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3" r:id="rId5"/>
    <p:sldId id="258" r:id="rId6"/>
    <p:sldId id="260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32B6-F18E-4AE2-9302-76F2179EB939}" type="datetimeFigureOut">
              <a:rPr lang="fr-FR" smtClean="0"/>
              <a:pPr/>
              <a:t>05/02/2025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1C7-FC4B-414C-957E-A0D19449E3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32B6-F18E-4AE2-9302-76F2179EB939}" type="datetimeFigureOut">
              <a:rPr lang="fr-FR" smtClean="0"/>
              <a:pPr/>
              <a:t>05/02/2025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1C7-FC4B-414C-957E-A0D19449E3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32B6-F18E-4AE2-9302-76F2179EB939}" type="datetimeFigureOut">
              <a:rPr lang="fr-FR" smtClean="0"/>
              <a:pPr/>
              <a:t>05/02/2025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1C7-FC4B-414C-957E-A0D19449E3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32B6-F18E-4AE2-9302-76F2179EB939}" type="datetimeFigureOut">
              <a:rPr lang="fr-FR" smtClean="0"/>
              <a:pPr/>
              <a:t>05/02/2025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1C7-FC4B-414C-957E-A0D19449E3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32B6-F18E-4AE2-9302-76F2179EB939}" type="datetimeFigureOut">
              <a:rPr lang="fr-FR" smtClean="0"/>
              <a:pPr/>
              <a:t>05/02/2025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1C7-FC4B-414C-957E-A0D19449E3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32B6-F18E-4AE2-9302-76F2179EB939}" type="datetimeFigureOut">
              <a:rPr lang="fr-FR" smtClean="0"/>
              <a:pPr/>
              <a:t>05/02/2025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1C7-FC4B-414C-957E-A0D19449E3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32B6-F18E-4AE2-9302-76F2179EB939}" type="datetimeFigureOut">
              <a:rPr lang="fr-FR" smtClean="0"/>
              <a:pPr/>
              <a:t>05/02/2025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1C7-FC4B-414C-957E-A0D19449E3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32B6-F18E-4AE2-9302-76F2179EB939}" type="datetimeFigureOut">
              <a:rPr lang="fr-FR" smtClean="0"/>
              <a:pPr/>
              <a:t>05/02/2025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1C7-FC4B-414C-957E-A0D19449E3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32B6-F18E-4AE2-9302-76F2179EB939}" type="datetimeFigureOut">
              <a:rPr lang="fr-FR" smtClean="0"/>
              <a:pPr/>
              <a:t>05/02/2025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1C7-FC4B-414C-957E-A0D19449E3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32B6-F18E-4AE2-9302-76F2179EB939}" type="datetimeFigureOut">
              <a:rPr lang="fr-FR" smtClean="0"/>
              <a:pPr/>
              <a:t>05/02/2025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1C7-FC4B-414C-957E-A0D19449E3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32B6-F18E-4AE2-9302-76F2179EB939}" type="datetimeFigureOut">
              <a:rPr lang="fr-FR" smtClean="0"/>
              <a:pPr/>
              <a:t>05/02/2025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F1C7-FC4B-414C-957E-A0D19449E3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432B6-F18E-4AE2-9302-76F2179EB939}" type="datetimeFigureOut">
              <a:rPr lang="fr-FR" smtClean="0"/>
              <a:pPr/>
              <a:t>05/02/2025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9F1C7-FC4B-414C-957E-A0D19449E3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71670" y="35716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BO SLMAN Alomar  منقط  1" pitchFamily="2" charset="-78"/>
                <a:cs typeface="ABO SLMAN Alomar  منقط  1" pitchFamily="2" charset="-78"/>
              </a:rPr>
              <a:t>TP 2/ </a:t>
            </a:r>
            <a:r>
              <a:rPr lang="fr-FR" sz="2400" b="1" dirty="0" err="1" smtClean="0">
                <a:solidFill>
                  <a:srgbClr val="FF0000"/>
                </a:solidFill>
                <a:latin typeface="ABO SLMAN Alomar  منقط  1" pitchFamily="2" charset="-78"/>
                <a:cs typeface="ABO SLMAN Alomar  منقط  1" pitchFamily="2" charset="-78"/>
              </a:rPr>
              <a:t>Epithelium</a:t>
            </a:r>
            <a:r>
              <a:rPr lang="fr-FR" sz="2400" b="1" dirty="0" smtClean="0">
                <a:solidFill>
                  <a:srgbClr val="FF0000"/>
                </a:solidFill>
                <a:latin typeface="ABO SLMAN Alomar  منقط  1" pitchFamily="2" charset="-78"/>
                <a:cs typeface="ABO SLMAN Alomar  منقط  1" pitchFamily="2" charset="-78"/>
              </a:rPr>
              <a:t> deuxième partie</a:t>
            </a:r>
            <a:endParaRPr lang="fr-FR" sz="2400" b="1" dirty="0">
              <a:solidFill>
                <a:srgbClr val="FF0000"/>
              </a:solidFill>
              <a:latin typeface="ABO SLMAN Alomar  منقط  1" pitchFamily="2" charset="-78"/>
              <a:cs typeface="ABO SLMAN Alomar  منقط  1" pitchFamily="2" charset="-7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7158" y="1857364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BO SLMAN Alomar  منقط  1" pitchFamily="2" charset="-78"/>
                <a:cs typeface="ABO SLMAN Alomar  منقط  1" pitchFamily="2" charset="-78"/>
              </a:rPr>
              <a:t>Par manque de lames préparées. J’ai trouvé utiles de montrez et d’expliquer aux étudiants ces coupes histologiques de différents types d’</a:t>
            </a:r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E</a:t>
            </a:r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pithelium</a:t>
            </a:r>
            <a:r>
              <a:rPr lang="fr-FR" sz="2400" b="1" dirty="0" smtClean="0">
                <a:latin typeface="ABO SLMAN Alomar  منقط  1" pitchFamily="2" charset="-78"/>
                <a:cs typeface="ABO SLMAN Alomar  منقط  1" pitchFamily="2" charset="-78"/>
              </a:rPr>
              <a:t> de revêtement</a:t>
            </a:r>
          </a:p>
          <a:p>
            <a:endParaRPr lang="fr-FR" sz="2400" b="1" dirty="0" smtClean="0">
              <a:latin typeface="ABO SLMAN Alomar  منقط  1" pitchFamily="2" charset="-78"/>
              <a:cs typeface="ABO SLMAN Alomar  منقط  1" pitchFamily="2" charset="-78"/>
            </a:endParaRPr>
          </a:p>
          <a:p>
            <a:r>
              <a:rPr lang="fr-FR" sz="2400" b="1" dirty="0" smtClean="0">
                <a:latin typeface="ABO SLMAN Alomar  منقط  1" pitchFamily="2" charset="-78"/>
                <a:cs typeface="ABO SLMAN Alomar  منقط  1" pitchFamily="2" charset="-78"/>
              </a:rPr>
              <a:t>Travail à réaliser:</a:t>
            </a:r>
          </a:p>
          <a:p>
            <a:r>
              <a:rPr lang="fr-FR" sz="2400" b="1" dirty="0" smtClean="0">
                <a:latin typeface="ABO SLMAN Alomar  منقط  1" pitchFamily="2" charset="-78"/>
                <a:cs typeface="ABO SLMAN Alomar  منقط  1" pitchFamily="2" charset="-78"/>
              </a:rPr>
              <a:t>Le travail est partagé entre trois étudiants qui doivent dessiner les trois premiers </a:t>
            </a:r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epitheliums</a:t>
            </a:r>
            <a:r>
              <a:rPr lang="fr-FR" sz="2400" b="1" dirty="0" smtClean="0">
                <a:latin typeface="ABO SLMAN Alomar  منقط  1" pitchFamily="2" charset="-78"/>
                <a:cs typeface="ABO SLMAN Alomar  منقط  1" pitchFamily="2" charset="-78"/>
              </a:rPr>
              <a:t>, identifier les légendes et donner la classification de toutes les images.  merci</a:t>
            </a:r>
          </a:p>
          <a:p>
            <a:endParaRPr lang="fr-FR" sz="2400" b="1" dirty="0" smtClean="0">
              <a:latin typeface="ABO SLMAN Alomar  منقط  1" pitchFamily="2" charset="-78"/>
              <a:cs typeface="ABO SLMAN Alomar  منقط  1" pitchFamily="2" charset="-78"/>
            </a:endParaRPr>
          </a:p>
          <a:p>
            <a:endParaRPr lang="fr-FR" sz="2400" b="1" dirty="0" smtClean="0">
              <a:latin typeface="ABO SLMAN Alomar  منقط  1" pitchFamily="2" charset="-78"/>
              <a:cs typeface="ABO SLMAN Alomar  منقط  1" pitchFamily="2" charset="-78"/>
            </a:endParaRPr>
          </a:p>
          <a:p>
            <a:endParaRPr lang="fr-FR" sz="2400" b="1" dirty="0" smtClean="0">
              <a:latin typeface="ABO SLMAN Alomar  منقط  1" pitchFamily="2" charset="-78"/>
              <a:cs typeface="ABO SLMAN Alomar  منقط  1" pitchFamily="2" charset="-78"/>
            </a:endParaRPr>
          </a:p>
          <a:p>
            <a:endParaRPr lang="fr-FR" sz="2400" b="1" dirty="0" smtClean="0">
              <a:latin typeface="ABO SLMAN Alomar  منقط  1" pitchFamily="2" charset="-78"/>
              <a:cs typeface="ABO SLMAN Alomar  منقط  1" pitchFamily="2" charset="-78"/>
            </a:endParaRPr>
          </a:p>
          <a:p>
            <a:endParaRPr lang="fr-FR" sz="2400" b="1" dirty="0" smtClean="0">
              <a:latin typeface="ABO SLMAN Alomar  منقط  1" pitchFamily="2" charset="-78"/>
              <a:cs typeface="ABO SLMAN Alomar  منقط  1" pitchFamily="2" charset="-78"/>
            </a:endParaRPr>
          </a:p>
          <a:p>
            <a:endParaRPr lang="fr-FR" sz="2400" b="1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142984"/>
            <a:ext cx="635798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cteur droit avec flèche 3"/>
          <p:cNvCxnSpPr/>
          <p:nvPr/>
        </p:nvCxnSpPr>
        <p:spPr>
          <a:xfrm rot="10800000">
            <a:off x="857224" y="1571612"/>
            <a:ext cx="17859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rot="10800000">
            <a:off x="1142976" y="3500438"/>
            <a:ext cx="157163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rot="10800000">
            <a:off x="1336432" y="4642338"/>
            <a:ext cx="2235437" cy="26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10800000">
            <a:off x="1571604" y="5715016"/>
            <a:ext cx="292895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5400000">
            <a:off x="3964777" y="5179231"/>
            <a:ext cx="107157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57158" y="1214422"/>
            <a:ext cx="7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1</a:t>
            </a:r>
            <a:endParaRPr lang="fr-FR" sz="3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28596" y="3143248"/>
            <a:ext cx="7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2</a:t>
            </a:r>
            <a:endParaRPr lang="fr-FR" sz="3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42910" y="4357694"/>
            <a:ext cx="7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3</a:t>
            </a:r>
            <a:endParaRPr lang="fr-FR" sz="3600" dirty="0"/>
          </a:p>
        </p:txBody>
      </p:sp>
      <p:sp>
        <p:nvSpPr>
          <p:cNvPr id="22" name="ZoneTexte 21"/>
          <p:cNvSpPr txBox="1"/>
          <p:nvPr/>
        </p:nvSpPr>
        <p:spPr>
          <a:xfrm>
            <a:off x="857224" y="5429264"/>
            <a:ext cx="7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4</a:t>
            </a:r>
            <a:endParaRPr lang="fr-FR" sz="36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428728" y="214290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Draw</a:t>
            </a:r>
            <a:r>
              <a:rPr lang="fr-FR" sz="2400" b="1" dirty="0" smtClean="0">
                <a:latin typeface="ABO SLMAN Alomar  منقط  1" pitchFamily="2" charset="-78"/>
                <a:cs typeface="ABO SLMAN Alomar  منقط  1" pitchFamily="2" charset="-78"/>
              </a:rPr>
              <a:t>, label and </a:t>
            </a:r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classify</a:t>
            </a:r>
            <a:r>
              <a:rPr lang="fr-FR" sz="2400" b="1" dirty="0" smtClean="0">
                <a:latin typeface="ABO SLMAN Alomar  منقط  1" pitchFamily="2" charset="-78"/>
                <a:cs typeface="ABO SLMAN Alomar  منقط  1" pitchFamily="2" charset="-78"/>
              </a:rPr>
              <a:t> </a:t>
            </a:r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this</a:t>
            </a:r>
            <a:r>
              <a:rPr lang="fr-FR" sz="2400" b="1" dirty="0" smtClean="0">
                <a:latin typeface="ABO SLMAN Alomar  منقط  1" pitchFamily="2" charset="-78"/>
                <a:cs typeface="ABO SLMAN Alomar  منقط  1" pitchFamily="2" charset="-78"/>
              </a:rPr>
              <a:t> </a:t>
            </a:r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Epithelium</a:t>
            </a:r>
            <a:endParaRPr lang="fr-FR" sz="2400" b="1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85804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cteur droit 4"/>
          <p:cNvCxnSpPr/>
          <p:nvPr/>
        </p:nvCxnSpPr>
        <p:spPr>
          <a:xfrm rot="10800000">
            <a:off x="1142976" y="4357694"/>
            <a:ext cx="542928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85786" y="4000504"/>
            <a:ext cx="7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1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2071670" y="28572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Draw</a:t>
            </a:r>
            <a:r>
              <a:rPr lang="fr-FR" sz="2400" b="1" dirty="0" smtClean="0">
                <a:latin typeface="ABO SLMAN Alomar  منقط  1" pitchFamily="2" charset="-78"/>
                <a:cs typeface="ABO SLMAN Alomar  منقط  1" pitchFamily="2" charset="-78"/>
              </a:rPr>
              <a:t>, label and </a:t>
            </a:r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classify</a:t>
            </a:r>
            <a:r>
              <a:rPr lang="fr-FR" sz="2400" b="1" dirty="0" smtClean="0">
                <a:latin typeface="ABO SLMAN Alomar  منقط  1" pitchFamily="2" charset="-78"/>
                <a:cs typeface="ABO SLMAN Alomar  منقط  1" pitchFamily="2" charset="-78"/>
              </a:rPr>
              <a:t> </a:t>
            </a:r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this</a:t>
            </a:r>
            <a:r>
              <a:rPr lang="fr-FR" sz="2400" b="1" dirty="0" smtClean="0">
                <a:latin typeface="ABO SLMAN Alomar  منقط  1" pitchFamily="2" charset="-78"/>
                <a:cs typeface="ABO SLMAN Alomar  منقط  1" pitchFamily="2" charset="-78"/>
              </a:rPr>
              <a:t> </a:t>
            </a:r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Epithelium</a:t>
            </a:r>
            <a:endParaRPr lang="fr-FR" sz="2400" b="1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786609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071670" y="28572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Draw</a:t>
            </a:r>
            <a:r>
              <a:rPr lang="fr-FR" sz="2400" b="1" dirty="0" smtClean="0">
                <a:latin typeface="ABO SLMAN Alomar  منقط  1" pitchFamily="2" charset="-78"/>
                <a:cs typeface="ABO SLMAN Alomar  منقط  1" pitchFamily="2" charset="-78"/>
              </a:rPr>
              <a:t>, label and </a:t>
            </a:r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classify</a:t>
            </a:r>
            <a:r>
              <a:rPr lang="fr-FR" sz="2400" b="1" dirty="0" smtClean="0">
                <a:latin typeface="ABO SLMAN Alomar  منقط  1" pitchFamily="2" charset="-78"/>
                <a:cs typeface="ABO SLMAN Alomar  منقط  1" pitchFamily="2" charset="-78"/>
              </a:rPr>
              <a:t> </a:t>
            </a:r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this</a:t>
            </a:r>
            <a:r>
              <a:rPr lang="fr-FR" sz="2400" b="1" dirty="0" smtClean="0">
                <a:latin typeface="ABO SLMAN Alomar  منقط  1" pitchFamily="2" charset="-78"/>
                <a:cs typeface="ABO SLMAN Alomar  منقط  1" pitchFamily="2" charset="-78"/>
              </a:rPr>
              <a:t> </a:t>
            </a:r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Epithelium</a:t>
            </a:r>
            <a:endParaRPr lang="fr-FR" sz="2400" b="1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7867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143240" y="285728"/>
            <a:ext cx="2938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classify</a:t>
            </a:r>
            <a:r>
              <a:rPr lang="fr-FR" sz="2400" b="1" dirty="0" smtClean="0">
                <a:latin typeface="ABO SLMAN Alomar  منقط  1" pitchFamily="2" charset="-78"/>
                <a:cs typeface="ABO SLMAN Alomar  منقط  1" pitchFamily="2" charset="-78"/>
              </a:rPr>
              <a:t> </a:t>
            </a:r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this</a:t>
            </a:r>
            <a:r>
              <a:rPr lang="fr-FR" sz="2400" b="1" dirty="0" smtClean="0">
                <a:latin typeface="ABO SLMAN Alomar  منقط  1" pitchFamily="2" charset="-78"/>
                <a:cs typeface="ABO SLMAN Alomar  منقط  1" pitchFamily="2" charset="-78"/>
              </a:rPr>
              <a:t> </a:t>
            </a:r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Epithelium</a:t>
            </a:r>
            <a:endParaRPr lang="fr-FR" sz="2400" b="1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786741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00364" y="0"/>
            <a:ext cx="2938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classify</a:t>
            </a:r>
            <a:r>
              <a:rPr lang="fr-FR" sz="2400" b="1" dirty="0" smtClean="0">
                <a:latin typeface="ABO SLMAN Alomar  منقط  1" pitchFamily="2" charset="-78"/>
                <a:cs typeface="ABO SLMAN Alomar  منقط  1" pitchFamily="2" charset="-78"/>
              </a:rPr>
              <a:t> </a:t>
            </a:r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this</a:t>
            </a:r>
            <a:r>
              <a:rPr lang="fr-FR" sz="2400" b="1" dirty="0" smtClean="0">
                <a:latin typeface="ABO SLMAN Alomar  منقط  1" pitchFamily="2" charset="-78"/>
                <a:cs typeface="ABO SLMAN Alomar  منقط  1" pitchFamily="2" charset="-78"/>
              </a:rPr>
              <a:t> </a:t>
            </a:r>
            <a:r>
              <a:rPr lang="fr-FR" sz="2400" b="1" dirty="0" err="1" smtClean="0">
                <a:latin typeface="ABO SLMAN Alomar  منقط  1" pitchFamily="2" charset="-78"/>
                <a:cs typeface="ABO SLMAN Alomar  منقط  1" pitchFamily="2" charset="-78"/>
              </a:rPr>
              <a:t>Epithelium</a:t>
            </a:r>
            <a:endParaRPr lang="fr-FR" sz="2400" b="1" dirty="0">
              <a:latin typeface="ABO SLMAN Alomar  منقط  1" pitchFamily="2" charset="-78"/>
              <a:cs typeface="ABO SLMAN Alomar  منقط  1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94</Words>
  <Application>Microsoft Office PowerPoint</Application>
  <PresentationFormat>Affichage à l'écran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2</cp:revision>
  <dcterms:created xsi:type="dcterms:W3CDTF">2025-02-01T20:39:09Z</dcterms:created>
  <dcterms:modified xsi:type="dcterms:W3CDTF">2025-02-05T20:35:21Z</dcterms:modified>
</cp:coreProperties>
</file>