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26"/>
  </p:notesMasterIdLst>
  <p:sldIdLst>
    <p:sldId id="291" r:id="rId2"/>
    <p:sldId id="256" r:id="rId3"/>
    <p:sldId id="294" r:id="rId4"/>
    <p:sldId id="296" r:id="rId5"/>
    <p:sldId id="303" r:id="rId6"/>
    <p:sldId id="259" r:id="rId7"/>
    <p:sldId id="394" r:id="rId8"/>
    <p:sldId id="395" r:id="rId9"/>
    <p:sldId id="262" r:id="rId10"/>
    <p:sldId id="381" r:id="rId11"/>
    <p:sldId id="382" r:id="rId12"/>
    <p:sldId id="305" r:id="rId13"/>
    <p:sldId id="384" r:id="rId14"/>
    <p:sldId id="392" r:id="rId15"/>
    <p:sldId id="393" r:id="rId16"/>
    <p:sldId id="315" r:id="rId17"/>
    <p:sldId id="298" r:id="rId18"/>
    <p:sldId id="306" r:id="rId19"/>
    <p:sldId id="385" r:id="rId20"/>
    <p:sldId id="386" r:id="rId21"/>
    <p:sldId id="388" r:id="rId22"/>
    <p:sldId id="389" r:id="rId23"/>
    <p:sldId id="390" r:id="rId24"/>
    <p:sldId id="391" r:id="rId25"/>
  </p:sldIdLst>
  <p:sldSz cx="9144000" cy="5143500" type="screen16x9"/>
  <p:notesSz cx="6858000" cy="9144000"/>
  <p:embeddedFontLst>
    <p:embeddedFont>
      <p:font typeface="Montserrat ExtraBold" charset="0"/>
      <p:bold r:id="rId27"/>
      <p:boldItalic r:id="rId28"/>
    </p:embeddedFont>
    <p:embeddedFont>
      <p:font typeface="A Thuluth" charset="-78"/>
      <p:regular r:id="rId29"/>
    </p:embeddedFont>
    <p:embeddedFont>
      <p:font typeface="Traditional Arabic" pitchFamily="18" charset="-78"/>
      <p:regular r:id="rId30"/>
      <p:bold r:id="rId31"/>
    </p:embeddedFont>
    <p:embeddedFont>
      <p:font typeface="Tahoma" pitchFamily="34" charset="0"/>
      <p:regular r:id="rId32"/>
      <p:bold r:id="rId33"/>
    </p:embeddedFont>
    <p:embeddedFont>
      <p:font typeface="Montserrat" charset="0"/>
      <p:regular r:id="rId34"/>
      <p:bold r:id="rId35"/>
      <p:italic r:id="rId36"/>
      <p:boldItalic r:id="rId37"/>
    </p:embeddedFont>
    <p:embeddedFont>
      <p:font typeface="Simplified Arabic" pitchFamily="18" charset="-78"/>
      <p:regular r:id="rId38"/>
      <p:bold r:id="rId39"/>
    </p:embeddedFont>
    <p:embeddedFont>
      <p:font typeface="Sakkal Majalla" pitchFamily="2" charset="-78"/>
      <p:regular r:id="rId40"/>
      <p:bold r:id="rId41"/>
    </p:embeddedFont>
    <p:embeddedFont>
      <p:font typeface="Corbel" pitchFamily="34" charset="0"/>
      <p:regular r:id="rId42"/>
      <p:bold r:id="rId43"/>
      <p:italic r:id="rId44"/>
      <p:boldItalic r:id="rId45"/>
    </p:embeddedFont>
    <p:embeddedFont>
      <p:font typeface="Microsoft YaHei" pitchFamily="34" charset="-122"/>
      <p:regular r:id="rId46"/>
      <p:bold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FFFF"/>
    <a:srgbClr val="000000"/>
    <a:srgbClr val="3366CC"/>
    <a:srgbClr val="66FFFF"/>
    <a:srgbClr val="89DE51"/>
    <a:srgbClr val="FF0066"/>
    <a:srgbClr val="2DD358"/>
    <a:srgbClr val="20E07B"/>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C210D88D-BAA6-4FE6-B362-827AE4EB0E8B}">
  <a:tblStyle styleId="{C210D88D-BAA6-4FE6-B362-827AE4EB0E8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24" autoAdjust="0"/>
  </p:normalViewPr>
  <p:slideViewPr>
    <p:cSldViewPr>
      <p:cViewPr varScale="1">
        <p:scale>
          <a:sx n="98" d="100"/>
          <a:sy n="98" d="100"/>
        </p:scale>
        <p:origin x="-474" y="-10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33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font" Target="fonts/font21.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font" Target="fonts/font2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FE3961-DA8A-4B9F-861F-118E3A943C16}"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fr-FR"/>
        </a:p>
      </dgm:t>
    </dgm:pt>
    <dgm:pt modelId="{8156DDB8-C7DB-4015-B872-5392E2CF098C}">
      <dgm:prSet phldrT="[Texte]" custT="1"/>
      <dgm:spPr>
        <a:ln w="9525">
          <a:solidFill>
            <a:srgbClr val="FFFFFF"/>
          </a:solidFill>
        </a:ln>
      </dgm:spPr>
      <dgm: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2000" b="1" i="1" u="none" dirty="0" smtClean="0">
              <a:solidFill>
                <a:schemeClr val="bg1"/>
              </a:solidFill>
            </a:rPr>
            <a:t>المرحلة الصفرية (الإعداد)</a:t>
          </a:r>
          <a:endParaRPr lang="fr-FR" sz="2000" b="1" u="none" dirty="0" smtClean="0">
            <a:solidFill>
              <a:schemeClr val="bg1"/>
            </a:solidFill>
          </a:endParaRPr>
        </a:p>
      </dgm:t>
    </dgm:pt>
    <dgm:pt modelId="{7D270B96-B631-4462-A5DA-7497BADE9587}" type="parTrans" cxnId="{46001FAA-C974-4D54-8587-4104BF0291B3}">
      <dgm:prSet/>
      <dgm:spPr/>
      <dgm:t>
        <a:bodyPr/>
        <a:lstStyle/>
        <a:p>
          <a:endParaRPr lang="fr-FR"/>
        </a:p>
      </dgm:t>
    </dgm:pt>
    <dgm:pt modelId="{9B6A4D8C-B7DD-4DA8-97D6-804DB287F148}" type="sibTrans" cxnId="{46001FAA-C974-4D54-8587-4104BF0291B3}">
      <dgm:prSet/>
      <dgm:spPr/>
      <dgm:t>
        <a:bodyPr/>
        <a:lstStyle/>
        <a:p>
          <a:endParaRPr lang="fr-FR"/>
        </a:p>
      </dgm:t>
    </dgm:pt>
    <dgm:pt modelId="{4FDE7A73-0EE2-4D96-852D-2A6482C3F199}">
      <dgm:prSet custT="1"/>
      <dgm:spPr>
        <a:ln w="9525">
          <a:solidFill>
            <a:srgbClr val="FFFFFF"/>
          </a:solidFill>
        </a:ln>
      </dgm:spPr>
      <dgm: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ar-DZ" sz="2000" b="1" i="1" u="none" dirty="0" smtClean="0">
              <a:solidFill>
                <a:schemeClr val="bg1"/>
              </a:solidFill>
            </a:rPr>
            <a:t>المرحلة الأولى ( التخطيط)</a:t>
          </a:r>
          <a:endParaRPr lang="fr-FR" sz="2000" b="1" u="none" dirty="0" smtClean="0">
            <a:solidFill>
              <a:schemeClr val="bg1"/>
            </a:solidFill>
          </a:endParaRPr>
        </a:p>
      </dgm:t>
    </dgm:pt>
    <dgm:pt modelId="{A8148A27-5A3E-445A-A1B9-9778BD1C95E5}" type="parTrans" cxnId="{66BDF25A-1C51-4A77-99D7-341E7EF5B841}">
      <dgm:prSet/>
      <dgm:spPr/>
      <dgm:t>
        <a:bodyPr/>
        <a:lstStyle/>
        <a:p>
          <a:endParaRPr lang="fr-FR"/>
        </a:p>
      </dgm:t>
    </dgm:pt>
    <dgm:pt modelId="{77B16B78-1883-4801-A1F8-2E000A084DF4}" type="sibTrans" cxnId="{66BDF25A-1C51-4A77-99D7-341E7EF5B841}">
      <dgm:prSet/>
      <dgm:spPr/>
      <dgm:t>
        <a:bodyPr/>
        <a:lstStyle/>
        <a:p>
          <a:endParaRPr lang="fr-FR"/>
        </a:p>
      </dgm:t>
    </dgm:pt>
    <dgm:pt modelId="{979D7DC7-FA01-42D7-979A-2816369B1AD1}">
      <dgm:prSet custT="1"/>
      <dgm:spPr>
        <a:ln w="9525">
          <a:solidFill>
            <a:srgbClr val="FFFFFF"/>
          </a:solidFill>
        </a:ln>
      </dgm:spPr>
      <dgm: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2000" b="1" i="1" u="none" dirty="0" smtClean="0">
              <a:solidFill>
                <a:schemeClr val="bg1"/>
              </a:solidFill>
            </a:rPr>
            <a:t>المرحلة الثانية ( التقدير والتقويم)</a:t>
          </a:r>
          <a:endParaRPr lang="fr-FR" sz="2000" b="1" u="none" dirty="0" smtClean="0">
            <a:solidFill>
              <a:schemeClr val="bg1"/>
            </a:solidFill>
          </a:endParaRPr>
        </a:p>
      </dgm:t>
    </dgm:pt>
    <dgm:pt modelId="{C7DE15BB-5A10-4ED6-8657-FB0B0D42217C}" type="parTrans" cxnId="{AEF55BCA-72BB-4999-9E72-A8F07F01A88F}">
      <dgm:prSet/>
      <dgm:spPr/>
      <dgm:t>
        <a:bodyPr/>
        <a:lstStyle/>
        <a:p>
          <a:endParaRPr lang="fr-FR"/>
        </a:p>
      </dgm:t>
    </dgm:pt>
    <dgm:pt modelId="{816BAB96-FC24-45BA-87F5-CDE479815CE1}" type="sibTrans" cxnId="{AEF55BCA-72BB-4999-9E72-A8F07F01A88F}">
      <dgm:prSet/>
      <dgm:spPr/>
      <dgm:t>
        <a:bodyPr/>
        <a:lstStyle/>
        <a:p>
          <a:endParaRPr lang="fr-FR"/>
        </a:p>
      </dgm:t>
    </dgm:pt>
    <dgm:pt modelId="{0489DE9F-9E6E-486C-A7DA-09514A6E90F9}">
      <dgm:prSet custT="1"/>
      <dgm:spPr>
        <a:ln w="9525">
          <a:solidFill>
            <a:srgbClr val="FFFFFF"/>
          </a:solidFill>
        </a:ln>
      </dgm:spPr>
      <dgm:t>
        <a:bodyPr/>
        <a:lstStyle/>
        <a:p>
          <a:pPr algn="r" rtl="1"/>
          <a:r>
            <a:rPr lang="ar-DZ" sz="2000" b="1" i="1" u="none" dirty="0" smtClean="0">
              <a:solidFill>
                <a:schemeClr val="bg1"/>
              </a:solidFill>
            </a:rPr>
            <a:t>المرحلة الثالثة ( التنفيذ)</a:t>
          </a:r>
          <a:endParaRPr lang="fr-FR" sz="2000" b="1" u="none" dirty="0">
            <a:solidFill>
              <a:schemeClr val="bg1"/>
            </a:solidFill>
          </a:endParaRPr>
        </a:p>
      </dgm:t>
    </dgm:pt>
    <dgm:pt modelId="{8406BA5A-E3BE-48D4-8D29-195A2A113773}" type="parTrans" cxnId="{7826B82A-777E-4F52-927E-1732B360C222}">
      <dgm:prSet/>
      <dgm:spPr/>
      <dgm:t>
        <a:bodyPr/>
        <a:lstStyle/>
        <a:p>
          <a:endParaRPr lang="fr-FR"/>
        </a:p>
      </dgm:t>
    </dgm:pt>
    <dgm:pt modelId="{BCF7C503-AA32-4C65-8AF1-11637251B72A}" type="sibTrans" cxnId="{7826B82A-777E-4F52-927E-1732B360C222}">
      <dgm:prSet/>
      <dgm:spPr/>
      <dgm:t>
        <a:bodyPr/>
        <a:lstStyle/>
        <a:p>
          <a:endParaRPr lang="fr-FR"/>
        </a:p>
      </dgm:t>
    </dgm:pt>
    <dgm:pt modelId="{82EB62A9-4316-44D5-900E-0FD5FB76E607}">
      <dgm:prSet custT="1"/>
      <dgm:spPr>
        <a:ln w="9525">
          <a:solidFill>
            <a:srgbClr val="FFFFFF"/>
          </a:solidFill>
        </a:ln>
      </dgm:spPr>
      <dgm:t>
        <a:bodyPr/>
        <a:lstStyle/>
        <a:p>
          <a:pPr algn="r" rtl="1"/>
          <a:r>
            <a:rPr lang="ar-DZ" sz="2000" b="1" i="1" u="none" dirty="0" smtClean="0">
              <a:solidFill>
                <a:schemeClr val="bg1"/>
              </a:solidFill>
            </a:rPr>
            <a:t>المرحلة الرابعة ( تبادل ونشر الخبرات)</a:t>
          </a:r>
          <a:endParaRPr lang="fr-FR" sz="2000" b="1" u="none" dirty="0">
            <a:solidFill>
              <a:schemeClr val="bg1"/>
            </a:solidFill>
          </a:endParaRPr>
        </a:p>
      </dgm:t>
    </dgm:pt>
    <dgm:pt modelId="{6F0497A4-0986-40CE-8F04-F450E4C6AF0C}" type="parTrans" cxnId="{E46B0DE5-C6DE-4E56-8BFE-23F7D07FCE4E}">
      <dgm:prSet/>
      <dgm:spPr/>
      <dgm:t>
        <a:bodyPr/>
        <a:lstStyle/>
        <a:p>
          <a:endParaRPr lang="fr-FR"/>
        </a:p>
      </dgm:t>
    </dgm:pt>
    <dgm:pt modelId="{9ECE64D5-41A9-41D9-937C-A04B87D3DDCC}" type="sibTrans" cxnId="{E46B0DE5-C6DE-4E56-8BFE-23F7D07FCE4E}">
      <dgm:prSet/>
      <dgm:spPr/>
      <dgm:t>
        <a:bodyPr/>
        <a:lstStyle/>
        <a:p>
          <a:endParaRPr lang="fr-FR"/>
        </a:p>
      </dgm:t>
    </dgm:pt>
    <dgm:pt modelId="{96346DC1-D347-42BD-840A-085B632D3380}" type="pres">
      <dgm:prSet presAssocID="{36FE3961-DA8A-4B9F-861F-118E3A943C16}" presName="linear" presStyleCnt="0">
        <dgm:presLayoutVars>
          <dgm:dir/>
          <dgm:animLvl val="lvl"/>
          <dgm:resizeHandles val="exact"/>
        </dgm:presLayoutVars>
      </dgm:prSet>
      <dgm:spPr/>
      <dgm:t>
        <a:bodyPr/>
        <a:lstStyle/>
        <a:p>
          <a:endParaRPr lang="fr-FR"/>
        </a:p>
      </dgm:t>
    </dgm:pt>
    <dgm:pt modelId="{F789208A-6893-403D-9990-95252D90C0EE}" type="pres">
      <dgm:prSet presAssocID="{8156DDB8-C7DB-4015-B872-5392E2CF098C}" presName="parentLin" presStyleCnt="0"/>
      <dgm:spPr/>
    </dgm:pt>
    <dgm:pt modelId="{CCDE6473-4A85-4E97-B552-3168957B3036}" type="pres">
      <dgm:prSet presAssocID="{8156DDB8-C7DB-4015-B872-5392E2CF098C}" presName="parentLeftMargin" presStyleLbl="node1" presStyleIdx="0" presStyleCnt="5"/>
      <dgm:spPr/>
      <dgm:t>
        <a:bodyPr/>
        <a:lstStyle/>
        <a:p>
          <a:endParaRPr lang="fr-FR"/>
        </a:p>
      </dgm:t>
    </dgm:pt>
    <dgm:pt modelId="{FC48896F-48F2-4CA5-BDAF-C52CB9242657}" type="pres">
      <dgm:prSet presAssocID="{8156DDB8-C7DB-4015-B872-5392E2CF098C}" presName="parentText" presStyleLbl="node1" presStyleIdx="0" presStyleCnt="5" custScaleX="99352" custScaleY="116218">
        <dgm:presLayoutVars>
          <dgm:chMax val="0"/>
          <dgm:bulletEnabled val="1"/>
        </dgm:presLayoutVars>
      </dgm:prSet>
      <dgm:spPr>
        <a:prstGeom prst="round2DiagRect">
          <a:avLst/>
        </a:prstGeom>
      </dgm:spPr>
      <dgm:t>
        <a:bodyPr/>
        <a:lstStyle/>
        <a:p>
          <a:endParaRPr lang="fr-FR"/>
        </a:p>
      </dgm:t>
    </dgm:pt>
    <dgm:pt modelId="{27FCD2F1-EDC8-43A5-95E6-A8A03EBD3642}" type="pres">
      <dgm:prSet presAssocID="{8156DDB8-C7DB-4015-B872-5392E2CF098C}" presName="negativeSpace" presStyleCnt="0"/>
      <dgm:spPr/>
    </dgm:pt>
    <dgm:pt modelId="{0BB8AD8A-8D1E-4A83-AD96-726BAD2671DE}" type="pres">
      <dgm:prSet presAssocID="{8156DDB8-C7DB-4015-B872-5392E2CF098C}" presName="childText" presStyleLbl="conFgAcc1" presStyleIdx="0" presStyleCnt="5">
        <dgm:presLayoutVars>
          <dgm:bulletEnabled val="1"/>
        </dgm:presLayoutVars>
      </dgm:prSet>
      <dgm:spPr>
        <a:solidFill>
          <a:srgbClr val="FFFFFF">
            <a:alpha val="40000"/>
          </a:srgbClr>
        </a:solidFill>
      </dgm:spPr>
      <dgm:t>
        <a:bodyPr/>
        <a:lstStyle/>
        <a:p>
          <a:endParaRPr lang="fr-FR"/>
        </a:p>
      </dgm:t>
    </dgm:pt>
    <dgm:pt modelId="{66BAD195-E328-4521-BEC2-0737BE5489D2}" type="pres">
      <dgm:prSet presAssocID="{9B6A4D8C-B7DD-4DA8-97D6-804DB287F148}" presName="spaceBetweenRectangles" presStyleCnt="0"/>
      <dgm:spPr/>
    </dgm:pt>
    <dgm:pt modelId="{72617398-D429-4601-A116-35920E4C2C06}" type="pres">
      <dgm:prSet presAssocID="{4FDE7A73-0EE2-4D96-852D-2A6482C3F199}" presName="parentLin" presStyleCnt="0"/>
      <dgm:spPr/>
    </dgm:pt>
    <dgm:pt modelId="{5886DFC3-01DE-45A6-A145-3B5F79433F8D}" type="pres">
      <dgm:prSet presAssocID="{4FDE7A73-0EE2-4D96-852D-2A6482C3F199}" presName="parentLeftMargin" presStyleLbl="node1" presStyleIdx="0" presStyleCnt="5"/>
      <dgm:spPr/>
      <dgm:t>
        <a:bodyPr/>
        <a:lstStyle/>
        <a:p>
          <a:endParaRPr lang="fr-FR"/>
        </a:p>
      </dgm:t>
    </dgm:pt>
    <dgm:pt modelId="{FB71A50D-ACFD-4317-A9D2-8BDA307B1F9E}" type="pres">
      <dgm:prSet presAssocID="{4FDE7A73-0EE2-4D96-852D-2A6482C3F199}" presName="parentText" presStyleLbl="node1" presStyleIdx="1" presStyleCnt="5" custScaleX="100001" custScaleY="100001">
        <dgm:presLayoutVars>
          <dgm:chMax val="0"/>
          <dgm:bulletEnabled val="1"/>
        </dgm:presLayoutVars>
      </dgm:prSet>
      <dgm:spPr>
        <a:prstGeom prst="round2DiagRect">
          <a:avLst/>
        </a:prstGeom>
      </dgm:spPr>
      <dgm:t>
        <a:bodyPr/>
        <a:lstStyle/>
        <a:p>
          <a:endParaRPr lang="fr-FR"/>
        </a:p>
      </dgm:t>
    </dgm:pt>
    <dgm:pt modelId="{580851EA-101F-4EA8-8866-70C932648B78}" type="pres">
      <dgm:prSet presAssocID="{4FDE7A73-0EE2-4D96-852D-2A6482C3F199}" presName="negativeSpace" presStyleCnt="0"/>
      <dgm:spPr/>
    </dgm:pt>
    <dgm:pt modelId="{1394FCD3-50BA-4500-95D2-E7275D92AA57}" type="pres">
      <dgm:prSet presAssocID="{4FDE7A73-0EE2-4D96-852D-2A6482C3F199}" presName="childText" presStyleLbl="conFgAcc1" presStyleIdx="1" presStyleCnt="5">
        <dgm:presLayoutVars>
          <dgm:bulletEnabled val="1"/>
        </dgm:presLayoutVars>
      </dgm:prSet>
      <dgm:spPr>
        <a:solidFill>
          <a:srgbClr val="FFFFFF">
            <a:alpha val="40000"/>
          </a:srgbClr>
        </a:solidFill>
      </dgm:spPr>
      <dgm:t>
        <a:bodyPr/>
        <a:lstStyle/>
        <a:p>
          <a:endParaRPr lang="fr-FR"/>
        </a:p>
      </dgm:t>
    </dgm:pt>
    <dgm:pt modelId="{CFAA0198-7181-44C1-B13D-5EA6BC6F3789}" type="pres">
      <dgm:prSet presAssocID="{77B16B78-1883-4801-A1F8-2E000A084DF4}" presName="spaceBetweenRectangles" presStyleCnt="0"/>
      <dgm:spPr/>
    </dgm:pt>
    <dgm:pt modelId="{231A778B-8E2B-4D77-906B-36C04BE854FD}" type="pres">
      <dgm:prSet presAssocID="{979D7DC7-FA01-42D7-979A-2816369B1AD1}" presName="parentLin" presStyleCnt="0"/>
      <dgm:spPr/>
    </dgm:pt>
    <dgm:pt modelId="{0764551A-AC98-4182-AAD2-CD39E0417FC9}" type="pres">
      <dgm:prSet presAssocID="{979D7DC7-FA01-42D7-979A-2816369B1AD1}" presName="parentLeftMargin" presStyleLbl="node1" presStyleIdx="1" presStyleCnt="5"/>
      <dgm:spPr/>
      <dgm:t>
        <a:bodyPr/>
        <a:lstStyle/>
        <a:p>
          <a:endParaRPr lang="fr-FR"/>
        </a:p>
      </dgm:t>
    </dgm:pt>
    <dgm:pt modelId="{AF8F5664-09E9-4489-805B-497B1E590852}" type="pres">
      <dgm:prSet presAssocID="{979D7DC7-FA01-42D7-979A-2816369B1AD1}" presName="parentText" presStyleLbl="node1" presStyleIdx="2" presStyleCnt="5" custScaleX="100001" custScaleY="100001">
        <dgm:presLayoutVars>
          <dgm:chMax val="0"/>
          <dgm:bulletEnabled val="1"/>
        </dgm:presLayoutVars>
      </dgm:prSet>
      <dgm:spPr>
        <a:prstGeom prst="round2DiagRect">
          <a:avLst/>
        </a:prstGeom>
      </dgm:spPr>
      <dgm:t>
        <a:bodyPr/>
        <a:lstStyle/>
        <a:p>
          <a:endParaRPr lang="fr-FR"/>
        </a:p>
      </dgm:t>
    </dgm:pt>
    <dgm:pt modelId="{E1174BB4-3C63-4BED-B23E-038DA450B032}" type="pres">
      <dgm:prSet presAssocID="{979D7DC7-FA01-42D7-979A-2816369B1AD1}" presName="negativeSpace" presStyleCnt="0"/>
      <dgm:spPr/>
    </dgm:pt>
    <dgm:pt modelId="{D7D59F4E-3722-4799-B06C-4E6F71492E83}" type="pres">
      <dgm:prSet presAssocID="{979D7DC7-FA01-42D7-979A-2816369B1AD1}" presName="childText" presStyleLbl="conFgAcc1" presStyleIdx="2" presStyleCnt="5">
        <dgm:presLayoutVars>
          <dgm:bulletEnabled val="1"/>
        </dgm:presLayoutVars>
      </dgm:prSet>
      <dgm:spPr>
        <a:solidFill>
          <a:srgbClr val="FFFFFF">
            <a:alpha val="40000"/>
          </a:srgbClr>
        </a:solidFill>
      </dgm:spPr>
      <dgm:t>
        <a:bodyPr/>
        <a:lstStyle/>
        <a:p>
          <a:endParaRPr lang="fr-FR"/>
        </a:p>
      </dgm:t>
    </dgm:pt>
    <dgm:pt modelId="{E78DE7E5-45CF-47F4-89B2-C30E817DA460}" type="pres">
      <dgm:prSet presAssocID="{816BAB96-FC24-45BA-87F5-CDE479815CE1}" presName="spaceBetweenRectangles" presStyleCnt="0"/>
      <dgm:spPr/>
    </dgm:pt>
    <dgm:pt modelId="{7BFD3D61-A613-4EFE-AF8C-7325B03146E4}" type="pres">
      <dgm:prSet presAssocID="{0489DE9F-9E6E-486C-A7DA-09514A6E90F9}" presName="parentLin" presStyleCnt="0"/>
      <dgm:spPr/>
    </dgm:pt>
    <dgm:pt modelId="{266B76D4-F2AD-4BC6-B523-3B448A99D9B5}" type="pres">
      <dgm:prSet presAssocID="{0489DE9F-9E6E-486C-A7DA-09514A6E90F9}" presName="parentLeftMargin" presStyleLbl="node1" presStyleIdx="2" presStyleCnt="5"/>
      <dgm:spPr/>
      <dgm:t>
        <a:bodyPr/>
        <a:lstStyle/>
        <a:p>
          <a:endParaRPr lang="fr-FR"/>
        </a:p>
      </dgm:t>
    </dgm:pt>
    <dgm:pt modelId="{DBB98642-B0DC-46B4-8692-B58A71771DA5}" type="pres">
      <dgm:prSet presAssocID="{0489DE9F-9E6E-486C-A7DA-09514A6E90F9}" presName="parentText" presStyleLbl="node1" presStyleIdx="3" presStyleCnt="5" custScaleX="100001" custScaleY="100001">
        <dgm:presLayoutVars>
          <dgm:chMax val="0"/>
          <dgm:bulletEnabled val="1"/>
        </dgm:presLayoutVars>
      </dgm:prSet>
      <dgm:spPr>
        <a:prstGeom prst="round2DiagRect">
          <a:avLst/>
        </a:prstGeom>
      </dgm:spPr>
      <dgm:t>
        <a:bodyPr/>
        <a:lstStyle/>
        <a:p>
          <a:endParaRPr lang="fr-FR"/>
        </a:p>
      </dgm:t>
    </dgm:pt>
    <dgm:pt modelId="{09E2304A-12A6-4669-8A4F-A8609AC53566}" type="pres">
      <dgm:prSet presAssocID="{0489DE9F-9E6E-486C-A7DA-09514A6E90F9}" presName="negativeSpace" presStyleCnt="0"/>
      <dgm:spPr/>
    </dgm:pt>
    <dgm:pt modelId="{C0915D19-9E6C-45FD-B54C-4A9C5AAE3276}" type="pres">
      <dgm:prSet presAssocID="{0489DE9F-9E6E-486C-A7DA-09514A6E90F9}" presName="childText" presStyleLbl="conFgAcc1" presStyleIdx="3" presStyleCnt="5">
        <dgm:presLayoutVars>
          <dgm:bulletEnabled val="1"/>
        </dgm:presLayoutVars>
      </dgm:prSet>
      <dgm:spPr>
        <a:solidFill>
          <a:srgbClr val="FFFFFF">
            <a:alpha val="40000"/>
          </a:srgbClr>
        </a:solidFill>
      </dgm:spPr>
      <dgm:t>
        <a:bodyPr/>
        <a:lstStyle/>
        <a:p>
          <a:endParaRPr lang="fr-FR"/>
        </a:p>
      </dgm:t>
    </dgm:pt>
    <dgm:pt modelId="{C9BEEA1A-E28C-4B85-8549-34086FF1E02C}" type="pres">
      <dgm:prSet presAssocID="{BCF7C503-AA32-4C65-8AF1-11637251B72A}" presName="spaceBetweenRectangles" presStyleCnt="0"/>
      <dgm:spPr/>
    </dgm:pt>
    <dgm:pt modelId="{61ED2538-778D-473F-8020-55ED0BB71985}" type="pres">
      <dgm:prSet presAssocID="{82EB62A9-4316-44D5-900E-0FD5FB76E607}" presName="parentLin" presStyleCnt="0"/>
      <dgm:spPr/>
    </dgm:pt>
    <dgm:pt modelId="{7B94AF4A-81F7-478C-A3F9-E83F64608A37}" type="pres">
      <dgm:prSet presAssocID="{82EB62A9-4316-44D5-900E-0FD5FB76E607}" presName="parentLeftMargin" presStyleLbl="node1" presStyleIdx="3" presStyleCnt="5"/>
      <dgm:spPr/>
      <dgm:t>
        <a:bodyPr/>
        <a:lstStyle/>
        <a:p>
          <a:endParaRPr lang="fr-FR"/>
        </a:p>
      </dgm:t>
    </dgm:pt>
    <dgm:pt modelId="{7610F3BC-5450-479D-9744-55AFD1250824}" type="pres">
      <dgm:prSet presAssocID="{82EB62A9-4316-44D5-900E-0FD5FB76E607}" presName="parentText" presStyleLbl="node1" presStyleIdx="4" presStyleCnt="5" custScaleX="100001" custScaleY="100001">
        <dgm:presLayoutVars>
          <dgm:chMax val="0"/>
          <dgm:bulletEnabled val="1"/>
        </dgm:presLayoutVars>
      </dgm:prSet>
      <dgm:spPr>
        <a:prstGeom prst="round2DiagRect">
          <a:avLst/>
        </a:prstGeom>
      </dgm:spPr>
      <dgm:t>
        <a:bodyPr/>
        <a:lstStyle/>
        <a:p>
          <a:endParaRPr lang="fr-FR"/>
        </a:p>
      </dgm:t>
    </dgm:pt>
    <dgm:pt modelId="{3D0FC139-BF75-4F29-95AE-4B284AF7A530}" type="pres">
      <dgm:prSet presAssocID="{82EB62A9-4316-44D5-900E-0FD5FB76E607}" presName="negativeSpace" presStyleCnt="0"/>
      <dgm:spPr/>
    </dgm:pt>
    <dgm:pt modelId="{8D13F6F9-507E-4EF6-80C1-75FB25A9087B}" type="pres">
      <dgm:prSet presAssocID="{82EB62A9-4316-44D5-900E-0FD5FB76E607}" presName="childText" presStyleLbl="conFgAcc1" presStyleIdx="4" presStyleCnt="5">
        <dgm:presLayoutVars>
          <dgm:bulletEnabled val="1"/>
        </dgm:presLayoutVars>
      </dgm:prSet>
      <dgm:spPr>
        <a:solidFill>
          <a:srgbClr val="FFFFFF">
            <a:alpha val="40000"/>
          </a:srgbClr>
        </a:solidFill>
      </dgm:spPr>
      <dgm:t>
        <a:bodyPr/>
        <a:lstStyle/>
        <a:p>
          <a:endParaRPr lang="fr-FR"/>
        </a:p>
      </dgm:t>
    </dgm:pt>
  </dgm:ptLst>
  <dgm:cxnLst>
    <dgm:cxn modelId="{D4B65D3B-7165-4601-8B26-A3B07067794E}" type="presOf" srcId="{82EB62A9-4316-44D5-900E-0FD5FB76E607}" destId="{7610F3BC-5450-479D-9744-55AFD1250824}" srcOrd="1" destOrd="0" presId="urn:microsoft.com/office/officeart/2005/8/layout/list1"/>
    <dgm:cxn modelId="{66BDF25A-1C51-4A77-99D7-341E7EF5B841}" srcId="{36FE3961-DA8A-4B9F-861F-118E3A943C16}" destId="{4FDE7A73-0EE2-4D96-852D-2A6482C3F199}" srcOrd="1" destOrd="0" parTransId="{A8148A27-5A3E-445A-A1B9-9778BD1C95E5}" sibTransId="{77B16B78-1883-4801-A1F8-2E000A084DF4}"/>
    <dgm:cxn modelId="{00F783A8-8B94-416B-AE2A-49609E6832AF}" type="presOf" srcId="{8156DDB8-C7DB-4015-B872-5392E2CF098C}" destId="{FC48896F-48F2-4CA5-BDAF-C52CB9242657}" srcOrd="1" destOrd="0" presId="urn:microsoft.com/office/officeart/2005/8/layout/list1"/>
    <dgm:cxn modelId="{28A2B094-F10B-447D-A8CA-A9562A649623}" type="presOf" srcId="{4FDE7A73-0EE2-4D96-852D-2A6482C3F199}" destId="{FB71A50D-ACFD-4317-A9D2-8BDA307B1F9E}" srcOrd="1" destOrd="0" presId="urn:microsoft.com/office/officeart/2005/8/layout/list1"/>
    <dgm:cxn modelId="{453CD05F-1AED-4EB8-8148-B14CAFC4ADC2}" type="presOf" srcId="{0489DE9F-9E6E-486C-A7DA-09514A6E90F9}" destId="{266B76D4-F2AD-4BC6-B523-3B448A99D9B5}" srcOrd="0" destOrd="0" presId="urn:microsoft.com/office/officeart/2005/8/layout/list1"/>
    <dgm:cxn modelId="{C8AECBBA-4126-4B6E-8187-B1553FCF76D0}" type="presOf" srcId="{36FE3961-DA8A-4B9F-861F-118E3A943C16}" destId="{96346DC1-D347-42BD-840A-085B632D3380}" srcOrd="0" destOrd="0" presId="urn:microsoft.com/office/officeart/2005/8/layout/list1"/>
    <dgm:cxn modelId="{46001FAA-C974-4D54-8587-4104BF0291B3}" srcId="{36FE3961-DA8A-4B9F-861F-118E3A943C16}" destId="{8156DDB8-C7DB-4015-B872-5392E2CF098C}" srcOrd="0" destOrd="0" parTransId="{7D270B96-B631-4462-A5DA-7497BADE9587}" sibTransId="{9B6A4D8C-B7DD-4DA8-97D6-804DB287F148}"/>
    <dgm:cxn modelId="{AEF55BCA-72BB-4999-9E72-A8F07F01A88F}" srcId="{36FE3961-DA8A-4B9F-861F-118E3A943C16}" destId="{979D7DC7-FA01-42D7-979A-2816369B1AD1}" srcOrd="2" destOrd="0" parTransId="{C7DE15BB-5A10-4ED6-8657-FB0B0D42217C}" sibTransId="{816BAB96-FC24-45BA-87F5-CDE479815CE1}"/>
    <dgm:cxn modelId="{B0A27C7E-CCB1-40D8-81E9-7DCE61C74ECF}" type="presOf" srcId="{82EB62A9-4316-44D5-900E-0FD5FB76E607}" destId="{7B94AF4A-81F7-478C-A3F9-E83F64608A37}" srcOrd="0" destOrd="0" presId="urn:microsoft.com/office/officeart/2005/8/layout/list1"/>
    <dgm:cxn modelId="{043B7423-4E8D-4570-B250-D605E2F2AF89}" type="presOf" srcId="{979D7DC7-FA01-42D7-979A-2816369B1AD1}" destId="{0764551A-AC98-4182-AAD2-CD39E0417FC9}" srcOrd="0" destOrd="0" presId="urn:microsoft.com/office/officeart/2005/8/layout/list1"/>
    <dgm:cxn modelId="{31734237-5DCC-451F-87AB-CE659C2FBD7F}" type="presOf" srcId="{979D7DC7-FA01-42D7-979A-2816369B1AD1}" destId="{AF8F5664-09E9-4489-805B-497B1E590852}" srcOrd="1" destOrd="0" presId="urn:microsoft.com/office/officeart/2005/8/layout/list1"/>
    <dgm:cxn modelId="{7826B82A-777E-4F52-927E-1732B360C222}" srcId="{36FE3961-DA8A-4B9F-861F-118E3A943C16}" destId="{0489DE9F-9E6E-486C-A7DA-09514A6E90F9}" srcOrd="3" destOrd="0" parTransId="{8406BA5A-E3BE-48D4-8D29-195A2A113773}" sibTransId="{BCF7C503-AA32-4C65-8AF1-11637251B72A}"/>
    <dgm:cxn modelId="{86456435-643F-4260-B00F-CADF35187E68}" type="presOf" srcId="{8156DDB8-C7DB-4015-B872-5392E2CF098C}" destId="{CCDE6473-4A85-4E97-B552-3168957B3036}" srcOrd="0" destOrd="0" presId="urn:microsoft.com/office/officeart/2005/8/layout/list1"/>
    <dgm:cxn modelId="{8461EFD6-CB26-431F-879B-8E3251C7C91A}" type="presOf" srcId="{0489DE9F-9E6E-486C-A7DA-09514A6E90F9}" destId="{DBB98642-B0DC-46B4-8692-B58A71771DA5}" srcOrd="1" destOrd="0" presId="urn:microsoft.com/office/officeart/2005/8/layout/list1"/>
    <dgm:cxn modelId="{F2B3C62B-85AF-4424-B962-1B3F9D772B4A}" type="presOf" srcId="{4FDE7A73-0EE2-4D96-852D-2A6482C3F199}" destId="{5886DFC3-01DE-45A6-A145-3B5F79433F8D}" srcOrd="0" destOrd="0" presId="urn:microsoft.com/office/officeart/2005/8/layout/list1"/>
    <dgm:cxn modelId="{E46B0DE5-C6DE-4E56-8BFE-23F7D07FCE4E}" srcId="{36FE3961-DA8A-4B9F-861F-118E3A943C16}" destId="{82EB62A9-4316-44D5-900E-0FD5FB76E607}" srcOrd="4" destOrd="0" parTransId="{6F0497A4-0986-40CE-8F04-F450E4C6AF0C}" sibTransId="{9ECE64D5-41A9-41D9-937C-A04B87D3DDCC}"/>
    <dgm:cxn modelId="{3ED7912F-70AB-4E59-B351-B7E019EF9074}" type="presParOf" srcId="{96346DC1-D347-42BD-840A-085B632D3380}" destId="{F789208A-6893-403D-9990-95252D90C0EE}" srcOrd="0" destOrd="0" presId="urn:microsoft.com/office/officeart/2005/8/layout/list1"/>
    <dgm:cxn modelId="{FEFA4EF6-A458-4245-AFA2-EF10ACA8125A}" type="presParOf" srcId="{F789208A-6893-403D-9990-95252D90C0EE}" destId="{CCDE6473-4A85-4E97-B552-3168957B3036}" srcOrd="0" destOrd="0" presId="urn:microsoft.com/office/officeart/2005/8/layout/list1"/>
    <dgm:cxn modelId="{0D4C73C1-0327-4ACA-B864-2F90377945CE}" type="presParOf" srcId="{F789208A-6893-403D-9990-95252D90C0EE}" destId="{FC48896F-48F2-4CA5-BDAF-C52CB9242657}" srcOrd="1" destOrd="0" presId="urn:microsoft.com/office/officeart/2005/8/layout/list1"/>
    <dgm:cxn modelId="{8A71C8DD-FD6F-43F2-8461-736BC6AC5A28}" type="presParOf" srcId="{96346DC1-D347-42BD-840A-085B632D3380}" destId="{27FCD2F1-EDC8-43A5-95E6-A8A03EBD3642}" srcOrd="1" destOrd="0" presId="urn:microsoft.com/office/officeart/2005/8/layout/list1"/>
    <dgm:cxn modelId="{6400ECDA-FF5A-47B1-BE27-7B41E5F6E301}" type="presParOf" srcId="{96346DC1-D347-42BD-840A-085B632D3380}" destId="{0BB8AD8A-8D1E-4A83-AD96-726BAD2671DE}" srcOrd="2" destOrd="0" presId="urn:microsoft.com/office/officeart/2005/8/layout/list1"/>
    <dgm:cxn modelId="{8B0B1ECF-D856-4848-9738-D68968A50A23}" type="presParOf" srcId="{96346DC1-D347-42BD-840A-085B632D3380}" destId="{66BAD195-E328-4521-BEC2-0737BE5489D2}" srcOrd="3" destOrd="0" presId="urn:microsoft.com/office/officeart/2005/8/layout/list1"/>
    <dgm:cxn modelId="{05F58F56-E534-4427-AA6E-BDD8262C6056}" type="presParOf" srcId="{96346DC1-D347-42BD-840A-085B632D3380}" destId="{72617398-D429-4601-A116-35920E4C2C06}" srcOrd="4" destOrd="0" presId="urn:microsoft.com/office/officeart/2005/8/layout/list1"/>
    <dgm:cxn modelId="{3C4DECFB-A93C-4733-A55B-96A61FB346E7}" type="presParOf" srcId="{72617398-D429-4601-A116-35920E4C2C06}" destId="{5886DFC3-01DE-45A6-A145-3B5F79433F8D}" srcOrd="0" destOrd="0" presId="urn:microsoft.com/office/officeart/2005/8/layout/list1"/>
    <dgm:cxn modelId="{20C9CD76-4DE7-4307-9EB2-9B1F077C159F}" type="presParOf" srcId="{72617398-D429-4601-A116-35920E4C2C06}" destId="{FB71A50D-ACFD-4317-A9D2-8BDA307B1F9E}" srcOrd="1" destOrd="0" presId="urn:microsoft.com/office/officeart/2005/8/layout/list1"/>
    <dgm:cxn modelId="{46BD79F9-E504-47F1-A99D-743FD8EE3BB0}" type="presParOf" srcId="{96346DC1-D347-42BD-840A-085B632D3380}" destId="{580851EA-101F-4EA8-8866-70C932648B78}" srcOrd="5" destOrd="0" presId="urn:microsoft.com/office/officeart/2005/8/layout/list1"/>
    <dgm:cxn modelId="{F06E0360-BB4C-43B6-8A0D-D3D8ACE8C0D4}" type="presParOf" srcId="{96346DC1-D347-42BD-840A-085B632D3380}" destId="{1394FCD3-50BA-4500-95D2-E7275D92AA57}" srcOrd="6" destOrd="0" presId="urn:microsoft.com/office/officeart/2005/8/layout/list1"/>
    <dgm:cxn modelId="{5970DAC2-7C06-4B1F-A497-3CED06800235}" type="presParOf" srcId="{96346DC1-D347-42BD-840A-085B632D3380}" destId="{CFAA0198-7181-44C1-B13D-5EA6BC6F3789}" srcOrd="7" destOrd="0" presId="urn:microsoft.com/office/officeart/2005/8/layout/list1"/>
    <dgm:cxn modelId="{5B008E29-E9FB-45BB-B316-EB8E6DD362AB}" type="presParOf" srcId="{96346DC1-D347-42BD-840A-085B632D3380}" destId="{231A778B-8E2B-4D77-906B-36C04BE854FD}" srcOrd="8" destOrd="0" presId="urn:microsoft.com/office/officeart/2005/8/layout/list1"/>
    <dgm:cxn modelId="{BD09065C-3AA6-4A03-97CD-9B97DBB57932}" type="presParOf" srcId="{231A778B-8E2B-4D77-906B-36C04BE854FD}" destId="{0764551A-AC98-4182-AAD2-CD39E0417FC9}" srcOrd="0" destOrd="0" presId="urn:microsoft.com/office/officeart/2005/8/layout/list1"/>
    <dgm:cxn modelId="{5C22D81B-387C-4320-B0D8-3A9101E12851}" type="presParOf" srcId="{231A778B-8E2B-4D77-906B-36C04BE854FD}" destId="{AF8F5664-09E9-4489-805B-497B1E590852}" srcOrd="1" destOrd="0" presId="urn:microsoft.com/office/officeart/2005/8/layout/list1"/>
    <dgm:cxn modelId="{8BB266B2-643F-4943-BE7C-623445D15075}" type="presParOf" srcId="{96346DC1-D347-42BD-840A-085B632D3380}" destId="{E1174BB4-3C63-4BED-B23E-038DA450B032}" srcOrd="9" destOrd="0" presId="urn:microsoft.com/office/officeart/2005/8/layout/list1"/>
    <dgm:cxn modelId="{3474766C-E3EA-4261-BC22-B5242C1166D4}" type="presParOf" srcId="{96346DC1-D347-42BD-840A-085B632D3380}" destId="{D7D59F4E-3722-4799-B06C-4E6F71492E83}" srcOrd="10" destOrd="0" presId="urn:microsoft.com/office/officeart/2005/8/layout/list1"/>
    <dgm:cxn modelId="{604A8F4A-5ED6-4AA7-91DD-B252026FCE6F}" type="presParOf" srcId="{96346DC1-D347-42BD-840A-085B632D3380}" destId="{E78DE7E5-45CF-47F4-89B2-C30E817DA460}" srcOrd="11" destOrd="0" presId="urn:microsoft.com/office/officeart/2005/8/layout/list1"/>
    <dgm:cxn modelId="{E07F7D09-13AC-444B-A11C-B9E64F977D8A}" type="presParOf" srcId="{96346DC1-D347-42BD-840A-085B632D3380}" destId="{7BFD3D61-A613-4EFE-AF8C-7325B03146E4}" srcOrd="12" destOrd="0" presId="urn:microsoft.com/office/officeart/2005/8/layout/list1"/>
    <dgm:cxn modelId="{E5B1D1C7-3E82-4082-8811-47D68042C11D}" type="presParOf" srcId="{7BFD3D61-A613-4EFE-AF8C-7325B03146E4}" destId="{266B76D4-F2AD-4BC6-B523-3B448A99D9B5}" srcOrd="0" destOrd="0" presId="urn:microsoft.com/office/officeart/2005/8/layout/list1"/>
    <dgm:cxn modelId="{950B7B73-B542-4C0A-B81E-9A1E6694D3CE}" type="presParOf" srcId="{7BFD3D61-A613-4EFE-AF8C-7325B03146E4}" destId="{DBB98642-B0DC-46B4-8692-B58A71771DA5}" srcOrd="1" destOrd="0" presId="urn:microsoft.com/office/officeart/2005/8/layout/list1"/>
    <dgm:cxn modelId="{BBA61B1E-3847-4C94-ACF9-000B4E779CE0}" type="presParOf" srcId="{96346DC1-D347-42BD-840A-085B632D3380}" destId="{09E2304A-12A6-4669-8A4F-A8609AC53566}" srcOrd="13" destOrd="0" presId="urn:microsoft.com/office/officeart/2005/8/layout/list1"/>
    <dgm:cxn modelId="{10B33DD0-AC54-472C-A536-FDFEE07B78C6}" type="presParOf" srcId="{96346DC1-D347-42BD-840A-085B632D3380}" destId="{C0915D19-9E6C-45FD-B54C-4A9C5AAE3276}" srcOrd="14" destOrd="0" presId="urn:microsoft.com/office/officeart/2005/8/layout/list1"/>
    <dgm:cxn modelId="{38C5A690-6E01-46D3-ADFA-F8D923B6B2DA}" type="presParOf" srcId="{96346DC1-D347-42BD-840A-085B632D3380}" destId="{C9BEEA1A-E28C-4B85-8549-34086FF1E02C}" srcOrd="15" destOrd="0" presId="urn:microsoft.com/office/officeart/2005/8/layout/list1"/>
    <dgm:cxn modelId="{8EE72640-7439-4140-BC4B-80871A5C5503}" type="presParOf" srcId="{96346DC1-D347-42BD-840A-085B632D3380}" destId="{61ED2538-778D-473F-8020-55ED0BB71985}" srcOrd="16" destOrd="0" presId="urn:microsoft.com/office/officeart/2005/8/layout/list1"/>
    <dgm:cxn modelId="{AD2EFFAC-10F2-49EA-8D5D-A6F480949035}" type="presParOf" srcId="{61ED2538-778D-473F-8020-55ED0BB71985}" destId="{7B94AF4A-81F7-478C-A3F9-E83F64608A37}" srcOrd="0" destOrd="0" presId="urn:microsoft.com/office/officeart/2005/8/layout/list1"/>
    <dgm:cxn modelId="{25E687A4-AB0A-47C3-89E4-5FDBCE2606BE}" type="presParOf" srcId="{61ED2538-778D-473F-8020-55ED0BB71985}" destId="{7610F3BC-5450-479D-9744-55AFD1250824}" srcOrd="1" destOrd="0" presId="urn:microsoft.com/office/officeart/2005/8/layout/list1"/>
    <dgm:cxn modelId="{7A1C2227-6342-484E-9A68-3C173F252EAA}" type="presParOf" srcId="{96346DC1-D347-42BD-840A-085B632D3380}" destId="{3D0FC139-BF75-4F29-95AE-4B284AF7A530}" srcOrd="17" destOrd="0" presId="urn:microsoft.com/office/officeart/2005/8/layout/list1"/>
    <dgm:cxn modelId="{8D7BEFEF-84BE-4DE9-AC3C-21462F8F4C4C}" type="presParOf" srcId="{96346DC1-D347-42BD-840A-085B632D3380}" destId="{8D13F6F9-507E-4EF6-80C1-75FB25A9087B}"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17384692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6090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7290233416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7290233416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1240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729023341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729023341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85328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175900" y="1950100"/>
            <a:ext cx="4792200" cy="6447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3600"/>
              <a:buNone/>
              <a:defRPr sz="3600" b="1">
                <a:solidFill>
                  <a:schemeClr val="lt1"/>
                </a:solidFill>
              </a:defRPr>
            </a:lvl1pPr>
            <a:lvl2pPr lvl="1" algn="ctr">
              <a:spcBef>
                <a:spcPts val="0"/>
              </a:spcBef>
              <a:spcAft>
                <a:spcPts val="0"/>
              </a:spcAft>
              <a:buClr>
                <a:schemeClr val="lt1"/>
              </a:buClr>
              <a:buSzPts val="3600"/>
              <a:buNone/>
              <a:defRPr sz="3600" b="1">
                <a:solidFill>
                  <a:schemeClr val="lt1"/>
                </a:solidFill>
              </a:defRPr>
            </a:lvl2pPr>
            <a:lvl3pPr lvl="2" algn="ctr">
              <a:spcBef>
                <a:spcPts val="0"/>
              </a:spcBef>
              <a:spcAft>
                <a:spcPts val="0"/>
              </a:spcAft>
              <a:buClr>
                <a:schemeClr val="lt1"/>
              </a:buClr>
              <a:buSzPts val="3600"/>
              <a:buNone/>
              <a:defRPr sz="3600" b="1">
                <a:solidFill>
                  <a:schemeClr val="lt1"/>
                </a:solidFill>
              </a:defRPr>
            </a:lvl3pPr>
            <a:lvl4pPr lvl="3" algn="ctr">
              <a:spcBef>
                <a:spcPts val="0"/>
              </a:spcBef>
              <a:spcAft>
                <a:spcPts val="0"/>
              </a:spcAft>
              <a:buClr>
                <a:schemeClr val="lt1"/>
              </a:buClr>
              <a:buSzPts val="3600"/>
              <a:buNone/>
              <a:defRPr sz="3600" b="1">
                <a:solidFill>
                  <a:schemeClr val="lt1"/>
                </a:solidFill>
              </a:defRPr>
            </a:lvl4pPr>
            <a:lvl5pPr lvl="4" algn="ctr">
              <a:spcBef>
                <a:spcPts val="0"/>
              </a:spcBef>
              <a:spcAft>
                <a:spcPts val="0"/>
              </a:spcAft>
              <a:buClr>
                <a:schemeClr val="lt1"/>
              </a:buClr>
              <a:buSzPts val="3600"/>
              <a:buNone/>
              <a:defRPr sz="3600" b="1">
                <a:solidFill>
                  <a:schemeClr val="lt1"/>
                </a:solidFill>
              </a:defRPr>
            </a:lvl5pPr>
            <a:lvl6pPr lvl="5" algn="ctr">
              <a:spcBef>
                <a:spcPts val="0"/>
              </a:spcBef>
              <a:spcAft>
                <a:spcPts val="0"/>
              </a:spcAft>
              <a:buClr>
                <a:schemeClr val="lt1"/>
              </a:buClr>
              <a:buSzPts val="3600"/>
              <a:buNone/>
              <a:defRPr sz="3600" b="1">
                <a:solidFill>
                  <a:schemeClr val="lt1"/>
                </a:solidFill>
              </a:defRPr>
            </a:lvl6pPr>
            <a:lvl7pPr lvl="6" algn="ctr">
              <a:spcBef>
                <a:spcPts val="0"/>
              </a:spcBef>
              <a:spcAft>
                <a:spcPts val="0"/>
              </a:spcAft>
              <a:buClr>
                <a:schemeClr val="lt1"/>
              </a:buClr>
              <a:buSzPts val="3600"/>
              <a:buNone/>
              <a:defRPr sz="3600" b="1">
                <a:solidFill>
                  <a:schemeClr val="lt1"/>
                </a:solidFill>
              </a:defRPr>
            </a:lvl7pPr>
            <a:lvl8pPr lvl="7" algn="ctr">
              <a:spcBef>
                <a:spcPts val="0"/>
              </a:spcBef>
              <a:spcAft>
                <a:spcPts val="0"/>
              </a:spcAft>
              <a:buClr>
                <a:schemeClr val="lt1"/>
              </a:buClr>
              <a:buSzPts val="3600"/>
              <a:buNone/>
              <a:defRPr sz="3600" b="1">
                <a:solidFill>
                  <a:schemeClr val="lt1"/>
                </a:solidFill>
              </a:defRPr>
            </a:lvl8pPr>
            <a:lvl9pPr lvl="8" algn="ctr">
              <a:spcBef>
                <a:spcPts val="0"/>
              </a:spcBef>
              <a:spcAft>
                <a:spcPts val="0"/>
              </a:spcAft>
              <a:buClr>
                <a:schemeClr val="lt1"/>
              </a:buClr>
              <a:buSzPts val="3600"/>
              <a:buNone/>
              <a:defRPr sz="3600" b="1">
                <a:solidFill>
                  <a:schemeClr val="lt1"/>
                </a:solidFill>
              </a:defRPr>
            </a:lvl9pPr>
          </a:lstStyle>
          <a:p>
            <a:endParaRPr/>
          </a:p>
        </p:txBody>
      </p:sp>
      <p:sp>
        <p:nvSpPr>
          <p:cNvPr id="10" name="Google Shape;10;p2"/>
          <p:cNvSpPr txBox="1">
            <a:spLocks noGrp="1"/>
          </p:cNvSpPr>
          <p:nvPr>
            <p:ph type="subTitle" idx="1"/>
          </p:nvPr>
        </p:nvSpPr>
        <p:spPr>
          <a:xfrm>
            <a:off x="2044200" y="3704650"/>
            <a:ext cx="5055600" cy="464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1400"/>
              <a:buNone/>
              <a:defRPr sz="1400">
                <a:solidFill>
                  <a:schemeClr val="accent1"/>
                </a:solidFill>
              </a:defRPr>
            </a:lvl1pPr>
            <a:lvl2pPr lvl="1" algn="ctr">
              <a:lnSpc>
                <a:spcPct val="100000"/>
              </a:lnSpc>
              <a:spcBef>
                <a:spcPts val="0"/>
              </a:spcBef>
              <a:spcAft>
                <a:spcPts val="0"/>
              </a:spcAft>
              <a:buClr>
                <a:schemeClr val="lt1"/>
              </a:buClr>
              <a:buSzPts val="1800"/>
              <a:buNone/>
              <a:defRPr sz="1800">
                <a:solidFill>
                  <a:schemeClr val="lt1"/>
                </a:solidFill>
              </a:defRPr>
            </a:lvl2pPr>
            <a:lvl3pPr lvl="2" algn="ctr">
              <a:lnSpc>
                <a:spcPct val="100000"/>
              </a:lnSpc>
              <a:spcBef>
                <a:spcPts val="0"/>
              </a:spcBef>
              <a:spcAft>
                <a:spcPts val="0"/>
              </a:spcAft>
              <a:buClr>
                <a:schemeClr val="lt1"/>
              </a:buClr>
              <a:buSzPts val="1800"/>
              <a:buNone/>
              <a:defRPr sz="1800">
                <a:solidFill>
                  <a:schemeClr val="lt1"/>
                </a:solidFill>
              </a:defRPr>
            </a:lvl3pPr>
            <a:lvl4pPr lvl="3" algn="ctr">
              <a:lnSpc>
                <a:spcPct val="100000"/>
              </a:lnSpc>
              <a:spcBef>
                <a:spcPts val="0"/>
              </a:spcBef>
              <a:spcAft>
                <a:spcPts val="0"/>
              </a:spcAft>
              <a:buClr>
                <a:schemeClr val="lt1"/>
              </a:buClr>
              <a:buSzPts val="1800"/>
              <a:buNone/>
              <a:defRPr sz="1800">
                <a:solidFill>
                  <a:schemeClr val="lt1"/>
                </a:solidFill>
              </a:defRPr>
            </a:lvl4pPr>
            <a:lvl5pPr lvl="4" algn="ctr">
              <a:lnSpc>
                <a:spcPct val="100000"/>
              </a:lnSpc>
              <a:spcBef>
                <a:spcPts val="0"/>
              </a:spcBef>
              <a:spcAft>
                <a:spcPts val="0"/>
              </a:spcAft>
              <a:buClr>
                <a:schemeClr val="lt1"/>
              </a:buClr>
              <a:buSzPts val="1800"/>
              <a:buNone/>
              <a:defRPr sz="1800">
                <a:solidFill>
                  <a:schemeClr val="lt1"/>
                </a:solidFill>
              </a:defRPr>
            </a:lvl5pPr>
            <a:lvl6pPr lvl="5" algn="ctr">
              <a:lnSpc>
                <a:spcPct val="100000"/>
              </a:lnSpc>
              <a:spcBef>
                <a:spcPts val="0"/>
              </a:spcBef>
              <a:spcAft>
                <a:spcPts val="0"/>
              </a:spcAft>
              <a:buClr>
                <a:schemeClr val="lt1"/>
              </a:buClr>
              <a:buSzPts val="1800"/>
              <a:buNone/>
              <a:defRPr sz="1800">
                <a:solidFill>
                  <a:schemeClr val="lt1"/>
                </a:solidFill>
              </a:defRPr>
            </a:lvl6pPr>
            <a:lvl7pPr lvl="6" algn="ctr">
              <a:lnSpc>
                <a:spcPct val="100000"/>
              </a:lnSpc>
              <a:spcBef>
                <a:spcPts val="0"/>
              </a:spcBef>
              <a:spcAft>
                <a:spcPts val="0"/>
              </a:spcAft>
              <a:buClr>
                <a:schemeClr val="lt1"/>
              </a:buClr>
              <a:buSzPts val="1800"/>
              <a:buNone/>
              <a:defRPr sz="1800">
                <a:solidFill>
                  <a:schemeClr val="lt1"/>
                </a:solidFill>
              </a:defRPr>
            </a:lvl7pPr>
            <a:lvl8pPr lvl="7" algn="ctr">
              <a:lnSpc>
                <a:spcPct val="100000"/>
              </a:lnSpc>
              <a:spcBef>
                <a:spcPts val="0"/>
              </a:spcBef>
              <a:spcAft>
                <a:spcPts val="0"/>
              </a:spcAft>
              <a:buClr>
                <a:schemeClr val="lt1"/>
              </a:buClr>
              <a:buSzPts val="1800"/>
              <a:buNone/>
              <a:defRPr sz="1800">
                <a:solidFill>
                  <a:schemeClr val="lt1"/>
                </a:solidFill>
              </a:defRPr>
            </a:lvl8pPr>
            <a:lvl9pPr lvl="8" algn="ctr">
              <a:lnSpc>
                <a:spcPct val="100000"/>
              </a:lnSpc>
              <a:spcBef>
                <a:spcPts val="0"/>
              </a:spcBef>
              <a:spcAft>
                <a:spcPts val="0"/>
              </a:spcAft>
              <a:buClr>
                <a:schemeClr val="lt1"/>
              </a:buClr>
              <a:buSzPts val="1800"/>
              <a:buNone/>
              <a:defRPr sz="1800">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762670" y="3177750"/>
            <a:ext cx="3068700" cy="5988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3" name="Google Shape;13;p3"/>
          <p:cNvSpPr txBox="1">
            <a:spLocks noGrp="1"/>
          </p:cNvSpPr>
          <p:nvPr>
            <p:ph type="title" idx="2" hasCustomPrompt="1"/>
          </p:nvPr>
        </p:nvSpPr>
        <p:spPr>
          <a:xfrm>
            <a:off x="1048270" y="3287500"/>
            <a:ext cx="2412900" cy="931500"/>
          </a:xfrm>
          <a:prstGeom prst="rect">
            <a:avLst/>
          </a:prstGeom>
          <a:effectLst>
            <a:outerShdw blurRad="114300" dist="28575" dir="6360000" algn="bl" rotWithShape="0">
              <a:schemeClr val="accent1">
                <a:alpha val="50000"/>
              </a:schemeClr>
            </a:outerShdw>
          </a:effectLst>
        </p:spPr>
        <p:txBody>
          <a:bodyPr spcFirstLastPara="1" wrap="square" lIns="91425" tIns="91425" rIns="91425" bIns="91425" anchor="ctr" anchorCtr="0">
            <a:noAutofit/>
          </a:bodyPr>
          <a:lstStyle>
            <a:lvl1pPr lvl="0" algn="r" rtl="0">
              <a:spcBef>
                <a:spcPts val="0"/>
              </a:spcBef>
              <a:spcAft>
                <a:spcPts val="0"/>
              </a:spcAft>
              <a:buClr>
                <a:schemeClr val="lt1"/>
              </a:buClr>
              <a:buSzPts val="6000"/>
              <a:buNone/>
              <a:defRPr sz="6000">
                <a:solidFill>
                  <a:schemeClr val="lt1"/>
                </a:solidFill>
              </a:defRPr>
            </a:lvl1pPr>
            <a:lvl2pPr lvl="1" algn="ctr" rtl="0">
              <a:spcBef>
                <a:spcPts val="0"/>
              </a:spcBef>
              <a:spcAft>
                <a:spcPts val="0"/>
              </a:spcAft>
              <a:buClr>
                <a:schemeClr val="lt1"/>
              </a:buClr>
              <a:buSzPts val="7200"/>
              <a:buNone/>
              <a:defRPr sz="7200">
                <a:solidFill>
                  <a:schemeClr val="lt1"/>
                </a:solidFill>
              </a:defRPr>
            </a:lvl2pPr>
            <a:lvl3pPr lvl="2" algn="ctr" rtl="0">
              <a:spcBef>
                <a:spcPts val="0"/>
              </a:spcBef>
              <a:spcAft>
                <a:spcPts val="0"/>
              </a:spcAft>
              <a:buClr>
                <a:schemeClr val="lt1"/>
              </a:buClr>
              <a:buSzPts val="7200"/>
              <a:buNone/>
              <a:defRPr sz="7200">
                <a:solidFill>
                  <a:schemeClr val="lt1"/>
                </a:solidFill>
              </a:defRPr>
            </a:lvl3pPr>
            <a:lvl4pPr lvl="3" algn="ctr" rtl="0">
              <a:spcBef>
                <a:spcPts val="0"/>
              </a:spcBef>
              <a:spcAft>
                <a:spcPts val="0"/>
              </a:spcAft>
              <a:buClr>
                <a:schemeClr val="lt1"/>
              </a:buClr>
              <a:buSzPts val="7200"/>
              <a:buNone/>
              <a:defRPr sz="7200">
                <a:solidFill>
                  <a:schemeClr val="lt1"/>
                </a:solidFill>
              </a:defRPr>
            </a:lvl4pPr>
            <a:lvl5pPr lvl="4" algn="ctr" rtl="0">
              <a:spcBef>
                <a:spcPts val="0"/>
              </a:spcBef>
              <a:spcAft>
                <a:spcPts val="0"/>
              </a:spcAft>
              <a:buClr>
                <a:schemeClr val="lt1"/>
              </a:buClr>
              <a:buSzPts val="7200"/>
              <a:buNone/>
              <a:defRPr sz="7200">
                <a:solidFill>
                  <a:schemeClr val="lt1"/>
                </a:solidFill>
              </a:defRPr>
            </a:lvl5pPr>
            <a:lvl6pPr lvl="5" algn="ctr" rtl="0">
              <a:spcBef>
                <a:spcPts val="0"/>
              </a:spcBef>
              <a:spcAft>
                <a:spcPts val="0"/>
              </a:spcAft>
              <a:buClr>
                <a:schemeClr val="lt1"/>
              </a:buClr>
              <a:buSzPts val="7200"/>
              <a:buNone/>
              <a:defRPr sz="7200">
                <a:solidFill>
                  <a:schemeClr val="lt1"/>
                </a:solidFill>
              </a:defRPr>
            </a:lvl6pPr>
            <a:lvl7pPr lvl="6" algn="ctr" rtl="0">
              <a:spcBef>
                <a:spcPts val="0"/>
              </a:spcBef>
              <a:spcAft>
                <a:spcPts val="0"/>
              </a:spcAft>
              <a:buClr>
                <a:schemeClr val="lt1"/>
              </a:buClr>
              <a:buSzPts val="7200"/>
              <a:buNone/>
              <a:defRPr sz="7200">
                <a:solidFill>
                  <a:schemeClr val="lt1"/>
                </a:solidFill>
              </a:defRPr>
            </a:lvl7pPr>
            <a:lvl8pPr lvl="7" algn="ctr" rtl="0">
              <a:spcBef>
                <a:spcPts val="0"/>
              </a:spcBef>
              <a:spcAft>
                <a:spcPts val="0"/>
              </a:spcAft>
              <a:buClr>
                <a:schemeClr val="lt1"/>
              </a:buClr>
              <a:buSzPts val="7200"/>
              <a:buNone/>
              <a:defRPr sz="7200">
                <a:solidFill>
                  <a:schemeClr val="lt1"/>
                </a:solidFill>
              </a:defRPr>
            </a:lvl8pPr>
            <a:lvl9pPr lvl="8" algn="ctr" rtl="0">
              <a:spcBef>
                <a:spcPts val="0"/>
              </a:spcBef>
              <a:spcAft>
                <a:spcPts val="0"/>
              </a:spcAft>
              <a:buClr>
                <a:schemeClr val="lt1"/>
              </a:buClr>
              <a:buSzPts val="7200"/>
              <a:buNone/>
              <a:defRPr sz="7200">
                <a:solidFill>
                  <a:schemeClr val="lt1"/>
                </a:solidFill>
              </a:defRPr>
            </a:lvl9pPr>
          </a:lstStyle>
          <a:p>
            <a:r>
              <a:t>xx%</a:t>
            </a:r>
          </a:p>
        </p:txBody>
      </p:sp>
      <p:sp>
        <p:nvSpPr>
          <p:cNvPr id="14" name="Google Shape;14;p3"/>
          <p:cNvSpPr txBox="1">
            <a:spLocks noGrp="1"/>
          </p:cNvSpPr>
          <p:nvPr>
            <p:ph type="subTitle" idx="1"/>
          </p:nvPr>
        </p:nvSpPr>
        <p:spPr>
          <a:xfrm>
            <a:off x="3762670" y="3720650"/>
            <a:ext cx="3068700" cy="464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400"/>
              <a:buNone/>
              <a:defRPr sz="1400">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938500" y="445025"/>
            <a:ext cx="4629300" cy="9414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1"/>
              </a:buClr>
              <a:buSzPts val="2400"/>
              <a:buNone/>
              <a:defRPr sz="2400">
                <a:solidFill>
                  <a:schemeClr val="accen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17" name="Google Shape;17;p4"/>
          <p:cNvSpPr txBox="1">
            <a:spLocks noGrp="1"/>
          </p:cNvSpPr>
          <p:nvPr>
            <p:ph type="body" idx="1"/>
          </p:nvPr>
        </p:nvSpPr>
        <p:spPr>
          <a:xfrm>
            <a:off x="938500" y="1659275"/>
            <a:ext cx="4946400" cy="2760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chemeClr val="lt1"/>
              </a:buClr>
              <a:buSzPts val="1400"/>
              <a:buChar char="●"/>
              <a:defRPr sz="1400">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938500" y="445025"/>
            <a:ext cx="4629300" cy="941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20" name="Google Shape;20;p5"/>
          <p:cNvSpPr txBox="1">
            <a:spLocks noGrp="1"/>
          </p:cNvSpPr>
          <p:nvPr>
            <p:ph type="body" idx="1"/>
          </p:nvPr>
        </p:nvSpPr>
        <p:spPr>
          <a:xfrm>
            <a:off x="938500" y="1659275"/>
            <a:ext cx="3186900" cy="27609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lt1"/>
              </a:buClr>
              <a:buSzPts val="1400"/>
              <a:buChar char="●"/>
              <a:defRPr sz="1400">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21" name="Google Shape;21;p5"/>
          <p:cNvSpPr txBox="1">
            <a:spLocks noGrp="1"/>
          </p:cNvSpPr>
          <p:nvPr>
            <p:ph type="body" idx="2"/>
          </p:nvPr>
        </p:nvSpPr>
        <p:spPr>
          <a:xfrm>
            <a:off x="5037525" y="1659275"/>
            <a:ext cx="3186900" cy="27609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lt1"/>
              </a:buClr>
              <a:buSzPts val="1400"/>
              <a:buChar char="●"/>
              <a:defRPr sz="1400">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bg>
      <p:bgPr>
        <a:blipFill>
          <a:blip r:embed="rId2">
            <a:alphaModFix/>
          </a:blip>
          <a:stretch>
            <a:fillRect/>
          </a:stretch>
        </a:blipFill>
        <a:effectLst/>
      </p:bgPr>
    </p:bg>
    <p:spTree>
      <p:nvGrpSpPr>
        <p:cNvPr id="1" name="Shape 35"/>
        <p:cNvGrpSpPr/>
        <p:nvPr/>
      </p:nvGrpSpPr>
      <p:grpSpPr>
        <a:xfrm>
          <a:off x="0" y="0"/>
          <a:ext cx="0" cy="0"/>
          <a:chOff x="0" y="0"/>
          <a:chExt cx="0" cy="0"/>
        </a:xfrm>
      </p:grpSpPr>
      <p:sp>
        <p:nvSpPr>
          <p:cNvPr id="36" name="Google Shape;36;p10"/>
          <p:cNvSpPr txBox="1">
            <a:spLocks noGrp="1"/>
          </p:cNvSpPr>
          <p:nvPr>
            <p:ph type="title"/>
          </p:nvPr>
        </p:nvSpPr>
        <p:spPr>
          <a:xfrm>
            <a:off x="938500" y="445025"/>
            <a:ext cx="5735700" cy="941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0"/>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Bullet Points">
  <p:cSld name="CAPTION_ONLY_3">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p13"/>
          <p:cNvSpPr txBox="1">
            <a:spLocks noGrp="1"/>
          </p:cNvSpPr>
          <p:nvPr>
            <p:ph type="title"/>
          </p:nvPr>
        </p:nvSpPr>
        <p:spPr>
          <a:xfrm>
            <a:off x="938500" y="445025"/>
            <a:ext cx="5735700" cy="941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43" name="Google Shape;43;p13"/>
          <p:cNvSpPr txBox="1">
            <a:spLocks noGrp="1"/>
          </p:cNvSpPr>
          <p:nvPr>
            <p:ph type="body" idx="1"/>
          </p:nvPr>
        </p:nvSpPr>
        <p:spPr>
          <a:xfrm>
            <a:off x="938500" y="1246025"/>
            <a:ext cx="7172100" cy="3039900"/>
          </a:xfrm>
          <a:prstGeom prst="rect">
            <a:avLst/>
          </a:prstGeom>
        </p:spPr>
        <p:txBody>
          <a:bodyPr spcFirstLastPara="1" wrap="square" lIns="91425" tIns="91425" rIns="91425" bIns="91425" anchor="t" anchorCtr="0">
            <a:noAutofit/>
          </a:bodyPr>
          <a:lstStyle>
            <a:lvl1pPr marL="457200" lvl="0" indent="-301625" rtl="0">
              <a:spcBef>
                <a:spcPts val="0"/>
              </a:spcBef>
              <a:spcAft>
                <a:spcPts val="0"/>
              </a:spcAft>
              <a:buClr>
                <a:schemeClr val="lt1"/>
              </a:buClr>
              <a:buSzPts val="1150"/>
              <a:buChar char="●"/>
              <a:defRPr sz="1150">
                <a:solidFill>
                  <a:schemeClr val="lt1"/>
                </a:solidFill>
              </a:defRPr>
            </a:lvl1pPr>
            <a:lvl2pPr marL="914400" lvl="1" indent="-301625" rtl="0">
              <a:spcBef>
                <a:spcPts val="1600"/>
              </a:spcBef>
              <a:spcAft>
                <a:spcPts val="0"/>
              </a:spcAft>
              <a:buClr>
                <a:schemeClr val="lt1"/>
              </a:buClr>
              <a:buSzPts val="1150"/>
              <a:buChar char="○"/>
              <a:defRPr sz="1150">
                <a:solidFill>
                  <a:schemeClr val="lt1"/>
                </a:solidFill>
              </a:defRPr>
            </a:lvl2pPr>
            <a:lvl3pPr marL="1371600" lvl="2" indent="-301625" rtl="0">
              <a:spcBef>
                <a:spcPts val="1600"/>
              </a:spcBef>
              <a:spcAft>
                <a:spcPts val="0"/>
              </a:spcAft>
              <a:buClr>
                <a:schemeClr val="lt1"/>
              </a:buClr>
              <a:buSzPts val="1150"/>
              <a:buChar char="■"/>
              <a:defRPr sz="1150">
                <a:solidFill>
                  <a:schemeClr val="lt1"/>
                </a:solidFill>
              </a:defRPr>
            </a:lvl3pPr>
            <a:lvl4pPr marL="1828800" lvl="3" indent="-301625" rtl="0">
              <a:spcBef>
                <a:spcPts val="1600"/>
              </a:spcBef>
              <a:spcAft>
                <a:spcPts val="0"/>
              </a:spcAft>
              <a:buClr>
                <a:schemeClr val="lt1"/>
              </a:buClr>
              <a:buSzPts val="1150"/>
              <a:buChar char="●"/>
              <a:defRPr sz="1150">
                <a:solidFill>
                  <a:schemeClr val="lt1"/>
                </a:solidFill>
              </a:defRPr>
            </a:lvl4pPr>
            <a:lvl5pPr marL="2286000" lvl="4" indent="-301625" rtl="0">
              <a:spcBef>
                <a:spcPts val="1600"/>
              </a:spcBef>
              <a:spcAft>
                <a:spcPts val="0"/>
              </a:spcAft>
              <a:buClr>
                <a:schemeClr val="lt1"/>
              </a:buClr>
              <a:buSzPts val="1150"/>
              <a:buChar char="○"/>
              <a:defRPr sz="1150">
                <a:solidFill>
                  <a:schemeClr val="lt1"/>
                </a:solidFill>
              </a:defRPr>
            </a:lvl5pPr>
            <a:lvl6pPr marL="2743200" lvl="5" indent="-301625" rtl="0">
              <a:spcBef>
                <a:spcPts val="1600"/>
              </a:spcBef>
              <a:spcAft>
                <a:spcPts val="0"/>
              </a:spcAft>
              <a:buClr>
                <a:schemeClr val="lt1"/>
              </a:buClr>
              <a:buSzPts val="1150"/>
              <a:buChar char="■"/>
              <a:defRPr sz="1150">
                <a:solidFill>
                  <a:schemeClr val="lt1"/>
                </a:solidFill>
              </a:defRPr>
            </a:lvl6pPr>
            <a:lvl7pPr marL="3200400" lvl="6" indent="-301625" rtl="0">
              <a:spcBef>
                <a:spcPts val="1600"/>
              </a:spcBef>
              <a:spcAft>
                <a:spcPts val="0"/>
              </a:spcAft>
              <a:buClr>
                <a:schemeClr val="lt1"/>
              </a:buClr>
              <a:buSzPts val="1150"/>
              <a:buChar char="●"/>
              <a:defRPr sz="1150">
                <a:solidFill>
                  <a:schemeClr val="lt1"/>
                </a:solidFill>
              </a:defRPr>
            </a:lvl7pPr>
            <a:lvl8pPr marL="3657600" lvl="7" indent="-301625" rtl="0">
              <a:spcBef>
                <a:spcPts val="1600"/>
              </a:spcBef>
              <a:spcAft>
                <a:spcPts val="0"/>
              </a:spcAft>
              <a:buClr>
                <a:schemeClr val="lt1"/>
              </a:buClr>
              <a:buSzPts val="1150"/>
              <a:buChar char="○"/>
              <a:defRPr sz="1150">
                <a:solidFill>
                  <a:schemeClr val="lt1"/>
                </a:solidFill>
              </a:defRPr>
            </a:lvl8pPr>
            <a:lvl9pPr marL="4114800" lvl="8" indent="-301625" rtl="0">
              <a:spcBef>
                <a:spcPts val="1600"/>
              </a:spcBef>
              <a:spcAft>
                <a:spcPts val="1600"/>
              </a:spcAft>
              <a:buClr>
                <a:schemeClr val="lt1"/>
              </a:buClr>
              <a:buSzPts val="1150"/>
              <a:buChar char="■"/>
              <a:defRPr sz="1150">
                <a:solidFill>
                  <a:schemeClr val="lt1"/>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Text">
  <p:cSld name="TITLE_1">
    <p:bg>
      <p:bgPr>
        <a:blipFill>
          <a:blip r:embed="rId2">
            <a:alphaModFix/>
          </a:blip>
          <a:stretch>
            <a:fillRect/>
          </a:stretch>
        </a:blipFill>
        <a:effectLst/>
      </p:bgPr>
    </p:bg>
    <p:spTree>
      <p:nvGrpSpPr>
        <p:cNvPr id="1" name="Shape 54"/>
        <p:cNvGrpSpPr/>
        <p:nvPr/>
      </p:nvGrpSpPr>
      <p:grpSpPr>
        <a:xfrm>
          <a:off x="0" y="0"/>
          <a:ext cx="0" cy="0"/>
          <a:chOff x="0" y="0"/>
          <a:chExt cx="0" cy="0"/>
        </a:xfrm>
      </p:grpSpPr>
      <p:sp>
        <p:nvSpPr>
          <p:cNvPr id="55" name="Google Shape;55;p15"/>
          <p:cNvSpPr txBox="1">
            <a:spLocks noGrp="1"/>
          </p:cNvSpPr>
          <p:nvPr>
            <p:ph type="ctrTitle"/>
          </p:nvPr>
        </p:nvSpPr>
        <p:spPr>
          <a:xfrm>
            <a:off x="4285500" y="2832875"/>
            <a:ext cx="3657300" cy="644700"/>
          </a:xfrm>
          <a:prstGeom prst="rect">
            <a:avLst/>
          </a:prstGeom>
          <a:effectLst>
            <a:outerShdw blurRad="57150" dist="19050" dir="5400000" algn="bl" rotWithShape="0">
              <a:srgbClr val="76A5AF">
                <a:alpha val="88000"/>
              </a:srgbClr>
            </a:outerShdw>
          </a:effectLst>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6000" b="1">
                <a:solidFill>
                  <a:schemeClr val="lt1"/>
                </a:solidFill>
              </a:defRPr>
            </a:lvl1pPr>
            <a:lvl2pPr lvl="1" algn="ctr" rtl="0">
              <a:spcBef>
                <a:spcPts val="0"/>
              </a:spcBef>
              <a:spcAft>
                <a:spcPts val="0"/>
              </a:spcAft>
              <a:buClr>
                <a:schemeClr val="lt1"/>
              </a:buClr>
              <a:buSzPts val="3600"/>
              <a:buNone/>
              <a:defRPr sz="3600" b="1">
                <a:solidFill>
                  <a:schemeClr val="lt1"/>
                </a:solidFill>
              </a:defRPr>
            </a:lvl2pPr>
            <a:lvl3pPr lvl="2" algn="ctr" rtl="0">
              <a:spcBef>
                <a:spcPts val="0"/>
              </a:spcBef>
              <a:spcAft>
                <a:spcPts val="0"/>
              </a:spcAft>
              <a:buClr>
                <a:schemeClr val="lt1"/>
              </a:buClr>
              <a:buSzPts val="3600"/>
              <a:buNone/>
              <a:defRPr sz="3600" b="1">
                <a:solidFill>
                  <a:schemeClr val="lt1"/>
                </a:solidFill>
              </a:defRPr>
            </a:lvl3pPr>
            <a:lvl4pPr lvl="3" algn="ctr" rtl="0">
              <a:spcBef>
                <a:spcPts val="0"/>
              </a:spcBef>
              <a:spcAft>
                <a:spcPts val="0"/>
              </a:spcAft>
              <a:buClr>
                <a:schemeClr val="lt1"/>
              </a:buClr>
              <a:buSzPts val="3600"/>
              <a:buNone/>
              <a:defRPr sz="3600" b="1">
                <a:solidFill>
                  <a:schemeClr val="lt1"/>
                </a:solidFill>
              </a:defRPr>
            </a:lvl4pPr>
            <a:lvl5pPr lvl="4" algn="ctr" rtl="0">
              <a:spcBef>
                <a:spcPts val="0"/>
              </a:spcBef>
              <a:spcAft>
                <a:spcPts val="0"/>
              </a:spcAft>
              <a:buClr>
                <a:schemeClr val="lt1"/>
              </a:buClr>
              <a:buSzPts val="3600"/>
              <a:buNone/>
              <a:defRPr sz="3600" b="1">
                <a:solidFill>
                  <a:schemeClr val="lt1"/>
                </a:solidFill>
              </a:defRPr>
            </a:lvl5pPr>
            <a:lvl6pPr lvl="5" algn="ctr" rtl="0">
              <a:spcBef>
                <a:spcPts val="0"/>
              </a:spcBef>
              <a:spcAft>
                <a:spcPts val="0"/>
              </a:spcAft>
              <a:buClr>
                <a:schemeClr val="lt1"/>
              </a:buClr>
              <a:buSzPts val="3600"/>
              <a:buNone/>
              <a:defRPr sz="3600" b="1">
                <a:solidFill>
                  <a:schemeClr val="lt1"/>
                </a:solidFill>
              </a:defRPr>
            </a:lvl6pPr>
            <a:lvl7pPr lvl="6" algn="ctr" rtl="0">
              <a:spcBef>
                <a:spcPts val="0"/>
              </a:spcBef>
              <a:spcAft>
                <a:spcPts val="0"/>
              </a:spcAft>
              <a:buClr>
                <a:schemeClr val="lt1"/>
              </a:buClr>
              <a:buSzPts val="3600"/>
              <a:buNone/>
              <a:defRPr sz="3600" b="1">
                <a:solidFill>
                  <a:schemeClr val="lt1"/>
                </a:solidFill>
              </a:defRPr>
            </a:lvl7pPr>
            <a:lvl8pPr lvl="7" algn="ctr" rtl="0">
              <a:spcBef>
                <a:spcPts val="0"/>
              </a:spcBef>
              <a:spcAft>
                <a:spcPts val="0"/>
              </a:spcAft>
              <a:buClr>
                <a:schemeClr val="lt1"/>
              </a:buClr>
              <a:buSzPts val="3600"/>
              <a:buNone/>
              <a:defRPr sz="3600" b="1">
                <a:solidFill>
                  <a:schemeClr val="lt1"/>
                </a:solidFill>
              </a:defRPr>
            </a:lvl8pPr>
            <a:lvl9pPr lvl="8" algn="ctr" rtl="0">
              <a:spcBef>
                <a:spcPts val="0"/>
              </a:spcBef>
              <a:spcAft>
                <a:spcPts val="0"/>
              </a:spcAft>
              <a:buClr>
                <a:schemeClr val="lt1"/>
              </a:buClr>
              <a:buSzPts val="3600"/>
              <a:buNone/>
              <a:defRPr sz="3600" b="1">
                <a:solidFill>
                  <a:schemeClr val="lt1"/>
                </a:solidFill>
              </a:defRPr>
            </a:lvl9pPr>
          </a:lstStyle>
          <a:p>
            <a:endParaRPr/>
          </a:p>
        </p:txBody>
      </p:sp>
      <p:sp>
        <p:nvSpPr>
          <p:cNvPr id="56" name="Google Shape;56;p15"/>
          <p:cNvSpPr txBox="1">
            <a:spLocks noGrp="1"/>
          </p:cNvSpPr>
          <p:nvPr>
            <p:ph type="subTitle" idx="1"/>
          </p:nvPr>
        </p:nvSpPr>
        <p:spPr>
          <a:xfrm>
            <a:off x="4144050" y="3549850"/>
            <a:ext cx="3940200" cy="464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lnSpc>
                <a:spcPct val="100000"/>
              </a:lnSpc>
              <a:spcBef>
                <a:spcPts val="0"/>
              </a:spcBef>
              <a:spcAft>
                <a:spcPts val="0"/>
              </a:spcAft>
              <a:buClr>
                <a:schemeClr val="lt1"/>
              </a:buClr>
              <a:buSzPts val="1800"/>
              <a:buNone/>
              <a:defRPr sz="1800">
                <a:solidFill>
                  <a:schemeClr val="lt1"/>
                </a:solidFill>
              </a:defRPr>
            </a:lvl2pPr>
            <a:lvl3pPr lvl="2" algn="ctr" rtl="0">
              <a:lnSpc>
                <a:spcPct val="100000"/>
              </a:lnSpc>
              <a:spcBef>
                <a:spcPts val="0"/>
              </a:spcBef>
              <a:spcAft>
                <a:spcPts val="0"/>
              </a:spcAft>
              <a:buClr>
                <a:schemeClr val="lt1"/>
              </a:buClr>
              <a:buSzPts val="1800"/>
              <a:buNone/>
              <a:defRPr sz="1800">
                <a:solidFill>
                  <a:schemeClr val="lt1"/>
                </a:solidFill>
              </a:defRPr>
            </a:lvl3pPr>
            <a:lvl4pPr lvl="3" algn="ctr" rtl="0">
              <a:lnSpc>
                <a:spcPct val="100000"/>
              </a:lnSpc>
              <a:spcBef>
                <a:spcPts val="0"/>
              </a:spcBef>
              <a:spcAft>
                <a:spcPts val="0"/>
              </a:spcAft>
              <a:buClr>
                <a:schemeClr val="lt1"/>
              </a:buClr>
              <a:buSzPts val="1800"/>
              <a:buNone/>
              <a:defRPr sz="1800">
                <a:solidFill>
                  <a:schemeClr val="lt1"/>
                </a:solidFill>
              </a:defRPr>
            </a:lvl4pPr>
            <a:lvl5pPr lvl="4" algn="ctr" rtl="0">
              <a:lnSpc>
                <a:spcPct val="100000"/>
              </a:lnSpc>
              <a:spcBef>
                <a:spcPts val="0"/>
              </a:spcBef>
              <a:spcAft>
                <a:spcPts val="0"/>
              </a:spcAft>
              <a:buClr>
                <a:schemeClr val="lt1"/>
              </a:buClr>
              <a:buSzPts val="1800"/>
              <a:buNone/>
              <a:defRPr sz="1800">
                <a:solidFill>
                  <a:schemeClr val="lt1"/>
                </a:solidFill>
              </a:defRPr>
            </a:lvl5pPr>
            <a:lvl6pPr lvl="5" algn="ctr" rtl="0">
              <a:lnSpc>
                <a:spcPct val="100000"/>
              </a:lnSpc>
              <a:spcBef>
                <a:spcPts val="0"/>
              </a:spcBef>
              <a:spcAft>
                <a:spcPts val="0"/>
              </a:spcAft>
              <a:buClr>
                <a:schemeClr val="lt1"/>
              </a:buClr>
              <a:buSzPts val="1800"/>
              <a:buNone/>
              <a:defRPr sz="1800">
                <a:solidFill>
                  <a:schemeClr val="lt1"/>
                </a:solidFill>
              </a:defRPr>
            </a:lvl6pPr>
            <a:lvl7pPr lvl="6" algn="ctr" rtl="0">
              <a:lnSpc>
                <a:spcPct val="100000"/>
              </a:lnSpc>
              <a:spcBef>
                <a:spcPts val="0"/>
              </a:spcBef>
              <a:spcAft>
                <a:spcPts val="0"/>
              </a:spcAft>
              <a:buClr>
                <a:schemeClr val="lt1"/>
              </a:buClr>
              <a:buSzPts val="1800"/>
              <a:buNone/>
              <a:defRPr sz="1800">
                <a:solidFill>
                  <a:schemeClr val="lt1"/>
                </a:solidFill>
              </a:defRPr>
            </a:lvl7pPr>
            <a:lvl8pPr lvl="7" algn="ctr" rtl="0">
              <a:lnSpc>
                <a:spcPct val="100000"/>
              </a:lnSpc>
              <a:spcBef>
                <a:spcPts val="0"/>
              </a:spcBef>
              <a:spcAft>
                <a:spcPts val="0"/>
              </a:spcAft>
              <a:buClr>
                <a:schemeClr val="lt1"/>
              </a:buClr>
              <a:buSzPts val="1800"/>
              <a:buNone/>
              <a:defRPr sz="1800">
                <a:solidFill>
                  <a:schemeClr val="lt1"/>
                </a:solidFill>
              </a:defRPr>
            </a:lvl8pPr>
            <a:lvl9pPr lvl="8" algn="ctr" rtl="0">
              <a:lnSpc>
                <a:spcPct val="100000"/>
              </a:lnSpc>
              <a:spcBef>
                <a:spcPts val="0"/>
              </a:spcBef>
              <a:spcAft>
                <a:spcPts val="0"/>
              </a:spcAft>
              <a:buClr>
                <a:schemeClr val="lt1"/>
              </a:buClr>
              <a:buSzPts val="1800"/>
              <a:buNone/>
              <a:defRPr sz="1800">
                <a:solidFill>
                  <a:schemeClr val="lt1"/>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Montserrat ExtraBold"/>
              <a:buNone/>
              <a:defRPr sz="2800">
                <a:solidFill>
                  <a:schemeClr val="lt1"/>
                </a:solidFill>
                <a:latin typeface="Montserrat ExtraBold"/>
                <a:ea typeface="Montserrat ExtraBold"/>
                <a:cs typeface="Montserrat ExtraBold"/>
                <a:sym typeface="Montserrat ExtraBold"/>
              </a:defRPr>
            </a:lvl1pPr>
            <a:lvl2pPr lvl="1">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2pPr>
            <a:lvl3pPr lvl="2">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3pPr>
            <a:lvl4pPr lvl="3">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4pPr>
            <a:lvl5pPr lvl="4">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5pPr>
            <a:lvl6pPr lvl="5">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6pPr>
            <a:lvl7pPr lvl="6">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7pPr>
            <a:lvl8pPr lvl="7">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8pPr>
            <a:lvl9pPr lvl="8">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2"/>
              </a:buClr>
              <a:buSzPts val="1800"/>
              <a:buFont typeface="Montserrat"/>
              <a:buChar char="●"/>
              <a:defRPr sz="1800">
                <a:solidFill>
                  <a:schemeClr val="dk2"/>
                </a:solidFill>
                <a:latin typeface="Montserrat"/>
                <a:ea typeface="Montserrat"/>
                <a:cs typeface="Montserrat"/>
                <a:sym typeface="Montserrat"/>
              </a:defRPr>
            </a:lvl1pPr>
            <a:lvl2pPr marL="914400" lvl="1"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2"/>
              </a:buClr>
              <a:buSzPts val="1400"/>
              <a:buFont typeface="Montserrat"/>
              <a:buChar char="■"/>
              <a:defRPr>
                <a:solidFill>
                  <a:schemeClr val="dk2"/>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6" r:id="rId5"/>
    <p:sldLayoutId id="2147483658" r:id="rId6"/>
    <p:sldLayoutId id="2147483659" r:id="rId7"/>
    <p:sldLayoutId id="2147483661"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بسم الله الرحمن الرحيم مزخرفة"/>
          <p:cNvPicPr>
            <a:picLocks noChangeAspect="1" noChangeArrowheads="1"/>
          </p:cNvPicPr>
          <p:nvPr/>
        </p:nvPicPr>
        <p:blipFill>
          <a:blip r:embed="rId2"/>
          <a:srcRect/>
          <a:stretch>
            <a:fillRect/>
          </a:stretch>
        </p:blipFill>
        <p:spPr bwMode="auto">
          <a:xfrm>
            <a:off x="0" y="0"/>
            <a:ext cx="9144000" cy="5143500"/>
          </a:xfrm>
          <a:prstGeom prst="rect">
            <a:avLst/>
          </a:prstGeom>
          <a:noFill/>
        </p:spPr>
      </p:pic>
    </p:spTree>
  </p:cSld>
  <p:clrMapOvr>
    <a:masterClrMapping/>
  </p:clrMapOvr>
  <p:transition spd="slow">
    <p:check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938500" y="771550"/>
            <a:ext cx="7521932" cy="3648625"/>
          </a:xfrm>
        </p:spPr>
        <p:txBody>
          <a:bodyPr/>
          <a:lstStyle/>
          <a:p>
            <a:pPr marL="139700" indent="0" algn="r" rtl="1">
              <a:buNone/>
            </a:pPr>
            <a:r>
              <a:rPr lang="ar-DZ" sz="3200" dirty="0" smtClean="0">
                <a:solidFill>
                  <a:schemeClr val="bg1"/>
                </a:solidFill>
                <a:cs typeface="+mj-cs"/>
              </a:rPr>
              <a:t>ان مشاركة جميع الافراد في عمليات التحسين المستمرة التي تمس كل جوانب المنظمة بما في ذلك: المنتجات والخدمات والعمليات، تتطلب التوجه للممارسات الإدارية التي يتم من خلالها التعامل مع الافراد انهم مسؤولون في المنظمة حتى يصبحوا جزء من هذه العمليات وتصبح الجودة بالنسبة لهم كثقافة مرسخة، فهذا التوجه الذي يعرف بإدارة الجودة الشاملة.</a:t>
            </a:r>
            <a:endParaRPr lang="fr-FR" sz="3200" dirty="0">
              <a:solidFill>
                <a:schemeClr val="bg1"/>
              </a:solidFill>
              <a:cs typeface="+mj-cs"/>
            </a:endParaRPr>
          </a:p>
        </p:txBody>
      </p:sp>
    </p:spTree>
    <p:extLst>
      <p:ext uri="{BB962C8B-B14F-4D97-AF65-F5344CB8AC3E}">
        <p14:creationId xmlns:p14="http://schemas.microsoft.com/office/powerpoint/2010/main" val="1706638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23728" y="0"/>
            <a:ext cx="5904656" cy="627534"/>
          </a:xfrm>
        </p:spPr>
        <p:txBody>
          <a:bodyPr/>
          <a:lstStyle/>
          <a:p>
            <a:pPr algn="ctr" rtl="1"/>
            <a:r>
              <a:rPr lang="ar-DZ" sz="2800" b="1" dirty="0" smtClean="0">
                <a:solidFill>
                  <a:srgbClr val="FF0000"/>
                </a:solidFill>
                <a:latin typeface="Simplified Arabic" panose="02020603050405020304" pitchFamily="18" charset="-78"/>
                <a:cs typeface="Simplified Arabic" panose="02020603050405020304" pitchFamily="18" charset="-78"/>
              </a:rPr>
              <a:t>إدارة الجودة الشاملة:</a:t>
            </a:r>
            <a:endParaRPr lang="fr-FR" sz="2800" b="1" dirty="0">
              <a:solidFill>
                <a:srgbClr val="FF0000"/>
              </a:solidFill>
              <a:latin typeface="Simplified Arabic" panose="02020603050405020304" pitchFamily="18" charset="-78"/>
              <a:cs typeface="Simplified Arabic" panose="02020603050405020304" pitchFamily="18" charset="-78"/>
            </a:endParaRPr>
          </a:p>
        </p:txBody>
      </p:sp>
      <p:sp>
        <p:nvSpPr>
          <p:cNvPr id="3" name="Espace réservé du texte 2"/>
          <p:cNvSpPr>
            <a:spLocks noGrp="1"/>
          </p:cNvSpPr>
          <p:nvPr>
            <p:ph type="body" idx="1"/>
          </p:nvPr>
        </p:nvSpPr>
        <p:spPr>
          <a:xfrm>
            <a:off x="0" y="771550"/>
            <a:ext cx="8952904" cy="4155926"/>
          </a:xfrm>
        </p:spPr>
        <p:txBody>
          <a:bodyPr/>
          <a:lstStyle/>
          <a:p>
            <a:pPr algn="r" rtl="1"/>
            <a:r>
              <a:rPr lang="ar-DZ" sz="2800" dirty="0" smtClean="0">
                <a:latin typeface="Simplified Arabic" panose="02020603050405020304" pitchFamily="18" charset="-78"/>
                <a:cs typeface="+mj-cs"/>
              </a:rPr>
              <a:t>تعرف إدارة الجودة الشاملة بانها: « فلسفة المؤسسة لكل فرد فيها، كما تعمل على تحقيق رضا دائم للعميل من خلال دمج الأدوات والتقنيات و التدريب, ويشمل ذلك تحسينا </a:t>
            </a:r>
            <a:r>
              <a:rPr lang="ar-DZ" sz="2800" dirty="0" err="1" smtClean="0">
                <a:latin typeface="Simplified Arabic" panose="02020603050405020304" pitchFamily="18" charset="-78"/>
                <a:cs typeface="+mj-cs"/>
              </a:rPr>
              <a:t>مستملرا</a:t>
            </a:r>
            <a:r>
              <a:rPr lang="ar-DZ" sz="2800" dirty="0" smtClean="0">
                <a:latin typeface="Simplified Arabic" panose="02020603050405020304" pitchFamily="18" charset="-78"/>
                <a:cs typeface="+mj-cs"/>
              </a:rPr>
              <a:t> في العمليات داخل المؤسسات مما يؤدي الى منتجات خدمات عالية الجودة»</a:t>
            </a:r>
          </a:p>
          <a:p>
            <a:pPr algn="r" rtl="1"/>
            <a:r>
              <a:rPr lang="ar-DZ" sz="2800" dirty="0" smtClean="0">
                <a:latin typeface="Simplified Arabic" panose="02020603050405020304" pitchFamily="18" charset="-78"/>
                <a:cs typeface="+mj-cs"/>
              </a:rPr>
              <a:t>كما تعرف انها : «</a:t>
            </a:r>
            <a:r>
              <a:rPr lang="ar-DZ" sz="2800" dirty="0" err="1" smtClean="0">
                <a:latin typeface="Simplified Arabic" panose="02020603050405020304" pitchFamily="18" charset="-78"/>
                <a:cs typeface="+mj-cs"/>
              </a:rPr>
              <a:t>التطويروالمحافظة</a:t>
            </a:r>
            <a:r>
              <a:rPr lang="ar-DZ" sz="2800" dirty="0" smtClean="0">
                <a:latin typeface="Simplified Arabic" panose="02020603050405020304" pitchFamily="18" charset="-78"/>
                <a:cs typeface="+mj-cs"/>
              </a:rPr>
              <a:t> على إمكانيات المؤسسة من اجل تحسين الجودة وبشكل مستمر، والايفاء بمتطلبات الزبون وتجاوزها، وكذلك البحث عن الجودة وتطبيقها في أي مظهر من مظاهر العمل بدءا من التعرف على احتياجات </a:t>
            </a:r>
            <a:r>
              <a:rPr lang="ar-DZ" sz="2800" dirty="0" err="1" smtClean="0">
                <a:latin typeface="Simplified Arabic" panose="02020603050405020304" pitchFamily="18" charset="-78"/>
                <a:cs typeface="+mj-cs"/>
              </a:rPr>
              <a:t>الزبونوانتههاء</a:t>
            </a:r>
            <a:r>
              <a:rPr lang="ar-DZ" sz="2800" dirty="0" smtClean="0">
                <a:latin typeface="Simplified Arabic" panose="02020603050405020304" pitchFamily="18" charset="-78"/>
                <a:cs typeface="+mj-cs"/>
              </a:rPr>
              <a:t> بمعرفة مدى رضا الزبون عن الخدمات او المنتجات المقدمة له»</a:t>
            </a:r>
          </a:p>
          <a:p>
            <a:pPr algn="r" rtl="1"/>
            <a:endParaRPr lang="fr-FR" sz="18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641781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1600" b="1" i="0" u="sng" strike="noStrike" cap="none" normalizeH="0" baseline="0" smtClean="0">
                <a:ln>
                  <a:noFill/>
                </a:ln>
                <a:solidFill>
                  <a:schemeClr val="tx1"/>
                </a:solidFill>
                <a:effectLst/>
                <a:latin typeface="Sakkal Majalla" pitchFamily="2" charset="-78"/>
                <a:ea typeface="Times New Roman" pitchFamily="18" charset="0"/>
                <a:cs typeface="Sakkal Majalla" pitchFamily="2" charset="-78"/>
              </a:rPr>
              <a:t>المطلب الأول</a:t>
            </a:r>
            <a:r>
              <a:rPr kumimoji="0" lang="ar-DZ" sz="1600" b="1" i="0" u="none" strike="noStrike" cap="none" normalizeH="0" baseline="0" smtClean="0">
                <a:ln>
                  <a:noFill/>
                </a:ln>
                <a:solidFill>
                  <a:schemeClr val="tx1"/>
                </a:solidFill>
                <a:effectLst/>
                <a:latin typeface="Sakkal Majalla" pitchFamily="2" charset="-78"/>
                <a:ea typeface="Times New Roman" pitchFamily="18" charset="0"/>
                <a:cs typeface="Sakkal Majalla" pitchFamily="2" charset="-78"/>
              </a:rPr>
              <a:t> : التطور التاريخي لإدارة الجودة الشاملة</a:t>
            </a:r>
            <a:endParaRPr kumimoji="0" lang="ar-DZ" sz="1800" b="0" i="0" u="none" strike="noStrike" cap="none" normalizeH="0" baseline="0" smtClean="0">
              <a:ln>
                <a:noFill/>
              </a:ln>
              <a:solidFill>
                <a:schemeClr val="tx1"/>
              </a:solidFill>
              <a:effectLst/>
              <a:latin typeface="Arial" pitchFamily="34" charset="0"/>
              <a:cs typeface="Arial" pitchFamily="34" charset="0"/>
            </a:endParaRPr>
          </a:p>
        </p:txBody>
      </p:sp>
      <p:sp>
        <p:nvSpPr>
          <p:cNvPr id="1136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1600" b="1" i="0" u="sng" strike="noStrike" cap="none" normalizeH="0" baseline="0" smtClean="0">
                <a:ln>
                  <a:noFill/>
                </a:ln>
                <a:solidFill>
                  <a:schemeClr val="tx1"/>
                </a:solidFill>
                <a:effectLst/>
                <a:latin typeface="Sakkal Majalla" pitchFamily="2" charset="-78"/>
                <a:ea typeface="Times New Roman" pitchFamily="18" charset="0"/>
                <a:cs typeface="Sakkal Majalla" pitchFamily="2" charset="-78"/>
              </a:rPr>
              <a:t>المطلب الأول</a:t>
            </a:r>
            <a:r>
              <a:rPr kumimoji="0" lang="ar-DZ" sz="1600" b="1" i="0" u="none" strike="noStrike" cap="none" normalizeH="0" baseline="0" smtClean="0">
                <a:ln>
                  <a:noFill/>
                </a:ln>
                <a:solidFill>
                  <a:schemeClr val="tx1"/>
                </a:solidFill>
                <a:effectLst/>
                <a:latin typeface="Sakkal Majalla" pitchFamily="2" charset="-78"/>
                <a:ea typeface="Times New Roman" pitchFamily="18" charset="0"/>
                <a:cs typeface="Sakkal Majalla" pitchFamily="2" charset="-78"/>
              </a:rPr>
              <a:t> : التطور التاريخي لإدارة الجودة الشاملة</a:t>
            </a:r>
            <a:endParaRPr kumimoji="0" lang="ar-DZ" sz="1800" b="0" i="0" u="none" strike="noStrike" cap="none" normalizeH="0" baseline="0" smtClean="0">
              <a:ln>
                <a:noFill/>
              </a:ln>
              <a:solidFill>
                <a:schemeClr val="tx1"/>
              </a:solidFill>
              <a:effectLst/>
              <a:latin typeface="Arial" pitchFamily="34" charset="0"/>
              <a:cs typeface="Arial" pitchFamily="34" charset="0"/>
            </a:endParaRPr>
          </a:p>
        </p:txBody>
      </p:sp>
      <p:sp>
        <p:nvSpPr>
          <p:cNvPr id="11366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1600" b="1" i="0" u="sng" strike="noStrike" cap="none" normalizeH="0" baseline="0" dirty="0" smtClean="0">
                <a:ln>
                  <a:noFill/>
                </a:ln>
                <a:solidFill>
                  <a:schemeClr val="tx1"/>
                </a:solidFill>
                <a:effectLst/>
                <a:latin typeface="Sakkal Majalla" pitchFamily="2" charset="-78"/>
                <a:ea typeface="Times New Roman" pitchFamily="18" charset="0"/>
                <a:cs typeface="Sakkal Majalla" pitchFamily="2" charset="-78"/>
              </a:rPr>
              <a:t>المطلب الأول</a:t>
            </a:r>
            <a:r>
              <a:rPr kumimoji="0" lang="ar-DZ" sz="1600" b="1" i="0" u="none" strike="noStrike" cap="none" normalizeH="0" baseline="0" dirty="0" smtClean="0">
                <a:ln>
                  <a:noFill/>
                </a:ln>
                <a:solidFill>
                  <a:schemeClr val="tx1"/>
                </a:solidFill>
                <a:effectLst/>
                <a:latin typeface="Sakkal Majalla" pitchFamily="2" charset="-78"/>
                <a:ea typeface="Times New Roman" pitchFamily="18" charset="0"/>
                <a:cs typeface="Sakkal Majalla" pitchFamily="2" charset="-78"/>
              </a:rPr>
              <a:t> : التطور التاريخي لإدارة الجودة الشاملة</a:t>
            </a:r>
            <a:endParaRPr kumimoji="0" lang="ar-D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ZoneTexte 7"/>
          <p:cNvSpPr txBox="1"/>
          <p:nvPr/>
        </p:nvSpPr>
        <p:spPr>
          <a:xfrm>
            <a:off x="2123728" y="422582"/>
            <a:ext cx="4714908" cy="584775"/>
          </a:xfrm>
          <a:prstGeom prst="rect">
            <a:avLst/>
          </a:prstGeom>
          <a:noFill/>
        </p:spPr>
        <p:txBody>
          <a:bodyPr wrap="square" rtlCol="0">
            <a:spAutoFit/>
          </a:bodyPr>
          <a:lstStyle/>
          <a:p>
            <a:pPr algn="r" rtl="1"/>
            <a:r>
              <a:rPr lang="ar-DZ" sz="3200" b="1" dirty="0" smtClean="0">
                <a:solidFill>
                  <a:srgbClr val="FF0000"/>
                </a:solidFill>
              </a:rPr>
              <a:t>أهمية إدارة الجودة الشاملة </a:t>
            </a:r>
            <a:endParaRPr lang="fr-FR" sz="3200" b="1" dirty="0" smtClean="0">
              <a:solidFill>
                <a:srgbClr val="FF0000"/>
              </a:solidFill>
            </a:endParaRPr>
          </a:p>
        </p:txBody>
      </p:sp>
      <p:sp>
        <p:nvSpPr>
          <p:cNvPr id="9" name="Rectangle 4"/>
          <p:cNvSpPr>
            <a:spLocks noChangeArrowheads="1"/>
          </p:cNvSpPr>
          <p:nvPr/>
        </p:nvSpPr>
        <p:spPr bwMode="auto">
          <a:xfrm>
            <a:off x="611560" y="1131590"/>
            <a:ext cx="8136904" cy="3779758"/>
          </a:xfrm>
          <a:prstGeom prst="roundRect">
            <a:avLst/>
          </a:prstGeom>
          <a:solidFill>
            <a:srgbClr val="F2F2F2">
              <a:alpha val="30196"/>
            </a:srgb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71500" lvl="0" indent="-571500" algn="just" rtl="1">
              <a:buFont typeface="Wingdings" panose="05000000000000000000" pitchFamily="2" charset="2"/>
              <a:buChar char="§"/>
            </a:pPr>
            <a:r>
              <a:rPr lang="ar-DZ" sz="3600" b="1" dirty="0" smtClean="0">
                <a:solidFill>
                  <a:schemeClr val="bg1"/>
                </a:solidFill>
                <a:latin typeface="Traditional Arabic" pitchFamily="18" charset="-78"/>
                <a:cs typeface="Traditional Arabic" pitchFamily="18" charset="-78"/>
              </a:rPr>
              <a:t>التركيز على حاجات الزبائن والأسواق بما يمكنها من تلبية متطلبات الزبائن</a:t>
            </a:r>
            <a:r>
              <a:rPr lang="fr-FR" sz="3600" b="1" dirty="0" smtClean="0">
                <a:solidFill>
                  <a:schemeClr val="bg1"/>
                </a:solidFill>
                <a:latin typeface="Traditional Arabic" pitchFamily="18" charset="-78"/>
                <a:cs typeface="Traditional Arabic" pitchFamily="18" charset="-78"/>
              </a:rPr>
              <a:t> .</a:t>
            </a:r>
          </a:p>
          <a:p>
            <a:pPr marL="571500" lvl="0" indent="-571500" algn="just" rtl="1">
              <a:buFont typeface="Arial" panose="020B0604020202020204" pitchFamily="34" charset="0"/>
              <a:buChar char="•"/>
            </a:pPr>
            <a:r>
              <a:rPr lang="ar-DZ" sz="3600" b="1" dirty="0" smtClean="0">
                <a:solidFill>
                  <a:schemeClr val="bg1"/>
                </a:solidFill>
                <a:latin typeface="Traditional Arabic" pitchFamily="18" charset="-78"/>
                <a:cs typeface="Traditional Arabic" pitchFamily="18" charset="-78"/>
              </a:rPr>
              <a:t>تحقيق الأداء العالي للجودة في جميع المواقع الوظيفية وعدم اقتصارها على السلع والخدمات</a:t>
            </a:r>
            <a:r>
              <a:rPr lang="fr-FR" sz="3600" b="1" dirty="0" smtClean="0">
                <a:solidFill>
                  <a:schemeClr val="bg1"/>
                </a:solidFill>
                <a:latin typeface="Traditional Arabic" pitchFamily="18" charset="-78"/>
                <a:cs typeface="Traditional Arabic" pitchFamily="18" charset="-78"/>
              </a:rPr>
              <a:t> .</a:t>
            </a:r>
          </a:p>
          <a:p>
            <a:pPr marL="571500" lvl="0" indent="-571500" algn="just" rtl="1">
              <a:buFont typeface="Arial" panose="020B0604020202020204" pitchFamily="34" charset="0"/>
              <a:buChar char="•"/>
            </a:pPr>
            <a:r>
              <a:rPr lang="ar-DZ" sz="3600" b="1" dirty="0" smtClean="0">
                <a:solidFill>
                  <a:schemeClr val="bg1"/>
                </a:solidFill>
                <a:latin typeface="Traditional Arabic" pitchFamily="18" charset="-78"/>
                <a:cs typeface="Traditional Arabic" pitchFamily="18" charset="-78"/>
              </a:rPr>
              <a:t>القيام بسلسلة من الإجراءات الضرورية لانجاز جودة الأداء</a:t>
            </a:r>
            <a:r>
              <a:rPr lang="fr-FR" sz="3600" b="1" dirty="0" smtClean="0">
                <a:solidFill>
                  <a:schemeClr val="bg1"/>
                </a:solidFill>
                <a:latin typeface="Traditional Arabic" pitchFamily="18" charset="-78"/>
                <a:cs typeface="Traditional Arabic" pitchFamily="18" charset="-78"/>
              </a:rPr>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251520" y="483518"/>
            <a:ext cx="8606760" cy="4801314"/>
          </a:xfrm>
          <a:prstGeom prst="roundRect">
            <a:avLst/>
          </a:prstGeom>
          <a:solidFill>
            <a:srgbClr val="F2F2F2">
              <a:alpha val="30196"/>
            </a:srgb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r" rtl="1">
              <a:buFont typeface="Arial" panose="020B0604020202020204" pitchFamily="34" charset="0"/>
              <a:buChar char="•"/>
            </a:pPr>
            <a:r>
              <a:rPr lang="ar-DZ" sz="2800" b="1" dirty="0" smtClean="0">
                <a:solidFill>
                  <a:schemeClr val="bg1"/>
                </a:solidFill>
                <a:cs typeface="+mj-cs"/>
              </a:rPr>
              <a:t>الفحص المستمر لجميع العمليات واستبعاد الفعاليات الثانوية في إنتاج السلع وتقديم الخدمات</a:t>
            </a:r>
            <a:r>
              <a:rPr lang="fr-FR" sz="2800" b="1" dirty="0" smtClean="0">
                <a:solidFill>
                  <a:schemeClr val="bg1"/>
                </a:solidFill>
                <a:cs typeface="+mj-cs"/>
              </a:rPr>
              <a:t> .</a:t>
            </a:r>
          </a:p>
          <a:p>
            <a:pPr marL="457200" lvl="0" indent="-457200" algn="r" rtl="1">
              <a:buFont typeface="Arial" panose="020B0604020202020204" pitchFamily="34" charset="0"/>
              <a:buChar char="•"/>
            </a:pPr>
            <a:r>
              <a:rPr lang="ar-DZ" sz="2800" b="1" dirty="0" smtClean="0">
                <a:solidFill>
                  <a:schemeClr val="bg1"/>
                </a:solidFill>
                <a:cs typeface="+mj-cs"/>
              </a:rPr>
              <a:t>التحقق من حاجة المشاريع للتحسين وتطوير مقاييس الأداء</a:t>
            </a:r>
            <a:r>
              <a:rPr lang="fr-FR" sz="2800" b="1" dirty="0" smtClean="0">
                <a:solidFill>
                  <a:schemeClr val="bg1"/>
                </a:solidFill>
                <a:cs typeface="+mj-cs"/>
              </a:rPr>
              <a:t> .</a:t>
            </a:r>
          </a:p>
          <a:p>
            <a:pPr marL="457200" lvl="0" indent="-457200" algn="r" rtl="1">
              <a:buFont typeface="Arial" panose="020B0604020202020204" pitchFamily="34" charset="0"/>
              <a:buChar char="•"/>
            </a:pPr>
            <a:r>
              <a:rPr lang="ar-DZ" sz="2800" b="1" dirty="0" smtClean="0">
                <a:solidFill>
                  <a:schemeClr val="bg1"/>
                </a:solidFill>
                <a:cs typeface="+mj-cs"/>
              </a:rPr>
              <a:t>تطوير مدخل الفريق لحل المشاكل وتحسين العمليات</a:t>
            </a:r>
            <a:r>
              <a:rPr lang="fr-FR" sz="2800" b="1" dirty="0" smtClean="0">
                <a:solidFill>
                  <a:schemeClr val="bg1"/>
                </a:solidFill>
                <a:cs typeface="+mj-cs"/>
              </a:rPr>
              <a:t> .</a:t>
            </a:r>
          </a:p>
          <a:p>
            <a:pPr marL="457200" lvl="0" indent="-457200" algn="r" rtl="1">
              <a:buFont typeface="Arial" panose="020B0604020202020204" pitchFamily="34" charset="0"/>
              <a:buChar char="•"/>
            </a:pPr>
            <a:r>
              <a:rPr lang="ar-DZ" sz="2800" b="1" dirty="0" smtClean="0">
                <a:solidFill>
                  <a:schemeClr val="bg1"/>
                </a:solidFill>
                <a:cs typeface="+mj-cs"/>
              </a:rPr>
              <a:t>الفهم الكامل والتفصيلي للمنافسين والتطوير الفعال للإستراتيجية التنافسية لتطوير عمل المنظمة</a:t>
            </a:r>
          </a:p>
          <a:p>
            <a:pPr marL="457200" lvl="0" indent="-457200" algn="r" rtl="1">
              <a:buFont typeface="Arial" panose="020B0604020202020204" pitchFamily="34" charset="0"/>
              <a:buChar char="•"/>
            </a:pPr>
            <a:r>
              <a:rPr lang="ar-DZ" sz="2800" b="1" dirty="0" smtClean="0">
                <a:solidFill>
                  <a:schemeClr val="bg1"/>
                </a:solidFill>
                <a:cs typeface="+mj-cs"/>
              </a:rPr>
              <a:t>تطوير إجراءات الاتصال لانجاز العمل بصورة جيدة ومتميزة</a:t>
            </a:r>
            <a:r>
              <a:rPr lang="fr-FR" sz="2800" b="1" dirty="0" smtClean="0">
                <a:solidFill>
                  <a:schemeClr val="bg1"/>
                </a:solidFill>
                <a:cs typeface="+mj-cs"/>
              </a:rPr>
              <a:t> .</a:t>
            </a:r>
          </a:p>
          <a:p>
            <a:pPr marL="457200" lvl="0" indent="-457200" algn="r" rtl="1">
              <a:buFont typeface="Arial" panose="020B0604020202020204" pitchFamily="34" charset="0"/>
              <a:buChar char="•"/>
            </a:pPr>
            <a:r>
              <a:rPr lang="ar-DZ" sz="2800" b="1" dirty="0" smtClean="0">
                <a:solidFill>
                  <a:schemeClr val="bg1"/>
                </a:solidFill>
                <a:cs typeface="+mj-cs"/>
              </a:rPr>
              <a:t>المراجعة المستمرة لسير العمليات لتطوير إستراتيجية التحسين المستمر إلى الأبد.</a:t>
            </a:r>
            <a:endParaRPr lang="fr-FR" sz="2800" b="1" dirty="0" smtClean="0">
              <a:solidFill>
                <a:schemeClr val="bg1"/>
              </a:solidFill>
              <a:cs typeface="+mj-cs"/>
            </a:endParaRPr>
          </a:p>
          <a:p>
            <a:pPr lvl="0" algn="r" rtl="1"/>
            <a:endParaRPr lang="fr-FR" sz="2400" dirty="0"/>
          </a:p>
        </p:txBody>
      </p:sp>
    </p:spTree>
    <p:extLst>
      <p:ext uri="{BB962C8B-B14F-4D97-AF65-F5344CB8AC3E}">
        <p14:creationId xmlns:p14="http://schemas.microsoft.com/office/powerpoint/2010/main" val="669143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19672" y="-63062"/>
            <a:ext cx="4629300" cy="941400"/>
          </a:xfrm>
        </p:spPr>
        <p:txBody>
          <a:bodyPr/>
          <a:lstStyle/>
          <a:p>
            <a:pPr lvl="0" algn="r" rtl="1"/>
            <a:r>
              <a:rPr lang="ar-DZ" sz="4000" b="1" dirty="0">
                <a:solidFill>
                  <a:srgbClr val="FF0000"/>
                </a:solidFill>
                <a:latin typeface="Sakkal Majalla" panose="02000000000000000000" pitchFamily="2" charset="-78"/>
                <a:cs typeface="Sakkal Majalla" panose="02000000000000000000" pitchFamily="2" charset="-78"/>
              </a:rPr>
              <a:t>مبادئ إدارة الجودة الشاملة</a:t>
            </a:r>
            <a:r>
              <a:rPr lang="fr-FR" sz="4000" b="1" dirty="0">
                <a:solidFill>
                  <a:srgbClr val="FF0000"/>
                </a:solidFill>
                <a:latin typeface="Sakkal Majalla" panose="02000000000000000000" pitchFamily="2" charset="-78"/>
                <a:cs typeface="Sakkal Majalla" panose="02000000000000000000" pitchFamily="2" charset="-78"/>
              </a:rPr>
              <a:t/>
            </a:r>
            <a:br>
              <a:rPr lang="fr-FR" sz="4000" b="1" dirty="0">
                <a:solidFill>
                  <a:srgbClr val="FF0000"/>
                </a:solidFill>
                <a:latin typeface="Sakkal Majalla" panose="02000000000000000000" pitchFamily="2" charset="-78"/>
                <a:cs typeface="Sakkal Majalla" panose="02000000000000000000" pitchFamily="2" charset="-78"/>
              </a:rPr>
            </a:br>
            <a:endParaRPr lang="fr-FR" sz="4000" dirty="0">
              <a:solidFill>
                <a:srgbClr val="FF0000"/>
              </a:solidFill>
            </a:endParaRPr>
          </a:p>
        </p:txBody>
      </p:sp>
      <p:sp>
        <p:nvSpPr>
          <p:cNvPr id="3" name="Espace réservé du texte 2"/>
          <p:cNvSpPr>
            <a:spLocks noGrp="1"/>
          </p:cNvSpPr>
          <p:nvPr>
            <p:ph type="body" idx="1"/>
          </p:nvPr>
        </p:nvSpPr>
        <p:spPr>
          <a:xfrm>
            <a:off x="251520" y="555526"/>
            <a:ext cx="8712968" cy="4011910"/>
          </a:xfrm>
        </p:spPr>
        <p:txBody>
          <a:bodyPr/>
          <a:lstStyle/>
          <a:p>
            <a:pPr marL="139700" indent="0" algn="just" rtl="1">
              <a:lnSpc>
                <a:spcPct val="150000"/>
              </a:lnSpc>
              <a:buNone/>
            </a:pPr>
            <a:r>
              <a:rPr lang="ar-DZ" sz="2400" b="1" dirty="0">
                <a:solidFill>
                  <a:schemeClr val="bg1"/>
                </a:solidFill>
                <a:latin typeface="Sakkal Majalla" panose="02000000000000000000" pitchFamily="2" charset="-78"/>
                <a:cs typeface="Sakkal Majalla" panose="02000000000000000000" pitchFamily="2" charset="-78"/>
              </a:rPr>
              <a:t>يقوم نظام إدارة الجودة الشاملة على مجموعة من المبادئ و القواعد المتمثلة في :</a:t>
            </a:r>
          </a:p>
          <a:p>
            <a:pPr marL="342900" indent="-342900" algn="just" rtl="1">
              <a:lnSpc>
                <a:spcPct val="150000"/>
              </a:lnSpc>
              <a:buFont typeface="Arial" panose="020B0604020202020204" pitchFamily="34" charset="0"/>
              <a:buChar char="•"/>
            </a:pPr>
            <a:r>
              <a:rPr lang="ar-DZ" sz="2400" b="1" dirty="0" err="1">
                <a:solidFill>
                  <a:schemeClr val="bg1"/>
                </a:solidFill>
                <a:latin typeface="Sakkal Majalla" panose="02000000000000000000" pitchFamily="2" charset="-78"/>
                <a:cs typeface="Sakkal Majalla" panose="02000000000000000000" pitchFamily="2" charset="-78"/>
              </a:rPr>
              <a:t>إلتزام</a:t>
            </a:r>
            <a:r>
              <a:rPr lang="ar-DZ" sz="2400" b="1" dirty="0">
                <a:solidFill>
                  <a:schemeClr val="bg1"/>
                </a:solidFill>
                <a:latin typeface="Sakkal Majalla" panose="02000000000000000000" pitchFamily="2" charset="-78"/>
                <a:cs typeface="Sakkal Majalla" panose="02000000000000000000" pitchFamily="2" charset="-78"/>
              </a:rPr>
              <a:t> الإدارة العليا</a:t>
            </a:r>
          </a:p>
          <a:p>
            <a:pPr marL="342900" indent="-342900" algn="just" rtl="1">
              <a:lnSpc>
                <a:spcPct val="150000"/>
              </a:lnSpc>
              <a:buFont typeface="Arial" panose="020B0604020202020204" pitchFamily="34" charset="0"/>
              <a:buChar char="•"/>
            </a:pPr>
            <a:r>
              <a:rPr lang="ar-DZ" sz="2400" b="1" dirty="0">
                <a:solidFill>
                  <a:schemeClr val="bg1"/>
                </a:solidFill>
                <a:latin typeface="Sakkal Majalla" panose="02000000000000000000" pitchFamily="2" charset="-78"/>
                <a:cs typeface="Sakkal Majalla" panose="02000000000000000000" pitchFamily="2" charset="-78"/>
              </a:rPr>
              <a:t>التركيز على الزبون</a:t>
            </a:r>
          </a:p>
          <a:p>
            <a:pPr marL="342900" indent="-342900" algn="just" rtl="1">
              <a:lnSpc>
                <a:spcPct val="150000"/>
              </a:lnSpc>
              <a:buFont typeface="Arial" panose="020B0604020202020204" pitchFamily="34" charset="0"/>
              <a:buChar char="•"/>
            </a:pPr>
            <a:r>
              <a:rPr lang="ar-DZ" sz="2400" b="1" dirty="0">
                <a:solidFill>
                  <a:schemeClr val="bg1"/>
                </a:solidFill>
                <a:latin typeface="Sakkal Majalla" panose="02000000000000000000" pitchFamily="2" charset="-78"/>
                <a:cs typeface="Sakkal Majalla" panose="02000000000000000000" pitchFamily="2" charset="-78"/>
              </a:rPr>
              <a:t>التحسين و التطوير المستمر </a:t>
            </a:r>
          </a:p>
          <a:p>
            <a:pPr marL="342900" indent="-342900" algn="just" rtl="1">
              <a:lnSpc>
                <a:spcPct val="150000"/>
              </a:lnSpc>
              <a:buFont typeface="Arial" panose="020B0604020202020204" pitchFamily="34" charset="0"/>
              <a:buChar char="•"/>
            </a:pPr>
            <a:r>
              <a:rPr lang="ar-DZ" sz="2400" b="1" dirty="0">
                <a:solidFill>
                  <a:schemeClr val="bg1"/>
                </a:solidFill>
                <a:latin typeface="Sakkal Majalla" panose="02000000000000000000" pitchFamily="2" charset="-78"/>
                <a:cs typeface="Sakkal Majalla" panose="02000000000000000000" pitchFamily="2" charset="-78"/>
              </a:rPr>
              <a:t>التعاون والمشاركة الجماعية</a:t>
            </a:r>
          </a:p>
          <a:p>
            <a:pPr marL="342900" indent="-342900" algn="just" rtl="1">
              <a:lnSpc>
                <a:spcPct val="150000"/>
              </a:lnSpc>
              <a:buFont typeface="Arial" panose="020B0604020202020204" pitchFamily="34" charset="0"/>
              <a:buChar char="•"/>
            </a:pPr>
            <a:r>
              <a:rPr lang="ar-DZ" sz="2400" b="1" dirty="0">
                <a:solidFill>
                  <a:schemeClr val="bg1"/>
                </a:solidFill>
                <a:latin typeface="Sakkal Majalla" panose="02000000000000000000" pitchFamily="2" charset="-78"/>
                <a:cs typeface="Sakkal Majalla" panose="02000000000000000000" pitchFamily="2" charset="-78"/>
              </a:rPr>
              <a:t>القرارات المبنية على الحقائق</a:t>
            </a:r>
          </a:p>
          <a:p>
            <a:pPr marL="342900" indent="-342900" algn="just" rtl="1">
              <a:lnSpc>
                <a:spcPct val="150000"/>
              </a:lnSpc>
              <a:buFont typeface="Arial" panose="020B0604020202020204" pitchFamily="34" charset="0"/>
              <a:buChar char="•"/>
            </a:pPr>
            <a:r>
              <a:rPr lang="ar-DZ" sz="2400" b="1" dirty="0">
                <a:solidFill>
                  <a:schemeClr val="bg1"/>
                </a:solidFill>
                <a:latin typeface="Sakkal Majalla" panose="02000000000000000000" pitchFamily="2" charset="-78"/>
                <a:cs typeface="Sakkal Majalla" panose="02000000000000000000" pitchFamily="2" charset="-78"/>
              </a:rPr>
              <a:t>الوقاية من الأخطاء قبل وقوعها</a:t>
            </a:r>
          </a:p>
          <a:p>
            <a:pPr marL="342900" indent="-342900" algn="just" rtl="1">
              <a:lnSpc>
                <a:spcPct val="150000"/>
              </a:lnSpc>
              <a:buFont typeface="Arial" panose="020B0604020202020204" pitchFamily="34" charset="0"/>
              <a:buChar char="•"/>
            </a:pPr>
            <a:r>
              <a:rPr lang="ar-DZ" sz="2400" b="1" dirty="0">
                <a:solidFill>
                  <a:schemeClr val="bg1"/>
                </a:solidFill>
                <a:latin typeface="Sakkal Majalla" panose="02000000000000000000" pitchFamily="2" charset="-78"/>
                <a:cs typeface="Sakkal Majalla" panose="02000000000000000000" pitchFamily="2" charset="-78"/>
              </a:rPr>
              <a:t>التغذية العكسية</a:t>
            </a:r>
          </a:p>
          <a:p>
            <a:pPr algn="r" rtl="1">
              <a:lnSpc>
                <a:spcPct val="150000"/>
              </a:lnSpc>
            </a:pPr>
            <a:endParaRPr lang="fr-FR" dirty="0"/>
          </a:p>
        </p:txBody>
      </p:sp>
    </p:spTree>
    <p:extLst>
      <p:ext uri="{BB962C8B-B14F-4D97-AF65-F5344CB8AC3E}">
        <p14:creationId xmlns:p14="http://schemas.microsoft.com/office/powerpoint/2010/main" val="1993892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95736" y="0"/>
            <a:ext cx="4629300" cy="941400"/>
          </a:xfrm>
        </p:spPr>
        <p:txBody>
          <a:bodyPr/>
          <a:lstStyle/>
          <a:p>
            <a:pPr algn="ctr" rtl="1"/>
            <a:r>
              <a:rPr lang="ar-DZ" sz="2800" b="1" dirty="0">
                <a:solidFill>
                  <a:srgbClr val="FF0000"/>
                </a:solidFill>
                <a:latin typeface="Sakkal Majalla" panose="02000000000000000000" pitchFamily="2" charset="-78"/>
                <a:cs typeface="Sakkal Majalla" panose="02000000000000000000" pitchFamily="2" charset="-78"/>
              </a:rPr>
              <a:t>اهداف إدارة الجودة الشاملة:</a:t>
            </a:r>
            <a:r>
              <a:rPr lang="ar-DZ" sz="2800" b="1" dirty="0">
                <a:latin typeface="Sakkal Majalla" panose="02000000000000000000" pitchFamily="2" charset="-78"/>
                <a:cs typeface="Sakkal Majalla" panose="02000000000000000000" pitchFamily="2" charset="-78"/>
              </a:rPr>
              <a:t/>
            </a:r>
            <a:br>
              <a:rPr lang="ar-DZ" sz="2800" b="1" dirty="0">
                <a:latin typeface="Sakkal Majalla" panose="02000000000000000000" pitchFamily="2" charset="-78"/>
                <a:cs typeface="Sakkal Majalla" panose="02000000000000000000" pitchFamily="2" charset="-78"/>
              </a:rPr>
            </a:br>
            <a:endParaRPr lang="fr-FR" sz="2800" dirty="0"/>
          </a:p>
        </p:txBody>
      </p:sp>
      <p:sp>
        <p:nvSpPr>
          <p:cNvPr id="3" name="Espace réservé du texte 2"/>
          <p:cNvSpPr>
            <a:spLocks noGrp="1"/>
          </p:cNvSpPr>
          <p:nvPr>
            <p:ph type="body" idx="1"/>
          </p:nvPr>
        </p:nvSpPr>
        <p:spPr>
          <a:xfrm>
            <a:off x="81894" y="440776"/>
            <a:ext cx="8856984" cy="4392488"/>
          </a:xfrm>
        </p:spPr>
        <p:txBody>
          <a:bodyPr/>
          <a:lstStyle/>
          <a:p>
            <a:pPr marL="127000" indent="0" algn="justLow" rtl="1">
              <a:buNone/>
            </a:pPr>
            <a:r>
              <a:rPr lang="ar-DZ" b="1" dirty="0">
                <a:latin typeface="Sakkal Majalla" panose="02000000000000000000" pitchFamily="2" charset="-78"/>
                <a:cs typeface="Sakkal Majalla" panose="02000000000000000000" pitchFamily="2" charset="-78"/>
              </a:rPr>
              <a:t>ا</a:t>
            </a:r>
            <a:r>
              <a:rPr lang="ar-DZ" sz="2800" b="1" dirty="0">
                <a:latin typeface="Sakkal Majalla" panose="02000000000000000000" pitchFamily="2" charset="-78"/>
                <a:cs typeface="Sakkal Majalla" panose="02000000000000000000" pitchFamily="2" charset="-78"/>
              </a:rPr>
              <a:t>ن تحديد الأهداف هو الأساس الذي تبنى عليه الخطط حيث تختلف الأهداف من مؤسسة الى أخرى سواء كانت إنتاجية او خدماتية وتتمثل هذه الأهداف في:</a:t>
            </a:r>
          </a:p>
          <a:p>
            <a:pPr marL="469900" indent="-342900" algn="justLow" rtl="1">
              <a:buFont typeface="Arial" panose="020B0604020202020204" pitchFamily="34" charset="0"/>
              <a:buChar char="•"/>
            </a:pPr>
            <a:r>
              <a:rPr lang="ar-DZ" sz="2800" b="1" dirty="0">
                <a:latin typeface="Sakkal Majalla" panose="02000000000000000000" pitchFamily="2" charset="-78"/>
                <a:cs typeface="Sakkal Majalla" panose="02000000000000000000" pitchFamily="2" charset="-78"/>
              </a:rPr>
              <a:t>التقليل من نسب الأخطاء في المنتجات الى ادنى حد ممكن,</a:t>
            </a:r>
          </a:p>
          <a:p>
            <a:pPr marL="469900" indent="-342900" algn="justLow" rtl="1">
              <a:buFont typeface="Arial" panose="020B0604020202020204" pitchFamily="34" charset="0"/>
              <a:buChar char="•"/>
            </a:pPr>
            <a:r>
              <a:rPr lang="ar-DZ" sz="2800" b="1" dirty="0">
                <a:latin typeface="Sakkal Majalla" panose="02000000000000000000" pitchFamily="2" charset="-78"/>
                <a:cs typeface="Sakkal Majalla" panose="02000000000000000000" pitchFamily="2" charset="-78"/>
              </a:rPr>
              <a:t>العمل على رفع مستوى جودة المنتجات التي توزع في السوق</a:t>
            </a:r>
          </a:p>
          <a:p>
            <a:pPr marL="469900" indent="-342900" algn="justLow" rtl="1">
              <a:buFont typeface="Arial" panose="020B0604020202020204" pitchFamily="34" charset="0"/>
              <a:buChar char="•"/>
            </a:pPr>
            <a:r>
              <a:rPr lang="ar-DZ" sz="2800" b="1" dirty="0">
                <a:latin typeface="Sakkal Majalla" panose="02000000000000000000" pitchFamily="2" charset="-78"/>
                <a:cs typeface="Sakkal Majalla" panose="02000000000000000000" pitchFamily="2" charset="-78"/>
              </a:rPr>
              <a:t>الحفاظ على درجة تطابق المنتوج النهائي مع المواصفات المحددة</a:t>
            </a:r>
          </a:p>
          <a:p>
            <a:pPr marL="469900" indent="-342900" algn="justLow" rtl="1">
              <a:buFont typeface="Arial" panose="020B0604020202020204" pitchFamily="34" charset="0"/>
              <a:buChar char="•"/>
            </a:pPr>
            <a:r>
              <a:rPr lang="ar-DZ" sz="2800" b="1" dirty="0">
                <a:latin typeface="Sakkal Majalla" panose="02000000000000000000" pitchFamily="2" charset="-78"/>
                <a:cs typeface="Sakkal Majalla" panose="02000000000000000000" pitchFamily="2" charset="-78"/>
              </a:rPr>
              <a:t>العمل على توطيد العلاقة بين العملاء والمنظمة</a:t>
            </a:r>
          </a:p>
          <a:p>
            <a:pPr marL="469900" indent="-342900" algn="justLow" rtl="1">
              <a:buFont typeface="Arial" panose="020B0604020202020204" pitchFamily="34" charset="0"/>
              <a:buChar char="•"/>
            </a:pPr>
            <a:r>
              <a:rPr lang="ar-DZ" sz="2800" b="1" dirty="0">
                <a:latin typeface="Sakkal Majalla" panose="02000000000000000000" pitchFamily="2" charset="-78"/>
                <a:cs typeface="Sakkal Majalla" panose="02000000000000000000" pitchFamily="2" charset="-78"/>
              </a:rPr>
              <a:t>تخفيض تكاليف الاختبار الى ادنى مستوى ممكن</a:t>
            </a:r>
          </a:p>
          <a:p>
            <a:pPr marL="469900" indent="-342900" algn="justLow" rtl="1">
              <a:buFont typeface="Arial" panose="020B0604020202020204" pitchFamily="34" charset="0"/>
              <a:buChar char="•"/>
            </a:pPr>
            <a:r>
              <a:rPr lang="ar-DZ" sz="2800" b="1" dirty="0">
                <a:latin typeface="Sakkal Majalla" panose="02000000000000000000" pitchFamily="2" charset="-78"/>
                <a:cs typeface="Sakkal Majalla" panose="02000000000000000000" pitchFamily="2" charset="-78"/>
              </a:rPr>
              <a:t>زيادة وعي العاملين بأهمية الجودة</a:t>
            </a:r>
          </a:p>
          <a:p>
            <a:pPr marL="469900" indent="-342900" algn="justLow" rtl="1">
              <a:buFont typeface="Arial" panose="020B0604020202020204" pitchFamily="34" charset="0"/>
              <a:buChar char="•"/>
            </a:pPr>
            <a:r>
              <a:rPr lang="ar-DZ" sz="2800" b="1" dirty="0">
                <a:latin typeface="Sakkal Majalla" panose="02000000000000000000" pitchFamily="2" charset="-78"/>
                <a:cs typeface="Sakkal Majalla" panose="02000000000000000000" pitchFamily="2" charset="-78"/>
              </a:rPr>
              <a:t>التقليل من عمليات المراقبة</a:t>
            </a:r>
          </a:p>
          <a:p>
            <a:pPr marL="469900" indent="-342900" algn="justLow" rtl="1">
              <a:buFont typeface="Arial" panose="020B0604020202020204" pitchFamily="34" charset="0"/>
              <a:buChar char="•"/>
            </a:pPr>
            <a:r>
              <a:rPr lang="ar-DZ" sz="2800" b="1" dirty="0">
                <a:latin typeface="Sakkal Majalla" panose="02000000000000000000" pitchFamily="2" charset="-78"/>
                <a:cs typeface="Sakkal Majalla" panose="02000000000000000000" pitchFamily="2" charset="-78"/>
              </a:rPr>
              <a:t>توفير  بيئة عمل تشجع على الابتكار وزيادة معدلات الإنتاجية والأداء الجيد</a:t>
            </a:r>
          </a:p>
          <a:p>
            <a:pPr marL="469900" indent="-342900" algn="justLow" rtl="1">
              <a:buFont typeface="Arial" panose="020B0604020202020204" pitchFamily="34" charset="0"/>
              <a:buChar char="•"/>
            </a:pPr>
            <a:r>
              <a:rPr lang="ar-DZ" sz="2800" b="1" dirty="0">
                <a:latin typeface="Sakkal Majalla" panose="02000000000000000000" pitchFamily="2" charset="-78"/>
                <a:cs typeface="Sakkal Majalla" panose="02000000000000000000" pitchFamily="2" charset="-78"/>
              </a:rPr>
              <a:t>تدريب العاملين على العمل في روح فريق واحد</a:t>
            </a:r>
          </a:p>
          <a:p>
            <a:pPr algn="r" rtl="1"/>
            <a:endParaRPr lang="fr-FR" dirty="0"/>
          </a:p>
        </p:txBody>
      </p:sp>
    </p:spTree>
    <p:extLst>
      <p:ext uri="{BB962C8B-B14F-4D97-AF65-F5344CB8AC3E}">
        <p14:creationId xmlns:p14="http://schemas.microsoft.com/office/powerpoint/2010/main" val="1730490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899592" y="449420"/>
            <a:ext cx="6929486" cy="461665"/>
          </a:xfrm>
          <a:prstGeom prst="rect">
            <a:avLst/>
          </a:prstGeom>
          <a:noFill/>
        </p:spPr>
        <p:txBody>
          <a:bodyPr wrap="square" rtlCol="0">
            <a:spAutoFit/>
          </a:bodyPr>
          <a:lstStyle/>
          <a:p>
            <a:pPr algn="ctr" rtl="1"/>
            <a:r>
              <a:rPr lang="ar-DZ" sz="2400" b="1" dirty="0" smtClean="0">
                <a:solidFill>
                  <a:srgbClr val="FF0000"/>
                </a:solidFill>
              </a:rPr>
              <a:t>مـــراحــــل تطبيـــق إدارة الجــــودة الشــــاملـــة</a:t>
            </a:r>
            <a:endParaRPr lang="fr-FR" sz="2400" dirty="0">
              <a:solidFill>
                <a:srgbClr val="FF0000"/>
              </a:solidFill>
            </a:endParaRPr>
          </a:p>
        </p:txBody>
      </p:sp>
      <p:sp>
        <p:nvSpPr>
          <p:cNvPr id="13619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1600" b="1" i="0" u="sng" strike="noStrike" cap="none" normalizeH="0" baseline="0" smtClean="0">
                <a:ln>
                  <a:noFill/>
                </a:ln>
                <a:solidFill>
                  <a:schemeClr val="tx1"/>
                </a:solidFill>
                <a:effectLst/>
                <a:latin typeface="Sakkal Majalla" pitchFamily="2" charset="-78"/>
                <a:ea typeface="Times New Roman" pitchFamily="18" charset="0"/>
                <a:cs typeface="Sakkal Majalla" pitchFamily="2" charset="-78"/>
              </a:rPr>
              <a:t>المطلب الثاني : مراحل تطبيق إدارة الجودة الشاملة</a:t>
            </a:r>
            <a:endParaRPr kumimoji="0" lang="ar-DZ" sz="1800" b="0" i="0" u="none" strike="noStrike" cap="none" normalizeH="0" baseline="0" smtClean="0">
              <a:ln>
                <a:noFill/>
              </a:ln>
              <a:solidFill>
                <a:schemeClr val="tx1"/>
              </a:solidFill>
              <a:effectLst/>
              <a:latin typeface="Arial" pitchFamily="34" charset="0"/>
              <a:cs typeface="Arial" pitchFamily="34" charset="0"/>
            </a:endParaRPr>
          </a:p>
        </p:txBody>
      </p:sp>
      <p:sp>
        <p:nvSpPr>
          <p:cNvPr id="1361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1600" b="1" i="0" u="sng" strike="noStrike" cap="none" normalizeH="0" baseline="0" smtClean="0">
                <a:ln>
                  <a:noFill/>
                </a:ln>
                <a:solidFill>
                  <a:schemeClr val="tx1"/>
                </a:solidFill>
                <a:effectLst/>
                <a:latin typeface="Sakkal Majalla" pitchFamily="2" charset="-78"/>
                <a:ea typeface="Times New Roman" pitchFamily="18" charset="0"/>
                <a:cs typeface="Sakkal Majalla" pitchFamily="2" charset="-78"/>
              </a:rPr>
              <a:t>المطلب الثاني : مراحل تطبيق إدارة الجودة الشاملة</a:t>
            </a:r>
            <a:endParaRPr kumimoji="0" lang="ar-DZ"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3" name="Diagramme 12"/>
          <p:cNvGraphicFramePr/>
          <p:nvPr/>
        </p:nvGraphicFramePr>
        <p:xfrm>
          <a:off x="285720" y="1447792"/>
          <a:ext cx="6096000" cy="3214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1"/>
          <p:cNvSpPr>
            <a:spLocks noGrp="1"/>
          </p:cNvSpPr>
          <p:nvPr/>
        </p:nvSpPr>
        <p:spPr>
          <a:xfrm>
            <a:off x="-320040" y="56856"/>
            <a:ext cx="9784080" cy="1508760"/>
          </a:xfrm>
          <a:prstGeom prst="rect">
            <a:avLst/>
          </a:prstGeom>
        </p:spPr>
        <p:txBody>
          <a:bodyPr vert="horz" lIns="91440" tIns="45720" rIns="91440" bIns="45720" rtlCol="0" anchor="ctr">
            <a:normAutofit/>
          </a:bodyPr>
          <a:lstStyle>
            <a:lvl1pPr algn="l" defTabSz="914400" rtl="1"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a:r>
              <a:rPr lang="ar-DZ" dirty="0" smtClean="0"/>
              <a:t>التطور التاريخي للجودة</a:t>
            </a:r>
            <a:endParaRPr lang="ar-IQ" dirty="0"/>
          </a:p>
        </p:txBody>
      </p:sp>
      <p:sp>
        <p:nvSpPr>
          <p:cNvPr id="6" name="عنصر نائب للمحتوى 2"/>
          <p:cNvSpPr>
            <a:spLocks noGrp="1"/>
          </p:cNvSpPr>
          <p:nvPr/>
        </p:nvSpPr>
        <p:spPr>
          <a:xfrm>
            <a:off x="-320040" y="468630"/>
            <a:ext cx="9784080" cy="4206240"/>
          </a:xfrm>
          <a:prstGeom prst="rect">
            <a:avLst/>
          </a:prstGeom>
        </p:spPr>
        <p:txBody>
          <a:bodyPr vert="horz" lIns="91440" tIns="45720" rIns="91440" bIns="45720" rtlCol="0">
            <a:normAutofit/>
          </a:bodyPr>
          <a:lstStyle>
            <a:lvl1pPr marL="182880" indent="-182880" algn="r" defTabSz="914400" rtl="1"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r" defTabSz="914400" rtl="1"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r" defTabSz="914400" rtl="1"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r" defTabSz="914400" rtl="1"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r" defTabSz="914400" rtl="1"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r" defTabSz="914400" rtl="1"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r" defTabSz="914400" rtl="1"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r" defTabSz="914400" rtl="1"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r" defTabSz="914400" rtl="1"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182880" marR="0" lvl="0" indent="-182880" algn="r" defTabSz="914400" rtl="1" eaLnBrk="1" fontAlgn="auto" latinLnBrk="0" hangingPunct="1">
              <a:lnSpc>
                <a:spcPct val="90000"/>
              </a:lnSpc>
              <a:spcBef>
                <a:spcPts val="1200"/>
              </a:spcBef>
              <a:spcAft>
                <a:spcPts val="200"/>
              </a:spcAft>
              <a:buClr>
                <a:srgbClr val="FFFFFF"/>
              </a:buClr>
              <a:buSzTx/>
              <a:buFont typeface="Wingdings" pitchFamily="2" charset="2"/>
              <a:buChar char=""/>
              <a:tabLst/>
              <a:defRPr/>
            </a:pPr>
            <a:endParaRPr kumimoji="0" lang="ar-IQ" sz="2200" b="0" i="0" u="none" strike="noStrike" kern="1200" cap="none" spc="0" normalizeH="0" baseline="0" noProof="0" dirty="0">
              <a:ln>
                <a:noFill/>
              </a:ln>
              <a:solidFill>
                <a:srgbClr val="FFFFFF"/>
              </a:solidFill>
              <a:effectLst/>
              <a:uLnTx/>
              <a:uFillTx/>
              <a:latin typeface="Corbel" panose="020B0503020204020204"/>
              <a:ea typeface="+mn-ea"/>
              <a:cs typeface="Tahoma" panose="020B0604030504040204" pitchFamily="34" charset="0"/>
            </a:endParaRPr>
          </a:p>
        </p:txBody>
      </p:sp>
      <p:grpSp>
        <p:nvGrpSpPr>
          <p:cNvPr id="7" name="Group 1"/>
          <p:cNvGrpSpPr>
            <a:grpSpLocks noChangeAspect="1"/>
          </p:cNvGrpSpPr>
          <p:nvPr/>
        </p:nvGrpSpPr>
        <p:grpSpPr bwMode="auto">
          <a:xfrm>
            <a:off x="-320040" y="987574"/>
            <a:ext cx="9070258" cy="4000500"/>
            <a:chOff x="2118" y="7577"/>
            <a:chExt cx="6326" cy="5984"/>
          </a:xfrm>
        </p:grpSpPr>
        <p:sp>
          <p:nvSpPr>
            <p:cNvPr id="8" name="AutoShape 7"/>
            <p:cNvSpPr>
              <a:spLocks noChangeAspect="1" noChangeArrowheads="1"/>
            </p:cNvSpPr>
            <p:nvPr/>
          </p:nvSpPr>
          <p:spPr bwMode="auto">
            <a:xfrm>
              <a:off x="2118" y="7577"/>
              <a:ext cx="6326" cy="598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ar-IQ" sz="1800" b="0" i="0" u="none" strike="noStrike" kern="1200" cap="none" spc="0" normalizeH="0" baseline="0" noProof="0">
                <a:ln>
                  <a:noFill/>
                </a:ln>
                <a:solidFill>
                  <a:srgbClr val="FFFFFF"/>
                </a:solidFill>
                <a:effectLst/>
                <a:uLnTx/>
                <a:uFillTx/>
                <a:latin typeface="Corbel" panose="020B0503020204020204"/>
                <a:ea typeface="+mn-ea"/>
                <a:cs typeface="Tahoma" panose="020B0604030504040204" pitchFamily="34" charset="0"/>
              </a:endParaRPr>
            </a:p>
          </p:txBody>
        </p:sp>
        <p:sp>
          <p:nvSpPr>
            <p:cNvPr id="9" name="Rectangle 8"/>
            <p:cNvSpPr>
              <a:spLocks noChangeArrowheads="1"/>
            </p:cNvSpPr>
            <p:nvPr/>
          </p:nvSpPr>
          <p:spPr bwMode="auto">
            <a:xfrm>
              <a:off x="2460" y="7766"/>
              <a:ext cx="5984" cy="5795"/>
            </a:xfrm>
            <a:prstGeom prst="rect">
              <a:avLst/>
            </a:prstGeom>
            <a:solidFill>
              <a:srgbClr val="1B23CB"/>
            </a:solidFill>
            <a:ln w="38100">
              <a:solidFill>
                <a:srgbClr val="000000"/>
              </a:solidFill>
              <a:miter lim="800000"/>
              <a:headEnd/>
              <a:tailEnd/>
            </a:ln>
          </p:spPr>
          <p:txBody>
            <a:bodyPr vert="horz" wrap="square" lIns="96175" tIns="48089" rIns="96175" bIns="48089"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IQ" sz="1200" b="1" i="0" u="none" strike="noStrike" kern="1200" cap="none" spc="0" normalizeH="0" baseline="0" noProof="0" smtClean="0">
                  <a:ln>
                    <a:noFill/>
                  </a:ln>
                  <a:solidFill>
                    <a:srgbClr val="FFFFFF"/>
                  </a:solidFill>
                  <a:effectLst/>
                  <a:uLnTx/>
                  <a:uFillTx/>
                  <a:latin typeface="Arial" panose="020B0604020202020204" pitchFamily="34" charset="0"/>
                  <a:ea typeface="Times New Roman" panose="02020603050405020304" pitchFamily="18" charset="0"/>
                  <a:cs typeface="Arial" panose="020B0604020202020204" pitchFamily="34" charset="0"/>
                </a:rPr>
                <a:t>إسعاد الزبون</a:t>
              </a:r>
              <a:endParaRPr kumimoji="0" lang="en-US" sz="11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smtClean="0">
                  <a:ln>
                    <a:noFill/>
                  </a:ln>
                  <a:solidFill>
                    <a:srgbClr val="FFFFFF"/>
                  </a:solidFill>
                  <a:effectLst/>
                  <a:uLnTx/>
                  <a:uFillTx/>
                  <a:latin typeface="Arial" panose="020B0604020202020204" pitchFamily="34" charset="0"/>
                  <a:ea typeface="Times New Roman" panose="02020603050405020304" pitchFamily="18" charset="0"/>
                  <a:cs typeface="Simplified Arabic" panose="02020603050405020304" pitchFamily="18" charset="-78"/>
                </a:rPr>
                <a:t>Customer Majesty</a:t>
              </a:r>
              <a:endParaRPr kumimoji="0" lang="ar-IQ"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 name="Rectangle 9"/>
            <p:cNvSpPr>
              <a:spLocks noChangeArrowheads="1"/>
            </p:cNvSpPr>
            <p:nvPr/>
          </p:nvSpPr>
          <p:spPr bwMode="auto">
            <a:xfrm>
              <a:off x="2726" y="8416"/>
              <a:ext cx="5400" cy="4680"/>
            </a:xfrm>
            <a:prstGeom prst="rect">
              <a:avLst/>
            </a:prstGeom>
            <a:solidFill>
              <a:srgbClr val="1B23CB"/>
            </a:solidFill>
            <a:ln w="38100">
              <a:solidFill>
                <a:srgbClr val="000000"/>
              </a:solidFill>
              <a:miter lim="800000"/>
              <a:headEnd/>
              <a:tailEnd/>
            </a:ln>
          </p:spPr>
          <p:txBody>
            <a:bodyPr vert="horz" wrap="square" lIns="96175" tIns="48089" rIns="96175" bIns="48089"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IQ" sz="1200" b="1" i="0" u="none" strike="noStrike" kern="1200" cap="none" spc="0" normalizeH="0" baseline="0" noProof="0" smtClean="0">
                  <a:ln>
                    <a:noFill/>
                  </a:ln>
                  <a:solidFill>
                    <a:srgbClr val="FFFFFF"/>
                  </a:solidFill>
                  <a:effectLst/>
                  <a:uLnTx/>
                  <a:uFillTx/>
                  <a:latin typeface="Simplified Arabic" panose="02020603050405020304" pitchFamily="18" charset="-78"/>
                  <a:ea typeface="Times New Roman" panose="02020603050405020304" pitchFamily="18" charset="0"/>
                  <a:cs typeface="Simplified Arabic" panose="02020603050405020304" pitchFamily="18" charset="-78"/>
                </a:rPr>
                <a:t>إدارة الجودة الشاملة</a:t>
              </a:r>
              <a:endParaRPr kumimoji="0" lang="en-US" sz="1100" b="0" i="0" u="none" strike="noStrike" kern="1200" cap="none" spc="0" normalizeH="0" baseline="0" noProof="0" smtClean="0">
                <a:ln>
                  <a:noFill/>
                </a:ln>
                <a:solidFill>
                  <a:srgbClr val="FFFFFF"/>
                </a:solidFill>
                <a:effectLst/>
                <a:uLnTx/>
                <a:uFillTx/>
                <a:latin typeface="Corbel" panose="020B0503020204020204"/>
                <a:ea typeface="+mn-ea"/>
                <a:cs typeface="+mn-cs"/>
              </a:endParaRP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smtClean="0">
                  <a:ln>
                    <a:noFill/>
                  </a:ln>
                  <a:solidFill>
                    <a:srgbClr val="FFFFFF"/>
                  </a:solidFill>
                  <a:effectLst/>
                  <a:uLnTx/>
                  <a:uFillTx/>
                  <a:latin typeface="Arial" panose="020B0604020202020204" pitchFamily="34" charset="0"/>
                  <a:ea typeface="Times New Roman" panose="02020603050405020304" pitchFamily="18" charset="0"/>
                  <a:cs typeface="Simplified Arabic" panose="02020603050405020304" pitchFamily="18" charset="-78"/>
                </a:rPr>
                <a:t>Total Quality Management</a:t>
              </a:r>
              <a:endParaRPr kumimoji="0" lang="ar-IQ"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1" name="Rectangle 10"/>
            <p:cNvSpPr>
              <a:spLocks noChangeArrowheads="1"/>
            </p:cNvSpPr>
            <p:nvPr/>
          </p:nvSpPr>
          <p:spPr bwMode="auto">
            <a:xfrm>
              <a:off x="3266" y="9158"/>
              <a:ext cx="4320" cy="3420"/>
            </a:xfrm>
            <a:prstGeom prst="rect">
              <a:avLst/>
            </a:prstGeom>
            <a:solidFill>
              <a:srgbClr val="1B23CB"/>
            </a:solidFill>
            <a:ln w="38100">
              <a:solidFill>
                <a:srgbClr val="000000"/>
              </a:solidFill>
              <a:miter lim="800000"/>
              <a:headEnd/>
              <a:tailEnd/>
            </a:ln>
          </p:spPr>
          <p:txBody>
            <a:bodyPr vert="horz" wrap="square" lIns="96175" tIns="48089" rIns="96175" bIns="48089"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IQ" sz="1200" b="1" i="0" u="none" strike="noStrike" kern="1200" cap="none" spc="0" normalizeH="0" baseline="0" noProof="0" smtClean="0">
                  <a:ln>
                    <a:noFill/>
                  </a:ln>
                  <a:solidFill>
                    <a:srgbClr val="FFFFFF"/>
                  </a:solidFill>
                  <a:effectLst/>
                  <a:uLnTx/>
                  <a:uFillTx/>
                  <a:latin typeface="Simplified Arabic" panose="02020603050405020304" pitchFamily="18" charset="-78"/>
                  <a:ea typeface="Times New Roman" panose="02020603050405020304" pitchFamily="18" charset="0"/>
                  <a:cs typeface="Simplified Arabic" panose="02020603050405020304" pitchFamily="18" charset="-78"/>
                </a:rPr>
                <a:t>ضمان الجودة</a:t>
              </a:r>
              <a:endParaRPr kumimoji="0" lang="en-US" sz="1100" b="0" i="0" u="none" strike="noStrike" kern="1200" cap="none" spc="0" normalizeH="0" baseline="0" noProof="0" smtClean="0">
                <a:ln>
                  <a:noFill/>
                </a:ln>
                <a:solidFill>
                  <a:srgbClr val="FFFFFF"/>
                </a:solidFill>
                <a:effectLst/>
                <a:uLnTx/>
                <a:uFillTx/>
                <a:latin typeface="Corbel" panose="020B0503020204020204"/>
                <a:ea typeface="+mn-ea"/>
                <a:cs typeface="+mn-cs"/>
              </a:endParaRP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smtClean="0">
                  <a:ln>
                    <a:noFill/>
                  </a:ln>
                  <a:solidFill>
                    <a:srgbClr val="FFFFFF"/>
                  </a:solidFill>
                  <a:effectLst/>
                  <a:uLnTx/>
                  <a:uFillTx/>
                  <a:latin typeface="Arial" panose="020B0604020202020204" pitchFamily="34" charset="0"/>
                  <a:ea typeface="Times New Roman" panose="02020603050405020304" pitchFamily="18" charset="0"/>
                  <a:cs typeface="Arial" panose="020B0604020202020204" pitchFamily="34" charset="0"/>
                </a:rPr>
                <a:t>Quality Assurance</a:t>
              </a:r>
              <a:endParaRPr kumimoji="0" lang="ar-IQ"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2" name="Rectangle 11"/>
            <p:cNvSpPr>
              <a:spLocks noChangeArrowheads="1"/>
            </p:cNvSpPr>
            <p:nvPr/>
          </p:nvSpPr>
          <p:spPr bwMode="auto">
            <a:xfrm>
              <a:off x="4166" y="9852"/>
              <a:ext cx="2700" cy="2340"/>
            </a:xfrm>
            <a:prstGeom prst="rect">
              <a:avLst/>
            </a:prstGeom>
            <a:solidFill>
              <a:srgbClr val="1B23CB"/>
            </a:solidFill>
            <a:ln w="38100">
              <a:solidFill>
                <a:srgbClr val="000000"/>
              </a:solidFill>
              <a:miter lim="800000"/>
              <a:headEnd/>
              <a:tailEnd/>
            </a:ln>
          </p:spPr>
          <p:txBody>
            <a:bodyPr vert="horz" wrap="square" lIns="96175" tIns="48089" rIns="96175" bIns="48089"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IQ" sz="1200" b="1" i="0" u="none" strike="noStrike" kern="1200" cap="none" spc="0" normalizeH="0" baseline="0" noProof="0" dirty="0" smtClean="0">
                  <a:ln>
                    <a:noFill/>
                  </a:ln>
                  <a:solidFill>
                    <a:srgbClr val="FFFFFF"/>
                  </a:solidFill>
                  <a:effectLst/>
                  <a:uLnTx/>
                  <a:uFillTx/>
                  <a:latin typeface="Simplified Arabic" panose="02020603050405020304" pitchFamily="18" charset="-78"/>
                  <a:ea typeface="Times New Roman" panose="02020603050405020304" pitchFamily="18" charset="0"/>
                  <a:cs typeface="Simplified Arabic" panose="02020603050405020304" pitchFamily="18" charset="-78"/>
                </a:rPr>
                <a:t>ضبط الجودة             </a:t>
              </a:r>
              <a:endParaRPr kumimoji="0" lang="en-US" sz="1100" b="0" i="0" u="none" strike="noStrike" kern="1200" cap="none" spc="0" normalizeH="0" baseline="0" noProof="0" dirty="0" smtClean="0">
                <a:ln>
                  <a:noFill/>
                </a:ln>
                <a:solidFill>
                  <a:srgbClr val="FFFFFF"/>
                </a:solidFill>
                <a:effectLst/>
                <a:uLnTx/>
                <a:uFillTx/>
                <a:latin typeface="Corbel" panose="020B0503020204020204"/>
                <a:ea typeface="+mn-ea"/>
                <a:cs typeface="+mn-cs"/>
              </a:endParaRP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solidFill>
                    <a:srgbClr val="FFFFFF"/>
                  </a:solidFill>
                  <a:effectLst/>
                  <a:uLnTx/>
                  <a:uFillTx/>
                  <a:latin typeface="Arial" panose="020B0604020202020204" pitchFamily="34" charset="0"/>
                  <a:ea typeface="Times New Roman" panose="02020603050405020304" pitchFamily="18" charset="0"/>
                  <a:cs typeface="Simplified Arabic" panose="02020603050405020304" pitchFamily="18" charset="-78"/>
                </a:rPr>
                <a:t>Quality Control</a:t>
              </a:r>
              <a:endParaRPr kumimoji="0" lang="en-US" sz="11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3" name="Rectangle 12"/>
            <p:cNvSpPr>
              <a:spLocks noChangeArrowheads="1"/>
            </p:cNvSpPr>
            <p:nvPr/>
          </p:nvSpPr>
          <p:spPr bwMode="auto">
            <a:xfrm>
              <a:off x="4526" y="10656"/>
              <a:ext cx="1800" cy="934"/>
            </a:xfrm>
            <a:prstGeom prst="rect">
              <a:avLst/>
            </a:prstGeom>
            <a:solidFill>
              <a:srgbClr val="1B23CB"/>
            </a:solidFill>
            <a:ln w="38100">
              <a:solidFill>
                <a:srgbClr val="000000"/>
              </a:solidFill>
              <a:miter lim="800000"/>
              <a:headEnd/>
              <a:tailEnd/>
            </a:ln>
          </p:spPr>
          <p:txBody>
            <a:bodyPr vert="horz" wrap="square" lIns="96175" tIns="48089" rIns="96175" bIns="48089"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IQ" sz="1200" b="1" i="0" u="none" strike="noStrike" kern="1200" cap="none" spc="0" normalizeH="0" baseline="0" noProof="0" smtClean="0">
                  <a:ln>
                    <a:noFill/>
                  </a:ln>
                  <a:solidFill>
                    <a:srgbClr val="FFFFFF"/>
                  </a:solidFill>
                  <a:effectLst/>
                  <a:uLnTx/>
                  <a:uFillTx/>
                  <a:latin typeface="Simplified Arabic" panose="02020603050405020304" pitchFamily="18" charset="-78"/>
                  <a:ea typeface="Times New Roman" panose="02020603050405020304" pitchFamily="18" charset="0"/>
                  <a:cs typeface="Simplified Arabic" panose="02020603050405020304" pitchFamily="18" charset="-78"/>
                </a:rPr>
                <a:t>الفحص</a:t>
              </a:r>
              <a:endParaRPr kumimoji="0" lang="en-US" sz="1100" b="0" i="0" u="none" strike="noStrike" kern="1200" cap="none" spc="0" normalizeH="0" baseline="0" noProof="0" smtClean="0">
                <a:ln>
                  <a:noFill/>
                </a:ln>
                <a:solidFill>
                  <a:srgbClr val="FFFFFF"/>
                </a:solidFill>
                <a:effectLst/>
                <a:uLnTx/>
                <a:uFillTx/>
                <a:latin typeface="Corbel" panose="020B0503020204020204"/>
                <a:ea typeface="+mn-ea"/>
                <a:cs typeface="+mn-cs"/>
              </a:endParaRP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smtClean="0">
                  <a:ln>
                    <a:noFill/>
                  </a:ln>
                  <a:solidFill>
                    <a:srgbClr val="FFFFFF"/>
                  </a:solidFill>
                  <a:effectLst/>
                  <a:uLnTx/>
                  <a:uFillTx/>
                  <a:latin typeface="Arial" panose="020B0604020202020204" pitchFamily="34" charset="0"/>
                  <a:ea typeface="Times New Roman" panose="02020603050405020304" pitchFamily="18" charset="0"/>
                  <a:cs typeface="Simplified Arabic" panose="02020603050405020304" pitchFamily="18" charset="-78"/>
                </a:rPr>
                <a:t>Inspection</a:t>
              </a:r>
              <a:endParaRPr kumimoji="0" lang="ar-IQ"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endParaRPr>
            </a:p>
          </p:txBody>
        </p:sp>
      </p:grpSp>
    </p:spTree>
  </p:cSld>
  <p:clrMapOvr>
    <a:masterClrMapping/>
  </p:clrMapOvr>
  <p:transition>
    <p:pull dir="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1600" b="1" i="0" u="sng" strike="noStrike" cap="none" normalizeH="0" baseline="0" smtClean="0">
                <a:ln>
                  <a:noFill/>
                </a:ln>
                <a:solidFill>
                  <a:schemeClr val="tx1"/>
                </a:solidFill>
                <a:effectLst/>
                <a:latin typeface="Sakkal Majalla" pitchFamily="2" charset="-78"/>
                <a:ea typeface="Times New Roman" pitchFamily="18" charset="0"/>
                <a:cs typeface="Sakkal Majalla" pitchFamily="2" charset="-78"/>
              </a:rPr>
              <a:t>المطلب الأول</a:t>
            </a:r>
            <a:r>
              <a:rPr kumimoji="0" lang="ar-DZ" sz="1600" b="1" i="0" u="none" strike="noStrike" cap="none" normalizeH="0" baseline="0" smtClean="0">
                <a:ln>
                  <a:noFill/>
                </a:ln>
                <a:solidFill>
                  <a:schemeClr val="tx1"/>
                </a:solidFill>
                <a:effectLst/>
                <a:latin typeface="Sakkal Majalla" pitchFamily="2" charset="-78"/>
                <a:ea typeface="Times New Roman" pitchFamily="18" charset="0"/>
                <a:cs typeface="Sakkal Majalla" pitchFamily="2" charset="-78"/>
              </a:rPr>
              <a:t> : التطور التاريخي لإدارة الجودة الشاملة</a:t>
            </a:r>
            <a:endParaRPr kumimoji="0" lang="ar-DZ" sz="1800" b="0" i="0" u="none" strike="noStrike" cap="none" normalizeH="0" baseline="0" smtClean="0">
              <a:ln>
                <a:noFill/>
              </a:ln>
              <a:solidFill>
                <a:schemeClr val="tx1"/>
              </a:solidFill>
              <a:effectLst/>
              <a:latin typeface="Arial" pitchFamily="34" charset="0"/>
              <a:cs typeface="Arial" pitchFamily="34" charset="0"/>
            </a:endParaRPr>
          </a:p>
        </p:txBody>
      </p:sp>
      <p:sp>
        <p:nvSpPr>
          <p:cNvPr id="1136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1600" b="1" i="0" u="sng" strike="noStrike" cap="none" normalizeH="0" baseline="0" smtClean="0">
                <a:ln>
                  <a:noFill/>
                </a:ln>
                <a:solidFill>
                  <a:schemeClr val="tx1"/>
                </a:solidFill>
                <a:effectLst/>
                <a:latin typeface="Sakkal Majalla" pitchFamily="2" charset="-78"/>
                <a:ea typeface="Times New Roman" pitchFamily="18" charset="0"/>
                <a:cs typeface="Sakkal Majalla" pitchFamily="2" charset="-78"/>
              </a:rPr>
              <a:t>المطلب الأول</a:t>
            </a:r>
            <a:r>
              <a:rPr kumimoji="0" lang="ar-DZ" sz="1600" b="1" i="0" u="none" strike="noStrike" cap="none" normalizeH="0" baseline="0" smtClean="0">
                <a:ln>
                  <a:noFill/>
                </a:ln>
                <a:solidFill>
                  <a:schemeClr val="tx1"/>
                </a:solidFill>
                <a:effectLst/>
                <a:latin typeface="Sakkal Majalla" pitchFamily="2" charset="-78"/>
                <a:ea typeface="Times New Roman" pitchFamily="18" charset="0"/>
                <a:cs typeface="Sakkal Majalla" pitchFamily="2" charset="-78"/>
              </a:rPr>
              <a:t> : التطور التاريخي لإدارة الجودة الشاملة</a:t>
            </a:r>
            <a:endParaRPr kumimoji="0" lang="ar-DZ" sz="1800" b="0" i="0" u="none" strike="noStrike" cap="none" normalizeH="0" baseline="0" smtClean="0">
              <a:ln>
                <a:noFill/>
              </a:ln>
              <a:solidFill>
                <a:schemeClr val="tx1"/>
              </a:solidFill>
              <a:effectLst/>
              <a:latin typeface="Arial" pitchFamily="34" charset="0"/>
              <a:cs typeface="Arial" pitchFamily="34" charset="0"/>
            </a:endParaRPr>
          </a:p>
        </p:txBody>
      </p:sp>
      <p:sp>
        <p:nvSpPr>
          <p:cNvPr id="11366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1600" b="1" i="0" u="sng" strike="noStrike" cap="none" normalizeH="0" baseline="0" smtClean="0">
                <a:ln>
                  <a:noFill/>
                </a:ln>
                <a:solidFill>
                  <a:schemeClr val="tx1"/>
                </a:solidFill>
                <a:effectLst/>
                <a:latin typeface="Sakkal Majalla" pitchFamily="2" charset="-78"/>
                <a:ea typeface="Times New Roman" pitchFamily="18" charset="0"/>
                <a:cs typeface="Sakkal Majalla" pitchFamily="2" charset="-78"/>
              </a:rPr>
              <a:t>المطلب الأول</a:t>
            </a:r>
            <a:r>
              <a:rPr kumimoji="0" lang="ar-DZ" sz="1600" b="1" i="0" u="none" strike="noStrike" cap="none" normalizeH="0" baseline="0" smtClean="0">
                <a:ln>
                  <a:noFill/>
                </a:ln>
                <a:solidFill>
                  <a:schemeClr val="tx1"/>
                </a:solidFill>
                <a:effectLst/>
                <a:latin typeface="Sakkal Majalla" pitchFamily="2" charset="-78"/>
                <a:ea typeface="Times New Roman" pitchFamily="18" charset="0"/>
                <a:cs typeface="Sakkal Majalla" pitchFamily="2" charset="-78"/>
              </a:rPr>
              <a:t> : التطور التاريخي لإدارة الجودة الشاملة</a:t>
            </a:r>
            <a:endParaRPr kumimoji="0" lang="ar-DZ"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itre 1"/>
          <p:cNvSpPr txBox="1">
            <a:spLocks/>
          </p:cNvSpPr>
          <p:nvPr/>
        </p:nvSpPr>
        <p:spPr>
          <a:xfrm>
            <a:off x="611560" y="228600"/>
            <a:ext cx="7920879" cy="37444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400"/>
              <a:buFont typeface="Montserrat ExtraBold"/>
              <a:buNone/>
              <a:defRPr sz="2400" b="0" i="0" u="none" strike="noStrike" cap="none">
                <a:solidFill>
                  <a:schemeClr val="accen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2pPr>
            <a:lvl3pPr marR="0" lvl="2"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3pPr>
            <a:lvl4pPr marR="0" lvl="3"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4pPr>
            <a:lvl5pPr marR="0" lvl="4"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5pPr>
            <a:lvl6pPr marR="0" lvl="5"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6pPr>
            <a:lvl7pPr marR="0" lvl="6"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7pPr>
            <a:lvl8pPr marR="0" lvl="7"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8pPr>
            <a:lvl9pPr marR="0" lvl="8"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9pPr>
          </a:lstStyle>
          <a:p>
            <a:pPr algn="r" rtl="1"/>
            <a:r>
              <a:rPr lang="ar-DZ" sz="3200" dirty="0" smtClean="0">
                <a:solidFill>
                  <a:srgbClr val="FF0000"/>
                </a:solidFill>
                <a:latin typeface="Simplified Arabic" panose="02020603050405020304" pitchFamily="18" charset="-78"/>
                <a:cs typeface="Simplified Arabic" panose="02020603050405020304" pitchFamily="18" charset="-78"/>
              </a:rPr>
              <a:t>3-إدارة الجودة الشاملة للتسويق واهميتها</a:t>
            </a:r>
            <a:r>
              <a:rPr lang="ar-DZ" sz="3200" dirty="0" smtClean="0">
                <a:solidFill>
                  <a:schemeClr val="accent5">
                    <a:lumMod val="60000"/>
                    <a:lumOff val="40000"/>
                  </a:schemeClr>
                </a:solidFill>
                <a:cs typeface="Simplified Arabic" panose="02020603050405020304" pitchFamily="18" charset="-78"/>
              </a:rPr>
              <a:t> </a:t>
            </a:r>
          </a:p>
          <a:p>
            <a:pPr algn="r" rtl="1"/>
            <a:r>
              <a:rPr lang="ar-DZ" sz="3200" dirty="0">
                <a:solidFill>
                  <a:schemeClr val="accent5">
                    <a:lumMod val="60000"/>
                    <a:lumOff val="40000"/>
                  </a:schemeClr>
                </a:solidFill>
                <a:cs typeface="Simplified Arabic" panose="02020603050405020304" pitchFamily="18" charset="-78"/>
              </a:rPr>
              <a:t> </a:t>
            </a:r>
            <a:r>
              <a:rPr lang="ar-DZ" sz="3200" dirty="0" smtClean="0">
                <a:solidFill>
                  <a:schemeClr val="accent5">
                    <a:lumMod val="60000"/>
                    <a:lumOff val="40000"/>
                  </a:schemeClr>
                </a:solidFill>
                <a:cs typeface="Simplified Arabic" panose="02020603050405020304" pitchFamily="18" charset="-78"/>
              </a:rPr>
              <a:t> </a:t>
            </a:r>
            <a:r>
              <a:rPr lang="ar-DZ" sz="3200" dirty="0" smtClean="0">
                <a:solidFill>
                  <a:schemeClr val="bg1"/>
                </a:solidFill>
                <a:cs typeface="Simplified Arabic" panose="02020603050405020304" pitchFamily="18" charset="-78"/>
              </a:rPr>
              <a:t>ان إدارة الجودة الشاملة تمثل مدخلا مهما في تطوير النشاط التسويقي نظريا وعلميا ليساهم وبشكل فعال في نجاح المؤسسة الحديثة كي تكون موجهة لصالح العملاء، حيث ان التسويق يلعب دورا بارزا فيما يتعلق بتفاعل السوق ومعرفة العملاء وله دور مسهلا وهاما في اطار الجهود التي تبذلها الشركات لإيجاد قيمة حقيقية لعملائها,</a:t>
            </a:r>
          </a:p>
          <a:p>
            <a:pPr algn="r" rtl="1"/>
            <a:endParaRPr lang="fr-FR" sz="3200"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07504" y="51470"/>
            <a:ext cx="8856984" cy="4896544"/>
          </a:xfrm>
        </p:spPr>
        <p:txBody>
          <a:bodyPr/>
          <a:lstStyle/>
          <a:p>
            <a:pPr marL="139700" indent="0" algn="r" rtl="1">
              <a:buNone/>
            </a:pPr>
            <a:r>
              <a:rPr lang="ar-DZ" sz="2800" dirty="0" smtClean="0">
                <a:latin typeface="Simplified Arabic" panose="02020603050405020304" pitchFamily="18" charset="-78"/>
                <a:cs typeface="Simplified Arabic" panose="02020603050405020304" pitchFamily="18" charset="-78"/>
              </a:rPr>
              <a:t>* ان كلمة </a:t>
            </a:r>
            <a:r>
              <a:rPr lang="fr-FR" sz="2800" dirty="0" smtClean="0">
                <a:solidFill>
                  <a:schemeClr val="tx2">
                    <a:lumMod val="75000"/>
                  </a:schemeClr>
                </a:solidFill>
                <a:latin typeface="Simplified Arabic" panose="02020603050405020304" pitchFamily="18" charset="-78"/>
                <a:cs typeface="Simplified Arabic" panose="02020603050405020304" pitchFamily="18" charset="-78"/>
              </a:rPr>
              <a:t>marketing </a:t>
            </a:r>
            <a:r>
              <a:rPr lang="ar-DZ" sz="2800" dirty="0">
                <a:latin typeface="Simplified Arabic" panose="02020603050405020304" pitchFamily="18" charset="-78"/>
                <a:cs typeface="Simplified Arabic" panose="02020603050405020304" pitchFamily="18" charset="-78"/>
              </a:rPr>
              <a:t> </a:t>
            </a:r>
            <a:r>
              <a:rPr lang="ar-DZ" sz="2800" dirty="0" smtClean="0">
                <a:latin typeface="Simplified Arabic" panose="02020603050405020304" pitchFamily="18" charset="-78"/>
                <a:cs typeface="Simplified Arabic" panose="02020603050405020304" pitchFamily="18" charset="-78"/>
              </a:rPr>
              <a:t>هي كلمة مشتقة من المصطلح اللاتيني </a:t>
            </a:r>
            <a:r>
              <a:rPr lang="fr-FR" sz="2800" dirty="0" err="1" smtClean="0">
                <a:solidFill>
                  <a:schemeClr val="tx2">
                    <a:lumMod val="75000"/>
                  </a:schemeClr>
                </a:solidFill>
                <a:latin typeface="Simplified Arabic" panose="02020603050405020304" pitchFamily="18" charset="-78"/>
                <a:cs typeface="Simplified Arabic" panose="02020603050405020304" pitchFamily="18" charset="-78"/>
              </a:rPr>
              <a:t>marcatus</a:t>
            </a:r>
            <a:r>
              <a:rPr lang="ar-DZ" sz="2800" dirty="0" smtClean="0">
                <a:latin typeface="Simplified Arabic" panose="02020603050405020304" pitchFamily="18" charset="-78"/>
                <a:cs typeface="Simplified Arabic" panose="02020603050405020304" pitchFamily="18" charset="-78"/>
              </a:rPr>
              <a:t> والذي يعني السوق، وكذلك تشتق من الكلمة اللاتينية </a:t>
            </a:r>
            <a:r>
              <a:rPr lang="fr-FR" sz="2800" dirty="0" err="1" smtClean="0">
                <a:solidFill>
                  <a:schemeClr val="tx2">
                    <a:lumMod val="75000"/>
                  </a:schemeClr>
                </a:solidFill>
                <a:latin typeface="Simplified Arabic" panose="02020603050405020304" pitchFamily="18" charset="-78"/>
                <a:cs typeface="Simplified Arabic" panose="02020603050405020304" pitchFamily="18" charset="-78"/>
              </a:rPr>
              <a:t>marcari</a:t>
            </a:r>
            <a:r>
              <a:rPr lang="ar-DZ" sz="2800" dirty="0" smtClean="0">
                <a:solidFill>
                  <a:schemeClr val="tx2">
                    <a:lumMod val="75000"/>
                  </a:schemeClr>
                </a:solidFill>
                <a:latin typeface="Simplified Arabic" panose="02020603050405020304" pitchFamily="18" charset="-78"/>
                <a:cs typeface="Simplified Arabic" panose="02020603050405020304" pitchFamily="18" charset="-78"/>
              </a:rPr>
              <a:t> </a:t>
            </a:r>
            <a:r>
              <a:rPr lang="ar-DZ" sz="2800" dirty="0" smtClean="0">
                <a:latin typeface="Simplified Arabic" panose="02020603050405020304" pitchFamily="18" charset="-78"/>
                <a:cs typeface="Simplified Arabic" panose="02020603050405020304" pitchFamily="18" charset="-78"/>
              </a:rPr>
              <a:t>والتي تعني المتجر،</a:t>
            </a:r>
            <a:r>
              <a:rPr lang="ar-DZ" sz="2800" dirty="0">
                <a:latin typeface="Simplified Arabic" panose="02020603050405020304" pitchFamily="18" charset="-78"/>
                <a:cs typeface="Simplified Arabic" panose="02020603050405020304" pitchFamily="18" charset="-78"/>
              </a:rPr>
              <a:t> وبمعنى ان </a:t>
            </a:r>
            <a:r>
              <a:rPr lang="fr-FR" sz="2800" dirty="0" err="1">
                <a:solidFill>
                  <a:schemeClr val="tx2">
                    <a:lumMod val="75000"/>
                  </a:schemeClr>
                </a:solidFill>
                <a:latin typeface="Simplified Arabic" panose="02020603050405020304" pitchFamily="18" charset="-78"/>
                <a:cs typeface="Simplified Arabic" panose="02020603050405020304" pitchFamily="18" charset="-78"/>
              </a:rPr>
              <a:t>market</a:t>
            </a:r>
            <a:r>
              <a:rPr lang="ar-DZ" sz="2800" dirty="0">
                <a:latin typeface="Simplified Arabic" panose="02020603050405020304" pitchFamily="18" charset="-78"/>
                <a:cs typeface="Simplified Arabic" panose="02020603050405020304" pitchFamily="18" charset="-78"/>
              </a:rPr>
              <a:t> تعني السوق و </a:t>
            </a:r>
            <a:r>
              <a:rPr lang="fr-FR" sz="2800" dirty="0" err="1">
                <a:solidFill>
                  <a:schemeClr val="tx2">
                    <a:lumMod val="75000"/>
                  </a:schemeClr>
                </a:solidFill>
                <a:latin typeface="Simplified Arabic" panose="02020603050405020304" pitchFamily="18" charset="-78"/>
                <a:cs typeface="Simplified Arabic" panose="02020603050405020304" pitchFamily="18" charset="-78"/>
              </a:rPr>
              <a:t>ing</a:t>
            </a:r>
            <a:r>
              <a:rPr lang="ar-DZ" sz="2800" dirty="0">
                <a:latin typeface="Simplified Arabic" panose="02020603050405020304" pitchFamily="18" charset="-78"/>
                <a:cs typeface="Simplified Arabic" panose="02020603050405020304" pitchFamily="18" charset="-78"/>
              </a:rPr>
              <a:t> تعني </a:t>
            </a:r>
            <a:r>
              <a:rPr lang="ar-DZ" sz="2800" dirty="0" smtClean="0">
                <a:latin typeface="Simplified Arabic" panose="02020603050405020304" pitchFamily="18" charset="-78"/>
                <a:cs typeface="Simplified Arabic" panose="02020603050405020304" pitchFamily="18" charset="-78"/>
              </a:rPr>
              <a:t>داخل.</a:t>
            </a:r>
          </a:p>
          <a:p>
            <a:pPr marL="139700" indent="0" algn="r" rtl="1">
              <a:buNone/>
            </a:pPr>
            <a:r>
              <a:rPr lang="ar-DZ" sz="2800" dirty="0" smtClean="0">
                <a:latin typeface="Simplified Arabic" panose="02020603050405020304" pitchFamily="18" charset="-78"/>
                <a:cs typeface="Simplified Arabic" panose="02020603050405020304" pitchFamily="18" charset="-78"/>
              </a:rPr>
              <a:t>*ويمكن القول ان مصطلح </a:t>
            </a:r>
            <a:r>
              <a:rPr lang="ar-DZ" sz="2800" dirty="0" smtClean="0">
                <a:solidFill>
                  <a:schemeClr val="tx2">
                    <a:lumMod val="75000"/>
                  </a:schemeClr>
                </a:solidFill>
                <a:latin typeface="Simplified Arabic" panose="02020603050405020304" pitchFamily="18" charset="-78"/>
                <a:cs typeface="Simplified Arabic" panose="02020603050405020304" pitchFamily="18" charset="-78"/>
              </a:rPr>
              <a:t>التسويق</a:t>
            </a:r>
            <a:r>
              <a:rPr lang="ar-DZ" sz="2800" dirty="0" smtClean="0">
                <a:latin typeface="Simplified Arabic" panose="02020603050405020304" pitchFamily="18" charset="-78"/>
                <a:cs typeface="Simplified Arabic" panose="02020603050405020304" pitchFamily="18" charset="-78"/>
              </a:rPr>
              <a:t> يعني </a:t>
            </a:r>
            <a:r>
              <a:rPr lang="ar-DZ" sz="2800" u="sng" dirty="0" smtClean="0">
                <a:latin typeface="Simplified Arabic" panose="02020603050405020304" pitchFamily="18" charset="-78"/>
                <a:cs typeface="Simplified Arabic" panose="02020603050405020304" pitchFamily="18" charset="-78"/>
              </a:rPr>
              <a:t>تلك الاعمال والوظائف </a:t>
            </a:r>
            <a:r>
              <a:rPr lang="ar-DZ" sz="2800" dirty="0" smtClean="0">
                <a:latin typeface="Simplified Arabic" panose="02020603050405020304" pitchFamily="18" charset="-78"/>
                <a:cs typeface="Simplified Arabic" panose="02020603050405020304" pitchFamily="18" charset="-78"/>
              </a:rPr>
              <a:t>التي تتم ضمن السوق وخارج دائرة الإنتاج، و</a:t>
            </a:r>
            <a:r>
              <a:rPr lang="ar-DZ" sz="2800" dirty="0" smtClean="0">
                <a:solidFill>
                  <a:srgbClr val="FF0000"/>
                </a:solidFill>
                <a:latin typeface="Simplified Arabic" panose="02020603050405020304" pitchFamily="18" charset="-78"/>
                <a:cs typeface="Simplified Arabic" panose="02020603050405020304" pitchFamily="18" charset="-78"/>
              </a:rPr>
              <a:t>المؤسسة</a:t>
            </a:r>
            <a:r>
              <a:rPr lang="ar-DZ" sz="2800" dirty="0" smtClean="0">
                <a:latin typeface="Simplified Arabic" panose="02020603050405020304" pitchFamily="18" charset="-78"/>
                <a:cs typeface="Simplified Arabic" panose="02020603050405020304" pitchFamily="18" charset="-78"/>
              </a:rPr>
              <a:t> تقسم وظائفها الى: </a:t>
            </a:r>
            <a:r>
              <a:rPr lang="ar-DZ" sz="2800" u="sng" dirty="0" smtClean="0">
                <a:latin typeface="Simplified Arabic" panose="02020603050405020304" pitchFamily="18" charset="-78"/>
                <a:cs typeface="Simplified Arabic" panose="02020603050405020304" pitchFamily="18" charset="-78"/>
              </a:rPr>
              <a:t>وظائف مرتبطة بالإنتاج وأخرى بالتسويق</a:t>
            </a:r>
            <a:r>
              <a:rPr lang="ar-DZ" sz="2800" dirty="0" smtClean="0">
                <a:latin typeface="Simplified Arabic" panose="02020603050405020304" pitchFamily="18" charset="-78"/>
                <a:cs typeface="Simplified Arabic" panose="02020603050405020304" pitchFamily="18" charset="-78"/>
              </a:rPr>
              <a:t>، </a:t>
            </a:r>
            <a:r>
              <a:rPr lang="ar-DZ" sz="2800" dirty="0" smtClean="0">
                <a:solidFill>
                  <a:srgbClr val="FF0000"/>
                </a:solidFill>
                <a:latin typeface="Simplified Arabic" panose="02020603050405020304" pitchFamily="18" charset="-78"/>
                <a:cs typeface="Simplified Arabic" panose="02020603050405020304" pitchFamily="18" charset="-78"/>
              </a:rPr>
              <a:t>والتسويق هو ذلك النشاط الذي يسبق الإنتاج ويستمر بعده</a:t>
            </a:r>
            <a:r>
              <a:rPr lang="ar-DZ" sz="2800" dirty="0" smtClean="0">
                <a:latin typeface="Simplified Arabic" panose="02020603050405020304" pitchFamily="18" charset="-78"/>
                <a:cs typeface="Simplified Arabic" panose="02020603050405020304" pitchFamily="18" charset="-78"/>
              </a:rPr>
              <a:t>،</a:t>
            </a:r>
            <a:r>
              <a:rPr lang="ar-DZ" sz="2800" dirty="0">
                <a:latin typeface="Simplified Arabic" panose="02020603050405020304" pitchFamily="18" charset="-78"/>
                <a:cs typeface="Simplified Arabic" panose="02020603050405020304" pitchFamily="18" charset="-78"/>
              </a:rPr>
              <a:t> وعموما فالتسويق يشمل الوظائف المختلفة الخاصة </a:t>
            </a:r>
            <a:r>
              <a:rPr lang="ar-DZ" sz="2800" dirty="0" smtClean="0">
                <a:latin typeface="Simplified Arabic" panose="02020603050405020304" pitchFamily="18" charset="-78"/>
                <a:cs typeface="Simplified Arabic" panose="02020603050405020304" pitchFamily="18" charset="-78"/>
              </a:rPr>
              <a:t>بالمبيعات والتوزيع والاعلان وتخطيط </a:t>
            </a:r>
            <a:r>
              <a:rPr lang="ar-DZ" sz="2800" dirty="0">
                <a:latin typeface="Simplified Arabic" panose="02020603050405020304" pitchFamily="18" charset="-78"/>
                <a:cs typeface="Simplified Arabic" panose="02020603050405020304" pitchFamily="18" charset="-78"/>
              </a:rPr>
              <a:t>الإنتاج وابحاث </a:t>
            </a:r>
            <a:r>
              <a:rPr lang="ar-DZ" sz="2800" dirty="0" smtClean="0">
                <a:latin typeface="Simplified Arabic" panose="02020603050405020304" pitchFamily="18" charset="-78"/>
                <a:cs typeface="Simplified Arabic" panose="02020603050405020304" pitchFamily="18" charset="-78"/>
              </a:rPr>
              <a:t>التسويق...التي تقوم بها المؤسسة للاتصال بالمستهلكين بغرض تقدير احتياجاتهم والتعرف على آرائهم في السلع التي تنتجها وتبيعها لهم لتتوصل بذلك الى ترجمتها في شكل انتاج يرضي رغباتهم</a:t>
            </a:r>
            <a:endParaRPr lang="fr-FR" sz="2800" dirty="0">
              <a:latin typeface="Simplified Arabic" panose="02020603050405020304" pitchFamily="18" charset="-78"/>
              <a:cs typeface="Simplified Arabic" panose="02020603050405020304" pitchFamily="18" charset="-78"/>
            </a:endParaRPr>
          </a:p>
          <a:p>
            <a:pPr marL="139700" indent="0" algn="r" rtl="1">
              <a:buNone/>
            </a:pPr>
            <a:r>
              <a:rPr lang="ar-DZ" sz="2800" dirty="0" smtClean="0">
                <a:latin typeface="Simplified Arabic" panose="02020603050405020304" pitchFamily="18" charset="-78"/>
                <a:cs typeface="Simplified Arabic" panose="02020603050405020304" pitchFamily="18" charset="-78"/>
              </a:rPr>
              <a:t> </a:t>
            </a:r>
            <a:endParaRPr lang="fr-FR" sz="28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4091224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6" name="ZoneTexte 5">
            <a:extLst>
              <a:ext uri="{FF2B5EF4-FFF2-40B4-BE49-F238E27FC236}">
                <a16:creationId xmlns:a16="http://schemas.microsoft.com/office/drawing/2014/main" xmlns="" id="{236D8634-4EB2-43C5-9E4C-19B801497619}"/>
              </a:ext>
            </a:extLst>
          </p:cNvPr>
          <p:cNvSpPr txBox="1"/>
          <p:nvPr/>
        </p:nvSpPr>
        <p:spPr>
          <a:xfrm>
            <a:off x="1142976" y="142858"/>
            <a:ext cx="6932498" cy="1488806"/>
          </a:xfrm>
          <a:prstGeom prst="bracePair">
            <a:avLst/>
          </a:prstGeom>
          <a:noFill/>
          <a:ln>
            <a:noFill/>
          </a:ln>
        </p:spPr>
        <p:txBody>
          <a:bodyPr wrap="square" lIns="68415" tIns="34208" rIns="68415" bIns="34208" rtlCol="0">
            <a:spAutoFit/>
          </a:bodyPr>
          <a:lstStyle/>
          <a:p>
            <a:pPr algn="ctr" rtl="1"/>
            <a:r>
              <a:rPr lang="ar-SA" sz="2000" b="1" dirty="0">
                <a:solidFill>
                  <a:schemeClr val="bg1"/>
                </a:solidFill>
                <a:latin typeface="Sakkal Majalla" pitchFamily="2" charset="-78"/>
                <a:cs typeface="Sakkal Majalla" pitchFamily="2" charset="-78"/>
              </a:rPr>
              <a:t>وزارة التعليم العالي والبحث العلمي </a:t>
            </a:r>
            <a:endParaRPr lang="ar-DZ" sz="2000" b="1" dirty="0" smtClean="0">
              <a:solidFill>
                <a:schemeClr val="bg1"/>
              </a:solidFill>
              <a:latin typeface="Sakkal Majalla" pitchFamily="2" charset="-78"/>
              <a:cs typeface="Sakkal Majalla" pitchFamily="2" charset="-78"/>
            </a:endParaRPr>
          </a:p>
          <a:p>
            <a:pPr algn="ctr" rtl="1"/>
            <a:r>
              <a:rPr lang="ar-SA" sz="2000" b="1" dirty="0" smtClean="0">
                <a:solidFill>
                  <a:schemeClr val="bg1"/>
                </a:solidFill>
                <a:latin typeface="Sakkal Majalla" pitchFamily="2" charset="-78"/>
                <a:cs typeface="Sakkal Majalla" pitchFamily="2" charset="-78"/>
              </a:rPr>
              <a:t>جامعـــــــــــــــــــــــــــــــــــــة بسكــــــــــــــــــــــــــــرة </a:t>
            </a:r>
            <a:endParaRPr lang="ar-DZ" sz="2000" b="1" dirty="0" smtClean="0">
              <a:solidFill>
                <a:schemeClr val="bg1"/>
              </a:solidFill>
              <a:latin typeface="Sakkal Majalla" pitchFamily="2" charset="-78"/>
              <a:cs typeface="Sakkal Majalla" pitchFamily="2" charset="-78"/>
            </a:endParaRPr>
          </a:p>
          <a:p>
            <a:pPr algn="ctr" rtl="1"/>
            <a:r>
              <a:rPr lang="ar-SA" sz="2000" b="1" dirty="0" smtClean="0">
                <a:solidFill>
                  <a:schemeClr val="bg1"/>
                </a:solidFill>
                <a:latin typeface="Sakkal Majalla" pitchFamily="2" charset="-78"/>
                <a:cs typeface="Sakkal Majalla" pitchFamily="2" charset="-78"/>
              </a:rPr>
              <a:t>كلية العلوم الاقتصادية </a:t>
            </a:r>
            <a:r>
              <a:rPr lang="ar-SA" sz="2000" b="1" dirty="0" err="1" smtClean="0">
                <a:solidFill>
                  <a:schemeClr val="bg1"/>
                </a:solidFill>
                <a:latin typeface="Sakkal Majalla" pitchFamily="2" charset="-78"/>
                <a:cs typeface="Sakkal Majalla" pitchFamily="2" charset="-78"/>
              </a:rPr>
              <a:t>و</a:t>
            </a:r>
            <a:r>
              <a:rPr lang="ar-SA" sz="2000" b="1" dirty="0" smtClean="0">
                <a:solidFill>
                  <a:schemeClr val="bg1"/>
                </a:solidFill>
                <a:latin typeface="Sakkal Majalla" pitchFamily="2" charset="-78"/>
                <a:cs typeface="Sakkal Majalla" pitchFamily="2" charset="-78"/>
              </a:rPr>
              <a:t> التجارية وعلوم التسيير</a:t>
            </a:r>
            <a:endParaRPr lang="fr-FR" sz="2000" b="1" dirty="0" smtClean="0">
              <a:solidFill>
                <a:schemeClr val="bg1"/>
              </a:solidFill>
              <a:latin typeface="Sakkal Majalla" pitchFamily="2" charset="-78"/>
              <a:cs typeface="Sakkal Majalla" pitchFamily="2" charset="-78"/>
            </a:endParaRPr>
          </a:p>
          <a:p>
            <a:pPr algn="ctr" rtl="1"/>
            <a:r>
              <a:rPr lang="ar-SA" sz="2000" b="1" dirty="0" smtClean="0">
                <a:solidFill>
                  <a:schemeClr val="bg1"/>
                </a:solidFill>
                <a:latin typeface="Sakkal Majalla" pitchFamily="2" charset="-78"/>
                <a:cs typeface="Sakkal Majalla" pitchFamily="2" charset="-78"/>
              </a:rPr>
              <a:t>قســـــــــــــــم </a:t>
            </a:r>
            <a:r>
              <a:rPr lang="ar-SA" sz="2000" b="1" dirty="0">
                <a:solidFill>
                  <a:schemeClr val="bg1"/>
                </a:solidFill>
                <a:latin typeface="Sakkal Majalla" pitchFamily="2" charset="-78"/>
                <a:cs typeface="Sakkal Majalla" pitchFamily="2" charset="-78"/>
              </a:rPr>
              <a:t>العلــــــــــــــــــــــوم </a:t>
            </a:r>
            <a:r>
              <a:rPr lang="ar-SA" sz="2000" b="1" dirty="0" smtClean="0">
                <a:solidFill>
                  <a:schemeClr val="bg1"/>
                </a:solidFill>
                <a:latin typeface="Sakkal Majalla" pitchFamily="2" charset="-78"/>
                <a:cs typeface="Sakkal Majalla" pitchFamily="2" charset="-78"/>
              </a:rPr>
              <a:t>التجاريـــــــــــــــــــــــــــة</a:t>
            </a:r>
            <a:endParaRPr lang="fr-FR" sz="2000" b="1" dirty="0">
              <a:solidFill>
                <a:schemeClr val="bg1"/>
              </a:solidFill>
              <a:latin typeface="Sakkal Majalla" pitchFamily="2" charset="-78"/>
              <a:cs typeface="Sakkal Majalla" pitchFamily="2" charset="-78"/>
            </a:endParaRPr>
          </a:p>
        </p:txBody>
      </p:sp>
      <p:sp>
        <p:nvSpPr>
          <p:cNvPr id="3" name="Rectangle 1">
            <a:extLst>
              <a:ext uri="{FF2B5EF4-FFF2-40B4-BE49-F238E27FC236}">
                <a16:creationId xmlns="" xmlns:a16="http://schemas.microsoft.com/office/drawing/2014/main" id="{6D338DCE-CE38-4705-840F-4A8212062ED2}"/>
              </a:ext>
            </a:extLst>
          </p:cNvPr>
          <p:cNvSpPr>
            <a:spLocks noChangeArrowheads="1"/>
          </p:cNvSpPr>
          <p:nvPr/>
        </p:nvSpPr>
        <p:spPr bwMode="auto">
          <a:xfrm>
            <a:off x="5429256" y="1788925"/>
            <a:ext cx="3579363" cy="376861"/>
          </a:xfrm>
          <a:prstGeom prst="rect">
            <a:avLst/>
          </a:prstGeom>
          <a:noFill/>
          <a:ln w="9525">
            <a:noFill/>
            <a:miter lim="800000"/>
            <a:headEnd/>
            <a:tailEnd/>
          </a:ln>
          <a:effectLst/>
        </p:spPr>
        <p:txBody>
          <a:bodyPr vert="horz" wrap="square" lIns="68415" tIns="34208" rIns="68415" bIns="34208" numCol="1" anchor="ctr" anchorCtr="0" compatLnSpc="1">
            <a:prstTxWarp prst="textNoShape">
              <a:avLst/>
            </a:prstTxWarp>
            <a:spAutoFit/>
          </a:bodyPr>
          <a:lstStyle/>
          <a:p>
            <a:pPr algn="ctr" defTabSz="273050" rtl="1" fontAlgn="base">
              <a:spcBef>
                <a:spcPct val="0"/>
              </a:spcBef>
              <a:spcAft>
                <a:spcPct val="0"/>
              </a:spcAft>
            </a:pPr>
            <a:r>
              <a:rPr lang="ar-SA" sz="2000" b="1" dirty="0" err="1" smtClean="0">
                <a:solidFill>
                  <a:schemeClr val="bg1"/>
                </a:solidFill>
                <a:latin typeface="Sakkal Majalla" pitchFamily="2" charset="-78"/>
                <a:cs typeface="Sakkal Majalla" pitchFamily="2" charset="-78"/>
              </a:rPr>
              <a:t>مقي</a:t>
            </a:r>
            <a:r>
              <a:rPr lang="ar-DZ" sz="2000" b="1" dirty="0" smtClean="0">
                <a:solidFill>
                  <a:schemeClr val="bg1"/>
                </a:solidFill>
                <a:latin typeface="Sakkal Majalla" pitchFamily="2" charset="-78"/>
                <a:cs typeface="Sakkal Majalla" pitchFamily="2" charset="-78"/>
              </a:rPr>
              <a:t>ـــــــ</a:t>
            </a:r>
            <a:r>
              <a:rPr lang="ar-SA" sz="2000" b="1" dirty="0" smtClean="0">
                <a:solidFill>
                  <a:schemeClr val="bg1"/>
                </a:solidFill>
                <a:latin typeface="Sakkal Majalla" pitchFamily="2" charset="-78"/>
                <a:cs typeface="Sakkal Majalla" pitchFamily="2" charset="-78"/>
              </a:rPr>
              <a:t>اس : </a:t>
            </a:r>
            <a:r>
              <a:rPr lang="ar-DZ" sz="2000" b="1" dirty="0" smtClean="0">
                <a:solidFill>
                  <a:schemeClr val="bg1"/>
                </a:solidFill>
                <a:latin typeface="Sakkal Majalla" pitchFamily="2" charset="-78"/>
                <a:cs typeface="Sakkal Majalla" pitchFamily="2" charset="-78"/>
              </a:rPr>
              <a:t>   ادارة جودة</a:t>
            </a:r>
            <a:endParaRPr lang="ar-SA" sz="2000" b="1" dirty="0">
              <a:solidFill>
                <a:schemeClr val="bg1"/>
              </a:solidFill>
              <a:latin typeface="Sakkal Majalla" pitchFamily="2" charset="-78"/>
              <a:cs typeface="Sakkal Majalla" pitchFamily="2" charset="-78"/>
            </a:endParaRPr>
          </a:p>
        </p:txBody>
      </p:sp>
      <p:sp>
        <p:nvSpPr>
          <p:cNvPr id="4" name="Rectangle 3">
            <a:extLst>
              <a:ext uri="{FF2B5EF4-FFF2-40B4-BE49-F238E27FC236}">
                <a16:creationId xmlns="" xmlns:a16="http://schemas.microsoft.com/office/drawing/2014/main" id="{040CB807-AA31-43B6-AD30-9F0B07D5B260}"/>
              </a:ext>
            </a:extLst>
          </p:cNvPr>
          <p:cNvSpPr/>
          <p:nvPr/>
        </p:nvSpPr>
        <p:spPr>
          <a:xfrm>
            <a:off x="357158" y="1785932"/>
            <a:ext cx="4572032" cy="376861"/>
          </a:xfrm>
          <a:prstGeom prst="rect">
            <a:avLst/>
          </a:prstGeom>
          <a:noFill/>
          <a:ln>
            <a:noFill/>
          </a:ln>
        </p:spPr>
        <p:txBody>
          <a:bodyPr wrap="square" lIns="68415" tIns="34208" rIns="68415" bIns="34208">
            <a:spAutoFit/>
          </a:bodyPr>
          <a:lstStyle/>
          <a:p>
            <a:pPr algn="ctr" rtl="1"/>
            <a:r>
              <a:rPr lang="ar-SA" sz="2000" b="1" dirty="0">
                <a:solidFill>
                  <a:schemeClr val="bg1"/>
                </a:solidFill>
                <a:latin typeface="Sakkal Majalla" pitchFamily="2" charset="-78"/>
                <a:cs typeface="Sakkal Majalla" pitchFamily="2" charset="-78"/>
              </a:rPr>
              <a:t>التخصص </a:t>
            </a:r>
            <a:r>
              <a:rPr lang="ar-DZ" sz="2000" b="1" dirty="0" smtClean="0">
                <a:solidFill>
                  <a:schemeClr val="bg1"/>
                </a:solidFill>
                <a:latin typeface="Sakkal Majalla" pitchFamily="2" charset="-78"/>
                <a:cs typeface="Sakkal Majalla" pitchFamily="2" charset="-78"/>
              </a:rPr>
              <a:t>:</a:t>
            </a:r>
            <a:r>
              <a:rPr lang="ar-SA" sz="2000" b="1" dirty="0" smtClean="0">
                <a:solidFill>
                  <a:schemeClr val="bg1"/>
                </a:solidFill>
                <a:latin typeface="Sakkal Majalla" pitchFamily="2" charset="-78"/>
                <a:cs typeface="Sakkal Majalla" pitchFamily="2" charset="-78"/>
              </a:rPr>
              <a:t>سنة </a:t>
            </a:r>
            <a:r>
              <a:rPr lang="ar-DZ" sz="2000" b="1" dirty="0" smtClean="0">
                <a:solidFill>
                  <a:schemeClr val="bg1"/>
                </a:solidFill>
                <a:latin typeface="Sakkal Majalla" pitchFamily="2" charset="-78"/>
                <a:cs typeface="Sakkal Majalla" pitchFamily="2" charset="-78"/>
              </a:rPr>
              <a:t>اولى</a:t>
            </a:r>
            <a:r>
              <a:rPr lang="ar-SA" sz="2000" b="1" dirty="0" smtClean="0">
                <a:solidFill>
                  <a:schemeClr val="bg1"/>
                </a:solidFill>
                <a:latin typeface="Sakkal Majalla" pitchFamily="2" charset="-78"/>
                <a:cs typeface="Sakkal Majalla" pitchFamily="2" charset="-78"/>
              </a:rPr>
              <a:t> ماستر  تسويق</a:t>
            </a:r>
            <a:endParaRPr lang="fr-FR" sz="2000" b="1" dirty="0">
              <a:solidFill>
                <a:schemeClr val="bg1"/>
              </a:solidFill>
              <a:latin typeface="Sakkal Majalla" pitchFamily="2" charset="-78"/>
              <a:cs typeface="Sakkal Majalla" pitchFamily="2" charset="-78"/>
            </a:endParaRPr>
          </a:p>
        </p:txBody>
      </p:sp>
      <p:sp>
        <p:nvSpPr>
          <p:cNvPr id="5" name="ZoneTexte 4">
            <a:extLst>
              <a:ext uri="{FF2B5EF4-FFF2-40B4-BE49-F238E27FC236}">
                <a16:creationId xmlns="" xmlns:a16="http://schemas.microsoft.com/office/drawing/2014/main" id="{36620207-ED71-4156-98F1-EF24061D0399}"/>
              </a:ext>
            </a:extLst>
          </p:cNvPr>
          <p:cNvSpPr txBox="1"/>
          <p:nvPr/>
        </p:nvSpPr>
        <p:spPr>
          <a:xfrm>
            <a:off x="1857356" y="2285998"/>
            <a:ext cx="5429289" cy="1464231"/>
          </a:xfrm>
          <a:prstGeom prst="flowChartAlternateProcess">
            <a:avLst/>
          </a:prstGeom>
          <a:noFill/>
          <a:ln w="28575">
            <a:noFill/>
          </a:ln>
        </p:spPr>
        <p:txBody>
          <a:bodyPr wrap="square" rtlCol="0">
            <a:spAutoFit/>
          </a:bodyPr>
          <a:lstStyle/>
          <a:p>
            <a:pPr algn="ctr" rtl="1"/>
            <a:r>
              <a:rPr lang="ar-DZ" sz="4000" dirty="0">
                <a:solidFill>
                  <a:srgbClr val="FFCC00"/>
                </a:solidFill>
              </a:rPr>
              <a:t>مدخل مفاهيمي </a:t>
            </a:r>
            <a:r>
              <a:rPr lang="ar-DZ" sz="4000" dirty="0" smtClean="0">
                <a:solidFill>
                  <a:srgbClr val="FFCC00"/>
                </a:solidFill>
              </a:rPr>
              <a:t>للجودة و </a:t>
            </a:r>
            <a:r>
              <a:rPr lang="ar-DZ" sz="4000" dirty="0">
                <a:solidFill>
                  <a:srgbClr val="FFCC00"/>
                </a:solidFill>
              </a:rPr>
              <a:t>إدارة الجودة </a:t>
            </a:r>
            <a:r>
              <a:rPr lang="ar-DZ" sz="4000" dirty="0" smtClean="0">
                <a:solidFill>
                  <a:srgbClr val="FFCC00"/>
                </a:solidFill>
              </a:rPr>
              <a:t>الشاملة</a:t>
            </a:r>
            <a:endParaRPr lang="ar-DZ" sz="2000" dirty="0" smtClean="0"/>
          </a:p>
        </p:txBody>
      </p:sp>
      <p:sp>
        <p:nvSpPr>
          <p:cNvPr id="7" name="Rectangle 6">
            <a:extLst>
              <a:ext uri="{FF2B5EF4-FFF2-40B4-BE49-F238E27FC236}">
                <a16:creationId xmlns="" xmlns:a16="http://schemas.microsoft.com/office/drawing/2014/main" id="{07DDDDF7-9D54-4DFF-82C5-EBAA715CC202}"/>
              </a:ext>
            </a:extLst>
          </p:cNvPr>
          <p:cNvSpPr/>
          <p:nvPr/>
        </p:nvSpPr>
        <p:spPr>
          <a:xfrm>
            <a:off x="6858016" y="3071816"/>
            <a:ext cx="2071702" cy="400110"/>
          </a:xfrm>
          <a:prstGeom prst="rect">
            <a:avLst/>
          </a:prstGeom>
          <a:noFill/>
          <a:ln>
            <a:noFill/>
          </a:ln>
        </p:spPr>
        <p:txBody>
          <a:bodyPr wrap="square">
            <a:spAutoFit/>
          </a:bodyPr>
          <a:lstStyle/>
          <a:p>
            <a:pPr algn="ctr" defTabSz="684154" rtl="1" fontAlgn="base">
              <a:spcBef>
                <a:spcPct val="0"/>
              </a:spcBef>
              <a:spcAft>
                <a:spcPct val="0"/>
              </a:spcAft>
            </a:pPr>
            <a:r>
              <a:rPr lang="ar-SA" sz="2000" b="1" dirty="0" smtClean="0">
                <a:solidFill>
                  <a:schemeClr val="bg1"/>
                </a:solidFill>
                <a:latin typeface="Sakkal Majalla" pitchFamily="2" charset="-78"/>
                <a:cs typeface="Sakkal Majalla" pitchFamily="2" charset="-78"/>
              </a:rPr>
              <a:t>:</a:t>
            </a:r>
            <a:endParaRPr lang="ar-SA" sz="2000" b="1" dirty="0">
              <a:solidFill>
                <a:schemeClr val="bg1"/>
              </a:solidFill>
              <a:latin typeface="Sakkal Majalla" pitchFamily="2" charset="-78"/>
              <a:cs typeface="Sakkal Majalla" pitchFamily="2" charset="-78"/>
            </a:endParaRPr>
          </a:p>
        </p:txBody>
      </p:sp>
      <p:sp>
        <p:nvSpPr>
          <p:cNvPr id="8" name="Rectangle 7">
            <a:extLst>
              <a:ext uri="{FF2B5EF4-FFF2-40B4-BE49-F238E27FC236}">
                <a16:creationId xmlns="" xmlns:a16="http://schemas.microsoft.com/office/drawing/2014/main" id="{D790AA9A-0189-4DE2-8D2F-EFAF17C4A688}"/>
              </a:ext>
            </a:extLst>
          </p:cNvPr>
          <p:cNvSpPr/>
          <p:nvPr/>
        </p:nvSpPr>
        <p:spPr>
          <a:xfrm>
            <a:off x="6858016" y="3500444"/>
            <a:ext cx="2166918" cy="376861"/>
          </a:xfrm>
          <a:prstGeom prst="rect">
            <a:avLst/>
          </a:prstGeom>
          <a:noFill/>
          <a:ln w="9525">
            <a:noFill/>
          </a:ln>
        </p:spPr>
        <p:txBody>
          <a:bodyPr wrap="square" lIns="68415" tIns="34208" rIns="68415" bIns="34208">
            <a:spAutoFit/>
          </a:bodyPr>
          <a:lstStyle/>
          <a:p>
            <a:pPr marL="342900" indent="-342900" algn="ctr" defTabSz="684154" rtl="1" fontAlgn="base">
              <a:spcBef>
                <a:spcPct val="0"/>
              </a:spcBef>
              <a:spcAft>
                <a:spcPct val="0"/>
              </a:spcAft>
            </a:pPr>
            <a:endParaRPr lang="ar-DZ" sz="2000" b="1" dirty="0">
              <a:solidFill>
                <a:schemeClr val="bg1"/>
              </a:solidFill>
              <a:latin typeface="Sakkal Majalla" pitchFamily="2" charset="-78"/>
              <a:cs typeface="Sakkal Majalla" pitchFamily="2" charset="-78"/>
            </a:endParaRPr>
          </a:p>
        </p:txBody>
      </p:sp>
      <p:sp>
        <p:nvSpPr>
          <p:cNvPr id="9" name="Rectangle 8">
            <a:extLst>
              <a:ext uri="{FF2B5EF4-FFF2-40B4-BE49-F238E27FC236}">
                <a16:creationId xmlns="" xmlns:a16="http://schemas.microsoft.com/office/drawing/2014/main" id="{46808DBD-D5E6-4770-B782-70467018A16B}"/>
              </a:ext>
            </a:extLst>
          </p:cNvPr>
          <p:cNvSpPr/>
          <p:nvPr/>
        </p:nvSpPr>
        <p:spPr>
          <a:xfrm>
            <a:off x="285720" y="3143254"/>
            <a:ext cx="2357454" cy="461665"/>
          </a:xfrm>
          <a:prstGeom prst="rect">
            <a:avLst/>
          </a:prstGeom>
          <a:noFill/>
        </p:spPr>
        <p:txBody>
          <a:bodyPr wrap="square">
            <a:spAutoFit/>
          </a:bodyPr>
          <a:lstStyle/>
          <a:p>
            <a:pPr algn="ctr" defTabSz="684154" rtl="1" fontAlgn="base">
              <a:spcBef>
                <a:spcPct val="0"/>
              </a:spcBef>
              <a:spcAft>
                <a:spcPct val="0"/>
              </a:spcAft>
            </a:pPr>
            <a:r>
              <a:rPr lang="ar-SA" sz="2000" b="1" dirty="0">
                <a:solidFill>
                  <a:schemeClr val="bg1"/>
                </a:solidFill>
                <a:latin typeface="Sakkal Majalla" pitchFamily="2" charset="-78"/>
                <a:cs typeface="Sakkal Majalla" pitchFamily="2" charset="-78"/>
              </a:rPr>
              <a:t>تحت</a:t>
            </a:r>
            <a:r>
              <a:rPr lang="ar-SA" sz="2400" b="1" dirty="0">
                <a:latin typeface="Sakkal Majalla" pitchFamily="2" charset="-78"/>
                <a:ea typeface="Arial" pitchFamily="34" charset="0"/>
                <a:cs typeface="Sakkal Majalla" pitchFamily="2" charset="-78"/>
              </a:rPr>
              <a:t> </a:t>
            </a:r>
            <a:r>
              <a:rPr lang="ar-SA" sz="2000" b="1" dirty="0">
                <a:solidFill>
                  <a:schemeClr val="bg1"/>
                </a:solidFill>
                <a:latin typeface="Sakkal Majalla" pitchFamily="2" charset="-78"/>
                <a:cs typeface="Sakkal Majalla" pitchFamily="2" charset="-78"/>
              </a:rPr>
              <a:t>إشراف</a:t>
            </a:r>
            <a:r>
              <a:rPr lang="ar-SA" sz="2400" b="1" dirty="0">
                <a:latin typeface="Sakkal Majalla" pitchFamily="2" charset="-78"/>
                <a:ea typeface="Arial" pitchFamily="34" charset="0"/>
                <a:cs typeface="Sakkal Majalla" pitchFamily="2" charset="-78"/>
              </a:rPr>
              <a:t> </a:t>
            </a:r>
            <a:r>
              <a:rPr lang="ar-DZ" sz="2000" b="1" dirty="0" smtClean="0">
                <a:solidFill>
                  <a:schemeClr val="bg1"/>
                </a:solidFill>
                <a:latin typeface="Sakkal Majalla" pitchFamily="2" charset="-78"/>
                <a:cs typeface="Sakkal Majalla" pitchFamily="2" charset="-78"/>
              </a:rPr>
              <a:t>الأستاذ</a:t>
            </a:r>
            <a:r>
              <a:rPr lang="ar-DZ" sz="2400" b="1" dirty="0">
                <a:solidFill>
                  <a:schemeClr val="bg1"/>
                </a:solidFill>
                <a:latin typeface="Sakkal Majalla" pitchFamily="2" charset="-78"/>
                <a:cs typeface="Sakkal Majalla" pitchFamily="2" charset="-78"/>
              </a:rPr>
              <a:t>ة</a:t>
            </a:r>
            <a:r>
              <a:rPr lang="ar-SA" sz="2400" b="1" dirty="0" smtClean="0">
                <a:latin typeface="Sakkal Majalla" pitchFamily="2" charset="-78"/>
                <a:ea typeface="Arial" pitchFamily="34" charset="0"/>
                <a:cs typeface="Sakkal Majalla" pitchFamily="2" charset="-78"/>
              </a:rPr>
              <a:t>:</a:t>
            </a:r>
            <a:endParaRPr lang="ar-SA" sz="2400" b="1" dirty="0">
              <a:latin typeface="Sakkal Majalla" pitchFamily="2" charset="-78"/>
              <a:ea typeface="Arial" pitchFamily="34" charset="0"/>
              <a:cs typeface="Sakkal Majalla" pitchFamily="2" charset="-78"/>
            </a:endParaRPr>
          </a:p>
        </p:txBody>
      </p:sp>
      <p:sp>
        <p:nvSpPr>
          <p:cNvPr id="10" name="Rectangle 9">
            <a:extLst>
              <a:ext uri="{FF2B5EF4-FFF2-40B4-BE49-F238E27FC236}">
                <a16:creationId xmlns="" xmlns:a16="http://schemas.microsoft.com/office/drawing/2014/main" id="{86DB82E9-AB2D-42D4-9333-0828AF03F5DC}"/>
              </a:ext>
            </a:extLst>
          </p:cNvPr>
          <p:cNvSpPr/>
          <p:nvPr/>
        </p:nvSpPr>
        <p:spPr>
          <a:xfrm>
            <a:off x="285720" y="3643320"/>
            <a:ext cx="2452670" cy="376861"/>
          </a:xfrm>
          <a:prstGeom prst="rect">
            <a:avLst/>
          </a:prstGeom>
          <a:ln>
            <a:noFill/>
          </a:ln>
        </p:spPr>
        <p:txBody>
          <a:bodyPr wrap="square" lIns="68415" tIns="34208" rIns="68415" bIns="34208">
            <a:spAutoFit/>
          </a:bodyPr>
          <a:lstStyle/>
          <a:p>
            <a:pPr algn="ctr" defTabSz="684154" rtl="1" fontAlgn="base">
              <a:spcBef>
                <a:spcPct val="0"/>
              </a:spcBef>
              <a:spcAft>
                <a:spcPct val="0"/>
              </a:spcAft>
            </a:pPr>
            <a:r>
              <a:rPr lang="ar-DZ" sz="2000" b="1" dirty="0" smtClean="0">
                <a:solidFill>
                  <a:schemeClr val="bg1"/>
                </a:solidFill>
                <a:latin typeface="Sakkal Majalla" pitchFamily="2" charset="-78"/>
                <a:cs typeface="Sakkal Majalla" pitchFamily="2" charset="-78"/>
              </a:rPr>
              <a:t>د, </a:t>
            </a:r>
            <a:r>
              <a:rPr lang="ar-DZ" sz="2000" b="1" dirty="0" err="1" smtClean="0">
                <a:solidFill>
                  <a:schemeClr val="bg1"/>
                </a:solidFill>
                <a:latin typeface="Sakkal Majalla" pitchFamily="2" charset="-78"/>
                <a:cs typeface="Sakkal Majalla" pitchFamily="2" charset="-78"/>
              </a:rPr>
              <a:t>زاغــــــــــــــــــــــــز</a:t>
            </a:r>
            <a:r>
              <a:rPr lang="ar-DZ" sz="2000" b="1" dirty="0" smtClean="0">
                <a:solidFill>
                  <a:schemeClr val="bg1"/>
                </a:solidFill>
                <a:latin typeface="Sakkal Majalla" pitchFamily="2" charset="-78"/>
                <a:cs typeface="Sakkal Majalla" pitchFamily="2" charset="-78"/>
              </a:rPr>
              <a:t> ســـــــــــــــارة</a:t>
            </a:r>
            <a:endParaRPr lang="fr-FR" sz="2000" b="1" dirty="0">
              <a:solidFill>
                <a:schemeClr val="bg1"/>
              </a:solidFill>
              <a:latin typeface="Sakkal Majalla" pitchFamily="2" charset="-78"/>
              <a:cs typeface="Sakkal Majalla" pitchFamily="2" charset="-78"/>
            </a:endParaRPr>
          </a:p>
        </p:txBody>
      </p:sp>
      <p:sp>
        <p:nvSpPr>
          <p:cNvPr id="11" name="Rectangle à coins arrondis 11">
            <a:extLst>
              <a:ext uri="{FF2B5EF4-FFF2-40B4-BE49-F238E27FC236}">
                <a16:creationId xmlns="" xmlns:a16="http://schemas.microsoft.com/office/drawing/2014/main" id="{62BED077-29A2-46B5-9952-0236BE9FAAB7}"/>
              </a:ext>
            </a:extLst>
          </p:cNvPr>
          <p:cNvSpPr/>
          <p:nvPr/>
        </p:nvSpPr>
        <p:spPr>
          <a:xfrm>
            <a:off x="3143240" y="4249821"/>
            <a:ext cx="3071834" cy="825575"/>
          </a:xfrm>
          <a:prstGeom prst="roundRect">
            <a:avLst/>
          </a:prstGeom>
          <a:noFill/>
        </p:spPr>
        <p:txBody>
          <a:bodyPr wrap="square" lIns="68415" tIns="34208" rIns="68415" bIns="34208">
            <a:spAutoFit/>
          </a:bodyPr>
          <a:lstStyle/>
          <a:p>
            <a:pPr algn="ctr" defTabSz="684154" rtl="1" fontAlgn="base">
              <a:spcBef>
                <a:spcPct val="0"/>
              </a:spcBef>
              <a:spcAft>
                <a:spcPct val="0"/>
              </a:spcAft>
            </a:pPr>
            <a:r>
              <a:rPr lang="ar-SA" sz="2000" b="1" dirty="0">
                <a:solidFill>
                  <a:schemeClr val="bg1"/>
                </a:solidFill>
                <a:latin typeface="Sakkal Majalla" pitchFamily="2" charset="-78"/>
                <a:cs typeface="Sakkal Majalla" pitchFamily="2" charset="-78"/>
              </a:rPr>
              <a:t>الموســــــ</a:t>
            </a:r>
            <a:r>
              <a:rPr lang="ar-DZ" sz="2000" b="1" dirty="0">
                <a:solidFill>
                  <a:schemeClr val="bg1"/>
                </a:solidFill>
                <a:latin typeface="Sakkal Majalla" pitchFamily="2" charset="-78"/>
                <a:cs typeface="Sakkal Majalla" pitchFamily="2" charset="-78"/>
              </a:rPr>
              <a:t>ـــــــــــــــــــــــــــ</a:t>
            </a:r>
            <a:r>
              <a:rPr lang="ar-SA" sz="2000" b="1" dirty="0" err="1" smtClean="0">
                <a:solidFill>
                  <a:schemeClr val="bg1"/>
                </a:solidFill>
                <a:latin typeface="Sakkal Majalla" pitchFamily="2" charset="-78"/>
                <a:cs typeface="Sakkal Majalla" pitchFamily="2" charset="-78"/>
              </a:rPr>
              <a:t>ــــــم</a:t>
            </a:r>
            <a:r>
              <a:rPr lang="ar-SA" sz="2000" b="1" dirty="0">
                <a:solidFill>
                  <a:schemeClr val="bg1"/>
                </a:solidFill>
                <a:latin typeface="Sakkal Majalla" pitchFamily="2" charset="-78"/>
                <a:cs typeface="Sakkal Majalla" pitchFamily="2" charset="-78"/>
              </a:rPr>
              <a:t> الجامعــــــــ</a:t>
            </a:r>
            <a:r>
              <a:rPr lang="ar-DZ" sz="2000" b="1" dirty="0" smtClean="0">
                <a:solidFill>
                  <a:schemeClr val="bg1"/>
                </a:solidFill>
                <a:latin typeface="Sakkal Majalla" pitchFamily="2" charset="-78"/>
                <a:cs typeface="Sakkal Majalla" pitchFamily="2" charset="-78"/>
              </a:rPr>
              <a:t>ـــــــــــــــــــــــ</a:t>
            </a:r>
            <a:r>
              <a:rPr lang="ar-SA" sz="2000" b="1" dirty="0" err="1">
                <a:solidFill>
                  <a:schemeClr val="bg1"/>
                </a:solidFill>
                <a:latin typeface="Sakkal Majalla" pitchFamily="2" charset="-78"/>
                <a:cs typeface="Sakkal Majalla" pitchFamily="2" charset="-78"/>
              </a:rPr>
              <a:t>ـــــي</a:t>
            </a:r>
            <a:r>
              <a:rPr lang="ar-SA" sz="2400" b="1" dirty="0">
                <a:latin typeface="Sakkal Majalla" pitchFamily="2" charset="-78"/>
                <a:ea typeface="Arial" pitchFamily="34" charset="0"/>
                <a:cs typeface="Sakkal Majalla" pitchFamily="2" charset="-78"/>
              </a:rPr>
              <a:t> </a:t>
            </a:r>
          </a:p>
          <a:p>
            <a:pPr algn="ctr" defTabSz="684154" rtl="1" fontAlgn="base">
              <a:spcBef>
                <a:spcPct val="0"/>
              </a:spcBef>
              <a:spcAft>
                <a:spcPct val="0"/>
              </a:spcAft>
            </a:pPr>
            <a:r>
              <a:rPr lang="ar-DZ" sz="2000" b="1" dirty="0" smtClean="0">
                <a:solidFill>
                  <a:schemeClr val="bg1"/>
                </a:solidFill>
                <a:latin typeface="Sakkal Majalla" pitchFamily="2" charset="-78"/>
                <a:cs typeface="Sakkal Majalla" pitchFamily="2" charset="-78"/>
              </a:rPr>
              <a:t>2024-2025</a:t>
            </a:r>
            <a:endParaRPr lang="fr-FR" sz="2000" b="1" dirty="0">
              <a:solidFill>
                <a:schemeClr val="bg1"/>
              </a:solidFill>
              <a:latin typeface="Sakkal Majalla" pitchFamily="2" charset="-78"/>
              <a:cs typeface="Sakkal Majalla" pitchFamily="2" charset="-78"/>
            </a:endParaRPr>
          </a:p>
        </p:txBody>
      </p:sp>
    </p:spTree>
  </p:cSld>
  <p:clrMapOvr>
    <a:masterClrMapping/>
  </p:clrMapOvr>
  <p:transition spd="slow" advTm="0">
    <p:plus/>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07504" y="123478"/>
            <a:ext cx="8856984" cy="4896544"/>
          </a:xfrm>
        </p:spPr>
        <p:txBody>
          <a:bodyPr/>
          <a:lstStyle/>
          <a:p>
            <a:pPr marL="139700" indent="0" algn="r" rtl="1">
              <a:buNone/>
            </a:pPr>
            <a:r>
              <a:rPr lang="ar-DZ" sz="2800" dirty="0" smtClean="0">
                <a:solidFill>
                  <a:srgbClr val="FF0000"/>
                </a:solidFill>
                <a:latin typeface="Simplified Arabic" panose="02020603050405020304" pitchFamily="18" charset="-78"/>
                <a:cs typeface="Simplified Arabic" panose="02020603050405020304" pitchFamily="18" charset="-78"/>
              </a:rPr>
              <a:t>الأدوار الرئيسية لوظيفة التسويق:</a:t>
            </a:r>
          </a:p>
          <a:p>
            <a:pPr marL="139700" indent="0" algn="r" rtl="1">
              <a:buNone/>
            </a:pPr>
            <a:r>
              <a:rPr lang="ar-DZ" sz="2800" dirty="0" smtClean="0">
                <a:solidFill>
                  <a:schemeClr val="bg1"/>
                </a:solidFill>
                <a:latin typeface="Simplified Arabic" panose="02020603050405020304" pitchFamily="18" charset="-78"/>
                <a:cs typeface="Simplified Arabic" panose="02020603050405020304" pitchFamily="18" charset="-78"/>
              </a:rPr>
              <a:t>+ تحريك الطلب الساكن لدى فئة من العملاء المرتقبين بالتعرف على حاجاتهم ورغباتهم,</a:t>
            </a:r>
          </a:p>
          <a:p>
            <a:pPr marL="139700" indent="0" algn="r" rtl="1">
              <a:buNone/>
            </a:pPr>
            <a:r>
              <a:rPr lang="ar-DZ" sz="2800" dirty="0" smtClean="0">
                <a:solidFill>
                  <a:schemeClr val="bg1"/>
                </a:solidFill>
                <a:latin typeface="Simplified Arabic" panose="02020603050405020304" pitchFamily="18" charset="-78"/>
                <a:cs typeface="Simplified Arabic" panose="02020603050405020304" pitchFamily="18" charset="-78"/>
              </a:rPr>
              <a:t>+ تشجيع العملاء وتحفيزهم واغرائهم لبدء استخدام سلع معينة او الاستفادة من خدمات معينة</a:t>
            </a:r>
          </a:p>
          <a:p>
            <a:pPr marL="139700" indent="0" algn="r" rtl="1">
              <a:buNone/>
            </a:pPr>
            <a:r>
              <a:rPr lang="ar-DZ" sz="2800" dirty="0" smtClean="0">
                <a:solidFill>
                  <a:schemeClr val="bg1"/>
                </a:solidFill>
                <a:latin typeface="Simplified Arabic" panose="02020603050405020304" pitchFamily="18" charset="-78"/>
                <a:cs typeface="Simplified Arabic" panose="02020603050405020304" pitchFamily="18" charset="-78"/>
              </a:rPr>
              <a:t>+حماية الطلب الحالي الذي ترضى عنه المؤسسة والمحافظة على مستواه لمواجهة أي تغيرات</a:t>
            </a:r>
          </a:p>
          <a:p>
            <a:pPr marL="139700" indent="0" algn="r" rtl="1">
              <a:buNone/>
            </a:pPr>
            <a:r>
              <a:rPr lang="ar-DZ" sz="2800" dirty="0" smtClean="0">
                <a:solidFill>
                  <a:schemeClr val="bg1"/>
                </a:solidFill>
                <a:latin typeface="Simplified Arabic" panose="02020603050405020304" pitchFamily="18" charset="-78"/>
                <a:cs typeface="Simplified Arabic" panose="02020603050405020304" pitchFamily="18" charset="-78"/>
              </a:rPr>
              <a:t>+ترشيد وتقويم سلوك المستهلكين</a:t>
            </a:r>
          </a:p>
          <a:p>
            <a:pPr marL="139700" indent="0" algn="r" rtl="1">
              <a:buNone/>
            </a:pPr>
            <a:r>
              <a:rPr lang="ar-DZ" sz="2800" dirty="0" smtClean="0">
                <a:solidFill>
                  <a:schemeClr val="bg1"/>
                </a:solidFill>
                <a:latin typeface="Simplified Arabic" panose="02020603050405020304" pitchFamily="18" charset="-78"/>
                <a:cs typeface="Simplified Arabic" panose="02020603050405020304" pitchFamily="18" charset="-78"/>
              </a:rPr>
              <a:t>+توجيه اتجاهات وسلوك الافراد لخلق طلب إيجابي جديد</a:t>
            </a:r>
            <a:endParaRPr lang="fr-FR" sz="2800" dirty="0">
              <a:solidFill>
                <a:schemeClr val="bg1"/>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646526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251520" y="195486"/>
            <a:ext cx="8640960" cy="4680520"/>
          </a:xfrm>
        </p:spPr>
        <p:txBody>
          <a:bodyPr/>
          <a:lstStyle/>
          <a:p>
            <a:pPr algn="r" rtl="1"/>
            <a:r>
              <a:rPr lang="fr-FR" sz="2800" b="1" dirty="0" smtClean="0">
                <a:solidFill>
                  <a:srgbClr val="FF0000"/>
                </a:solidFill>
                <a:latin typeface="Simplified Arabic" panose="02020603050405020304" pitchFamily="18" charset="-78"/>
                <a:cs typeface="Simplified Arabic" panose="02020603050405020304" pitchFamily="18" charset="-78"/>
              </a:rPr>
              <a:t>3</a:t>
            </a:r>
            <a:r>
              <a:rPr lang="ar-DZ" sz="2800" b="1" dirty="0" smtClean="0">
                <a:solidFill>
                  <a:srgbClr val="FF0000"/>
                </a:solidFill>
                <a:latin typeface="Simplified Arabic" panose="02020603050405020304" pitchFamily="18" charset="-78"/>
                <a:cs typeface="Simplified Arabic" panose="02020603050405020304" pitchFamily="18" charset="-78"/>
              </a:rPr>
              <a:t>-إدارة الجودة التسويقية:</a:t>
            </a:r>
            <a:r>
              <a:rPr lang="fr-FR" sz="2800" b="1" dirty="0" smtClean="0">
                <a:solidFill>
                  <a:srgbClr val="FF0000"/>
                </a:solidFill>
                <a:latin typeface="Simplified Arabic" panose="02020603050405020304" pitchFamily="18" charset="-78"/>
                <a:cs typeface="Simplified Arabic" panose="02020603050405020304" pitchFamily="18" charset="-78"/>
              </a:rPr>
              <a:t>Total </a:t>
            </a:r>
            <a:r>
              <a:rPr lang="fr-FR" sz="2800" b="1" dirty="0" err="1" smtClean="0">
                <a:solidFill>
                  <a:srgbClr val="FF0000"/>
                </a:solidFill>
                <a:latin typeface="Simplified Arabic" panose="02020603050405020304" pitchFamily="18" charset="-78"/>
                <a:cs typeface="Simplified Arabic" panose="02020603050405020304" pitchFamily="18" charset="-78"/>
              </a:rPr>
              <a:t>Quality</a:t>
            </a:r>
            <a:r>
              <a:rPr lang="fr-FR" sz="2800" b="1" dirty="0" smtClean="0">
                <a:solidFill>
                  <a:srgbClr val="FF0000"/>
                </a:solidFill>
                <a:latin typeface="Simplified Arabic" panose="02020603050405020304" pitchFamily="18" charset="-78"/>
                <a:cs typeface="Simplified Arabic" panose="02020603050405020304" pitchFamily="18" charset="-78"/>
              </a:rPr>
              <a:t> Marketing</a:t>
            </a:r>
            <a:endParaRPr lang="ar-DZ" sz="2800" b="1" dirty="0" smtClean="0">
              <a:solidFill>
                <a:srgbClr val="FF0000"/>
              </a:solidFill>
              <a:latin typeface="Simplified Arabic" panose="02020603050405020304" pitchFamily="18" charset="-78"/>
              <a:cs typeface="Simplified Arabic" panose="02020603050405020304" pitchFamily="18" charset="-78"/>
            </a:endParaRPr>
          </a:p>
          <a:p>
            <a:pPr algn="r" rtl="1"/>
            <a:r>
              <a:rPr lang="ar-DZ" sz="3200" b="1" dirty="0" smtClean="0">
                <a:solidFill>
                  <a:schemeClr val="bg1"/>
                </a:solidFill>
                <a:latin typeface="Simplified Arabic" panose="02020603050405020304" pitchFamily="18" charset="-78"/>
                <a:cs typeface="Simplified Arabic" panose="02020603050405020304" pitchFamily="18" charset="-78"/>
              </a:rPr>
              <a:t>* فلسفة تسويقية حديثة تعمل على الجمع بين توجهين هما( إدارة الجودة الشاملة والتسويق) تربطها قيمة أساسية مشتركة وهي </a:t>
            </a:r>
            <a:r>
              <a:rPr lang="ar-DZ" sz="3200" b="1" dirty="0" smtClean="0">
                <a:solidFill>
                  <a:schemeClr val="tx2">
                    <a:lumMod val="75000"/>
                  </a:schemeClr>
                </a:solidFill>
                <a:latin typeface="Simplified Arabic" panose="02020603050405020304" pitchFamily="18" charset="-78"/>
                <a:cs typeface="Simplified Arabic" panose="02020603050405020304" pitchFamily="18" charset="-78"/>
              </a:rPr>
              <a:t>التركيز على الزبائن وتجنيد كافة الوسائل للمنظمة </a:t>
            </a:r>
            <a:r>
              <a:rPr lang="ar-DZ" sz="3200" b="1" dirty="0" smtClean="0">
                <a:solidFill>
                  <a:schemeClr val="bg1"/>
                </a:solidFill>
                <a:latin typeface="Simplified Arabic" panose="02020603050405020304" pitchFamily="18" charset="-78"/>
                <a:cs typeface="Simplified Arabic" panose="02020603050405020304" pitchFamily="18" charset="-78"/>
              </a:rPr>
              <a:t>بغية الوصول الى جودة عالية لتلبية حاجات ورغبات الزبائن,</a:t>
            </a:r>
          </a:p>
          <a:p>
            <a:pPr algn="r" rtl="1"/>
            <a:r>
              <a:rPr lang="ar-DZ" sz="3200" b="1" dirty="0" smtClean="0">
                <a:solidFill>
                  <a:schemeClr val="bg1"/>
                </a:solidFill>
                <a:latin typeface="Simplified Arabic" panose="02020603050405020304" pitchFamily="18" charset="-78"/>
                <a:cs typeface="Simplified Arabic" panose="02020603050405020304" pitchFamily="18" charset="-78"/>
              </a:rPr>
              <a:t>* هي رؤية التسويق المتكاملة، والتي تسعى الى تأسيس علاقات طويلة الأمد مع الزبائن عن طريق خلق قيمة مضافة لإرضاء حاجات الزبائن في كل مرة ومن المرة الأولى,</a:t>
            </a:r>
            <a:endParaRPr lang="fr-FR" sz="3200" b="1" dirty="0" smtClean="0">
              <a:solidFill>
                <a:schemeClr val="bg1"/>
              </a:solidFill>
              <a:latin typeface="Simplified Arabic" panose="02020603050405020304" pitchFamily="18" charset="-78"/>
              <a:cs typeface="Simplified Arabic" panose="02020603050405020304" pitchFamily="18" charset="-78"/>
            </a:endParaRPr>
          </a:p>
          <a:p>
            <a:pPr algn="r" rtl="1"/>
            <a:endParaRPr lang="fr-FR" sz="2400" b="1" dirty="0">
              <a:solidFill>
                <a:schemeClr val="tx2">
                  <a:lumMod val="75000"/>
                </a:schemeClr>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7387755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80528" y="195486"/>
            <a:ext cx="8964488" cy="4680520"/>
          </a:xfrm>
        </p:spPr>
        <p:txBody>
          <a:bodyPr/>
          <a:lstStyle/>
          <a:p>
            <a:pPr algn="r" rtl="1"/>
            <a:r>
              <a:rPr lang="ar-DZ" sz="3200" dirty="0" smtClean="0">
                <a:latin typeface="Simplified Arabic" panose="02020603050405020304" pitchFamily="18" charset="-78"/>
                <a:ea typeface="Microsoft YaHei" panose="020B0503020204020204" pitchFamily="34" charset="-122"/>
                <a:cs typeface="Simplified Arabic" panose="02020603050405020304" pitchFamily="18" charset="-78"/>
              </a:rPr>
              <a:t>عناصر إدارة الجودة التسويقية: حسب </a:t>
            </a:r>
            <a:r>
              <a:rPr lang="fr-FR" sz="3200" dirty="0" smtClean="0">
                <a:latin typeface="Simplified Arabic" panose="02020603050405020304" pitchFamily="18" charset="-78"/>
                <a:ea typeface="Microsoft YaHei" panose="020B0503020204020204" pitchFamily="34" charset="-122"/>
                <a:cs typeface="Simplified Arabic" panose="02020603050405020304" pitchFamily="18" charset="-78"/>
              </a:rPr>
              <a:t>KOTLER</a:t>
            </a:r>
            <a:endParaRPr lang="ar-DZ" sz="3200" dirty="0" smtClean="0">
              <a:latin typeface="Simplified Arabic" panose="02020603050405020304" pitchFamily="18" charset="-78"/>
              <a:ea typeface="Microsoft YaHei" panose="020B0503020204020204" pitchFamily="34" charset="-122"/>
              <a:cs typeface="Simplified Arabic" panose="02020603050405020304" pitchFamily="18" charset="-78"/>
            </a:endParaRPr>
          </a:p>
          <a:p>
            <a:pPr marL="139700" indent="0" algn="r" rtl="1">
              <a:buNone/>
            </a:pPr>
            <a:r>
              <a:rPr lang="ar-DZ" sz="3200" dirty="0" smtClean="0">
                <a:solidFill>
                  <a:schemeClr val="accent1"/>
                </a:solidFill>
                <a:latin typeface="Simplified Arabic" panose="02020603050405020304" pitchFamily="18" charset="-78"/>
                <a:ea typeface="Microsoft YaHei" panose="020B0503020204020204" pitchFamily="34" charset="-122"/>
                <a:cs typeface="Simplified Arabic" panose="02020603050405020304" pitchFamily="18" charset="-78"/>
              </a:rPr>
              <a:t>1- التسويق المتكامل: </a:t>
            </a:r>
            <a:r>
              <a:rPr lang="ar-DZ" sz="3200" dirty="0" smtClean="0">
                <a:latin typeface="Simplified Arabic" panose="02020603050405020304" pitchFamily="18" charset="-78"/>
                <a:ea typeface="Microsoft YaHei" panose="020B0503020204020204" pitchFamily="34" charset="-122"/>
                <a:cs typeface="Simplified Arabic" panose="02020603050405020304" pitchFamily="18" charset="-78"/>
              </a:rPr>
              <a:t>يقصد به ان تعمل كل دوائر الشركة معا من اجل خدمة اهتمامات الزبون، أي انه استخدام كل مكونات المزيج التسويقي بشكل متكامل ومتناسق</a:t>
            </a:r>
          </a:p>
          <a:p>
            <a:pPr marL="139700" indent="0" algn="r" rtl="1">
              <a:buNone/>
            </a:pPr>
            <a:r>
              <a:rPr lang="ar-DZ" sz="3200" dirty="0" smtClean="0">
                <a:solidFill>
                  <a:schemeClr val="accent1"/>
                </a:solidFill>
                <a:latin typeface="Simplified Arabic" panose="02020603050405020304" pitchFamily="18" charset="-78"/>
                <a:ea typeface="Microsoft YaHei" panose="020B0503020204020204" pitchFamily="34" charset="-122"/>
                <a:cs typeface="Simplified Arabic" panose="02020603050405020304" pitchFamily="18" charset="-78"/>
              </a:rPr>
              <a:t>2-التسويق الداخلي: </a:t>
            </a:r>
            <a:r>
              <a:rPr lang="ar-DZ" sz="3200" dirty="0" smtClean="0">
                <a:latin typeface="Simplified Arabic" panose="02020603050405020304" pitchFamily="18" charset="-78"/>
                <a:ea typeface="Microsoft YaHei" panose="020B0503020204020204" pitchFamily="34" charset="-122"/>
                <a:cs typeface="Simplified Arabic" panose="02020603050405020304" pitchFamily="18" charset="-78"/>
              </a:rPr>
              <a:t>المهمة التي تعتمد على توظيف وتدريب وتحفيز العاملين بالشركة لتلبية حاجات ورغبات الزبائن واهم قاعدة يقوم عليها هذا المفهوم هي اعتبار الموظفين كسوق داخلي، او زبائن داخليين والوظائف كمنتجات داخلية وتطبيق مختلف التقنيات والأساليب التسويقية على هذا السوق من بحوث التسويق الداخلي، تجزئة السوق، تطوير المزيج التسويقي الداخلي، وغيرها</a:t>
            </a:r>
            <a:endParaRPr lang="fr-FR" sz="3200" dirty="0">
              <a:latin typeface="Simplified Arabic" panose="02020603050405020304" pitchFamily="18" charset="-78"/>
              <a:ea typeface="Microsoft YaHei" panose="020B0503020204020204" pitchFamily="34" charset="-122"/>
              <a:cs typeface="Simplified Arabic" panose="02020603050405020304" pitchFamily="18" charset="-78"/>
            </a:endParaRPr>
          </a:p>
        </p:txBody>
      </p:sp>
    </p:spTree>
    <p:extLst>
      <p:ext uri="{BB962C8B-B14F-4D97-AF65-F5344CB8AC3E}">
        <p14:creationId xmlns:p14="http://schemas.microsoft.com/office/powerpoint/2010/main" val="20117994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79512" y="123478"/>
            <a:ext cx="8856984" cy="4420175"/>
          </a:xfrm>
        </p:spPr>
        <p:txBody>
          <a:bodyPr/>
          <a:lstStyle/>
          <a:p>
            <a:pPr marL="139700" indent="0" algn="r" rtl="1">
              <a:buNone/>
            </a:pPr>
            <a:r>
              <a:rPr lang="ar-DZ" sz="3200" b="1" dirty="0" smtClean="0">
                <a:solidFill>
                  <a:schemeClr val="accent1"/>
                </a:solidFill>
                <a:latin typeface="Simplified Arabic" panose="02020603050405020304" pitchFamily="18" charset="-78"/>
                <a:cs typeface="Simplified Arabic" panose="02020603050405020304" pitchFamily="18" charset="-78"/>
              </a:rPr>
              <a:t>3- تسويق العلاقات: </a:t>
            </a:r>
            <a:r>
              <a:rPr lang="ar-DZ" sz="3200" dirty="0" smtClean="0">
                <a:latin typeface="Simplified Arabic" panose="02020603050405020304" pitchFamily="18" charset="-78"/>
                <a:cs typeface="Simplified Arabic" panose="02020603050405020304" pitchFamily="18" charset="-78"/>
              </a:rPr>
              <a:t>يعرف انه مجموع الأنشطة التسويقية الموجهة نحو انشاء وتطوير والحفاظ على علاقات ناجحة</a:t>
            </a:r>
          </a:p>
          <a:p>
            <a:pPr marL="139700" indent="0" algn="r" rtl="1">
              <a:buNone/>
            </a:pPr>
            <a:r>
              <a:rPr lang="ar-DZ" sz="3200" b="1" dirty="0" smtClean="0">
                <a:solidFill>
                  <a:schemeClr val="accent1"/>
                </a:solidFill>
                <a:latin typeface="Simplified Arabic" panose="02020603050405020304" pitchFamily="18" charset="-78"/>
                <a:cs typeface="Simplified Arabic" panose="02020603050405020304" pitchFamily="18" charset="-78"/>
              </a:rPr>
              <a:t>4- التسويق المجتمعي: </a:t>
            </a:r>
            <a:r>
              <a:rPr lang="ar-DZ" sz="3200" dirty="0" smtClean="0">
                <a:latin typeface="Simplified Arabic" panose="02020603050405020304" pitchFamily="18" charset="-78"/>
                <a:cs typeface="Simplified Arabic" panose="02020603050405020304" pitchFamily="18" charset="-78"/>
              </a:rPr>
              <a:t>هو تحديد احتياجات واهتمامات السوق المستهدف وذلك </a:t>
            </a:r>
            <a:r>
              <a:rPr lang="ar-DZ" sz="3200" dirty="0" err="1" smtClean="0">
                <a:latin typeface="Simplified Arabic" panose="02020603050405020304" pitchFamily="18" charset="-78"/>
                <a:cs typeface="Simplified Arabic" panose="02020603050405020304" pitchFamily="18" charset="-78"/>
              </a:rPr>
              <a:t>لاجل</a:t>
            </a:r>
            <a:r>
              <a:rPr lang="ar-DZ" sz="3200" dirty="0" smtClean="0">
                <a:latin typeface="Simplified Arabic" panose="02020603050405020304" pitchFamily="18" charset="-78"/>
                <a:cs typeface="Simplified Arabic" panose="02020603050405020304" pitchFamily="18" charset="-78"/>
              </a:rPr>
              <a:t> احداث الرضا بشكل متميز عن المنافسين يحسن صورة الشركة وفي نفس الوقت الحفاظ على المجتمع ككل</a:t>
            </a:r>
            <a:endParaRPr lang="fr-FR" sz="32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9883273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0" y="123478"/>
            <a:ext cx="9014344" cy="5256584"/>
          </a:xfrm>
        </p:spPr>
        <p:txBody>
          <a:bodyPr/>
          <a:lstStyle/>
          <a:p>
            <a:pPr algn="r" rtl="1"/>
            <a:r>
              <a:rPr lang="ar-DZ" sz="2800" b="1" dirty="0" smtClean="0">
                <a:solidFill>
                  <a:schemeClr val="accent4">
                    <a:lumMod val="75000"/>
                  </a:schemeClr>
                </a:solidFill>
                <a:latin typeface="Simplified Arabic" panose="02020603050405020304" pitchFamily="18" charset="-78"/>
                <a:cs typeface="Simplified Arabic" panose="02020603050405020304" pitchFamily="18" charset="-78"/>
              </a:rPr>
              <a:t>*العلاقة بين الجودة والتسويق:</a:t>
            </a:r>
          </a:p>
          <a:p>
            <a:pPr marL="139700" indent="0" algn="r" rtl="1">
              <a:buNone/>
            </a:pPr>
            <a:r>
              <a:rPr lang="ar-DZ" sz="2800" b="1" dirty="0" smtClean="0">
                <a:solidFill>
                  <a:schemeClr val="bg1"/>
                </a:solidFill>
                <a:latin typeface="Simplified Arabic" panose="02020603050405020304" pitchFamily="18" charset="-78"/>
                <a:cs typeface="Simplified Arabic" panose="02020603050405020304" pitchFamily="18" charset="-78"/>
              </a:rPr>
              <a:t>اعتبر العديد من الباحثين ان مبادئ إدارة الجودة الشاملة اسهمت في التطورات الأخيرة لمجال التسويق فيما يتعلق بتسويق العلاقات على وه الخصوص، فقد اشير الى ان ادوات وتقنيات إدارة الجودة الشاملة تساهم بحد كبير من الكفاءة في تنفيذ البرامج التسويقية في محاولة لربط الجودة مع التسويق من خلال قيمة أساسية مشتركة للتركيز على العملاء باعتبارهم ركنا أساسيا في بناء الأنشطة التسويقية، بالتالي كل من إدارة الجودة الشاملة والتسويق يشتركان بشكل مؤثر في حماية وتطبيق استراتيجية الشركة الخاصة بالعملاء, يمكن للتسويق ان يحافظ على جهود إدارة الجودة الشاملة في عملية الذهاب الى السوق حيث ان الجودة هي تقديم افضل قيمة للعملاء بينما التسويق هو عملية تحديد وتطوير وتقديم هذه القيمة </a:t>
            </a:r>
          </a:p>
          <a:p>
            <a:pPr algn="r" rtl="1"/>
            <a:endParaRPr lang="fr-FR" sz="2800" b="1" dirty="0">
              <a:solidFill>
                <a:schemeClr val="bg1"/>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668688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79512" y="291099"/>
            <a:ext cx="8784976"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endParaRPr kumimoji="0" lang="ar-DZ" sz="4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4">
                    <a:satMod val="175000"/>
                    <a:alpha val="40000"/>
                  </a:schemeClr>
                </a:glow>
              </a:effectLst>
              <a:latin typeface="Sakkal Majalla" pitchFamily="2" charset="-78"/>
              <a:ea typeface="Times New Roman" pitchFamily="18" charset="0"/>
              <a:cs typeface="Sakkal Majalla" pitchFamily="2" charset="-78"/>
            </a:endParaRPr>
          </a:p>
          <a:p>
            <a:pPr marL="0" marR="0" lvl="0" indent="0" algn="ctr" defTabSz="914400" rtl="1" eaLnBrk="1" fontAlgn="base" latinLnBrk="0" hangingPunct="1">
              <a:lnSpc>
                <a:spcPct val="100000"/>
              </a:lnSpc>
              <a:spcBef>
                <a:spcPct val="0"/>
              </a:spcBef>
              <a:spcAft>
                <a:spcPct val="0"/>
              </a:spcAft>
              <a:buClrTx/>
              <a:buSzTx/>
              <a:buFontTx/>
              <a:buNone/>
              <a:tabLst/>
            </a:pPr>
            <a:r>
              <a:rPr lang="ar-DZ"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4">
                      <a:satMod val="175000"/>
                      <a:alpha val="40000"/>
                    </a:schemeClr>
                  </a:glow>
                </a:effectLst>
                <a:latin typeface="A Thuluth" pitchFamily="2" charset="-78"/>
                <a:cs typeface="A Thuluth" pitchFamily="2" charset="-78"/>
              </a:rPr>
              <a:t>عناصر المحاضرة:</a:t>
            </a:r>
          </a:p>
          <a:p>
            <a:pPr marL="0" marR="0" lvl="0" indent="0" algn="just" defTabSz="914400" rtl="1" eaLnBrk="1" fontAlgn="base" latinLnBrk="0" hangingPunct="1">
              <a:lnSpc>
                <a:spcPct val="100000"/>
              </a:lnSpc>
              <a:spcBef>
                <a:spcPct val="0"/>
              </a:spcBef>
              <a:spcAft>
                <a:spcPct val="0"/>
              </a:spcAft>
              <a:buClrTx/>
              <a:buSzTx/>
              <a:buFontTx/>
              <a:buNone/>
              <a:tabLst/>
            </a:pPr>
            <a:r>
              <a:rPr lang="ar-DZ"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4">
                      <a:satMod val="175000"/>
                      <a:alpha val="40000"/>
                    </a:schemeClr>
                  </a:glow>
                </a:effectLst>
                <a:latin typeface="Simplified Arabic" panose="02020603050405020304" pitchFamily="18" charset="-78"/>
                <a:cs typeface="Simplified Arabic" panose="02020603050405020304" pitchFamily="18" charset="-78"/>
              </a:rPr>
              <a:t>1- المفاهيم الأولية: الجودة، الجودة الشاملة، إدارة الجودة الشاملة</a:t>
            </a:r>
            <a:r>
              <a:rPr lang="ar-DZ"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4">
                      <a:satMod val="175000"/>
                      <a:alpha val="40000"/>
                    </a:schemeClr>
                  </a:glow>
                </a:effectLst>
                <a:latin typeface="Simplified Arabic" panose="02020603050405020304" pitchFamily="18" charset="-78"/>
                <a:cs typeface="Simplified Arabic" panose="02020603050405020304" pitchFamily="18" charset="-78"/>
              </a:rPr>
              <a:t>( أوجه الاختلاف بين الجودة وإدارة الجودة الشاملة)</a:t>
            </a:r>
            <a:endParaRPr lang="ar-DZ"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4">
                    <a:satMod val="175000"/>
                    <a:alpha val="40000"/>
                  </a:schemeClr>
                </a:glow>
              </a:effectLst>
              <a:latin typeface="Simplified Arabic" panose="02020603050405020304" pitchFamily="18" charset="-78"/>
              <a:cs typeface="Simplified Arabic" panose="02020603050405020304" pitchFamily="18" charset="-78"/>
            </a:endParaRPr>
          </a:p>
          <a:p>
            <a:pPr marL="0" marR="0" lvl="0" indent="0" algn="just" defTabSz="914400" rtl="1" eaLnBrk="1" fontAlgn="base" latinLnBrk="0" hangingPunct="1">
              <a:lnSpc>
                <a:spcPct val="100000"/>
              </a:lnSpc>
              <a:spcBef>
                <a:spcPct val="0"/>
              </a:spcBef>
              <a:spcAft>
                <a:spcPct val="0"/>
              </a:spcAft>
              <a:buClrTx/>
              <a:buSzTx/>
              <a:buFontTx/>
              <a:buNone/>
              <a:tabLst/>
            </a:pPr>
            <a:r>
              <a:rPr lang="ar-DZ"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4">
                      <a:satMod val="175000"/>
                      <a:alpha val="40000"/>
                    </a:schemeClr>
                  </a:glow>
                </a:effectLst>
                <a:latin typeface="Simplified Arabic" panose="02020603050405020304" pitchFamily="18" charset="-78"/>
                <a:cs typeface="Simplified Arabic" panose="02020603050405020304" pitchFamily="18" charset="-78"/>
              </a:rPr>
              <a:t>2- التطور التاريخي للجودة</a:t>
            </a:r>
          </a:p>
          <a:p>
            <a:pPr marL="0" marR="0" lvl="0" indent="0" algn="just" defTabSz="914400" rtl="1" eaLnBrk="1" fontAlgn="base" latinLnBrk="0" hangingPunct="1">
              <a:lnSpc>
                <a:spcPct val="100000"/>
              </a:lnSpc>
              <a:spcBef>
                <a:spcPct val="0"/>
              </a:spcBef>
              <a:spcAft>
                <a:spcPct val="0"/>
              </a:spcAft>
              <a:buClrTx/>
              <a:buSzTx/>
              <a:buFontTx/>
              <a:buNone/>
              <a:tabLst/>
            </a:pPr>
            <a:r>
              <a:rPr lang="ar-DZ"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4">
                      <a:satMod val="175000"/>
                      <a:alpha val="40000"/>
                    </a:schemeClr>
                  </a:glow>
                </a:effectLst>
                <a:latin typeface="Simplified Arabic" panose="02020603050405020304" pitchFamily="18" charset="-78"/>
                <a:cs typeface="Simplified Arabic" panose="02020603050405020304" pitchFamily="18" charset="-78"/>
              </a:rPr>
              <a:t>3- إدارة الجودة التسويقية</a:t>
            </a:r>
          </a:p>
          <a:p>
            <a:pPr marL="0" marR="0" lvl="0" indent="0" algn="just" defTabSz="914400" rtl="1" eaLnBrk="0" fontAlgn="base" latinLnBrk="0" hangingPunct="0">
              <a:lnSpc>
                <a:spcPct val="100000"/>
              </a:lnSpc>
              <a:spcBef>
                <a:spcPct val="0"/>
              </a:spcBef>
              <a:spcAft>
                <a:spcPct val="0"/>
              </a:spcAft>
              <a:buClrTx/>
              <a:buSzTx/>
              <a:buFontTx/>
              <a:buNone/>
              <a:tabLst/>
            </a:pPr>
            <a:endParaRPr kumimoji="0" lang="fr-FR" sz="4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4">
                    <a:satMod val="175000"/>
                    <a:alpha val="40000"/>
                  </a:schemeClr>
                </a:glow>
              </a:effectLst>
              <a:latin typeface="Arial" pitchFamily="34" charset="0"/>
              <a:cs typeface="Arial" pitchFamily="34" charset="0"/>
            </a:endParaRPr>
          </a:p>
        </p:txBody>
      </p:sp>
    </p:spTree>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ar-DZ" sz="1600" b="1" i="0" u="none" strike="noStrike" cap="none" normalizeH="0" baseline="0" smtClean="0">
                <a:ln>
                  <a:noFill/>
                </a:ln>
                <a:solidFill>
                  <a:schemeClr val="tx1"/>
                </a:solidFill>
                <a:effectLst/>
                <a:latin typeface="Sakkal Majalla" pitchFamily="2" charset="-78"/>
                <a:ea typeface="Times New Roman" pitchFamily="18" charset="0"/>
                <a:cs typeface="Sakkal Majalla" pitchFamily="2" charset="-78"/>
              </a:rPr>
              <a:t>مقــــــــــــــــــــــــــــــــدمـــــــــــــــــــــــــــــــــــــــــــــة </a:t>
            </a:r>
            <a:endParaRPr kumimoji="0" lang="en-US" sz="1600" b="1" i="0" u="none" strike="noStrike" cap="none" normalizeH="0" baseline="0" smtClean="0">
              <a:ln>
                <a:noFill/>
              </a:ln>
              <a:solidFill>
                <a:schemeClr val="tx1"/>
              </a:solidFill>
              <a:effectLst/>
              <a:latin typeface="Sakkal Majalla" pitchFamily="2" charset="-78"/>
              <a:ea typeface="Times New Roman" pitchFamily="18" charset="0"/>
              <a:cs typeface="Sakkal Majalla" pitchFamily="2"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r-DZ" sz="1600" b="1" i="0" u="none" strike="noStrike" cap="none" normalizeH="0" baseline="0" smtClean="0">
                <a:ln>
                  <a:noFill/>
                </a:ln>
                <a:solidFill>
                  <a:schemeClr val="tx1"/>
                </a:solidFill>
                <a:effectLst/>
                <a:latin typeface="Sakkal Majalla" pitchFamily="2" charset="-78"/>
                <a:ea typeface="Times New Roman" pitchFamily="18" charset="0"/>
                <a:cs typeface="Sakkal Majalla" pitchFamily="2" charset="-78"/>
              </a:rPr>
              <a:t>الاشكـــــــــــــــــــــــــــــاليــــــــــــــــــــــــــــــــة</a:t>
            </a:r>
            <a:r>
              <a:rPr kumimoji="0" lang="fr-FR" sz="1600" b="1" i="0" u="none" strike="noStrike" cap="none" normalizeH="0" baseline="0" smtClean="0">
                <a:ln>
                  <a:noFill/>
                </a:ln>
                <a:solidFill>
                  <a:schemeClr val="tx1"/>
                </a:solidFill>
                <a:effectLst/>
                <a:latin typeface="Sakkal Majalla" pitchFamily="2" charset="-78"/>
                <a:ea typeface="Times New Roman" pitchFamily="18" charset="0"/>
                <a:cs typeface="Sakkal Majalla" pitchFamily="2" charset="-78"/>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52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ar-DZ" sz="1600" b="1" i="0" u="none" strike="noStrike" cap="none" normalizeH="0" baseline="0" smtClean="0">
                <a:ln>
                  <a:noFill/>
                </a:ln>
                <a:solidFill>
                  <a:schemeClr val="tx1"/>
                </a:solidFill>
                <a:effectLst/>
                <a:latin typeface="Sakkal Majalla" pitchFamily="2" charset="-78"/>
                <a:ea typeface="Times New Roman" pitchFamily="18" charset="0"/>
                <a:cs typeface="Sakkal Majalla" pitchFamily="2" charset="-78"/>
              </a:rPr>
              <a:t>مقــــــــــــــــــــــــــــــــدمـــــــــــــــــــــــــــــــــــــــــــــة </a:t>
            </a:r>
            <a:endParaRPr kumimoji="0" lang="en-US" sz="1600" b="1" i="0" u="none" strike="noStrike" cap="none" normalizeH="0" baseline="0" smtClean="0">
              <a:ln>
                <a:noFill/>
              </a:ln>
              <a:solidFill>
                <a:schemeClr val="tx1"/>
              </a:solidFill>
              <a:effectLst/>
              <a:latin typeface="Sakkal Majalla" pitchFamily="2" charset="-78"/>
              <a:ea typeface="Times New Roman" pitchFamily="18" charset="0"/>
              <a:cs typeface="Sakkal Majalla" pitchFamily="2"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r-DZ" sz="1600" b="1" i="0" u="none" strike="noStrike" cap="none" normalizeH="0" baseline="0" smtClean="0">
                <a:ln>
                  <a:noFill/>
                </a:ln>
                <a:solidFill>
                  <a:schemeClr val="tx1"/>
                </a:solidFill>
                <a:effectLst/>
                <a:latin typeface="Sakkal Majalla" pitchFamily="2" charset="-78"/>
                <a:ea typeface="Times New Roman" pitchFamily="18" charset="0"/>
                <a:cs typeface="Sakkal Majalla" pitchFamily="2" charset="-78"/>
              </a:rPr>
              <a:t>الاشكـــــــــــــــــــــــــــــاليــــــــــــــــــــــــــــــــة</a:t>
            </a:r>
            <a:r>
              <a:rPr kumimoji="0" lang="fr-FR" sz="1600" b="1" i="0" u="none" strike="noStrike" cap="none" normalizeH="0" baseline="0" smtClean="0">
                <a:ln>
                  <a:noFill/>
                </a:ln>
                <a:solidFill>
                  <a:schemeClr val="tx1"/>
                </a:solidFill>
                <a:effectLst/>
                <a:latin typeface="Sakkal Majalla" pitchFamily="2" charset="-78"/>
                <a:ea typeface="Times New Roman" pitchFamily="18" charset="0"/>
                <a:cs typeface="Sakkal Majalla" pitchFamily="2" charset="-78"/>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52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ar-DZ" sz="1600" b="1" i="0" u="none" strike="noStrike" cap="none" normalizeH="0" baseline="0" smtClean="0">
                <a:ln>
                  <a:noFill/>
                </a:ln>
                <a:solidFill>
                  <a:schemeClr val="tx1"/>
                </a:solidFill>
                <a:effectLst/>
                <a:latin typeface="Sakkal Majalla" pitchFamily="2" charset="-78"/>
                <a:ea typeface="Times New Roman" pitchFamily="18" charset="0"/>
                <a:cs typeface="Sakkal Majalla" pitchFamily="2" charset="-78"/>
              </a:rPr>
              <a:t>مقــــــــــــــــــــــــــــــــدمـــــــــــــــــــــــــــــــــــــــــــــة </a:t>
            </a:r>
            <a:endParaRPr kumimoji="0" lang="en-US" sz="1600" b="1" i="0" u="none" strike="noStrike" cap="none" normalizeH="0" baseline="0" smtClean="0">
              <a:ln>
                <a:noFill/>
              </a:ln>
              <a:solidFill>
                <a:schemeClr val="tx1"/>
              </a:solidFill>
              <a:effectLst/>
              <a:latin typeface="Sakkal Majalla" pitchFamily="2" charset="-78"/>
              <a:ea typeface="Times New Roman" pitchFamily="18" charset="0"/>
              <a:cs typeface="Sakkal Majalla" pitchFamily="2"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r-DZ" sz="1600" b="1" i="0" u="none" strike="noStrike" cap="none" normalizeH="0" baseline="0" smtClean="0">
                <a:ln>
                  <a:noFill/>
                </a:ln>
                <a:solidFill>
                  <a:schemeClr val="tx1"/>
                </a:solidFill>
                <a:effectLst/>
                <a:latin typeface="Sakkal Majalla" pitchFamily="2" charset="-78"/>
                <a:ea typeface="Times New Roman" pitchFamily="18" charset="0"/>
                <a:cs typeface="Sakkal Majalla" pitchFamily="2" charset="-78"/>
              </a:rPr>
              <a:t>الاشكـــــــــــــــــــــــــــــاليــــــــــــــــــــــــــــــــة</a:t>
            </a:r>
            <a:r>
              <a:rPr kumimoji="0" lang="fr-FR" sz="1600" b="1" i="0" u="none" strike="noStrike" cap="none" normalizeH="0" baseline="0" smtClean="0">
                <a:ln>
                  <a:noFill/>
                </a:ln>
                <a:solidFill>
                  <a:schemeClr val="tx1"/>
                </a:solidFill>
                <a:effectLst/>
                <a:latin typeface="Sakkal Majalla" pitchFamily="2" charset="-78"/>
                <a:ea typeface="Times New Roman" pitchFamily="18" charset="0"/>
                <a:cs typeface="Sakkal Majalla" pitchFamily="2" charset="-78"/>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52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ar-DZ" sz="1600" b="1" i="0" u="none" strike="noStrike" cap="none" normalizeH="0" baseline="0" smtClean="0">
                <a:ln>
                  <a:noFill/>
                </a:ln>
                <a:solidFill>
                  <a:schemeClr val="tx1"/>
                </a:solidFill>
                <a:effectLst/>
                <a:latin typeface="Sakkal Majalla" pitchFamily="2" charset="-78"/>
                <a:ea typeface="Times New Roman" pitchFamily="18" charset="0"/>
                <a:cs typeface="Sakkal Majalla" pitchFamily="2" charset="-78"/>
              </a:rPr>
              <a:t>مقــــــــــــــــــــــــــــــــدمـــــــــــــــــــــــــــــــــــــــــــــة </a:t>
            </a:r>
            <a:endParaRPr kumimoji="0" lang="en-US" sz="1600" b="1" i="0" u="none" strike="noStrike" cap="none" normalizeH="0" baseline="0" smtClean="0">
              <a:ln>
                <a:noFill/>
              </a:ln>
              <a:solidFill>
                <a:schemeClr val="tx1"/>
              </a:solidFill>
              <a:effectLst/>
              <a:latin typeface="Sakkal Majalla" pitchFamily="2" charset="-78"/>
              <a:ea typeface="Times New Roman" pitchFamily="18" charset="0"/>
              <a:cs typeface="Sakkal Majalla" pitchFamily="2"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r-DZ" sz="1600" b="1" i="0" u="none" strike="noStrike" cap="none" normalizeH="0" baseline="0" smtClean="0">
                <a:ln>
                  <a:noFill/>
                </a:ln>
                <a:solidFill>
                  <a:schemeClr val="tx1"/>
                </a:solidFill>
                <a:effectLst/>
                <a:latin typeface="Sakkal Majalla" pitchFamily="2" charset="-78"/>
                <a:ea typeface="Times New Roman" pitchFamily="18" charset="0"/>
                <a:cs typeface="Sakkal Majalla" pitchFamily="2" charset="-78"/>
              </a:rPr>
              <a:t>الاشكـــــــــــــــــــــــــــــاليــــــــــــــــــــــــــــــــة</a:t>
            </a:r>
            <a:r>
              <a:rPr kumimoji="0" lang="fr-FR" sz="1600" b="1" i="0" u="none" strike="noStrike" cap="none" normalizeH="0" baseline="0" smtClean="0">
                <a:ln>
                  <a:noFill/>
                </a:ln>
                <a:solidFill>
                  <a:schemeClr val="tx1"/>
                </a:solidFill>
                <a:effectLst/>
                <a:latin typeface="Sakkal Majalla" pitchFamily="2" charset="-78"/>
                <a:ea typeface="Times New Roman" pitchFamily="18" charset="0"/>
                <a:cs typeface="Sakkal Majalla" pitchFamily="2" charset="-78"/>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11"/>
          <p:cNvSpPr/>
          <p:nvPr/>
        </p:nvSpPr>
        <p:spPr>
          <a:xfrm>
            <a:off x="0" y="0"/>
            <a:ext cx="9144000" cy="5816977"/>
          </a:xfrm>
          <a:prstGeom prst="rect">
            <a:avLst/>
          </a:prstGeom>
          <a:noFill/>
          <a:ln>
            <a:solidFill>
              <a:schemeClr val="bg1"/>
            </a:solidFill>
          </a:ln>
        </p:spPr>
        <p:txBody>
          <a:bodyPr wrap="square">
            <a:spAutoFit/>
          </a:bodyPr>
          <a:lstStyle/>
          <a:p>
            <a:pPr algn="just" rtl="1" fontAlgn="base">
              <a:spcBef>
                <a:spcPct val="0"/>
              </a:spcBef>
              <a:spcAft>
                <a:spcPct val="0"/>
              </a:spcAft>
              <a:buClrTx/>
            </a:pPr>
            <a:r>
              <a:rPr lang="fr-FR" sz="4400" b="1" dirty="0" smtClean="0">
                <a:ln w="10541" cmpd="sng">
                  <a:solidFill>
                    <a:schemeClr val="accent4">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4">
                      <a:satMod val="175000"/>
                      <a:alpha val="40000"/>
                    </a:schemeClr>
                  </a:glow>
                </a:effectLst>
                <a:latin typeface="A Thuluth" pitchFamily="2" charset="-78"/>
                <a:cs typeface="+mj-cs"/>
              </a:rPr>
              <a:t> </a:t>
            </a:r>
            <a:r>
              <a:rPr lang="ar-DZ" sz="4400" b="1" dirty="0" smtClean="0">
                <a:ln w="10541" cmpd="sng">
                  <a:solidFill>
                    <a:schemeClr val="accent4">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4">
                      <a:satMod val="175000"/>
                      <a:alpha val="40000"/>
                    </a:schemeClr>
                  </a:glow>
                </a:effectLst>
                <a:latin typeface="A Thuluth" pitchFamily="2" charset="-78"/>
                <a:cs typeface="+mj-cs"/>
              </a:rPr>
              <a:t>1- </a:t>
            </a:r>
            <a:r>
              <a:rPr lang="fr-FR" sz="4400" b="1" dirty="0" smtClean="0">
                <a:ln w="10541" cmpd="sng">
                  <a:solidFill>
                    <a:schemeClr val="accent4">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4">
                      <a:satMod val="175000"/>
                      <a:alpha val="40000"/>
                    </a:schemeClr>
                  </a:glow>
                </a:effectLst>
                <a:latin typeface="A Thuluth" pitchFamily="2" charset="-78"/>
                <a:cs typeface="+mj-cs"/>
              </a:rPr>
              <a:t>  </a:t>
            </a:r>
            <a:r>
              <a:rPr lang="ar-DZ" sz="2800" b="1" dirty="0" smtClean="0">
                <a:ln w="10541" cmpd="sng">
                  <a:solidFill>
                    <a:schemeClr val="accent4">
                      <a:lumMod val="75000"/>
                    </a:schemeClr>
                  </a:solidFill>
                  <a:prstDash val="solid"/>
                </a:ln>
                <a:solidFill>
                  <a:srgbClr val="FF0000"/>
                </a:solidFill>
                <a:effectLst>
                  <a:glow rad="228600">
                    <a:schemeClr val="accent4">
                      <a:satMod val="175000"/>
                      <a:alpha val="40000"/>
                    </a:schemeClr>
                  </a:glow>
                </a:effectLst>
                <a:latin typeface="Simplified Arabic" panose="02020603050405020304" pitchFamily="18" charset="-78"/>
                <a:cs typeface="+mj-cs"/>
              </a:rPr>
              <a:t>تعريف  الجودة</a:t>
            </a:r>
            <a:r>
              <a:rPr lang="ar-DZ" sz="6000" b="1" dirty="0" smtClean="0">
                <a:ln w="10541" cmpd="sng">
                  <a:solidFill>
                    <a:schemeClr val="accent4">
                      <a:lumMod val="75000"/>
                    </a:schemeClr>
                  </a:solidFill>
                  <a:prstDash val="solid"/>
                </a:ln>
                <a:solidFill>
                  <a:srgbClr val="FF0000"/>
                </a:solidFill>
                <a:effectLst>
                  <a:glow rad="228600">
                    <a:schemeClr val="accent4">
                      <a:satMod val="175000"/>
                      <a:alpha val="40000"/>
                    </a:schemeClr>
                  </a:glow>
                </a:effectLst>
                <a:latin typeface="A Thuluth" pitchFamily="2" charset="-78"/>
                <a:cs typeface="+mj-cs"/>
              </a:rPr>
              <a:t>: </a:t>
            </a:r>
          </a:p>
          <a:p>
            <a:pPr marL="285750" indent="-285750" algn="just" rtl="1" fontAlgn="base">
              <a:spcBef>
                <a:spcPct val="0"/>
              </a:spcBef>
              <a:spcAft>
                <a:spcPct val="0"/>
              </a:spcAft>
              <a:buClrTx/>
              <a:buFont typeface="Arial" panose="020B0604020202020204" pitchFamily="34" charset="0"/>
              <a:buChar char="•"/>
            </a:pPr>
            <a:r>
              <a:rPr lang="ar-DZ" sz="2800" b="1" dirty="0" smtClean="0">
                <a:ln w="10541" cmpd="sng">
                  <a:solidFill>
                    <a:schemeClr val="accent4">
                      <a:lumMod val="75000"/>
                    </a:schemeClr>
                  </a:solidFill>
                  <a:prstDash val="solid"/>
                </a:ln>
                <a:solidFill>
                  <a:srgbClr val="FF0000"/>
                </a:solidFill>
                <a:effectLst>
                  <a:glow rad="228600">
                    <a:schemeClr val="accent4">
                      <a:satMod val="175000"/>
                      <a:alpha val="40000"/>
                    </a:schemeClr>
                  </a:glow>
                </a:effectLst>
                <a:latin typeface="Simplified Arabic" panose="02020603050405020304" pitchFamily="18" charset="-78"/>
                <a:cs typeface="+mj-cs"/>
              </a:rPr>
              <a:t>تعريف الجمعية الامريكية للجودة: </a:t>
            </a:r>
            <a:r>
              <a:rPr lang="ar-DZ" sz="2800" b="1" dirty="0" smtClean="0">
                <a:ln w="10541" cmpd="sng">
                  <a:solidFill>
                    <a:schemeClr val="accent4">
                      <a:lumMod val="75000"/>
                    </a:schemeClr>
                  </a:solidFill>
                  <a:prstDash val="solid"/>
                </a:ln>
                <a:solidFill>
                  <a:schemeClr val="bg1"/>
                </a:solidFill>
                <a:effectLst>
                  <a:glow rad="228600">
                    <a:schemeClr val="accent4">
                      <a:satMod val="175000"/>
                      <a:alpha val="40000"/>
                    </a:schemeClr>
                  </a:glow>
                </a:effectLst>
                <a:latin typeface="Simplified Arabic" panose="02020603050405020304" pitchFamily="18" charset="-78"/>
                <a:cs typeface="+mj-cs"/>
              </a:rPr>
              <a:t>هي الهيئة والخصائص الكلية للمنتوج» خدمة او سلعة» التي تعكس وتظهر قدرة هذا المنتوج </a:t>
            </a:r>
            <a:r>
              <a:rPr lang="ar-DZ" sz="2800" b="1" dirty="0" smtClean="0">
                <a:ln w="10541" cmpd="sng">
                  <a:solidFill>
                    <a:schemeClr val="accent4">
                      <a:lumMod val="75000"/>
                    </a:schemeClr>
                  </a:solidFill>
                  <a:prstDash val="solid"/>
                </a:ln>
                <a:solidFill>
                  <a:schemeClr val="bg1"/>
                </a:solidFill>
                <a:effectLst>
                  <a:glow rad="228600">
                    <a:schemeClr val="accent4">
                      <a:satMod val="175000"/>
                      <a:alpha val="40000"/>
                    </a:schemeClr>
                  </a:glow>
                </a:effectLst>
                <a:latin typeface="Simplified Arabic" panose="02020603050405020304" pitchFamily="18" charset="-78"/>
                <a:cs typeface="+mj-cs"/>
              </a:rPr>
              <a:t>على </a:t>
            </a:r>
            <a:r>
              <a:rPr lang="ar-DZ" sz="2800" b="1" dirty="0" smtClean="0">
                <a:ln w="10541" cmpd="sng">
                  <a:solidFill>
                    <a:schemeClr val="accent4">
                      <a:lumMod val="75000"/>
                    </a:schemeClr>
                  </a:solidFill>
                  <a:prstDash val="solid"/>
                </a:ln>
                <a:solidFill>
                  <a:schemeClr val="bg1"/>
                </a:solidFill>
                <a:effectLst>
                  <a:glow rad="228600">
                    <a:schemeClr val="accent4">
                      <a:satMod val="175000"/>
                      <a:alpha val="40000"/>
                    </a:schemeClr>
                  </a:glow>
                </a:effectLst>
                <a:latin typeface="Simplified Arabic" panose="02020603050405020304" pitchFamily="18" charset="-78"/>
                <a:cs typeface="+mj-cs"/>
              </a:rPr>
              <a:t>اشباع حاجات صريحة </a:t>
            </a:r>
            <a:r>
              <a:rPr lang="ar-DZ" sz="2800" b="1" dirty="0" smtClean="0">
                <a:ln w="10541" cmpd="sng">
                  <a:solidFill>
                    <a:schemeClr val="accent4">
                      <a:lumMod val="75000"/>
                    </a:schemeClr>
                  </a:solidFill>
                  <a:prstDash val="solid"/>
                </a:ln>
                <a:solidFill>
                  <a:schemeClr val="bg1"/>
                </a:solidFill>
                <a:effectLst>
                  <a:glow rad="228600">
                    <a:schemeClr val="accent4">
                      <a:satMod val="175000"/>
                      <a:alpha val="40000"/>
                    </a:schemeClr>
                  </a:glow>
                </a:effectLst>
                <a:latin typeface="Simplified Arabic" panose="02020603050405020304" pitchFamily="18" charset="-78"/>
                <a:cs typeface="+mj-cs"/>
              </a:rPr>
              <a:t>واخرى ضمنية</a:t>
            </a:r>
            <a:endParaRPr lang="ar-DZ" sz="2800" b="1" dirty="0" smtClean="0">
              <a:ln w="10541" cmpd="sng">
                <a:solidFill>
                  <a:schemeClr val="accent4">
                    <a:lumMod val="75000"/>
                  </a:schemeClr>
                </a:solidFill>
                <a:prstDash val="solid"/>
              </a:ln>
              <a:solidFill>
                <a:schemeClr val="bg1"/>
              </a:solidFill>
              <a:effectLst>
                <a:glow rad="228600">
                  <a:schemeClr val="accent4">
                    <a:satMod val="175000"/>
                    <a:alpha val="40000"/>
                  </a:schemeClr>
                </a:glow>
              </a:effectLst>
              <a:latin typeface="Simplified Arabic" panose="02020603050405020304" pitchFamily="18" charset="-78"/>
              <a:cs typeface="+mj-cs"/>
            </a:endParaRPr>
          </a:p>
          <a:p>
            <a:pPr marL="285750" indent="-285750" algn="just" rtl="1" fontAlgn="base">
              <a:spcBef>
                <a:spcPct val="0"/>
              </a:spcBef>
              <a:spcAft>
                <a:spcPct val="0"/>
              </a:spcAft>
              <a:buClrTx/>
              <a:buFont typeface="Arial" panose="020B0604020202020204" pitchFamily="34" charset="0"/>
              <a:buChar char="•"/>
            </a:pPr>
            <a:r>
              <a:rPr lang="ar-DZ" sz="2800" b="1" dirty="0" smtClean="0">
                <a:ln w="10541" cmpd="sng">
                  <a:solidFill>
                    <a:schemeClr val="accent4">
                      <a:lumMod val="75000"/>
                    </a:schemeClr>
                  </a:solidFill>
                  <a:prstDash val="solid"/>
                </a:ln>
                <a:solidFill>
                  <a:srgbClr val="FF0000"/>
                </a:solidFill>
                <a:effectLst>
                  <a:glow rad="228600">
                    <a:schemeClr val="accent4">
                      <a:satMod val="175000"/>
                      <a:alpha val="40000"/>
                    </a:schemeClr>
                  </a:glow>
                </a:effectLst>
                <a:latin typeface="Simplified Arabic" panose="02020603050405020304" pitchFamily="18" charset="-78"/>
                <a:cs typeface="+mj-cs"/>
              </a:rPr>
              <a:t>عرفها </a:t>
            </a:r>
            <a:r>
              <a:rPr lang="fr-FR" sz="2800" b="1" dirty="0" smtClean="0">
                <a:ln w="10541" cmpd="sng">
                  <a:solidFill>
                    <a:schemeClr val="accent4">
                      <a:lumMod val="75000"/>
                    </a:schemeClr>
                  </a:solidFill>
                  <a:prstDash val="solid"/>
                </a:ln>
                <a:solidFill>
                  <a:srgbClr val="FF0000"/>
                </a:solidFill>
                <a:effectLst>
                  <a:glow rad="228600">
                    <a:schemeClr val="accent4">
                      <a:satMod val="175000"/>
                      <a:alpha val="40000"/>
                    </a:schemeClr>
                  </a:glow>
                </a:effectLst>
                <a:latin typeface="Simplified Arabic" panose="02020603050405020304" pitchFamily="18" charset="-78"/>
                <a:cs typeface="+mj-cs"/>
              </a:rPr>
              <a:t>Joseph </a:t>
            </a:r>
            <a:r>
              <a:rPr lang="fr-FR" sz="2800" b="1" dirty="0" err="1" smtClean="0">
                <a:ln w="10541" cmpd="sng">
                  <a:solidFill>
                    <a:schemeClr val="accent4">
                      <a:lumMod val="75000"/>
                    </a:schemeClr>
                  </a:solidFill>
                  <a:prstDash val="solid"/>
                </a:ln>
                <a:solidFill>
                  <a:schemeClr val="bg1"/>
                </a:solidFill>
                <a:effectLst>
                  <a:glow rad="228600">
                    <a:schemeClr val="accent4">
                      <a:satMod val="175000"/>
                      <a:alpha val="40000"/>
                    </a:schemeClr>
                  </a:glow>
                </a:effectLst>
                <a:latin typeface="Simplified Arabic" panose="02020603050405020304" pitchFamily="18" charset="-78"/>
                <a:cs typeface="+mj-cs"/>
              </a:rPr>
              <a:t>Juran</a:t>
            </a:r>
            <a:r>
              <a:rPr lang="ar-DZ" sz="2800" b="1" smtClean="0">
                <a:ln w="10541" cmpd="sng">
                  <a:solidFill>
                    <a:schemeClr val="accent4">
                      <a:lumMod val="75000"/>
                    </a:schemeClr>
                  </a:solidFill>
                  <a:prstDash val="solid"/>
                </a:ln>
                <a:solidFill>
                  <a:schemeClr val="bg1"/>
                </a:solidFill>
                <a:effectLst>
                  <a:glow rad="228600">
                    <a:schemeClr val="accent4">
                      <a:satMod val="175000"/>
                      <a:alpha val="40000"/>
                    </a:schemeClr>
                  </a:glow>
                </a:effectLst>
                <a:latin typeface="Simplified Arabic" panose="02020603050405020304" pitchFamily="18" charset="-78"/>
                <a:cs typeface="+mj-cs"/>
              </a:rPr>
              <a:t>    </a:t>
            </a:r>
            <a:r>
              <a:rPr lang="ar-DZ" sz="2800" b="1" smtClean="0">
                <a:ln w="10541" cmpd="sng">
                  <a:solidFill>
                    <a:schemeClr val="accent4">
                      <a:lumMod val="75000"/>
                    </a:schemeClr>
                  </a:solidFill>
                  <a:prstDash val="solid"/>
                </a:ln>
                <a:solidFill>
                  <a:schemeClr val="bg1"/>
                </a:solidFill>
                <a:effectLst>
                  <a:glow rad="228600">
                    <a:schemeClr val="accent4">
                      <a:satMod val="175000"/>
                      <a:alpha val="40000"/>
                    </a:schemeClr>
                  </a:glow>
                </a:effectLst>
                <a:latin typeface="Simplified Arabic" panose="02020603050405020304" pitchFamily="18" charset="-78"/>
                <a:cs typeface="+mj-cs"/>
              </a:rPr>
              <a:t>انها </a:t>
            </a:r>
            <a:r>
              <a:rPr lang="ar-DZ" sz="2800" b="1" dirty="0" smtClean="0">
                <a:ln w="10541" cmpd="sng">
                  <a:solidFill>
                    <a:schemeClr val="accent4">
                      <a:lumMod val="75000"/>
                    </a:schemeClr>
                  </a:solidFill>
                  <a:prstDash val="solid"/>
                </a:ln>
                <a:solidFill>
                  <a:schemeClr val="bg1"/>
                </a:solidFill>
                <a:effectLst>
                  <a:glow rad="228600">
                    <a:schemeClr val="accent4">
                      <a:satMod val="175000"/>
                      <a:alpha val="40000"/>
                    </a:schemeClr>
                  </a:glow>
                </a:effectLst>
                <a:latin typeface="Simplified Arabic" panose="02020603050405020304" pitchFamily="18" charset="-78"/>
                <a:cs typeface="+mj-cs"/>
              </a:rPr>
              <a:t>ملائمة للغرض او الاستعمال,</a:t>
            </a:r>
            <a:endParaRPr lang="fr-FR" sz="2800" b="1" dirty="0" smtClean="0">
              <a:ln w="10541" cmpd="sng">
                <a:solidFill>
                  <a:schemeClr val="accent4">
                    <a:lumMod val="75000"/>
                  </a:schemeClr>
                </a:solidFill>
                <a:prstDash val="solid"/>
              </a:ln>
              <a:solidFill>
                <a:schemeClr val="bg1"/>
              </a:solidFill>
              <a:effectLst>
                <a:glow rad="228600">
                  <a:schemeClr val="accent4">
                    <a:satMod val="175000"/>
                    <a:alpha val="40000"/>
                  </a:schemeClr>
                </a:glow>
              </a:effectLst>
              <a:latin typeface="Simplified Arabic" panose="02020603050405020304" pitchFamily="18" charset="-78"/>
              <a:cs typeface="+mj-cs"/>
            </a:endParaRPr>
          </a:p>
          <a:p>
            <a:pPr marL="285750" indent="-285750" algn="just" rtl="1" fontAlgn="base">
              <a:spcBef>
                <a:spcPct val="0"/>
              </a:spcBef>
              <a:spcAft>
                <a:spcPct val="0"/>
              </a:spcAft>
              <a:buClrTx/>
              <a:buFont typeface="Arial" panose="020B0604020202020204" pitchFamily="34" charset="0"/>
              <a:buChar char="•"/>
            </a:pPr>
            <a:r>
              <a:rPr lang="fr-FR" sz="2800" b="1" dirty="0" smtClean="0">
                <a:ln w="10541" cmpd="sng">
                  <a:solidFill>
                    <a:schemeClr val="accent4">
                      <a:lumMod val="75000"/>
                    </a:schemeClr>
                  </a:solidFill>
                  <a:prstDash val="solid"/>
                </a:ln>
                <a:solidFill>
                  <a:srgbClr val="FF0000"/>
                </a:solidFill>
                <a:effectLst>
                  <a:glow rad="228600">
                    <a:schemeClr val="accent4">
                      <a:satMod val="175000"/>
                      <a:alpha val="40000"/>
                    </a:schemeClr>
                  </a:glow>
                </a:effectLst>
                <a:latin typeface="Simplified Arabic" panose="02020603050405020304" pitchFamily="18" charset="-78"/>
                <a:cs typeface="+mj-cs"/>
              </a:rPr>
              <a:t>Edward Deming</a:t>
            </a:r>
            <a:r>
              <a:rPr lang="ar-DZ" sz="2800" b="1" dirty="0" smtClean="0">
                <a:ln w="10541" cmpd="sng">
                  <a:solidFill>
                    <a:schemeClr val="accent4">
                      <a:lumMod val="75000"/>
                    </a:schemeClr>
                  </a:solidFill>
                  <a:prstDash val="solid"/>
                </a:ln>
                <a:solidFill>
                  <a:srgbClr val="FF0000"/>
                </a:solidFill>
                <a:effectLst>
                  <a:glow rad="228600">
                    <a:schemeClr val="accent4">
                      <a:satMod val="175000"/>
                      <a:alpha val="40000"/>
                    </a:schemeClr>
                  </a:glow>
                </a:effectLst>
                <a:latin typeface="Simplified Arabic" panose="02020603050405020304" pitchFamily="18" charset="-78"/>
                <a:cs typeface="+mj-cs"/>
              </a:rPr>
              <a:t> </a:t>
            </a:r>
            <a:r>
              <a:rPr lang="ar-DZ" sz="2800" b="1" dirty="0" smtClean="0">
                <a:ln w="10541" cmpd="sng">
                  <a:solidFill>
                    <a:schemeClr val="accent4">
                      <a:lumMod val="75000"/>
                    </a:schemeClr>
                  </a:solidFill>
                  <a:prstDash val="solid"/>
                </a:ln>
                <a:solidFill>
                  <a:schemeClr val="bg1"/>
                </a:solidFill>
                <a:effectLst>
                  <a:glow rad="228600">
                    <a:schemeClr val="accent4">
                      <a:satMod val="175000"/>
                      <a:alpha val="40000"/>
                    </a:schemeClr>
                  </a:glow>
                </a:effectLst>
                <a:latin typeface="Simplified Arabic" panose="02020603050405020304" pitchFamily="18" charset="-78"/>
                <a:cs typeface="+mj-cs"/>
              </a:rPr>
              <a:t>انها البحث المستمر عن الأخطاء والعمل على التحسين المستمر</a:t>
            </a:r>
          </a:p>
          <a:p>
            <a:pPr marL="285750" indent="-285750" algn="just" rtl="1" fontAlgn="base">
              <a:spcBef>
                <a:spcPct val="0"/>
              </a:spcBef>
              <a:spcAft>
                <a:spcPct val="0"/>
              </a:spcAft>
              <a:buClrTx/>
              <a:buFont typeface="Arial" panose="020B0604020202020204" pitchFamily="34" charset="0"/>
              <a:buChar char="•"/>
            </a:pPr>
            <a:r>
              <a:rPr lang="ar-DZ" sz="2800" b="1" dirty="0" smtClean="0">
                <a:ln w="10541" cmpd="sng">
                  <a:solidFill>
                    <a:schemeClr val="accent4">
                      <a:lumMod val="75000"/>
                    </a:schemeClr>
                  </a:solidFill>
                  <a:prstDash val="solid"/>
                </a:ln>
                <a:solidFill>
                  <a:srgbClr val="FF0000"/>
                </a:solidFill>
                <a:effectLst>
                  <a:glow rad="228600">
                    <a:schemeClr val="accent4">
                      <a:satMod val="175000"/>
                      <a:alpha val="40000"/>
                    </a:schemeClr>
                  </a:glow>
                </a:effectLst>
                <a:latin typeface="Simplified Arabic" panose="02020603050405020304" pitchFamily="18" charset="-78"/>
                <a:cs typeface="+mj-cs"/>
              </a:rPr>
              <a:t> </a:t>
            </a:r>
            <a:r>
              <a:rPr lang="fr-FR" sz="2800" b="1" dirty="0" err="1" smtClean="0">
                <a:ln w="10541" cmpd="sng">
                  <a:solidFill>
                    <a:schemeClr val="accent4">
                      <a:lumMod val="75000"/>
                    </a:schemeClr>
                  </a:solidFill>
                  <a:prstDash val="solid"/>
                </a:ln>
                <a:solidFill>
                  <a:srgbClr val="FF0000"/>
                </a:solidFill>
                <a:effectLst>
                  <a:glow rad="228600">
                    <a:schemeClr val="accent4">
                      <a:satMod val="175000"/>
                      <a:alpha val="40000"/>
                    </a:schemeClr>
                  </a:glow>
                </a:effectLst>
                <a:latin typeface="Simplified Arabic" panose="02020603050405020304" pitchFamily="18" charset="-78"/>
                <a:cs typeface="+mj-cs"/>
              </a:rPr>
              <a:t>Feigenbaum</a:t>
            </a:r>
            <a:r>
              <a:rPr lang="ar-DZ" sz="2800" b="1" dirty="0" smtClean="0">
                <a:ln w="10541" cmpd="sng">
                  <a:solidFill>
                    <a:schemeClr val="accent4">
                      <a:lumMod val="75000"/>
                    </a:schemeClr>
                  </a:solidFill>
                  <a:prstDash val="solid"/>
                </a:ln>
                <a:solidFill>
                  <a:srgbClr val="FF0000"/>
                </a:solidFill>
                <a:effectLst>
                  <a:glow rad="228600">
                    <a:schemeClr val="accent4">
                      <a:satMod val="175000"/>
                      <a:alpha val="40000"/>
                    </a:schemeClr>
                  </a:glow>
                </a:effectLst>
                <a:latin typeface="Simplified Arabic" panose="02020603050405020304" pitchFamily="18" charset="-78"/>
                <a:cs typeface="+mj-cs"/>
              </a:rPr>
              <a:t> </a:t>
            </a:r>
            <a:r>
              <a:rPr lang="ar-DZ" sz="2800" b="1" dirty="0" smtClean="0">
                <a:ln w="10541" cmpd="sng">
                  <a:solidFill>
                    <a:schemeClr val="accent4">
                      <a:lumMod val="75000"/>
                    </a:schemeClr>
                  </a:solidFill>
                  <a:prstDash val="solid"/>
                </a:ln>
                <a:solidFill>
                  <a:schemeClr val="bg1"/>
                </a:solidFill>
                <a:effectLst>
                  <a:glow rad="228600">
                    <a:schemeClr val="accent4">
                      <a:satMod val="175000"/>
                      <a:alpha val="40000"/>
                    </a:schemeClr>
                  </a:glow>
                </a:effectLst>
                <a:latin typeface="Simplified Arabic" panose="02020603050405020304" pitchFamily="18" charset="-78"/>
                <a:cs typeface="+mj-cs"/>
              </a:rPr>
              <a:t>المجموع الكلي لخصائص المنتج التي تلبي حاجات الزبو</a:t>
            </a:r>
            <a:r>
              <a:rPr lang="ar-DZ" sz="2800" b="1" dirty="0" smtClean="0">
                <a:ln w="10541" cmpd="sng">
                  <a:solidFill>
                    <a:schemeClr val="accent4">
                      <a:lumMod val="75000"/>
                    </a:schemeClr>
                  </a:solidFill>
                  <a:prstDash val="solid"/>
                </a:ln>
                <a:solidFill>
                  <a:schemeClr val="tx2"/>
                </a:solidFill>
                <a:effectLst>
                  <a:glow rad="228600">
                    <a:schemeClr val="accent4">
                      <a:satMod val="175000"/>
                      <a:alpha val="40000"/>
                    </a:schemeClr>
                  </a:glow>
                </a:effectLst>
                <a:latin typeface="Simplified Arabic" panose="02020603050405020304" pitchFamily="18" charset="-78"/>
                <a:cs typeface="+mj-cs"/>
              </a:rPr>
              <a:t>ن</a:t>
            </a:r>
            <a:endParaRPr lang="fr-FR" sz="2800" b="1" dirty="0" smtClean="0">
              <a:ln w="10541" cmpd="sng">
                <a:solidFill>
                  <a:schemeClr val="accent4">
                    <a:lumMod val="75000"/>
                  </a:schemeClr>
                </a:solidFill>
                <a:prstDash val="solid"/>
              </a:ln>
              <a:solidFill>
                <a:schemeClr val="tx2"/>
              </a:solidFill>
              <a:effectLst>
                <a:glow rad="228600">
                  <a:schemeClr val="accent4">
                    <a:satMod val="175000"/>
                    <a:alpha val="40000"/>
                  </a:schemeClr>
                </a:glow>
              </a:effectLst>
              <a:latin typeface="Simplified Arabic" panose="02020603050405020304" pitchFamily="18" charset="-78"/>
              <a:cs typeface="+mj-cs"/>
            </a:endParaRPr>
          </a:p>
          <a:p>
            <a:pPr marL="285750" indent="-285750" algn="just" rtl="1" fontAlgn="base">
              <a:spcBef>
                <a:spcPct val="0"/>
              </a:spcBef>
              <a:spcAft>
                <a:spcPct val="0"/>
              </a:spcAft>
              <a:buClrTx/>
              <a:buFont typeface="Arial" panose="020B0604020202020204" pitchFamily="34" charset="0"/>
              <a:buChar char="•"/>
            </a:pPr>
            <a:r>
              <a:rPr lang="fr-FR" sz="2800" b="1" dirty="0" smtClean="0">
                <a:ln w="10541" cmpd="sng">
                  <a:solidFill>
                    <a:schemeClr val="accent4">
                      <a:lumMod val="75000"/>
                    </a:schemeClr>
                  </a:solidFill>
                  <a:prstDash val="solid"/>
                </a:ln>
                <a:solidFill>
                  <a:srgbClr val="FF0000"/>
                </a:solidFill>
                <a:effectLst>
                  <a:glow rad="228600">
                    <a:schemeClr val="accent4">
                      <a:satMod val="175000"/>
                      <a:alpha val="40000"/>
                    </a:schemeClr>
                  </a:glow>
                </a:effectLst>
                <a:latin typeface="Simplified Arabic" panose="02020603050405020304" pitchFamily="18" charset="-78"/>
                <a:cs typeface="+mj-cs"/>
              </a:rPr>
              <a:t>Ichikawa</a:t>
            </a:r>
            <a:r>
              <a:rPr lang="ar-DZ" sz="2800" b="1" dirty="0">
                <a:ln w="10541" cmpd="sng">
                  <a:solidFill>
                    <a:schemeClr val="accent4">
                      <a:lumMod val="75000"/>
                    </a:schemeClr>
                  </a:solidFill>
                  <a:prstDash val="solid"/>
                </a:ln>
                <a:solidFill>
                  <a:srgbClr val="FF0000"/>
                </a:solidFill>
                <a:effectLst>
                  <a:glow rad="228600">
                    <a:schemeClr val="accent4">
                      <a:satMod val="175000"/>
                      <a:alpha val="40000"/>
                    </a:schemeClr>
                  </a:glow>
                </a:effectLst>
                <a:latin typeface="Simplified Arabic" panose="02020603050405020304" pitchFamily="18" charset="-78"/>
                <a:cs typeface="+mj-cs"/>
              </a:rPr>
              <a:t> </a:t>
            </a:r>
            <a:r>
              <a:rPr lang="ar-DZ" sz="2800" b="1" dirty="0" smtClean="0">
                <a:ln w="10541" cmpd="sng">
                  <a:solidFill>
                    <a:schemeClr val="accent4">
                      <a:lumMod val="75000"/>
                    </a:schemeClr>
                  </a:solidFill>
                  <a:prstDash val="solid"/>
                </a:ln>
                <a:solidFill>
                  <a:schemeClr val="bg1"/>
                </a:solidFill>
                <a:effectLst>
                  <a:glow rad="228600">
                    <a:schemeClr val="accent4">
                      <a:satMod val="175000"/>
                      <a:alpha val="40000"/>
                    </a:schemeClr>
                  </a:glow>
                </a:effectLst>
                <a:latin typeface="Simplified Arabic" panose="02020603050405020304" pitchFamily="18" charset="-78"/>
                <a:cs typeface="+mj-cs"/>
              </a:rPr>
              <a:t>درجة وفاء المنتوج لاحتياجات الزبون عند استخدامه</a:t>
            </a:r>
          </a:p>
          <a:p>
            <a:pPr marL="285750" indent="-285750" algn="just" rtl="1" fontAlgn="base">
              <a:spcBef>
                <a:spcPct val="0"/>
              </a:spcBef>
              <a:spcAft>
                <a:spcPct val="0"/>
              </a:spcAft>
              <a:buClrTx/>
              <a:buFont typeface="Arial" panose="020B0604020202020204" pitchFamily="34" charset="0"/>
              <a:buChar char="•"/>
            </a:pPr>
            <a:r>
              <a:rPr lang="fr-FR" sz="2800" b="1" dirty="0" smtClean="0">
                <a:ln w="10541" cmpd="sng">
                  <a:solidFill>
                    <a:schemeClr val="accent4">
                      <a:lumMod val="75000"/>
                    </a:schemeClr>
                  </a:solidFill>
                  <a:prstDash val="solid"/>
                </a:ln>
                <a:solidFill>
                  <a:srgbClr val="FF0000"/>
                </a:solidFill>
                <a:effectLst>
                  <a:glow rad="228600">
                    <a:schemeClr val="accent4">
                      <a:satMod val="175000"/>
                      <a:alpha val="40000"/>
                    </a:schemeClr>
                  </a:glow>
                </a:effectLst>
                <a:latin typeface="Simplified Arabic" panose="02020603050405020304" pitchFamily="18" charset="-78"/>
                <a:cs typeface="+mj-cs"/>
              </a:rPr>
              <a:t>Crosby </a:t>
            </a:r>
            <a:r>
              <a:rPr lang="ar-DZ" sz="2800" b="1" dirty="0" smtClean="0">
                <a:ln w="10541" cmpd="sng">
                  <a:solidFill>
                    <a:schemeClr val="accent4">
                      <a:lumMod val="75000"/>
                    </a:schemeClr>
                  </a:solidFill>
                  <a:prstDash val="solid"/>
                </a:ln>
                <a:solidFill>
                  <a:srgbClr val="FF0000"/>
                </a:solidFill>
                <a:effectLst>
                  <a:glow rad="228600">
                    <a:schemeClr val="accent4">
                      <a:satMod val="175000"/>
                      <a:alpha val="40000"/>
                    </a:schemeClr>
                  </a:glow>
                </a:effectLst>
                <a:latin typeface="Simplified Arabic" panose="02020603050405020304" pitchFamily="18" charset="-78"/>
                <a:cs typeface="+mj-cs"/>
              </a:rPr>
              <a:t> </a:t>
            </a:r>
            <a:r>
              <a:rPr lang="ar-DZ" sz="2800" b="1" dirty="0" smtClean="0">
                <a:ln w="10541" cmpd="sng">
                  <a:solidFill>
                    <a:schemeClr val="accent4">
                      <a:lumMod val="75000"/>
                    </a:schemeClr>
                  </a:solidFill>
                  <a:prstDash val="solid"/>
                </a:ln>
                <a:solidFill>
                  <a:schemeClr val="bg1"/>
                </a:solidFill>
                <a:effectLst>
                  <a:glow rad="228600">
                    <a:schemeClr val="accent4">
                      <a:satMod val="175000"/>
                      <a:alpha val="40000"/>
                    </a:schemeClr>
                  </a:glow>
                </a:effectLst>
                <a:latin typeface="Simplified Arabic" panose="02020603050405020304" pitchFamily="18" charset="-78"/>
                <a:cs typeface="+mj-cs"/>
              </a:rPr>
              <a:t>المطابقة للمواصفات ويقول ان الجودة هي مسؤولية الجميع ورغبات المستهلك هي أساس التصميم</a:t>
            </a:r>
            <a:endParaRPr lang="fr-FR" sz="2800" b="1" dirty="0" smtClean="0">
              <a:ln w="10541" cmpd="sng">
                <a:solidFill>
                  <a:schemeClr val="accent4">
                    <a:lumMod val="75000"/>
                  </a:schemeClr>
                </a:solidFill>
                <a:prstDash val="solid"/>
              </a:ln>
              <a:solidFill>
                <a:schemeClr val="bg1"/>
              </a:solidFill>
              <a:effectLst>
                <a:glow rad="228600">
                  <a:schemeClr val="accent4">
                    <a:satMod val="175000"/>
                    <a:alpha val="40000"/>
                  </a:schemeClr>
                </a:glow>
              </a:effectLst>
              <a:latin typeface="Simplified Arabic" panose="02020603050405020304" pitchFamily="18" charset="-78"/>
              <a:cs typeface="+mj-cs"/>
            </a:endParaRPr>
          </a:p>
          <a:p>
            <a:pPr marL="285750" indent="-285750" algn="just" rtl="1" fontAlgn="base">
              <a:spcBef>
                <a:spcPct val="0"/>
              </a:spcBef>
              <a:spcAft>
                <a:spcPct val="0"/>
              </a:spcAft>
              <a:buClrTx/>
              <a:buFont typeface="Arial" panose="020B0604020202020204" pitchFamily="34" charset="0"/>
              <a:buChar char="•"/>
            </a:pPr>
            <a:endParaRPr lang="ar-DZ" sz="1600" b="1" dirty="0" smtClean="0">
              <a:ln w="10541" cmpd="sng">
                <a:solidFill>
                  <a:schemeClr val="accent4">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4">
                    <a:satMod val="175000"/>
                    <a:alpha val="40000"/>
                  </a:schemeClr>
                </a:glow>
              </a:effectLst>
              <a:latin typeface="Simplified Arabic" panose="02020603050405020304" pitchFamily="18" charset="-78"/>
              <a:cs typeface="Simplified Arabic" panose="02020603050405020304" pitchFamily="18" charset="-78"/>
            </a:endParaRPr>
          </a:p>
          <a:p>
            <a:pPr algn="just" rtl="1" fontAlgn="base">
              <a:spcBef>
                <a:spcPct val="0"/>
              </a:spcBef>
              <a:spcAft>
                <a:spcPct val="0"/>
              </a:spcAft>
              <a:buClrTx/>
            </a:pPr>
            <a:endParaRPr lang="fr-FR" sz="1600" b="1" dirty="0">
              <a:ln w="10541" cmpd="sng">
                <a:solidFill>
                  <a:schemeClr val="accent4">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4">
                    <a:satMod val="175000"/>
                    <a:alpha val="40000"/>
                  </a:schemeClr>
                </a:glow>
              </a:effectLst>
              <a:latin typeface="Simplified Arabic" panose="02020603050405020304" pitchFamily="18" charset="-78"/>
              <a:cs typeface="Simplified Arabic" panose="02020603050405020304" pitchFamily="18" charset="-78"/>
            </a:endParaRPr>
          </a:p>
        </p:txBody>
      </p:sp>
    </p:spTree>
  </p:cSld>
  <p:clrMapOvr>
    <a:masterClrMapping/>
  </p:clrMapOvr>
  <p:transition>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1"/>
          <p:cNvSpPr>
            <a:spLocks noChangeArrowheads="1"/>
          </p:cNvSpPr>
          <p:nvPr/>
        </p:nvSpPr>
        <p:spPr bwMode="auto">
          <a:xfrm>
            <a:off x="3224367" y="216568"/>
            <a:ext cx="2626040"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3600" b="1" i="0" u="none" strike="noStrike" cap="none" normalizeH="0" baseline="0" dirty="0" smtClean="0">
                <a:ln>
                  <a:noFill/>
                </a:ln>
                <a:solidFill>
                  <a:srgbClr val="FF0000"/>
                </a:solidFill>
                <a:effectLst/>
                <a:latin typeface="Sakkal Majalla" pitchFamily="2" charset="-78"/>
                <a:ea typeface="Times New Roman" pitchFamily="18" charset="0"/>
                <a:cs typeface="Sakkal Majalla" pitchFamily="2" charset="-78"/>
              </a:rPr>
              <a:t>بعض</a:t>
            </a:r>
            <a:r>
              <a:rPr kumimoji="0" lang="ar-DZ" sz="3600" b="1" i="0" u="none" strike="noStrike" cap="none" normalizeH="0" dirty="0" smtClean="0">
                <a:ln>
                  <a:noFill/>
                </a:ln>
                <a:solidFill>
                  <a:srgbClr val="FF0000"/>
                </a:solidFill>
                <a:effectLst/>
                <a:latin typeface="Sakkal Majalla" pitchFamily="2" charset="-78"/>
                <a:ea typeface="Times New Roman" pitchFamily="18" charset="0"/>
                <a:cs typeface="Sakkal Majalla" pitchFamily="2" charset="-78"/>
              </a:rPr>
              <a:t> </a:t>
            </a:r>
            <a:r>
              <a:rPr kumimoji="0" lang="ar-DZ" sz="3600" b="1" i="0" u="none" strike="noStrike" cap="none" normalizeH="0" baseline="0" dirty="0" smtClean="0">
                <a:ln>
                  <a:noFill/>
                </a:ln>
                <a:solidFill>
                  <a:srgbClr val="FF0000"/>
                </a:solidFill>
                <a:effectLst/>
                <a:latin typeface="Sakkal Majalla" pitchFamily="2" charset="-78"/>
                <a:ea typeface="Times New Roman" pitchFamily="18" charset="0"/>
                <a:cs typeface="Sakkal Majalla" pitchFamily="2" charset="-78"/>
              </a:rPr>
              <a:t>رواد  الجودة</a:t>
            </a:r>
            <a:endParaRPr kumimoji="0" lang="ar-DZ" sz="4000" b="0" i="0" u="none" strike="noStrike" cap="none" normalizeH="0" baseline="0" dirty="0" smtClean="0">
              <a:ln>
                <a:noFill/>
              </a:ln>
              <a:solidFill>
                <a:srgbClr val="FF0000"/>
              </a:solidFill>
              <a:effectLst/>
              <a:latin typeface="Arial" pitchFamily="34" charset="0"/>
              <a:cs typeface="Arial" pitchFamily="34" charset="0"/>
            </a:endParaRPr>
          </a:p>
        </p:txBody>
      </p:sp>
      <p:sp>
        <p:nvSpPr>
          <p:cNvPr id="1136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1600" b="1" i="0" u="sng" strike="noStrike" cap="none" normalizeH="0" baseline="0" smtClean="0">
                <a:ln>
                  <a:noFill/>
                </a:ln>
                <a:solidFill>
                  <a:schemeClr val="tx1"/>
                </a:solidFill>
                <a:effectLst/>
                <a:latin typeface="Sakkal Majalla" pitchFamily="2" charset="-78"/>
                <a:ea typeface="Times New Roman" pitchFamily="18" charset="0"/>
                <a:cs typeface="Sakkal Majalla" pitchFamily="2" charset="-78"/>
              </a:rPr>
              <a:t>المطلب الأول</a:t>
            </a:r>
            <a:r>
              <a:rPr kumimoji="0" lang="ar-DZ" sz="1600" b="1" i="0" u="none" strike="noStrike" cap="none" normalizeH="0" baseline="0" smtClean="0">
                <a:ln>
                  <a:noFill/>
                </a:ln>
                <a:solidFill>
                  <a:schemeClr val="tx1"/>
                </a:solidFill>
                <a:effectLst/>
                <a:latin typeface="Sakkal Majalla" pitchFamily="2" charset="-78"/>
                <a:ea typeface="Times New Roman" pitchFamily="18" charset="0"/>
                <a:cs typeface="Sakkal Majalla" pitchFamily="2" charset="-78"/>
              </a:rPr>
              <a:t> : التطور التاريخي لإدارة الجودة الشاملة</a:t>
            </a:r>
            <a:endParaRPr kumimoji="0" lang="ar-DZ" sz="1800" b="0" i="0" u="none" strike="noStrike" cap="none" normalizeH="0" baseline="0" smtClean="0">
              <a:ln>
                <a:noFill/>
              </a:ln>
              <a:solidFill>
                <a:schemeClr val="tx1"/>
              </a:solidFill>
              <a:effectLst/>
              <a:latin typeface="Arial" pitchFamily="34" charset="0"/>
              <a:cs typeface="Arial" pitchFamily="34" charset="0"/>
            </a:endParaRPr>
          </a:p>
        </p:txBody>
      </p:sp>
      <p:sp>
        <p:nvSpPr>
          <p:cNvPr id="11366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1600" b="1" i="0" u="sng" strike="noStrike" cap="none" normalizeH="0" baseline="0" smtClean="0">
                <a:ln>
                  <a:noFill/>
                </a:ln>
                <a:solidFill>
                  <a:schemeClr val="tx1"/>
                </a:solidFill>
                <a:effectLst/>
                <a:latin typeface="Sakkal Majalla" pitchFamily="2" charset="-78"/>
                <a:ea typeface="Times New Roman" pitchFamily="18" charset="0"/>
                <a:cs typeface="Sakkal Majalla" pitchFamily="2" charset="-78"/>
              </a:rPr>
              <a:t>المطلب الأول</a:t>
            </a:r>
            <a:r>
              <a:rPr kumimoji="0" lang="ar-DZ" sz="1600" b="1" i="0" u="none" strike="noStrike" cap="none" normalizeH="0" baseline="0" smtClean="0">
                <a:ln>
                  <a:noFill/>
                </a:ln>
                <a:solidFill>
                  <a:schemeClr val="tx1"/>
                </a:solidFill>
                <a:effectLst/>
                <a:latin typeface="Sakkal Majalla" pitchFamily="2" charset="-78"/>
                <a:ea typeface="Times New Roman" pitchFamily="18" charset="0"/>
                <a:cs typeface="Sakkal Majalla" pitchFamily="2" charset="-78"/>
              </a:rPr>
              <a:t> : التطور التاريخي لإدارة الجودة الشاملة</a:t>
            </a:r>
            <a:endParaRPr kumimoji="0" lang="ar-DZ" sz="1800" b="0" i="0" u="none" strike="noStrike" cap="none" normalizeH="0" baseline="0" smtClean="0">
              <a:ln>
                <a:noFill/>
              </a:ln>
              <a:solidFill>
                <a:schemeClr val="tx1"/>
              </a:solidFill>
              <a:effectLst/>
              <a:latin typeface="Arial" pitchFamily="34" charset="0"/>
              <a:cs typeface="Arial" pitchFamily="34" charset="0"/>
            </a:endParaRPr>
          </a:p>
        </p:txBody>
      </p:sp>
      <p:pic>
        <p:nvPicPr>
          <p:cNvPr id="2" name="Image 1"/>
          <p:cNvPicPr>
            <a:picLocks noChangeAspect="1"/>
          </p:cNvPicPr>
          <p:nvPr/>
        </p:nvPicPr>
        <p:blipFill>
          <a:blip r:embed="rId2"/>
          <a:stretch>
            <a:fillRect/>
          </a:stretch>
        </p:blipFill>
        <p:spPr>
          <a:xfrm>
            <a:off x="401974" y="160762"/>
            <a:ext cx="8340051" cy="5017443"/>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5" name="Sous-titre 4"/>
          <p:cNvSpPr>
            <a:spLocks noGrp="1"/>
          </p:cNvSpPr>
          <p:nvPr>
            <p:ph type="subTitle" idx="1"/>
          </p:nvPr>
        </p:nvSpPr>
        <p:spPr>
          <a:xfrm>
            <a:off x="2982" y="285949"/>
            <a:ext cx="8822214" cy="2428892"/>
          </a:xfrm>
        </p:spPr>
        <p:txBody>
          <a:bodyPr/>
          <a:lstStyle/>
          <a:p>
            <a:pPr marL="0" lvl="0" indent="0" rtl="1" eaLnBrk="0" fontAlgn="base" hangingPunct="0">
              <a:spcBef>
                <a:spcPct val="0"/>
              </a:spcBef>
              <a:spcAft>
                <a:spcPct val="0"/>
              </a:spcAft>
              <a:buClrTx/>
              <a:buSzTx/>
            </a:pPr>
            <a:r>
              <a:rPr lang="ar-DZ" sz="28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raditional Arabic" pitchFamily="18" charset="-78"/>
                <a:ea typeface="Times New Roman" pitchFamily="18" charset="0"/>
                <a:cs typeface="+mj-cs"/>
                <a:sym typeface="Arial"/>
              </a:rPr>
              <a:t>ابعاد الجودة:</a:t>
            </a:r>
          </a:p>
          <a:p>
            <a:pPr marL="0" lvl="0" indent="0" algn="r" rtl="1" eaLnBrk="0" fontAlgn="base" hangingPunct="0">
              <a:spcBef>
                <a:spcPct val="0"/>
              </a:spcBef>
              <a:spcAft>
                <a:spcPct val="0"/>
              </a:spcAft>
              <a:buClrTx/>
              <a:buSzTx/>
            </a:pPr>
            <a:r>
              <a:rPr lang="ar-DZ" sz="28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raditional Arabic" pitchFamily="18" charset="-78"/>
                <a:ea typeface="Times New Roman" pitchFamily="18" charset="0"/>
                <a:cs typeface="+mj-cs"/>
                <a:sym typeface="Arial"/>
              </a:rPr>
              <a:t> </a:t>
            </a:r>
            <a:r>
              <a:rPr lang="ar-DZ" sz="28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Traditional Arabic" pitchFamily="18" charset="-78"/>
                <a:ea typeface="Times New Roman" pitchFamily="18" charset="0"/>
                <a:cs typeface="+mj-cs"/>
                <a:sym typeface="Arial"/>
              </a:rPr>
              <a:t>اغلب الكتاب يحددون الابعاد التالية للجودة</a:t>
            </a:r>
            <a:endParaRPr lang="ar-DZ" sz="28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Traditional Arabic" pitchFamily="18" charset="-78"/>
              <a:ea typeface="Times New Roman" pitchFamily="18" charset="0"/>
              <a:cs typeface="+mj-cs"/>
              <a:sym typeface="Arial"/>
            </a:endParaRPr>
          </a:p>
          <a:p>
            <a:pPr marL="0" lvl="0" indent="0" algn="r" rtl="1" eaLnBrk="0" fontAlgn="base" hangingPunct="0">
              <a:spcBef>
                <a:spcPct val="0"/>
              </a:spcBef>
              <a:spcAft>
                <a:spcPct val="0"/>
              </a:spcAft>
              <a:buClrTx/>
              <a:buSzTx/>
            </a:pPr>
            <a:r>
              <a:rPr lang="ar-DZ"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itchFamily="18" charset="-78"/>
                <a:ea typeface="Times New Roman" pitchFamily="18" charset="0"/>
                <a:cs typeface="+mj-cs"/>
                <a:sym typeface="Arial"/>
              </a:rPr>
              <a:t>1-</a:t>
            </a:r>
            <a:r>
              <a:rPr lang="ar-DZ" sz="28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raditional Arabic" pitchFamily="18" charset="-78"/>
                <a:ea typeface="Times New Roman" pitchFamily="18" charset="0"/>
                <a:cs typeface="+mj-cs"/>
                <a:sym typeface="Arial"/>
              </a:rPr>
              <a:t> الأداء</a:t>
            </a:r>
          </a:p>
          <a:p>
            <a:pPr marL="0" indent="0" algn="r" rtl="1" eaLnBrk="0" fontAlgn="base" hangingPunct="0">
              <a:spcBef>
                <a:spcPct val="0"/>
              </a:spcBef>
              <a:spcAft>
                <a:spcPct val="0"/>
              </a:spcAft>
              <a:buClrTx/>
              <a:buSzTx/>
            </a:pPr>
            <a:r>
              <a:rPr lang="ar-DZ"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itchFamily="18" charset="-78"/>
                <a:ea typeface="Times New Roman" pitchFamily="18" charset="0"/>
                <a:cs typeface="+mj-cs"/>
                <a:sym typeface="Arial"/>
              </a:rPr>
              <a:t>2- </a:t>
            </a:r>
            <a:r>
              <a:rPr lang="ar-DZ" sz="28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raditional Arabic" pitchFamily="18" charset="-78"/>
                <a:ea typeface="Times New Roman" pitchFamily="18" charset="0"/>
                <a:cs typeface="+mj-cs"/>
                <a:sym typeface="Arial"/>
              </a:rPr>
              <a:t>المظهر                        </a:t>
            </a:r>
            <a:r>
              <a:rPr lang="ar-DZ" sz="2800" b="1" cap="all" dirty="0" smtClean="0">
                <a:ln w="9000" cmpd="sng">
                  <a:solidFill>
                    <a:srgbClr val="FFAB40">
                      <a:shade val="50000"/>
                      <a:satMod val="120000"/>
                    </a:srgbClr>
                  </a:solidFill>
                  <a:prstDash val="solid"/>
                </a:ln>
                <a:solidFill>
                  <a:srgbClr val="FFAB40"/>
                </a:solidFill>
                <a:effectLst>
                  <a:reflection blurRad="12700" stA="28000" endPos="45000" dist="1000" dir="5400000" sy="-100000" algn="bl" rotWithShape="0"/>
                </a:effectLst>
                <a:latin typeface="Traditional Arabic" pitchFamily="18" charset="-78"/>
                <a:ea typeface="Times New Roman" pitchFamily="18" charset="0"/>
                <a:cs typeface="Times New Roman" panose="02020603050405020304" pitchFamily="18" charset="0"/>
              </a:rPr>
              <a:t>10-</a:t>
            </a:r>
            <a:r>
              <a:rPr lang="ar-DZ" sz="2800" b="1" cap="all" dirty="0" smtClean="0">
                <a:ln w="9000" cmpd="sng">
                  <a:solidFill>
                    <a:srgbClr val="FFAB40">
                      <a:shade val="50000"/>
                      <a:satMod val="120000"/>
                    </a:srgbClr>
                  </a:solidFill>
                  <a:prstDash val="solid"/>
                </a:ln>
                <a:solidFill>
                  <a:srgbClr val="FF0000"/>
                </a:solidFill>
                <a:effectLst>
                  <a:reflection blurRad="12700" stA="28000" endPos="45000" dist="1000" dir="5400000" sy="-100000" algn="bl" rotWithShape="0"/>
                </a:effectLst>
                <a:latin typeface="Traditional Arabic" pitchFamily="18" charset="-78"/>
                <a:ea typeface="Times New Roman" pitchFamily="18" charset="0"/>
                <a:cs typeface="Times New Roman" panose="02020603050405020304" pitchFamily="18" charset="0"/>
              </a:rPr>
              <a:t> الجودة المدركة</a:t>
            </a:r>
            <a:endParaRPr lang="ar-DZ"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itchFamily="18" charset="-78"/>
              <a:ea typeface="Times New Roman" pitchFamily="18" charset="0"/>
              <a:cs typeface="+mj-cs"/>
              <a:sym typeface="Arial"/>
            </a:endParaRPr>
          </a:p>
          <a:p>
            <a:pPr marL="0" lvl="0" indent="0" algn="r" rtl="1" eaLnBrk="0" fontAlgn="base" hangingPunct="0">
              <a:spcBef>
                <a:spcPct val="0"/>
              </a:spcBef>
              <a:spcAft>
                <a:spcPct val="0"/>
              </a:spcAft>
              <a:buClrTx/>
              <a:buSzTx/>
            </a:pPr>
            <a:r>
              <a:rPr lang="ar-DZ"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itchFamily="18" charset="-78"/>
                <a:ea typeface="Times New Roman" pitchFamily="18" charset="0"/>
                <a:cs typeface="+mj-cs"/>
                <a:sym typeface="Arial"/>
              </a:rPr>
              <a:t>3- </a:t>
            </a:r>
            <a:r>
              <a:rPr lang="ar-DZ" sz="28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raditional Arabic" pitchFamily="18" charset="-78"/>
                <a:ea typeface="Times New Roman" pitchFamily="18" charset="0"/>
                <a:cs typeface="+mj-cs"/>
                <a:sym typeface="Arial"/>
              </a:rPr>
              <a:t>المطابقة</a:t>
            </a:r>
            <a:endParaRPr lang="ar-DZ"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itchFamily="18" charset="-78"/>
              <a:ea typeface="Times New Roman" pitchFamily="18" charset="0"/>
              <a:cs typeface="+mj-cs"/>
              <a:sym typeface="Arial"/>
            </a:endParaRPr>
          </a:p>
          <a:p>
            <a:pPr marL="0" lvl="0" indent="0" algn="r" rtl="1" eaLnBrk="0" fontAlgn="base" hangingPunct="0">
              <a:spcBef>
                <a:spcPct val="0"/>
              </a:spcBef>
              <a:spcAft>
                <a:spcPct val="0"/>
              </a:spcAft>
              <a:buClrTx/>
              <a:buSzTx/>
            </a:pPr>
            <a:r>
              <a:rPr lang="ar-DZ" sz="2800" b="1" cap="all" dirty="0" smtClean="0">
                <a:ln w="9000" cmpd="sng">
                  <a:solidFill>
                    <a:schemeClr val="accent4">
                      <a:shade val="50000"/>
                      <a:satMod val="120000"/>
                    </a:schemeClr>
                  </a:solidFill>
                  <a:prstDash val="solid"/>
                </a:ln>
                <a:solidFill>
                  <a:schemeClr val="tx2"/>
                </a:solidFill>
                <a:effectLst>
                  <a:reflection blurRad="12700" stA="28000" endPos="45000" dist="1000" dir="5400000" sy="-100000" algn="bl" rotWithShape="0"/>
                </a:effectLst>
                <a:latin typeface="Traditional Arabic" pitchFamily="18" charset="-78"/>
                <a:ea typeface="Times New Roman" pitchFamily="18" charset="0"/>
                <a:cs typeface="+mj-cs"/>
                <a:sym typeface="Arial"/>
              </a:rPr>
              <a:t>4-</a:t>
            </a:r>
            <a:r>
              <a:rPr lang="ar-DZ" sz="28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raditional Arabic" pitchFamily="18" charset="-78"/>
                <a:ea typeface="Times New Roman" pitchFamily="18" charset="0"/>
                <a:cs typeface="+mj-cs"/>
                <a:sym typeface="Arial"/>
              </a:rPr>
              <a:t>الاعتمادية</a:t>
            </a:r>
          </a:p>
          <a:p>
            <a:pPr marL="0" lvl="0" indent="0" algn="r" rtl="1" eaLnBrk="0" fontAlgn="base" hangingPunct="0">
              <a:spcBef>
                <a:spcPct val="0"/>
              </a:spcBef>
              <a:spcAft>
                <a:spcPct val="0"/>
              </a:spcAft>
              <a:buClrTx/>
              <a:buSzTx/>
            </a:pPr>
            <a:r>
              <a:rPr lang="ar-DZ"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itchFamily="18" charset="-78"/>
                <a:ea typeface="Times New Roman" pitchFamily="18" charset="0"/>
                <a:cs typeface="+mj-cs"/>
                <a:sym typeface="Arial"/>
              </a:rPr>
              <a:t>5- </a:t>
            </a:r>
            <a:r>
              <a:rPr lang="ar-DZ" sz="28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raditional Arabic" pitchFamily="18" charset="-78"/>
                <a:ea typeface="Times New Roman" pitchFamily="18" charset="0"/>
                <a:cs typeface="+mj-cs"/>
                <a:sym typeface="Arial"/>
              </a:rPr>
              <a:t>الديمومة (الصلاحية)</a:t>
            </a:r>
          </a:p>
          <a:p>
            <a:pPr lvl="0" algn="r" rtl="1" eaLnBrk="0" fontAlgn="base" hangingPunct="0">
              <a:spcBef>
                <a:spcPct val="0"/>
              </a:spcBef>
              <a:spcAft>
                <a:spcPct val="0"/>
              </a:spcAft>
              <a:buClrTx/>
            </a:pPr>
            <a:r>
              <a:rPr lang="ar-DZ" sz="2400" b="1" cap="all" dirty="0">
                <a:ln w="9000" cmpd="sng">
                  <a:solidFill>
                    <a:srgbClr val="FFAB40">
                      <a:shade val="50000"/>
                      <a:satMod val="120000"/>
                    </a:srgbClr>
                  </a:solidFill>
                  <a:prstDash val="solid"/>
                </a:ln>
                <a:gradFill>
                  <a:gsLst>
                    <a:gs pos="0">
                      <a:srgbClr val="FFAB40">
                        <a:shade val="20000"/>
                        <a:satMod val="245000"/>
                      </a:srgbClr>
                    </a:gs>
                    <a:gs pos="43000">
                      <a:srgbClr val="FFAB40">
                        <a:satMod val="255000"/>
                      </a:srgbClr>
                    </a:gs>
                    <a:gs pos="48000">
                      <a:srgbClr val="FFAB40">
                        <a:shade val="85000"/>
                        <a:satMod val="255000"/>
                      </a:srgbClr>
                    </a:gs>
                    <a:gs pos="100000">
                      <a:srgbClr val="FFAB40">
                        <a:shade val="20000"/>
                        <a:satMod val="245000"/>
                      </a:srgbClr>
                    </a:gs>
                  </a:gsLst>
                  <a:lin ang="5400000"/>
                </a:gradFill>
                <a:effectLst>
                  <a:reflection blurRad="12700" stA="28000" endPos="45000" dist="1000" dir="5400000" sy="-100000" algn="bl" rotWithShape="0"/>
                </a:effectLst>
                <a:latin typeface="Traditional Arabic" pitchFamily="18" charset="-78"/>
                <a:ea typeface="Times New Roman" pitchFamily="18" charset="0"/>
                <a:cs typeface="Times New Roman" panose="02020603050405020304" pitchFamily="18" charset="0"/>
              </a:rPr>
              <a:t>6</a:t>
            </a:r>
            <a:r>
              <a:rPr lang="ar-DZ" sz="2800" b="1" cap="all" dirty="0">
                <a:ln w="9000" cmpd="sng">
                  <a:solidFill>
                    <a:srgbClr val="FFAB40">
                      <a:shade val="50000"/>
                      <a:satMod val="120000"/>
                    </a:srgbClr>
                  </a:solidFill>
                  <a:prstDash val="solid"/>
                </a:ln>
                <a:gradFill>
                  <a:gsLst>
                    <a:gs pos="0">
                      <a:srgbClr val="FFAB40">
                        <a:shade val="20000"/>
                        <a:satMod val="245000"/>
                      </a:srgbClr>
                    </a:gs>
                    <a:gs pos="43000">
                      <a:srgbClr val="FFAB40">
                        <a:satMod val="255000"/>
                      </a:srgbClr>
                    </a:gs>
                    <a:gs pos="48000">
                      <a:srgbClr val="FFAB40">
                        <a:shade val="85000"/>
                        <a:satMod val="255000"/>
                      </a:srgbClr>
                    </a:gs>
                    <a:gs pos="100000">
                      <a:srgbClr val="FFAB40">
                        <a:shade val="20000"/>
                        <a:satMod val="245000"/>
                      </a:srgbClr>
                    </a:gs>
                  </a:gsLst>
                  <a:lin ang="5400000"/>
                </a:gradFill>
                <a:effectLst>
                  <a:reflection blurRad="12700" stA="28000" endPos="45000" dist="1000" dir="5400000" sy="-100000" algn="bl" rotWithShape="0"/>
                </a:effectLst>
                <a:latin typeface="Traditional Arabic" pitchFamily="18" charset="-78"/>
                <a:ea typeface="Times New Roman" pitchFamily="18" charset="0"/>
                <a:cs typeface="Times New Roman" panose="02020603050405020304" pitchFamily="18" charset="0"/>
              </a:rPr>
              <a:t>- </a:t>
            </a:r>
            <a:r>
              <a:rPr lang="ar-DZ" sz="2800" b="1" cap="all" dirty="0">
                <a:ln w="9000" cmpd="sng">
                  <a:solidFill>
                    <a:srgbClr val="FFAB40">
                      <a:shade val="50000"/>
                      <a:satMod val="120000"/>
                    </a:srgbClr>
                  </a:solidFill>
                  <a:prstDash val="solid"/>
                </a:ln>
                <a:solidFill>
                  <a:srgbClr val="FF0000"/>
                </a:solidFill>
                <a:effectLst>
                  <a:reflection blurRad="12700" stA="28000" endPos="45000" dist="1000" dir="5400000" sy="-100000" algn="bl" rotWithShape="0"/>
                </a:effectLst>
                <a:latin typeface="Traditional Arabic" pitchFamily="18" charset="-78"/>
                <a:ea typeface="Times New Roman" pitchFamily="18" charset="0"/>
                <a:cs typeface="Times New Roman" panose="02020603050405020304" pitchFamily="18" charset="0"/>
              </a:rPr>
              <a:t>الخدمة المقدمة</a:t>
            </a:r>
          </a:p>
          <a:p>
            <a:pPr lvl="0" algn="r" rtl="1" eaLnBrk="0" fontAlgn="base" hangingPunct="0">
              <a:spcBef>
                <a:spcPct val="0"/>
              </a:spcBef>
              <a:spcAft>
                <a:spcPct val="0"/>
              </a:spcAft>
              <a:buClrTx/>
            </a:pPr>
            <a:r>
              <a:rPr lang="ar-DZ" sz="2800" b="1" cap="all" dirty="0" smtClean="0">
                <a:ln w="9000" cmpd="sng">
                  <a:solidFill>
                    <a:srgbClr val="FFAB40">
                      <a:shade val="50000"/>
                      <a:satMod val="120000"/>
                    </a:srgbClr>
                  </a:solidFill>
                  <a:prstDash val="solid"/>
                </a:ln>
                <a:gradFill>
                  <a:gsLst>
                    <a:gs pos="0">
                      <a:srgbClr val="FFAB40">
                        <a:shade val="20000"/>
                        <a:satMod val="245000"/>
                      </a:srgbClr>
                    </a:gs>
                    <a:gs pos="43000">
                      <a:srgbClr val="FFAB40">
                        <a:satMod val="255000"/>
                      </a:srgbClr>
                    </a:gs>
                    <a:gs pos="48000">
                      <a:srgbClr val="FFAB40">
                        <a:shade val="85000"/>
                        <a:satMod val="255000"/>
                      </a:srgbClr>
                    </a:gs>
                    <a:gs pos="100000">
                      <a:srgbClr val="FFAB40">
                        <a:shade val="20000"/>
                        <a:satMod val="245000"/>
                      </a:srgbClr>
                    </a:gs>
                  </a:gsLst>
                  <a:lin ang="5400000"/>
                </a:gradFill>
                <a:effectLst>
                  <a:reflection blurRad="12700" stA="28000" endPos="45000" dist="1000" dir="5400000" sy="-100000" algn="bl" rotWithShape="0"/>
                </a:effectLst>
                <a:latin typeface="Traditional Arabic" pitchFamily="18" charset="-78"/>
                <a:ea typeface="Times New Roman" pitchFamily="18" charset="0"/>
                <a:cs typeface="Times New Roman" panose="02020603050405020304" pitchFamily="18" charset="0"/>
              </a:rPr>
              <a:t>7- </a:t>
            </a:r>
            <a:r>
              <a:rPr lang="ar-DZ" sz="2800" b="1" cap="all" dirty="0" smtClean="0">
                <a:ln w="9000" cmpd="sng">
                  <a:solidFill>
                    <a:srgbClr val="FFAB40">
                      <a:shade val="50000"/>
                      <a:satMod val="120000"/>
                    </a:srgbClr>
                  </a:solidFill>
                  <a:prstDash val="solid"/>
                </a:ln>
                <a:solidFill>
                  <a:srgbClr val="FF0000"/>
                </a:solidFill>
                <a:effectLst>
                  <a:reflection blurRad="12700" stA="28000" endPos="45000" dist="1000" dir="5400000" sy="-100000" algn="bl" rotWithShape="0"/>
                </a:effectLst>
                <a:latin typeface="Traditional Arabic" pitchFamily="18" charset="-78"/>
                <a:ea typeface="Times New Roman" pitchFamily="18" charset="0"/>
                <a:cs typeface="Times New Roman" panose="02020603050405020304" pitchFamily="18" charset="0"/>
              </a:rPr>
              <a:t>الاستجابة</a:t>
            </a:r>
          </a:p>
          <a:p>
            <a:pPr lvl="0" algn="r" rtl="1" eaLnBrk="0" fontAlgn="base" hangingPunct="0">
              <a:spcBef>
                <a:spcPct val="0"/>
              </a:spcBef>
              <a:spcAft>
                <a:spcPct val="0"/>
              </a:spcAft>
              <a:buClrTx/>
            </a:pPr>
            <a:r>
              <a:rPr lang="ar-DZ" sz="2800" b="1" cap="all" dirty="0" smtClean="0">
                <a:ln w="9000" cmpd="sng">
                  <a:solidFill>
                    <a:srgbClr val="FFAB40">
                      <a:shade val="50000"/>
                      <a:satMod val="120000"/>
                    </a:srgbClr>
                  </a:solidFill>
                  <a:prstDash val="solid"/>
                </a:ln>
                <a:solidFill>
                  <a:srgbClr val="FFAB40"/>
                </a:solidFill>
                <a:effectLst>
                  <a:reflection blurRad="12700" stA="28000" endPos="45000" dist="1000" dir="5400000" sy="-100000" algn="bl" rotWithShape="0"/>
                </a:effectLst>
                <a:latin typeface="Traditional Arabic" pitchFamily="18" charset="-78"/>
                <a:ea typeface="Times New Roman" pitchFamily="18" charset="0"/>
                <a:cs typeface="Times New Roman" panose="02020603050405020304" pitchFamily="18" charset="0"/>
              </a:rPr>
              <a:t>8</a:t>
            </a:r>
            <a:r>
              <a:rPr lang="ar-DZ" sz="2800" b="1" cap="all" dirty="0" smtClean="0">
                <a:ln w="9000" cmpd="sng">
                  <a:solidFill>
                    <a:srgbClr val="FFAB40">
                      <a:shade val="50000"/>
                      <a:satMod val="120000"/>
                    </a:srgbClr>
                  </a:solidFill>
                  <a:prstDash val="solid"/>
                </a:ln>
                <a:solidFill>
                  <a:srgbClr val="FF0000"/>
                </a:solidFill>
                <a:effectLst>
                  <a:reflection blurRad="12700" stA="28000" endPos="45000" dist="1000" dir="5400000" sy="-100000" algn="bl" rotWithShape="0"/>
                </a:effectLst>
                <a:latin typeface="Traditional Arabic" pitchFamily="18" charset="-78"/>
                <a:ea typeface="Times New Roman" pitchFamily="18" charset="0"/>
                <a:cs typeface="Times New Roman" panose="02020603050405020304" pitchFamily="18" charset="0"/>
              </a:rPr>
              <a:t>- الجمالية</a:t>
            </a:r>
          </a:p>
          <a:p>
            <a:pPr lvl="0" algn="r" rtl="1" eaLnBrk="0" fontAlgn="base" hangingPunct="0">
              <a:spcBef>
                <a:spcPct val="0"/>
              </a:spcBef>
              <a:spcAft>
                <a:spcPct val="0"/>
              </a:spcAft>
              <a:buClrTx/>
            </a:pPr>
            <a:r>
              <a:rPr lang="ar-DZ" sz="2800" b="1" cap="all" dirty="0" smtClean="0">
                <a:ln w="9000" cmpd="sng">
                  <a:solidFill>
                    <a:srgbClr val="FFAB40">
                      <a:shade val="50000"/>
                      <a:satMod val="120000"/>
                    </a:srgbClr>
                  </a:solidFill>
                  <a:prstDash val="solid"/>
                </a:ln>
                <a:solidFill>
                  <a:srgbClr val="FFAB40"/>
                </a:solidFill>
                <a:effectLst>
                  <a:reflection blurRad="12700" stA="28000" endPos="45000" dist="1000" dir="5400000" sy="-100000" algn="bl" rotWithShape="0"/>
                </a:effectLst>
                <a:latin typeface="Traditional Arabic" pitchFamily="18" charset="-78"/>
                <a:ea typeface="Times New Roman" pitchFamily="18" charset="0"/>
                <a:cs typeface="Times New Roman" panose="02020603050405020304" pitchFamily="18" charset="0"/>
              </a:rPr>
              <a:t>9</a:t>
            </a:r>
            <a:r>
              <a:rPr lang="ar-DZ" sz="2800" b="1" cap="all" dirty="0" smtClean="0">
                <a:ln w="9000" cmpd="sng">
                  <a:solidFill>
                    <a:srgbClr val="FFAB40">
                      <a:shade val="50000"/>
                      <a:satMod val="120000"/>
                    </a:srgbClr>
                  </a:solidFill>
                  <a:prstDash val="solid"/>
                </a:ln>
                <a:solidFill>
                  <a:srgbClr val="FF0000"/>
                </a:solidFill>
                <a:effectLst>
                  <a:reflection blurRad="12700" stA="28000" endPos="45000" dist="1000" dir="5400000" sy="-100000" algn="bl" rotWithShape="0"/>
                </a:effectLst>
                <a:latin typeface="Traditional Arabic" pitchFamily="18" charset="-78"/>
                <a:ea typeface="Times New Roman" pitchFamily="18" charset="0"/>
                <a:cs typeface="Times New Roman" panose="02020603050405020304" pitchFamily="18" charset="0"/>
              </a:rPr>
              <a:t>- السمعة </a:t>
            </a:r>
          </a:p>
          <a:p>
            <a:pPr marL="0" lvl="0" indent="0" algn="r" rtl="1" eaLnBrk="0" fontAlgn="base" hangingPunct="0">
              <a:spcBef>
                <a:spcPct val="0"/>
              </a:spcBef>
              <a:spcAft>
                <a:spcPct val="0"/>
              </a:spcAft>
              <a:buClrTx/>
              <a:buSzTx/>
            </a:pPr>
            <a:endParaRPr lang="ar-DZ" sz="28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raditional Arabic" pitchFamily="18" charset="-78"/>
              <a:ea typeface="Times New Roman" pitchFamily="18" charset="0"/>
              <a:cs typeface="+mj-cs"/>
              <a:sym typeface="Arial"/>
            </a:endParaRPr>
          </a:p>
          <a:p>
            <a:pPr marL="0" lvl="0" indent="0" algn="r" rtl="1" eaLnBrk="0" fontAlgn="base" hangingPunct="0">
              <a:spcBef>
                <a:spcPct val="0"/>
              </a:spcBef>
              <a:spcAft>
                <a:spcPct val="0"/>
              </a:spcAft>
              <a:buClrTx/>
              <a:buSzTx/>
            </a:pPr>
            <a:endParaRPr lang="ar-DZ"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itchFamily="18" charset="-78"/>
              <a:ea typeface="Times New Roman" pitchFamily="18" charset="0"/>
              <a:cs typeface="+mj-cs"/>
              <a:sym typeface="Arial"/>
            </a:endParaRPr>
          </a:p>
        </p:txBody>
      </p:sp>
      <p:sp>
        <p:nvSpPr>
          <p:cNvPr id="52226" name="AutoShape 2" descr="إدارة الجودة الشاملة - الشبكة العربية للتميز والاستدامة"/>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2228" name="AutoShape 4" descr="إدارة الجودة الشاملة - الشبكة العربية للتميز والاستدامة"/>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2230" name="AutoShape 6" descr="إدارة الجودة الشاملة"/>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2232" name="AutoShape 8" descr="إدارة الجودة الشاملة"/>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52233" name="Picture 9"/>
          <p:cNvPicPr>
            <a:picLocks noChangeAspect="1" noChangeArrowheads="1"/>
          </p:cNvPicPr>
          <p:nvPr/>
        </p:nvPicPr>
        <p:blipFill>
          <a:blip r:embed="rId3">
            <a:lum contrast="-10000"/>
          </a:blip>
          <a:srcRect/>
          <a:stretch>
            <a:fillRect/>
          </a:stretch>
        </p:blipFill>
        <p:spPr bwMode="auto">
          <a:xfrm>
            <a:off x="2982" y="0"/>
            <a:ext cx="3024336" cy="1221366"/>
          </a:xfrm>
          <a:prstGeom prst="rect">
            <a:avLst/>
          </a:prstGeom>
          <a:ln>
            <a:noFill/>
          </a:ln>
          <a:effectLst>
            <a:softEdge rad="112500"/>
          </a:effectLst>
        </p:spPr>
      </p:pic>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144050" y="627534"/>
            <a:ext cx="3657300" cy="644700"/>
          </a:xfrm>
        </p:spPr>
        <p:txBody>
          <a:bodyPr/>
          <a:lstStyle/>
          <a:p>
            <a:pPr rtl="1"/>
            <a:r>
              <a:rPr lang="ar-DZ" dirty="0"/>
              <a:t/>
            </a:r>
            <a:br>
              <a:rPr lang="ar-DZ" dirty="0"/>
            </a:br>
            <a:endParaRPr lang="fr-FR" dirty="0"/>
          </a:p>
        </p:txBody>
      </p:sp>
      <p:sp>
        <p:nvSpPr>
          <p:cNvPr id="3" name="Sous-titre 2"/>
          <p:cNvSpPr>
            <a:spLocks noGrp="1"/>
          </p:cNvSpPr>
          <p:nvPr>
            <p:ph type="subTitle" idx="1"/>
          </p:nvPr>
        </p:nvSpPr>
        <p:spPr>
          <a:xfrm>
            <a:off x="251520" y="395184"/>
            <a:ext cx="8496944" cy="4480822"/>
          </a:xfrm>
        </p:spPr>
        <p:txBody>
          <a:bodyPr/>
          <a:lstStyle/>
          <a:p>
            <a:pPr rtl="1"/>
            <a:r>
              <a:rPr lang="ar-DZ" sz="2800" dirty="0">
                <a:solidFill>
                  <a:srgbClr val="FF0000"/>
                </a:solidFill>
                <a:cs typeface="+mj-cs"/>
              </a:rPr>
              <a:t>المعايير المحددة للجودة</a:t>
            </a:r>
            <a:r>
              <a:rPr lang="ar-DZ" sz="1600" dirty="0">
                <a:cs typeface="+mj-cs"/>
              </a:rPr>
              <a:t>: </a:t>
            </a:r>
            <a:endParaRPr lang="ar-DZ" sz="1600" dirty="0" smtClean="0">
              <a:cs typeface="+mj-cs"/>
            </a:endParaRPr>
          </a:p>
          <a:p>
            <a:pPr algn="just" rtl="1"/>
            <a:r>
              <a:rPr lang="ar-DZ" sz="2800" dirty="0">
                <a:solidFill>
                  <a:schemeClr val="bg1"/>
                </a:solidFill>
                <a:cs typeface="+mj-cs"/>
              </a:rPr>
              <a:t>يعتبر الارتقاء الى مستوى معين من الجودة من ابرز الأهداف التي تسعى المنظمة الى بلوغها، ولا يتم ذلك الا من خلال مراعاة مجموعة من المعايير والالتزام بتطبيقها والتي من أهمها:</a:t>
            </a:r>
          </a:p>
          <a:p>
            <a:pPr marL="584200" indent="-457200" algn="just" rtl="1">
              <a:buFont typeface="Arial" panose="020B0604020202020204" pitchFamily="34" charset="0"/>
              <a:buChar char="•"/>
            </a:pPr>
            <a:r>
              <a:rPr lang="ar-DZ" sz="2800" dirty="0">
                <a:solidFill>
                  <a:srgbClr val="FF0000"/>
                </a:solidFill>
                <a:cs typeface="+mj-cs"/>
              </a:rPr>
              <a:t>الفهم الجيد لسلوك العميل: </a:t>
            </a:r>
            <a:r>
              <a:rPr lang="ar-DZ" sz="2800" dirty="0">
                <a:solidFill>
                  <a:schemeClr val="bg1"/>
                </a:solidFill>
                <a:cs typeface="+mj-cs"/>
              </a:rPr>
              <a:t>يشير الى تفسير التصرفات الشرائية للزبون من اجل اعداد استراتيجية هادفة للجودة,</a:t>
            </a:r>
          </a:p>
          <a:p>
            <a:pPr marL="584200" indent="-457200" algn="just" rtl="1">
              <a:buFont typeface="Arial" panose="020B0604020202020204" pitchFamily="34" charset="0"/>
              <a:buChar char="•"/>
            </a:pPr>
            <a:r>
              <a:rPr lang="ar-DZ" sz="2800" dirty="0">
                <a:solidFill>
                  <a:srgbClr val="FF0000"/>
                </a:solidFill>
                <a:cs typeface="+mj-cs"/>
              </a:rPr>
              <a:t>الكفاءة في اختيار نوعية المادة: </a:t>
            </a:r>
            <a:r>
              <a:rPr lang="ar-DZ" sz="2800" dirty="0">
                <a:solidFill>
                  <a:schemeClr val="bg1"/>
                </a:solidFill>
                <a:cs typeface="+mj-cs"/>
              </a:rPr>
              <a:t>تعتبر المادة الأولية العنصر الأهم في تحديد النوعية الكفيلة باستخراج منتوج نوعي خالي من العيوب</a:t>
            </a:r>
          </a:p>
          <a:p>
            <a:pPr marL="584200" indent="-457200" algn="just" rtl="1">
              <a:buFont typeface="Arial" panose="020B0604020202020204" pitchFamily="34" charset="0"/>
              <a:buChar char="•"/>
            </a:pPr>
            <a:r>
              <a:rPr lang="ar-DZ" sz="2800" dirty="0">
                <a:solidFill>
                  <a:srgbClr val="FF0000"/>
                </a:solidFill>
                <a:cs typeface="+mj-cs"/>
              </a:rPr>
              <a:t>الابتعاد عن منطق الفردية داخل المنظمة: </a:t>
            </a:r>
            <a:r>
              <a:rPr lang="ar-DZ" sz="2800" dirty="0">
                <a:solidFill>
                  <a:schemeClr val="bg1"/>
                </a:solidFill>
                <a:cs typeface="+mj-cs"/>
              </a:rPr>
              <a:t>لأنه لا يتم الأداء بشكل سليم ومرغوب فيه الا بتظافر جميع الجهود لتجنب الوقوع في الخسائر</a:t>
            </a:r>
          </a:p>
          <a:p>
            <a:pPr algn="r" rtl="1"/>
            <a:endParaRPr lang="ar-DZ" sz="2400" dirty="0">
              <a:cs typeface="+mj-cs"/>
            </a:endParaRPr>
          </a:p>
          <a:p>
            <a:endParaRPr lang="fr-FR" dirty="0">
              <a:cs typeface="+mj-cs"/>
            </a:endParaRPr>
          </a:p>
        </p:txBody>
      </p:sp>
    </p:spTree>
    <p:extLst>
      <p:ext uri="{BB962C8B-B14F-4D97-AF65-F5344CB8AC3E}">
        <p14:creationId xmlns:p14="http://schemas.microsoft.com/office/powerpoint/2010/main" val="954126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683568" y="267494"/>
            <a:ext cx="8136904" cy="4680520"/>
          </a:xfrm>
        </p:spPr>
        <p:txBody>
          <a:bodyPr/>
          <a:lstStyle/>
          <a:p>
            <a:pPr marL="584200" indent="-457200" algn="just" rtl="1">
              <a:buFont typeface="Arial" panose="020B0604020202020204" pitchFamily="34" charset="0"/>
              <a:buChar char="•"/>
            </a:pPr>
            <a:r>
              <a:rPr lang="ar-DZ" sz="3600" dirty="0">
                <a:solidFill>
                  <a:srgbClr val="FF0000"/>
                </a:solidFill>
                <a:cs typeface="+mj-cs"/>
              </a:rPr>
              <a:t>اتباع أساليب فعالة في الرقابة على الجودة: </a:t>
            </a:r>
            <a:r>
              <a:rPr lang="ar-DZ" sz="3600" dirty="0">
                <a:solidFill>
                  <a:schemeClr val="bg1"/>
                </a:solidFill>
                <a:cs typeface="+mj-cs"/>
              </a:rPr>
              <a:t>بغرض تخفيض نسبة المعيب والتكاليف الى ادنى حد</a:t>
            </a:r>
          </a:p>
          <a:p>
            <a:pPr marL="584200" indent="-457200" algn="just" rtl="1">
              <a:buFont typeface="Arial" panose="020B0604020202020204" pitchFamily="34" charset="0"/>
              <a:buChar char="•"/>
            </a:pPr>
            <a:r>
              <a:rPr lang="ar-DZ" sz="3600" dirty="0">
                <a:solidFill>
                  <a:srgbClr val="FF0000"/>
                </a:solidFill>
                <a:cs typeface="+mj-cs"/>
              </a:rPr>
              <a:t>الاهتمام بإحداث التطوير المستمر: </a:t>
            </a:r>
            <a:r>
              <a:rPr lang="ar-DZ" sz="3600" dirty="0">
                <a:solidFill>
                  <a:schemeClr val="bg1"/>
                </a:solidFill>
                <a:cs typeface="+mj-cs"/>
              </a:rPr>
              <a:t>لان سرعة التطور التكنولوجي تجعل من دورة حياة المنتوج قصيرة بسبب سرعة التقادم, لهذا يجب على المنظمة التركيز على الابداع والتجديد لضمان الجودة</a:t>
            </a:r>
            <a:endParaRPr lang="fr-FR" sz="3600" dirty="0">
              <a:solidFill>
                <a:schemeClr val="bg1"/>
              </a:solidFill>
              <a:cs typeface="+mj-cs"/>
            </a:endParaRPr>
          </a:p>
          <a:p>
            <a:endParaRPr lang="fr-FR" dirty="0"/>
          </a:p>
        </p:txBody>
      </p:sp>
    </p:spTree>
    <p:extLst>
      <p:ext uri="{BB962C8B-B14F-4D97-AF65-F5344CB8AC3E}">
        <p14:creationId xmlns:p14="http://schemas.microsoft.com/office/powerpoint/2010/main" val="2066972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 name="Rectangle 1"/>
          <p:cNvSpPr/>
          <p:nvPr/>
        </p:nvSpPr>
        <p:spPr>
          <a:xfrm>
            <a:off x="323528" y="483518"/>
            <a:ext cx="8496944" cy="4031873"/>
          </a:xfrm>
          <a:prstGeom prst="rect">
            <a:avLst/>
          </a:prstGeom>
        </p:spPr>
        <p:txBody>
          <a:bodyPr wrap="square">
            <a:spAutoFit/>
          </a:bodyPr>
          <a:lstStyle/>
          <a:p>
            <a:pPr algn="r" rtl="1"/>
            <a:r>
              <a:rPr lang="ar-DZ" sz="3200" b="1" dirty="0" smtClean="0">
                <a:solidFill>
                  <a:srgbClr val="FF0000"/>
                </a:solidFill>
                <a:cs typeface="+mj-cs"/>
              </a:rPr>
              <a:t>الجودة الشاملة:</a:t>
            </a:r>
          </a:p>
          <a:p>
            <a:pPr algn="r" rtl="1"/>
            <a:r>
              <a:rPr lang="ar-DZ" sz="3200" b="1" dirty="0" smtClean="0">
                <a:solidFill>
                  <a:srgbClr val="FF0000"/>
                </a:solidFill>
                <a:cs typeface="+mj-cs"/>
              </a:rPr>
              <a:t> </a:t>
            </a:r>
            <a:r>
              <a:rPr lang="ar-DZ" sz="3200" b="1" dirty="0" smtClean="0">
                <a:solidFill>
                  <a:schemeClr val="bg1"/>
                </a:solidFill>
                <a:cs typeface="+mj-cs"/>
              </a:rPr>
              <a:t>تعبر الجودة الشاملة على تحقيق الجودة في جميع مظاهر العمل، في كل المستويات التنظيمية، بمشاركة جميع الافراد وجميع المصالح حيث ورد في كتاب </a:t>
            </a:r>
            <a:r>
              <a:rPr lang="fr-FR" sz="3200" b="1" dirty="0" smtClean="0">
                <a:solidFill>
                  <a:schemeClr val="bg1"/>
                </a:solidFill>
                <a:cs typeface="+mj-cs"/>
              </a:rPr>
              <a:t>Le grand livre de la qualité</a:t>
            </a:r>
            <a:r>
              <a:rPr lang="ar-DZ" sz="3200" b="1" dirty="0">
                <a:solidFill>
                  <a:schemeClr val="bg1"/>
                </a:solidFill>
                <a:cs typeface="+mj-cs"/>
              </a:rPr>
              <a:t> </a:t>
            </a:r>
            <a:r>
              <a:rPr lang="ar-DZ" sz="3200" b="1" dirty="0" smtClean="0">
                <a:solidFill>
                  <a:schemeClr val="bg1"/>
                </a:solidFill>
                <a:cs typeface="+mj-cs"/>
              </a:rPr>
              <a:t>«الجودة الشاملة للمنظمة هي سياسة تتعلق بتجنيد جميع الافراد من اجل تحسين: جودة منتجاتها وخدماتها، جودة عملها، جودة أهدافها تماشيا مع تطور بيئتها»  </a:t>
            </a:r>
          </a:p>
          <a:p>
            <a:pPr algn="r" rtl="1"/>
            <a:endParaRPr lang="fr-FR" sz="3200" b="1" dirty="0">
              <a:solidFill>
                <a:srgbClr val="FF0000"/>
              </a:solidFill>
              <a:cs typeface="+mj-cs"/>
            </a:endParaRPr>
          </a:p>
        </p:txBody>
      </p:sp>
    </p:spTree>
  </p:cSld>
  <p:clrMapOvr>
    <a:masterClrMapping/>
  </p:clrMapOvr>
  <p:transition>
    <p:strips dir="rd"/>
  </p:transition>
  <p:timing>
    <p:tnLst>
      <p:par>
        <p:cTn id="1" dur="indefinite" restart="never" nodeType="tmRoot"/>
      </p:par>
    </p:tnLst>
  </p:timing>
</p:sld>
</file>

<file path=ppt/theme/theme1.xml><?xml version="1.0" encoding="utf-8"?>
<a:theme xmlns:a="http://schemas.openxmlformats.org/drawingml/2006/main" name="Futuristic Background by Slidesgo">
  <a:themeElements>
    <a:clrScheme name="Simple Light">
      <a:dk1>
        <a:srgbClr val="001633"/>
      </a:dk1>
      <a:lt1>
        <a:srgbClr val="FFFFFF"/>
      </a:lt1>
      <a:dk2>
        <a:srgbClr val="85D5E6"/>
      </a:dk2>
      <a:lt2>
        <a:srgbClr val="FFAB40"/>
      </a:lt2>
      <a:accent1>
        <a:srgbClr val="FFAB40"/>
      </a:accent1>
      <a:accent2>
        <a:srgbClr val="85D5E6"/>
      </a:accent2>
      <a:accent3>
        <a:srgbClr val="78909C"/>
      </a:accent3>
      <a:accent4>
        <a:srgbClr val="FFAB40"/>
      </a:accent4>
      <a:accent5>
        <a:srgbClr val="0097A7"/>
      </a:accent5>
      <a:accent6>
        <a:srgbClr val="001633"/>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8090</TotalTime>
  <Words>1519</Words>
  <Application>Microsoft Office PowerPoint</Application>
  <PresentationFormat>Affichage à l'écran (16:9)</PresentationFormat>
  <Paragraphs>136</Paragraphs>
  <Slides>24</Slides>
  <Notes>3</Notes>
  <HiddenSlides>0</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24</vt:i4>
      </vt:variant>
    </vt:vector>
  </HeadingPairs>
  <TitlesOfParts>
    <vt:vector size="37" baseType="lpstr">
      <vt:lpstr>Arial</vt:lpstr>
      <vt:lpstr>Times New Roman</vt:lpstr>
      <vt:lpstr>Montserrat ExtraBold</vt:lpstr>
      <vt:lpstr>A Thuluth</vt:lpstr>
      <vt:lpstr>Traditional Arabic</vt:lpstr>
      <vt:lpstr>Tahoma</vt:lpstr>
      <vt:lpstr>Montserrat</vt:lpstr>
      <vt:lpstr>Wingdings</vt:lpstr>
      <vt:lpstr>Simplified Arabic</vt:lpstr>
      <vt:lpstr>Sakkal Majalla</vt:lpstr>
      <vt:lpstr>Corbel</vt:lpstr>
      <vt:lpstr>Microsoft YaHei</vt:lpstr>
      <vt:lpstr>Futuristic Background by Slidesgo</vt:lpstr>
      <vt:lpstr>Présentation PowerPoint</vt:lpstr>
      <vt:lpstr>Présentation PowerPoint</vt:lpstr>
      <vt:lpstr>Présentation PowerPoint</vt:lpstr>
      <vt:lpstr>Présentation PowerPoint</vt:lpstr>
      <vt:lpstr>Présentation PowerPoint</vt:lpstr>
      <vt:lpstr>Présentation PowerPoint</vt:lpstr>
      <vt:lpstr> </vt:lpstr>
      <vt:lpstr>Présentation PowerPoint</vt:lpstr>
      <vt:lpstr>Présentation PowerPoint</vt:lpstr>
      <vt:lpstr>Présentation PowerPoint</vt:lpstr>
      <vt:lpstr>إدارة الجودة الشاملة:</vt:lpstr>
      <vt:lpstr>Présentation PowerPoint</vt:lpstr>
      <vt:lpstr>Présentation PowerPoint</vt:lpstr>
      <vt:lpstr>مبادئ إدارة الجودة الشاملة </vt:lpstr>
      <vt:lpstr>اهداف إدارة الجودة الشاملة: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FUTURISTIC</dc:title>
  <dc:creator>pc</dc:creator>
  <cp:lastModifiedBy>user</cp:lastModifiedBy>
  <cp:revision>221</cp:revision>
  <dcterms:modified xsi:type="dcterms:W3CDTF">2025-02-04T07:05:32Z</dcterms:modified>
</cp:coreProperties>
</file>