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809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55819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21944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25280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1602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744251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41660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7257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190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60930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7816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9B6A58-10DC-45A7-812D-C39895D3A06C}" type="datetimeFigureOut">
              <a:rPr lang="ar-DZ" smtClean="0"/>
              <a:t>22-06-1446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849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64035" y="1645919"/>
            <a:ext cx="4318783" cy="2546253"/>
          </a:xfrm>
        </p:spPr>
        <p:txBody>
          <a:bodyPr>
            <a:normAutofit/>
          </a:bodyPr>
          <a:lstStyle/>
          <a:p>
            <a:pPr rtl="1"/>
            <a:br>
              <a:rPr lang="ar-D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ar-D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vigilance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28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456740"/>
              </p:ext>
            </p:extLst>
          </p:nvPr>
        </p:nvGraphicFramePr>
        <p:xfrm>
          <a:off x="858129" y="114581"/>
          <a:ext cx="10589023" cy="651576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972893">
                  <a:extLst>
                    <a:ext uri="{9D8B030D-6E8A-4147-A177-3AD203B41FA5}">
                      <a16:colId xmlns:a16="http://schemas.microsoft.com/office/drawing/2014/main" val="2246356160"/>
                    </a:ext>
                  </a:extLst>
                </a:gridCol>
                <a:gridCol w="1616130">
                  <a:extLst>
                    <a:ext uri="{9D8B030D-6E8A-4147-A177-3AD203B41FA5}">
                      <a16:colId xmlns:a16="http://schemas.microsoft.com/office/drawing/2014/main" val="2096806915"/>
                    </a:ext>
                  </a:extLst>
                </a:gridCol>
              </a:tblGrid>
              <a:tr h="520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content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Division by </a:t>
                      </a: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3580322219"/>
                  </a:ext>
                </a:extLst>
              </a:tr>
              <a:tr h="732113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1: General concepts about the organization and the environment.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Internal and external environment 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4065038506"/>
                  </a:ext>
                </a:extLst>
              </a:tr>
              <a:tr h="5513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4154097183"/>
                  </a:ext>
                </a:extLst>
              </a:tr>
              <a:tr h="387936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2: Basics of strategic vigilance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Concept</a:t>
                      </a: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Importance</a:t>
                      </a: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</a:t>
                      </a: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Functions 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1488208996"/>
                  </a:ext>
                </a:extLst>
              </a:tr>
              <a:tr h="5308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2871866354"/>
                  </a:ext>
                </a:extLst>
              </a:tr>
              <a:tr h="335649">
                <a:tc row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3: Types and Stages of strategic vigilance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Commercial Vigilance</a:t>
                      </a: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Technological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Political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</a:t>
                      </a: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Environmental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1322548444"/>
                  </a:ext>
                </a:extLst>
              </a:tr>
              <a:tr h="373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4192704616"/>
                  </a:ext>
                </a:extLst>
              </a:tr>
              <a:tr h="43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2356592437"/>
                  </a:ext>
                </a:extLst>
              </a:tr>
              <a:tr h="339123">
                <a:tc row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4: Digital vigilance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Concept</a:t>
                      </a:r>
                      <a:r>
                        <a:rPr lang="ar-D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Digital transformation/ Information Security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1971018078"/>
                  </a:ext>
                </a:extLst>
              </a:tr>
              <a:tr h="457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779017274"/>
                  </a:ext>
                </a:extLst>
              </a:tr>
              <a:tr h="3745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3334978093"/>
                  </a:ext>
                </a:extLst>
              </a:tr>
              <a:tr h="406172">
                <a:tc row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5: Modern concepts related to digital vigilance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intelligence/ information systems</a:t>
                      </a: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1779917152"/>
                  </a:ext>
                </a:extLst>
              </a:tr>
              <a:tr h="3706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808450319"/>
                  </a:ext>
                </a:extLst>
              </a:tr>
              <a:tr h="6794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2048363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84262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72</TotalTime>
  <Words>103</Words>
  <Application>Microsoft Office PowerPoint</Application>
  <PresentationFormat>Grand écran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Gill Sans MT</vt:lpstr>
      <vt:lpstr>Impact</vt:lpstr>
      <vt:lpstr>Times New Roman</vt:lpstr>
      <vt:lpstr>Badge</vt:lpstr>
      <vt:lpstr>  digital vigilance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Acer</dc:creator>
  <cp:lastModifiedBy>Raed-inf</cp:lastModifiedBy>
  <cp:revision>4</cp:revision>
  <dcterms:created xsi:type="dcterms:W3CDTF">2024-10-23T10:24:03Z</dcterms:created>
  <dcterms:modified xsi:type="dcterms:W3CDTF">2024-12-23T18:48:29Z</dcterms:modified>
</cp:coreProperties>
</file>