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737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0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22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80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6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38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87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5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4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1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5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5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7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61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FE26D6-FFCA-4393-AFFB-6D7193EF19F4}" type="datetimeFigureOut">
              <a:rPr lang="fr-FR" smtClean="0"/>
              <a:t>02/06/2024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95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5D764-838A-46D7-9615-4DDC013A2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DZ" dirty="0"/>
              <a:t>مكعبات كوس </a:t>
            </a:r>
            <a:r>
              <a:rPr lang="fr-FR" dirty="0" err="1"/>
              <a:t>Kohs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AD1BE1-358A-4D4B-8C74-64ADDB4B0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49195" y="3520449"/>
            <a:ext cx="9755187" cy="550333"/>
          </a:xfrm>
        </p:spPr>
        <p:txBody>
          <a:bodyPr/>
          <a:lstStyle/>
          <a:p>
            <a:r>
              <a:rPr lang="ar-DZ" dirty="0" err="1"/>
              <a:t>إختبار</a:t>
            </a:r>
            <a:r>
              <a:rPr lang="ar-DZ" dirty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3108779"/>
            <a:ext cx="331796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6E23D-F9BD-4E69-B567-DD2C0DA1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59" y="469239"/>
            <a:ext cx="9603275" cy="1049235"/>
          </a:xfrm>
        </p:spPr>
        <p:txBody>
          <a:bodyPr/>
          <a:lstStyle/>
          <a:p>
            <a:pPr algn="r" rtl="1"/>
            <a:r>
              <a:rPr lang="ar-DZ" dirty="0"/>
              <a:t>تعريف </a:t>
            </a:r>
            <a:r>
              <a:rPr lang="ar-DZ" dirty="0" err="1"/>
              <a:t>الإختبار</a:t>
            </a:r>
            <a:r>
              <a:rPr lang="ar-DZ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2F73C-1392-4C63-A0B9-82A46F070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قدم هذا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من طرف كوس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Kohs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سنة 1920 كحل لمشكلة نقص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الذكاء و هو يهدف لقياس الذكاء بشكل لا يسمح بتدخل العامل اللفظي .</a:t>
            </a:r>
            <a:endParaRPr lang="ar-D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r>
              <a:rPr lang="ar-D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مكعبات كوس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Cubes de 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kohs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: 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يعد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ذكاء غير ثقافي كونه يصنف ضمن فئة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الادائية غير اللفظية الذي يقدم كحل لبعض المشكلات الراجعة إلى نقص في بعض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الادائية مثل ما هو الحال بالنسبة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للإختبارات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الخاصة بالذكاء .و هو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موجه للأطفال  و الراشدين </a:t>
            </a:r>
            <a:r>
              <a:rPr lang="a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56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246C0-C345-4FE4-9A5D-3C186B75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83920"/>
            <a:ext cx="10396883" cy="4490665"/>
          </a:xfrm>
        </p:spPr>
        <p:txBody>
          <a:bodyPr>
            <a:normAutofit/>
          </a:bodyPr>
          <a:lstStyle/>
          <a:p>
            <a:pPr algn="r" rtl="1"/>
            <a:r>
              <a:rPr lang="ar-DZ" sz="2400" dirty="0"/>
              <a:t>في وقت محدد 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، </a:t>
            </a:r>
            <a:r>
              <a:rPr lang="ar-DZ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يطلب من المفحوص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إعادة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إنتاج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نموذج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باستخدام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مكعبات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بلونين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يقيم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القدرة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على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تحليل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وتوليف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المحفزات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المجردة</a:t>
            </a:r>
            <a:endParaRPr lang="ar-DZ" sz="2400" dirty="0">
              <a:solidFill>
                <a:srgbClr val="171717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ar-SA" sz="2400" dirty="0"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يقيم القدرة على تحليل وإعادة تشكيل  المثيرات البصرية المجردة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وهو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ينطوي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على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تشكيل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العمليات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غير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اللفظية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والتفكير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والذكاء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المكاني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العام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والذكاء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السائل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والإدراك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والتنظيم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والعمليات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المتزامنة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والتنسيق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الحركي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والتعلم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والقدرة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على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تمييز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المنبهات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البصرية</a:t>
            </a:r>
            <a:endParaRPr lang="ar-DZ" sz="2400" dirty="0">
              <a:solidFill>
                <a:srgbClr val="171717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ar-DZ" sz="2400" dirty="0">
                <a:solidFill>
                  <a:srgbClr val="171717"/>
                </a:solidFill>
                <a:latin typeface="Arial" panose="020B0604020202020204" pitchFamily="34" charset="0"/>
              </a:rPr>
              <a:t>بعض القدرات التعليمية مرتبطة </a:t>
            </a:r>
            <a:r>
              <a:rPr lang="ar-DZ" sz="2400" dirty="0" err="1">
                <a:solidFill>
                  <a:srgbClr val="171717"/>
                </a:solidFill>
                <a:latin typeface="Arial" panose="020B0604020202020204" pitchFamily="34" charset="0"/>
              </a:rPr>
              <a:t>يقدرة</a:t>
            </a:r>
            <a:r>
              <a:rPr lang="ar-DZ" sz="2400" dirty="0">
                <a:solidFill>
                  <a:srgbClr val="171717"/>
                </a:solidFill>
                <a:latin typeface="Arial" panose="020B0604020202020204" pitchFamily="34" charset="0"/>
              </a:rPr>
              <a:t> الطفل على تنظيم التصور الفضائي كالقراءة  و الرياضيات ...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8063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0A70DB-1AC4-4A75-9F82-908D0BA4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3840"/>
            <a:ext cx="9603275" cy="5222505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DZ" sz="45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مكونات </a:t>
            </a:r>
            <a:r>
              <a:rPr lang="ar-DZ" sz="4500" b="1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45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يتكون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من 16 مكعبا ملونا ، كل مكعب طول ضلعه  25 مم ،و لكل وجه من أوجه المكعبات لون معين : وجه  باللون الأحمر ، ووجه أزرق و وجه اصفر  وجه بالأبيض ، و وجه مقسم لمثلثين بالأصفر و الأزرق . ووجه أحمر و أبيض .و هي ألوان جذابة للأطفال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 -دليل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 أوراق الإجابة </a:t>
            </a: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4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 -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كتيب صغير فيه بعض الأشكال النموذجية عددها 17 .وضعت بالترتيب من البسيط إلى المقعد بعد أن أخذ كوس بعين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الإعتبار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بعض الأسس في بناء هذه الرسومات النموذجية نذكر على سبيل المثال </a:t>
            </a: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ضرورة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إستخدام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الجهات ذات اللون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الوحيد،ضرورة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إستخدام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بعض الجهات ذات اللون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الوحيد،ضرورة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إستخدام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كل لجهات ذات اللون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الوحيد،زيادة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عدد المكعبات المستعملة ،ضرورة إظهار هاته النماذج من جهة واحدة .،زيادة حجم الرسومات النموذجية .</a:t>
            </a: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88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A65B6-8EE6-4E66-A9B0-AE901615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70560"/>
            <a:ext cx="9603275" cy="4795785"/>
          </a:xfrm>
        </p:spPr>
        <p:txBody>
          <a:bodyPr>
            <a:normAutofit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تعليمات </a:t>
            </a:r>
            <a:r>
              <a:rPr lang="ar-D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الإختبار</a:t>
            </a: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تطبيق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فردي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يجلس المفحوص بشكل مريح أمام طاولة بحيث لا تتعدى زاوية النظر 45 درجة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لا يرى المفحوص إلا رسم واحد في كل مرة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نضع المكعبات مبعثرة على الجانب الأيمن للمفحوص 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تقدم صورة الشكل للمفحوص و يطلب منه أنجاز الشكل بالمكعبات المقدمة ثم تبعثر للشكل الثاني ( دون أن نحدد له عدد المكعبات المستعملة)ما عدى الشكل الأول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نستخدم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الميقاتية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 نسجل الوقت الذي استغرقه المفحوص على ورقة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الأجابة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 نحسب الدرجة الكلية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للإختبار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1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65D51-9F4B-4C6B-BC42-04822ACA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2800" dirty="0"/>
              <a:t>طريقة تحويل الدرجات إلى عمر عقلي 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011C5-B264-47D6-B4A4-86A1E8BD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6880"/>
            <a:ext cx="10396883" cy="3667705"/>
          </a:xfrm>
        </p:spPr>
        <p:txBody>
          <a:bodyPr>
            <a:normAutofit lnSpcReduction="10000"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تحول الدرجات الكلية حسب العمر الزمني إلى العمر العقلي حسب الجدول المرفقة في دليل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 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تقدر النقطة النهائية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للإختبار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بثلاث عوامل و الفاحص يكون أمامه 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الدقة في نقل الشكل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النجاح في نقل الشكل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الوقت المحدد.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تحول النقاط إلى عمر عقلي 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7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1C63A-D00D-4C20-8DA1-21C0075D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063750"/>
            <a:ext cx="8699863" cy="3311525"/>
          </a:xfrm>
        </p:spPr>
      </p:pic>
    </p:spTree>
    <p:extLst>
      <p:ext uri="{BB962C8B-B14F-4D97-AF65-F5344CB8AC3E}">
        <p14:creationId xmlns:p14="http://schemas.microsoft.com/office/powerpoint/2010/main" val="370522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8BECD-8D8D-4D42-A502-6CAD5AE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BD7B1D-F112-45E4-82D7-14B7E071D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583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17955</TotalTime>
  <Words>261</Words>
  <Application>Microsoft Office PowerPoint</Application>
  <PresentationFormat>Grand écran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Grand événement</vt:lpstr>
      <vt:lpstr>مكعبات كوس Kohs</vt:lpstr>
      <vt:lpstr>تعريف الإختبار </vt:lpstr>
      <vt:lpstr>Présentation PowerPoint</vt:lpstr>
      <vt:lpstr>Présentation PowerPoint</vt:lpstr>
      <vt:lpstr>Présentation PowerPoint</vt:lpstr>
      <vt:lpstr>طريقة تحويل الدرجات إلى عمر عقلي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مكعبات كوس Kohs</dc:title>
  <dc:creator>sdjafer djafer</dc:creator>
  <cp:lastModifiedBy>HP</cp:lastModifiedBy>
  <cp:revision>15</cp:revision>
  <dcterms:created xsi:type="dcterms:W3CDTF">2023-03-21T21:29:33Z</dcterms:created>
  <dcterms:modified xsi:type="dcterms:W3CDTF">2024-06-05T07:35:50Z</dcterms:modified>
</cp:coreProperties>
</file>