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0"/>
  </p:notesMasterIdLst>
  <p:sldIdLst>
    <p:sldId id="256" r:id="rId3"/>
    <p:sldId id="333" r:id="rId4"/>
    <p:sldId id="334" r:id="rId5"/>
    <p:sldId id="336" r:id="rId6"/>
    <p:sldId id="335" r:id="rId7"/>
    <p:sldId id="347" r:id="rId8"/>
    <p:sldId id="346" r:id="rId9"/>
    <p:sldId id="348" r:id="rId10"/>
    <p:sldId id="349" r:id="rId11"/>
    <p:sldId id="350" r:id="rId12"/>
    <p:sldId id="337" r:id="rId13"/>
    <p:sldId id="338" r:id="rId14"/>
    <p:sldId id="339" r:id="rId15"/>
    <p:sldId id="340" r:id="rId16"/>
    <p:sldId id="341" r:id="rId17"/>
    <p:sldId id="342" r:id="rId18"/>
    <p:sldId id="34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72" autoAdjust="0"/>
  </p:normalViewPr>
  <p:slideViewPr>
    <p:cSldViewPr>
      <p:cViewPr>
        <p:scale>
          <a:sx n="70" d="100"/>
          <a:sy n="70" d="100"/>
        </p:scale>
        <p:origin x="-138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DB960-2B76-49A4-B4DC-4E752D1B98C4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730A-D9D0-4B64-B15A-CC5DED52011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4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038599"/>
            <a:ext cx="9144000" cy="193087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4111751"/>
            <a:ext cx="1371600" cy="17769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4111751"/>
            <a:ext cx="7772400" cy="177695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71600" y="4191000"/>
            <a:ext cx="7467600" cy="1066800"/>
          </a:xfrm>
        </p:spPr>
        <p:txBody>
          <a:bodyPr anchor="b">
            <a:normAutofit/>
          </a:bodyPr>
          <a:lstStyle>
            <a:lvl1pPr>
              <a:defRPr sz="4400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7467600" cy="609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823960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915400" y="533400"/>
            <a:ext cx="228600" cy="6324600"/>
          </a:xfrm>
          <a:prstGeom prst="rect">
            <a:avLst/>
          </a:prstGeom>
          <a:solidFill>
            <a:schemeClr val="tx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620000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371600" cy="9906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 anchor="ctr" anchorCtr="0"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620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768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620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768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620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768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600200"/>
            <a:ext cx="1600200" cy="4495800"/>
          </a:xfrm>
          <a:solidFill>
            <a:schemeClr val="accent3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6324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486400"/>
            <a:ext cx="7543800" cy="6858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0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4658868"/>
            <a:ext cx="1371600" cy="71323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4658868"/>
            <a:ext cx="7772400" cy="713232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75516"/>
            <a:ext cx="7543800" cy="658483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0"/>
            <a:ext cx="7772400" cy="4568952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65048" y="1600200"/>
            <a:ext cx="80010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33400" y="0"/>
            <a:ext cx="8610600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Date Placeholder 27"/>
          <p:cNvSpPr>
            <a:spLocks noGrp="1"/>
          </p:cNvSpPr>
          <p:nvPr>
            <p:ph type="dt" sz="half" idx="2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2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tx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tx2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tx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tx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tx2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077072"/>
            <a:ext cx="7467600" cy="1066800"/>
          </a:xfrm>
        </p:spPr>
        <p:txBody>
          <a:bodyPr>
            <a:normAutofit/>
          </a:bodyPr>
          <a:lstStyle/>
          <a:p>
            <a:pPr algn="r"/>
            <a:r>
              <a:rPr lang="ar-DZ" dirty="0" smtClean="0"/>
              <a:t>استراتيجيات سلسلة الامداد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ar-DZ" b="1" dirty="0" smtClean="0">
                <a:solidFill>
                  <a:srgbClr val="FFFF00"/>
                </a:solidFill>
              </a:rPr>
              <a:t>طاهري فاطمة الزهراء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12160" y="3212976"/>
            <a:ext cx="302433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sz="2800" b="1" dirty="0" smtClean="0">
                <a:solidFill>
                  <a:srgbClr val="FF0000"/>
                </a:solidFill>
              </a:rPr>
              <a:t>محاضرات مقدمة لللسنة الثالثة ادارة أعمال</a:t>
            </a:r>
            <a:endParaRPr lang="ar-D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11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2276872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A risk hedging supply chain strategy is focused on dealing with supply chain disruptions and has two goals:</a:t>
            </a:r>
          </a:p>
          <a:p>
            <a:pPr algn="just"/>
            <a:r>
              <a:rPr lang="en-US" sz="3200" dirty="0"/>
              <a:t>Share and pool resources</a:t>
            </a:r>
          </a:p>
          <a:p>
            <a:pPr algn="just"/>
            <a:r>
              <a:rPr lang="en-US" sz="3200" dirty="0"/>
              <a:t>Collectively share and minimize supply chain disruption </a:t>
            </a:r>
            <a:r>
              <a:rPr lang="en-US" sz="3200" dirty="0" smtClean="0"/>
              <a:t>risks</a:t>
            </a:r>
            <a:endParaRPr lang="ar-DZ" sz="3200" dirty="0"/>
          </a:p>
        </p:txBody>
      </p:sp>
      <p:sp>
        <p:nvSpPr>
          <p:cNvPr id="4" name="Rectangle 3"/>
          <p:cNvSpPr/>
          <p:nvPr/>
        </p:nvSpPr>
        <p:spPr>
          <a:xfrm>
            <a:off x="825263" y="980728"/>
            <a:ext cx="7491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risk hedging supply chain strategy </a:t>
            </a:r>
            <a:endParaRPr lang="ar-DZ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2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45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71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97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846"/>
            <a:ext cx="9144000" cy="42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63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846"/>
            <a:ext cx="9144000" cy="42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83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544616"/>
          </a:xfrm>
          <a:prstGeom prst="rect">
            <a:avLst/>
          </a:prstGeom>
        </p:spPr>
      </p:pic>
      <p:sp>
        <p:nvSpPr>
          <p:cNvPr id="5" name="Flèche courbée vers la gauche 4"/>
          <p:cNvSpPr/>
          <p:nvPr/>
        </p:nvSpPr>
        <p:spPr>
          <a:xfrm>
            <a:off x="8028384" y="2204864"/>
            <a:ext cx="432048" cy="1008112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2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56886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5616" y="692696"/>
            <a:ext cx="36004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1302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1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1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4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1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846"/>
            <a:ext cx="9144000" cy="42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41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7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88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amworkPresentation2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70FFD5-B1B6-41A3-BD7B-00D5975DE4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TeamworkPresentation2</Template>
  <TotalTime>4651</TotalTime>
  <Words>48</Words>
  <Application>Microsoft Office PowerPoint</Application>
  <PresentationFormat>Affichage à l'écran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TeamworkPresentation2</vt:lpstr>
      <vt:lpstr>استراتيجيات سلسلة الامداد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مفاهيم أساسية حول الامداد وسلسة الامداد</dc:title>
  <dc:creator>TAHRI</dc:creator>
  <cp:lastModifiedBy>TAHRI</cp:lastModifiedBy>
  <cp:revision>99</cp:revision>
  <dcterms:created xsi:type="dcterms:W3CDTF">2025-02-04T05:42:28Z</dcterms:created>
  <dcterms:modified xsi:type="dcterms:W3CDTF">2025-03-13T09:04:37Z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TC102282709990</vt:lpwstr>
  </property>
</Properties>
</file>