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3" r:id="rId6"/>
    <p:sldId id="264" r:id="rId7"/>
    <p:sldId id="265" r:id="rId8"/>
    <p:sldId id="260" r:id="rId9"/>
    <p:sldId id="261" r:id="rId10"/>
    <p:sldId id="262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10/15/2018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10/15/2018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74E602C-06F3-49DD-B38A-73A6141B3E5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r" rtl="1"/>
            <a:r>
              <a:rPr lang="ar-DZ" dirty="0"/>
              <a:t>الاهمية </a:t>
            </a:r>
            <a:r>
              <a:rPr lang="ar-DZ" dirty="0" err="1"/>
              <a:t>الاستراتجية</a:t>
            </a:r>
            <a:r>
              <a:rPr lang="ar-DZ" dirty="0"/>
              <a:t> لنفط بالنسبة للوطن العربي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70AB8DA-C35F-4C55-AD88-7C4B32C6B58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50607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219E2F8-0729-48B3-AAA3-0B78EA7414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DZ" dirty="0"/>
              <a:t>اكثر الدول انتاجا و استهلاكا للنفط في العالم</a:t>
            </a:r>
            <a:endParaRPr lang="fr-FR" dirty="0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A8CF2505-07C6-49E5-8C9A-C562E4F7F0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70991" y="2133600"/>
            <a:ext cx="9289774" cy="4724400"/>
          </a:xfrm>
        </p:spPr>
      </p:pic>
    </p:spTree>
    <p:extLst>
      <p:ext uri="{BB962C8B-B14F-4D97-AF65-F5344CB8AC3E}">
        <p14:creationId xmlns:p14="http://schemas.microsoft.com/office/powerpoint/2010/main" val="11323905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CD507FE-B38A-40F3-A9B2-9654F151B5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DZ" dirty="0"/>
              <a:t>الأهمية الجيوسياسية للنفط </a:t>
            </a:r>
            <a:endParaRPr lang="fr-FR" dirty="0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4B179611-5538-4EF8-8BA5-E45BF9EEBF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62539" y="1391478"/>
            <a:ext cx="8642818" cy="5466522"/>
          </a:xfrm>
        </p:spPr>
      </p:pic>
    </p:spTree>
    <p:extLst>
      <p:ext uri="{BB962C8B-B14F-4D97-AF65-F5344CB8AC3E}">
        <p14:creationId xmlns:p14="http://schemas.microsoft.com/office/powerpoint/2010/main" val="30776021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C4E8CE2-0068-4186-BA4E-6AB2FFE4F7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DZ" dirty="0"/>
              <a:t>الابعاد </a:t>
            </a:r>
            <a:r>
              <a:rPr lang="ar-DZ" dirty="0" err="1"/>
              <a:t>الاستراتجية</a:t>
            </a:r>
            <a:r>
              <a:rPr lang="ar-DZ" dirty="0"/>
              <a:t> لطرق تجارة الغاز بين الدول العربية و الغربية</a:t>
            </a:r>
            <a:endParaRPr lang="fr-FR" dirty="0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101806CC-E52E-4CB0-8492-F22DED1D07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93843" y="2212974"/>
            <a:ext cx="9130748" cy="4020915"/>
          </a:xfrm>
        </p:spPr>
      </p:pic>
    </p:spTree>
    <p:extLst>
      <p:ext uri="{BB962C8B-B14F-4D97-AF65-F5344CB8AC3E}">
        <p14:creationId xmlns:p14="http://schemas.microsoft.com/office/powerpoint/2010/main" val="38183949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4F9AD58-B5D2-4C97-A57E-AC0304A057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DZ" dirty="0"/>
              <a:t>الابعاد </a:t>
            </a:r>
            <a:r>
              <a:rPr lang="ar-DZ" dirty="0" err="1"/>
              <a:t>الجيو</a:t>
            </a:r>
            <a:r>
              <a:rPr lang="ar-DZ" dirty="0"/>
              <a:t> امنية للغاز العربي في منطقة الشرق الاوسط</a:t>
            </a:r>
            <a:endParaRPr lang="fr-FR" dirty="0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86812F06-A9F7-42AE-976C-F089F6A3AE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15547" y="2208212"/>
            <a:ext cx="9077739" cy="4258849"/>
          </a:xfrm>
        </p:spPr>
      </p:pic>
    </p:spTree>
    <p:extLst>
      <p:ext uri="{BB962C8B-B14F-4D97-AF65-F5344CB8AC3E}">
        <p14:creationId xmlns:p14="http://schemas.microsoft.com/office/powerpoint/2010/main" val="36665358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040A6ED-1BF5-4F81-BBA0-601E747F44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DZ" dirty="0"/>
              <a:t>الأهمية جيو </a:t>
            </a:r>
            <a:r>
              <a:rPr lang="ar-DZ" dirty="0" err="1"/>
              <a:t>استراتجية</a:t>
            </a:r>
            <a:r>
              <a:rPr lang="ar-DZ" dirty="0"/>
              <a:t> للمضائق البحرية لنقل النفط و الغاز</a:t>
            </a:r>
            <a:endParaRPr lang="fr-FR" dirty="0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3676E203-B026-403E-B922-EA1C97A372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36034" y="2133600"/>
            <a:ext cx="9422295" cy="4724400"/>
          </a:xfrm>
        </p:spPr>
      </p:pic>
    </p:spTree>
    <p:extLst>
      <p:ext uri="{BB962C8B-B14F-4D97-AF65-F5344CB8AC3E}">
        <p14:creationId xmlns:p14="http://schemas.microsoft.com/office/powerpoint/2010/main" val="23275985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3DF4BFB-9FD0-4AAA-9F1B-FB0CD9F4F4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DBE28035-67A6-444A-B31C-471C6F262F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61322" y="2133600"/>
            <a:ext cx="9543290" cy="4100290"/>
          </a:xfrm>
        </p:spPr>
      </p:pic>
    </p:spTree>
    <p:extLst>
      <p:ext uri="{BB962C8B-B14F-4D97-AF65-F5344CB8AC3E}">
        <p14:creationId xmlns:p14="http://schemas.microsoft.com/office/powerpoint/2010/main" val="28811531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6E30F3E-4B45-4195-B278-BA5D699FF4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1C1F69C3-CFE3-412B-9C46-15B41321E3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58888" y="2332383"/>
            <a:ext cx="7832034" cy="4525617"/>
          </a:xfrm>
        </p:spPr>
      </p:pic>
    </p:spTree>
    <p:extLst>
      <p:ext uri="{BB962C8B-B14F-4D97-AF65-F5344CB8AC3E}">
        <p14:creationId xmlns:p14="http://schemas.microsoft.com/office/powerpoint/2010/main" val="18980229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98F9940-946A-42CE-916D-9652C8D526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DZ" dirty="0"/>
              <a:t>الغاز و الصراع العربي الاسرائيلي</a:t>
            </a:r>
            <a:endParaRPr lang="fr-FR" dirty="0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44E86787-B3A3-4A86-A80C-74A9275983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67340" y="2133600"/>
            <a:ext cx="9037982" cy="4724400"/>
          </a:xfrm>
        </p:spPr>
      </p:pic>
    </p:spTree>
    <p:extLst>
      <p:ext uri="{BB962C8B-B14F-4D97-AF65-F5344CB8AC3E}">
        <p14:creationId xmlns:p14="http://schemas.microsoft.com/office/powerpoint/2010/main" val="24633011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0CAD296-8EC4-4761-9773-1F993F8F0B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DZ" dirty="0"/>
              <a:t>الأهمية الاقتصادية للنفط العربي</a:t>
            </a:r>
            <a:endParaRPr lang="fr-FR" dirty="0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EAD03E93-53A1-4F21-BF29-4DEF3ED40A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30017" y="1590261"/>
            <a:ext cx="8274396" cy="5267739"/>
          </a:xfrm>
        </p:spPr>
      </p:pic>
    </p:spTree>
    <p:extLst>
      <p:ext uri="{BB962C8B-B14F-4D97-AF65-F5344CB8AC3E}">
        <p14:creationId xmlns:p14="http://schemas.microsoft.com/office/powerpoint/2010/main" val="2093927174"/>
      </p:ext>
    </p:extLst>
  </p:cSld>
  <p:clrMapOvr>
    <a:masterClrMapping/>
  </p:clrMapOvr>
</p:sld>
</file>

<file path=ppt/theme/theme1.xml><?xml version="1.0" encoding="utf-8"?>
<a:theme xmlns:a="http://schemas.openxmlformats.org/drawingml/2006/main" name="Brin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48</TotalTime>
  <Words>54</Words>
  <Application>Microsoft Office PowerPoint</Application>
  <PresentationFormat>Grand écran</PresentationFormat>
  <Paragraphs>8</Paragraphs>
  <Slides>10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5" baseType="lpstr">
      <vt:lpstr>Arial</vt:lpstr>
      <vt:lpstr>Century Gothic</vt:lpstr>
      <vt:lpstr>Tahoma</vt:lpstr>
      <vt:lpstr>Wingdings 3</vt:lpstr>
      <vt:lpstr>Brin</vt:lpstr>
      <vt:lpstr>الاهمية الاستراتجية لنفط بالنسبة للوطن العربي</vt:lpstr>
      <vt:lpstr>الأهمية الجيوسياسية للنفط </vt:lpstr>
      <vt:lpstr>الابعاد الاستراتجية لطرق تجارة الغاز بين الدول العربية و الغربية</vt:lpstr>
      <vt:lpstr>الابعاد الجيو امنية للغاز العربي في منطقة الشرق الاوسط</vt:lpstr>
      <vt:lpstr>الأهمية جيو استراتجية للمضائق البحرية لنقل النفط و الغاز</vt:lpstr>
      <vt:lpstr>Présentation PowerPoint</vt:lpstr>
      <vt:lpstr>Présentation PowerPoint</vt:lpstr>
      <vt:lpstr>الغاز و الصراع العربي الاسرائيلي</vt:lpstr>
      <vt:lpstr>الأهمية الاقتصادية للنفط العربي</vt:lpstr>
      <vt:lpstr>اكثر الدول انتاجا و استهلاكا للنفط في العالم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الاهمية الاستراتجية لنفط بالنسبة للوطن العربي</dc:title>
  <dc:creator>Djeddou</dc:creator>
  <cp:lastModifiedBy>Djeddou</cp:lastModifiedBy>
  <cp:revision>6</cp:revision>
  <dcterms:created xsi:type="dcterms:W3CDTF">2018-10-15T08:58:32Z</dcterms:created>
  <dcterms:modified xsi:type="dcterms:W3CDTF">2018-10-15T09:47:10Z</dcterms:modified>
</cp:coreProperties>
</file>