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4E602C-06F3-49DD-B38A-73A6141B3E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 rtl="1"/>
            <a:r>
              <a:rPr lang="ar-DZ" dirty="0"/>
              <a:t>الاهمية </a:t>
            </a:r>
            <a:r>
              <a:rPr lang="ar-DZ" dirty="0" err="1"/>
              <a:t>الاستراتجية</a:t>
            </a:r>
            <a:r>
              <a:rPr lang="ar-DZ" dirty="0"/>
              <a:t> لنفط بالنسبة للوطن العربي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70AB8DA-C35F-4C55-AD88-7C4B32C6B5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060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19E2F8-0729-48B3-AAA3-0B78EA74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اكثر الدول انتاجا و استهلاكا للنفط في العالم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8CF2505-07C6-49E5-8C9A-C562E4F7F0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0991" y="2133600"/>
            <a:ext cx="9289774" cy="4724400"/>
          </a:xfrm>
        </p:spPr>
      </p:pic>
    </p:spTree>
    <p:extLst>
      <p:ext uri="{BB962C8B-B14F-4D97-AF65-F5344CB8AC3E}">
        <p14:creationId xmlns:p14="http://schemas.microsoft.com/office/powerpoint/2010/main" val="113239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D507FE-B38A-40F3-A9B2-9654F151B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الأهمية الجيوسياسية للنفط 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B179611-5538-4EF8-8BA5-E45BF9EEBF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2539" y="1391478"/>
            <a:ext cx="8642818" cy="5466522"/>
          </a:xfrm>
        </p:spPr>
      </p:pic>
    </p:spTree>
    <p:extLst>
      <p:ext uri="{BB962C8B-B14F-4D97-AF65-F5344CB8AC3E}">
        <p14:creationId xmlns:p14="http://schemas.microsoft.com/office/powerpoint/2010/main" val="3077602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E8CE2-0068-4186-BA4E-6AB2FFE4F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الابعاد </a:t>
            </a:r>
            <a:r>
              <a:rPr lang="ar-DZ" dirty="0" err="1"/>
              <a:t>الاستراتجية</a:t>
            </a:r>
            <a:r>
              <a:rPr lang="ar-DZ" dirty="0"/>
              <a:t> لطرق تجارة الغاز بين الدول العربية و الغربية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01806CC-E52E-4CB0-8492-F22DED1D0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3843" y="2212974"/>
            <a:ext cx="9130748" cy="4020915"/>
          </a:xfrm>
        </p:spPr>
      </p:pic>
    </p:spTree>
    <p:extLst>
      <p:ext uri="{BB962C8B-B14F-4D97-AF65-F5344CB8AC3E}">
        <p14:creationId xmlns:p14="http://schemas.microsoft.com/office/powerpoint/2010/main" val="381839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F9AD58-B5D2-4C97-A57E-AC0304A05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الابعاد </a:t>
            </a:r>
            <a:r>
              <a:rPr lang="ar-DZ" dirty="0" err="1"/>
              <a:t>الجيو</a:t>
            </a:r>
            <a:r>
              <a:rPr lang="ar-DZ" dirty="0"/>
              <a:t> امنية للغاز العربي في منطقة الشرق الاوسط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6812F06-A9F7-42AE-976C-F089F6A3AE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547" y="2208212"/>
            <a:ext cx="9077739" cy="4258849"/>
          </a:xfrm>
        </p:spPr>
      </p:pic>
    </p:spTree>
    <p:extLst>
      <p:ext uri="{BB962C8B-B14F-4D97-AF65-F5344CB8AC3E}">
        <p14:creationId xmlns:p14="http://schemas.microsoft.com/office/powerpoint/2010/main" val="366653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40A6ED-1BF5-4F81-BBA0-601E747F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الأهمية جيو </a:t>
            </a:r>
            <a:r>
              <a:rPr lang="ar-DZ" dirty="0" err="1"/>
              <a:t>استراتجية</a:t>
            </a:r>
            <a:r>
              <a:rPr lang="ar-DZ" dirty="0"/>
              <a:t> للمضائق البحرية لنقل النفط و الغاز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676E203-B026-403E-B922-EA1C97A37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6034" y="2133600"/>
            <a:ext cx="9422295" cy="4724400"/>
          </a:xfrm>
        </p:spPr>
      </p:pic>
    </p:spTree>
    <p:extLst>
      <p:ext uri="{BB962C8B-B14F-4D97-AF65-F5344CB8AC3E}">
        <p14:creationId xmlns:p14="http://schemas.microsoft.com/office/powerpoint/2010/main" val="2327598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DF4BFB-9FD0-4AAA-9F1B-FB0CD9F4F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BE28035-67A6-444A-B31C-471C6F262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322" y="2133600"/>
            <a:ext cx="9543290" cy="4100290"/>
          </a:xfrm>
        </p:spPr>
      </p:pic>
    </p:spTree>
    <p:extLst>
      <p:ext uri="{BB962C8B-B14F-4D97-AF65-F5344CB8AC3E}">
        <p14:creationId xmlns:p14="http://schemas.microsoft.com/office/powerpoint/2010/main" val="288115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E30F3E-4B45-4195-B278-BA5D699FF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1F69C3-CFE3-412B-9C46-15B41321E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8888" y="2332383"/>
            <a:ext cx="7832034" cy="4525617"/>
          </a:xfrm>
        </p:spPr>
      </p:pic>
    </p:spTree>
    <p:extLst>
      <p:ext uri="{BB962C8B-B14F-4D97-AF65-F5344CB8AC3E}">
        <p14:creationId xmlns:p14="http://schemas.microsoft.com/office/powerpoint/2010/main" val="1898022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8F9940-946A-42CE-916D-9652C8D5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الغاز و الصراع العربي الاسرائيلي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4E86787-B3A3-4A86-A80C-74A927598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7340" y="2133600"/>
            <a:ext cx="9037982" cy="4724400"/>
          </a:xfrm>
        </p:spPr>
      </p:pic>
    </p:spTree>
    <p:extLst>
      <p:ext uri="{BB962C8B-B14F-4D97-AF65-F5344CB8AC3E}">
        <p14:creationId xmlns:p14="http://schemas.microsoft.com/office/powerpoint/2010/main" val="2463301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CAD296-8EC4-4761-9773-1F993F8F0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الأهمية الاقتصادية للنفط العربي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AD03E93-53A1-4F21-BF29-4DEF3ED40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0017" y="1590261"/>
            <a:ext cx="8274396" cy="5267739"/>
          </a:xfrm>
        </p:spPr>
      </p:pic>
    </p:spTree>
    <p:extLst>
      <p:ext uri="{BB962C8B-B14F-4D97-AF65-F5344CB8AC3E}">
        <p14:creationId xmlns:p14="http://schemas.microsoft.com/office/powerpoint/2010/main" val="2093927174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54</Words>
  <Application>Microsoft Office PowerPoint</Application>
  <PresentationFormat>Grand écran</PresentationFormat>
  <Paragraphs>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Tahoma</vt:lpstr>
      <vt:lpstr>Wingdings 3</vt:lpstr>
      <vt:lpstr>Brin</vt:lpstr>
      <vt:lpstr>الاهمية الاستراتجية لنفط بالنسبة للوطن العربي</vt:lpstr>
      <vt:lpstr>الأهمية الجيوسياسية للنفط </vt:lpstr>
      <vt:lpstr>الابعاد الاستراتجية لطرق تجارة الغاز بين الدول العربية و الغربية</vt:lpstr>
      <vt:lpstr>الابعاد الجيو امنية للغاز العربي في منطقة الشرق الاوسط</vt:lpstr>
      <vt:lpstr>الأهمية جيو استراتجية للمضائق البحرية لنقل النفط و الغاز</vt:lpstr>
      <vt:lpstr>Présentation PowerPoint</vt:lpstr>
      <vt:lpstr>Présentation PowerPoint</vt:lpstr>
      <vt:lpstr>الغاز و الصراع العربي الاسرائيلي</vt:lpstr>
      <vt:lpstr>الأهمية الاقتصادية للنفط العربي</vt:lpstr>
      <vt:lpstr>اكثر الدول انتاجا و استهلاكا للنفط في العالم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الاهمية الاستراتجية لنفط بالنسبة للوطن العربي</dc:title>
  <dc:creator>Djeddou</dc:creator>
  <cp:lastModifiedBy>Djeddou</cp:lastModifiedBy>
  <cp:revision>6</cp:revision>
  <dcterms:created xsi:type="dcterms:W3CDTF">2018-10-15T08:58:32Z</dcterms:created>
  <dcterms:modified xsi:type="dcterms:W3CDTF">2018-10-15T09:47:10Z</dcterms:modified>
</cp:coreProperties>
</file>