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5" r:id="rId5"/>
    <p:sldId id="278" r:id="rId6"/>
    <p:sldId id="270" r:id="rId7"/>
    <p:sldId id="271" r:id="rId8"/>
    <p:sldId id="279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MANAGING TALENT 1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</a:t>
            </a:r>
            <a:r>
              <a:rPr lang="fr-FR" dirty="0" smtClean="0">
                <a:latin typeface="Lucida Bright" panose="02040602050505020304" pitchFamily="18" charset="0"/>
              </a:rPr>
              <a:t>April, </a:t>
            </a:r>
            <a:r>
              <a:rPr lang="fr-FR" dirty="0" smtClean="0">
                <a:latin typeface="Lucida Bright" panose="02040602050505020304" pitchFamily="18" charset="0"/>
              </a:rPr>
              <a:t>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66136"/>
            <a:ext cx="8386355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57646"/>
            <a:ext cx="8373292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96834"/>
            <a:ext cx="8373292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809897"/>
            <a:ext cx="8347166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69" y="705394"/>
            <a:ext cx="8386354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93" y="783770"/>
            <a:ext cx="8334104" cy="52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914400"/>
            <a:ext cx="8294914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9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354" y="1658983"/>
            <a:ext cx="7615646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754</TotalTime>
  <Words>35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MANAGING TALENT 1</vt:lpstr>
      <vt:lpstr>A</vt:lpstr>
      <vt:lpstr>B</vt:lpstr>
      <vt:lpstr>c</vt:lpstr>
      <vt:lpstr>c</vt:lpstr>
      <vt:lpstr>EX 1</vt:lpstr>
      <vt:lpstr>EX 2</vt:lpstr>
      <vt:lpstr>EX 2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46</cp:revision>
  <dcterms:created xsi:type="dcterms:W3CDTF">2023-03-05T16:18:00Z</dcterms:created>
  <dcterms:modified xsi:type="dcterms:W3CDTF">2025-04-24T13:41:11Z</dcterms:modified>
</cp:coreProperties>
</file>