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50" d="100"/>
          <a:sy n="50" d="100"/>
        </p:scale>
        <p:origin x="61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96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28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66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53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9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285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38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60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22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79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07EC3-E5A2-462C-8F37-D5EA3400C744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F692B-611D-49DD-AB41-8C89B2DEDA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66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838200" y="0"/>
            <a:ext cx="10515600" cy="1807969"/>
          </a:xfrm>
          <a:prstGeom prst="rect">
            <a:avLst/>
          </a:prstGeom>
        </p:spPr>
      </p:pic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838200" y="2438400"/>
            <a:ext cx="105156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85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181100" y="729280"/>
            <a:ext cx="9906000" cy="279496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1181100" y="3908972"/>
            <a:ext cx="9467849" cy="146312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lum bright="-20000" contrast="40000"/>
          </a:blip>
          <a:stretch>
            <a:fillRect/>
          </a:stretch>
        </p:blipFill>
        <p:spPr>
          <a:xfrm>
            <a:off x="1181100" y="5756823"/>
            <a:ext cx="9905999" cy="56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04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914401" y="823331"/>
            <a:ext cx="9944100" cy="49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781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085850" y="662981"/>
            <a:ext cx="9906000" cy="256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04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628650" y="639225"/>
            <a:ext cx="10515600" cy="178012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876300" y="2419351"/>
            <a:ext cx="99441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180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819150" y="870534"/>
            <a:ext cx="10439400" cy="175836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029" y="4731825"/>
            <a:ext cx="5512230" cy="43831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6109" y="4731825"/>
            <a:ext cx="4024187" cy="456123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742950" y="3299618"/>
            <a:ext cx="10515600" cy="1325563"/>
          </a:xfrm>
        </p:spPr>
        <p:txBody>
          <a:bodyPr/>
          <a:lstStyle/>
          <a:p>
            <a:r>
              <a:rPr lang="fr-FR" dirty="0" smtClean="0"/>
              <a:t>Reference :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8208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8118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Grand écran</PresentationFormat>
  <Paragraphs>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Reference :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2</cp:revision>
  <dcterms:created xsi:type="dcterms:W3CDTF">2024-05-05T20:36:16Z</dcterms:created>
  <dcterms:modified xsi:type="dcterms:W3CDTF">2024-05-05T20:41:49Z</dcterms:modified>
</cp:coreProperties>
</file>