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1" r:id="rId3"/>
  </p:sldMasterIdLst>
  <p:notesMasterIdLst>
    <p:notesMasterId r:id="rId5"/>
  </p:notesMasterIdLst>
  <p:sldIdLst>
    <p:sldId id="256" r:id="rId4"/>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x="9144000" cy="5143500"/>
  <p:notesSz cx="6858000" cy="9144000"/>
  <p:embeddedFontLst>
    <p:embeddedFont>
      <p:font typeface="Calibri" panose="020F0502020204030204"/>
      <p:regular r:id="rId80"/>
    </p:embeddedFont>
    <p:embeddedFont>
      <p:font typeface="Barlow Semi Condensed Medium" panose="00000506000000000000"/>
      <p:regular r:id="rId81"/>
    </p:embeddedFont>
    <p:embeddedFont>
      <p:font typeface="Barlow Semi Condensed" panose="00000506000000000000"/>
      <p:regular r:id="rId82"/>
    </p:embeddedFont>
    <p:embeddedFont>
      <p:font typeface="Comic Sans MS" panose="030F0702030302020204"/>
      <p:regular r:id="rId83"/>
    </p:embeddedFont>
    <p:embeddedFont>
      <p:font typeface="Andalus" panose="02020603050405020304" charset="0"/>
      <p:regular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4" Type="http://schemas.openxmlformats.org/officeDocument/2006/relationships/font" Target="fonts/font5.fntdata"/><Relationship Id="rId83" Type="http://schemas.openxmlformats.org/officeDocument/2006/relationships/font" Target="fonts/font4.fntdata"/><Relationship Id="rId82" Type="http://schemas.openxmlformats.org/officeDocument/2006/relationships/font" Target="fonts/font3.fntdata"/><Relationship Id="rId81" Type="http://schemas.openxmlformats.org/officeDocument/2006/relationships/font" Target="fonts/font2.fntdata"/><Relationship Id="rId80" Type="http://schemas.openxmlformats.org/officeDocument/2006/relationships/font" Target="fonts/font1.fntdata"/><Relationship Id="rId8" Type="http://schemas.openxmlformats.org/officeDocument/2006/relationships/slide" Target="slides/slide4.xml"/><Relationship Id="rId79" Type="http://schemas.openxmlformats.org/officeDocument/2006/relationships/tableStyles" Target="tableStyles.xml"/><Relationship Id="rId78" Type="http://schemas.openxmlformats.org/officeDocument/2006/relationships/viewProps" Target="viewProps.xml"/><Relationship Id="rId77" Type="http://schemas.openxmlformats.org/officeDocument/2006/relationships/presProps" Target="presProps.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914400" marR="0" lvl="1"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1371600" marR="0" lvl="2"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828800" marR="0" lvl="3"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2286000" marR="0" lvl="4"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743200" marR="0" lvl="5"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657600" marR="0" lvl="7"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4114800" marR="0" lvl="8"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391" name="Shape 391"/>
        <p:cNvGrpSpPr/>
        <p:nvPr/>
      </p:nvGrpSpPr>
      <p:grpSpPr>
        <a:xfrm>
          <a:off x="0" y="0"/>
          <a:ext cx="0" cy="0"/>
          <a:chOff x="0" y="0"/>
          <a:chExt cx="0" cy="0"/>
        </a:xfrm>
      </p:grpSpPr>
      <p:sp>
        <p:nvSpPr>
          <p:cNvPr id="392" name="Google Shape;392;p1: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93" name="Shape 1193"/>
        <p:cNvGrpSpPr/>
        <p:nvPr/>
      </p:nvGrpSpPr>
      <p:grpSpPr>
        <a:xfrm>
          <a:off x="0" y="0"/>
          <a:ext cx="0" cy="0"/>
          <a:chOff x="0" y="0"/>
          <a:chExt cx="0" cy="0"/>
        </a:xfrm>
      </p:grpSpPr>
      <p:sp>
        <p:nvSpPr>
          <p:cNvPr id="1194" name="Google Shape;1194;p1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95" name="Google Shape;1195;p10: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00" name="Shape 1200"/>
        <p:cNvGrpSpPr/>
        <p:nvPr/>
      </p:nvGrpSpPr>
      <p:grpSpPr>
        <a:xfrm>
          <a:off x="0" y="0"/>
          <a:ext cx="0" cy="0"/>
          <a:chOff x="0" y="0"/>
          <a:chExt cx="0" cy="0"/>
        </a:xfrm>
      </p:grpSpPr>
      <p:sp>
        <p:nvSpPr>
          <p:cNvPr id="1201" name="Google Shape;1201;p1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02" name="Google Shape;1202;p11: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06" name="Shape 1206"/>
        <p:cNvGrpSpPr/>
        <p:nvPr/>
      </p:nvGrpSpPr>
      <p:grpSpPr>
        <a:xfrm>
          <a:off x="0" y="0"/>
          <a:ext cx="0" cy="0"/>
          <a:chOff x="0" y="0"/>
          <a:chExt cx="0" cy="0"/>
        </a:xfrm>
      </p:grpSpPr>
      <p:sp>
        <p:nvSpPr>
          <p:cNvPr id="1207" name="Google Shape;1207;p1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08" name="Google Shape;1208;p12: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12" name="Shape 1212"/>
        <p:cNvGrpSpPr/>
        <p:nvPr/>
      </p:nvGrpSpPr>
      <p:grpSpPr>
        <a:xfrm>
          <a:off x="0" y="0"/>
          <a:ext cx="0" cy="0"/>
          <a:chOff x="0" y="0"/>
          <a:chExt cx="0" cy="0"/>
        </a:xfrm>
      </p:grpSpPr>
      <p:sp>
        <p:nvSpPr>
          <p:cNvPr id="1213" name="Google Shape;1213;p1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14" name="Google Shape;1214;p13: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19" name="Shape 1219"/>
        <p:cNvGrpSpPr/>
        <p:nvPr/>
      </p:nvGrpSpPr>
      <p:grpSpPr>
        <a:xfrm>
          <a:off x="0" y="0"/>
          <a:ext cx="0" cy="0"/>
          <a:chOff x="0" y="0"/>
          <a:chExt cx="0" cy="0"/>
        </a:xfrm>
      </p:grpSpPr>
      <p:sp>
        <p:nvSpPr>
          <p:cNvPr id="1220" name="Google Shape;1220;p1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21" name="Google Shape;1221;p14: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26" name="Shape 1226"/>
        <p:cNvGrpSpPr/>
        <p:nvPr/>
      </p:nvGrpSpPr>
      <p:grpSpPr>
        <a:xfrm>
          <a:off x="0" y="0"/>
          <a:ext cx="0" cy="0"/>
          <a:chOff x="0" y="0"/>
          <a:chExt cx="0" cy="0"/>
        </a:xfrm>
      </p:grpSpPr>
      <p:sp>
        <p:nvSpPr>
          <p:cNvPr id="1227" name="Google Shape;1227;p1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28" name="Google Shape;1228;p15: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39" name="Shape 1239"/>
        <p:cNvGrpSpPr/>
        <p:nvPr/>
      </p:nvGrpSpPr>
      <p:grpSpPr>
        <a:xfrm>
          <a:off x="0" y="0"/>
          <a:ext cx="0" cy="0"/>
          <a:chOff x="0" y="0"/>
          <a:chExt cx="0" cy="0"/>
        </a:xfrm>
      </p:grpSpPr>
      <p:sp>
        <p:nvSpPr>
          <p:cNvPr id="1240" name="Google Shape;1240;p16: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1" name="Google Shape;1241;p1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57" name="Shape 1257"/>
        <p:cNvGrpSpPr/>
        <p:nvPr/>
      </p:nvGrpSpPr>
      <p:grpSpPr>
        <a:xfrm>
          <a:off x="0" y="0"/>
          <a:ext cx="0" cy="0"/>
          <a:chOff x="0" y="0"/>
          <a:chExt cx="0" cy="0"/>
        </a:xfrm>
      </p:grpSpPr>
      <p:sp>
        <p:nvSpPr>
          <p:cNvPr id="1258" name="Google Shape;1258;p17: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9" name="Google Shape;1259;p1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63" name="Shape 1263"/>
        <p:cNvGrpSpPr/>
        <p:nvPr/>
      </p:nvGrpSpPr>
      <p:grpSpPr>
        <a:xfrm>
          <a:off x="0" y="0"/>
          <a:ext cx="0" cy="0"/>
          <a:chOff x="0" y="0"/>
          <a:chExt cx="0" cy="0"/>
        </a:xfrm>
      </p:grpSpPr>
      <p:sp>
        <p:nvSpPr>
          <p:cNvPr id="1264" name="Google Shape;1264;p18: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5" name="Google Shape;1265;p1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02" name="Shape 1502"/>
        <p:cNvGrpSpPr/>
        <p:nvPr/>
      </p:nvGrpSpPr>
      <p:grpSpPr>
        <a:xfrm>
          <a:off x="0" y="0"/>
          <a:ext cx="0" cy="0"/>
          <a:chOff x="0" y="0"/>
          <a:chExt cx="0" cy="0"/>
        </a:xfrm>
      </p:grpSpPr>
      <p:sp>
        <p:nvSpPr>
          <p:cNvPr id="1503" name="Google Shape;1503;p1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04" name="Google Shape;1504;p19: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93" name="Shape 593"/>
        <p:cNvGrpSpPr/>
        <p:nvPr/>
      </p:nvGrpSpPr>
      <p:grpSpPr>
        <a:xfrm>
          <a:off x="0" y="0"/>
          <a:ext cx="0" cy="0"/>
          <a:chOff x="0" y="0"/>
          <a:chExt cx="0" cy="0"/>
        </a:xfrm>
      </p:grpSpPr>
      <p:sp>
        <p:nvSpPr>
          <p:cNvPr id="594" name="Google Shape;594;p2: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5" name="Google Shape;595;p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09" name="Shape 1509"/>
        <p:cNvGrpSpPr/>
        <p:nvPr/>
      </p:nvGrpSpPr>
      <p:grpSpPr>
        <a:xfrm>
          <a:off x="0" y="0"/>
          <a:ext cx="0" cy="0"/>
          <a:chOff x="0" y="0"/>
          <a:chExt cx="0" cy="0"/>
        </a:xfrm>
      </p:grpSpPr>
      <p:sp>
        <p:nvSpPr>
          <p:cNvPr id="1510" name="Google Shape;1510;p2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11" name="Google Shape;1511;p20: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03" name="Shape 1703"/>
        <p:cNvGrpSpPr/>
        <p:nvPr/>
      </p:nvGrpSpPr>
      <p:grpSpPr>
        <a:xfrm>
          <a:off x="0" y="0"/>
          <a:ext cx="0" cy="0"/>
          <a:chOff x="0" y="0"/>
          <a:chExt cx="0" cy="0"/>
        </a:xfrm>
      </p:grpSpPr>
      <p:sp>
        <p:nvSpPr>
          <p:cNvPr id="1704" name="Google Shape;1704;p2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05" name="Google Shape;1705;p21: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14" name="Shape 1714"/>
        <p:cNvGrpSpPr/>
        <p:nvPr/>
      </p:nvGrpSpPr>
      <p:grpSpPr>
        <a:xfrm>
          <a:off x="0" y="0"/>
          <a:ext cx="0" cy="0"/>
          <a:chOff x="0" y="0"/>
          <a:chExt cx="0" cy="0"/>
        </a:xfrm>
      </p:grpSpPr>
      <p:sp>
        <p:nvSpPr>
          <p:cNvPr id="1715" name="Google Shape;1715;p2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16" name="Google Shape;1716;p22: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20" name="Shape 1720"/>
        <p:cNvGrpSpPr/>
        <p:nvPr/>
      </p:nvGrpSpPr>
      <p:grpSpPr>
        <a:xfrm>
          <a:off x="0" y="0"/>
          <a:ext cx="0" cy="0"/>
          <a:chOff x="0" y="0"/>
          <a:chExt cx="0" cy="0"/>
        </a:xfrm>
      </p:grpSpPr>
      <p:sp>
        <p:nvSpPr>
          <p:cNvPr id="1721" name="Google Shape;1721;p2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22" name="Google Shape;1722;p23: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29" name="Shape 1729"/>
        <p:cNvGrpSpPr/>
        <p:nvPr/>
      </p:nvGrpSpPr>
      <p:grpSpPr>
        <a:xfrm>
          <a:off x="0" y="0"/>
          <a:ext cx="0" cy="0"/>
          <a:chOff x="0" y="0"/>
          <a:chExt cx="0" cy="0"/>
        </a:xfrm>
      </p:grpSpPr>
      <p:sp>
        <p:nvSpPr>
          <p:cNvPr id="1730" name="Google Shape;1730;p2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31" name="Google Shape;1731;p24: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34" name="Shape 1734"/>
        <p:cNvGrpSpPr/>
        <p:nvPr/>
      </p:nvGrpSpPr>
      <p:grpSpPr>
        <a:xfrm>
          <a:off x="0" y="0"/>
          <a:ext cx="0" cy="0"/>
          <a:chOff x="0" y="0"/>
          <a:chExt cx="0" cy="0"/>
        </a:xfrm>
      </p:grpSpPr>
      <p:sp>
        <p:nvSpPr>
          <p:cNvPr id="1735" name="Google Shape;1735;p2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36" name="Google Shape;1736;p25: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39" name="Shape 1739"/>
        <p:cNvGrpSpPr/>
        <p:nvPr/>
      </p:nvGrpSpPr>
      <p:grpSpPr>
        <a:xfrm>
          <a:off x="0" y="0"/>
          <a:ext cx="0" cy="0"/>
          <a:chOff x="0" y="0"/>
          <a:chExt cx="0" cy="0"/>
        </a:xfrm>
      </p:grpSpPr>
      <p:sp>
        <p:nvSpPr>
          <p:cNvPr id="1740" name="Google Shape;1740;p2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41" name="Google Shape;1741;p26: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44" name="Shape 1744"/>
        <p:cNvGrpSpPr/>
        <p:nvPr/>
      </p:nvGrpSpPr>
      <p:grpSpPr>
        <a:xfrm>
          <a:off x="0" y="0"/>
          <a:ext cx="0" cy="0"/>
          <a:chOff x="0" y="0"/>
          <a:chExt cx="0" cy="0"/>
        </a:xfrm>
      </p:grpSpPr>
      <p:sp>
        <p:nvSpPr>
          <p:cNvPr id="1745" name="Google Shape;1745;p2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46" name="Google Shape;1746;p27: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52" name="Shape 1752"/>
        <p:cNvGrpSpPr/>
        <p:nvPr/>
      </p:nvGrpSpPr>
      <p:grpSpPr>
        <a:xfrm>
          <a:off x="0" y="0"/>
          <a:ext cx="0" cy="0"/>
          <a:chOff x="0" y="0"/>
          <a:chExt cx="0" cy="0"/>
        </a:xfrm>
      </p:grpSpPr>
      <p:sp>
        <p:nvSpPr>
          <p:cNvPr id="1753" name="Google Shape;1753;p2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54" name="Google Shape;1754;p28: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58" name="Shape 1758"/>
        <p:cNvGrpSpPr/>
        <p:nvPr/>
      </p:nvGrpSpPr>
      <p:grpSpPr>
        <a:xfrm>
          <a:off x="0" y="0"/>
          <a:ext cx="0" cy="0"/>
          <a:chOff x="0" y="0"/>
          <a:chExt cx="0" cy="0"/>
        </a:xfrm>
      </p:grpSpPr>
      <p:sp>
        <p:nvSpPr>
          <p:cNvPr id="1759" name="Google Shape;1759;p2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60" name="Google Shape;1760;p29: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867" name="Shape 867"/>
        <p:cNvGrpSpPr/>
        <p:nvPr/>
      </p:nvGrpSpPr>
      <p:grpSpPr>
        <a:xfrm>
          <a:off x="0" y="0"/>
          <a:ext cx="0" cy="0"/>
          <a:chOff x="0" y="0"/>
          <a:chExt cx="0" cy="0"/>
        </a:xfrm>
      </p:grpSpPr>
      <p:sp>
        <p:nvSpPr>
          <p:cNvPr id="868" name="Google Shape;868;p3: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9" name="Google Shape;869;p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p>
        </p:txBody>
      </p:sp>
      <p:sp>
        <p:nvSpPr>
          <p:cNvPr id="870" name="Google Shape;870;p3:notes"/>
          <p:cNvSpPr txBox="1"/>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ar-DZ" sz="14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64" name="Shape 1764"/>
        <p:cNvGrpSpPr/>
        <p:nvPr/>
      </p:nvGrpSpPr>
      <p:grpSpPr>
        <a:xfrm>
          <a:off x="0" y="0"/>
          <a:ext cx="0" cy="0"/>
          <a:chOff x="0" y="0"/>
          <a:chExt cx="0" cy="0"/>
        </a:xfrm>
      </p:grpSpPr>
      <p:sp>
        <p:nvSpPr>
          <p:cNvPr id="1765" name="Google Shape;1765;p3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66" name="Google Shape;1766;p30: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70" name="Shape 1770"/>
        <p:cNvGrpSpPr/>
        <p:nvPr/>
      </p:nvGrpSpPr>
      <p:grpSpPr>
        <a:xfrm>
          <a:off x="0" y="0"/>
          <a:ext cx="0" cy="0"/>
          <a:chOff x="0" y="0"/>
          <a:chExt cx="0" cy="0"/>
        </a:xfrm>
      </p:grpSpPr>
      <p:sp>
        <p:nvSpPr>
          <p:cNvPr id="1771" name="Google Shape;1771;p3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72" name="Google Shape;1772;p31: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79" name="Shape 1779"/>
        <p:cNvGrpSpPr/>
        <p:nvPr/>
      </p:nvGrpSpPr>
      <p:grpSpPr>
        <a:xfrm>
          <a:off x="0" y="0"/>
          <a:ext cx="0" cy="0"/>
          <a:chOff x="0" y="0"/>
          <a:chExt cx="0" cy="0"/>
        </a:xfrm>
      </p:grpSpPr>
      <p:sp>
        <p:nvSpPr>
          <p:cNvPr id="1780" name="Google Shape;1780;p3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81" name="Google Shape;1781;p32: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86" name="Shape 1786"/>
        <p:cNvGrpSpPr/>
        <p:nvPr/>
      </p:nvGrpSpPr>
      <p:grpSpPr>
        <a:xfrm>
          <a:off x="0" y="0"/>
          <a:ext cx="0" cy="0"/>
          <a:chOff x="0" y="0"/>
          <a:chExt cx="0" cy="0"/>
        </a:xfrm>
      </p:grpSpPr>
      <p:sp>
        <p:nvSpPr>
          <p:cNvPr id="1787" name="Google Shape;1787;p3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88" name="Google Shape;1788;p33: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93" name="Shape 1793"/>
        <p:cNvGrpSpPr/>
        <p:nvPr/>
      </p:nvGrpSpPr>
      <p:grpSpPr>
        <a:xfrm>
          <a:off x="0" y="0"/>
          <a:ext cx="0" cy="0"/>
          <a:chOff x="0" y="0"/>
          <a:chExt cx="0" cy="0"/>
        </a:xfrm>
      </p:grpSpPr>
      <p:sp>
        <p:nvSpPr>
          <p:cNvPr id="1794" name="Google Shape;1794;p3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95" name="Google Shape;1795;p34: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01" name="Shape 1801"/>
        <p:cNvGrpSpPr/>
        <p:nvPr/>
      </p:nvGrpSpPr>
      <p:grpSpPr>
        <a:xfrm>
          <a:off x="0" y="0"/>
          <a:ext cx="0" cy="0"/>
          <a:chOff x="0" y="0"/>
          <a:chExt cx="0" cy="0"/>
        </a:xfrm>
      </p:grpSpPr>
      <p:sp>
        <p:nvSpPr>
          <p:cNvPr id="1802" name="Google Shape;1802;p3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03" name="Google Shape;1803;p35: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08" name="Shape 1808"/>
        <p:cNvGrpSpPr/>
        <p:nvPr/>
      </p:nvGrpSpPr>
      <p:grpSpPr>
        <a:xfrm>
          <a:off x="0" y="0"/>
          <a:ext cx="0" cy="0"/>
          <a:chOff x="0" y="0"/>
          <a:chExt cx="0" cy="0"/>
        </a:xfrm>
      </p:grpSpPr>
      <p:sp>
        <p:nvSpPr>
          <p:cNvPr id="1809" name="Google Shape;1809;p3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10" name="Google Shape;1810;p36: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13" name="Shape 1813"/>
        <p:cNvGrpSpPr/>
        <p:nvPr/>
      </p:nvGrpSpPr>
      <p:grpSpPr>
        <a:xfrm>
          <a:off x="0" y="0"/>
          <a:ext cx="0" cy="0"/>
          <a:chOff x="0" y="0"/>
          <a:chExt cx="0" cy="0"/>
        </a:xfrm>
      </p:grpSpPr>
      <p:sp>
        <p:nvSpPr>
          <p:cNvPr id="1814" name="Google Shape;1814;p3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15" name="Google Shape;1815;p37: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21" name="Shape 1821"/>
        <p:cNvGrpSpPr/>
        <p:nvPr/>
      </p:nvGrpSpPr>
      <p:grpSpPr>
        <a:xfrm>
          <a:off x="0" y="0"/>
          <a:ext cx="0" cy="0"/>
          <a:chOff x="0" y="0"/>
          <a:chExt cx="0" cy="0"/>
        </a:xfrm>
      </p:grpSpPr>
      <p:sp>
        <p:nvSpPr>
          <p:cNvPr id="1822" name="Google Shape;1822;p3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23" name="Google Shape;1823;p38: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29" name="Shape 1829"/>
        <p:cNvGrpSpPr/>
        <p:nvPr/>
      </p:nvGrpSpPr>
      <p:grpSpPr>
        <a:xfrm>
          <a:off x="0" y="0"/>
          <a:ext cx="0" cy="0"/>
          <a:chOff x="0" y="0"/>
          <a:chExt cx="0" cy="0"/>
        </a:xfrm>
      </p:grpSpPr>
      <p:sp>
        <p:nvSpPr>
          <p:cNvPr id="1830" name="Google Shape;1830;p3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31" name="Google Shape;1831;p39: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876" name="Shape 876"/>
        <p:cNvGrpSpPr/>
        <p:nvPr/>
      </p:nvGrpSpPr>
      <p:grpSpPr>
        <a:xfrm>
          <a:off x="0" y="0"/>
          <a:ext cx="0" cy="0"/>
          <a:chOff x="0" y="0"/>
          <a:chExt cx="0" cy="0"/>
        </a:xfrm>
      </p:grpSpPr>
      <p:sp>
        <p:nvSpPr>
          <p:cNvPr id="877" name="Google Shape;877;p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78" name="Google Shape;878;p4: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37" name="Shape 1837"/>
        <p:cNvGrpSpPr/>
        <p:nvPr/>
      </p:nvGrpSpPr>
      <p:grpSpPr>
        <a:xfrm>
          <a:off x="0" y="0"/>
          <a:ext cx="0" cy="0"/>
          <a:chOff x="0" y="0"/>
          <a:chExt cx="0" cy="0"/>
        </a:xfrm>
      </p:grpSpPr>
      <p:sp>
        <p:nvSpPr>
          <p:cNvPr id="1838" name="Google Shape;1838;p4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39" name="Google Shape;1839;p40: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45" name="Shape 1845"/>
        <p:cNvGrpSpPr/>
        <p:nvPr/>
      </p:nvGrpSpPr>
      <p:grpSpPr>
        <a:xfrm>
          <a:off x="0" y="0"/>
          <a:ext cx="0" cy="0"/>
          <a:chOff x="0" y="0"/>
          <a:chExt cx="0" cy="0"/>
        </a:xfrm>
      </p:grpSpPr>
      <p:sp>
        <p:nvSpPr>
          <p:cNvPr id="1846" name="Google Shape;1846;p4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47" name="Google Shape;1847;p41: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53" name="Shape 1853"/>
        <p:cNvGrpSpPr/>
        <p:nvPr/>
      </p:nvGrpSpPr>
      <p:grpSpPr>
        <a:xfrm>
          <a:off x="0" y="0"/>
          <a:ext cx="0" cy="0"/>
          <a:chOff x="0" y="0"/>
          <a:chExt cx="0" cy="0"/>
        </a:xfrm>
      </p:grpSpPr>
      <p:sp>
        <p:nvSpPr>
          <p:cNvPr id="1854" name="Google Shape;1854;p4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55" name="Google Shape;1855;p42: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61" name="Shape 1861"/>
        <p:cNvGrpSpPr/>
        <p:nvPr/>
      </p:nvGrpSpPr>
      <p:grpSpPr>
        <a:xfrm>
          <a:off x="0" y="0"/>
          <a:ext cx="0" cy="0"/>
          <a:chOff x="0" y="0"/>
          <a:chExt cx="0" cy="0"/>
        </a:xfrm>
      </p:grpSpPr>
      <p:sp>
        <p:nvSpPr>
          <p:cNvPr id="1862" name="Google Shape;1862;p4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63" name="Google Shape;1863;p43: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67" name="Shape 1867"/>
        <p:cNvGrpSpPr/>
        <p:nvPr/>
      </p:nvGrpSpPr>
      <p:grpSpPr>
        <a:xfrm>
          <a:off x="0" y="0"/>
          <a:ext cx="0" cy="0"/>
          <a:chOff x="0" y="0"/>
          <a:chExt cx="0" cy="0"/>
        </a:xfrm>
      </p:grpSpPr>
      <p:sp>
        <p:nvSpPr>
          <p:cNvPr id="1868" name="Google Shape;1868;p4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69" name="Google Shape;1869;p44: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73" name="Shape 1873"/>
        <p:cNvGrpSpPr/>
        <p:nvPr/>
      </p:nvGrpSpPr>
      <p:grpSpPr>
        <a:xfrm>
          <a:off x="0" y="0"/>
          <a:ext cx="0" cy="0"/>
          <a:chOff x="0" y="0"/>
          <a:chExt cx="0" cy="0"/>
        </a:xfrm>
      </p:grpSpPr>
      <p:sp>
        <p:nvSpPr>
          <p:cNvPr id="1874" name="Google Shape;1874;p4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75" name="Google Shape;1875;p45: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79" name="Shape 1879"/>
        <p:cNvGrpSpPr/>
        <p:nvPr/>
      </p:nvGrpSpPr>
      <p:grpSpPr>
        <a:xfrm>
          <a:off x="0" y="0"/>
          <a:ext cx="0" cy="0"/>
          <a:chOff x="0" y="0"/>
          <a:chExt cx="0" cy="0"/>
        </a:xfrm>
      </p:grpSpPr>
      <p:sp>
        <p:nvSpPr>
          <p:cNvPr id="1880" name="Google Shape;1880;p4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81" name="Google Shape;1881;p46: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85" name="Shape 1885"/>
        <p:cNvGrpSpPr/>
        <p:nvPr/>
      </p:nvGrpSpPr>
      <p:grpSpPr>
        <a:xfrm>
          <a:off x="0" y="0"/>
          <a:ext cx="0" cy="0"/>
          <a:chOff x="0" y="0"/>
          <a:chExt cx="0" cy="0"/>
        </a:xfrm>
      </p:grpSpPr>
      <p:sp>
        <p:nvSpPr>
          <p:cNvPr id="1886" name="Google Shape;1886;p4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87" name="Google Shape;1887;p47: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93" name="Shape 1893"/>
        <p:cNvGrpSpPr/>
        <p:nvPr/>
      </p:nvGrpSpPr>
      <p:grpSpPr>
        <a:xfrm>
          <a:off x="0" y="0"/>
          <a:ext cx="0" cy="0"/>
          <a:chOff x="0" y="0"/>
          <a:chExt cx="0" cy="0"/>
        </a:xfrm>
      </p:grpSpPr>
      <p:sp>
        <p:nvSpPr>
          <p:cNvPr id="1894" name="Google Shape;1894;p48: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5" name="Google Shape;1895;p4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99" name="Shape 1899"/>
        <p:cNvGrpSpPr/>
        <p:nvPr/>
      </p:nvGrpSpPr>
      <p:grpSpPr>
        <a:xfrm>
          <a:off x="0" y="0"/>
          <a:ext cx="0" cy="0"/>
          <a:chOff x="0" y="0"/>
          <a:chExt cx="0" cy="0"/>
        </a:xfrm>
      </p:grpSpPr>
      <p:sp>
        <p:nvSpPr>
          <p:cNvPr id="1900" name="Google Shape;1900;p4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901" name="Google Shape;1901;p49: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41" name="Shape 1141"/>
        <p:cNvGrpSpPr/>
        <p:nvPr/>
      </p:nvGrpSpPr>
      <p:grpSpPr>
        <a:xfrm>
          <a:off x="0" y="0"/>
          <a:ext cx="0" cy="0"/>
          <a:chOff x="0" y="0"/>
          <a:chExt cx="0" cy="0"/>
        </a:xfrm>
      </p:grpSpPr>
      <p:sp>
        <p:nvSpPr>
          <p:cNvPr id="1142" name="Google Shape;1142;p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43" name="Google Shape;1143;p5: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06" name="Shape 1906"/>
        <p:cNvGrpSpPr/>
        <p:nvPr/>
      </p:nvGrpSpPr>
      <p:grpSpPr>
        <a:xfrm>
          <a:off x="0" y="0"/>
          <a:ext cx="0" cy="0"/>
          <a:chOff x="0" y="0"/>
          <a:chExt cx="0" cy="0"/>
        </a:xfrm>
      </p:grpSpPr>
      <p:sp>
        <p:nvSpPr>
          <p:cNvPr id="1907" name="Google Shape;1907;p5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908" name="Google Shape;1908;p50: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13" name="Shape 1913"/>
        <p:cNvGrpSpPr/>
        <p:nvPr/>
      </p:nvGrpSpPr>
      <p:grpSpPr>
        <a:xfrm>
          <a:off x="0" y="0"/>
          <a:ext cx="0" cy="0"/>
          <a:chOff x="0" y="0"/>
          <a:chExt cx="0" cy="0"/>
        </a:xfrm>
      </p:grpSpPr>
      <p:sp>
        <p:nvSpPr>
          <p:cNvPr id="1914" name="Google Shape;1914;p5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915" name="Google Shape;1915;p51: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20" name="Shape 1920"/>
        <p:cNvGrpSpPr/>
        <p:nvPr/>
      </p:nvGrpSpPr>
      <p:grpSpPr>
        <a:xfrm>
          <a:off x="0" y="0"/>
          <a:ext cx="0" cy="0"/>
          <a:chOff x="0" y="0"/>
          <a:chExt cx="0" cy="0"/>
        </a:xfrm>
      </p:grpSpPr>
      <p:sp>
        <p:nvSpPr>
          <p:cNvPr id="1921" name="Google Shape;1921;p5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922" name="Google Shape;1922;p52: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91" name="Shape 2191"/>
        <p:cNvGrpSpPr/>
        <p:nvPr/>
      </p:nvGrpSpPr>
      <p:grpSpPr>
        <a:xfrm>
          <a:off x="0" y="0"/>
          <a:ext cx="0" cy="0"/>
          <a:chOff x="0" y="0"/>
          <a:chExt cx="0" cy="0"/>
        </a:xfrm>
      </p:grpSpPr>
      <p:sp>
        <p:nvSpPr>
          <p:cNvPr id="2192" name="Google Shape;2192;p5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193" name="Google Shape;2193;p53: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97" name="Shape 2197"/>
        <p:cNvGrpSpPr/>
        <p:nvPr/>
      </p:nvGrpSpPr>
      <p:grpSpPr>
        <a:xfrm>
          <a:off x="0" y="0"/>
          <a:ext cx="0" cy="0"/>
          <a:chOff x="0" y="0"/>
          <a:chExt cx="0" cy="0"/>
        </a:xfrm>
      </p:grpSpPr>
      <p:sp>
        <p:nvSpPr>
          <p:cNvPr id="2198" name="Google Shape;2198;p5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199" name="Google Shape;2199;p54: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82" name="Shape 2382"/>
        <p:cNvGrpSpPr/>
        <p:nvPr/>
      </p:nvGrpSpPr>
      <p:grpSpPr>
        <a:xfrm>
          <a:off x="0" y="0"/>
          <a:ext cx="0" cy="0"/>
          <a:chOff x="0" y="0"/>
          <a:chExt cx="0" cy="0"/>
        </a:xfrm>
      </p:grpSpPr>
      <p:sp>
        <p:nvSpPr>
          <p:cNvPr id="2383" name="Google Shape;2383;p5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384" name="Google Shape;2384;p55: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87" name="Shape 2387"/>
        <p:cNvGrpSpPr/>
        <p:nvPr/>
      </p:nvGrpSpPr>
      <p:grpSpPr>
        <a:xfrm>
          <a:off x="0" y="0"/>
          <a:ext cx="0" cy="0"/>
          <a:chOff x="0" y="0"/>
          <a:chExt cx="0" cy="0"/>
        </a:xfrm>
      </p:grpSpPr>
      <p:sp>
        <p:nvSpPr>
          <p:cNvPr id="2388" name="Google Shape;2388;p5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389" name="Google Shape;2389;p56: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93" name="Shape 2393"/>
        <p:cNvGrpSpPr/>
        <p:nvPr/>
      </p:nvGrpSpPr>
      <p:grpSpPr>
        <a:xfrm>
          <a:off x="0" y="0"/>
          <a:ext cx="0" cy="0"/>
          <a:chOff x="0" y="0"/>
          <a:chExt cx="0" cy="0"/>
        </a:xfrm>
      </p:grpSpPr>
      <p:sp>
        <p:nvSpPr>
          <p:cNvPr id="2394" name="Google Shape;2394;p5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395" name="Google Shape;2395;p57: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99" name="Shape 2399"/>
        <p:cNvGrpSpPr/>
        <p:nvPr/>
      </p:nvGrpSpPr>
      <p:grpSpPr>
        <a:xfrm>
          <a:off x="0" y="0"/>
          <a:ext cx="0" cy="0"/>
          <a:chOff x="0" y="0"/>
          <a:chExt cx="0" cy="0"/>
        </a:xfrm>
      </p:grpSpPr>
      <p:sp>
        <p:nvSpPr>
          <p:cNvPr id="2400" name="Google Shape;2400;p5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401" name="Google Shape;2401;p58: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42" name="Shape 2542"/>
        <p:cNvGrpSpPr/>
        <p:nvPr/>
      </p:nvGrpSpPr>
      <p:grpSpPr>
        <a:xfrm>
          <a:off x="0" y="0"/>
          <a:ext cx="0" cy="0"/>
          <a:chOff x="0" y="0"/>
          <a:chExt cx="0" cy="0"/>
        </a:xfrm>
      </p:grpSpPr>
      <p:sp>
        <p:nvSpPr>
          <p:cNvPr id="2543" name="Google Shape;2543;p5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44" name="Google Shape;2544;p59: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56" name="Shape 1156"/>
        <p:cNvGrpSpPr/>
        <p:nvPr/>
      </p:nvGrpSpPr>
      <p:grpSpPr>
        <a:xfrm>
          <a:off x="0" y="0"/>
          <a:ext cx="0" cy="0"/>
          <a:chOff x="0" y="0"/>
          <a:chExt cx="0" cy="0"/>
        </a:xfrm>
      </p:grpSpPr>
      <p:sp>
        <p:nvSpPr>
          <p:cNvPr id="1157" name="Google Shape;1157;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58" name="Google Shape;1158;p6: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48" name="Shape 2548"/>
        <p:cNvGrpSpPr/>
        <p:nvPr/>
      </p:nvGrpSpPr>
      <p:grpSpPr>
        <a:xfrm>
          <a:off x="0" y="0"/>
          <a:ext cx="0" cy="0"/>
          <a:chOff x="0" y="0"/>
          <a:chExt cx="0" cy="0"/>
        </a:xfrm>
      </p:grpSpPr>
      <p:sp>
        <p:nvSpPr>
          <p:cNvPr id="2549" name="Google Shape;2549;p6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50" name="Google Shape;2550;p60: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54" name="Shape 2554"/>
        <p:cNvGrpSpPr/>
        <p:nvPr/>
      </p:nvGrpSpPr>
      <p:grpSpPr>
        <a:xfrm>
          <a:off x="0" y="0"/>
          <a:ext cx="0" cy="0"/>
          <a:chOff x="0" y="0"/>
          <a:chExt cx="0" cy="0"/>
        </a:xfrm>
      </p:grpSpPr>
      <p:sp>
        <p:nvSpPr>
          <p:cNvPr id="2555" name="Google Shape;2555;p6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56" name="Google Shape;2556;p61: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62" name="Shape 2562"/>
        <p:cNvGrpSpPr/>
        <p:nvPr/>
      </p:nvGrpSpPr>
      <p:grpSpPr>
        <a:xfrm>
          <a:off x="0" y="0"/>
          <a:ext cx="0" cy="0"/>
          <a:chOff x="0" y="0"/>
          <a:chExt cx="0" cy="0"/>
        </a:xfrm>
      </p:grpSpPr>
      <p:sp>
        <p:nvSpPr>
          <p:cNvPr id="2563" name="Google Shape;2563;p6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64" name="Google Shape;2564;p62: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71" name="Shape 2571"/>
        <p:cNvGrpSpPr/>
        <p:nvPr/>
      </p:nvGrpSpPr>
      <p:grpSpPr>
        <a:xfrm>
          <a:off x="0" y="0"/>
          <a:ext cx="0" cy="0"/>
          <a:chOff x="0" y="0"/>
          <a:chExt cx="0" cy="0"/>
        </a:xfrm>
      </p:grpSpPr>
      <p:sp>
        <p:nvSpPr>
          <p:cNvPr id="2572" name="Google Shape;2572;p6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73" name="Google Shape;2573;p63: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80" name="Shape 2580"/>
        <p:cNvGrpSpPr/>
        <p:nvPr/>
      </p:nvGrpSpPr>
      <p:grpSpPr>
        <a:xfrm>
          <a:off x="0" y="0"/>
          <a:ext cx="0" cy="0"/>
          <a:chOff x="0" y="0"/>
          <a:chExt cx="0" cy="0"/>
        </a:xfrm>
      </p:grpSpPr>
      <p:sp>
        <p:nvSpPr>
          <p:cNvPr id="2581" name="Google Shape;2581;p6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82" name="Google Shape;2582;p64: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89" name="Shape 2589"/>
        <p:cNvGrpSpPr/>
        <p:nvPr/>
      </p:nvGrpSpPr>
      <p:grpSpPr>
        <a:xfrm>
          <a:off x="0" y="0"/>
          <a:ext cx="0" cy="0"/>
          <a:chOff x="0" y="0"/>
          <a:chExt cx="0" cy="0"/>
        </a:xfrm>
      </p:grpSpPr>
      <p:sp>
        <p:nvSpPr>
          <p:cNvPr id="2590" name="Google Shape;2590;p6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91" name="Google Shape;2591;p65: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96" name="Shape 2596"/>
        <p:cNvGrpSpPr/>
        <p:nvPr/>
      </p:nvGrpSpPr>
      <p:grpSpPr>
        <a:xfrm>
          <a:off x="0" y="0"/>
          <a:ext cx="0" cy="0"/>
          <a:chOff x="0" y="0"/>
          <a:chExt cx="0" cy="0"/>
        </a:xfrm>
      </p:grpSpPr>
      <p:sp>
        <p:nvSpPr>
          <p:cNvPr id="2597" name="Google Shape;2597;p6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98" name="Google Shape;2598;p66: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06" name="Shape 2606"/>
        <p:cNvGrpSpPr/>
        <p:nvPr/>
      </p:nvGrpSpPr>
      <p:grpSpPr>
        <a:xfrm>
          <a:off x="0" y="0"/>
          <a:ext cx="0" cy="0"/>
          <a:chOff x="0" y="0"/>
          <a:chExt cx="0" cy="0"/>
        </a:xfrm>
      </p:grpSpPr>
      <p:sp>
        <p:nvSpPr>
          <p:cNvPr id="2607" name="Google Shape;2607;p6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08" name="Google Shape;2608;p67: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18" name="Shape 2618"/>
        <p:cNvGrpSpPr/>
        <p:nvPr/>
      </p:nvGrpSpPr>
      <p:grpSpPr>
        <a:xfrm>
          <a:off x="0" y="0"/>
          <a:ext cx="0" cy="0"/>
          <a:chOff x="0" y="0"/>
          <a:chExt cx="0" cy="0"/>
        </a:xfrm>
      </p:grpSpPr>
      <p:sp>
        <p:nvSpPr>
          <p:cNvPr id="2619" name="Google Shape;2619;p6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20" name="Google Shape;2620;p68: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37" name="Shape 2637"/>
        <p:cNvGrpSpPr/>
        <p:nvPr/>
      </p:nvGrpSpPr>
      <p:grpSpPr>
        <a:xfrm>
          <a:off x="0" y="0"/>
          <a:ext cx="0" cy="0"/>
          <a:chOff x="0" y="0"/>
          <a:chExt cx="0" cy="0"/>
        </a:xfrm>
      </p:grpSpPr>
      <p:sp>
        <p:nvSpPr>
          <p:cNvPr id="2638" name="Google Shape;2638;p6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39" name="Google Shape;2639;p69: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64" name="Shape 1164"/>
        <p:cNvGrpSpPr/>
        <p:nvPr/>
      </p:nvGrpSpPr>
      <p:grpSpPr>
        <a:xfrm>
          <a:off x="0" y="0"/>
          <a:ext cx="0" cy="0"/>
          <a:chOff x="0" y="0"/>
          <a:chExt cx="0" cy="0"/>
        </a:xfrm>
      </p:grpSpPr>
      <p:sp>
        <p:nvSpPr>
          <p:cNvPr id="1165" name="Google Shape;1165;p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66" name="Google Shape;1166;p7: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44" name="Shape 2644"/>
        <p:cNvGrpSpPr/>
        <p:nvPr/>
      </p:nvGrpSpPr>
      <p:grpSpPr>
        <a:xfrm>
          <a:off x="0" y="0"/>
          <a:ext cx="0" cy="0"/>
          <a:chOff x="0" y="0"/>
          <a:chExt cx="0" cy="0"/>
        </a:xfrm>
      </p:grpSpPr>
      <p:sp>
        <p:nvSpPr>
          <p:cNvPr id="2645" name="Google Shape;2645;p7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46" name="Google Shape;2646;p70: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50" name="Shape 2650"/>
        <p:cNvGrpSpPr/>
        <p:nvPr/>
      </p:nvGrpSpPr>
      <p:grpSpPr>
        <a:xfrm>
          <a:off x="0" y="0"/>
          <a:ext cx="0" cy="0"/>
          <a:chOff x="0" y="0"/>
          <a:chExt cx="0" cy="0"/>
        </a:xfrm>
      </p:grpSpPr>
      <p:sp>
        <p:nvSpPr>
          <p:cNvPr id="2651" name="Google Shape;2651;p7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52" name="Google Shape;2652;p71: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56" name="Shape 2656"/>
        <p:cNvGrpSpPr/>
        <p:nvPr/>
      </p:nvGrpSpPr>
      <p:grpSpPr>
        <a:xfrm>
          <a:off x="0" y="0"/>
          <a:ext cx="0" cy="0"/>
          <a:chOff x="0" y="0"/>
          <a:chExt cx="0" cy="0"/>
        </a:xfrm>
      </p:grpSpPr>
      <p:sp>
        <p:nvSpPr>
          <p:cNvPr id="2657" name="Google Shape;2657;p7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58" name="Google Shape;2658;p72: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74" name="Shape 1174"/>
        <p:cNvGrpSpPr/>
        <p:nvPr/>
      </p:nvGrpSpPr>
      <p:grpSpPr>
        <a:xfrm>
          <a:off x="0" y="0"/>
          <a:ext cx="0" cy="0"/>
          <a:chOff x="0" y="0"/>
          <a:chExt cx="0" cy="0"/>
        </a:xfrm>
      </p:grpSpPr>
      <p:sp>
        <p:nvSpPr>
          <p:cNvPr id="1175" name="Google Shape;1175;p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76" name="Google Shape;1176;p8: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85" name="Shape 1185"/>
        <p:cNvGrpSpPr/>
        <p:nvPr/>
      </p:nvGrpSpPr>
      <p:grpSpPr>
        <a:xfrm>
          <a:off x="0" y="0"/>
          <a:ext cx="0" cy="0"/>
          <a:chOff x="0" y="0"/>
          <a:chExt cx="0" cy="0"/>
        </a:xfrm>
      </p:grpSpPr>
      <p:sp>
        <p:nvSpPr>
          <p:cNvPr id="1186" name="Google Shape;1186;p9: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7" name="Google Shape;1187;p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Diapositive de titre">
  <p:cSld name="TITLE">
    <p:spTree>
      <p:nvGrpSpPr>
        <p:cNvPr id="11" name="Shape 11"/>
        <p:cNvGrpSpPr/>
        <p:nvPr/>
      </p:nvGrpSpPr>
      <p:grpSpPr>
        <a:xfrm>
          <a:off x="0" y="0"/>
          <a:ext cx="0" cy="0"/>
          <a:chOff x="0" y="0"/>
          <a:chExt cx="0" cy="0"/>
        </a:xfrm>
      </p:grpSpPr>
      <p:sp>
        <p:nvSpPr>
          <p:cNvPr id="12" name="Google Shape;12;p74"/>
          <p:cNvSpPr txBox="1"/>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panose="020F0502020204030204"/>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74"/>
          <p:cNvSpPr txBox="1"/>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4" name="Google Shape;14;p74"/>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74"/>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74"/>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Vide">
  <p:cSld name="BLANK">
    <p:spTree>
      <p:nvGrpSpPr>
        <p:cNvPr id="78" name="Shape 78"/>
        <p:cNvGrpSpPr/>
        <p:nvPr/>
      </p:nvGrpSpPr>
      <p:grpSpPr>
        <a:xfrm>
          <a:off x="0" y="0"/>
          <a:ext cx="0" cy="0"/>
          <a:chOff x="0" y="0"/>
          <a:chExt cx="0" cy="0"/>
        </a:xfrm>
      </p:grpSpPr>
      <p:sp>
        <p:nvSpPr>
          <p:cNvPr id="79" name="Google Shape;79;p85"/>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5"/>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85"/>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matchingName="Contenu avec légende">
  <p:cSld name="OBJECT_WITH_CAPTION_TEXT">
    <p:spTree>
      <p:nvGrpSpPr>
        <p:cNvPr id="82" name="Shape 82"/>
        <p:cNvGrpSpPr/>
        <p:nvPr/>
      </p:nvGrpSpPr>
      <p:grpSpPr>
        <a:xfrm>
          <a:off x="0" y="0"/>
          <a:ext cx="0" cy="0"/>
          <a:chOff x="0" y="0"/>
          <a:chExt cx="0" cy="0"/>
        </a:xfrm>
      </p:grpSpPr>
      <p:sp>
        <p:nvSpPr>
          <p:cNvPr id="83" name="Google Shape;83;p86"/>
          <p:cNvSpPr txBox="1"/>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panose="020F050202020403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86"/>
          <p:cNvSpPr txBox="1"/>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p:txBody>
      </p:sp>
      <p:sp>
        <p:nvSpPr>
          <p:cNvPr id="85" name="Google Shape;85;p86"/>
          <p:cNvSpPr txBox="1"/>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p:txBody>
      </p:sp>
      <p:sp>
        <p:nvSpPr>
          <p:cNvPr id="86" name="Google Shape;86;p86"/>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86"/>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86"/>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matchingName="Image avec légende">
  <p:cSld name="PICTURE_WITH_CAPTION_TEXT">
    <p:spTree>
      <p:nvGrpSpPr>
        <p:cNvPr id="89" name="Shape 89"/>
        <p:cNvGrpSpPr/>
        <p:nvPr/>
      </p:nvGrpSpPr>
      <p:grpSpPr>
        <a:xfrm>
          <a:off x="0" y="0"/>
          <a:ext cx="0" cy="0"/>
          <a:chOff x="0" y="0"/>
          <a:chExt cx="0" cy="0"/>
        </a:xfrm>
      </p:grpSpPr>
      <p:sp>
        <p:nvSpPr>
          <p:cNvPr id="90" name="Google Shape;90;p87"/>
          <p:cNvSpPr txBox="1"/>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panose="020F050202020403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87"/>
          <p:cNvSpPr/>
          <p:nvPr>
            <p:ph type="pic" idx="2"/>
          </p:nvPr>
        </p:nvSpPr>
        <p:spPr>
          <a:xfrm>
            <a:off x="3887391" y="740569"/>
            <a:ext cx="4629150" cy="3655219"/>
          </a:xfrm>
          <a:prstGeom prst="rect">
            <a:avLst/>
          </a:prstGeom>
          <a:noFill/>
          <a:ln>
            <a:noFill/>
          </a:ln>
        </p:spPr>
      </p:sp>
      <p:sp>
        <p:nvSpPr>
          <p:cNvPr id="92" name="Google Shape;92;p87"/>
          <p:cNvSpPr txBox="1"/>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p:txBody>
      </p:sp>
      <p:sp>
        <p:nvSpPr>
          <p:cNvPr id="93" name="Google Shape;93;p87"/>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87"/>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87"/>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matchingName="Titre et texte vertical">
  <p:cSld name="VERTICAL_TEXT">
    <p:spTree>
      <p:nvGrpSpPr>
        <p:cNvPr id="96" name="Shape 96"/>
        <p:cNvGrpSpPr/>
        <p:nvPr/>
      </p:nvGrpSpPr>
      <p:grpSpPr>
        <a:xfrm>
          <a:off x="0" y="0"/>
          <a:ext cx="0" cy="0"/>
          <a:chOff x="0" y="0"/>
          <a:chExt cx="0" cy="0"/>
        </a:xfrm>
      </p:grpSpPr>
      <p:sp>
        <p:nvSpPr>
          <p:cNvPr id="97" name="Google Shape;97;p88"/>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88"/>
          <p:cNvSpPr txBox="1"/>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99" name="Google Shape;99;p88"/>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88"/>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88"/>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matchingName="Titre vertical et texte">
  <p:cSld name="VERTICAL_TITLE_AND_VERTICAL_TEXT">
    <p:spTree>
      <p:nvGrpSpPr>
        <p:cNvPr id="102" name="Shape 102"/>
        <p:cNvGrpSpPr/>
        <p:nvPr/>
      </p:nvGrpSpPr>
      <p:grpSpPr>
        <a:xfrm>
          <a:off x="0" y="0"/>
          <a:ext cx="0" cy="0"/>
          <a:chOff x="0" y="0"/>
          <a:chExt cx="0" cy="0"/>
        </a:xfrm>
      </p:grpSpPr>
      <p:sp>
        <p:nvSpPr>
          <p:cNvPr id="103" name="Google Shape;103;p89"/>
          <p:cNvSpPr txBox="1"/>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89"/>
          <p:cNvSpPr txBox="1"/>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105" name="Google Shape;105;p89"/>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89"/>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89"/>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08" name="Shape 108"/>
        <p:cNvGrpSpPr/>
        <p:nvPr/>
      </p:nvGrpSpPr>
      <p:grpSpPr>
        <a:xfrm>
          <a:off x="0" y="0"/>
          <a:ext cx="0" cy="0"/>
          <a:chOff x="0" y="0"/>
          <a:chExt cx="0" cy="0"/>
        </a:xfrm>
      </p:grpSpPr>
      <p:sp>
        <p:nvSpPr>
          <p:cNvPr id="109" name="Google Shape;109;p90"/>
          <p:cNvSpPr txBox="1"/>
          <p:nvPr>
            <p:ph type="subTitle" idx="1"/>
          </p:nvPr>
        </p:nvSpPr>
        <p:spPr>
          <a:xfrm>
            <a:off x="2167128" y="3054096"/>
            <a:ext cx="4809600" cy="11340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10" name="Google Shape;110;p90"/>
          <p:cNvSpPr txBox="1"/>
          <p:nvPr>
            <p:ph type="title"/>
          </p:nvPr>
        </p:nvSpPr>
        <p:spPr>
          <a:xfrm>
            <a:off x="2167128" y="2478024"/>
            <a:ext cx="4809600" cy="5760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2800"/>
              <a:buFont typeface="Calibri" panose="020F0502020204030204"/>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of text">
  <p:cSld name="Three columns of text">
    <p:spTree>
      <p:nvGrpSpPr>
        <p:cNvPr id="111" name="Shape 111"/>
        <p:cNvGrpSpPr/>
        <p:nvPr/>
      </p:nvGrpSpPr>
      <p:grpSpPr>
        <a:xfrm>
          <a:off x="0" y="0"/>
          <a:ext cx="0" cy="0"/>
          <a:chOff x="0" y="0"/>
          <a:chExt cx="0" cy="0"/>
        </a:xfrm>
      </p:grpSpPr>
      <p:sp>
        <p:nvSpPr>
          <p:cNvPr id="112" name="Google Shape;112;p91"/>
          <p:cNvSpPr txBox="1"/>
          <p:nvPr>
            <p:ph type="title"/>
          </p:nvPr>
        </p:nvSpPr>
        <p:spPr>
          <a:xfrm>
            <a:off x="1719072" y="338328"/>
            <a:ext cx="5577900" cy="5943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2800"/>
              <a:buFont typeface="Calibri" panose="020F0502020204030204"/>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13" name="Google Shape;113;p91"/>
          <p:cNvSpPr txBox="1"/>
          <p:nvPr>
            <p:ph type="subTitle" idx="1"/>
          </p:nvPr>
        </p:nvSpPr>
        <p:spPr>
          <a:xfrm>
            <a:off x="3694176" y="2414016"/>
            <a:ext cx="1764900" cy="32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14" name="Google Shape;114;p91"/>
          <p:cNvSpPr txBox="1"/>
          <p:nvPr>
            <p:ph type="subTitle" idx="2"/>
          </p:nvPr>
        </p:nvSpPr>
        <p:spPr>
          <a:xfrm>
            <a:off x="1024128" y="2414016"/>
            <a:ext cx="1764900" cy="32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15" name="Google Shape;115;p91"/>
          <p:cNvSpPr txBox="1"/>
          <p:nvPr>
            <p:ph type="subTitle" idx="3"/>
          </p:nvPr>
        </p:nvSpPr>
        <p:spPr>
          <a:xfrm>
            <a:off x="6355080" y="2414016"/>
            <a:ext cx="1764900" cy="32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16" name="Google Shape;116;p91"/>
          <p:cNvSpPr txBox="1"/>
          <p:nvPr>
            <p:ph type="subTitle" idx="4"/>
          </p:nvPr>
        </p:nvSpPr>
        <p:spPr>
          <a:xfrm>
            <a:off x="3694176" y="2825496"/>
            <a:ext cx="1764900" cy="107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17" name="Google Shape;117;p91"/>
          <p:cNvSpPr txBox="1"/>
          <p:nvPr>
            <p:ph type="subTitle" idx="5"/>
          </p:nvPr>
        </p:nvSpPr>
        <p:spPr>
          <a:xfrm>
            <a:off x="1024128" y="2825496"/>
            <a:ext cx="1764900" cy="107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18" name="Google Shape;118;p91"/>
          <p:cNvSpPr txBox="1"/>
          <p:nvPr>
            <p:ph type="subTitle" idx="6"/>
          </p:nvPr>
        </p:nvSpPr>
        <p:spPr>
          <a:xfrm>
            <a:off x="6355080" y="2825496"/>
            <a:ext cx="1764900" cy="107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19" name="Shape 119"/>
        <p:cNvGrpSpPr/>
        <p:nvPr/>
      </p:nvGrpSpPr>
      <p:grpSpPr>
        <a:xfrm>
          <a:off x="0" y="0"/>
          <a:ext cx="0" cy="0"/>
          <a:chOff x="0" y="0"/>
          <a:chExt cx="0" cy="0"/>
        </a:xfrm>
      </p:grpSpPr>
      <p:sp>
        <p:nvSpPr>
          <p:cNvPr id="120" name="Google Shape;120;p92"/>
          <p:cNvSpPr txBox="1"/>
          <p:nvPr>
            <p:ph type="subTitle" idx="1"/>
          </p:nvPr>
        </p:nvSpPr>
        <p:spPr>
          <a:xfrm>
            <a:off x="804672" y="1984248"/>
            <a:ext cx="3291900" cy="1371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21" name="Google Shape;121;p92"/>
          <p:cNvSpPr txBox="1"/>
          <p:nvPr>
            <p:ph type="title"/>
          </p:nvPr>
        </p:nvSpPr>
        <p:spPr>
          <a:xfrm>
            <a:off x="804672" y="3319272"/>
            <a:ext cx="3291900" cy="402300"/>
          </a:xfrm>
          <a:prstGeom prst="rect">
            <a:avLst/>
          </a:prstGeom>
          <a:noFill/>
          <a:ln>
            <a:noFill/>
          </a:ln>
        </p:spPr>
        <p:txBody>
          <a:bodyPr spcFirstLastPara="1" wrap="square" lIns="91425" tIns="91425" rIns="91425" bIns="91425" anchor="b" anchorCtr="0">
            <a:noAutofit/>
          </a:bodyPr>
          <a:lstStyle>
            <a:lvl1pPr lvl="0" algn="r">
              <a:lnSpc>
                <a:spcPct val="90000"/>
              </a:lnSpc>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22" name="Shape 122"/>
        <p:cNvGrpSpPr/>
        <p:nvPr/>
      </p:nvGrpSpPr>
      <p:grpSpPr>
        <a:xfrm>
          <a:off x="0" y="0"/>
          <a:ext cx="0" cy="0"/>
          <a:chOff x="0" y="0"/>
          <a:chExt cx="0" cy="0"/>
        </a:xfrm>
      </p:grpSpPr>
      <p:sp>
        <p:nvSpPr>
          <p:cNvPr id="123" name="Google Shape;123;p93"/>
          <p:cNvSpPr txBox="1"/>
          <p:nvPr>
            <p:ph type="title"/>
          </p:nvPr>
        </p:nvSpPr>
        <p:spPr>
          <a:xfrm>
            <a:off x="2624328" y="1620753"/>
            <a:ext cx="3904500" cy="1902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6000"/>
              <a:buFont typeface="Calibri" panose="020F0502020204030204"/>
              <a:buNone/>
              <a:defRPr sz="73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24" name="Shape 124"/>
        <p:cNvGrpSpPr/>
        <p:nvPr/>
      </p:nvGrpSpPr>
      <p:grpSpPr>
        <a:xfrm>
          <a:off x="0" y="0"/>
          <a:ext cx="0" cy="0"/>
          <a:chOff x="0" y="0"/>
          <a:chExt cx="0" cy="0"/>
        </a:xfrm>
      </p:grpSpPr>
      <p:sp>
        <p:nvSpPr>
          <p:cNvPr id="125" name="Google Shape;125;p94"/>
          <p:cNvSpPr txBox="1"/>
          <p:nvPr>
            <p:ph type="title"/>
          </p:nvPr>
        </p:nvSpPr>
        <p:spPr>
          <a:xfrm>
            <a:off x="723750" y="526925"/>
            <a:ext cx="7696500" cy="572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7" name="Shape 17"/>
        <p:cNvGrpSpPr/>
        <p:nvPr/>
      </p:nvGrpSpPr>
      <p:grpSpPr>
        <a:xfrm>
          <a:off x="0" y="0"/>
          <a:ext cx="0" cy="0"/>
          <a:chOff x="0" y="0"/>
          <a:chExt cx="0" cy="0"/>
        </a:xfrm>
      </p:grpSpPr>
      <p:sp>
        <p:nvSpPr>
          <p:cNvPr id="18" name="Google Shape;18;p75"/>
          <p:cNvSpPr txBox="1"/>
          <p:nvPr>
            <p:ph type="title"/>
          </p:nvPr>
        </p:nvSpPr>
        <p:spPr>
          <a:xfrm>
            <a:off x="5907024" y="356616"/>
            <a:ext cx="2615100" cy="576000"/>
          </a:xfrm>
          <a:prstGeom prst="rect">
            <a:avLst/>
          </a:prstGeom>
          <a:noFill/>
          <a:ln>
            <a:noFill/>
          </a:ln>
        </p:spPr>
        <p:txBody>
          <a:bodyPr spcFirstLastPara="1" wrap="square" lIns="91425" tIns="91425" rIns="91425" bIns="91425" anchor="ctr" anchorCtr="0">
            <a:noAutofit/>
          </a:bodyPr>
          <a:lstStyle>
            <a:lvl1pPr lvl="0" algn="r">
              <a:lnSpc>
                <a:spcPct val="90000"/>
              </a:lnSpc>
              <a:spcBef>
                <a:spcPts val="0"/>
              </a:spcBef>
              <a:spcAft>
                <a:spcPts val="0"/>
              </a:spcAft>
              <a:buClr>
                <a:schemeClr val="dk1"/>
              </a:buClr>
              <a:buSzPts val="2800"/>
              <a:buFont typeface="Calibri" panose="020F0502020204030204"/>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19" name="Google Shape;19;p75"/>
          <p:cNvSpPr txBox="1"/>
          <p:nvPr>
            <p:ph type="subTitle" idx="1"/>
          </p:nvPr>
        </p:nvSpPr>
        <p:spPr>
          <a:xfrm>
            <a:off x="1664208" y="429768"/>
            <a:ext cx="2615100" cy="384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20" name="Google Shape;20;p75"/>
          <p:cNvSpPr txBox="1"/>
          <p:nvPr>
            <p:ph type="subTitle" idx="2"/>
          </p:nvPr>
        </p:nvSpPr>
        <p:spPr>
          <a:xfrm>
            <a:off x="1664208" y="713232"/>
            <a:ext cx="2615100" cy="57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21" name="Google Shape;21;p75"/>
          <p:cNvSpPr txBox="1"/>
          <p:nvPr>
            <p:ph type="subTitle" idx="3"/>
          </p:nvPr>
        </p:nvSpPr>
        <p:spPr>
          <a:xfrm>
            <a:off x="1664208" y="1508760"/>
            <a:ext cx="2615100" cy="384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22" name="Google Shape;22;p75"/>
          <p:cNvSpPr txBox="1"/>
          <p:nvPr>
            <p:ph type="subTitle" idx="4"/>
          </p:nvPr>
        </p:nvSpPr>
        <p:spPr>
          <a:xfrm>
            <a:off x="1664208" y="1792224"/>
            <a:ext cx="2615100" cy="57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23" name="Google Shape;23;p75"/>
          <p:cNvSpPr txBox="1"/>
          <p:nvPr>
            <p:ph type="subTitle" idx="5"/>
          </p:nvPr>
        </p:nvSpPr>
        <p:spPr>
          <a:xfrm>
            <a:off x="1664208" y="2587752"/>
            <a:ext cx="2615100" cy="384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24" name="Google Shape;24;p75"/>
          <p:cNvSpPr txBox="1"/>
          <p:nvPr>
            <p:ph type="subTitle" idx="6"/>
          </p:nvPr>
        </p:nvSpPr>
        <p:spPr>
          <a:xfrm>
            <a:off x="1664208" y="2871216"/>
            <a:ext cx="2615100" cy="57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25" name="Google Shape;25;p75"/>
          <p:cNvSpPr txBox="1"/>
          <p:nvPr>
            <p:ph type="subTitle" idx="7"/>
          </p:nvPr>
        </p:nvSpPr>
        <p:spPr>
          <a:xfrm>
            <a:off x="1664208" y="3666744"/>
            <a:ext cx="2615100" cy="384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26" name="Google Shape;26;p75"/>
          <p:cNvSpPr txBox="1"/>
          <p:nvPr>
            <p:ph type="subTitle" idx="8"/>
          </p:nvPr>
        </p:nvSpPr>
        <p:spPr>
          <a:xfrm>
            <a:off x="1664208" y="3950208"/>
            <a:ext cx="2615100" cy="57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27" name="Google Shape;27;p75"/>
          <p:cNvSpPr txBox="1"/>
          <p:nvPr>
            <p:ph type="title" idx="9"/>
          </p:nvPr>
        </p:nvSpPr>
        <p:spPr>
          <a:xfrm>
            <a:off x="813816" y="722376"/>
            <a:ext cx="457200" cy="347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2000"/>
              <a:buFont typeface="Calibri" panose="020F0502020204030204"/>
              <a:buNone/>
              <a:defRPr sz="2000">
                <a:solidFill>
                  <a:schemeClr val="lt1"/>
                </a:solidFill>
              </a:defRPr>
            </a:lvl1pPr>
            <a:lvl2pPr lvl="1" algn="ctr">
              <a:spcBef>
                <a:spcPts val="0"/>
              </a:spcBef>
              <a:spcAft>
                <a:spcPts val="0"/>
              </a:spcAft>
              <a:buClr>
                <a:schemeClr val="lt1"/>
              </a:buClr>
              <a:buSzPts val="2000"/>
              <a:buNone/>
              <a:defRPr sz="2000">
                <a:solidFill>
                  <a:schemeClr val="lt1"/>
                </a:solidFill>
              </a:defRPr>
            </a:lvl2pPr>
            <a:lvl3pPr lvl="2" algn="ctr">
              <a:spcBef>
                <a:spcPts val="0"/>
              </a:spcBef>
              <a:spcAft>
                <a:spcPts val="0"/>
              </a:spcAft>
              <a:buClr>
                <a:schemeClr val="lt1"/>
              </a:buClr>
              <a:buSzPts val="2000"/>
              <a:buNone/>
              <a:defRPr sz="2000">
                <a:solidFill>
                  <a:schemeClr val="lt1"/>
                </a:solidFill>
              </a:defRPr>
            </a:lvl3pPr>
            <a:lvl4pPr lvl="3" algn="ctr">
              <a:spcBef>
                <a:spcPts val="0"/>
              </a:spcBef>
              <a:spcAft>
                <a:spcPts val="0"/>
              </a:spcAft>
              <a:buClr>
                <a:schemeClr val="lt1"/>
              </a:buClr>
              <a:buSzPts val="2000"/>
              <a:buNone/>
              <a:defRPr sz="2000">
                <a:solidFill>
                  <a:schemeClr val="lt1"/>
                </a:solidFill>
              </a:defRPr>
            </a:lvl4pPr>
            <a:lvl5pPr lvl="4" algn="ctr">
              <a:spcBef>
                <a:spcPts val="0"/>
              </a:spcBef>
              <a:spcAft>
                <a:spcPts val="0"/>
              </a:spcAft>
              <a:buClr>
                <a:schemeClr val="lt1"/>
              </a:buClr>
              <a:buSzPts val="2000"/>
              <a:buNone/>
              <a:defRPr sz="2000">
                <a:solidFill>
                  <a:schemeClr val="lt1"/>
                </a:solidFill>
              </a:defRPr>
            </a:lvl5pPr>
            <a:lvl6pPr lvl="5" algn="ctr">
              <a:spcBef>
                <a:spcPts val="0"/>
              </a:spcBef>
              <a:spcAft>
                <a:spcPts val="0"/>
              </a:spcAft>
              <a:buClr>
                <a:schemeClr val="lt1"/>
              </a:buClr>
              <a:buSzPts val="2000"/>
              <a:buNone/>
              <a:defRPr sz="2000">
                <a:solidFill>
                  <a:schemeClr val="lt1"/>
                </a:solidFill>
              </a:defRPr>
            </a:lvl6pPr>
            <a:lvl7pPr lvl="6" algn="ctr">
              <a:spcBef>
                <a:spcPts val="0"/>
              </a:spcBef>
              <a:spcAft>
                <a:spcPts val="0"/>
              </a:spcAft>
              <a:buClr>
                <a:schemeClr val="lt1"/>
              </a:buClr>
              <a:buSzPts val="2000"/>
              <a:buNone/>
              <a:defRPr sz="2000">
                <a:solidFill>
                  <a:schemeClr val="lt1"/>
                </a:solidFill>
              </a:defRPr>
            </a:lvl7pPr>
            <a:lvl8pPr lvl="7" algn="ctr">
              <a:spcBef>
                <a:spcPts val="0"/>
              </a:spcBef>
              <a:spcAft>
                <a:spcPts val="0"/>
              </a:spcAft>
              <a:buClr>
                <a:schemeClr val="lt1"/>
              </a:buClr>
              <a:buSzPts val="2000"/>
              <a:buNone/>
              <a:defRPr sz="2000">
                <a:solidFill>
                  <a:schemeClr val="lt1"/>
                </a:solidFill>
              </a:defRPr>
            </a:lvl8pPr>
            <a:lvl9pPr lvl="8" algn="ctr">
              <a:spcBef>
                <a:spcPts val="0"/>
              </a:spcBef>
              <a:spcAft>
                <a:spcPts val="0"/>
              </a:spcAft>
              <a:buClr>
                <a:schemeClr val="lt1"/>
              </a:buClr>
              <a:buSzPts val="2000"/>
              <a:buNone/>
              <a:defRPr sz="2000">
                <a:solidFill>
                  <a:schemeClr val="lt1"/>
                </a:solidFill>
              </a:defRPr>
            </a:lvl9pPr>
          </a:lstStyle>
          <a:p/>
        </p:txBody>
      </p:sp>
      <p:sp>
        <p:nvSpPr>
          <p:cNvPr id="28" name="Google Shape;28;p75"/>
          <p:cNvSpPr txBox="1"/>
          <p:nvPr>
            <p:ph type="title" idx="13"/>
          </p:nvPr>
        </p:nvSpPr>
        <p:spPr>
          <a:xfrm>
            <a:off x="813816" y="1801368"/>
            <a:ext cx="457200" cy="347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2000"/>
              <a:buFont typeface="Calibri" panose="020F0502020204030204"/>
              <a:buNone/>
              <a:defRPr sz="2000">
                <a:solidFill>
                  <a:schemeClr val="lt1"/>
                </a:solidFill>
              </a:defRPr>
            </a:lvl1pPr>
            <a:lvl2pPr lvl="1" algn="ctr">
              <a:spcBef>
                <a:spcPts val="0"/>
              </a:spcBef>
              <a:spcAft>
                <a:spcPts val="0"/>
              </a:spcAft>
              <a:buClr>
                <a:schemeClr val="lt1"/>
              </a:buClr>
              <a:buSzPts val="2000"/>
              <a:buNone/>
              <a:defRPr sz="2000">
                <a:solidFill>
                  <a:schemeClr val="lt1"/>
                </a:solidFill>
              </a:defRPr>
            </a:lvl2pPr>
            <a:lvl3pPr lvl="2" algn="ctr">
              <a:spcBef>
                <a:spcPts val="0"/>
              </a:spcBef>
              <a:spcAft>
                <a:spcPts val="0"/>
              </a:spcAft>
              <a:buClr>
                <a:schemeClr val="lt1"/>
              </a:buClr>
              <a:buSzPts val="2000"/>
              <a:buNone/>
              <a:defRPr sz="2000">
                <a:solidFill>
                  <a:schemeClr val="lt1"/>
                </a:solidFill>
              </a:defRPr>
            </a:lvl3pPr>
            <a:lvl4pPr lvl="3" algn="ctr">
              <a:spcBef>
                <a:spcPts val="0"/>
              </a:spcBef>
              <a:spcAft>
                <a:spcPts val="0"/>
              </a:spcAft>
              <a:buClr>
                <a:schemeClr val="lt1"/>
              </a:buClr>
              <a:buSzPts val="2000"/>
              <a:buNone/>
              <a:defRPr sz="2000">
                <a:solidFill>
                  <a:schemeClr val="lt1"/>
                </a:solidFill>
              </a:defRPr>
            </a:lvl4pPr>
            <a:lvl5pPr lvl="4" algn="ctr">
              <a:spcBef>
                <a:spcPts val="0"/>
              </a:spcBef>
              <a:spcAft>
                <a:spcPts val="0"/>
              </a:spcAft>
              <a:buClr>
                <a:schemeClr val="lt1"/>
              </a:buClr>
              <a:buSzPts val="2000"/>
              <a:buNone/>
              <a:defRPr sz="2000">
                <a:solidFill>
                  <a:schemeClr val="lt1"/>
                </a:solidFill>
              </a:defRPr>
            </a:lvl5pPr>
            <a:lvl6pPr lvl="5" algn="ctr">
              <a:spcBef>
                <a:spcPts val="0"/>
              </a:spcBef>
              <a:spcAft>
                <a:spcPts val="0"/>
              </a:spcAft>
              <a:buClr>
                <a:schemeClr val="lt1"/>
              </a:buClr>
              <a:buSzPts val="2000"/>
              <a:buNone/>
              <a:defRPr sz="2000">
                <a:solidFill>
                  <a:schemeClr val="lt1"/>
                </a:solidFill>
              </a:defRPr>
            </a:lvl6pPr>
            <a:lvl7pPr lvl="6" algn="ctr">
              <a:spcBef>
                <a:spcPts val="0"/>
              </a:spcBef>
              <a:spcAft>
                <a:spcPts val="0"/>
              </a:spcAft>
              <a:buClr>
                <a:schemeClr val="lt1"/>
              </a:buClr>
              <a:buSzPts val="2000"/>
              <a:buNone/>
              <a:defRPr sz="2000">
                <a:solidFill>
                  <a:schemeClr val="lt1"/>
                </a:solidFill>
              </a:defRPr>
            </a:lvl7pPr>
            <a:lvl8pPr lvl="7" algn="ctr">
              <a:spcBef>
                <a:spcPts val="0"/>
              </a:spcBef>
              <a:spcAft>
                <a:spcPts val="0"/>
              </a:spcAft>
              <a:buClr>
                <a:schemeClr val="lt1"/>
              </a:buClr>
              <a:buSzPts val="2000"/>
              <a:buNone/>
              <a:defRPr sz="2000">
                <a:solidFill>
                  <a:schemeClr val="lt1"/>
                </a:solidFill>
              </a:defRPr>
            </a:lvl8pPr>
            <a:lvl9pPr lvl="8" algn="ctr">
              <a:spcBef>
                <a:spcPts val="0"/>
              </a:spcBef>
              <a:spcAft>
                <a:spcPts val="0"/>
              </a:spcAft>
              <a:buClr>
                <a:schemeClr val="lt1"/>
              </a:buClr>
              <a:buSzPts val="2000"/>
              <a:buNone/>
              <a:defRPr sz="2000">
                <a:solidFill>
                  <a:schemeClr val="lt1"/>
                </a:solidFill>
              </a:defRPr>
            </a:lvl9pPr>
          </a:lstStyle>
          <a:p/>
        </p:txBody>
      </p:sp>
      <p:sp>
        <p:nvSpPr>
          <p:cNvPr id="29" name="Google Shape;29;p75"/>
          <p:cNvSpPr txBox="1"/>
          <p:nvPr>
            <p:ph type="title" idx="14"/>
          </p:nvPr>
        </p:nvSpPr>
        <p:spPr>
          <a:xfrm>
            <a:off x="813816" y="2880360"/>
            <a:ext cx="457200" cy="347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2000"/>
              <a:buFont typeface="Calibri" panose="020F0502020204030204"/>
              <a:buNone/>
              <a:defRPr sz="2000">
                <a:solidFill>
                  <a:schemeClr val="lt1"/>
                </a:solidFill>
              </a:defRPr>
            </a:lvl1pPr>
            <a:lvl2pPr lvl="1" algn="ctr">
              <a:spcBef>
                <a:spcPts val="0"/>
              </a:spcBef>
              <a:spcAft>
                <a:spcPts val="0"/>
              </a:spcAft>
              <a:buClr>
                <a:schemeClr val="lt1"/>
              </a:buClr>
              <a:buSzPts val="2000"/>
              <a:buNone/>
              <a:defRPr sz="2000">
                <a:solidFill>
                  <a:schemeClr val="lt1"/>
                </a:solidFill>
              </a:defRPr>
            </a:lvl2pPr>
            <a:lvl3pPr lvl="2" algn="ctr">
              <a:spcBef>
                <a:spcPts val="0"/>
              </a:spcBef>
              <a:spcAft>
                <a:spcPts val="0"/>
              </a:spcAft>
              <a:buClr>
                <a:schemeClr val="lt1"/>
              </a:buClr>
              <a:buSzPts val="2000"/>
              <a:buNone/>
              <a:defRPr sz="2000">
                <a:solidFill>
                  <a:schemeClr val="lt1"/>
                </a:solidFill>
              </a:defRPr>
            </a:lvl3pPr>
            <a:lvl4pPr lvl="3" algn="ctr">
              <a:spcBef>
                <a:spcPts val="0"/>
              </a:spcBef>
              <a:spcAft>
                <a:spcPts val="0"/>
              </a:spcAft>
              <a:buClr>
                <a:schemeClr val="lt1"/>
              </a:buClr>
              <a:buSzPts val="2000"/>
              <a:buNone/>
              <a:defRPr sz="2000">
                <a:solidFill>
                  <a:schemeClr val="lt1"/>
                </a:solidFill>
              </a:defRPr>
            </a:lvl4pPr>
            <a:lvl5pPr lvl="4" algn="ctr">
              <a:spcBef>
                <a:spcPts val="0"/>
              </a:spcBef>
              <a:spcAft>
                <a:spcPts val="0"/>
              </a:spcAft>
              <a:buClr>
                <a:schemeClr val="lt1"/>
              </a:buClr>
              <a:buSzPts val="2000"/>
              <a:buNone/>
              <a:defRPr sz="2000">
                <a:solidFill>
                  <a:schemeClr val="lt1"/>
                </a:solidFill>
              </a:defRPr>
            </a:lvl5pPr>
            <a:lvl6pPr lvl="5" algn="ctr">
              <a:spcBef>
                <a:spcPts val="0"/>
              </a:spcBef>
              <a:spcAft>
                <a:spcPts val="0"/>
              </a:spcAft>
              <a:buClr>
                <a:schemeClr val="lt1"/>
              </a:buClr>
              <a:buSzPts val="2000"/>
              <a:buNone/>
              <a:defRPr sz="2000">
                <a:solidFill>
                  <a:schemeClr val="lt1"/>
                </a:solidFill>
              </a:defRPr>
            </a:lvl6pPr>
            <a:lvl7pPr lvl="6" algn="ctr">
              <a:spcBef>
                <a:spcPts val="0"/>
              </a:spcBef>
              <a:spcAft>
                <a:spcPts val="0"/>
              </a:spcAft>
              <a:buClr>
                <a:schemeClr val="lt1"/>
              </a:buClr>
              <a:buSzPts val="2000"/>
              <a:buNone/>
              <a:defRPr sz="2000">
                <a:solidFill>
                  <a:schemeClr val="lt1"/>
                </a:solidFill>
              </a:defRPr>
            </a:lvl7pPr>
            <a:lvl8pPr lvl="7" algn="ctr">
              <a:spcBef>
                <a:spcPts val="0"/>
              </a:spcBef>
              <a:spcAft>
                <a:spcPts val="0"/>
              </a:spcAft>
              <a:buClr>
                <a:schemeClr val="lt1"/>
              </a:buClr>
              <a:buSzPts val="2000"/>
              <a:buNone/>
              <a:defRPr sz="2000">
                <a:solidFill>
                  <a:schemeClr val="lt1"/>
                </a:solidFill>
              </a:defRPr>
            </a:lvl8pPr>
            <a:lvl9pPr lvl="8" algn="ctr">
              <a:spcBef>
                <a:spcPts val="0"/>
              </a:spcBef>
              <a:spcAft>
                <a:spcPts val="0"/>
              </a:spcAft>
              <a:buClr>
                <a:schemeClr val="lt1"/>
              </a:buClr>
              <a:buSzPts val="2000"/>
              <a:buNone/>
              <a:defRPr sz="2000">
                <a:solidFill>
                  <a:schemeClr val="lt1"/>
                </a:solidFill>
              </a:defRPr>
            </a:lvl9pPr>
          </a:lstStyle>
          <a:p/>
        </p:txBody>
      </p:sp>
      <p:sp>
        <p:nvSpPr>
          <p:cNvPr id="30" name="Google Shape;30;p75"/>
          <p:cNvSpPr txBox="1"/>
          <p:nvPr>
            <p:ph type="title" idx="15"/>
          </p:nvPr>
        </p:nvSpPr>
        <p:spPr>
          <a:xfrm>
            <a:off x="813816" y="3959352"/>
            <a:ext cx="457200" cy="347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2000"/>
              <a:buFont typeface="Calibri" panose="020F0502020204030204"/>
              <a:buNone/>
              <a:defRPr sz="2000">
                <a:solidFill>
                  <a:schemeClr val="lt1"/>
                </a:solidFill>
              </a:defRPr>
            </a:lvl1pPr>
            <a:lvl2pPr lvl="1" algn="ctr">
              <a:spcBef>
                <a:spcPts val="0"/>
              </a:spcBef>
              <a:spcAft>
                <a:spcPts val="0"/>
              </a:spcAft>
              <a:buClr>
                <a:schemeClr val="lt1"/>
              </a:buClr>
              <a:buSzPts val="2000"/>
              <a:buNone/>
              <a:defRPr sz="2000">
                <a:solidFill>
                  <a:schemeClr val="lt1"/>
                </a:solidFill>
              </a:defRPr>
            </a:lvl2pPr>
            <a:lvl3pPr lvl="2" algn="ctr">
              <a:spcBef>
                <a:spcPts val="0"/>
              </a:spcBef>
              <a:spcAft>
                <a:spcPts val="0"/>
              </a:spcAft>
              <a:buClr>
                <a:schemeClr val="lt1"/>
              </a:buClr>
              <a:buSzPts val="2000"/>
              <a:buNone/>
              <a:defRPr sz="2000">
                <a:solidFill>
                  <a:schemeClr val="lt1"/>
                </a:solidFill>
              </a:defRPr>
            </a:lvl3pPr>
            <a:lvl4pPr lvl="3" algn="ctr">
              <a:spcBef>
                <a:spcPts val="0"/>
              </a:spcBef>
              <a:spcAft>
                <a:spcPts val="0"/>
              </a:spcAft>
              <a:buClr>
                <a:schemeClr val="lt1"/>
              </a:buClr>
              <a:buSzPts val="2000"/>
              <a:buNone/>
              <a:defRPr sz="2000">
                <a:solidFill>
                  <a:schemeClr val="lt1"/>
                </a:solidFill>
              </a:defRPr>
            </a:lvl4pPr>
            <a:lvl5pPr lvl="4" algn="ctr">
              <a:spcBef>
                <a:spcPts val="0"/>
              </a:spcBef>
              <a:spcAft>
                <a:spcPts val="0"/>
              </a:spcAft>
              <a:buClr>
                <a:schemeClr val="lt1"/>
              </a:buClr>
              <a:buSzPts val="2000"/>
              <a:buNone/>
              <a:defRPr sz="2000">
                <a:solidFill>
                  <a:schemeClr val="lt1"/>
                </a:solidFill>
              </a:defRPr>
            </a:lvl5pPr>
            <a:lvl6pPr lvl="5" algn="ctr">
              <a:spcBef>
                <a:spcPts val="0"/>
              </a:spcBef>
              <a:spcAft>
                <a:spcPts val="0"/>
              </a:spcAft>
              <a:buClr>
                <a:schemeClr val="lt1"/>
              </a:buClr>
              <a:buSzPts val="2000"/>
              <a:buNone/>
              <a:defRPr sz="2000">
                <a:solidFill>
                  <a:schemeClr val="lt1"/>
                </a:solidFill>
              </a:defRPr>
            </a:lvl6pPr>
            <a:lvl7pPr lvl="6" algn="ctr">
              <a:spcBef>
                <a:spcPts val="0"/>
              </a:spcBef>
              <a:spcAft>
                <a:spcPts val="0"/>
              </a:spcAft>
              <a:buClr>
                <a:schemeClr val="lt1"/>
              </a:buClr>
              <a:buSzPts val="2000"/>
              <a:buNone/>
              <a:defRPr sz="2000">
                <a:solidFill>
                  <a:schemeClr val="lt1"/>
                </a:solidFill>
              </a:defRPr>
            </a:lvl7pPr>
            <a:lvl8pPr lvl="7" algn="ctr">
              <a:spcBef>
                <a:spcPts val="0"/>
              </a:spcBef>
              <a:spcAft>
                <a:spcPts val="0"/>
              </a:spcAft>
              <a:buClr>
                <a:schemeClr val="lt1"/>
              </a:buClr>
              <a:buSzPts val="2000"/>
              <a:buNone/>
              <a:defRPr sz="2000">
                <a:solidFill>
                  <a:schemeClr val="lt1"/>
                </a:solidFill>
              </a:defRPr>
            </a:lvl8pPr>
            <a:lvl9pPr lvl="8" algn="ctr">
              <a:spcBef>
                <a:spcPts val="0"/>
              </a:spcBef>
              <a:spcAft>
                <a:spcPts val="0"/>
              </a:spcAft>
              <a:buClr>
                <a:schemeClr val="lt1"/>
              </a:buClr>
              <a:buSzPts val="2000"/>
              <a:buNone/>
              <a:defRPr sz="20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ighlighted numbers">
  <p:cSld name="Highlighted numbers">
    <p:spTree>
      <p:nvGrpSpPr>
        <p:cNvPr id="126" name="Shape 126"/>
        <p:cNvGrpSpPr/>
        <p:nvPr/>
      </p:nvGrpSpPr>
      <p:grpSpPr>
        <a:xfrm>
          <a:off x="0" y="0"/>
          <a:ext cx="0" cy="0"/>
          <a:chOff x="0" y="0"/>
          <a:chExt cx="0" cy="0"/>
        </a:xfrm>
      </p:grpSpPr>
      <p:sp>
        <p:nvSpPr>
          <p:cNvPr id="127" name="Google Shape;127;p95"/>
          <p:cNvSpPr txBox="1"/>
          <p:nvPr>
            <p:ph type="title"/>
          </p:nvPr>
        </p:nvSpPr>
        <p:spPr>
          <a:xfrm>
            <a:off x="2825496" y="704088"/>
            <a:ext cx="3483900" cy="5670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accent1"/>
              </a:buClr>
              <a:buSzPts val="3600"/>
              <a:buFont typeface="Calibri" panose="020F0502020204030204"/>
              <a:buNone/>
              <a:defRPr sz="3600">
                <a:solidFill>
                  <a:schemeClr val="accent1"/>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p:txBody>
      </p:sp>
      <p:sp>
        <p:nvSpPr>
          <p:cNvPr id="128" name="Google Shape;128;p95"/>
          <p:cNvSpPr txBox="1"/>
          <p:nvPr>
            <p:ph type="subTitle" idx="1"/>
          </p:nvPr>
        </p:nvSpPr>
        <p:spPr>
          <a:xfrm>
            <a:off x="2825496" y="1225296"/>
            <a:ext cx="3483900" cy="274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29" name="Google Shape;129;p95"/>
          <p:cNvSpPr txBox="1"/>
          <p:nvPr>
            <p:ph type="title" idx="2"/>
          </p:nvPr>
        </p:nvSpPr>
        <p:spPr>
          <a:xfrm>
            <a:off x="2825496" y="2185416"/>
            <a:ext cx="3483900" cy="5670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accent1"/>
              </a:buClr>
              <a:buSzPts val="3600"/>
              <a:buFont typeface="Calibri" panose="020F0502020204030204"/>
              <a:buNone/>
              <a:defRPr sz="3600">
                <a:solidFill>
                  <a:schemeClr val="accent1"/>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p:txBody>
      </p:sp>
      <p:sp>
        <p:nvSpPr>
          <p:cNvPr id="130" name="Google Shape;130;p95"/>
          <p:cNvSpPr txBox="1"/>
          <p:nvPr>
            <p:ph type="subTitle" idx="3"/>
          </p:nvPr>
        </p:nvSpPr>
        <p:spPr>
          <a:xfrm>
            <a:off x="2825496" y="2697480"/>
            <a:ext cx="3483900" cy="274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31" name="Google Shape;131;p95"/>
          <p:cNvSpPr txBox="1"/>
          <p:nvPr>
            <p:ph type="title" idx="4"/>
          </p:nvPr>
        </p:nvSpPr>
        <p:spPr>
          <a:xfrm>
            <a:off x="2825496" y="3648456"/>
            <a:ext cx="3483900" cy="5670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accent1"/>
              </a:buClr>
              <a:buSzPts val="3600"/>
              <a:buFont typeface="Calibri" panose="020F0502020204030204"/>
              <a:buNone/>
              <a:defRPr sz="3600">
                <a:solidFill>
                  <a:schemeClr val="accent1"/>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p:txBody>
      </p:sp>
      <p:sp>
        <p:nvSpPr>
          <p:cNvPr id="132" name="Google Shape;132;p95"/>
          <p:cNvSpPr txBox="1"/>
          <p:nvPr>
            <p:ph type="subTitle" idx="5"/>
          </p:nvPr>
        </p:nvSpPr>
        <p:spPr>
          <a:xfrm>
            <a:off x="2834640" y="4169664"/>
            <a:ext cx="3483900" cy="274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33" name="Shape 133"/>
        <p:cNvGrpSpPr/>
        <p:nvPr/>
      </p:nvGrpSpPr>
      <p:grpSpPr>
        <a:xfrm>
          <a:off x="0" y="0"/>
          <a:ext cx="0" cy="0"/>
          <a:chOff x="0" y="0"/>
          <a:chExt cx="0" cy="0"/>
        </a:xfrm>
      </p:grpSpPr>
      <p:sp>
        <p:nvSpPr>
          <p:cNvPr id="134" name="Google Shape;134;p96"/>
          <p:cNvSpPr txBox="1"/>
          <p:nvPr>
            <p:ph type="title"/>
          </p:nvPr>
        </p:nvSpPr>
        <p:spPr>
          <a:xfrm>
            <a:off x="723750" y="526925"/>
            <a:ext cx="7696500" cy="572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35" name="Shape 135"/>
        <p:cNvGrpSpPr/>
        <p:nvPr/>
      </p:nvGrpSpPr>
      <p:grpSpPr>
        <a:xfrm>
          <a:off x="0" y="0"/>
          <a:ext cx="0" cy="0"/>
          <a:chOff x="0" y="0"/>
          <a:chExt cx="0" cy="0"/>
        </a:xfrm>
      </p:grpSpPr>
      <p:sp>
        <p:nvSpPr>
          <p:cNvPr id="136" name="Google Shape;136;p97"/>
          <p:cNvSpPr txBox="1"/>
          <p:nvPr>
            <p:ph type="title"/>
          </p:nvPr>
        </p:nvSpPr>
        <p:spPr>
          <a:xfrm>
            <a:off x="2624328" y="1018528"/>
            <a:ext cx="3904500" cy="1902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137" name="Google Shape;137;p97"/>
          <p:cNvSpPr txBox="1"/>
          <p:nvPr>
            <p:ph type="subTitle" idx="1"/>
          </p:nvPr>
        </p:nvSpPr>
        <p:spPr>
          <a:xfrm>
            <a:off x="3639300" y="2596896"/>
            <a:ext cx="18654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ree columns of text 2">
  <p:cSld name="Three columns of text 2">
    <p:spTree>
      <p:nvGrpSpPr>
        <p:cNvPr id="138" name="Shape 138"/>
        <p:cNvGrpSpPr/>
        <p:nvPr/>
      </p:nvGrpSpPr>
      <p:grpSpPr>
        <a:xfrm>
          <a:off x="0" y="0"/>
          <a:ext cx="0" cy="0"/>
          <a:chOff x="0" y="0"/>
          <a:chExt cx="0" cy="0"/>
        </a:xfrm>
      </p:grpSpPr>
      <p:sp>
        <p:nvSpPr>
          <p:cNvPr id="139" name="Google Shape;139;p98"/>
          <p:cNvSpPr txBox="1"/>
          <p:nvPr>
            <p:ph type="title"/>
          </p:nvPr>
        </p:nvSpPr>
        <p:spPr>
          <a:xfrm>
            <a:off x="2208175" y="342775"/>
            <a:ext cx="4727700" cy="572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40" name="Google Shape;140;p98"/>
          <p:cNvSpPr txBox="1"/>
          <p:nvPr>
            <p:ph type="subTitle" idx="1"/>
          </p:nvPr>
        </p:nvSpPr>
        <p:spPr>
          <a:xfrm>
            <a:off x="6217920" y="1819656"/>
            <a:ext cx="1636800" cy="356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41" name="Google Shape;141;p98"/>
          <p:cNvSpPr txBox="1"/>
          <p:nvPr>
            <p:ph type="subTitle" idx="2"/>
          </p:nvPr>
        </p:nvSpPr>
        <p:spPr>
          <a:xfrm>
            <a:off x="3749040" y="1252728"/>
            <a:ext cx="1636800" cy="356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42" name="Google Shape;142;p98"/>
          <p:cNvSpPr txBox="1"/>
          <p:nvPr>
            <p:ph type="subTitle" idx="3"/>
          </p:nvPr>
        </p:nvSpPr>
        <p:spPr>
          <a:xfrm>
            <a:off x="1289304" y="1819656"/>
            <a:ext cx="1636800" cy="356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43" name="Google Shape;143;p98"/>
          <p:cNvSpPr txBox="1"/>
          <p:nvPr>
            <p:ph type="subTitle" idx="4"/>
          </p:nvPr>
        </p:nvSpPr>
        <p:spPr>
          <a:xfrm>
            <a:off x="6217920" y="2139696"/>
            <a:ext cx="1636800" cy="877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defRPr>
            </a:lvl1pPr>
            <a:lvl2pPr lvl="1" algn="ctr">
              <a:lnSpc>
                <a:spcPct val="90000"/>
              </a:lnSpc>
              <a:spcBef>
                <a:spcPts val="0"/>
              </a:spcBef>
              <a:spcAft>
                <a:spcPts val="0"/>
              </a:spcAft>
              <a:buClr>
                <a:schemeClr val="dk2"/>
              </a:buClr>
              <a:buSzPts val="1600"/>
              <a:buNone/>
              <a:defRPr sz="1600">
                <a:solidFill>
                  <a:schemeClr val="dk2"/>
                </a:solidFill>
              </a:defRPr>
            </a:lvl2pPr>
            <a:lvl3pPr lvl="2" algn="ctr">
              <a:lnSpc>
                <a:spcPct val="90000"/>
              </a:lnSpc>
              <a:spcBef>
                <a:spcPts val="0"/>
              </a:spcBef>
              <a:spcAft>
                <a:spcPts val="0"/>
              </a:spcAft>
              <a:buClr>
                <a:schemeClr val="dk2"/>
              </a:buClr>
              <a:buSzPts val="1600"/>
              <a:buNone/>
              <a:defRPr sz="1600">
                <a:solidFill>
                  <a:schemeClr val="dk2"/>
                </a:solidFill>
              </a:defRPr>
            </a:lvl3pPr>
            <a:lvl4pPr lvl="3" algn="ctr">
              <a:lnSpc>
                <a:spcPct val="90000"/>
              </a:lnSpc>
              <a:spcBef>
                <a:spcPts val="0"/>
              </a:spcBef>
              <a:spcAft>
                <a:spcPts val="0"/>
              </a:spcAft>
              <a:buClr>
                <a:schemeClr val="dk2"/>
              </a:buClr>
              <a:buSzPts val="1600"/>
              <a:buNone/>
              <a:defRPr sz="1600">
                <a:solidFill>
                  <a:schemeClr val="dk2"/>
                </a:solidFill>
              </a:defRPr>
            </a:lvl4pPr>
            <a:lvl5pPr lvl="4" algn="ctr">
              <a:lnSpc>
                <a:spcPct val="90000"/>
              </a:lnSpc>
              <a:spcBef>
                <a:spcPts val="0"/>
              </a:spcBef>
              <a:spcAft>
                <a:spcPts val="0"/>
              </a:spcAft>
              <a:buClr>
                <a:schemeClr val="dk2"/>
              </a:buClr>
              <a:buSzPts val="1600"/>
              <a:buNone/>
              <a:defRPr sz="1600">
                <a:solidFill>
                  <a:schemeClr val="dk2"/>
                </a:solidFill>
              </a:defRPr>
            </a:lvl5pPr>
            <a:lvl6pPr lvl="5" algn="ctr">
              <a:lnSpc>
                <a:spcPct val="90000"/>
              </a:lnSpc>
              <a:spcBef>
                <a:spcPts val="0"/>
              </a:spcBef>
              <a:spcAft>
                <a:spcPts val="0"/>
              </a:spcAft>
              <a:buClr>
                <a:schemeClr val="dk2"/>
              </a:buClr>
              <a:buSzPts val="1600"/>
              <a:buNone/>
              <a:defRPr sz="1600">
                <a:solidFill>
                  <a:schemeClr val="dk2"/>
                </a:solidFill>
              </a:defRPr>
            </a:lvl6pPr>
            <a:lvl7pPr lvl="6" algn="ctr">
              <a:lnSpc>
                <a:spcPct val="90000"/>
              </a:lnSpc>
              <a:spcBef>
                <a:spcPts val="0"/>
              </a:spcBef>
              <a:spcAft>
                <a:spcPts val="0"/>
              </a:spcAft>
              <a:buClr>
                <a:schemeClr val="dk2"/>
              </a:buClr>
              <a:buSzPts val="1600"/>
              <a:buNone/>
              <a:defRPr sz="1600">
                <a:solidFill>
                  <a:schemeClr val="dk2"/>
                </a:solidFill>
              </a:defRPr>
            </a:lvl7pPr>
            <a:lvl8pPr lvl="7" algn="ctr">
              <a:lnSpc>
                <a:spcPct val="90000"/>
              </a:lnSpc>
              <a:spcBef>
                <a:spcPts val="0"/>
              </a:spcBef>
              <a:spcAft>
                <a:spcPts val="0"/>
              </a:spcAft>
              <a:buClr>
                <a:schemeClr val="dk2"/>
              </a:buClr>
              <a:buSzPts val="1600"/>
              <a:buNone/>
              <a:defRPr sz="1600">
                <a:solidFill>
                  <a:schemeClr val="dk2"/>
                </a:solidFill>
              </a:defRPr>
            </a:lvl8pPr>
            <a:lvl9pPr lvl="8" algn="ctr">
              <a:lnSpc>
                <a:spcPct val="90000"/>
              </a:lnSpc>
              <a:spcBef>
                <a:spcPts val="0"/>
              </a:spcBef>
              <a:spcAft>
                <a:spcPts val="0"/>
              </a:spcAft>
              <a:buClr>
                <a:schemeClr val="dk2"/>
              </a:buClr>
              <a:buSzPts val="1600"/>
              <a:buNone/>
              <a:defRPr sz="1600">
                <a:solidFill>
                  <a:schemeClr val="dk2"/>
                </a:solidFill>
              </a:defRPr>
            </a:lvl9pPr>
          </a:lstStyle>
          <a:p/>
        </p:txBody>
      </p:sp>
      <p:sp>
        <p:nvSpPr>
          <p:cNvPr id="144" name="Google Shape;144;p98"/>
          <p:cNvSpPr txBox="1"/>
          <p:nvPr>
            <p:ph type="subTitle" idx="5"/>
          </p:nvPr>
        </p:nvSpPr>
        <p:spPr>
          <a:xfrm>
            <a:off x="3749040" y="1581912"/>
            <a:ext cx="1636800" cy="877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45" name="Google Shape;145;p98"/>
          <p:cNvSpPr txBox="1"/>
          <p:nvPr>
            <p:ph type="subTitle" idx="6"/>
          </p:nvPr>
        </p:nvSpPr>
        <p:spPr>
          <a:xfrm>
            <a:off x="1289304" y="2139696"/>
            <a:ext cx="1636800" cy="877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ix columns of text">
  <p:cSld name="Six columns of text">
    <p:spTree>
      <p:nvGrpSpPr>
        <p:cNvPr id="146" name="Shape 146"/>
        <p:cNvGrpSpPr/>
        <p:nvPr/>
      </p:nvGrpSpPr>
      <p:grpSpPr>
        <a:xfrm>
          <a:off x="0" y="0"/>
          <a:ext cx="0" cy="0"/>
          <a:chOff x="0" y="0"/>
          <a:chExt cx="0" cy="0"/>
        </a:xfrm>
      </p:grpSpPr>
      <p:sp>
        <p:nvSpPr>
          <p:cNvPr id="147" name="Google Shape;147;p99"/>
          <p:cNvSpPr txBox="1"/>
          <p:nvPr>
            <p:ph type="title"/>
          </p:nvPr>
        </p:nvSpPr>
        <p:spPr>
          <a:xfrm>
            <a:off x="3090672" y="338328"/>
            <a:ext cx="2962800" cy="5760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148" name="Google Shape;148;p99"/>
          <p:cNvSpPr txBox="1"/>
          <p:nvPr>
            <p:ph type="subTitle" idx="1"/>
          </p:nvPr>
        </p:nvSpPr>
        <p:spPr>
          <a:xfrm>
            <a:off x="1522425" y="1588336"/>
            <a:ext cx="17649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49" name="Google Shape;149;p99"/>
          <p:cNvSpPr txBox="1"/>
          <p:nvPr>
            <p:ph type="subTitle" idx="2"/>
          </p:nvPr>
        </p:nvSpPr>
        <p:spPr>
          <a:xfrm>
            <a:off x="1522425" y="1928169"/>
            <a:ext cx="17649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50" name="Google Shape;150;p99"/>
          <p:cNvSpPr txBox="1"/>
          <p:nvPr>
            <p:ph type="subTitle" idx="3"/>
          </p:nvPr>
        </p:nvSpPr>
        <p:spPr>
          <a:xfrm>
            <a:off x="3689552" y="1588336"/>
            <a:ext cx="17649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51" name="Google Shape;151;p99"/>
          <p:cNvSpPr txBox="1"/>
          <p:nvPr>
            <p:ph type="subTitle" idx="4"/>
          </p:nvPr>
        </p:nvSpPr>
        <p:spPr>
          <a:xfrm>
            <a:off x="3689552" y="1928169"/>
            <a:ext cx="17649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210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accent1"/>
              </a:buClr>
              <a:buSzPts val="180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accent1"/>
              </a:buClr>
              <a:buSzPts val="150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52" name="Google Shape;152;p99"/>
          <p:cNvSpPr txBox="1"/>
          <p:nvPr>
            <p:ph type="subTitle" idx="5"/>
          </p:nvPr>
        </p:nvSpPr>
        <p:spPr>
          <a:xfrm>
            <a:off x="5856675" y="1588336"/>
            <a:ext cx="17649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53" name="Google Shape;153;p99"/>
          <p:cNvSpPr txBox="1"/>
          <p:nvPr>
            <p:ph type="subTitle" idx="6"/>
          </p:nvPr>
        </p:nvSpPr>
        <p:spPr>
          <a:xfrm>
            <a:off x="5856675" y="1928169"/>
            <a:ext cx="17649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54" name="Google Shape;154;p99"/>
          <p:cNvSpPr txBox="1"/>
          <p:nvPr>
            <p:ph type="subTitle" idx="7"/>
          </p:nvPr>
        </p:nvSpPr>
        <p:spPr>
          <a:xfrm>
            <a:off x="1522425" y="3215958"/>
            <a:ext cx="17649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55" name="Google Shape;155;p99"/>
          <p:cNvSpPr txBox="1"/>
          <p:nvPr>
            <p:ph type="subTitle" idx="8"/>
          </p:nvPr>
        </p:nvSpPr>
        <p:spPr>
          <a:xfrm>
            <a:off x="1522425" y="3556017"/>
            <a:ext cx="1764900" cy="610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56" name="Google Shape;156;p99"/>
          <p:cNvSpPr txBox="1"/>
          <p:nvPr>
            <p:ph type="subTitle" idx="9"/>
          </p:nvPr>
        </p:nvSpPr>
        <p:spPr>
          <a:xfrm>
            <a:off x="3597450" y="3215961"/>
            <a:ext cx="19491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57" name="Google Shape;157;p99"/>
          <p:cNvSpPr txBox="1"/>
          <p:nvPr>
            <p:ph type="subTitle" idx="13"/>
          </p:nvPr>
        </p:nvSpPr>
        <p:spPr>
          <a:xfrm>
            <a:off x="3597500" y="3556017"/>
            <a:ext cx="1949100" cy="610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58" name="Google Shape;158;p99"/>
          <p:cNvSpPr txBox="1"/>
          <p:nvPr>
            <p:ph type="subTitle" idx="14"/>
          </p:nvPr>
        </p:nvSpPr>
        <p:spPr>
          <a:xfrm>
            <a:off x="5856675" y="3215958"/>
            <a:ext cx="17649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59" name="Google Shape;159;p99"/>
          <p:cNvSpPr txBox="1"/>
          <p:nvPr>
            <p:ph type="subTitle" idx="15"/>
          </p:nvPr>
        </p:nvSpPr>
        <p:spPr>
          <a:xfrm>
            <a:off x="5856675" y="3556017"/>
            <a:ext cx="1764900" cy="610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columns of text 3">
  <p:cSld name="Three columns of text 3">
    <p:spTree>
      <p:nvGrpSpPr>
        <p:cNvPr id="160" name="Shape 160"/>
        <p:cNvGrpSpPr/>
        <p:nvPr/>
      </p:nvGrpSpPr>
      <p:grpSpPr>
        <a:xfrm>
          <a:off x="0" y="0"/>
          <a:ext cx="0" cy="0"/>
          <a:chOff x="0" y="0"/>
          <a:chExt cx="0" cy="0"/>
        </a:xfrm>
      </p:grpSpPr>
      <p:sp>
        <p:nvSpPr>
          <p:cNvPr id="161" name="Google Shape;161;p100"/>
          <p:cNvSpPr txBox="1"/>
          <p:nvPr>
            <p:ph type="title"/>
          </p:nvPr>
        </p:nvSpPr>
        <p:spPr>
          <a:xfrm>
            <a:off x="2962656" y="338328"/>
            <a:ext cx="3218700" cy="572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162" name="Google Shape;162;p100"/>
          <p:cNvSpPr txBox="1"/>
          <p:nvPr>
            <p:ph type="subTitle" idx="1"/>
          </p:nvPr>
        </p:nvSpPr>
        <p:spPr>
          <a:xfrm>
            <a:off x="1408175" y="1035279"/>
            <a:ext cx="2184000" cy="457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63" name="Google Shape;163;p100"/>
          <p:cNvSpPr txBox="1"/>
          <p:nvPr>
            <p:ph type="subTitle" idx="2"/>
          </p:nvPr>
        </p:nvSpPr>
        <p:spPr>
          <a:xfrm>
            <a:off x="1408175" y="1336956"/>
            <a:ext cx="2184000" cy="6108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64" name="Google Shape;164;p100"/>
          <p:cNvSpPr txBox="1"/>
          <p:nvPr>
            <p:ph type="subTitle" idx="3"/>
          </p:nvPr>
        </p:nvSpPr>
        <p:spPr>
          <a:xfrm>
            <a:off x="1408175" y="2309476"/>
            <a:ext cx="2184000" cy="457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65" name="Google Shape;165;p100"/>
          <p:cNvSpPr txBox="1"/>
          <p:nvPr>
            <p:ph type="subTitle" idx="4"/>
          </p:nvPr>
        </p:nvSpPr>
        <p:spPr>
          <a:xfrm>
            <a:off x="1408175" y="2609979"/>
            <a:ext cx="2184000" cy="6108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66" name="Google Shape;166;p100"/>
          <p:cNvSpPr txBox="1"/>
          <p:nvPr>
            <p:ph type="subTitle" idx="5"/>
          </p:nvPr>
        </p:nvSpPr>
        <p:spPr>
          <a:xfrm>
            <a:off x="1408175" y="3587645"/>
            <a:ext cx="2184000" cy="457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67" name="Google Shape;167;p100"/>
          <p:cNvSpPr txBox="1"/>
          <p:nvPr>
            <p:ph type="subTitle" idx="6"/>
          </p:nvPr>
        </p:nvSpPr>
        <p:spPr>
          <a:xfrm>
            <a:off x="1408175" y="3889317"/>
            <a:ext cx="2184000" cy="6108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s of text 4">
  <p:cSld name="Three columns of text 4">
    <p:spTree>
      <p:nvGrpSpPr>
        <p:cNvPr id="168" name="Shape 168"/>
        <p:cNvGrpSpPr/>
        <p:nvPr/>
      </p:nvGrpSpPr>
      <p:grpSpPr>
        <a:xfrm>
          <a:off x="0" y="0"/>
          <a:ext cx="0" cy="0"/>
          <a:chOff x="0" y="0"/>
          <a:chExt cx="0" cy="0"/>
        </a:xfrm>
      </p:grpSpPr>
      <p:sp>
        <p:nvSpPr>
          <p:cNvPr id="169" name="Google Shape;169;p101"/>
          <p:cNvSpPr txBox="1"/>
          <p:nvPr>
            <p:ph type="title"/>
          </p:nvPr>
        </p:nvSpPr>
        <p:spPr>
          <a:xfrm>
            <a:off x="2208175" y="342775"/>
            <a:ext cx="4727700" cy="572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70" name="Google Shape;170;p101"/>
          <p:cNvSpPr txBox="1"/>
          <p:nvPr>
            <p:ph type="subTitle" idx="1"/>
          </p:nvPr>
        </p:nvSpPr>
        <p:spPr>
          <a:xfrm>
            <a:off x="5641848" y="2743200"/>
            <a:ext cx="1865400" cy="4023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71" name="Google Shape;171;p101"/>
          <p:cNvSpPr txBox="1"/>
          <p:nvPr>
            <p:ph type="subTitle" idx="2"/>
          </p:nvPr>
        </p:nvSpPr>
        <p:spPr>
          <a:xfrm>
            <a:off x="3639312" y="1636776"/>
            <a:ext cx="1865400" cy="4023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72" name="Google Shape;172;p101"/>
          <p:cNvSpPr txBox="1"/>
          <p:nvPr>
            <p:ph type="subTitle" idx="3"/>
          </p:nvPr>
        </p:nvSpPr>
        <p:spPr>
          <a:xfrm>
            <a:off x="1636776" y="2249424"/>
            <a:ext cx="1865400" cy="4023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173" name="Google Shape;173;p101"/>
          <p:cNvSpPr txBox="1"/>
          <p:nvPr>
            <p:ph type="subTitle" idx="4"/>
          </p:nvPr>
        </p:nvSpPr>
        <p:spPr>
          <a:xfrm>
            <a:off x="5641848" y="3081528"/>
            <a:ext cx="18654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74" name="Google Shape;174;p101"/>
          <p:cNvSpPr txBox="1"/>
          <p:nvPr>
            <p:ph type="subTitle" idx="5"/>
          </p:nvPr>
        </p:nvSpPr>
        <p:spPr>
          <a:xfrm>
            <a:off x="3639312" y="1975104"/>
            <a:ext cx="18654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75" name="Google Shape;175;p101"/>
          <p:cNvSpPr txBox="1"/>
          <p:nvPr>
            <p:ph type="subTitle" idx="6"/>
          </p:nvPr>
        </p:nvSpPr>
        <p:spPr>
          <a:xfrm>
            <a:off x="1636776" y="2596896"/>
            <a:ext cx="18654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76" name="Shape 176"/>
        <p:cNvGrpSpPr/>
        <p:nvPr/>
      </p:nvGrpSpPr>
      <p:grpSpPr>
        <a:xfrm>
          <a:off x="0" y="0"/>
          <a:ext cx="0" cy="0"/>
          <a:chOff x="0" y="0"/>
          <a:chExt cx="0" cy="0"/>
        </a:xfrm>
      </p:grpSpPr>
      <p:sp>
        <p:nvSpPr>
          <p:cNvPr id="177" name="Google Shape;177;p102"/>
          <p:cNvSpPr txBox="1"/>
          <p:nvPr>
            <p:ph type="subTitle" idx="1"/>
          </p:nvPr>
        </p:nvSpPr>
        <p:spPr>
          <a:xfrm>
            <a:off x="3227832" y="2816352"/>
            <a:ext cx="2679300" cy="6585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78" name="Google Shape;178;p102"/>
          <p:cNvSpPr txBox="1"/>
          <p:nvPr>
            <p:ph type="title"/>
          </p:nvPr>
        </p:nvSpPr>
        <p:spPr>
          <a:xfrm>
            <a:off x="2624328" y="2057400"/>
            <a:ext cx="3904500" cy="7863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9600"/>
              <a:buFont typeface="Calibri" panose="020F0502020204030204"/>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79" name="Shape 179"/>
        <p:cNvGrpSpPr/>
        <p:nvPr/>
      </p:nvGrpSpPr>
      <p:grpSpPr>
        <a:xfrm>
          <a:off x="0" y="0"/>
          <a:ext cx="0" cy="0"/>
          <a:chOff x="0" y="0"/>
          <a:chExt cx="0" cy="0"/>
        </a:xfrm>
      </p:grpSpPr>
      <p:sp>
        <p:nvSpPr>
          <p:cNvPr id="180" name="Google Shape;180;p103"/>
          <p:cNvSpPr txBox="1"/>
          <p:nvPr>
            <p:ph type="title"/>
          </p:nvPr>
        </p:nvSpPr>
        <p:spPr>
          <a:xfrm>
            <a:off x="1271016" y="338328"/>
            <a:ext cx="6611100" cy="548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181" name="Google Shape;181;p103"/>
          <p:cNvSpPr txBox="1"/>
          <p:nvPr>
            <p:ph type="subTitle" idx="1"/>
          </p:nvPr>
        </p:nvSpPr>
        <p:spPr>
          <a:xfrm>
            <a:off x="4690875" y="1491351"/>
            <a:ext cx="3557100" cy="2656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82" name="Shape 182"/>
        <p:cNvGrpSpPr/>
        <p:nvPr/>
      </p:nvGrpSpPr>
      <p:grpSpPr>
        <a:xfrm>
          <a:off x="0" y="0"/>
          <a:ext cx="0" cy="0"/>
          <a:chOff x="0" y="0"/>
          <a:chExt cx="0" cy="0"/>
        </a:xfrm>
      </p:grpSpPr>
      <p:sp>
        <p:nvSpPr>
          <p:cNvPr id="183" name="Google Shape;183;p104"/>
          <p:cNvSpPr txBox="1"/>
          <p:nvPr>
            <p:ph type="title"/>
          </p:nvPr>
        </p:nvSpPr>
        <p:spPr>
          <a:xfrm>
            <a:off x="896100" y="1984450"/>
            <a:ext cx="3457200" cy="12921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4200"/>
              <a:buFont typeface="Calibri" panose="020F0502020204030204"/>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matchingName="Deux contenus">
  <p:cSld name="TWO_OBJECTS">
    <p:spTree>
      <p:nvGrpSpPr>
        <p:cNvPr id="31" name="Shape 31"/>
        <p:cNvGrpSpPr/>
        <p:nvPr/>
      </p:nvGrpSpPr>
      <p:grpSpPr>
        <a:xfrm>
          <a:off x="0" y="0"/>
          <a:ext cx="0" cy="0"/>
          <a:chOff x="0" y="0"/>
          <a:chExt cx="0" cy="0"/>
        </a:xfrm>
      </p:grpSpPr>
      <p:sp>
        <p:nvSpPr>
          <p:cNvPr id="32" name="Google Shape;32;p76"/>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6"/>
          <p:cNvSpPr txBox="1"/>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34" name="Google Shape;34;p76"/>
          <p:cNvSpPr txBox="1"/>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35" name="Google Shape;35;p76"/>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76"/>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76"/>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84" name="Shape 184"/>
        <p:cNvGrpSpPr/>
        <p:nvPr/>
      </p:nvGrpSpPr>
      <p:grpSpPr>
        <a:xfrm>
          <a:off x="0" y="0"/>
          <a:ext cx="0" cy="0"/>
          <a:chOff x="0" y="0"/>
          <a:chExt cx="0" cy="0"/>
        </a:xfrm>
      </p:grpSpPr>
      <p:sp>
        <p:nvSpPr>
          <p:cNvPr id="185" name="Google Shape;185;p105"/>
          <p:cNvSpPr txBox="1"/>
          <p:nvPr>
            <p:ph type="title"/>
          </p:nvPr>
        </p:nvSpPr>
        <p:spPr>
          <a:xfrm>
            <a:off x="1807671" y="338325"/>
            <a:ext cx="55287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186" name="Google Shape;186;p105"/>
          <p:cNvSpPr txBox="1"/>
          <p:nvPr>
            <p:ph type="subTitle" idx="1"/>
          </p:nvPr>
        </p:nvSpPr>
        <p:spPr>
          <a:xfrm>
            <a:off x="4956048" y="2532888"/>
            <a:ext cx="2084700" cy="136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87" name="Google Shape;187;p105"/>
          <p:cNvSpPr txBox="1"/>
          <p:nvPr>
            <p:ph type="subTitle" idx="2"/>
          </p:nvPr>
        </p:nvSpPr>
        <p:spPr>
          <a:xfrm>
            <a:off x="2093976" y="2532888"/>
            <a:ext cx="2084700" cy="136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188" name="Google Shape;188;p105"/>
          <p:cNvSpPr txBox="1"/>
          <p:nvPr>
            <p:ph type="subTitle" idx="3"/>
          </p:nvPr>
        </p:nvSpPr>
        <p:spPr>
          <a:xfrm>
            <a:off x="4956048" y="2221992"/>
            <a:ext cx="2084700" cy="2835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defRPr>
            </a:lvl2pPr>
            <a:lvl3pPr lvl="2" algn="ctr">
              <a:lnSpc>
                <a:spcPct val="90000"/>
              </a:lnSpc>
              <a:spcBef>
                <a:spcPts val="0"/>
              </a:spcBef>
              <a:spcAft>
                <a:spcPts val="0"/>
              </a:spcAft>
              <a:buClr>
                <a:schemeClr val="accent1"/>
              </a:buClr>
              <a:buSzPts val="1600"/>
              <a:buNone/>
              <a:defRPr sz="1600">
                <a:solidFill>
                  <a:schemeClr val="accent1"/>
                </a:solidFill>
              </a:defRPr>
            </a:lvl3pPr>
            <a:lvl4pPr lvl="3" algn="ctr">
              <a:lnSpc>
                <a:spcPct val="90000"/>
              </a:lnSpc>
              <a:spcBef>
                <a:spcPts val="0"/>
              </a:spcBef>
              <a:spcAft>
                <a:spcPts val="0"/>
              </a:spcAft>
              <a:buClr>
                <a:schemeClr val="accent1"/>
              </a:buClr>
              <a:buSzPts val="1600"/>
              <a:buNone/>
              <a:defRPr sz="1600">
                <a:solidFill>
                  <a:schemeClr val="accent1"/>
                </a:solidFill>
              </a:defRPr>
            </a:lvl4pPr>
            <a:lvl5pPr lvl="4" algn="ctr">
              <a:lnSpc>
                <a:spcPct val="90000"/>
              </a:lnSpc>
              <a:spcBef>
                <a:spcPts val="0"/>
              </a:spcBef>
              <a:spcAft>
                <a:spcPts val="0"/>
              </a:spcAft>
              <a:buClr>
                <a:schemeClr val="accent1"/>
              </a:buClr>
              <a:buSzPts val="1600"/>
              <a:buNone/>
              <a:defRPr sz="1600">
                <a:solidFill>
                  <a:schemeClr val="accent1"/>
                </a:solidFill>
              </a:defRPr>
            </a:lvl5pPr>
            <a:lvl6pPr lvl="5" algn="ctr">
              <a:lnSpc>
                <a:spcPct val="90000"/>
              </a:lnSpc>
              <a:spcBef>
                <a:spcPts val="0"/>
              </a:spcBef>
              <a:spcAft>
                <a:spcPts val="0"/>
              </a:spcAft>
              <a:buClr>
                <a:schemeClr val="accent1"/>
              </a:buClr>
              <a:buSzPts val="1600"/>
              <a:buNone/>
              <a:defRPr sz="1600">
                <a:solidFill>
                  <a:schemeClr val="accent1"/>
                </a:solidFill>
              </a:defRPr>
            </a:lvl6pPr>
            <a:lvl7pPr lvl="6" algn="ctr">
              <a:lnSpc>
                <a:spcPct val="90000"/>
              </a:lnSpc>
              <a:spcBef>
                <a:spcPts val="0"/>
              </a:spcBef>
              <a:spcAft>
                <a:spcPts val="0"/>
              </a:spcAft>
              <a:buClr>
                <a:schemeClr val="accent1"/>
              </a:buClr>
              <a:buSzPts val="1600"/>
              <a:buNone/>
              <a:defRPr sz="1600">
                <a:solidFill>
                  <a:schemeClr val="accent1"/>
                </a:solidFill>
              </a:defRPr>
            </a:lvl7pPr>
            <a:lvl8pPr lvl="7" algn="ctr">
              <a:lnSpc>
                <a:spcPct val="90000"/>
              </a:lnSpc>
              <a:spcBef>
                <a:spcPts val="0"/>
              </a:spcBef>
              <a:spcAft>
                <a:spcPts val="0"/>
              </a:spcAft>
              <a:buClr>
                <a:schemeClr val="accent1"/>
              </a:buClr>
              <a:buSzPts val="1600"/>
              <a:buNone/>
              <a:defRPr sz="1600">
                <a:solidFill>
                  <a:schemeClr val="accent1"/>
                </a:solidFill>
              </a:defRPr>
            </a:lvl8pPr>
            <a:lvl9pPr lvl="8" algn="ctr">
              <a:lnSpc>
                <a:spcPct val="90000"/>
              </a:lnSpc>
              <a:spcBef>
                <a:spcPts val="0"/>
              </a:spcBef>
              <a:spcAft>
                <a:spcPts val="0"/>
              </a:spcAft>
              <a:buClr>
                <a:schemeClr val="accent1"/>
              </a:buClr>
              <a:buSzPts val="1600"/>
              <a:buNone/>
              <a:defRPr sz="1600">
                <a:solidFill>
                  <a:schemeClr val="accent1"/>
                </a:solidFill>
              </a:defRPr>
            </a:lvl9pPr>
          </a:lstStyle>
          <a:p/>
        </p:txBody>
      </p:sp>
      <p:sp>
        <p:nvSpPr>
          <p:cNvPr id="189" name="Google Shape;189;p105"/>
          <p:cNvSpPr txBox="1"/>
          <p:nvPr>
            <p:ph type="subTitle" idx="4"/>
          </p:nvPr>
        </p:nvSpPr>
        <p:spPr>
          <a:xfrm>
            <a:off x="2093976" y="2203704"/>
            <a:ext cx="2084700" cy="310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defRPr>
            </a:lvl2pPr>
            <a:lvl3pPr lvl="2" algn="ctr">
              <a:lnSpc>
                <a:spcPct val="90000"/>
              </a:lnSpc>
              <a:spcBef>
                <a:spcPts val="0"/>
              </a:spcBef>
              <a:spcAft>
                <a:spcPts val="0"/>
              </a:spcAft>
              <a:buClr>
                <a:schemeClr val="accent1"/>
              </a:buClr>
              <a:buSzPts val="1600"/>
              <a:buNone/>
              <a:defRPr sz="1600">
                <a:solidFill>
                  <a:schemeClr val="accent1"/>
                </a:solidFill>
              </a:defRPr>
            </a:lvl3pPr>
            <a:lvl4pPr lvl="3" algn="ctr">
              <a:lnSpc>
                <a:spcPct val="90000"/>
              </a:lnSpc>
              <a:spcBef>
                <a:spcPts val="0"/>
              </a:spcBef>
              <a:spcAft>
                <a:spcPts val="0"/>
              </a:spcAft>
              <a:buClr>
                <a:schemeClr val="accent1"/>
              </a:buClr>
              <a:buSzPts val="1600"/>
              <a:buNone/>
              <a:defRPr sz="1600">
                <a:solidFill>
                  <a:schemeClr val="accent1"/>
                </a:solidFill>
              </a:defRPr>
            </a:lvl4pPr>
            <a:lvl5pPr lvl="4" algn="ctr">
              <a:lnSpc>
                <a:spcPct val="90000"/>
              </a:lnSpc>
              <a:spcBef>
                <a:spcPts val="0"/>
              </a:spcBef>
              <a:spcAft>
                <a:spcPts val="0"/>
              </a:spcAft>
              <a:buClr>
                <a:schemeClr val="accent1"/>
              </a:buClr>
              <a:buSzPts val="1600"/>
              <a:buNone/>
              <a:defRPr sz="1600">
                <a:solidFill>
                  <a:schemeClr val="accent1"/>
                </a:solidFill>
              </a:defRPr>
            </a:lvl5pPr>
            <a:lvl6pPr lvl="5" algn="ctr">
              <a:lnSpc>
                <a:spcPct val="90000"/>
              </a:lnSpc>
              <a:spcBef>
                <a:spcPts val="0"/>
              </a:spcBef>
              <a:spcAft>
                <a:spcPts val="0"/>
              </a:spcAft>
              <a:buClr>
                <a:schemeClr val="accent1"/>
              </a:buClr>
              <a:buSzPts val="1600"/>
              <a:buNone/>
              <a:defRPr sz="1600">
                <a:solidFill>
                  <a:schemeClr val="accent1"/>
                </a:solidFill>
              </a:defRPr>
            </a:lvl6pPr>
            <a:lvl7pPr lvl="6" algn="ctr">
              <a:lnSpc>
                <a:spcPct val="90000"/>
              </a:lnSpc>
              <a:spcBef>
                <a:spcPts val="0"/>
              </a:spcBef>
              <a:spcAft>
                <a:spcPts val="0"/>
              </a:spcAft>
              <a:buClr>
                <a:schemeClr val="accent1"/>
              </a:buClr>
              <a:buSzPts val="1600"/>
              <a:buNone/>
              <a:defRPr sz="1600">
                <a:solidFill>
                  <a:schemeClr val="accent1"/>
                </a:solidFill>
              </a:defRPr>
            </a:lvl7pPr>
            <a:lvl8pPr lvl="7" algn="ctr">
              <a:lnSpc>
                <a:spcPct val="90000"/>
              </a:lnSpc>
              <a:spcBef>
                <a:spcPts val="0"/>
              </a:spcBef>
              <a:spcAft>
                <a:spcPts val="0"/>
              </a:spcAft>
              <a:buClr>
                <a:schemeClr val="accent1"/>
              </a:buClr>
              <a:buSzPts val="1600"/>
              <a:buNone/>
              <a:defRPr sz="1600">
                <a:solidFill>
                  <a:schemeClr val="accent1"/>
                </a:solidFill>
              </a:defRPr>
            </a:lvl8pPr>
            <a:lvl9pPr lvl="8" algn="ctr">
              <a:lnSpc>
                <a:spcPct val="90000"/>
              </a:lnSpc>
              <a:spcBef>
                <a:spcPts val="0"/>
              </a:spcBef>
              <a:spcAft>
                <a:spcPts val="0"/>
              </a:spcAft>
              <a:buClr>
                <a:schemeClr val="accent1"/>
              </a:buClr>
              <a:buSzPts val="1600"/>
              <a:buNone/>
              <a:defRPr sz="1600">
                <a:solidFill>
                  <a:schemeClr val="accent1"/>
                </a:solidFill>
              </a:defRPr>
            </a:lvl9pPr>
          </a:lstStyle>
          <a:p/>
        </p:txBody>
      </p:sp>
      <p:sp>
        <p:nvSpPr>
          <p:cNvPr id="190" name="Google Shape;190;p105"/>
          <p:cNvSpPr txBox="1"/>
          <p:nvPr>
            <p:ph type="title" idx="5"/>
          </p:nvPr>
        </p:nvSpPr>
        <p:spPr>
          <a:xfrm>
            <a:off x="2779776" y="1627632"/>
            <a:ext cx="722400" cy="4572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3000"/>
              <a:buFont typeface="Calibri" panose="020F0502020204030204"/>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191" name="Google Shape;191;p105"/>
          <p:cNvSpPr txBox="1"/>
          <p:nvPr>
            <p:ph type="title" idx="6"/>
          </p:nvPr>
        </p:nvSpPr>
        <p:spPr>
          <a:xfrm>
            <a:off x="5641848" y="1627632"/>
            <a:ext cx="722400" cy="4572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3000"/>
              <a:buFont typeface="Calibri" panose="020F0502020204030204"/>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92" name="Shape 192"/>
        <p:cNvGrpSpPr/>
        <p:nvPr/>
      </p:nvGrpSpPr>
      <p:grpSpPr>
        <a:xfrm>
          <a:off x="0" y="0"/>
          <a:ext cx="0" cy="0"/>
          <a:chOff x="0" y="0"/>
          <a:chExt cx="0" cy="0"/>
        </a:xfrm>
      </p:grpSpPr>
      <p:sp>
        <p:nvSpPr>
          <p:cNvPr id="193" name="Google Shape;193;p106"/>
          <p:cNvSpPr txBox="1"/>
          <p:nvPr>
            <p:ph type="body" idx="1"/>
          </p:nvPr>
        </p:nvSpPr>
        <p:spPr>
          <a:xfrm>
            <a:off x="1122050" y="1947672"/>
            <a:ext cx="2788800" cy="13626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dk2"/>
              </a:buClr>
              <a:buSzPts val="1600"/>
              <a:buFont typeface="Barlow Semi Condensed" panose="000005060000000000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194" name="Google Shape;194;p106"/>
          <p:cNvSpPr txBox="1"/>
          <p:nvPr>
            <p:ph type="title"/>
          </p:nvPr>
        </p:nvSpPr>
        <p:spPr>
          <a:xfrm>
            <a:off x="2100600" y="347472"/>
            <a:ext cx="4947000" cy="5853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2800"/>
              <a:buFont typeface="Calibri" panose="020F0502020204030204"/>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95" name="Shape 195"/>
        <p:cNvGrpSpPr/>
        <p:nvPr/>
      </p:nvGrpSpPr>
      <p:grpSpPr>
        <a:xfrm>
          <a:off x="0" y="0"/>
          <a:ext cx="0" cy="0"/>
          <a:chOff x="0" y="0"/>
          <a:chExt cx="0" cy="0"/>
        </a:xfrm>
      </p:grpSpPr>
      <p:sp>
        <p:nvSpPr>
          <p:cNvPr id="196" name="Google Shape;196;p107"/>
          <p:cNvSpPr txBox="1"/>
          <p:nvPr>
            <p:ph type="title"/>
          </p:nvPr>
        </p:nvSpPr>
        <p:spPr>
          <a:xfrm>
            <a:off x="2105425" y="384048"/>
            <a:ext cx="4937700" cy="107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4800"/>
              <a:buFont typeface="Calibri" panose="020F0502020204030204"/>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97" name="Google Shape;197;p107"/>
          <p:cNvSpPr txBox="1"/>
          <p:nvPr>
            <p:ph type="subTitle" idx="1"/>
          </p:nvPr>
        </p:nvSpPr>
        <p:spPr>
          <a:xfrm>
            <a:off x="3017520" y="1709928"/>
            <a:ext cx="3099900" cy="14355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600"/>
              <a:buNone/>
              <a:defRPr sz="1600">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1"/>
              </a:buClr>
              <a:buSzPts val="1800"/>
              <a:buNone/>
              <a:defRPr>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1"/>
              </a:buClr>
              <a:buSzPts val="1500"/>
              <a:buNone/>
              <a:defRPr>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ree columns of text 4">
  <p:cSld name="Three columns of text 4">
    <p:spTree>
      <p:nvGrpSpPr>
        <p:cNvPr id="204" name="Shape 204"/>
        <p:cNvGrpSpPr/>
        <p:nvPr/>
      </p:nvGrpSpPr>
      <p:grpSpPr>
        <a:xfrm>
          <a:off x="0" y="0"/>
          <a:ext cx="0" cy="0"/>
          <a:chOff x="0" y="0"/>
          <a:chExt cx="0" cy="0"/>
        </a:xfrm>
      </p:grpSpPr>
      <p:sp>
        <p:nvSpPr>
          <p:cNvPr id="205" name="Google Shape;205;p80"/>
          <p:cNvSpPr txBox="1"/>
          <p:nvPr>
            <p:ph type="title"/>
          </p:nvPr>
        </p:nvSpPr>
        <p:spPr>
          <a:xfrm>
            <a:off x="2208175" y="342775"/>
            <a:ext cx="4727700" cy="572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206" name="Google Shape;206;p80"/>
          <p:cNvSpPr txBox="1"/>
          <p:nvPr>
            <p:ph type="subTitle" idx="1"/>
          </p:nvPr>
        </p:nvSpPr>
        <p:spPr>
          <a:xfrm>
            <a:off x="5641848" y="2743200"/>
            <a:ext cx="1865400" cy="4023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207" name="Google Shape;207;p80"/>
          <p:cNvSpPr txBox="1"/>
          <p:nvPr>
            <p:ph type="subTitle" idx="2"/>
          </p:nvPr>
        </p:nvSpPr>
        <p:spPr>
          <a:xfrm>
            <a:off x="3639312" y="1636776"/>
            <a:ext cx="1865400" cy="4023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208" name="Google Shape;208;p80"/>
          <p:cNvSpPr txBox="1"/>
          <p:nvPr>
            <p:ph type="subTitle" idx="3"/>
          </p:nvPr>
        </p:nvSpPr>
        <p:spPr>
          <a:xfrm>
            <a:off x="1636776" y="2249424"/>
            <a:ext cx="1865400" cy="4023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209" name="Google Shape;209;p80"/>
          <p:cNvSpPr txBox="1"/>
          <p:nvPr>
            <p:ph type="subTitle" idx="4"/>
          </p:nvPr>
        </p:nvSpPr>
        <p:spPr>
          <a:xfrm>
            <a:off x="5641848" y="3081528"/>
            <a:ext cx="18654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210" name="Google Shape;210;p80"/>
          <p:cNvSpPr txBox="1"/>
          <p:nvPr>
            <p:ph type="subTitle" idx="5"/>
          </p:nvPr>
        </p:nvSpPr>
        <p:spPr>
          <a:xfrm>
            <a:off x="3639312" y="1975104"/>
            <a:ext cx="18654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211" name="Google Shape;211;p80"/>
          <p:cNvSpPr txBox="1"/>
          <p:nvPr>
            <p:ph type="subTitle" idx="6"/>
          </p:nvPr>
        </p:nvSpPr>
        <p:spPr>
          <a:xfrm>
            <a:off x="1636776" y="2596896"/>
            <a:ext cx="18654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matchingName="Diapositive de titre">
  <p:cSld name="TITLE">
    <p:spTree>
      <p:nvGrpSpPr>
        <p:cNvPr id="212" name="Shape 212"/>
        <p:cNvGrpSpPr/>
        <p:nvPr/>
      </p:nvGrpSpPr>
      <p:grpSpPr>
        <a:xfrm>
          <a:off x="0" y="0"/>
          <a:ext cx="0" cy="0"/>
          <a:chOff x="0" y="0"/>
          <a:chExt cx="0" cy="0"/>
        </a:xfrm>
      </p:grpSpPr>
      <p:sp>
        <p:nvSpPr>
          <p:cNvPr id="213" name="Google Shape;213;p108"/>
          <p:cNvSpPr txBox="1"/>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panose="020F0502020204030204"/>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108"/>
          <p:cNvSpPr txBox="1"/>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15" name="Google Shape;215;p108"/>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108"/>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108"/>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matchingName="Titre et contenu">
  <p:cSld name="OBJECT">
    <p:spTree>
      <p:nvGrpSpPr>
        <p:cNvPr id="218" name="Shape 218"/>
        <p:cNvGrpSpPr/>
        <p:nvPr/>
      </p:nvGrpSpPr>
      <p:grpSpPr>
        <a:xfrm>
          <a:off x="0" y="0"/>
          <a:ext cx="0" cy="0"/>
          <a:chOff x="0" y="0"/>
          <a:chExt cx="0" cy="0"/>
        </a:xfrm>
      </p:grpSpPr>
      <p:sp>
        <p:nvSpPr>
          <p:cNvPr id="219" name="Google Shape;219;p109"/>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109"/>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221" name="Google Shape;221;p109"/>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109"/>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109"/>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matchingName="Titre de section">
  <p:cSld name="SECTION_HEADER">
    <p:spTree>
      <p:nvGrpSpPr>
        <p:cNvPr id="224" name="Shape 224"/>
        <p:cNvGrpSpPr/>
        <p:nvPr/>
      </p:nvGrpSpPr>
      <p:grpSpPr>
        <a:xfrm>
          <a:off x="0" y="0"/>
          <a:ext cx="0" cy="0"/>
          <a:chOff x="0" y="0"/>
          <a:chExt cx="0" cy="0"/>
        </a:xfrm>
      </p:grpSpPr>
      <p:sp>
        <p:nvSpPr>
          <p:cNvPr id="225" name="Google Shape;225;p110"/>
          <p:cNvSpPr txBox="1"/>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panose="020F0502020204030204"/>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110"/>
          <p:cNvSpPr txBox="1"/>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p:txBody>
      </p:sp>
      <p:sp>
        <p:nvSpPr>
          <p:cNvPr id="227" name="Google Shape;227;p110"/>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p110"/>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110"/>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matchingName="Deux contenus">
  <p:cSld name="TWO_OBJECTS">
    <p:spTree>
      <p:nvGrpSpPr>
        <p:cNvPr id="230" name="Shape 230"/>
        <p:cNvGrpSpPr/>
        <p:nvPr/>
      </p:nvGrpSpPr>
      <p:grpSpPr>
        <a:xfrm>
          <a:off x="0" y="0"/>
          <a:ext cx="0" cy="0"/>
          <a:chOff x="0" y="0"/>
          <a:chExt cx="0" cy="0"/>
        </a:xfrm>
      </p:grpSpPr>
      <p:sp>
        <p:nvSpPr>
          <p:cNvPr id="231" name="Google Shape;231;p111"/>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111"/>
          <p:cNvSpPr txBox="1"/>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233" name="Google Shape;233;p111"/>
          <p:cNvSpPr txBox="1"/>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234" name="Google Shape;234;p111"/>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111"/>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111"/>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matchingName="Comparaison">
  <p:cSld name="TWO_OBJECTS_WITH_TEXT">
    <p:spTree>
      <p:nvGrpSpPr>
        <p:cNvPr id="237" name="Shape 237"/>
        <p:cNvGrpSpPr/>
        <p:nvPr/>
      </p:nvGrpSpPr>
      <p:grpSpPr>
        <a:xfrm>
          <a:off x="0" y="0"/>
          <a:ext cx="0" cy="0"/>
          <a:chOff x="0" y="0"/>
          <a:chExt cx="0" cy="0"/>
        </a:xfrm>
      </p:grpSpPr>
      <p:sp>
        <p:nvSpPr>
          <p:cNvPr id="238" name="Google Shape;238;p112"/>
          <p:cNvSpPr txBox="1"/>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 name="Google Shape;239;p112"/>
          <p:cNvSpPr txBox="1"/>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p:txBody>
      </p:sp>
      <p:sp>
        <p:nvSpPr>
          <p:cNvPr id="240" name="Google Shape;240;p112"/>
          <p:cNvSpPr txBox="1"/>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241" name="Google Shape;241;p112"/>
          <p:cNvSpPr txBox="1"/>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p:txBody>
      </p:sp>
      <p:sp>
        <p:nvSpPr>
          <p:cNvPr id="242" name="Google Shape;242;p112"/>
          <p:cNvSpPr txBox="1"/>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243" name="Google Shape;243;p112"/>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112"/>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112"/>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matchingName="Titre seul">
  <p:cSld name="TITLE_ONLY">
    <p:spTree>
      <p:nvGrpSpPr>
        <p:cNvPr id="246" name="Shape 246"/>
        <p:cNvGrpSpPr/>
        <p:nvPr/>
      </p:nvGrpSpPr>
      <p:grpSpPr>
        <a:xfrm>
          <a:off x="0" y="0"/>
          <a:ext cx="0" cy="0"/>
          <a:chOff x="0" y="0"/>
          <a:chExt cx="0" cy="0"/>
        </a:xfrm>
      </p:grpSpPr>
      <p:sp>
        <p:nvSpPr>
          <p:cNvPr id="247" name="Google Shape;247;p113"/>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113"/>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113"/>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113"/>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38" name="Shape 38"/>
        <p:cNvGrpSpPr/>
        <p:nvPr/>
      </p:nvGrpSpPr>
      <p:grpSpPr>
        <a:xfrm>
          <a:off x="0" y="0"/>
          <a:ext cx="0" cy="0"/>
          <a:chOff x="0" y="0"/>
          <a:chExt cx="0" cy="0"/>
        </a:xfrm>
      </p:grpSpPr>
      <p:sp>
        <p:nvSpPr>
          <p:cNvPr id="39" name="Google Shape;39;p77"/>
          <p:cNvSpPr txBox="1"/>
          <p:nvPr>
            <p:ph type="title"/>
          </p:nvPr>
        </p:nvSpPr>
        <p:spPr>
          <a:xfrm>
            <a:off x="2971800" y="2231136"/>
            <a:ext cx="3200400" cy="8046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3600"/>
              <a:buFont typeface="Calibri" panose="020F0502020204030204"/>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0" name="Google Shape;40;p77"/>
          <p:cNvSpPr txBox="1"/>
          <p:nvPr>
            <p:ph type="title" idx="2"/>
          </p:nvPr>
        </p:nvSpPr>
        <p:spPr>
          <a:xfrm>
            <a:off x="2971800" y="1161288"/>
            <a:ext cx="2967600" cy="10698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9600"/>
              <a:buFont typeface="Calibri" panose="020F0502020204030204"/>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41" name="Google Shape;41;p77"/>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matchingName="Vide">
  <p:cSld name="BLANK">
    <p:spTree>
      <p:nvGrpSpPr>
        <p:cNvPr id="251" name="Shape 251"/>
        <p:cNvGrpSpPr/>
        <p:nvPr/>
      </p:nvGrpSpPr>
      <p:grpSpPr>
        <a:xfrm>
          <a:off x="0" y="0"/>
          <a:ext cx="0" cy="0"/>
          <a:chOff x="0" y="0"/>
          <a:chExt cx="0" cy="0"/>
        </a:xfrm>
      </p:grpSpPr>
      <p:sp>
        <p:nvSpPr>
          <p:cNvPr id="252" name="Google Shape;252;p114"/>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114"/>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114"/>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matchingName="Contenu avec légende">
  <p:cSld name="OBJECT_WITH_CAPTION_TEXT">
    <p:spTree>
      <p:nvGrpSpPr>
        <p:cNvPr id="255" name="Shape 255"/>
        <p:cNvGrpSpPr/>
        <p:nvPr/>
      </p:nvGrpSpPr>
      <p:grpSpPr>
        <a:xfrm>
          <a:off x="0" y="0"/>
          <a:ext cx="0" cy="0"/>
          <a:chOff x="0" y="0"/>
          <a:chExt cx="0" cy="0"/>
        </a:xfrm>
      </p:grpSpPr>
      <p:sp>
        <p:nvSpPr>
          <p:cNvPr id="256" name="Google Shape;256;p115"/>
          <p:cNvSpPr txBox="1"/>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panose="020F050202020403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115"/>
          <p:cNvSpPr txBox="1"/>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p:txBody>
      </p:sp>
      <p:sp>
        <p:nvSpPr>
          <p:cNvPr id="258" name="Google Shape;258;p115"/>
          <p:cNvSpPr txBox="1"/>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p:txBody>
      </p:sp>
      <p:sp>
        <p:nvSpPr>
          <p:cNvPr id="259" name="Google Shape;259;p115"/>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115"/>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p115"/>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matchingName="Image avec légende">
  <p:cSld name="PICTURE_WITH_CAPTION_TEXT">
    <p:spTree>
      <p:nvGrpSpPr>
        <p:cNvPr id="262" name="Shape 262"/>
        <p:cNvGrpSpPr/>
        <p:nvPr/>
      </p:nvGrpSpPr>
      <p:grpSpPr>
        <a:xfrm>
          <a:off x="0" y="0"/>
          <a:ext cx="0" cy="0"/>
          <a:chOff x="0" y="0"/>
          <a:chExt cx="0" cy="0"/>
        </a:xfrm>
      </p:grpSpPr>
      <p:sp>
        <p:nvSpPr>
          <p:cNvPr id="263" name="Google Shape;263;p116"/>
          <p:cNvSpPr txBox="1"/>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panose="020F050202020403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p116"/>
          <p:cNvSpPr/>
          <p:nvPr>
            <p:ph type="pic" idx="2"/>
          </p:nvPr>
        </p:nvSpPr>
        <p:spPr>
          <a:xfrm>
            <a:off x="3887391" y="740569"/>
            <a:ext cx="4629150" cy="3655219"/>
          </a:xfrm>
          <a:prstGeom prst="rect">
            <a:avLst/>
          </a:prstGeom>
          <a:noFill/>
          <a:ln>
            <a:noFill/>
          </a:ln>
        </p:spPr>
      </p:sp>
      <p:sp>
        <p:nvSpPr>
          <p:cNvPr id="265" name="Google Shape;265;p116"/>
          <p:cNvSpPr txBox="1"/>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p:txBody>
      </p:sp>
      <p:sp>
        <p:nvSpPr>
          <p:cNvPr id="266" name="Google Shape;266;p116"/>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116"/>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116"/>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matchingName="Titre et texte vertical">
  <p:cSld name="VERTICAL_TEXT">
    <p:spTree>
      <p:nvGrpSpPr>
        <p:cNvPr id="269" name="Shape 269"/>
        <p:cNvGrpSpPr/>
        <p:nvPr/>
      </p:nvGrpSpPr>
      <p:grpSpPr>
        <a:xfrm>
          <a:off x="0" y="0"/>
          <a:ext cx="0" cy="0"/>
          <a:chOff x="0" y="0"/>
          <a:chExt cx="0" cy="0"/>
        </a:xfrm>
      </p:grpSpPr>
      <p:sp>
        <p:nvSpPr>
          <p:cNvPr id="270" name="Google Shape;270;p117"/>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117"/>
          <p:cNvSpPr txBox="1"/>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272" name="Google Shape;272;p117"/>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117"/>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117"/>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matchingName="Titre vertical et texte">
  <p:cSld name="VERTICAL_TITLE_AND_VERTICAL_TEXT">
    <p:spTree>
      <p:nvGrpSpPr>
        <p:cNvPr id="275" name="Shape 275"/>
        <p:cNvGrpSpPr/>
        <p:nvPr/>
      </p:nvGrpSpPr>
      <p:grpSpPr>
        <a:xfrm>
          <a:off x="0" y="0"/>
          <a:ext cx="0" cy="0"/>
          <a:chOff x="0" y="0"/>
          <a:chExt cx="0" cy="0"/>
        </a:xfrm>
      </p:grpSpPr>
      <p:sp>
        <p:nvSpPr>
          <p:cNvPr id="276" name="Google Shape;276;p118"/>
          <p:cNvSpPr txBox="1"/>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118"/>
          <p:cNvSpPr txBox="1"/>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278" name="Google Shape;278;p118"/>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118"/>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118"/>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281" name="Shape 281"/>
        <p:cNvGrpSpPr/>
        <p:nvPr/>
      </p:nvGrpSpPr>
      <p:grpSpPr>
        <a:xfrm>
          <a:off x="0" y="0"/>
          <a:ext cx="0" cy="0"/>
          <a:chOff x="0" y="0"/>
          <a:chExt cx="0" cy="0"/>
        </a:xfrm>
      </p:grpSpPr>
      <p:sp>
        <p:nvSpPr>
          <p:cNvPr id="282" name="Google Shape;282;p119"/>
          <p:cNvSpPr txBox="1"/>
          <p:nvPr>
            <p:ph type="title"/>
          </p:nvPr>
        </p:nvSpPr>
        <p:spPr>
          <a:xfrm>
            <a:off x="2971800" y="2231136"/>
            <a:ext cx="3200400" cy="8046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3600"/>
              <a:buFont typeface="Calibri" panose="020F0502020204030204"/>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3" name="Google Shape;283;p119"/>
          <p:cNvSpPr txBox="1"/>
          <p:nvPr>
            <p:ph type="title" idx="2"/>
          </p:nvPr>
        </p:nvSpPr>
        <p:spPr>
          <a:xfrm>
            <a:off x="2971800" y="1161288"/>
            <a:ext cx="2967600" cy="10698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9600"/>
              <a:buFont typeface="Calibri" panose="020F0502020204030204"/>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284" name="Google Shape;284;p119"/>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285" name="Shape 285"/>
        <p:cNvGrpSpPr/>
        <p:nvPr/>
      </p:nvGrpSpPr>
      <p:grpSpPr>
        <a:xfrm>
          <a:off x="0" y="0"/>
          <a:ext cx="0" cy="0"/>
          <a:chOff x="0" y="0"/>
          <a:chExt cx="0" cy="0"/>
        </a:xfrm>
      </p:grpSpPr>
      <p:sp>
        <p:nvSpPr>
          <p:cNvPr id="286" name="Google Shape;286;p120"/>
          <p:cNvSpPr txBox="1"/>
          <p:nvPr>
            <p:ph type="title"/>
          </p:nvPr>
        </p:nvSpPr>
        <p:spPr>
          <a:xfrm>
            <a:off x="5907024" y="356616"/>
            <a:ext cx="2615100" cy="576000"/>
          </a:xfrm>
          <a:prstGeom prst="rect">
            <a:avLst/>
          </a:prstGeom>
          <a:noFill/>
          <a:ln>
            <a:noFill/>
          </a:ln>
        </p:spPr>
        <p:txBody>
          <a:bodyPr spcFirstLastPara="1" wrap="square" lIns="91425" tIns="91425" rIns="91425" bIns="91425" anchor="ctr" anchorCtr="0">
            <a:noAutofit/>
          </a:bodyPr>
          <a:lstStyle>
            <a:lvl1pPr lvl="0" algn="r">
              <a:lnSpc>
                <a:spcPct val="90000"/>
              </a:lnSpc>
              <a:spcBef>
                <a:spcPts val="0"/>
              </a:spcBef>
              <a:spcAft>
                <a:spcPts val="0"/>
              </a:spcAft>
              <a:buClr>
                <a:schemeClr val="dk1"/>
              </a:buClr>
              <a:buSzPts val="2800"/>
              <a:buFont typeface="Calibri" panose="020F0502020204030204"/>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87" name="Google Shape;287;p120"/>
          <p:cNvSpPr txBox="1"/>
          <p:nvPr>
            <p:ph type="subTitle" idx="1"/>
          </p:nvPr>
        </p:nvSpPr>
        <p:spPr>
          <a:xfrm>
            <a:off x="1664208" y="429768"/>
            <a:ext cx="2615100" cy="384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288" name="Google Shape;288;p120"/>
          <p:cNvSpPr txBox="1"/>
          <p:nvPr>
            <p:ph type="subTitle" idx="2"/>
          </p:nvPr>
        </p:nvSpPr>
        <p:spPr>
          <a:xfrm>
            <a:off x="1664208" y="713232"/>
            <a:ext cx="2615100" cy="57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289" name="Google Shape;289;p120"/>
          <p:cNvSpPr txBox="1"/>
          <p:nvPr>
            <p:ph type="subTitle" idx="3"/>
          </p:nvPr>
        </p:nvSpPr>
        <p:spPr>
          <a:xfrm>
            <a:off x="1664208" y="1508760"/>
            <a:ext cx="2615100" cy="384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290" name="Google Shape;290;p120"/>
          <p:cNvSpPr txBox="1"/>
          <p:nvPr>
            <p:ph type="subTitle" idx="4"/>
          </p:nvPr>
        </p:nvSpPr>
        <p:spPr>
          <a:xfrm>
            <a:off x="1664208" y="1792224"/>
            <a:ext cx="2615100" cy="57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291" name="Google Shape;291;p120"/>
          <p:cNvSpPr txBox="1"/>
          <p:nvPr>
            <p:ph type="subTitle" idx="5"/>
          </p:nvPr>
        </p:nvSpPr>
        <p:spPr>
          <a:xfrm>
            <a:off x="1664208" y="2587752"/>
            <a:ext cx="2615100" cy="384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292" name="Google Shape;292;p120"/>
          <p:cNvSpPr txBox="1"/>
          <p:nvPr>
            <p:ph type="subTitle" idx="6"/>
          </p:nvPr>
        </p:nvSpPr>
        <p:spPr>
          <a:xfrm>
            <a:off x="1664208" y="2871216"/>
            <a:ext cx="2615100" cy="57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293" name="Google Shape;293;p120"/>
          <p:cNvSpPr txBox="1"/>
          <p:nvPr>
            <p:ph type="subTitle" idx="7"/>
          </p:nvPr>
        </p:nvSpPr>
        <p:spPr>
          <a:xfrm>
            <a:off x="1664208" y="3666744"/>
            <a:ext cx="2615100" cy="384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294" name="Google Shape;294;p120"/>
          <p:cNvSpPr txBox="1"/>
          <p:nvPr>
            <p:ph type="subTitle" idx="8"/>
          </p:nvPr>
        </p:nvSpPr>
        <p:spPr>
          <a:xfrm>
            <a:off x="1664208" y="3950208"/>
            <a:ext cx="2615100" cy="57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295" name="Google Shape;295;p120"/>
          <p:cNvSpPr txBox="1"/>
          <p:nvPr>
            <p:ph type="title" idx="9"/>
          </p:nvPr>
        </p:nvSpPr>
        <p:spPr>
          <a:xfrm>
            <a:off x="813816" y="722376"/>
            <a:ext cx="457200" cy="347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2000"/>
              <a:buFont typeface="Calibri" panose="020F0502020204030204"/>
              <a:buNone/>
              <a:defRPr sz="2000">
                <a:solidFill>
                  <a:schemeClr val="lt1"/>
                </a:solidFill>
              </a:defRPr>
            </a:lvl1pPr>
            <a:lvl2pPr lvl="1" algn="ctr">
              <a:spcBef>
                <a:spcPts val="0"/>
              </a:spcBef>
              <a:spcAft>
                <a:spcPts val="0"/>
              </a:spcAft>
              <a:buClr>
                <a:schemeClr val="lt1"/>
              </a:buClr>
              <a:buSzPts val="2000"/>
              <a:buNone/>
              <a:defRPr sz="2000">
                <a:solidFill>
                  <a:schemeClr val="lt1"/>
                </a:solidFill>
              </a:defRPr>
            </a:lvl2pPr>
            <a:lvl3pPr lvl="2" algn="ctr">
              <a:spcBef>
                <a:spcPts val="0"/>
              </a:spcBef>
              <a:spcAft>
                <a:spcPts val="0"/>
              </a:spcAft>
              <a:buClr>
                <a:schemeClr val="lt1"/>
              </a:buClr>
              <a:buSzPts val="2000"/>
              <a:buNone/>
              <a:defRPr sz="2000">
                <a:solidFill>
                  <a:schemeClr val="lt1"/>
                </a:solidFill>
              </a:defRPr>
            </a:lvl3pPr>
            <a:lvl4pPr lvl="3" algn="ctr">
              <a:spcBef>
                <a:spcPts val="0"/>
              </a:spcBef>
              <a:spcAft>
                <a:spcPts val="0"/>
              </a:spcAft>
              <a:buClr>
                <a:schemeClr val="lt1"/>
              </a:buClr>
              <a:buSzPts val="2000"/>
              <a:buNone/>
              <a:defRPr sz="2000">
                <a:solidFill>
                  <a:schemeClr val="lt1"/>
                </a:solidFill>
              </a:defRPr>
            </a:lvl4pPr>
            <a:lvl5pPr lvl="4" algn="ctr">
              <a:spcBef>
                <a:spcPts val="0"/>
              </a:spcBef>
              <a:spcAft>
                <a:spcPts val="0"/>
              </a:spcAft>
              <a:buClr>
                <a:schemeClr val="lt1"/>
              </a:buClr>
              <a:buSzPts val="2000"/>
              <a:buNone/>
              <a:defRPr sz="2000">
                <a:solidFill>
                  <a:schemeClr val="lt1"/>
                </a:solidFill>
              </a:defRPr>
            </a:lvl5pPr>
            <a:lvl6pPr lvl="5" algn="ctr">
              <a:spcBef>
                <a:spcPts val="0"/>
              </a:spcBef>
              <a:spcAft>
                <a:spcPts val="0"/>
              </a:spcAft>
              <a:buClr>
                <a:schemeClr val="lt1"/>
              </a:buClr>
              <a:buSzPts val="2000"/>
              <a:buNone/>
              <a:defRPr sz="2000">
                <a:solidFill>
                  <a:schemeClr val="lt1"/>
                </a:solidFill>
              </a:defRPr>
            </a:lvl6pPr>
            <a:lvl7pPr lvl="6" algn="ctr">
              <a:spcBef>
                <a:spcPts val="0"/>
              </a:spcBef>
              <a:spcAft>
                <a:spcPts val="0"/>
              </a:spcAft>
              <a:buClr>
                <a:schemeClr val="lt1"/>
              </a:buClr>
              <a:buSzPts val="2000"/>
              <a:buNone/>
              <a:defRPr sz="2000">
                <a:solidFill>
                  <a:schemeClr val="lt1"/>
                </a:solidFill>
              </a:defRPr>
            </a:lvl7pPr>
            <a:lvl8pPr lvl="7" algn="ctr">
              <a:spcBef>
                <a:spcPts val="0"/>
              </a:spcBef>
              <a:spcAft>
                <a:spcPts val="0"/>
              </a:spcAft>
              <a:buClr>
                <a:schemeClr val="lt1"/>
              </a:buClr>
              <a:buSzPts val="2000"/>
              <a:buNone/>
              <a:defRPr sz="2000">
                <a:solidFill>
                  <a:schemeClr val="lt1"/>
                </a:solidFill>
              </a:defRPr>
            </a:lvl8pPr>
            <a:lvl9pPr lvl="8" algn="ctr">
              <a:spcBef>
                <a:spcPts val="0"/>
              </a:spcBef>
              <a:spcAft>
                <a:spcPts val="0"/>
              </a:spcAft>
              <a:buClr>
                <a:schemeClr val="lt1"/>
              </a:buClr>
              <a:buSzPts val="2000"/>
              <a:buNone/>
              <a:defRPr sz="2000">
                <a:solidFill>
                  <a:schemeClr val="lt1"/>
                </a:solidFill>
              </a:defRPr>
            </a:lvl9pPr>
          </a:lstStyle>
          <a:p/>
        </p:txBody>
      </p:sp>
      <p:sp>
        <p:nvSpPr>
          <p:cNvPr id="296" name="Google Shape;296;p120"/>
          <p:cNvSpPr txBox="1"/>
          <p:nvPr>
            <p:ph type="title" idx="13"/>
          </p:nvPr>
        </p:nvSpPr>
        <p:spPr>
          <a:xfrm>
            <a:off x="813816" y="1801368"/>
            <a:ext cx="457200" cy="347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2000"/>
              <a:buFont typeface="Calibri" panose="020F0502020204030204"/>
              <a:buNone/>
              <a:defRPr sz="2000">
                <a:solidFill>
                  <a:schemeClr val="lt1"/>
                </a:solidFill>
              </a:defRPr>
            </a:lvl1pPr>
            <a:lvl2pPr lvl="1" algn="ctr">
              <a:spcBef>
                <a:spcPts val="0"/>
              </a:spcBef>
              <a:spcAft>
                <a:spcPts val="0"/>
              </a:spcAft>
              <a:buClr>
                <a:schemeClr val="lt1"/>
              </a:buClr>
              <a:buSzPts val="2000"/>
              <a:buNone/>
              <a:defRPr sz="2000">
                <a:solidFill>
                  <a:schemeClr val="lt1"/>
                </a:solidFill>
              </a:defRPr>
            </a:lvl2pPr>
            <a:lvl3pPr lvl="2" algn="ctr">
              <a:spcBef>
                <a:spcPts val="0"/>
              </a:spcBef>
              <a:spcAft>
                <a:spcPts val="0"/>
              </a:spcAft>
              <a:buClr>
                <a:schemeClr val="lt1"/>
              </a:buClr>
              <a:buSzPts val="2000"/>
              <a:buNone/>
              <a:defRPr sz="2000">
                <a:solidFill>
                  <a:schemeClr val="lt1"/>
                </a:solidFill>
              </a:defRPr>
            </a:lvl3pPr>
            <a:lvl4pPr lvl="3" algn="ctr">
              <a:spcBef>
                <a:spcPts val="0"/>
              </a:spcBef>
              <a:spcAft>
                <a:spcPts val="0"/>
              </a:spcAft>
              <a:buClr>
                <a:schemeClr val="lt1"/>
              </a:buClr>
              <a:buSzPts val="2000"/>
              <a:buNone/>
              <a:defRPr sz="2000">
                <a:solidFill>
                  <a:schemeClr val="lt1"/>
                </a:solidFill>
              </a:defRPr>
            </a:lvl4pPr>
            <a:lvl5pPr lvl="4" algn="ctr">
              <a:spcBef>
                <a:spcPts val="0"/>
              </a:spcBef>
              <a:spcAft>
                <a:spcPts val="0"/>
              </a:spcAft>
              <a:buClr>
                <a:schemeClr val="lt1"/>
              </a:buClr>
              <a:buSzPts val="2000"/>
              <a:buNone/>
              <a:defRPr sz="2000">
                <a:solidFill>
                  <a:schemeClr val="lt1"/>
                </a:solidFill>
              </a:defRPr>
            </a:lvl5pPr>
            <a:lvl6pPr lvl="5" algn="ctr">
              <a:spcBef>
                <a:spcPts val="0"/>
              </a:spcBef>
              <a:spcAft>
                <a:spcPts val="0"/>
              </a:spcAft>
              <a:buClr>
                <a:schemeClr val="lt1"/>
              </a:buClr>
              <a:buSzPts val="2000"/>
              <a:buNone/>
              <a:defRPr sz="2000">
                <a:solidFill>
                  <a:schemeClr val="lt1"/>
                </a:solidFill>
              </a:defRPr>
            </a:lvl6pPr>
            <a:lvl7pPr lvl="6" algn="ctr">
              <a:spcBef>
                <a:spcPts val="0"/>
              </a:spcBef>
              <a:spcAft>
                <a:spcPts val="0"/>
              </a:spcAft>
              <a:buClr>
                <a:schemeClr val="lt1"/>
              </a:buClr>
              <a:buSzPts val="2000"/>
              <a:buNone/>
              <a:defRPr sz="2000">
                <a:solidFill>
                  <a:schemeClr val="lt1"/>
                </a:solidFill>
              </a:defRPr>
            </a:lvl7pPr>
            <a:lvl8pPr lvl="7" algn="ctr">
              <a:spcBef>
                <a:spcPts val="0"/>
              </a:spcBef>
              <a:spcAft>
                <a:spcPts val="0"/>
              </a:spcAft>
              <a:buClr>
                <a:schemeClr val="lt1"/>
              </a:buClr>
              <a:buSzPts val="2000"/>
              <a:buNone/>
              <a:defRPr sz="2000">
                <a:solidFill>
                  <a:schemeClr val="lt1"/>
                </a:solidFill>
              </a:defRPr>
            </a:lvl8pPr>
            <a:lvl9pPr lvl="8" algn="ctr">
              <a:spcBef>
                <a:spcPts val="0"/>
              </a:spcBef>
              <a:spcAft>
                <a:spcPts val="0"/>
              </a:spcAft>
              <a:buClr>
                <a:schemeClr val="lt1"/>
              </a:buClr>
              <a:buSzPts val="2000"/>
              <a:buNone/>
              <a:defRPr sz="2000">
                <a:solidFill>
                  <a:schemeClr val="lt1"/>
                </a:solidFill>
              </a:defRPr>
            </a:lvl9pPr>
          </a:lstStyle>
          <a:p/>
        </p:txBody>
      </p:sp>
      <p:sp>
        <p:nvSpPr>
          <p:cNvPr id="297" name="Google Shape;297;p120"/>
          <p:cNvSpPr txBox="1"/>
          <p:nvPr>
            <p:ph type="title" idx="14"/>
          </p:nvPr>
        </p:nvSpPr>
        <p:spPr>
          <a:xfrm>
            <a:off x="813816" y="2880360"/>
            <a:ext cx="457200" cy="347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2000"/>
              <a:buFont typeface="Calibri" panose="020F0502020204030204"/>
              <a:buNone/>
              <a:defRPr sz="2000">
                <a:solidFill>
                  <a:schemeClr val="lt1"/>
                </a:solidFill>
              </a:defRPr>
            </a:lvl1pPr>
            <a:lvl2pPr lvl="1" algn="ctr">
              <a:spcBef>
                <a:spcPts val="0"/>
              </a:spcBef>
              <a:spcAft>
                <a:spcPts val="0"/>
              </a:spcAft>
              <a:buClr>
                <a:schemeClr val="lt1"/>
              </a:buClr>
              <a:buSzPts val="2000"/>
              <a:buNone/>
              <a:defRPr sz="2000">
                <a:solidFill>
                  <a:schemeClr val="lt1"/>
                </a:solidFill>
              </a:defRPr>
            </a:lvl2pPr>
            <a:lvl3pPr lvl="2" algn="ctr">
              <a:spcBef>
                <a:spcPts val="0"/>
              </a:spcBef>
              <a:spcAft>
                <a:spcPts val="0"/>
              </a:spcAft>
              <a:buClr>
                <a:schemeClr val="lt1"/>
              </a:buClr>
              <a:buSzPts val="2000"/>
              <a:buNone/>
              <a:defRPr sz="2000">
                <a:solidFill>
                  <a:schemeClr val="lt1"/>
                </a:solidFill>
              </a:defRPr>
            </a:lvl3pPr>
            <a:lvl4pPr lvl="3" algn="ctr">
              <a:spcBef>
                <a:spcPts val="0"/>
              </a:spcBef>
              <a:spcAft>
                <a:spcPts val="0"/>
              </a:spcAft>
              <a:buClr>
                <a:schemeClr val="lt1"/>
              </a:buClr>
              <a:buSzPts val="2000"/>
              <a:buNone/>
              <a:defRPr sz="2000">
                <a:solidFill>
                  <a:schemeClr val="lt1"/>
                </a:solidFill>
              </a:defRPr>
            </a:lvl4pPr>
            <a:lvl5pPr lvl="4" algn="ctr">
              <a:spcBef>
                <a:spcPts val="0"/>
              </a:spcBef>
              <a:spcAft>
                <a:spcPts val="0"/>
              </a:spcAft>
              <a:buClr>
                <a:schemeClr val="lt1"/>
              </a:buClr>
              <a:buSzPts val="2000"/>
              <a:buNone/>
              <a:defRPr sz="2000">
                <a:solidFill>
                  <a:schemeClr val="lt1"/>
                </a:solidFill>
              </a:defRPr>
            </a:lvl5pPr>
            <a:lvl6pPr lvl="5" algn="ctr">
              <a:spcBef>
                <a:spcPts val="0"/>
              </a:spcBef>
              <a:spcAft>
                <a:spcPts val="0"/>
              </a:spcAft>
              <a:buClr>
                <a:schemeClr val="lt1"/>
              </a:buClr>
              <a:buSzPts val="2000"/>
              <a:buNone/>
              <a:defRPr sz="2000">
                <a:solidFill>
                  <a:schemeClr val="lt1"/>
                </a:solidFill>
              </a:defRPr>
            </a:lvl6pPr>
            <a:lvl7pPr lvl="6" algn="ctr">
              <a:spcBef>
                <a:spcPts val="0"/>
              </a:spcBef>
              <a:spcAft>
                <a:spcPts val="0"/>
              </a:spcAft>
              <a:buClr>
                <a:schemeClr val="lt1"/>
              </a:buClr>
              <a:buSzPts val="2000"/>
              <a:buNone/>
              <a:defRPr sz="2000">
                <a:solidFill>
                  <a:schemeClr val="lt1"/>
                </a:solidFill>
              </a:defRPr>
            </a:lvl7pPr>
            <a:lvl8pPr lvl="7" algn="ctr">
              <a:spcBef>
                <a:spcPts val="0"/>
              </a:spcBef>
              <a:spcAft>
                <a:spcPts val="0"/>
              </a:spcAft>
              <a:buClr>
                <a:schemeClr val="lt1"/>
              </a:buClr>
              <a:buSzPts val="2000"/>
              <a:buNone/>
              <a:defRPr sz="2000">
                <a:solidFill>
                  <a:schemeClr val="lt1"/>
                </a:solidFill>
              </a:defRPr>
            </a:lvl8pPr>
            <a:lvl9pPr lvl="8" algn="ctr">
              <a:spcBef>
                <a:spcPts val="0"/>
              </a:spcBef>
              <a:spcAft>
                <a:spcPts val="0"/>
              </a:spcAft>
              <a:buClr>
                <a:schemeClr val="lt1"/>
              </a:buClr>
              <a:buSzPts val="2000"/>
              <a:buNone/>
              <a:defRPr sz="2000">
                <a:solidFill>
                  <a:schemeClr val="lt1"/>
                </a:solidFill>
              </a:defRPr>
            </a:lvl9pPr>
          </a:lstStyle>
          <a:p/>
        </p:txBody>
      </p:sp>
      <p:sp>
        <p:nvSpPr>
          <p:cNvPr id="298" name="Google Shape;298;p120"/>
          <p:cNvSpPr txBox="1"/>
          <p:nvPr>
            <p:ph type="title" idx="15"/>
          </p:nvPr>
        </p:nvSpPr>
        <p:spPr>
          <a:xfrm>
            <a:off x="813816" y="3959352"/>
            <a:ext cx="457200" cy="347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2000"/>
              <a:buFont typeface="Calibri" panose="020F0502020204030204"/>
              <a:buNone/>
              <a:defRPr sz="2000">
                <a:solidFill>
                  <a:schemeClr val="lt1"/>
                </a:solidFill>
              </a:defRPr>
            </a:lvl1pPr>
            <a:lvl2pPr lvl="1" algn="ctr">
              <a:spcBef>
                <a:spcPts val="0"/>
              </a:spcBef>
              <a:spcAft>
                <a:spcPts val="0"/>
              </a:spcAft>
              <a:buClr>
                <a:schemeClr val="lt1"/>
              </a:buClr>
              <a:buSzPts val="2000"/>
              <a:buNone/>
              <a:defRPr sz="2000">
                <a:solidFill>
                  <a:schemeClr val="lt1"/>
                </a:solidFill>
              </a:defRPr>
            </a:lvl2pPr>
            <a:lvl3pPr lvl="2" algn="ctr">
              <a:spcBef>
                <a:spcPts val="0"/>
              </a:spcBef>
              <a:spcAft>
                <a:spcPts val="0"/>
              </a:spcAft>
              <a:buClr>
                <a:schemeClr val="lt1"/>
              </a:buClr>
              <a:buSzPts val="2000"/>
              <a:buNone/>
              <a:defRPr sz="2000">
                <a:solidFill>
                  <a:schemeClr val="lt1"/>
                </a:solidFill>
              </a:defRPr>
            </a:lvl3pPr>
            <a:lvl4pPr lvl="3" algn="ctr">
              <a:spcBef>
                <a:spcPts val="0"/>
              </a:spcBef>
              <a:spcAft>
                <a:spcPts val="0"/>
              </a:spcAft>
              <a:buClr>
                <a:schemeClr val="lt1"/>
              </a:buClr>
              <a:buSzPts val="2000"/>
              <a:buNone/>
              <a:defRPr sz="2000">
                <a:solidFill>
                  <a:schemeClr val="lt1"/>
                </a:solidFill>
              </a:defRPr>
            </a:lvl4pPr>
            <a:lvl5pPr lvl="4" algn="ctr">
              <a:spcBef>
                <a:spcPts val="0"/>
              </a:spcBef>
              <a:spcAft>
                <a:spcPts val="0"/>
              </a:spcAft>
              <a:buClr>
                <a:schemeClr val="lt1"/>
              </a:buClr>
              <a:buSzPts val="2000"/>
              <a:buNone/>
              <a:defRPr sz="2000">
                <a:solidFill>
                  <a:schemeClr val="lt1"/>
                </a:solidFill>
              </a:defRPr>
            </a:lvl5pPr>
            <a:lvl6pPr lvl="5" algn="ctr">
              <a:spcBef>
                <a:spcPts val="0"/>
              </a:spcBef>
              <a:spcAft>
                <a:spcPts val="0"/>
              </a:spcAft>
              <a:buClr>
                <a:schemeClr val="lt1"/>
              </a:buClr>
              <a:buSzPts val="2000"/>
              <a:buNone/>
              <a:defRPr sz="2000">
                <a:solidFill>
                  <a:schemeClr val="lt1"/>
                </a:solidFill>
              </a:defRPr>
            </a:lvl6pPr>
            <a:lvl7pPr lvl="6" algn="ctr">
              <a:spcBef>
                <a:spcPts val="0"/>
              </a:spcBef>
              <a:spcAft>
                <a:spcPts val="0"/>
              </a:spcAft>
              <a:buClr>
                <a:schemeClr val="lt1"/>
              </a:buClr>
              <a:buSzPts val="2000"/>
              <a:buNone/>
              <a:defRPr sz="2000">
                <a:solidFill>
                  <a:schemeClr val="lt1"/>
                </a:solidFill>
              </a:defRPr>
            </a:lvl7pPr>
            <a:lvl8pPr lvl="7" algn="ctr">
              <a:spcBef>
                <a:spcPts val="0"/>
              </a:spcBef>
              <a:spcAft>
                <a:spcPts val="0"/>
              </a:spcAft>
              <a:buClr>
                <a:schemeClr val="lt1"/>
              </a:buClr>
              <a:buSzPts val="2000"/>
              <a:buNone/>
              <a:defRPr sz="2000">
                <a:solidFill>
                  <a:schemeClr val="lt1"/>
                </a:solidFill>
              </a:defRPr>
            </a:lvl8pPr>
            <a:lvl9pPr lvl="8" algn="ctr">
              <a:spcBef>
                <a:spcPts val="0"/>
              </a:spcBef>
              <a:spcAft>
                <a:spcPts val="0"/>
              </a:spcAft>
              <a:buClr>
                <a:schemeClr val="lt1"/>
              </a:buClr>
              <a:buSzPts val="2000"/>
              <a:buNone/>
              <a:defRPr sz="2000">
                <a:solidFill>
                  <a:schemeClr val="lt1"/>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299" name="Shape 299"/>
        <p:cNvGrpSpPr/>
        <p:nvPr/>
      </p:nvGrpSpPr>
      <p:grpSpPr>
        <a:xfrm>
          <a:off x="0" y="0"/>
          <a:ext cx="0" cy="0"/>
          <a:chOff x="0" y="0"/>
          <a:chExt cx="0" cy="0"/>
        </a:xfrm>
      </p:grpSpPr>
      <p:sp>
        <p:nvSpPr>
          <p:cNvPr id="300" name="Google Shape;300;p121"/>
          <p:cNvSpPr txBox="1"/>
          <p:nvPr>
            <p:ph type="subTitle" idx="1"/>
          </p:nvPr>
        </p:nvSpPr>
        <p:spPr>
          <a:xfrm>
            <a:off x="2167128" y="3054096"/>
            <a:ext cx="4809600" cy="11340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01" name="Google Shape;301;p121"/>
          <p:cNvSpPr txBox="1"/>
          <p:nvPr>
            <p:ph type="title"/>
          </p:nvPr>
        </p:nvSpPr>
        <p:spPr>
          <a:xfrm>
            <a:off x="2167128" y="2478024"/>
            <a:ext cx="4809600" cy="5760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2800"/>
              <a:buFont typeface="Calibri" panose="020F0502020204030204"/>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ree columns of text">
  <p:cSld name="Three columns of text">
    <p:spTree>
      <p:nvGrpSpPr>
        <p:cNvPr id="302" name="Shape 302"/>
        <p:cNvGrpSpPr/>
        <p:nvPr/>
      </p:nvGrpSpPr>
      <p:grpSpPr>
        <a:xfrm>
          <a:off x="0" y="0"/>
          <a:ext cx="0" cy="0"/>
          <a:chOff x="0" y="0"/>
          <a:chExt cx="0" cy="0"/>
        </a:xfrm>
      </p:grpSpPr>
      <p:sp>
        <p:nvSpPr>
          <p:cNvPr id="303" name="Google Shape;303;p122"/>
          <p:cNvSpPr txBox="1"/>
          <p:nvPr>
            <p:ph type="title"/>
          </p:nvPr>
        </p:nvSpPr>
        <p:spPr>
          <a:xfrm>
            <a:off x="1719072" y="338328"/>
            <a:ext cx="5577900" cy="5943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2800"/>
              <a:buFont typeface="Calibri" panose="020F0502020204030204"/>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304" name="Google Shape;304;p122"/>
          <p:cNvSpPr txBox="1"/>
          <p:nvPr>
            <p:ph type="subTitle" idx="1"/>
          </p:nvPr>
        </p:nvSpPr>
        <p:spPr>
          <a:xfrm>
            <a:off x="3694176" y="2414016"/>
            <a:ext cx="1764900" cy="32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05" name="Google Shape;305;p122"/>
          <p:cNvSpPr txBox="1"/>
          <p:nvPr>
            <p:ph type="subTitle" idx="2"/>
          </p:nvPr>
        </p:nvSpPr>
        <p:spPr>
          <a:xfrm>
            <a:off x="1024128" y="2414016"/>
            <a:ext cx="1764900" cy="32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06" name="Google Shape;306;p122"/>
          <p:cNvSpPr txBox="1"/>
          <p:nvPr>
            <p:ph type="subTitle" idx="3"/>
          </p:nvPr>
        </p:nvSpPr>
        <p:spPr>
          <a:xfrm>
            <a:off x="6355080" y="2414016"/>
            <a:ext cx="1764900" cy="32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07" name="Google Shape;307;p122"/>
          <p:cNvSpPr txBox="1"/>
          <p:nvPr>
            <p:ph type="subTitle" idx="4"/>
          </p:nvPr>
        </p:nvSpPr>
        <p:spPr>
          <a:xfrm>
            <a:off x="3694176" y="2825496"/>
            <a:ext cx="1764900" cy="107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08" name="Google Shape;308;p122"/>
          <p:cNvSpPr txBox="1"/>
          <p:nvPr>
            <p:ph type="subTitle" idx="5"/>
          </p:nvPr>
        </p:nvSpPr>
        <p:spPr>
          <a:xfrm>
            <a:off x="1024128" y="2825496"/>
            <a:ext cx="1764900" cy="107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09" name="Google Shape;309;p122"/>
          <p:cNvSpPr txBox="1"/>
          <p:nvPr>
            <p:ph type="subTitle" idx="6"/>
          </p:nvPr>
        </p:nvSpPr>
        <p:spPr>
          <a:xfrm>
            <a:off x="6355080" y="2825496"/>
            <a:ext cx="1764900" cy="107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Four columns of text">
  <p:cSld name="Four columns of text">
    <p:spTree>
      <p:nvGrpSpPr>
        <p:cNvPr id="310" name="Shape 310"/>
        <p:cNvGrpSpPr/>
        <p:nvPr/>
      </p:nvGrpSpPr>
      <p:grpSpPr>
        <a:xfrm>
          <a:off x="0" y="0"/>
          <a:ext cx="0" cy="0"/>
          <a:chOff x="0" y="0"/>
          <a:chExt cx="0" cy="0"/>
        </a:xfrm>
      </p:grpSpPr>
      <p:sp>
        <p:nvSpPr>
          <p:cNvPr id="311" name="Google Shape;311;p123"/>
          <p:cNvSpPr txBox="1"/>
          <p:nvPr>
            <p:ph type="title"/>
          </p:nvPr>
        </p:nvSpPr>
        <p:spPr>
          <a:xfrm>
            <a:off x="1568775" y="442350"/>
            <a:ext cx="6006300" cy="595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2800"/>
              <a:buFont typeface="Calibri" panose="020F0502020204030204"/>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312" name="Google Shape;312;p123"/>
          <p:cNvSpPr txBox="1"/>
          <p:nvPr>
            <p:ph type="subTitle" idx="1"/>
          </p:nvPr>
        </p:nvSpPr>
        <p:spPr>
          <a:xfrm>
            <a:off x="1709928" y="1545336"/>
            <a:ext cx="1945200" cy="375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13" name="Google Shape;313;p123"/>
          <p:cNvSpPr txBox="1"/>
          <p:nvPr>
            <p:ph type="subTitle" idx="2"/>
          </p:nvPr>
        </p:nvSpPr>
        <p:spPr>
          <a:xfrm>
            <a:off x="1709928" y="1938528"/>
            <a:ext cx="1945200" cy="759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14" name="Google Shape;314;p123"/>
          <p:cNvSpPr txBox="1"/>
          <p:nvPr>
            <p:ph type="subTitle" idx="3"/>
          </p:nvPr>
        </p:nvSpPr>
        <p:spPr>
          <a:xfrm>
            <a:off x="5468112" y="1545336"/>
            <a:ext cx="1947600" cy="375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15" name="Google Shape;315;p123"/>
          <p:cNvSpPr txBox="1"/>
          <p:nvPr>
            <p:ph type="subTitle" idx="4"/>
          </p:nvPr>
        </p:nvSpPr>
        <p:spPr>
          <a:xfrm>
            <a:off x="5468112" y="1938528"/>
            <a:ext cx="1947600" cy="759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16" name="Google Shape;316;p123"/>
          <p:cNvSpPr txBox="1"/>
          <p:nvPr>
            <p:ph type="subTitle" idx="5"/>
          </p:nvPr>
        </p:nvSpPr>
        <p:spPr>
          <a:xfrm>
            <a:off x="2825496" y="3200400"/>
            <a:ext cx="1945200" cy="375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17" name="Google Shape;317;p123"/>
          <p:cNvSpPr txBox="1"/>
          <p:nvPr>
            <p:ph type="subTitle" idx="6"/>
          </p:nvPr>
        </p:nvSpPr>
        <p:spPr>
          <a:xfrm>
            <a:off x="2825496" y="3593592"/>
            <a:ext cx="1945200" cy="759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18" name="Google Shape;318;p123"/>
          <p:cNvSpPr txBox="1"/>
          <p:nvPr>
            <p:ph type="subTitle" idx="7"/>
          </p:nvPr>
        </p:nvSpPr>
        <p:spPr>
          <a:xfrm>
            <a:off x="6464808" y="3200400"/>
            <a:ext cx="1993500" cy="375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19" name="Google Shape;319;p123"/>
          <p:cNvSpPr txBox="1"/>
          <p:nvPr>
            <p:ph type="subTitle" idx="8"/>
          </p:nvPr>
        </p:nvSpPr>
        <p:spPr>
          <a:xfrm>
            <a:off x="6464808" y="3593592"/>
            <a:ext cx="1993500" cy="759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matchingName="Titre et contenu">
  <p:cSld name="OBJECT">
    <p:spTree>
      <p:nvGrpSpPr>
        <p:cNvPr id="42" name="Shape 42"/>
        <p:cNvGrpSpPr/>
        <p:nvPr/>
      </p:nvGrpSpPr>
      <p:grpSpPr>
        <a:xfrm>
          <a:off x="0" y="0"/>
          <a:ext cx="0" cy="0"/>
          <a:chOff x="0" y="0"/>
          <a:chExt cx="0" cy="0"/>
        </a:xfrm>
      </p:grpSpPr>
      <p:sp>
        <p:nvSpPr>
          <p:cNvPr id="43" name="Google Shape;43;p78"/>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8"/>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45" name="Google Shape;45;p78"/>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78"/>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8"/>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320" name="Shape 320"/>
        <p:cNvGrpSpPr/>
        <p:nvPr/>
      </p:nvGrpSpPr>
      <p:grpSpPr>
        <a:xfrm>
          <a:off x="0" y="0"/>
          <a:ext cx="0" cy="0"/>
          <a:chOff x="0" y="0"/>
          <a:chExt cx="0" cy="0"/>
        </a:xfrm>
      </p:grpSpPr>
      <p:sp>
        <p:nvSpPr>
          <p:cNvPr id="321" name="Google Shape;321;p124"/>
          <p:cNvSpPr txBox="1"/>
          <p:nvPr>
            <p:ph type="subTitle" idx="1"/>
          </p:nvPr>
        </p:nvSpPr>
        <p:spPr>
          <a:xfrm>
            <a:off x="804672" y="1984248"/>
            <a:ext cx="3291900" cy="1371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900"/>
              <a:buNone/>
              <a:defRPr sz="19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22" name="Google Shape;322;p124"/>
          <p:cNvSpPr txBox="1"/>
          <p:nvPr>
            <p:ph type="title"/>
          </p:nvPr>
        </p:nvSpPr>
        <p:spPr>
          <a:xfrm>
            <a:off x="804672" y="3319272"/>
            <a:ext cx="3291900" cy="402300"/>
          </a:xfrm>
          <a:prstGeom prst="rect">
            <a:avLst/>
          </a:prstGeom>
          <a:noFill/>
          <a:ln>
            <a:noFill/>
          </a:ln>
        </p:spPr>
        <p:txBody>
          <a:bodyPr spcFirstLastPara="1" wrap="square" lIns="91425" tIns="91425" rIns="91425" bIns="91425" anchor="b" anchorCtr="0">
            <a:noAutofit/>
          </a:bodyPr>
          <a:lstStyle>
            <a:lvl1pPr lvl="0" algn="r">
              <a:lnSpc>
                <a:spcPct val="90000"/>
              </a:lnSpc>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r">
              <a:spcBef>
                <a:spcPts val="0"/>
              </a:spcBef>
              <a:spcAft>
                <a:spcPts val="0"/>
              </a:spcAft>
              <a:buClr>
                <a:schemeClr val="accent1"/>
              </a:buClr>
              <a:buSzPts val="1600"/>
              <a:buFont typeface="Barlow Semi Condensed Medium" panose="000005060000000000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323" name="Shape 323"/>
        <p:cNvGrpSpPr/>
        <p:nvPr/>
      </p:nvGrpSpPr>
      <p:grpSpPr>
        <a:xfrm>
          <a:off x="0" y="0"/>
          <a:ext cx="0" cy="0"/>
          <a:chOff x="0" y="0"/>
          <a:chExt cx="0" cy="0"/>
        </a:xfrm>
      </p:grpSpPr>
      <p:sp>
        <p:nvSpPr>
          <p:cNvPr id="324" name="Google Shape;324;p125"/>
          <p:cNvSpPr txBox="1"/>
          <p:nvPr>
            <p:ph type="title"/>
          </p:nvPr>
        </p:nvSpPr>
        <p:spPr>
          <a:xfrm>
            <a:off x="2624328" y="1620753"/>
            <a:ext cx="3904500" cy="1902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6000"/>
              <a:buFont typeface="Calibri" panose="020F0502020204030204"/>
              <a:buNone/>
              <a:defRPr sz="73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325" name="Shape 325"/>
        <p:cNvGrpSpPr/>
        <p:nvPr/>
      </p:nvGrpSpPr>
      <p:grpSpPr>
        <a:xfrm>
          <a:off x="0" y="0"/>
          <a:ext cx="0" cy="0"/>
          <a:chOff x="0" y="0"/>
          <a:chExt cx="0" cy="0"/>
        </a:xfrm>
      </p:grpSpPr>
      <p:sp>
        <p:nvSpPr>
          <p:cNvPr id="326" name="Google Shape;326;p126"/>
          <p:cNvSpPr txBox="1"/>
          <p:nvPr>
            <p:ph type="title"/>
          </p:nvPr>
        </p:nvSpPr>
        <p:spPr>
          <a:xfrm>
            <a:off x="723750" y="526925"/>
            <a:ext cx="7696500" cy="572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Highlighted numbers">
  <p:cSld name="Highlighted numbers">
    <p:spTree>
      <p:nvGrpSpPr>
        <p:cNvPr id="327" name="Shape 327"/>
        <p:cNvGrpSpPr/>
        <p:nvPr/>
      </p:nvGrpSpPr>
      <p:grpSpPr>
        <a:xfrm>
          <a:off x="0" y="0"/>
          <a:ext cx="0" cy="0"/>
          <a:chOff x="0" y="0"/>
          <a:chExt cx="0" cy="0"/>
        </a:xfrm>
      </p:grpSpPr>
      <p:sp>
        <p:nvSpPr>
          <p:cNvPr id="328" name="Google Shape;328;p127"/>
          <p:cNvSpPr txBox="1"/>
          <p:nvPr>
            <p:ph type="title"/>
          </p:nvPr>
        </p:nvSpPr>
        <p:spPr>
          <a:xfrm>
            <a:off x="2825496" y="704088"/>
            <a:ext cx="3483900" cy="5670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accent1"/>
              </a:buClr>
              <a:buSzPts val="3600"/>
              <a:buFont typeface="Calibri" panose="020F0502020204030204"/>
              <a:buNone/>
              <a:defRPr sz="3600">
                <a:solidFill>
                  <a:schemeClr val="accent1"/>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p:txBody>
      </p:sp>
      <p:sp>
        <p:nvSpPr>
          <p:cNvPr id="329" name="Google Shape;329;p127"/>
          <p:cNvSpPr txBox="1"/>
          <p:nvPr>
            <p:ph type="subTitle" idx="1"/>
          </p:nvPr>
        </p:nvSpPr>
        <p:spPr>
          <a:xfrm>
            <a:off x="2825496" y="1225296"/>
            <a:ext cx="3483900" cy="274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30" name="Google Shape;330;p127"/>
          <p:cNvSpPr txBox="1"/>
          <p:nvPr>
            <p:ph type="title" idx="2"/>
          </p:nvPr>
        </p:nvSpPr>
        <p:spPr>
          <a:xfrm>
            <a:off x="2825496" y="2185416"/>
            <a:ext cx="3483900" cy="5670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accent1"/>
              </a:buClr>
              <a:buSzPts val="3600"/>
              <a:buFont typeface="Calibri" panose="020F0502020204030204"/>
              <a:buNone/>
              <a:defRPr sz="3600">
                <a:solidFill>
                  <a:schemeClr val="accent1"/>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p:txBody>
      </p:sp>
      <p:sp>
        <p:nvSpPr>
          <p:cNvPr id="331" name="Google Shape;331;p127"/>
          <p:cNvSpPr txBox="1"/>
          <p:nvPr>
            <p:ph type="subTitle" idx="3"/>
          </p:nvPr>
        </p:nvSpPr>
        <p:spPr>
          <a:xfrm>
            <a:off x="2825496" y="2697480"/>
            <a:ext cx="3483900" cy="274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32" name="Google Shape;332;p127"/>
          <p:cNvSpPr txBox="1"/>
          <p:nvPr>
            <p:ph type="title" idx="4"/>
          </p:nvPr>
        </p:nvSpPr>
        <p:spPr>
          <a:xfrm>
            <a:off x="2825496" y="3648456"/>
            <a:ext cx="3483900" cy="5670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accent1"/>
              </a:buClr>
              <a:buSzPts val="3600"/>
              <a:buFont typeface="Calibri" panose="020F0502020204030204"/>
              <a:buNone/>
              <a:defRPr sz="3600">
                <a:solidFill>
                  <a:schemeClr val="accent1"/>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p:txBody>
      </p:sp>
      <p:sp>
        <p:nvSpPr>
          <p:cNvPr id="333" name="Google Shape;333;p127"/>
          <p:cNvSpPr txBox="1"/>
          <p:nvPr>
            <p:ph type="subTitle" idx="5"/>
          </p:nvPr>
        </p:nvSpPr>
        <p:spPr>
          <a:xfrm>
            <a:off x="2834640" y="4169664"/>
            <a:ext cx="3483900" cy="274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334" name="Shape 334"/>
        <p:cNvGrpSpPr/>
        <p:nvPr/>
      </p:nvGrpSpPr>
      <p:grpSpPr>
        <a:xfrm>
          <a:off x="0" y="0"/>
          <a:ext cx="0" cy="0"/>
          <a:chOff x="0" y="0"/>
          <a:chExt cx="0" cy="0"/>
        </a:xfrm>
      </p:grpSpPr>
      <p:sp>
        <p:nvSpPr>
          <p:cNvPr id="335" name="Google Shape;335;p128"/>
          <p:cNvSpPr txBox="1"/>
          <p:nvPr>
            <p:ph type="title"/>
          </p:nvPr>
        </p:nvSpPr>
        <p:spPr>
          <a:xfrm>
            <a:off x="723750" y="526925"/>
            <a:ext cx="7696500" cy="572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336" name="Shape 336"/>
        <p:cNvGrpSpPr/>
        <p:nvPr/>
      </p:nvGrpSpPr>
      <p:grpSpPr>
        <a:xfrm>
          <a:off x="0" y="0"/>
          <a:ext cx="0" cy="0"/>
          <a:chOff x="0" y="0"/>
          <a:chExt cx="0" cy="0"/>
        </a:xfrm>
      </p:grpSpPr>
      <p:sp>
        <p:nvSpPr>
          <p:cNvPr id="337" name="Google Shape;337;p129"/>
          <p:cNvSpPr txBox="1"/>
          <p:nvPr>
            <p:ph type="title"/>
          </p:nvPr>
        </p:nvSpPr>
        <p:spPr>
          <a:xfrm>
            <a:off x="2624328" y="1018528"/>
            <a:ext cx="3904500" cy="1902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338" name="Google Shape;338;p129"/>
          <p:cNvSpPr txBox="1"/>
          <p:nvPr>
            <p:ph type="subTitle" idx="1"/>
          </p:nvPr>
        </p:nvSpPr>
        <p:spPr>
          <a:xfrm>
            <a:off x="3639300" y="2596896"/>
            <a:ext cx="18654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ree columns of text 2">
  <p:cSld name="Three columns of text 2">
    <p:spTree>
      <p:nvGrpSpPr>
        <p:cNvPr id="339" name="Shape 339"/>
        <p:cNvGrpSpPr/>
        <p:nvPr/>
      </p:nvGrpSpPr>
      <p:grpSpPr>
        <a:xfrm>
          <a:off x="0" y="0"/>
          <a:ext cx="0" cy="0"/>
          <a:chOff x="0" y="0"/>
          <a:chExt cx="0" cy="0"/>
        </a:xfrm>
      </p:grpSpPr>
      <p:sp>
        <p:nvSpPr>
          <p:cNvPr id="340" name="Google Shape;340;p130"/>
          <p:cNvSpPr txBox="1"/>
          <p:nvPr>
            <p:ph type="title"/>
          </p:nvPr>
        </p:nvSpPr>
        <p:spPr>
          <a:xfrm>
            <a:off x="2208175" y="342775"/>
            <a:ext cx="4727700" cy="572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341" name="Google Shape;341;p130"/>
          <p:cNvSpPr txBox="1"/>
          <p:nvPr>
            <p:ph type="subTitle" idx="1"/>
          </p:nvPr>
        </p:nvSpPr>
        <p:spPr>
          <a:xfrm>
            <a:off x="6217920" y="1819656"/>
            <a:ext cx="1636800" cy="356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42" name="Google Shape;342;p130"/>
          <p:cNvSpPr txBox="1"/>
          <p:nvPr>
            <p:ph type="subTitle" idx="2"/>
          </p:nvPr>
        </p:nvSpPr>
        <p:spPr>
          <a:xfrm>
            <a:off x="3749040" y="1252728"/>
            <a:ext cx="1636800" cy="356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43" name="Google Shape;343;p130"/>
          <p:cNvSpPr txBox="1"/>
          <p:nvPr>
            <p:ph type="subTitle" idx="3"/>
          </p:nvPr>
        </p:nvSpPr>
        <p:spPr>
          <a:xfrm>
            <a:off x="1289304" y="1819656"/>
            <a:ext cx="1636800" cy="356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44" name="Google Shape;344;p130"/>
          <p:cNvSpPr txBox="1"/>
          <p:nvPr>
            <p:ph type="subTitle" idx="4"/>
          </p:nvPr>
        </p:nvSpPr>
        <p:spPr>
          <a:xfrm>
            <a:off x="6217920" y="2139696"/>
            <a:ext cx="1636800" cy="877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defRPr>
            </a:lvl1pPr>
            <a:lvl2pPr lvl="1" algn="ctr">
              <a:lnSpc>
                <a:spcPct val="90000"/>
              </a:lnSpc>
              <a:spcBef>
                <a:spcPts val="0"/>
              </a:spcBef>
              <a:spcAft>
                <a:spcPts val="0"/>
              </a:spcAft>
              <a:buClr>
                <a:schemeClr val="dk2"/>
              </a:buClr>
              <a:buSzPts val="1600"/>
              <a:buNone/>
              <a:defRPr sz="1600">
                <a:solidFill>
                  <a:schemeClr val="dk2"/>
                </a:solidFill>
              </a:defRPr>
            </a:lvl2pPr>
            <a:lvl3pPr lvl="2" algn="ctr">
              <a:lnSpc>
                <a:spcPct val="90000"/>
              </a:lnSpc>
              <a:spcBef>
                <a:spcPts val="0"/>
              </a:spcBef>
              <a:spcAft>
                <a:spcPts val="0"/>
              </a:spcAft>
              <a:buClr>
                <a:schemeClr val="dk2"/>
              </a:buClr>
              <a:buSzPts val="1600"/>
              <a:buNone/>
              <a:defRPr sz="1600">
                <a:solidFill>
                  <a:schemeClr val="dk2"/>
                </a:solidFill>
              </a:defRPr>
            </a:lvl3pPr>
            <a:lvl4pPr lvl="3" algn="ctr">
              <a:lnSpc>
                <a:spcPct val="90000"/>
              </a:lnSpc>
              <a:spcBef>
                <a:spcPts val="0"/>
              </a:spcBef>
              <a:spcAft>
                <a:spcPts val="0"/>
              </a:spcAft>
              <a:buClr>
                <a:schemeClr val="dk2"/>
              </a:buClr>
              <a:buSzPts val="1600"/>
              <a:buNone/>
              <a:defRPr sz="1600">
                <a:solidFill>
                  <a:schemeClr val="dk2"/>
                </a:solidFill>
              </a:defRPr>
            </a:lvl4pPr>
            <a:lvl5pPr lvl="4" algn="ctr">
              <a:lnSpc>
                <a:spcPct val="90000"/>
              </a:lnSpc>
              <a:spcBef>
                <a:spcPts val="0"/>
              </a:spcBef>
              <a:spcAft>
                <a:spcPts val="0"/>
              </a:spcAft>
              <a:buClr>
                <a:schemeClr val="dk2"/>
              </a:buClr>
              <a:buSzPts val="1600"/>
              <a:buNone/>
              <a:defRPr sz="1600">
                <a:solidFill>
                  <a:schemeClr val="dk2"/>
                </a:solidFill>
              </a:defRPr>
            </a:lvl5pPr>
            <a:lvl6pPr lvl="5" algn="ctr">
              <a:lnSpc>
                <a:spcPct val="90000"/>
              </a:lnSpc>
              <a:spcBef>
                <a:spcPts val="0"/>
              </a:spcBef>
              <a:spcAft>
                <a:spcPts val="0"/>
              </a:spcAft>
              <a:buClr>
                <a:schemeClr val="dk2"/>
              </a:buClr>
              <a:buSzPts val="1600"/>
              <a:buNone/>
              <a:defRPr sz="1600">
                <a:solidFill>
                  <a:schemeClr val="dk2"/>
                </a:solidFill>
              </a:defRPr>
            </a:lvl6pPr>
            <a:lvl7pPr lvl="6" algn="ctr">
              <a:lnSpc>
                <a:spcPct val="90000"/>
              </a:lnSpc>
              <a:spcBef>
                <a:spcPts val="0"/>
              </a:spcBef>
              <a:spcAft>
                <a:spcPts val="0"/>
              </a:spcAft>
              <a:buClr>
                <a:schemeClr val="dk2"/>
              </a:buClr>
              <a:buSzPts val="1600"/>
              <a:buNone/>
              <a:defRPr sz="1600">
                <a:solidFill>
                  <a:schemeClr val="dk2"/>
                </a:solidFill>
              </a:defRPr>
            </a:lvl7pPr>
            <a:lvl8pPr lvl="7" algn="ctr">
              <a:lnSpc>
                <a:spcPct val="90000"/>
              </a:lnSpc>
              <a:spcBef>
                <a:spcPts val="0"/>
              </a:spcBef>
              <a:spcAft>
                <a:spcPts val="0"/>
              </a:spcAft>
              <a:buClr>
                <a:schemeClr val="dk2"/>
              </a:buClr>
              <a:buSzPts val="1600"/>
              <a:buNone/>
              <a:defRPr sz="1600">
                <a:solidFill>
                  <a:schemeClr val="dk2"/>
                </a:solidFill>
              </a:defRPr>
            </a:lvl8pPr>
            <a:lvl9pPr lvl="8" algn="ctr">
              <a:lnSpc>
                <a:spcPct val="90000"/>
              </a:lnSpc>
              <a:spcBef>
                <a:spcPts val="0"/>
              </a:spcBef>
              <a:spcAft>
                <a:spcPts val="0"/>
              </a:spcAft>
              <a:buClr>
                <a:schemeClr val="dk2"/>
              </a:buClr>
              <a:buSzPts val="1600"/>
              <a:buNone/>
              <a:defRPr sz="1600">
                <a:solidFill>
                  <a:schemeClr val="dk2"/>
                </a:solidFill>
              </a:defRPr>
            </a:lvl9pPr>
          </a:lstStyle>
          <a:p/>
        </p:txBody>
      </p:sp>
      <p:sp>
        <p:nvSpPr>
          <p:cNvPr id="345" name="Google Shape;345;p130"/>
          <p:cNvSpPr txBox="1"/>
          <p:nvPr>
            <p:ph type="subTitle" idx="5"/>
          </p:nvPr>
        </p:nvSpPr>
        <p:spPr>
          <a:xfrm>
            <a:off x="3749040" y="1581912"/>
            <a:ext cx="1636800" cy="877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46" name="Google Shape;346;p130"/>
          <p:cNvSpPr txBox="1"/>
          <p:nvPr>
            <p:ph type="subTitle" idx="6"/>
          </p:nvPr>
        </p:nvSpPr>
        <p:spPr>
          <a:xfrm>
            <a:off x="1289304" y="2139696"/>
            <a:ext cx="1636800" cy="877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ix columns of text">
  <p:cSld name="Six columns of text">
    <p:spTree>
      <p:nvGrpSpPr>
        <p:cNvPr id="347" name="Shape 347"/>
        <p:cNvGrpSpPr/>
        <p:nvPr/>
      </p:nvGrpSpPr>
      <p:grpSpPr>
        <a:xfrm>
          <a:off x="0" y="0"/>
          <a:ext cx="0" cy="0"/>
          <a:chOff x="0" y="0"/>
          <a:chExt cx="0" cy="0"/>
        </a:xfrm>
      </p:grpSpPr>
      <p:sp>
        <p:nvSpPr>
          <p:cNvPr id="348" name="Google Shape;348;p131"/>
          <p:cNvSpPr txBox="1"/>
          <p:nvPr>
            <p:ph type="title"/>
          </p:nvPr>
        </p:nvSpPr>
        <p:spPr>
          <a:xfrm>
            <a:off x="3090672" y="338328"/>
            <a:ext cx="2962800" cy="5760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349" name="Google Shape;349;p131"/>
          <p:cNvSpPr txBox="1"/>
          <p:nvPr>
            <p:ph type="subTitle" idx="1"/>
          </p:nvPr>
        </p:nvSpPr>
        <p:spPr>
          <a:xfrm>
            <a:off x="1522425" y="1588336"/>
            <a:ext cx="17649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50" name="Google Shape;350;p131"/>
          <p:cNvSpPr txBox="1"/>
          <p:nvPr>
            <p:ph type="subTitle" idx="2"/>
          </p:nvPr>
        </p:nvSpPr>
        <p:spPr>
          <a:xfrm>
            <a:off x="1522425" y="1928169"/>
            <a:ext cx="17649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51" name="Google Shape;351;p131"/>
          <p:cNvSpPr txBox="1"/>
          <p:nvPr>
            <p:ph type="subTitle" idx="3"/>
          </p:nvPr>
        </p:nvSpPr>
        <p:spPr>
          <a:xfrm>
            <a:off x="3689552" y="1588336"/>
            <a:ext cx="17649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52" name="Google Shape;352;p131"/>
          <p:cNvSpPr txBox="1"/>
          <p:nvPr>
            <p:ph type="subTitle" idx="4"/>
          </p:nvPr>
        </p:nvSpPr>
        <p:spPr>
          <a:xfrm>
            <a:off x="3689552" y="1928169"/>
            <a:ext cx="17649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210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accent1"/>
              </a:buClr>
              <a:buSzPts val="180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accent1"/>
              </a:buClr>
              <a:buSzPts val="150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accent1"/>
              </a:buClr>
              <a:buSzPts val="1350"/>
              <a:buNone/>
              <a:defRPr>
                <a:solidFill>
                  <a:schemeClr val="accent1"/>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53" name="Google Shape;353;p131"/>
          <p:cNvSpPr txBox="1"/>
          <p:nvPr>
            <p:ph type="subTitle" idx="5"/>
          </p:nvPr>
        </p:nvSpPr>
        <p:spPr>
          <a:xfrm>
            <a:off x="5856675" y="1588336"/>
            <a:ext cx="17649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54" name="Google Shape;354;p131"/>
          <p:cNvSpPr txBox="1"/>
          <p:nvPr>
            <p:ph type="subTitle" idx="6"/>
          </p:nvPr>
        </p:nvSpPr>
        <p:spPr>
          <a:xfrm>
            <a:off x="5856675" y="1928169"/>
            <a:ext cx="17649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55" name="Google Shape;355;p131"/>
          <p:cNvSpPr txBox="1"/>
          <p:nvPr>
            <p:ph type="subTitle" idx="7"/>
          </p:nvPr>
        </p:nvSpPr>
        <p:spPr>
          <a:xfrm>
            <a:off x="1522425" y="3215958"/>
            <a:ext cx="17649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56" name="Google Shape;356;p131"/>
          <p:cNvSpPr txBox="1"/>
          <p:nvPr>
            <p:ph type="subTitle" idx="8"/>
          </p:nvPr>
        </p:nvSpPr>
        <p:spPr>
          <a:xfrm>
            <a:off x="1522425" y="3556017"/>
            <a:ext cx="1764900" cy="610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57" name="Google Shape;357;p131"/>
          <p:cNvSpPr txBox="1"/>
          <p:nvPr>
            <p:ph type="subTitle" idx="9"/>
          </p:nvPr>
        </p:nvSpPr>
        <p:spPr>
          <a:xfrm>
            <a:off x="3597450" y="3215961"/>
            <a:ext cx="19491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58" name="Google Shape;358;p131"/>
          <p:cNvSpPr txBox="1"/>
          <p:nvPr>
            <p:ph type="subTitle" idx="13"/>
          </p:nvPr>
        </p:nvSpPr>
        <p:spPr>
          <a:xfrm>
            <a:off x="3597500" y="3556017"/>
            <a:ext cx="1949100" cy="610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59" name="Google Shape;359;p131"/>
          <p:cNvSpPr txBox="1"/>
          <p:nvPr>
            <p:ph type="subTitle" idx="14"/>
          </p:nvPr>
        </p:nvSpPr>
        <p:spPr>
          <a:xfrm>
            <a:off x="5856675" y="3215958"/>
            <a:ext cx="1764900" cy="457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60" name="Google Shape;360;p131"/>
          <p:cNvSpPr txBox="1"/>
          <p:nvPr>
            <p:ph type="subTitle" idx="15"/>
          </p:nvPr>
        </p:nvSpPr>
        <p:spPr>
          <a:xfrm>
            <a:off x="5856675" y="3556017"/>
            <a:ext cx="1764900" cy="610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21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8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50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350"/>
              <a:buNone/>
              <a:defRPr>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ree columns of text 3">
  <p:cSld name="Three columns of text 3">
    <p:spTree>
      <p:nvGrpSpPr>
        <p:cNvPr id="361" name="Shape 361"/>
        <p:cNvGrpSpPr/>
        <p:nvPr/>
      </p:nvGrpSpPr>
      <p:grpSpPr>
        <a:xfrm>
          <a:off x="0" y="0"/>
          <a:ext cx="0" cy="0"/>
          <a:chOff x="0" y="0"/>
          <a:chExt cx="0" cy="0"/>
        </a:xfrm>
      </p:grpSpPr>
      <p:sp>
        <p:nvSpPr>
          <p:cNvPr id="362" name="Google Shape;362;p132"/>
          <p:cNvSpPr txBox="1"/>
          <p:nvPr>
            <p:ph type="title"/>
          </p:nvPr>
        </p:nvSpPr>
        <p:spPr>
          <a:xfrm>
            <a:off x="2962656" y="338328"/>
            <a:ext cx="3218700" cy="572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363" name="Google Shape;363;p132"/>
          <p:cNvSpPr txBox="1"/>
          <p:nvPr>
            <p:ph type="subTitle" idx="1"/>
          </p:nvPr>
        </p:nvSpPr>
        <p:spPr>
          <a:xfrm>
            <a:off x="1408175" y="1035279"/>
            <a:ext cx="2184000" cy="457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64" name="Google Shape;364;p132"/>
          <p:cNvSpPr txBox="1"/>
          <p:nvPr>
            <p:ph type="subTitle" idx="2"/>
          </p:nvPr>
        </p:nvSpPr>
        <p:spPr>
          <a:xfrm>
            <a:off x="1408175" y="1336956"/>
            <a:ext cx="2184000" cy="6108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65" name="Google Shape;365;p132"/>
          <p:cNvSpPr txBox="1"/>
          <p:nvPr>
            <p:ph type="subTitle" idx="3"/>
          </p:nvPr>
        </p:nvSpPr>
        <p:spPr>
          <a:xfrm>
            <a:off x="1408175" y="2309476"/>
            <a:ext cx="2184000" cy="457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66" name="Google Shape;366;p132"/>
          <p:cNvSpPr txBox="1"/>
          <p:nvPr>
            <p:ph type="subTitle" idx="4"/>
          </p:nvPr>
        </p:nvSpPr>
        <p:spPr>
          <a:xfrm>
            <a:off x="1408175" y="2609979"/>
            <a:ext cx="2184000" cy="6108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67" name="Google Shape;367;p132"/>
          <p:cNvSpPr txBox="1"/>
          <p:nvPr>
            <p:ph type="subTitle" idx="5"/>
          </p:nvPr>
        </p:nvSpPr>
        <p:spPr>
          <a:xfrm>
            <a:off x="1408175" y="3587645"/>
            <a:ext cx="2184000" cy="457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800"/>
              <a:buNone/>
              <a:defRPr sz="18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368" name="Google Shape;368;p132"/>
          <p:cNvSpPr txBox="1"/>
          <p:nvPr>
            <p:ph type="subTitle" idx="6"/>
          </p:nvPr>
        </p:nvSpPr>
        <p:spPr>
          <a:xfrm>
            <a:off x="1408175" y="3889317"/>
            <a:ext cx="2184000" cy="6108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369" name="Shape 369"/>
        <p:cNvGrpSpPr/>
        <p:nvPr/>
      </p:nvGrpSpPr>
      <p:grpSpPr>
        <a:xfrm>
          <a:off x="0" y="0"/>
          <a:ext cx="0" cy="0"/>
          <a:chOff x="0" y="0"/>
          <a:chExt cx="0" cy="0"/>
        </a:xfrm>
      </p:grpSpPr>
      <p:sp>
        <p:nvSpPr>
          <p:cNvPr id="370" name="Google Shape;370;p133"/>
          <p:cNvSpPr txBox="1"/>
          <p:nvPr>
            <p:ph type="subTitle" idx="1"/>
          </p:nvPr>
        </p:nvSpPr>
        <p:spPr>
          <a:xfrm>
            <a:off x="3227832" y="2816352"/>
            <a:ext cx="2679300" cy="6585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71" name="Google Shape;371;p133"/>
          <p:cNvSpPr txBox="1"/>
          <p:nvPr>
            <p:ph type="title"/>
          </p:nvPr>
        </p:nvSpPr>
        <p:spPr>
          <a:xfrm>
            <a:off x="2624328" y="2057400"/>
            <a:ext cx="3904500" cy="7863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9600"/>
              <a:buFont typeface="Calibri" panose="020F0502020204030204"/>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ur columns of text">
  <p:cSld name="Four columns of text">
    <p:spTree>
      <p:nvGrpSpPr>
        <p:cNvPr id="48" name="Shape 48"/>
        <p:cNvGrpSpPr/>
        <p:nvPr/>
      </p:nvGrpSpPr>
      <p:grpSpPr>
        <a:xfrm>
          <a:off x="0" y="0"/>
          <a:ext cx="0" cy="0"/>
          <a:chOff x="0" y="0"/>
          <a:chExt cx="0" cy="0"/>
        </a:xfrm>
      </p:grpSpPr>
      <p:sp>
        <p:nvSpPr>
          <p:cNvPr id="49" name="Google Shape;49;p81"/>
          <p:cNvSpPr txBox="1"/>
          <p:nvPr>
            <p:ph type="title"/>
          </p:nvPr>
        </p:nvSpPr>
        <p:spPr>
          <a:xfrm>
            <a:off x="1568775" y="442350"/>
            <a:ext cx="6006300" cy="595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2800"/>
              <a:buFont typeface="Calibri" panose="020F0502020204030204"/>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50" name="Google Shape;50;p81"/>
          <p:cNvSpPr txBox="1"/>
          <p:nvPr>
            <p:ph type="subTitle" idx="1"/>
          </p:nvPr>
        </p:nvSpPr>
        <p:spPr>
          <a:xfrm>
            <a:off x="1709928" y="1545336"/>
            <a:ext cx="1945200" cy="375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51" name="Google Shape;51;p81"/>
          <p:cNvSpPr txBox="1"/>
          <p:nvPr>
            <p:ph type="subTitle" idx="2"/>
          </p:nvPr>
        </p:nvSpPr>
        <p:spPr>
          <a:xfrm>
            <a:off x="1709928" y="1938528"/>
            <a:ext cx="1945200" cy="759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52" name="Google Shape;52;p81"/>
          <p:cNvSpPr txBox="1"/>
          <p:nvPr>
            <p:ph type="subTitle" idx="3"/>
          </p:nvPr>
        </p:nvSpPr>
        <p:spPr>
          <a:xfrm>
            <a:off x="5468112" y="1545336"/>
            <a:ext cx="1947600" cy="375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53" name="Google Shape;53;p81"/>
          <p:cNvSpPr txBox="1"/>
          <p:nvPr>
            <p:ph type="subTitle" idx="4"/>
          </p:nvPr>
        </p:nvSpPr>
        <p:spPr>
          <a:xfrm>
            <a:off x="5468112" y="1938528"/>
            <a:ext cx="1947600" cy="759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54" name="Google Shape;54;p81"/>
          <p:cNvSpPr txBox="1"/>
          <p:nvPr>
            <p:ph type="subTitle" idx="5"/>
          </p:nvPr>
        </p:nvSpPr>
        <p:spPr>
          <a:xfrm>
            <a:off x="2825496" y="3200400"/>
            <a:ext cx="1945200" cy="375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55" name="Google Shape;55;p81"/>
          <p:cNvSpPr txBox="1"/>
          <p:nvPr>
            <p:ph type="subTitle" idx="6"/>
          </p:nvPr>
        </p:nvSpPr>
        <p:spPr>
          <a:xfrm>
            <a:off x="2825496" y="3593592"/>
            <a:ext cx="1945200" cy="759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56" name="Google Shape;56;p81"/>
          <p:cNvSpPr txBox="1"/>
          <p:nvPr>
            <p:ph type="subTitle" idx="7"/>
          </p:nvPr>
        </p:nvSpPr>
        <p:spPr>
          <a:xfrm>
            <a:off x="6464808" y="3200400"/>
            <a:ext cx="1993500" cy="375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2pPr>
            <a:lvl3pPr lvl="2"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3pPr>
            <a:lvl4pPr lvl="3"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4pPr>
            <a:lvl5pPr lvl="4"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5pPr>
            <a:lvl6pPr lvl="5"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6pPr>
            <a:lvl7pPr lvl="6"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7pPr>
            <a:lvl8pPr lvl="7"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8pPr>
            <a:lvl9pPr lvl="8" algn="l">
              <a:lnSpc>
                <a:spcPct val="90000"/>
              </a:lnSpc>
              <a:spcBef>
                <a:spcPts val="0"/>
              </a:spcBef>
              <a:spcAft>
                <a:spcPts val="0"/>
              </a:spcAft>
              <a:buClr>
                <a:schemeClr val="accent1"/>
              </a:buClr>
              <a:buSzPts val="1400"/>
              <a:buNone/>
              <a:defRPr sz="14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9pPr>
          </a:lstStyle>
          <a:p/>
        </p:txBody>
      </p:sp>
      <p:sp>
        <p:nvSpPr>
          <p:cNvPr id="57" name="Google Shape;57;p81"/>
          <p:cNvSpPr txBox="1"/>
          <p:nvPr>
            <p:ph type="subTitle" idx="8"/>
          </p:nvPr>
        </p:nvSpPr>
        <p:spPr>
          <a:xfrm>
            <a:off x="6464808" y="3593592"/>
            <a:ext cx="1993500" cy="759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200"/>
              <a:buNone/>
              <a:defRPr sz="12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372" name="Shape 372"/>
        <p:cNvGrpSpPr/>
        <p:nvPr/>
      </p:nvGrpSpPr>
      <p:grpSpPr>
        <a:xfrm>
          <a:off x="0" y="0"/>
          <a:ext cx="0" cy="0"/>
          <a:chOff x="0" y="0"/>
          <a:chExt cx="0" cy="0"/>
        </a:xfrm>
      </p:grpSpPr>
      <p:sp>
        <p:nvSpPr>
          <p:cNvPr id="373" name="Google Shape;373;p134"/>
          <p:cNvSpPr txBox="1"/>
          <p:nvPr>
            <p:ph type="title"/>
          </p:nvPr>
        </p:nvSpPr>
        <p:spPr>
          <a:xfrm>
            <a:off x="1271016" y="338328"/>
            <a:ext cx="6611100" cy="5487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374" name="Google Shape;374;p134"/>
          <p:cNvSpPr txBox="1"/>
          <p:nvPr>
            <p:ph type="subTitle" idx="1"/>
          </p:nvPr>
        </p:nvSpPr>
        <p:spPr>
          <a:xfrm>
            <a:off x="4690875" y="1491351"/>
            <a:ext cx="3557100" cy="2656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375" name="Shape 375"/>
        <p:cNvGrpSpPr/>
        <p:nvPr/>
      </p:nvGrpSpPr>
      <p:grpSpPr>
        <a:xfrm>
          <a:off x="0" y="0"/>
          <a:ext cx="0" cy="0"/>
          <a:chOff x="0" y="0"/>
          <a:chExt cx="0" cy="0"/>
        </a:xfrm>
      </p:grpSpPr>
      <p:sp>
        <p:nvSpPr>
          <p:cNvPr id="376" name="Google Shape;376;p135"/>
          <p:cNvSpPr txBox="1"/>
          <p:nvPr>
            <p:ph type="title"/>
          </p:nvPr>
        </p:nvSpPr>
        <p:spPr>
          <a:xfrm>
            <a:off x="896100" y="1984450"/>
            <a:ext cx="3457200" cy="12921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4200"/>
              <a:buFont typeface="Calibri" panose="020F0502020204030204"/>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377" name="Shape 377"/>
        <p:cNvGrpSpPr/>
        <p:nvPr/>
      </p:nvGrpSpPr>
      <p:grpSpPr>
        <a:xfrm>
          <a:off x="0" y="0"/>
          <a:ext cx="0" cy="0"/>
          <a:chOff x="0" y="0"/>
          <a:chExt cx="0" cy="0"/>
        </a:xfrm>
      </p:grpSpPr>
      <p:sp>
        <p:nvSpPr>
          <p:cNvPr id="378" name="Google Shape;378;p136"/>
          <p:cNvSpPr txBox="1"/>
          <p:nvPr>
            <p:ph type="title"/>
          </p:nvPr>
        </p:nvSpPr>
        <p:spPr>
          <a:xfrm>
            <a:off x="1807671" y="338325"/>
            <a:ext cx="5528700" cy="61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300"/>
              <a:buFont typeface="Calibri" panose="020F0502020204030204"/>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379" name="Google Shape;379;p136"/>
          <p:cNvSpPr txBox="1"/>
          <p:nvPr>
            <p:ph type="subTitle" idx="1"/>
          </p:nvPr>
        </p:nvSpPr>
        <p:spPr>
          <a:xfrm>
            <a:off x="4956048" y="2532888"/>
            <a:ext cx="2084700" cy="136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80" name="Google Shape;380;p136"/>
          <p:cNvSpPr txBox="1"/>
          <p:nvPr>
            <p:ph type="subTitle" idx="2"/>
          </p:nvPr>
        </p:nvSpPr>
        <p:spPr>
          <a:xfrm>
            <a:off x="2093976" y="2532888"/>
            <a:ext cx="2084700" cy="1362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ctr">
              <a:lnSpc>
                <a:spcPct val="90000"/>
              </a:lnSpc>
              <a:spcBef>
                <a:spcPts val="0"/>
              </a:spcBef>
              <a:spcAft>
                <a:spcPts val="0"/>
              </a:spcAft>
              <a:buClr>
                <a:schemeClr val="dk2"/>
              </a:buClr>
              <a:buSzPts val="16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
        <p:nvSpPr>
          <p:cNvPr id="381" name="Google Shape;381;p136"/>
          <p:cNvSpPr txBox="1"/>
          <p:nvPr>
            <p:ph type="subTitle" idx="3"/>
          </p:nvPr>
        </p:nvSpPr>
        <p:spPr>
          <a:xfrm>
            <a:off x="4956048" y="2221992"/>
            <a:ext cx="2084700" cy="2835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defRPr>
            </a:lvl2pPr>
            <a:lvl3pPr lvl="2" algn="ctr">
              <a:lnSpc>
                <a:spcPct val="90000"/>
              </a:lnSpc>
              <a:spcBef>
                <a:spcPts val="0"/>
              </a:spcBef>
              <a:spcAft>
                <a:spcPts val="0"/>
              </a:spcAft>
              <a:buClr>
                <a:schemeClr val="accent1"/>
              </a:buClr>
              <a:buSzPts val="1600"/>
              <a:buNone/>
              <a:defRPr sz="1600">
                <a:solidFill>
                  <a:schemeClr val="accent1"/>
                </a:solidFill>
              </a:defRPr>
            </a:lvl3pPr>
            <a:lvl4pPr lvl="3" algn="ctr">
              <a:lnSpc>
                <a:spcPct val="90000"/>
              </a:lnSpc>
              <a:spcBef>
                <a:spcPts val="0"/>
              </a:spcBef>
              <a:spcAft>
                <a:spcPts val="0"/>
              </a:spcAft>
              <a:buClr>
                <a:schemeClr val="accent1"/>
              </a:buClr>
              <a:buSzPts val="1600"/>
              <a:buNone/>
              <a:defRPr sz="1600">
                <a:solidFill>
                  <a:schemeClr val="accent1"/>
                </a:solidFill>
              </a:defRPr>
            </a:lvl4pPr>
            <a:lvl5pPr lvl="4" algn="ctr">
              <a:lnSpc>
                <a:spcPct val="90000"/>
              </a:lnSpc>
              <a:spcBef>
                <a:spcPts val="0"/>
              </a:spcBef>
              <a:spcAft>
                <a:spcPts val="0"/>
              </a:spcAft>
              <a:buClr>
                <a:schemeClr val="accent1"/>
              </a:buClr>
              <a:buSzPts val="1600"/>
              <a:buNone/>
              <a:defRPr sz="1600">
                <a:solidFill>
                  <a:schemeClr val="accent1"/>
                </a:solidFill>
              </a:defRPr>
            </a:lvl5pPr>
            <a:lvl6pPr lvl="5" algn="ctr">
              <a:lnSpc>
                <a:spcPct val="90000"/>
              </a:lnSpc>
              <a:spcBef>
                <a:spcPts val="0"/>
              </a:spcBef>
              <a:spcAft>
                <a:spcPts val="0"/>
              </a:spcAft>
              <a:buClr>
                <a:schemeClr val="accent1"/>
              </a:buClr>
              <a:buSzPts val="1600"/>
              <a:buNone/>
              <a:defRPr sz="1600">
                <a:solidFill>
                  <a:schemeClr val="accent1"/>
                </a:solidFill>
              </a:defRPr>
            </a:lvl6pPr>
            <a:lvl7pPr lvl="6" algn="ctr">
              <a:lnSpc>
                <a:spcPct val="90000"/>
              </a:lnSpc>
              <a:spcBef>
                <a:spcPts val="0"/>
              </a:spcBef>
              <a:spcAft>
                <a:spcPts val="0"/>
              </a:spcAft>
              <a:buClr>
                <a:schemeClr val="accent1"/>
              </a:buClr>
              <a:buSzPts val="1600"/>
              <a:buNone/>
              <a:defRPr sz="1600">
                <a:solidFill>
                  <a:schemeClr val="accent1"/>
                </a:solidFill>
              </a:defRPr>
            </a:lvl7pPr>
            <a:lvl8pPr lvl="7" algn="ctr">
              <a:lnSpc>
                <a:spcPct val="90000"/>
              </a:lnSpc>
              <a:spcBef>
                <a:spcPts val="0"/>
              </a:spcBef>
              <a:spcAft>
                <a:spcPts val="0"/>
              </a:spcAft>
              <a:buClr>
                <a:schemeClr val="accent1"/>
              </a:buClr>
              <a:buSzPts val="1600"/>
              <a:buNone/>
              <a:defRPr sz="1600">
                <a:solidFill>
                  <a:schemeClr val="accent1"/>
                </a:solidFill>
              </a:defRPr>
            </a:lvl8pPr>
            <a:lvl9pPr lvl="8" algn="ctr">
              <a:lnSpc>
                <a:spcPct val="90000"/>
              </a:lnSpc>
              <a:spcBef>
                <a:spcPts val="0"/>
              </a:spcBef>
              <a:spcAft>
                <a:spcPts val="0"/>
              </a:spcAft>
              <a:buClr>
                <a:schemeClr val="accent1"/>
              </a:buClr>
              <a:buSzPts val="1600"/>
              <a:buNone/>
              <a:defRPr sz="1600">
                <a:solidFill>
                  <a:schemeClr val="accent1"/>
                </a:solidFill>
              </a:defRPr>
            </a:lvl9pPr>
          </a:lstStyle>
          <a:p/>
        </p:txBody>
      </p:sp>
      <p:sp>
        <p:nvSpPr>
          <p:cNvPr id="382" name="Google Shape;382;p136"/>
          <p:cNvSpPr txBox="1"/>
          <p:nvPr>
            <p:ph type="subTitle" idx="4"/>
          </p:nvPr>
        </p:nvSpPr>
        <p:spPr>
          <a:xfrm>
            <a:off x="2093976" y="2203704"/>
            <a:ext cx="2084700" cy="310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1"/>
              </a:buClr>
              <a:buSzPts val="1600"/>
              <a:buNone/>
              <a:defRPr sz="1600">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defRPr>
            </a:lvl1pPr>
            <a:lvl2pPr lvl="1" algn="ctr">
              <a:lnSpc>
                <a:spcPct val="90000"/>
              </a:lnSpc>
              <a:spcBef>
                <a:spcPts val="0"/>
              </a:spcBef>
              <a:spcAft>
                <a:spcPts val="0"/>
              </a:spcAft>
              <a:buClr>
                <a:schemeClr val="accent1"/>
              </a:buClr>
              <a:buSzPts val="1600"/>
              <a:buNone/>
              <a:defRPr sz="1600">
                <a:solidFill>
                  <a:schemeClr val="accent1"/>
                </a:solidFill>
              </a:defRPr>
            </a:lvl2pPr>
            <a:lvl3pPr lvl="2" algn="ctr">
              <a:lnSpc>
                <a:spcPct val="90000"/>
              </a:lnSpc>
              <a:spcBef>
                <a:spcPts val="0"/>
              </a:spcBef>
              <a:spcAft>
                <a:spcPts val="0"/>
              </a:spcAft>
              <a:buClr>
                <a:schemeClr val="accent1"/>
              </a:buClr>
              <a:buSzPts val="1600"/>
              <a:buNone/>
              <a:defRPr sz="1600">
                <a:solidFill>
                  <a:schemeClr val="accent1"/>
                </a:solidFill>
              </a:defRPr>
            </a:lvl3pPr>
            <a:lvl4pPr lvl="3" algn="ctr">
              <a:lnSpc>
                <a:spcPct val="90000"/>
              </a:lnSpc>
              <a:spcBef>
                <a:spcPts val="0"/>
              </a:spcBef>
              <a:spcAft>
                <a:spcPts val="0"/>
              </a:spcAft>
              <a:buClr>
                <a:schemeClr val="accent1"/>
              </a:buClr>
              <a:buSzPts val="1600"/>
              <a:buNone/>
              <a:defRPr sz="1600">
                <a:solidFill>
                  <a:schemeClr val="accent1"/>
                </a:solidFill>
              </a:defRPr>
            </a:lvl4pPr>
            <a:lvl5pPr lvl="4" algn="ctr">
              <a:lnSpc>
                <a:spcPct val="90000"/>
              </a:lnSpc>
              <a:spcBef>
                <a:spcPts val="0"/>
              </a:spcBef>
              <a:spcAft>
                <a:spcPts val="0"/>
              </a:spcAft>
              <a:buClr>
                <a:schemeClr val="accent1"/>
              </a:buClr>
              <a:buSzPts val="1600"/>
              <a:buNone/>
              <a:defRPr sz="1600">
                <a:solidFill>
                  <a:schemeClr val="accent1"/>
                </a:solidFill>
              </a:defRPr>
            </a:lvl5pPr>
            <a:lvl6pPr lvl="5" algn="ctr">
              <a:lnSpc>
                <a:spcPct val="90000"/>
              </a:lnSpc>
              <a:spcBef>
                <a:spcPts val="0"/>
              </a:spcBef>
              <a:spcAft>
                <a:spcPts val="0"/>
              </a:spcAft>
              <a:buClr>
                <a:schemeClr val="accent1"/>
              </a:buClr>
              <a:buSzPts val="1600"/>
              <a:buNone/>
              <a:defRPr sz="1600">
                <a:solidFill>
                  <a:schemeClr val="accent1"/>
                </a:solidFill>
              </a:defRPr>
            </a:lvl6pPr>
            <a:lvl7pPr lvl="6" algn="ctr">
              <a:lnSpc>
                <a:spcPct val="90000"/>
              </a:lnSpc>
              <a:spcBef>
                <a:spcPts val="0"/>
              </a:spcBef>
              <a:spcAft>
                <a:spcPts val="0"/>
              </a:spcAft>
              <a:buClr>
                <a:schemeClr val="accent1"/>
              </a:buClr>
              <a:buSzPts val="1600"/>
              <a:buNone/>
              <a:defRPr sz="1600">
                <a:solidFill>
                  <a:schemeClr val="accent1"/>
                </a:solidFill>
              </a:defRPr>
            </a:lvl7pPr>
            <a:lvl8pPr lvl="7" algn="ctr">
              <a:lnSpc>
                <a:spcPct val="90000"/>
              </a:lnSpc>
              <a:spcBef>
                <a:spcPts val="0"/>
              </a:spcBef>
              <a:spcAft>
                <a:spcPts val="0"/>
              </a:spcAft>
              <a:buClr>
                <a:schemeClr val="accent1"/>
              </a:buClr>
              <a:buSzPts val="1600"/>
              <a:buNone/>
              <a:defRPr sz="1600">
                <a:solidFill>
                  <a:schemeClr val="accent1"/>
                </a:solidFill>
              </a:defRPr>
            </a:lvl8pPr>
            <a:lvl9pPr lvl="8" algn="ctr">
              <a:lnSpc>
                <a:spcPct val="90000"/>
              </a:lnSpc>
              <a:spcBef>
                <a:spcPts val="0"/>
              </a:spcBef>
              <a:spcAft>
                <a:spcPts val="0"/>
              </a:spcAft>
              <a:buClr>
                <a:schemeClr val="accent1"/>
              </a:buClr>
              <a:buSzPts val="1600"/>
              <a:buNone/>
              <a:defRPr sz="1600">
                <a:solidFill>
                  <a:schemeClr val="accent1"/>
                </a:solidFill>
              </a:defRPr>
            </a:lvl9pPr>
          </a:lstStyle>
          <a:p/>
        </p:txBody>
      </p:sp>
      <p:sp>
        <p:nvSpPr>
          <p:cNvPr id="383" name="Google Shape;383;p136"/>
          <p:cNvSpPr txBox="1"/>
          <p:nvPr>
            <p:ph type="title" idx="5"/>
          </p:nvPr>
        </p:nvSpPr>
        <p:spPr>
          <a:xfrm>
            <a:off x="2779776" y="1627632"/>
            <a:ext cx="722400" cy="4572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3000"/>
              <a:buFont typeface="Calibri" panose="020F0502020204030204"/>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384" name="Google Shape;384;p136"/>
          <p:cNvSpPr txBox="1"/>
          <p:nvPr>
            <p:ph type="title" idx="6"/>
          </p:nvPr>
        </p:nvSpPr>
        <p:spPr>
          <a:xfrm>
            <a:off x="5641848" y="1627632"/>
            <a:ext cx="722400" cy="4572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3000"/>
              <a:buFont typeface="Calibri" panose="020F0502020204030204"/>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385" name="Shape 385"/>
        <p:cNvGrpSpPr/>
        <p:nvPr/>
      </p:nvGrpSpPr>
      <p:grpSpPr>
        <a:xfrm>
          <a:off x="0" y="0"/>
          <a:ext cx="0" cy="0"/>
          <a:chOff x="0" y="0"/>
          <a:chExt cx="0" cy="0"/>
        </a:xfrm>
      </p:grpSpPr>
      <p:sp>
        <p:nvSpPr>
          <p:cNvPr id="386" name="Google Shape;386;p137"/>
          <p:cNvSpPr txBox="1"/>
          <p:nvPr>
            <p:ph type="body" idx="1"/>
          </p:nvPr>
        </p:nvSpPr>
        <p:spPr>
          <a:xfrm>
            <a:off x="1122050" y="1947672"/>
            <a:ext cx="2788800" cy="13626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dk2"/>
              </a:buClr>
              <a:buSzPts val="1600"/>
              <a:buFont typeface="Barlow Semi Condensed" panose="00000506000000000000"/>
              <a:buNone/>
              <a:defRPr sz="1600">
                <a:solidFill>
                  <a:schemeClr val="dk2"/>
                </a:solidFill>
                <a:latin typeface="Barlow Semi Condensed" panose="00000506000000000000"/>
                <a:ea typeface="Barlow Semi Condensed" panose="00000506000000000000"/>
                <a:cs typeface="Barlow Semi Condensed" panose="00000506000000000000"/>
                <a:sym typeface="Barlow Semi Condensed" panose="0000050600000000000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387" name="Google Shape;387;p137"/>
          <p:cNvSpPr txBox="1"/>
          <p:nvPr>
            <p:ph type="title"/>
          </p:nvPr>
        </p:nvSpPr>
        <p:spPr>
          <a:xfrm>
            <a:off x="2100600" y="347472"/>
            <a:ext cx="4947000" cy="5853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2800"/>
              <a:buFont typeface="Calibri" panose="020F0502020204030204"/>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388" name="Shape 388"/>
        <p:cNvGrpSpPr/>
        <p:nvPr/>
      </p:nvGrpSpPr>
      <p:grpSpPr>
        <a:xfrm>
          <a:off x="0" y="0"/>
          <a:ext cx="0" cy="0"/>
          <a:chOff x="0" y="0"/>
          <a:chExt cx="0" cy="0"/>
        </a:xfrm>
      </p:grpSpPr>
      <p:sp>
        <p:nvSpPr>
          <p:cNvPr id="389" name="Google Shape;389;p138"/>
          <p:cNvSpPr txBox="1"/>
          <p:nvPr>
            <p:ph type="title"/>
          </p:nvPr>
        </p:nvSpPr>
        <p:spPr>
          <a:xfrm>
            <a:off x="2105425" y="384048"/>
            <a:ext cx="4937700" cy="10791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4800"/>
              <a:buFont typeface="Calibri" panose="020F0502020204030204"/>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90" name="Google Shape;390;p138"/>
          <p:cNvSpPr txBox="1"/>
          <p:nvPr>
            <p:ph type="subTitle" idx="1"/>
          </p:nvPr>
        </p:nvSpPr>
        <p:spPr>
          <a:xfrm>
            <a:off x="3017520" y="1709928"/>
            <a:ext cx="3099900" cy="14355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600"/>
              <a:buNone/>
              <a:defRPr sz="1600">
                <a:latin typeface="Barlow Semi Condensed" panose="00000506000000000000"/>
                <a:ea typeface="Barlow Semi Condensed" panose="00000506000000000000"/>
                <a:cs typeface="Barlow Semi Condensed" panose="00000506000000000000"/>
                <a:sym typeface="Barlow Semi Condensed" panose="00000506000000000000"/>
              </a:defRPr>
            </a:lvl1pPr>
            <a:lvl2pPr lvl="1" algn="l">
              <a:lnSpc>
                <a:spcPct val="90000"/>
              </a:lnSpc>
              <a:spcBef>
                <a:spcPts val="0"/>
              </a:spcBef>
              <a:spcAft>
                <a:spcPts val="0"/>
              </a:spcAft>
              <a:buClr>
                <a:schemeClr val="dk1"/>
              </a:buClr>
              <a:buSzPts val="1800"/>
              <a:buNone/>
              <a:defRPr>
                <a:latin typeface="Barlow Semi Condensed" panose="00000506000000000000"/>
                <a:ea typeface="Barlow Semi Condensed" panose="00000506000000000000"/>
                <a:cs typeface="Barlow Semi Condensed" panose="00000506000000000000"/>
                <a:sym typeface="Barlow Semi Condensed" panose="00000506000000000000"/>
              </a:defRPr>
            </a:lvl2pPr>
            <a:lvl3pPr lvl="2" algn="l">
              <a:lnSpc>
                <a:spcPct val="90000"/>
              </a:lnSpc>
              <a:spcBef>
                <a:spcPts val="0"/>
              </a:spcBef>
              <a:spcAft>
                <a:spcPts val="0"/>
              </a:spcAft>
              <a:buClr>
                <a:schemeClr val="dk1"/>
              </a:buClr>
              <a:buSzPts val="1500"/>
              <a:buNone/>
              <a:defRPr>
                <a:latin typeface="Barlow Semi Condensed" panose="00000506000000000000"/>
                <a:ea typeface="Barlow Semi Condensed" panose="00000506000000000000"/>
                <a:cs typeface="Barlow Semi Condensed" panose="00000506000000000000"/>
                <a:sym typeface="Barlow Semi Condensed" panose="00000506000000000000"/>
              </a:defRPr>
            </a:lvl3pPr>
            <a:lvl4pPr lvl="3"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4pPr>
            <a:lvl5pPr lvl="4"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5pPr>
            <a:lvl6pPr lvl="5"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6pPr>
            <a:lvl7pPr lvl="6"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7pPr>
            <a:lvl8pPr lvl="7"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8pPr>
            <a:lvl9pPr lvl="8" algn="l">
              <a:lnSpc>
                <a:spcPct val="90000"/>
              </a:lnSpc>
              <a:spcBef>
                <a:spcPts val="0"/>
              </a:spcBef>
              <a:spcAft>
                <a:spcPts val="0"/>
              </a:spcAft>
              <a:buClr>
                <a:schemeClr val="dk1"/>
              </a:buClr>
              <a:buSzPts val="1350"/>
              <a:buNone/>
              <a:defRPr>
                <a:latin typeface="Barlow Semi Condensed" panose="00000506000000000000"/>
                <a:ea typeface="Barlow Semi Condensed" panose="00000506000000000000"/>
                <a:cs typeface="Barlow Semi Condensed" panose="00000506000000000000"/>
                <a:sym typeface="Barlow Semi Condensed" panose="00000506000000000000"/>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58" name="Shape 58"/>
        <p:cNvGrpSpPr/>
        <p:nvPr/>
      </p:nvGrpSpPr>
      <p:grpSpPr>
        <a:xfrm>
          <a:off x="0" y="0"/>
          <a:ext cx="0" cy="0"/>
          <a:chOff x="0" y="0"/>
          <a:chExt cx="0" cy="0"/>
        </a:xfrm>
      </p:grpSpPr>
      <p:sp>
        <p:nvSpPr>
          <p:cNvPr id="59" name="Google Shape;59;p82"/>
          <p:cNvSpPr txBox="1"/>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panose="020F0502020204030204"/>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2"/>
          <p:cNvSpPr txBox="1"/>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p:txBody>
      </p:sp>
      <p:sp>
        <p:nvSpPr>
          <p:cNvPr id="61" name="Google Shape;61;p82"/>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2"/>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2"/>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matchingName="Comparaison">
  <p:cSld name="TWO_OBJECTS_WITH_TEXT">
    <p:spTree>
      <p:nvGrpSpPr>
        <p:cNvPr id="64" name="Shape 64"/>
        <p:cNvGrpSpPr/>
        <p:nvPr/>
      </p:nvGrpSpPr>
      <p:grpSpPr>
        <a:xfrm>
          <a:off x="0" y="0"/>
          <a:ext cx="0" cy="0"/>
          <a:chOff x="0" y="0"/>
          <a:chExt cx="0" cy="0"/>
        </a:xfrm>
      </p:grpSpPr>
      <p:sp>
        <p:nvSpPr>
          <p:cNvPr id="65" name="Google Shape;65;p83"/>
          <p:cNvSpPr txBox="1"/>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83"/>
          <p:cNvSpPr txBox="1"/>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p:txBody>
      </p:sp>
      <p:sp>
        <p:nvSpPr>
          <p:cNvPr id="67" name="Google Shape;67;p83"/>
          <p:cNvSpPr txBox="1"/>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68" name="Google Shape;68;p83"/>
          <p:cNvSpPr txBox="1"/>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p:txBody>
      </p:sp>
      <p:sp>
        <p:nvSpPr>
          <p:cNvPr id="69" name="Google Shape;69;p83"/>
          <p:cNvSpPr txBox="1"/>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70" name="Google Shape;70;p83"/>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3"/>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3"/>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matchingName="Titre seul">
  <p:cSld name="TITLE_ONLY">
    <p:spTree>
      <p:nvGrpSpPr>
        <p:cNvPr id="73" name="Shape 73"/>
        <p:cNvGrpSpPr/>
        <p:nvPr/>
      </p:nvGrpSpPr>
      <p:grpSpPr>
        <a:xfrm>
          <a:off x="0" y="0"/>
          <a:ext cx="0" cy="0"/>
          <a:chOff x="0" y="0"/>
          <a:chExt cx="0" cy="0"/>
        </a:xfrm>
      </p:grpSpPr>
      <p:sp>
        <p:nvSpPr>
          <p:cNvPr id="74" name="Google Shape;74;p84"/>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84"/>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4"/>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4"/>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ar-DZ"/>
            </a:fld>
            <a:endParaRPr lang="ar-DZ"/>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3" Type="http://schemas.openxmlformats.org/officeDocument/2006/relationships/theme" Target="../theme/theme1.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3" Type="http://schemas.openxmlformats.org/officeDocument/2006/relationships/theme" Target="../theme/theme2.xml"/><Relationship Id="rId32" Type="http://schemas.openxmlformats.org/officeDocument/2006/relationships/slideLayout" Target="../slideLayouts/slideLayout64.xml"/><Relationship Id="rId31" Type="http://schemas.openxmlformats.org/officeDocument/2006/relationships/slideLayout" Target="../slideLayouts/slideLayout63.xml"/><Relationship Id="rId30" Type="http://schemas.openxmlformats.org/officeDocument/2006/relationships/slideLayout" Target="../slideLayouts/slideLayout62.xml"/><Relationship Id="rId3" Type="http://schemas.openxmlformats.org/officeDocument/2006/relationships/slideLayout" Target="../slideLayouts/slideLayout35.xml"/><Relationship Id="rId29" Type="http://schemas.openxmlformats.org/officeDocument/2006/relationships/slideLayout" Target="../slideLayouts/slideLayout61.xml"/><Relationship Id="rId28" Type="http://schemas.openxmlformats.org/officeDocument/2006/relationships/slideLayout" Target="../slideLayouts/slideLayout60.xml"/><Relationship Id="rId27" Type="http://schemas.openxmlformats.org/officeDocument/2006/relationships/slideLayout" Target="../slideLayouts/slideLayout59.xml"/><Relationship Id="rId26" Type="http://schemas.openxmlformats.org/officeDocument/2006/relationships/slideLayout" Target="../slideLayouts/slideLayout58.xml"/><Relationship Id="rId25" Type="http://schemas.openxmlformats.org/officeDocument/2006/relationships/slideLayout" Target="../slideLayouts/slideLayout57.xml"/><Relationship Id="rId24" Type="http://schemas.openxmlformats.org/officeDocument/2006/relationships/slideLayout" Target="../slideLayouts/slideLayout56.xml"/><Relationship Id="rId23" Type="http://schemas.openxmlformats.org/officeDocument/2006/relationships/slideLayout" Target="../slideLayouts/slideLayout55.xml"/><Relationship Id="rId22" Type="http://schemas.openxmlformats.org/officeDocument/2006/relationships/slideLayout" Target="../slideLayouts/slideLayout54.xml"/><Relationship Id="rId21" Type="http://schemas.openxmlformats.org/officeDocument/2006/relationships/slideLayout" Target="../slideLayouts/slideLayout53.xml"/><Relationship Id="rId20" Type="http://schemas.openxmlformats.org/officeDocument/2006/relationships/slideLayout" Target="../slideLayouts/slideLayout52.xml"/><Relationship Id="rId2" Type="http://schemas.openxmlformats.org/officeDocument/2006/relationships/slideLayout" Target="../slideLayouts/slideLayout34.xml"/><Relationship Id="rId19" Type="http://schemas.openxmlformats.org/officeDocument/2006/relationships/slideLayout" Target="../slideLayouts/slideLayout51.xml"/><Relationship Id="rId18" Type="http://schemas.openxmlformats.org/officeDocument/2006/relationships/slideLayout" Target="../slideLayouts/slideLayout50.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p73"/>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panose="020F0502020204030204"/>
              <a:buNone/>
              <a:defRPr sz="33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3"/>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panose="020B0604020202020204"/>
              <a:buChar char="•"/>
              <a:defRPr sz="21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42900" algn="l" rtl="0">
              <a:lnSpc>
                <a:spcPct val="90000"/>
              </a:lnSpc>
              <a:spcBef>
                <a:spcPts val="375"/>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23850" algn="l" rtl="0">
              <a:lnSpc>
                <a:spcPct val="90000"/>
              </a:lnSpc>
              <a:spcBef>
                <a:spcPts val="375"/>
              </a:spcBef>
              <a:spcAft>
                <a:spcPts val="0"/>
              </a:spcAft>
              <a:buClr>
                <a:schemeClr val="dk1"/>
              </a:buClr>
              <a:buSzPts val="1500"/>
              <a:buFont typeface="Arial" panose="020B0604020202020204"/>
              <a:buChar char="•"/>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73"/>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9" name="Google Shape;9;p73"/>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10" name="Google Shape;10;p73"/>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ar-DZ"/>
            </a:fld>
            <a:endParaRPr lang="ar-DZ"/>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98" name="Shape 198"/>
        <p:cNvGrpSpPr/>
        <p:nvPr/>
      </p:nvGrpSpPr>
      <p:grpSpPr>
        <a:xfrm>
          <a:off x="0" y="0"/>
          <a:ext cx="0" cy="0"/>
          <a:chOff x="0" y="0"/>
          <a:chExt cx="0" cy="0"/>
        </a:xfrm>
      </p:grpSpPr>
      <p:sp>
        <p:nvSpPr>
          <p:cNvPr id="199" name="Google Shape;199;p79"/>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panose="020F0502020204030204"/>
              <a:buNone/>
              <a:defRPr sz="33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0" name="Google Shape;200;p79"/>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panose="020B0604020202020204"/>
              <a:buChar char="•"/>
              <a:defRPr sz="21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42900" algn="l" rtl="0">
              <a:lnSpc>
                <a:spcPct val="90000"/>
              </a:lnSpc>
              <a:spcBef>
                <a:spcPts val="375"/>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23850" algn="l" rtl="0">
              <a:lnSpc>
                <a:spcPct val="90000"/>
              </a:lnSpc>
              <a:spcBef>
                <a:spcPts val="375"/>
              </a:spcBef>
              <a:spcAft>
                <a:spcPts val="0"/>
              </a:spcAft>
              <a:buClr>
                <a:schemeClr val="dk1"/>
              </a:buClr>
              <a:buSzPts val="1500"/>
              <a:buFont typeface="Arial" panose="020B0604020202020204"/>
              <a:buChar char="•"/>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201" name="Google Shape;201;p79"/>
          <p:cNvSpPr txBox="1"/>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202" name="Google Shape;202;p79"/>
          <p:cNvSpPr txBox="1"/>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203" name="Google Shape;203;p79"/>
          <p:cNvSpPr txBox="1"/>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ar-DZ"/>
            </a:fld>
            <a:endParaRPr lang="ar-DZ"/>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xml"/><Relationship Id="rId2" Type="http://schemas.openxmlformats.org/officeDocument/2006/relationships/image" Target="../media/image31.png"/><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4.xml"/><Relationship Id="rId2" Type="http://schemas.openxmlformats.org/officeDocument/2006/relationships/image" Target="../media/image33.png"/><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image" Target="../media/image36.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4.xml"/><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4.xml"/><Relationship Id="rId2" Type="http://schemas.openxmlformats.org/officeDocument/2006/relationships/image" Target="../media/image42.jpeg"/><Relationship Id="rId1" Type="http://schemas.openxmlformats.org/officeDocument/2006/relationships/image" Target="../media/image41.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xml"/><Relationship Id="rId2" Type="http://schemas.openxmlformats.org/officeDocument/2006/relationships/image" Target="../media/image44.jpeg"/><Relationship Id="rId1" Type="http://schemas.openxmlformats.org/officeDocument/2006/relationships/image" Target="../media/image43.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3.jpe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4.xml"/><Relationship Id="rId2" Type="http://schemas.openxmlformats.org/officeDocument/2006/relationships/image" Target="../media/image46.jpeg"/><Relationship Id="rId1" Type="http://schemas.openxmlformats.org/officeDocument/2006/relationships/image" Target="../media/image45.jpe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4.xml"/><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image" Target="../media/image55.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4.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4.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image" Target="../media/image73.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jpeg"/><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2" Type="http://schemas.openxmlformats.org/officeDocument/2006/relationships/notesSlide" Target="../notesSlides/notesSlide5.xml"/><Relationship Id="rId11" Type="http://schemas.openxmlformats.org/officeDocument/2006/relationships/slideLayout" Target="../slideLayouts/slideLayout3.xml"/><Relationship Id="rId10" Type="http://schemas.openxmlformats.org/officeDocument/2006/relationships/image" Target="../media/image13.png"/><Relationship Id="rId1"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xml"/><Relationship Id="rId1"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image" Target="../media/image7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image" Target="../media/image76.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image" Target="../media/image77.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19.jpeg"/><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21.jpeg"/><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394" name="Shape 394"/>
        <p:cNvGrpSpPr/>
        <p:nvPr/>
      </p:nvGrpSpPr>
      <p:grpSpPr>
        <a:xfrm>
          <a:off x="0" y="0"/>
          <a:ext cx="0" cy="0"/>
          <a:chOff x="0" y="0"/>
          <a:chExt cx="0" cy="0"/>
        </a:xfrm>
      </p:grpSpPr>
      <p:sp>
        <p:nvSpPr>
          <p:cNvPr id="395" name="Google Shape;395;p1"/>
          <p:cNvSpPr/>
          <p:nvPr/>
        </p:nvSpPr>
        <p:spPr>
          <a:xfrm>
            <a:off x="6052457" y="3595551"/>
            <a:ext cx="2957061" cy="1174207"/>
          </a:xfrm>
          <a:prstGeom prst="snipRoundRect">
            <a:avLst>
              <a:gd name="adj1" fmla="val 16667"/>
              <a:gd name="adj2" fmla="val 16667"/>
            </a:avLst>
          </a:prstGeom>
          <a:solidFill>
            <a:schemeClr val="accent1"/>
          </a:solidFill>
          <a:ln w="12700" cap="flat" cmpd="sng">
            <a:solidFill>
              <a:srgbClr val="61200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nvGrpSpPr>
          <p:cNvPr id="396" name="Google Shape;396;p1"/>
          <p:cNvGrpSpPr/>
          <p:nvPr/>
        </p:nvGrpSpPr>
        <p:grpSpPr>
          <a:xfrm>
            <a:off x="134482" y="867251"/>
            <a:ext cx="5343540" cy="4183620"/>
            <a:chOff x="469775" y="238200"/>
            <a:chExt cx="6679425" cy="5229525"/>
          </a:xfrm>
        </p:grpSpPr>
        <p:sp>
          <p:nvSpPr>
            <p:cNvPr id="397" name="Google Shape;397;p1"/>
            <p:cNvSpPr/>
            <p:nvPr/>
          </p:nvSpPr>
          <p:spPr>
            <a:xfrm>
              <a:off x="830950" y="238200"/>
              <a:ext cx="6001825" cy="5109175"/>
            </a:xfrm>
            <a:custGeom>
              <a:avLst/>
              <a:gdLst/>
              <a:ahLst/>
              <a:cxnLst/>
              <a:rect l="l" t="t" r="r" b="b"/>
              <a:pathLst>
                <a:path w="240073" h="204367" extrusionOk="0">
                  <a:moveTo>
                    <a:pt x="98444" y="0"/>
                  </a:moveTo>
                  <a:cubicBezTo>
                    <a:pt x="66611" y="0"/>
                    <a:pt x="32985" y="23173"/>
                    <a:pt x="18273" y="58560"/>
                  </a:cubicBezTo>
                  <a:cubicBezTo>
                    <a:pt x="0" y="102473"/>
                    <a:pt x="9686" y="134990"/>
                    <a:pt x="9686" y="134990"/>
                  </a:cubicBezTo>
                  <a:cubicBezTo>
                    <a:pt x="9686" y="134990"/>
                    <a:pt x="19372" y="174100"/>
                    <a:pt x="57750" y="192861"/>
                  </a:cubicBezTo>
                  <a:cubicBezTo>
                    <a:pt x="75386" y="201502"/>
                    <a:pt x="94579" y="204367"/>
                    <a:pt x="113787" y="204367"/>
                  </a:cubicBezTo>
                  <a:cubicBezTo>
                    <a:pt x="136375" y="204367"/>
                    <a:pt x="158984" y="200405"/>
                    <a:pt x="179108" y="197216"/>
                  </a:cubicBezTo>
                  <a:cubicBezTo>
                    <a:pt x="216346" y="191315"/>
                    <a:pt x="240073" y="163925"/>
                    <a:pt x="237549" y="131408"/>
                  </a:cubicBezTo>
                  <a:cubicBezTo>
                    <a:pt x="235026" y="98851"/>
                    <a:pt x="204951" y="96002"/>
                    <a:pt x="182038" y="63525"/>
                  </a:cubicBezTo>
                  <a:cubicBezTo>
                    <a:pt x="159085" y="31090"/>
                    <a:pt x="157905" y="18962"/>
                    <a:pt x="120952" y="4230"/>
                  </a:cubicBezTo>
                  <a:cubicBezTo>
                    <a:pt x="113750" y="1358"/>
                    <a:pt x="106150" y="0"/>
                    <a:pt x="9844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398" name="Google Shape;398;p1"/>
            <p:cNvSpPr/>
            <p:nvPr/>
          </p:nvSpPr>
          <p:spPr>
            <a:xfrm>
              <a:off x="1072575" y="278425"/>
              <a:ext cx="5764775" cy="5102425"/>
            </a:xfrm>
            <a:custGeom>
              <a:avLst/>
              <a:gdLst/>
              <a:ahLst/>
              <a:cxnLst/>
              <a:rect l="l" t="t" r="r" b="b"/>
              <a:pathLst>
                <a:path w="230591" h="204097" extrusionOk="0">
                  <a:moveTo>
                    <a:pt x="87011" y="99545"/>
                  </a:moveTo>
                  <a:cubicBezTo>
                    <a:pt x="86604" y="100766"/>
                    <a:pt x="86115" y="101947"/>
                    <a:pt x="85708" y="103005"/>
                  </a:cubicBezTo>
                  <a:lnTo>
                    <a:pt x="120749" y="103005"/>
                  </a:lnTo>
                  <a:cubicBezTo>
                    <a:pt x="120830" y="103005"/>
                    <a:pt x="120911" y="103045"/>
                    <a:pt x="120993" y="103086"/>
                  </a:cubicBezTo>
                  <a:cubicBezTo>
                    <a:pt x="121034" y="103167"/>
                    <a:pt x="121074" y="103249"/>
                    <a:pt x="121074" y="103330"/>
                  </a:cubicBezTo>
                  <a:lnTo>
                    <a:pt x="121074" y="156766"/>
                  </a:lnTo>
                  <a:cubicBezTo>
                    <a:pt x="121074" y="156847"/>
                    <a:pt x="121034" y="156928"/>
                    <a:pt x="120993" y="157010"/>
                  </a:cubicBezTo>
                  <a:cubicBezTo>
                    <a:pt x="120911" y="157051"/>
                    <a:pt x="120830" y="157091"/>
                    <a:pt x="120749" y="157091"/>
                  </a:cubicBezTo>
                  <a:lnTo>
                    <a:pt x="89697" y="157091"/>
                  </a:lnTo>
                  <a:cubicBezTo>
                    <a:pt x="90470" y="159940"/>
                    <a:pt x="91284" y="162870"/>
                    <a:pt x="92057" y="165556"/>
                  </a:cubicBezTo>
                  <a:cubicBezTo>
                    <a:pt x="92993" y="165068"/>
                    <a:pt x="93807" y="164783"/>
                    <a:pt x="94580" y="164254"/>
                  </a:cubicBezTo>
                  <a:cubicBezTo>
                    <a:pt x="95110" y="163888"/>
                    <a:pt x="95598" y="163806"/>
                    <a:pt x="96046" y="163806"/>
                  </a:cubicBezTo>
                  <a:cubicBezTo>
                    <a:pt x="96493" y="163806"/>
                    <a:pt x="96859" y="163888"/>
                    <a:pt x="97104" y="164010"/>
                  </a:cubicBezTo>
                  <a:cubicBezTo>
                    <a:pt x="97389" y="163725"/>
                    <a:pt x="98040" y="163237"/>
                    <a:pt x="98894" y="162992"/>
                  </a:cubicBezTo>
                  <a:lnTo>
                    <a:pt x="99139" y="162992"/>
                  </a:lnTo>
                  <a:cubicBezTo>
                    <a:pt x="99546" y="162992"/>
                    <a:pt x="99871" y="163155"/>
                    <a:pt x="100156" y="163359"/>
                  </a:cubicBezTo>
                  <a:cubicBezTo>
                    <a:pt x="100441" y="163603"/>
                    <a:pt x="100726" y="163888"/>
                    <a:pt x="100970" y="164173"/>
                  </a:cubicBezTo>
                  <a:cubicBezTo>
                    <a:pt x="101255" y="164498"/>
                    <a:pt x="101458" y="164824"/>
                    <a:pt x="101621" y="165027"/>
                  </a:cubicBezTo>
                  <a:cubicBezTo>
                    <a:pt x="101906" y="164946"/>
                    <a:pt x="102435" y="164783"/>
                    <a:pt x="103290" y="164702"/>
                  </a:cubicBezTo>
                  <a:lnTo>
                    <a:pt x="103656" y="164702"/>
                  </a:lnTo>
                  <a:cubicBezTo>
                    <a:pt x="105040" y="164702"/>
                    <a:pt x="106586" y="165353"/>
                    <a:pt x="107726" y="166207"/>
                  </a:cubicBezTo>
                  <a:cubicBezTo>
                    <a:pt x="108133" y="166533"/>
                    <a:pt x="108295" y="166940"/>
                    <a:pt x="108295" y="167347"/>
                  </a:cubicBezTo>
                  <a:cubicBezTo>
                    <a:pt x="108295" y="167428"/>
                    <a:pt x="108295" y="167510"/>
                    <a:pt x="108255" y="167591"/>
                  </a:cubicBezTo>
                  <a:lnTo>
                    <a:pt x="121725" y="167591"/>
                  </a:lnTo>
                  <a:cubicBezTo>
                    <a:pt x="121929" y="167306"/>
                    <a:pt x="122132" y="167062"/>
                    <a:pt x="122377" y="166859"/>
                  </a:cubicBezTo>
                  <a:cubicBezTo>
                    <a:pt x="122946" y="166248"/>
                    <a:pt x="123557" y="165963"/>
                    <a:pt x="124167" y="165963"/>
                  </a:cubicBezTo>
                  <a:cubicBezTo>
                    <a:pt x="124330" y="165963"/>
                    <a:pt x="124493" y="166004"/>
                    <a:pt x="124656" y="166045"/>
                  </a:cubicBezTo>
                  <a:cubicBezTo>
                    <a:pt x="125510" y="166207"/>
                    <a:pt x="126243" y="166248"/>
                    <a:pt x="126528" y="166289"/>
                  </a:cubicBezTo>
                  <a:lnTo>
                    <a:pt x="126568" y="166289"/>
                  </a:lnTo>
                  <a:cubicBezTo>
                    <a:pt x="127016" y="166045"/>
                    <a:pt x="129051" y="164824"/>
                    <a:pt x="130638" y="164091"/>
                  </a:cubicBezTo>
                  <a:cubicBezTo>
                    <a:pt x="131208" y="163806"/>
                    <a:pt x="131737" y="163603"/>
                    <a:pt x="132103" y="163521"/>
                  </a:cubicBezTo>
                  <a:lnTo>
                    <a:pt x="132347" y="163521"/>
                  </a:lnTo>
                  <a:cubicBezTo>
                    <a:pt x="132795" y="163521"/>
                    <a:pt x="133243" y="163725"/>
                    <a:pt x="133690" y="164010"/>
                  </a:cubicBezTo>
                  <a:cubicBezTo>
                    <a:pt x="134138" y="164295"/>
                    <a:pt x="134586" y="164661"/>
                    <a:pt x="134993" y="165068"/>
                  </a:cubicBezTo>
                  <a:cubicBezTo>
                    <a:pt x="135685" y="165719"/>
                    <a:pt x="136254" y="166370"/>
                    <a:pt x="136376" y="166492"/>
                  </a:cubicBezTo>
                  <a:cubicBezTo>
                    <a:pt x="136498" y="166614"/>
                    <a:pt x="137068" y="167062"/>
                    <a:pt x="137719" y="167591"/>
                  </a:cubicBezTo>
                  <a:lnTo>
                    <a:pt x="176056" y="167591"/>
                  </a:lnTo>
                  <a:lnTo>
                    <a:pt x="176056" y="99545"/>
                  </a:lnTo>
                  <a:close/>
                  <a:moveTo>
                    <a:pt x="88801" y="89371"/>
                  </a:moveTo>
                  <a:cubicBezTo>
                    <a:pt x="89086" y="89982"/>
                    <a:pt x="89331" y="90714"/>
                    <a:pt x="89331" y="91569"/>
                  </a:cubicBezTo>
                  <a:cubicBezTo>
                    <a:pt x="89331" y="92016"/>
                    <a:pt x="89208" y="92708"/>
                    <a:pt x="88964" y="93563"/>
                  </a:cubicBezTo>
                  <a:cubicBezTo>
                    <a:pt x="88761" y="94418"/>
                    <a:pt x="88435" y="95435"/>
                    <a:pt x="88069" y="96534"/>
                  </a:cubicBezTo>
                  <a:cubicBezTo>
                    <a:pt x="87825" y="97307"/>
                    <a:pt x="87540" y="98080"/>
                    <a:pt x="87296" y="98854"/>
                  </a:cubicBezTo>
                  <a:lnTo>
                    <a:pt x="176748" y="98854"/>
                  </a:lnTo>
                  <a:lnTo>
                    <a:pt x="176748" y="167591"/>
                  </a:lnTo>
                  <a:lnTo>
                    <a:pt x="185009" y="167591"/>
                  </a:lnTo>
                  <a:lnTo>
                    <a:pt x="185009" y="89371"/>
                  </a:lnTo>
                  <a:close/>
                  <a:moveTo>
                    <a:pt x="91365" y="0"/>
                  </a:moveTo>
                  <a:cubicBezTo>
                    <a:pt x="59500" y="0"/>
                    <a:pt x="25884" y="23157"/>
                    <a:pt x="11151" y="58563"/>
                  </a:cubicBezTo>
                  <a:cubicBezTo>
                    <a:pt x="2279" y="79889"/>
                    <a:pt x="0" y="98528"/>
                    <a:pt x="0" y="112080"/>
                  </a:cubicBezTo>
                  <a:cubicBezTo>
                    <a:pt x="0" y="126406"/>
                    <a:pt x="2564" y="134993"/>
                    <a:pt x="2564" y="134993"/>
                  </a:cubicBezTo>
                  <a:cubicBezTo>
                    <a:pt x="2564" y="134993"/>
                    <a:pt x="7896" y="156481"/>
                    <a:pt x="26250" y="175242"/>
                  </a:cubicBezTo>
                  <a:cubicBezTo>
                    <a:pt x="26657" y="171783"/>
                    <a:pt x="27064" y="168039"/>
                    <a:pt x="27430" y="164254"/>
                  </a:cubicBezTo>
                  <a:cubicBezTo>
                    <a:pt x="28692" y="152167"/>
                    <a:pt x="29872" y="139795"/>
                    <a:pt x="29994" y="136417"/>
                  </a:cubicBezTo>
                  <a:cubicBezTo>
                    <a:pt x="30157" y="132999"/>
                    <a:pt x="30320" y="129092"/>
                    <a:pt x="31215" y="125388"/>
                  </a:cubicBezTo>
                  <a:cubicBezTo>
                    <a:pt x="32110" y="121725"/>
                    <a:pt x="33738" y="118266"/>
                    <a:pt x="36831" y="115824"/>
                  </a:cubicBezTo>
                  <a:cubicBezTo>
                    <a:pt x="41186" y="112406"/>
                    <a:pt x="46680" y="108539"/>
                    <a:pt x="49447" y="106627"/>
                  </a:cubicBezTo>
                  <a:lnTo>
                    <a:pt x="52662" y="101255"/>
                  </a:lnTo>
                  <a:cubicBezTo>
                    <a:pt x="52662" y="101255"/>
                    <a:pt x="52988" y="101173"/>
                    <a:pt x="53680" y="101173"/>
                  </a:cubicBezTo>
                  <a:cubicBezTo>
                    <a:pt x="54250" y="101173"/>
                    <a:pt x="55104" y="101255"/>
                    <a:pt x="56203" y="101458"/>
                  </a:cubicBezTo>
                  <a:cubicBezTo>
                    <a:pt x="56285" y="101295"/>
                    <a:pt x="56407" y="101173"/>
                    <a:pt x="56529" y="100970"/>
                  </a:cubicBezTo>
                  <a:cubicBezTo>
                    <a:pt x="57343" y="99790"/>
                    <a:pt x="58319" y="98162"/>
                    <a:pt x="58889" y="96290"/>
                  </a:cubicBezTo>
                  <a:cubicBezTo>
                    <a:pt x="59174" y="95435"/>
                    <a:pt x="59296" y="94418"/>
                    <a:pt x="59296" y="93359"/>
                  </a:cubicBezTo>
                  <a:cubicBezTo>
                    <a:pt x="59296" y="90551"/>
                    <a:pt x="58482" y="87621"/>
                    <a:pt x="58279" y="86929"/>
                  </a:cubicBezTo>
                  <a:cubicBezTo>
                    <a:pt x="58238" y="86848"/>
                    <a:pt x="58238" y="86807"/>
                    <a:pt x="58238" y="86807"/>
                  </a:cubicBezTo>
                  <a:lnTo>
                    <a:pt x="58238" y="86726"/>
                  </a:lnTo>
                  <a:cubicBezTo>
                    <a:pt x="58238" y="86726"/>
                    <a:pt x="58034" y="85423"/>
                    <a:pt x="58034" y="83551"/>
                  </a:cubicBezTo>
                  <a:cubicBezTo>
                    <a:pt x="58034" y="81354"/>
                    <a:pt x="58279" y="78383"/>
                    <a:pt x="59255" y="75534"/>
                  </a:cubicBezTo>
                  <a:cubicBezTo>
                    <a:pt x="60232" y="72726"/>
                    <a:pt x="61941" y="70081"/>
                    <a:pt x="64994" y="68656"/>
                  </a:cubicBezTo>
                  <a:cubicBezTo>
                    <a:pt x="68290" y="67110"/>
                    <a:pt x="72156" y="66540"/>
                    <a:pt x="75778" y="66540"/>
                  </a:cubicBezTo>
                  <a:cubicBezTo>
                    <a:pt x="80052" y="66540"/>
                    <a:pt x="83999" y="67354"/>
                    <a:pt x="86238" y="68290"/>
                  </a:cubicBezTo>
                  <a:cubicBezTo>
                    <a:pt x="87011" y="68575"/>
                    <a:pt x="87581" y="68900"/>
                    <a:pt x="87947" y="69267"/>
                  </a:cubicBezTo>
                  <a:cubicBezTo>
                    <a:pt x="89005" y="70325"/>
                    <a:pt x="89493" y="71871"/>
                    <a:pt x="89738" y="73133"/>
                  </a:cubicBezTo>
                  <a:cubicBezTo>
                    <a:pt x="89982" y="74313"/>
                    <a:pt x="90022" y="75290"/>
                    <a:pt x="90022" y="75412"/>
                  </a:cubicBezTo>
                  <a:cubicBezTo>
                    <a:pt x="90022" y="75493"/>
                    <a:pt x="90063" y="76226"/>
                    <a:pt x="90063" y="77203"/>
                  </a:cubicBezTo>
                  <a:cubicBezTo>
                    <a:pt x="90063" y="78017"/>
                    <a:pt x="90022" y="78953"/>
                    <a:pt x="89941" y="79889"/>
                  </a:cubicBezTo>
                  <a:cubicBezTo>
                    <a:pt x="89860" y="80865"/>
                    <a:pt x="89697" y="81761"/>
                    <a:pt x="89453" y="82493"/>
                  </a:cubicBezTo>
                  <a:cubicBezTo>
                    <a:pt x="89046" y="83633"/>
                    <a:pt x="88598" y="84528"/>
                    <a:pt x="88232" y="85301"/>
                  </a:cubicBezTo>
                  <a:cubicBezTo>
                    <a:pt x="87865" y="86075"/>
                    <a:pt x="87621" y="86685"/>
                    <a:pt x="87662" y="87092"/>
                  </a:cubicBezTo>
                  <a:cubicBezTo>
                    <a:pt x="87662" y="87255"/>
                    <a:pt x="87703" y="87499"/>
                    <a:pt x="87865" y="87784"/>
                  </a:cubicBezTo>
                  <a:cubicBezTo>
                    <a:pt x="88028" y="88028"/>
                    <a:pt x="88191" y="88354"/>
                    <a:pt x="88395" y="88679"/>
                  </a:cubicBezTo>
                  <a:lnTo>
                    <a:pt x="185701" y="88679"/>
                  </a:lnTo>
                  <a:lnTo>
                    <a:pt x="185701" y="167591"/>
                  </a:lnTo>
                  <a:lnTo>
                    <a:pt x="218300" y="167591"/>
                  </a:lnTo>
                  <a:cubicBezTo>
                    <a:pt x="218462" y="167591"/>
                    <a:pt x="218584" y="167713"/>
                    <a:pt x="218625" y="167835"/>
                  </a:cubicBezTo>
                  <a:cubicBezTo>
                    <a:pt x="218625" y="167876"/>
                    <a:pt x="218625" y="167917"/>
                    <a:pt x="218625" y="167957"/>
                  </a:cubicBezTo>
                  <a:lnTo>
                    <a:pt x="218625" y="169382"/>
                  </a:lnTo>
                  <a:cubicBezTo>
                    <a:pt x="218625" y="169504"/>
                    <a:pt x="218584" y="169585"/>
                    <a:pt x="218503" y="169667"/>
                  </a:cubicBezTo>
                  <a:lnTo>
                    <a:pt x="190829" y="190911"/>
                  </a:lnTo>
                  <a:cubicBezTo>
                    <a:pt x="190788" y="190992"/>
                    <a:pt x="190707" y="190992"/>
                    <a:pt x="190626" y="190992"/>
                  </a:cubicBezTo>
                  <a:lnTo>
                    <a:pt x="185701" y="190992"/>
                  </a:lnTo>
                  <a:lnTo>
                    <a:pt x="185701" y="193882"/>
                  </a:lnTo>
                  <a:cubicBezTo>
                    <a:pt x="213294" y="184684"/>
                    <a:pt x="230590" y="162423"/>
                    <a:pt x="230590" y="136132"/>
                  </a:cubicBezTo>
                  <a:cubicBezTo>
                    <a:pt x="230590" y="134545"/>
                    <a:pt x="230549" y="132999"/>
                    <a:pt x="230427" y="131411"/>
                  </a:cubicBezTo>
                  <a:cubicBezTo>
                    <a:pt x="227904" y="98854"/>
                    <a:pt x="197829" y="96005"/>
                    <a:pt x="174916" y="63528"/>
                  </a:cubicBezTo>
                  <a:cubicBezTo>
                    <a:pt x="151963" y="31093"/>
                    <a:pt x="150783" y="18965"/>
                    <a:pt x="113830" y="4233"/>
                  </a:cubicBezTo>
                  <a:cubicBezTo>
                    <a:pt x="106667" y="1343"/>
                    <a:pt x="99057" y="0"/>
                    <a:pt x="91365" y="0"/>
                  </a:cubicBezTo>
                  <a:close/>
                  <a:moveTo>
                    <a:pt x="176748" y="190992"/>
                  </a:moveTo>
                  <a:lnTo>
                    <a:pt x="176748" y="196323"/>
                  </a:lnTo>
                  <a:cubicBezTo>
                    <a:pt x="179597" y="195713"/>
                    <a:pt x="182364" y="194980"/>
                    <a:pt x="185009" y="194126"/>
                  </a:cubicBezTo>
                  <a:lnTo>
                    <a:pt x="185009" y="190992"/>
                  </a:lnTo>
                  <a:close/>
                  <a:moveTo>
                    <a:pt x="75697" y="190992"/>
                  </a:moveTo>
                  <a:cubicBezTo>
                    <a:pt x="75697" y="191643"/>
                    <a:pt x="75575" y="192172"/>
                    <a:pt x="75371" y="192620"/>
                  </a:cubicBezTo>
                  <a:cubicBezTo>
                    <a:pt x="75331" y="192701"/>
                    <a:pt x="75290" y="192783"/>
                    <a:pt x="75209" y="192905"/>
                  </a:cubicBezTo>
                  <a:lnTo>
                    <a:pt x="76226" y="197056"/>
                  </a:lnTo>
                  <a:cubicBezTo>
                    <a:pt x="76674" y="197137"/>
                    <a:pt x="77813" y="197259"/>
                    <a:pt x="79360" y="197422"/>
                  </a:cubicBezTo>
                  <a:lnTo>
                    <a:pt x="79360" y="190992"/>
                  </a:lnTo>
                  <a:close/>
                  <a:moveTo>
                    <a:pt x="80052" y="190992"/>
                  </a:moveTo>
                  <a:lnTo>
                    <a:pt x="80052" y="197504"/>
                  </a:lnTo>
                  <a:cubicBezTo>
                    <a:pt x="81679" y="197707"/>
                    <a:pt x="83714" y="197951"/>
                    <a:pt x="85953" y="198236"/>
                  </a:cubicBezTo>
                  <a:cubicBezTo>
                    <a:pt x="85179" y="196730"/>
                    <a:pt x="83836" y="194166"/>
                    <a:pt x="82209" y="190992"/>
                  </a:cubicBezTo>
                  <a:close/>
                  <a:moveTo>
                    <a:pt x="110656" y="190992"/>
                  </a:moveTo>
                  <a:cubicBezTo>
                    <a:pt x="106749" y="193800"/>
                    <a:pt x="101784" y="197300"/>
                    <a:pt x="98121" y="199783"/>
                  </a:cubicBezTo>
                  <a:cubicBezTo>
                    <a:pt x="104144" y="200597"/>
                    <a:pt x="109679" y="201411"/>
                    <a:pt x="112162" y="202021"/>
                  </a:cubicBezTo>
                  <a:cubicBezTo>
                    <a:pt x="114074" y="202469"/>
                    <a:pt x="115824" y="203242"/>
                    <a:pt x="117412" y="204097"/>
                  </a:cubicBezTo>
                  <a:cubicBezTo>
                    <a:pt x="136336" y="203120"/>
                    <a:pt x="155056" y="199905"/>
                    <a:pt x="171986" y="197219"/>
                  </a:cubicBezTo>
                  <a:cubicBezTo>
                    <a:pt x="173370" y="197015"/>
                    <a:pt x="174713" y="196771"/>
                    <a:pt x="176056" y="196486"/>
                  </a:cubicBezTo>
                  <a:lnTo>
                    <a:pt x="176056" y="19099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399" name="Google Shape;399;p1"/>
            <p:cNvSpPr/>
            <p:nvPr/>
          </p:nvSpPr>
          <p:spPr>
            <a:xfrm>
              <a:off x="6155150" y="3211050"/>
              <a:ext cx="888225" cy="2247525"/>
            </a:xfrm>
            <a:custGeom>
              <a:avLst/>
              <a:gdLst/>
              <a:ahLst/>
              <a:cxnLst/>
              <a:rect l="l" t="t" r="r" b="b"/>
              <a:pathLst>
                <a:path w="35529" h="89901" extrusionOk="0">
                  <a:moveTo>
                    <a:pt x="7122" y="6430"/>
                  </a:moveTo>
                  <a:cubicBezTo>
                    <a:pt x="8221" y="11843"/>
                    <a:pt x="12698" y="13959"/>
                    <a:pt x="12779" y="13959"/>
                  </a:cubicBezTo>
                  <a:lnTo>
                    <a:pt x="12576" y="14407"/>
                  </a:lnTo>
                  <a:cubicBezTo>
                    <a:pt x="12535" y="14366"/>
                    <a:pt x="7814" y="12169"/>
                    <a:pt x="6675" y="6512"/>
                  </a:cubicBezTo>
                  <a:lnTo>
                    <a:pt x="7122" y="6430"/>
                  </a:lnTo>
                  <a:close/>
                  <a:moveTo>
                    <a:pt x="18314" y="31785"/>
                  </a:moveTo>
                  <a:lnTo>
                    <a:pt x="18314" y="31785"/>
                  </a:lnTo>
                  <a:cubicBezTo>
                    <a:pt x="18311" y="31785"/>
                    <a:pt x="18308" y="31785"/>
                    <a:pt x="18306" y="31785"/>
                  </a:cubicBezTo>
                  <a:lnTo>
                    <a:pt x="18306" y="31785"/>
                  </a:lnTo>
                  <a:cubicBezTo>
                    <a:pt x="18309" y="31787"/>
                    <a:pt x="18312" y="31788"/>
                    <a:pt x="18315" y="31789"/>
                  </a:cubicBezTo>
                  <a:lnTo>
                    <a:pt x="18315" y="31789"/>
                  </a:lnTo>
                  <a:cubicBezTo>
                    <a:pt x="18315" y="31788"/>
                    <a:pt x="18314" y="31786"/>
                    <a:pt x="18314" y="31785"/>
                  </a:cubicBezTo>
                  <a:close/>
                  <a:moveTo>
                    <a:pt x="6919" y="39599"/>
                  </a:moveTo>
                  <a:cubicBezTo>
                    <a:pt x="10012" y="45622"/>
                    <a:pt x="17012" y="48267"/>
                    <a:pt x="17093" y="48267"/>
                  </a:cubicBezTo>
                  <a:lnTo>
                    <a:pt x="16930" y="48715"/>
                  </a:lnTo>
                  <a:cubicBezTo>
                    <a:pt x="16849" y="48674"/>
                    <a:pt x="9686" y="45988"/>
                    <a:pt x="6512" y="39843"/>
                  </a:cubicBezTo>
                  <a:lnTo>
                    <a:pt x="6919" y="39599"/>
                  </a:lnTo>
                  <a:close/>
                  <a:moveTo>
                    <a:pt x="31052" y="0"/>
                  </a:moveTo>
                  <a:cubicBezTo>
                    <a:pt x="31052" y="0"/>
                    <a:pt x="29913" y="2930"/>
                    <a:pt x="27878" y="6512"/>
                  </a:cubicBezTo>
                  <a:cubicBezTo>
                    <a:pt x="25843" y="10134"/>
                    <a:pt x="19535" y="15750"/>
                    <a:pt x="18395" y="21855"/>
                  </a:cubicBezTo>
                  <a:cubicBezTo>
                    <a:pt x="18110" y="23564"/>
                    <a:pt x="17988" y="25110"/>
                    <a:pt x="17988" y="26453"/>
                  </a:cubicBezTo>
                  <a:cubicBezTo>
                    <a:pt x="16930" y="22913"/>
                    <a:pt x="15628" y="19576"/>
                    <a:pt x="14326" y="16483"/>
                  </a:cubicBezTo>
                  <a:cubicBezTo>
                    <a:pt x="13959" y="15669"/>
                    <a:pt x="13674" y="14733"/>
                    <a:pt x="13430" y="13797"/>
                  </a:cubicBezTo>
                  <a:lnTo>
                    <a:pt x="13227" y="13675"/>
                  </a:lnTo>
                  <a:cubicBezTo>
                    <a:pt x="13268" y="13634"/>
                    <a:pt x="17337" y="6756"/>
                    <a:pt x="17337" y="4803"/>
                  </a:cubicBezTo>
                  <a:lnTo>
                    <a:pt x="17785" y="4803"/>
                  </a:lnTo>
                  <a:cubicBezTo>
                    <a:pt x="17785" y="6634"/>
                    <a:pt x="14692" y="12087"/>
                    <a:pt x="13837" y="13552"/>
                  </a:cubicBezTo>
                  <a:cubicBezTo>
                    <a:pt x="15262" y="12698"/>
                    <a:pt x="17581" y="10948"/>
                    <a:pt x="18436" y="8262"/>
                  </a:cubicBezTo>
                  <a:cubicBezTo>
                    <a:pt x="19738" y="4233"/>
                    <a:pt x="17826" y="570"/>
                    <a:pt x="17826" y="570"/>
                  </a:cubicBezTo>
                  <a:cubicBezTo>
                    <a:pt x="17826" y="570"/>
                    <a:pt x="14366" y="5617"/>
                    <a:pt x="13430" y="8832"/>
                  </a:cubicBezTo>
                  <a:cubicBezTo>
                    <a:pt x="12861" y="10866"/>
                    <a:pt x="12698" y="12454"/>
                    <a:pt x="12657" y="13349"/>
                  </a:cubicBezTo>
                  <a:cubicBezTo>
                    <a:pt x="12006" y="11680"/>
                    <a:pt x="10988" y="9401"/>
                    <a:pt x="9849" y="7896"/>
                  </a:cubicBezTo>
                  <a:cubicBezTo>
                    <a:pt x="7814" y="5169"/>
                    <a:pt x="6471" y="1140"/>
                    <a:pt x="6471" y="1140"/>
                  </a:cubicBezTo>
                  <a:cubicBezTo>
                    <a:pt x="6471" y="1140"/>
                    <a:pt x="3989" y="5413"/>
                    <a:pt x="5779" y="9890"/>
                  </a:cubicBezTo>
                  <a:cubicBezTo>
                    <a:pt x="7285" y="13593"/>
                    <a:pt x="11477" y="15018"/>
                    <a:pt x="12942" y="15425"/>
                  </a:cubicBezTo>
                  <a:cubicBezTo>
                    <a:pt x="13105" y="15913"/>
                    <a:pt x="13308" y="16401"/>
                    <a:pt x="13471" y="16849"/>
                  </a:cubicBezTo>
                  <a:cubicBezTo>
                    <a:pt x="15262" y="21041"/>
                    <a:pt x="17052" y="25762"/>
                    <a:pt x="18110" y="30727"/>
                  </a:cubicBezTo>
                  <a:cubicBezTo>
                    <a:pt x="17052" y="29302"/>
                    <a:pt x="15058" y="26860"/>
                    <a:pt x="13186" y="25477"/>
                  </a:cubicBezTo>
                  <a:cubicBezTo>
                    <a:pt x="10460" y="23483"/>
                    <a:pt x="8018" y="19983"/>
                    <a:pt x="8018" y="19983"/>
                  </a:cubicBezTo>
                  <a:lnTo>
                    <a:pt x="8018" y="19983"/>
                  </a:lnTo>
                  <a:cubicBezTo>
                    <a:pt x="8017" y="19983"/>
                    <a:pt x="6878" y="24826"/>
                    <a:pt x="9890" y="28610"/>
                  </a:cubicBezTo>
                  <a:cubicBezTo>
                    <a:pt x="12110" y="31377"/>
                    <a:pt x="15862" y="31799"/>
                    <a:pt x="17735" y="31799"/>
                  </a:cubicBezTo>
                  <a:cubicBezTo>
                    <a:pt x="17952" y="31799"/>
                    <a:pt x="18144" y="31794"/>
                    <a:pt x="18306" y="31785"/>
                  </a:cubicBezTo>
                  <a:lnTo>
                    <a:pt x="18306" y="31785"/>
                  </a:lnTo>
                  <a:cubicBezTo>
                    <a:pt x="16823" y="31118"/>
                    <a:pt x="12173" y="28894"/>
                    <a:pt x="10093" y="25843"/>
                  </a:cubicBezTo>
                  <a:lnTo>
                    <a:pt x="10459" y="25599"/>
                  </a:lnTo>
                  <a:cubicBezTo>
                    <a:pt x="12616" y="28692"/>
                    <a:pt x="17785" y="31052"/>
                    <a:pt x="18762" y="31500"/>
                  </a:cubicBezTo>
                  <a:cubicBezTo>
                    <a:pt x="19535" y="30279"/>
                    <a:pt x="24419" y="22750"/>
                    <a:pt x="26128" y="17988"/>
                  </a:cubicBezTo>
                  <a:lnTo>
                    <a:pt x="26575" y="18151"/>
                  </a:lnTo>
                  <a:cubicBezTo>
                    <a:pt x="24703" y="23320"/>
                    <a:pt x="19128" y="31826"/>
                    <a:pt x="19047" y="31907"/>
                  </a:cubicBezTo>
                  <a:lnTo>
                    <a:pt x="18965" y="32070"/>
                  </a:lnTo>
                  <a:lnTo>
                    <a:pt x="18762" y="31988"/>
                  </a:lnTo>
                  <a:cubicBezTo>
                    <a:pt x="18726" y="31970"/>
                    <a:pt x="18567" y="31903"/>
                    <a:pt x="18315" y="31789"/>
                  </a:cubicBezTo>
                  <a:lnTo>
                    <a:pt x="18315" y="31789"/>
                  </a:lnTo>
                  <a:cubicBezTo>
                    <a:pt x="19372" y="37241"/>
                    <a:pt x="19494" y="42937"/>
                    <a:pt x="17704" y="48471"/>
                  </a:cubicBezTo>
                  <a:cubicBezTo>
                    <a:pt x="17581" y="47372"/>
                    <a:pt x="16971" y="44482"/>
                    <a:pt x="13430" y="41227"/>
                  </a:cubicBezTo>
                  <a:cubicBezTo>
                    <a:pt x="8954" y="37116"/>
                    <a:pt x="1" y="23972"/>
                    <a:pt x="0" y="23971"/>
                  </a:cubicBezTo>
                  <a:lnTo>
                    <a:pt x="0" y="23971"/>
                  </a:lnTo>
                  <a:cubicBezTo>
                    <a:pt x="0" y="23972"/>
                    <a:pt x="733" y="39477"/>
                    <a:pt x="5006" y="44604"/>
                  </a:cubicBezTo>
                  <a:cubicBezTo>
                    <a:pt x="8275" y="48486"/>
                    <a:pt x="14023" y="48949"/>
                    <a:pt x="16528" y="48949"/>
                  </a:cubicBezTo>
                  <a:cubicBezTo>
                    <a:pt x="17017" y="48949"/>
                    <a:pt x="17382" y="48932"/>
                    <a:pt x="17581" y="48918"/>
                  </a:cubicBezTo>
                  <a:lnTo>
                    <a:pt x="17581" y="48918"/>
                  </a:lnTo>
                  <a:cubicBezTo>
                    <a:pt x="17500" y="49163"/>
                    <a:pt x="17419" y="49407"/>
                    <a:pt x="17297" y="49651"/>
                  </a:cubicBezTo>
                  <a:cubicBezTo>
                    <a:pt x="14488" y="57221"/>
                    <a:pt x="13878" y="62552"/>
                    <a:pt x="13837" y="65360"/>
                  </a:cubicBezTo>
                  <a:lnTo>
                    <a:pt x="8506" y="65360"/>
                  </a:lnTo>
                  <a:lnTo>
                    <a:pt x="8506" y="89900"/>
                  </a:lnTo>
                  <a:lnTo>
                    <a:pt x="23157" y="89900"/>
                  </a:lnTo>
                  <a:lnTo>
                    <a:pt x="23157" y="65360"/>
                  </a:lnTo>
                  <a:lnTo>
                    <a:pt x="14733" y="65360"/>
                  </a:lnTo>
                  <a:cubicBezTo>
                    <a:pt x="14773" y="64180"/>
                    <a:pt x="14895" y="62593"/>
                    <a:pt x="15262" y="60558"/>
                  </a:cubicBezTo>
                  <a:lnTo>
                    <a:pt x="15262" y="60558"/>
                  </a:lnTo>
                  <a:cubicBezTo>
                    <a:pt x="15140" y="60598"/>
                    <a:pt x="15099" y="60598"/>
                    <a:pt x="15099" y="60598"/>
                  </a:cubicBezTo>
                  <a:lnTo>
                    <a:pt x="14977" y="60151"/>
                  </a:lnTo>
                  <a:cubicBezTo>
                    <a:pt x="15058" y="60151"/>
                    <a:pt x="24256" y="57546"/>
                    <a:pt x="30645" y="50953"/>
                  </a:cubicBezTo>
                  <a:lnTo>
                    <a:pt x="30971" y="51279"/>
                  </a:lnTo>
                  <a:cubicBezTo>
                    <a:pt x="25802" y="56610"/>
                    <a:pt x="18884" y="59337"/>
                    <a:pt x="16198" y="60273"/>
                  </a:cubicBezTo>
                  <a:cubicBezTo>
                    <a:pt x="18843" y="59907"/>
                    <a:pt x="25314" y="58971"/>
                    <a:pt x="28325" y="57017"/>
                  </a:cubicBezTo>
                  <a:cubicBezTo>
                    <a:pt x="32151" y="54535"/>
                    <a:pt x="35529" y="47087"/>
                    <a:pt x="35529" y="47087"/>
                  </a:cubicBezTo>
                  <a:lnTo>
                    <a:pt x="35529" y="47087"/>
                  </a:lnTo>
                  <a:cubicBezTo>
                    <a:pt x="35528" y="47087"/>
                    <a:pt x="23157" y="49814"/>
                    <a:pt x="19535" y="54290"/>
                  </a:cubicBezTo>
                  <a:cubicBezTo>
                    <a:pt x="17093" y="57383"/>
                    <a:pt x="15872" y="59093"/>
                    <a:pt x="15384" y="59866"/>
                  </a:cubicBezTo>
                  <a:cubicBezTo>
                    <a:pt x="15872" y="57180"/>
                    <a:pt x="16686" y="53883"/>
                    <a:pt x="18151" y="49976"/>
                  </a:cubicBezTo>
                  <a:cubicBezTo>
                    <a:pt x="19128" y="47413"/>
                    <a:pt x="19657" y="44808"/>
                    <a:pt x="19860" y="42203"/>
                  </a:cubicBezTo>
                  <a:lnTo>
                    <a:pt x="19860" y="42203"/>
                  </a:lnTo>
                  <a:cubicBezTo>
                    <a:pt x="19738" y="42285"/>
                    <a:pt x="19657" y="42325"/>
                    <a:pt x="19657" y="42325"/>
                  </a:cubicBezTo>
                  <a:lnTo>
                    <a:pt x="19453" y="41918"/>
                  </a:lnTo>
                  <a:cubicBezTo>
                    <a:pt x="19535" y="41878"/>
                    <a:pt x="27878" y="37442"/>
                    <a:pt x="30238" y="33250"/>
                  </a:cubicBezTo>
                  <a:lnTo>
                    <a:pt x="30645" y="33494"/>
                  </a:lnTo>
                  <a:cubicBezTo>
                    <a:pt x="28529" y="37279"/>
                    <a:pt x="21895" y="41104"/>
                    <a:pt x="20105" y="42081"/>
                  </a:cubicBezTo>
                  <a:cubicBezTo>
                    <a:pt x="21814" y="41918"/>
                    <a:pt x="27186" y="41104"/>
                    <a:pt x="30360" y="37157"/>
                  </a:cubicBezTo>
                  <a:cubicBezTo>
                    <a:pt x="34186" y="32436"/>
                    <a:pt x="33494" y="26576"/>
                    <a:pt x="33494" y="26576"/>
                  </a:cubicBezTo>
                  <a:lnTo>
                    <a:pt x="33494" y="26576"/>
                  </a:lnTo>
                  <a:cubicBezTo>
                    <a:pt x="33493" y="26576"/>
                    <a:pt x="26290" y="31541"/>
                    <a:pt x="23360" y="35366"/>
                  </a:cubicBezTo>
                  <a:cubicBezTo>
                    <a:pt x="21488" y="37808"/>
                    <a:pt x="20471" y="39884"/>
                    <a:pt x="19942" y="41064"/>
                  </a:cubicBezTo>
                  <a:cubicBezTo>
                    <a:pt x="20105" y="37930"/>
                    <a:pt x="19820" y="34796"/>
                    <a:pt x="19250" y="31744"/>
                  </a:cubicBezTo>
                  <a:cubicBezTo>
                    <a:pt x="21651" y="29872"/>
                    <a:pt x="30523" y="22587"/>
                    <a:pt x="31500" y="17134"/>
                  </a:cubicBezTo>
                  <a:cubicBezTo>
                    <a:pt x="32599" y="10826"/>
                    <a:pt x="31052" y="0"/>
                    <a:pt x="310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00" name="Google Shape;400;p1"/>
            <p:cNvSpPr/>
            <p:nvPr/>
          </p:nvSpPr>
          <p:spPr>
            <a:xfrm>
              <a:off x="2992975" y="2455100"/>
              <a:ext cx="2658575" cy="3012625"/>
            </a:xfrm>
            <a:custGeom>
              <a:avLst/>
              <a:gdLst/>
              <a:ahLst/>
              <a:cxnLst/>
              <a:rect l="l" t="t" r="r" b="b"/>
              <a:pathLst>
                <a:path w="106343" h="120505" extrusionOk="0">
                  <a:moveTo>
                    <a:pt x="105650" y="692"/>
                  </a:moveTo>
                  <a:lnTo>
                    <a:pt x="105650" y="119813"/>
                  </a:lnTo>
                  <a:lnTo>
                    <a:pt x="693" y="119813"/>
                  </a:lnTo>
                  <a:lnTo>
                    <a:pt x="693" y="692"/>
                  </a:lnTo>
                  <a:close/>
                  <a:moveTo>
                    <a:pt x="1" y="0"/>
                  </a:moveTo>
                  <a:lnTo>
                    <a:pt x="1" y="367"/>
                  </a:lnTo>
                  <a:lnTo>
                    <a:pt x="1" y="120505"/>
                  </a:lnTo>
                  <a:lnTo>
                    <a:pt x="106342" y="120505"/>
                  </a:lnTo>
                  <a:lnTo>
                    <a:pt x="106342"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01" name="Google Shape;401;p1"/>
            <p:cNvSpPr/>
            <p:nvPr/>
          </p:nvSpPr>
          <p:spPr>
            <a:xfrm>
              <a:off x="2992975" y="2709450"/>
              <a:ext cx="2434725" cy="2758275"/>
            </a:xfrm>
            <a:custGeom>
              <a:avLst/>
              <a:gdLst/>
              <a:ahLst/>
              <a:cxnLst/>
              <a:rect l="l" t="t" r="r" b="b"/>
              <a:pathLst>
                <a:path w="97389" h="110331" extrusionOk="0">
                  <a:moveTo>
                    <a:pt x="96697" y="692"/>
                  </a:moveTo>
                  <a:lnTo>
                    <a:pt x="96697" y="109639"/>
                  </a:lnTo>
                  <a:lnTo>
                    <a:pt x="693" y="109639"/>
                  </a:lnTo>
                  <a:lnTo>
                    <a:pt x="693" y="692"/>
                  </a:lnTo>
                  <a:close/>
                  <a:moveTo>
                    <a:pt x="1" y="1"/>
                  </a:moveTo>
                  <a:lnTo>
                    <a:pt x="1" y="326"/>
                  </a:lnTo>
                  <a:lnTo>
                    <a:pt x="1" y="110331"/>
                  </a:lnTo>
                  <a:lnTo>
                    <a:pt x="97389" y="110331"/>
                  </a:lnTo>
                  <a:lnTo>
                    <a:pt x="973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02" name="Google Shape;402;p1"/>
            <p:cNvSpPr/>
            <p:nvPr/>
          </p:nvSpPr>
          <p:spPr>
            <a:xfrm>
              <a:off x="5418525" y="2464250"/>
              <a:ext cx="224875" cy="2994325"/>
            </a:xfrm>
            <a:custGeom>
              <a:avLst/>
              <a:gdLst/>
              <a:ahLst/>
              <a:cxnLst/>
              <a:rect l="l" t="t" r="r" b="b"/>
              <a:pathLst>
                <a:path w="8995" h="119773" extrusionOk="0">
                  <a:moveTo>
                    <a:pt x="8995" y="1"/>
                  </a:moveTo>
                  <a:lnTo>
                    <a:pt x="1" y="10134"/>
                  </a:lnTo>
                  <a:lnTo>
                    <a:pt x="1" y="119772"/>
                  </a:lnTo>
                  <a:lnTo>
                    <a:pt x="8995" y="119772"/>
                  </a:lnTo>
                  <a:lnTo>
                    <a:pt x="8995"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03" name="Google Shape;403;p1"/>
            <p:cNvSpPr/>
            <p:nvPr/>
          </p:nvSpPr>
          <p:spPr>
            <a:xfrm>
              <a:off x="5533500" y="4907100"/>
              <a:ext cx="109900" cy="551475"/>
            </a:xfrm>
            <a:custGeom>
              <a:avLst/>
              <a:gdLst/>
              <a:ahLst/>
              <a:cxnLst/>
              <a:rect l="l" t="t" r="r" b="b"/>
              <a:pathLst>
                <a:path w="4396" h="22059" extrusionOk="0">
                  <a:moveTo>
                    <a:pt x="0" y="1"/>
                  </a:moveTo>
                  <a:lnTo>
                    <a:pt x="0" y="22058"/>
                  </a:lnTo>
                  <a:lnTo>
                    <a:pt x="4396" y="22058"/>
                  </a:lnTo>
                  <a:lnTo>
                    <a:pt x="43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04" name="Google Shape;404;p1"/>
            <p:cNvSpPr/>
            <p:nvPr/>
          </p:nvSpPr>
          <p:spPr>
            <a:xfrm>
              <a:off x="5525350" y="4898950"/>
              <a:ext cx="126200" cy="568775"/>
            </a:xfrm>
            <a:custGeom>
              <a:avLst/>
              <a:gdLst/>
              <a:ahLst/>
              <a:cxnLst/>
              <a:rect l="l" t="t" r="r" b="b"/>
              <a:pathLst>
                <a:path w="5048" h="22751" extrusionOk="0">
                  <a:moveTo>
                    <a:pt x="4355" y="652"/>
                  </a:moveTo>
                  <a:lnTo>
                    <a:pt x="4355" y="22059"/>
                  </a:lnTo>
                  <a:lnTo>
                    <a:pt x="693" y="22059"/>
                  </a:lnTo>
                  <a:lnTo>
                    <a:pt x="693" y="652"/>
                  </a:lnTo>
                  <a:close/>
                  <a:moveTo>
                    <a:pt x="326" y="1"/>
                  </a:moveTo>
                  <a:cubicBezTo>
                    <a:pt x="245" y="1"/>
                    <a:pt x="164" y="1"/>
                    <a:pt x="123" y="82"/>
                  </a:cubicBezTo>
                  <a:cubicBezTo>
                    <a:pt x="41" y="164"/>
                    <a:pt x="1" y="245"/>
                    <a:pt x="1" y="327"/>
                  </a:cubicBezTo>
                  <a:lnTo>
                    <a:pt x="1" y="22384"/>
                  </a:lnTo>
                  <a:cubicBezTo>
                    <a:pt x="1" y="22466"/>
                    <a:pt x="41" y="22588"/>
                    <a:pt x="123" y="22629"/>
                  </a:cubicBezTo>
                  <a:cubicBezTo>
                    <a:pt x="164" y="22710"/>
                    <a:pt x="245" y="22751"/>
                    <a:pt x="326" y="22751"/>
                  </a:cubicBezTo>
                  <a:lnTo>
                    <a:pt x="4722" y="22751"/>
                  </a:lnTo>
                  <a:cubicBezTo>
                    <a:pt x="4803" y="22751"/>
                    <a:pt x="4884" y="22710"/>
                    <a:pt x="4966" y="22629"/>
                  </a:cubicBezTo>
                  <a:cubicBezTo>
                    <a:pt x="5007" y="22547"/>
                    <a:pt x="5047" y="22466"/>
                    <a:pt x="5047" y="22384"/>
                  </a:cubicBezTo>
                  <a:lnTo>
                    <a:pt x="5047" y="327"/>
                  </a:lnTo>
                  <a:cubicBezTo>
                    <a:pt x="5047" y="245"/>
                    <a:pt x="5007" y="164"/>
                    <a:pt x="4966" y="82"/>
                  </a:cubicBezTo>
                  <a:cubicBezTo>
                    <a:pt x="4884" y="1"/>
                    <a:pt x="4803" y="1"/>
                    <a:pt x="47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05" name="Google Shape;405;p1"/>
            <p:cNvSpPr/>
            <p:nvPr/>
          </p:nvSpPr>
          <p:spPr>
            <a:xfrm>
              <a:off x="5643375" y="4524550"/>
              <a:ext cx="474150" cy="934025"/>
            </a:xfrm>
            <a:custGeom>
              <a:avLst/>
              <a:gdLst/>
              <a:ahLst/>
              <a:cxnLst/>
              <a:rect l="l" t="t" r="r" b="b"/>
              <a:pathLst>
                <a:path w="18966" h="37361" extrusionOk="0">
                  <a:moveTo>
                    <a:pt x="18965" y="0"/>
                  </a:moveTo>
                  <a:lnTo>
                    <a:pt x="1" y="15303"/>
                  </a:lnTo>
                  <a:lnTo>
                    <a:pt x="1" y="37360"/>
                  </a:lnTo>
                  <a:lnTo>
                    <a:pt x="18965" y="37360"/>
                  </a:lnTo>
                  <a:lnTo>
                    <a:pt x="1896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06" name="Google Shape;406;p1"/>
            <p:cNvSpPr/>
            <p:nvPr/>
          </p:nvSpPr>
          <p:spPr>
            <a:xfrm>
              <a:off x="5634225" y="4516325"/>
              <a:ext cx="491450" cy="951400"/>
            </a:xfrm>
            <a:custGeom>
              <a:avLst/>
              <a:gdLst/>
              <a:ahLst/>
              <a:cxnLst/>
              <a:rect l="l" t="t" r="r" b="b"/>
              <a:pathLst>
                <a:path w="19658" h="38056" extrusionOk="0">
                  <a:moveTo>
                    <a:pt x="19006" y="1062"/>
                  </a:moveTo>
                  <a:lnTo>
                    <a:pt x="19006" y="37364"/>
                  </a:lnTo>
                  <a:lnTo>
                    <a:pt x="692" y="37364"/>
                  </a:lnTo>
                  <a:lnTo>
                    <a:pt x="692" y="15794"/>
                  </a:lnTo>
                  <a:lnTo>
                    <a:pt x="19006" y="1062"/>
                  </a:lnTo>
                  <a:close/>
                  <a:moveTo>
                    <a:pt x="19343" y="0"/>
                  </a:moveTo>
                  <a:cubicBezTo>
                    <a:pt x="19260" y="0"/>
                    <a:pt x="19178" y="35"/>
                    <a:pt x="19128" y="85"/>
                  </a:cubicBezTo>
                  <a:lnTo>
                    <a:pt x="163" y="15347"/>
                  </a:lnTo>
                  <a:cubicBezTo>
                    <a:pt x="82" y="15428"/>
                    <a:pt x="0" y="15509"/>
                    <a:pt x="0" y="15632"/>
                  </a:cubicBezTo>
                  <a:lnTo>
                    <a:pt x="0" y="37689"/>
                  </a:lnTo>
                  <a:cubicBezTo>
                    <a:pt x="0" y="37771"/>
                    <a:pt x="41" y="37893"/>
                    <a:pt x="122" y="37934"/>
                  </a:cubicBezTo>
                  <a:cubicBezTo>
                    <a:pt x="163" y="38015"/>
                    <a:pt x="285" y="38056"/>
                    <a:pt x="367" y="38056"/>
                  </a:cubicBezTo>
                  <a:lnTo>
                    <a:pt x="19331" y="38056"/>
                  </a:lnTo>
                  <a:cubicBezTo>
                    <a:pt x="19413" y="38056"/>
                    <a:pt x="19494" y="38015"/>
                    <a:pt x="19576" y="37934"/>
                  </a:cubicBezTo>
                  <a:cubicBezTo>
                    <a:pt x="19616" y="37852"/>
                    <a:pt x="19657" y="37771"/>
                    <a:pt x="19657" y="37689"/>
                  </a:cubicBezTo>
                  <a:lnTo>
                    <a:pt x="19657" y="329"/>
                  </a:lnTo>
                  <a:cubicBezTo>
                    <a:pt x="19657" y="207"/>
                    <a:pt x="19576" y="85"/>
                    <a:pt x="19494" y="45"/>
                  </a:cubicBezTo>
                  <a:cubicBezTo>
                    <a:pt x="19448" y="13"/>
                    <a:pt x="19395" y="0"/>
                    <a:pt x="193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07" name="Google Shape;407;p1"/>
            <p:cNvSpPr/>
            <p:nvPr/>
          </p:nvSpPr>
          <p:spPr>
            <a:xfrm>
              <a:off x="1820900" y="4907100"/>
              <a:ext cx="109900" cy="551475"/>
            </a:xfrm>
            <a:custGeom>
              <a:avLst/>
              <a:gdLst/>
              <a:ahLst/>
              <a:cxnLst/>
              <a:rect l="l" t="t" r="r" b="b"/>
              <a:pathLst>
                <a:path w="4396" h="22059" extrusionOk="0">
                  <a:moveTo>
                    <a:pt x="1" y="1"/>
                  </a:moveTo>
                  <a:lnTo>
                    <a:pt x="1" y="22058"/>
                  </a:lnTo>
                  <a:lnTo>
                    <a:pt x="4396" y="22058"/>
                  </a:lnTo>
                  <a:lnTo>
                    <a:pt x="43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08" name="Google Shape;408;p1"/>
            <p:cNvSpPr/>
            <p:nvPr/>
          </p:nvSpPr>
          <p:spPr>
            <a:xfrm>
              <a:off x="1812775" y="4898950"/>
              <a:ext cx="126175" cy="568775"/>
            </a:xfrm>
            <a:custGeom>
              <a:avLst/>
              <a:gdLst/>
              <a:ahLst/>
              <a:cxnLst/>
              <a:rect l="l" t="t" r="r" b="b"/>
              <a:pathLst>
                <a:path w="5047" h="22751" extrusionOk="0">
                  <a:moveTo>
                    <a:pt x="4355" y="652"/>
                  </a:moveTo>
                  <a:lnTo>
                    <a:pt x="4355" y="22059"/>
                  </a:lnTo>
                  <a:lnTo>
                    <a:pt x="692" y="22059"/>
                  </a:lnTo>
                  <a:lnTo>
                    <a:pt x="692" y="652"/>
                  </a:lnTo>
                  <a:close/>
                  <a:moveTo>
                    <a:pt x="326" y="1"/>
                  </a:moveTo>
                  <a:cubicBezTo>
                    <a:pt x="244" y="1"/>
                    <a:pt x="163" y="1"/>
                    <a:pt x="82" y="82"/>
                  </a:cubicBezTo>
                  <a:cubicBezTo>
                    <a:pt x="41" y="164"/>
                    <a:pt x="0" y="245"/>
                    <a:pt x="0" y="327"/>
                  </a:cubicBezTo>
                  <a:lnTo>
                    <a:pt x="0" y="22384"/>
                  </a:lnTo>
                  <a:cubicBezTo>
                    <a:pt x="0" y="22466"/>
                    <a:pt x="41" y="22588"/>
                    <a:pt x="82" y="22629"/>
                  </a:cubicBezTo>
                  <a:cubicBezTo>
                    <a:pt x="163" y="22710"/>
                    <a:pt x="244" y="22751"/>
                    <a:pt x="326" y="22751"/>
                  </a:cubicBezTo>
                  <a:lnTo>
                    <a:pt x="4721" y="22751"/>
                  </a:lnTo>
                  <a:cubicBezTo>
                    <a:pt x="4802" y="22751"/>
                    <a:pt x="4884" y="22710"/>
                    <a:pt x="4924" y="22629"/>
                  </a:cubicBezTo>
                  <a:cubicBezTo>
                    <a:pt x="5006" y="22547"/>
                    <a:pt x="5047" y="22466"/>
                    <a:pt x="5047" y="22384"/>
                  </a:cubicBezTo>
                  <a:lnTo>
                    <a:pt x="5047" y="327"/>
                  </a:lnTo>
                  <a:cubicBezTo>
                    <a:pt x="5047" y="245"/>
                    <a:pt x="5006" y="164"/>
                    <a:pt x="4924" y="82"/>
                  </a:cubicBezTo>
                  <a:cubicBezTo>
                    <a:pt x="4884" y="1"/>
                    <a:pt x="4802" y="1"/>
                    <a:pt x="47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09" name="Google Shape;409;p1"/>
            <p:cNvSpPr/>
            <p:nvPr/>
          </p:nvSpPr>
          <p:spPr>
            <a:xfrm>
              <a:off x="1930800" y="4524550"/>
              <a:ext cx="474125" cy="934025"/>
            </a:xfrm>
            <a:custGeom>
              <a:avLst/>
              <a:gdLst/>
              <a:ahLst/>
              <a:cxnLst/>
              <a:rect l="l" t="t" r="r" b="b"/>
              <a:pathLst>
                <a:path w="18965" h="37361" extrusionOk="0">
                  <a:moveTo>
                    <a:pt x="18965" y="0"/>
                  </a:moveTo>
                  <a:lnTo>
                    <a:pt x="0" y="15303"/>
                  </a:lnTo>
                  <a:lnTo>
                    <a:pt x="0" y="37360"/>
                  </a:lnTo>
                  <a:lnTo>
                    <a:pt x="18965" y="37360"/>
                  </a:lnTo>
                  <a:lnTo>
                    <a:pt x="189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10" name="Google Shape;410;p1"/>
            <p:cNvSpPr/>
            <p:nvPr/>
          </p:nvSpPr>
          <p:spPr>
            <a:xfrm>
              <a:off x="1921625" y="4516325"/>
              <a:ext cx="491450" cy="951400"/>
            </a:xfrm>
            <a:custGeom>
              <a:avLst/>
              <a:gdLst/>
              <a:ahLst/>
              <a:cxnLst/>
              <a:rect l="l" t="t" r="r" b="b"/>
              <a:pathLst>
                <a:path w="19658" h="38056" extrusionOk="0">
                  <a:moveTo>
                    <a:pt x="18966" y="1062"/>
                  </a:moveTo>
                  <a:lnTo>
                    <a:pt x="18966" y="37364"/>
                  </a:lnTo>
                  <a:lnTo>
                    <a:pt x="693" y="37364"/>
                  </a:lnTo>
                  <a:lnTo>
                    <a:pt x="693" y="15794"/>
                  </a:lnTo>
                  <a:lnTo>
                    <a:pt x="18966" y="1062"/>
                  </a:lnTo>
                  <a:close/>
                  <a:moveTo>
                    <a:pt x="19314" y="0"/>
                  </a:moveTo>
                  <a:cubicBezTo>
                    <a:pt x="19239" y="0"/>
                    <a:pt x="19163" y="35"/>
                    <a:pt x="19088" y="85"/>
                  </a:cubicBezTo>
                  <a:lnTo>
                    <a:pt x="123" y="15347"/>
                  </a:lnTo>
                  <a:cubicBezTo>
                    <a:pt x="41" y="15428"/>
                    <a:pt x="1" y="15509"/>
                    <a:pt x="1" y="15632"/>
                  </a:cubicBezTo>
                  <a:lnTo>
                    <a:pt x="1" y="37689"/>
                  </a:lnTo>
                  <a:cubicBezTo>
                    <a:pt x="1" y="37771"/>
                    <a:pt x="41" y="37893"/>
                    <a:pt x="123" y="37934"/>
                  </a:cubicBezTo>
                  <a:cubicBezTo>
                    <a:pt x="164" y="38015"/>
                    <a:pt x="245" y="38056"/>
                    <a:pt x="367" y="38056"/>
                  </a:cubicBezTo>
                  <a:lnTo>
                    <a:pt x="19332" y="38056"/>
                  </a:lnTo>
                  <a:cubicBezTo>
                    <a:pt x="19413" y="38056"/>
                    <a:pt x="19495" y="38015"/>
                    <a:pt x="19576" y="37934"/>
                  </a:cubicBezTo>
                  <a:cubicBezTo>
                    <a:pt x="19617" y="37852"/>
                    <a:pt x="19657" y="37771"/>
                    <a:pt x="19657" y="37689"/>
                  </a:cubicBezTo>
                  <a:lnTo>
                    <a:pt x="19657" y="329"/>
                  </a:lnTo>
                  <a:cubicBezTo>
                    <a:pt x="19657" y="207"/>
                    <a:pt x="19576" y="85"/>
                    <a:pt x="19454" y="45"/>
                  </a:cubicBezTo>
                  <a:cubicBezTo>
                    <a:pt x="19407" y="13"/>
                    <a:pt x="19361" y="0"/>
                    <a:pt x="193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11" name="Google Shape;411;p1"/>
            <p:cNvSpPr/>
            <p:nvPr/>
          </p:nvSpPr>
          <p:spPr>
            <a:xfrm>
              <a:off x="1398675" y="4437050"/>
              <a:ext cx="5067825" cy="567750"/>
            </a:xfrm>
            <a:custGeom>
              <a:avLst/>
              <a:gdLst/>
              <a:ahLst/>
              <a:cxnLst/>
              <a:rect l="l" t="t" r="r" b="b"/>
              <a:pathLst>
                <a:path w="202713" h="22710" extrusionOk="0">
                  <a:moveTo>
                    <a:pt x="202713" y="0"/>
                  </a:moveTo>
                  <a:lnTo>
                    <a:pt x="0" y="21285"/>
                  </a:lnTo>
                  <a:lnTo>
                    <a:pt x="82" y="22709"/>
                  </a:lnTo>
                  <a:lnTo>
                    <a:pt x="175039" y="22709"/>
                  </a:lnTo>
                  <a:lnTo>
                    <a:pt x="202713" y="1425"/>
                  </a:lnTo>
                  <a:lnTo>
                    <a:pt x="20271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12" name="Google Shape;412;p1"/>
            <p:cNvSpPr/>
            <p:nvPr/>
          </p:nvSpPr>
          <p:spPr>
            <a:xfrm>
              <a:off x="1390525" y="4428500"/>
              <a:ext cx="5084125" cy="584450"/>
            </a:xfrm>
            <a:custGeom>
              <a:avLst/>
              <a:gdLst/>
              <a:ahLst/>
              <a:cxnLst/>
              <a:rect l="l" t="t" r="r" b="b"/>
              <a:pathLst>
                <a:path w="203365" h="23378" extrusionOk="0">
                  <a:moveTo>
                    <a:pt x="202713" y="709"/>
                  </a:moveTo>
                  <a:lnTo>
                    <a:pt x="202713" y="1604"/>
                  </a:lnTo>
                  <a:lnTo>
                    <a:pt x="175214" y="22726"/>
                  </a:lnTo>
                  <a:lnTo>
                    <a:pt x="733" y="22726"/>
                  </a:lnTo>
                  <a:lnTo>
                    <a:pt x="693" y="21912"/>
                  </a:lnTo>
                  <a:lnTo>
                    <a:pt x="202713" y="709"/>
                  </a:lnTo>
                  <a:close/>
                  <a:moveTo>
                    <a:pt x="203071" y="1"/>
                  </a:moveTo>
                  <a:cubicBezTo>
                    <a:pt x="203044" y="1"/>
                    <a:pt x="203020" y="6"/>
                    <a:pt x="202998" y="17"/>
                  </a:cubicBezTo>
                  <a:lnTo>
                    <a:pt x="286" y="21261"/>
                  </a:lnTo>
                  <a:cubicBezTo>
                    <a:pt x="123" y="21302"/>
                    <a:pt x="1" y="21464"/>
                    <a:pt x="1" y="21627"/>
                  </a:cubicBezTo>
                  <a:lnTo>
                    <a:pt x="82" y="23051"/>
                  </a:lnTo>
                  <a:cubicBezTo>
                    <a:pt x="82" y="23255"/>
                    <a:pt x="204" y="23377"/>
                    <a:pt x="408" y="23377"/>
                  </a:cubicBezTo>
                  <a:lnTo>
                    <a:pt x="175365" y="23377"/>
                  </a:lnTo>
                  <a:cubicBezTo>
                    <a:pt x="175446" y="23377"/>
                    <a:pt x="175527" y="23377"/>
                    <a:pt x="175568" y="23296"/>
                  </a:cubicBezTo>
                  <a:lnTo>
                    <a:pt x="203242" y="2052"/>
                  </a:lnTo>
                  <a:cubicBezTo>
                    <a:pt x="203323" y="1970"/>
                    <a:pt x="203364" y="1889"/>
                    <a:pt x="203364" y="1767"/>
                  </a:cubicBezTo>
                  <a:lnTo>
                    <a:pt x="203364" y="342"/>
                  </a:lnTo>
                  <a:cubicBezTo>
                    <a:pt x="203364" y="220"/>
                    <a:pt x="203323" y="139"/>
                    <a:pt x="203283" y="98"/>
                  </a:cubicBezTo>
                  <a:cubicBezTo>
                    <a:pt x="203223" y="39"/>
                    <a:pt x="203142" y="1"/>
                    <a:pt x="2030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13" name="Google Shape;413;p1"/>
            <p:cNvSpPr/>
            <p:nvPr/>
          </p:nvSpPr>
          <p:spPr>
            <a:xfrm>
              <a:off x="1400700" y="4437050"/>
              <a:ext cx="5065800" cy="531125"/>
            </a:xfrm>
            <a:custGeom>
              <a:avLst/>
              <a:gdLst/>
              <a:ahLst/>
              <a:cxnLst/>
              <a:rect l="l" t="t" r="r" b="b"/>
              <a:pathLst>
                <a:path w="202632" h="21245" extrusionOk="0">
                  <a:moveTo>
                    <a:pt x="44157" y="0"/>
                  </a:moveTo>
                  <a:lnTo>
                    <a:pt x="1" y="21244"/>
                  </a:lnTo>
                  <a:lnTo>
                    <a:pt x="174958" y="21244"/>
                  </a:lnTo>
                  <a:lnTo>
                    <a:pt x="20263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14" name="Google Shape;414;p1"/>
            <p:cNvSpPr/>
            <p:nvPr/>
          </p:nvSpPr>
          <p:spPr>
            <a:xfrm>
              <a:off x="1391550" y="4427900"/>
              <a:ext cx="5084100" cy="549425"/>
            </a:xfrm>
            <a:custGeom>
              <a:avLst/>
              <a:gdLst/>
              <a:ahLst/>
              <a:cxnLst/>
              <a:rect l="l" t="t" r="r" b="b"/>
              <a:pathLst>
                <a:path w="203364" h="21977" extrusionOk="0">
                  <a:moveTo>
                    <a:pt x="201980" y="692"/>
                  </a:moveTo>
                  <a:lnTo>
                    <a:pt x="175226" y="21285"/>
                  </a:lnTo>
                  <a:lnTo>
                    <a:pt x="1832" y="21285"/>
                  </a:lnTo>
                  <a:lnTo>
                    <a:pt x="44564" y="692"/>
                  </a:lnTo>
                  <a:close/>
                  <a:moveTo>
                    <a:pt x="44523" y="0"/>
                  </a:moveTo>
                  <a:lnTo>
                    <a:pt x="44360" y="41"/>
                  </a:lnTo>
                  <a:lnTo>
                    <a:pt x="204" y="21326"/>
                  </a:lnTo>
                  <a:cubicBezTo>
                    <a:pt x="82" y="21407"/>
                    <a:pt x="1" y="21570"/>
                    <a:pt x="41" y="21692"/>
                  </a:cubicBezTo>
                  <a:cubicBezTo>
                    <a:pt x="82" y="21855"/>
                    <a:pt x="204" y="21977"/>
                    <a:pt x="367" y="21977"/>
                  </a:cubicBezTo>
                  <a:lnTo>
                    <a:pt x="175324" y="21977"/>
                  </a:lnTo>
                  <a:cubicBezTo>
                    <a:pt x="175405" y="21977"/>
                    <a:pt x="175486" y="21936"/>
                    <a:pt x="175527" y="21895"/>
                  </a:cubicBezTo>
                  <a:lnTo>
                    <a:pt x="203201" y="611"/>
                  </a:lnTo>
                  <a:cubicBezTo>
                    <a:pt x="203323" y="529"/>
                    <a:pt x="203364" y="407"/>
                    <a:pt x="203323" y="244"/>
                  </a:cubicBezTo>
                  <a:cubicBezTo>
                    <a:pt x="203282" y="122"/>
                    <a:pt x="203160" y="0"/>
                    <a:pt x="2029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15" name="Google Shape;415;p1"/>
            <p:cNvSpPr/>
            <p:nvPr/>
          </p:nvSpPr>
          <p:spPr>
            <a:xfrm>
              <a:off x="5056325" y="4664950"/>
              <a:ext cx="755975" cy="213700"/>
            </a:xfrm>
            <a:custGeom>
              <a:avLst/>
              <a:gdLst/>
              <a:ahLst/>
              <a:cxnLst/>
              <a:rect l="l" t="t" r="r" b="b"/>
              <a:pathLst>
                <a:path w="30239" h="8548" extrusionOk="0">
                  <a:moveTo>
                    <a:pt x="10704" y="1"/>
                  </a:moveTo>
                  <a:lnTo>
                    <a:pt x="0" y="8547"/>
                  </a:lnTo>
                  <a:lnTo>
                    <a:pt x="18558" y="8547"/>
                  </a:lnTo>
                  <a:lnTo>
                    <a:pt x="3023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16" name="Google Shape;416;p1"/>
            <p:cNvSpPr/>
            <p:nvPr/>
          </p:nvSpPr>
          <p:spPr>
            <a:xfrm>
              <a:off x="5047175" y="4656825"/>
              <a:ext cx="774275" cy="230975"/>
            </a:xfrm>
            <a:custGeom>
              <a:avLst/>
              <a:gdLst/>
              <a:ahLst/>
              <a:cxnLst/>
              <a:rect l="l" t="t" r="r" b="b"/>
              <a:pathLst>
                <a:path w="30971" h="9239" extrusionOk="0">
                  <a:moveTo>
                    <a:pt x="29546" y="651"/>
                  </a:moveTo>
                  <a:lnTo>
                    <a:pt x="18831" y="8546"/>
                  </a:lnTo>
                  <a:lnTo>
                    <a:pt x="1343" y="8546"/>
                  </a:lnTo>
                  <a:lnTo>
                    <a:pt x="11192" y="651"/>
                  </a:lnTo>
                  <a:close/>
                  <a:moveTo>
                    <a:pt x="11070" y="0"/>
                  </a:moveTo>
                  <a:cubicBezTo>
                    <a:pt x="10988" y="0"/>
                    <a:pt x="10907" y="0"/>
                    <a:pt x="10866" y="41"/>
                  </a:cubicBezTo>
                  <a:lnTo>
                    <a:pt x="163" y="8628"/>
                  </a:lnTo>
                  <a:cubicBezTo>
                    <a:pt x="41" y="8709"/>
                    <a:pt x="0" y="8872"/>
                    <a:pt x="82" y="8994"/>
                  </a:cubicBezTo>
                  <a:cubicBezTo>
                    <a:pt x="122" y="9116"/>
                    <a:pt x="244" y="9238"/>
                    <a:pt x="366" y="9238"/>
                  </a:cubicBezTo>
                  <a:lnTo>
                    <a:pt x="18924" y="9238"/>
                  </a:lnTo>
                  <a:cubicBezTo>
                    <a:pt x="18965" y="9238"/>
                    <a:pt x="19046" y="9198"/>
                    <a:pt x="19128" y="9157"/>
                  </a:cubicBezTo>
                  <a:lnTo>
                    <a:pt x="30808" y="611"/>
                  </a:lnTo>
                  <a:cubicBezTo>
                    <a:pt x="30889" y="529"/>
                    <a:pt x="30971" y="366"/>
                    <a:pt x="30889" y="204"/>
                  </a:cubicBezTo>
                  <a:cubicBezTo>
                    <a:pt x="30849" y="81"/>
                    <a:pt x="30726" y="0"/>
                    <a:pt x="3060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17" name="Google Shape;417;p1"/>
            <p:cNvSpPr/>
            <p:nvPr/>
          </p:nvSpPr>
          <p:spPr>
            <a:xfrm>
              <a:off x="5774625" y="4437050"/>
              <a:ext cx="691875" cy="567750"/>
            </a:xfrm>
            <a:custGeom>
              <a:avLst/>
              <a:gdLst/>
              <a:ahLst/>
              <a:cxnLst/>
              <a:rect l="l" t="t" r="r" b="b"/>
              <a:pathLst>
                <a:path w="27675" h="22710" extrusionOk="0">
                  <a:moveTo>
                    <a:pt x="27675" y="0"/>
                  </a:moveTo>
                  <a:lnTo>
                    <a:pt x="1" y="21244"/>
                  </a:lnTo>
                  <a:lnTo>
                    <a:pt x="1" y="22709"/>
                  </a:lnTo>
                  <a:lnTo>
                    <a:pt x="27675" y="1425"/>
                  </a:lnTo>
                  <a:lnTo>
                    <a:pt x="27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18" name="Google Shape;418;p1"/>
            <p:cNvSpPr/>
            <p:nvPr/>
          </p:nvSpPr>
          <p:spPr>
            <a:xfrm>
              <a:off x="5766475" y="4428250"/>
              <a:ext cx="708175" cy="584775"/>
            </a:xfrm>
            <a:custGeom>
              <a:avLst/>
              <a:gdLst/>
              <a:ahLst/>
              <a:cxnLst/>
              <a:rect l="l" t="t" r="r" b="b"/>
              <a:pathLst>
                <a:path w="28327" h="23391" extrusionOk="0">
                  <a:moveTo>
                    <a:pt x="27675" y="1044"/>
                  </a:moveTo>
                  <a:lnTo>
                    <a:pt x="27675" y="1614"/>
                  </a:lnTo>
                  <a:lnTo>
                    <a:pt x="652" y="22370"/>
                  </a:lnTo>
                  <a:lnTo>
                    <a:pt x="652" y="22370"/>
                  </a:lnTo>
                  <a:lnTo>
                    <a:pt x="652" y="21800"/>
                  </a:lnTo>
                  <a:lnTo>
                    <a:pt x="27675" y="1044"/>
                  </a:lnTo>
                  <a:close/>
                  <a:moveTo>
                    <a:pt x="27999" y="0"/>
                  </a:moveTo>
                  <a:cubicBezTo>
                    <a:pt x="27920" y="0"/>
                    <a:pt x="27845" y="20"/>
                    <a:pt x="27797" y="68"/>
                  </a:cubicBezTo>
                  <a:lnTo>
                    <a:pt x="123" y="21352"/>
                  </a:lnTo>
                  <a:cubicBezTo>
                    <a:pt x="42" y="21393"/>
                    <a:pt x="1" y="21515"/>
                    <a:pt x="1" y="21596"/>
                  </a:cubicBezTo>
                  <a:lnTo>
                    <a:pt x="1" y="23061"/>
                  </a:lnTo>
                  <a:cubicBezTo>
                    <a:pt x="1" y="23184"/>
                    <a:pt x="82" y="23306"/>
                    <a:pt x="164" y="23346"/>
                  </a:cubicBezTo>
                  <a:cubicBezTo>
                    <a:pt x="210" y="23377"/>
                    <a:pt x="263" y="23391"/>
                    <a:pt x="315" y="23391"/>
                  </a:cubicBezTo>
                  <a:cubicBezTo>
                    <a:pt x="398" y="23391"/>
                    <a:pt x="480" y="23356"/>
                    <a:pt x="530" y="23306"/>
                  </a:cubicBezTo>
                  <a:lnTo>
                    <a:pt x="28204" y="2062"/>
                  </a:lnTo>
                  <a:cubicBezTo>
                    <a:pt x="28285" y="1980"/>
                    <a:pt x="28326" y="1899"/>
                    <a:pt x="28326" y="1777"/>
                  </a:cubicBezTo>
                  <a:lnTo>
                    <a:pt x="28326" y="352"/>
                  </a:lnTo>
                  <a:cubicBezTo>
                    <a:pt x="28326" y="230"/>
                    <a:pt x="28245" y="108"/>
                    <a:pt x="28163" y="27"/>
                  </a:cubicBezTo>
                  <a:cubicBezTo>
                    <a:pt x="28113" y="10"/>
                    <a:pt x="28055" y="0"/>
                    <a:pt x="279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19" name="Google Shape;419;p1"/>
            <p:cNvSpPr/>
            <p:nvPr/>
          </p:nvSpPr>
          <p:spPr>
            <a:xfrm>
              <a:off x="5189600" y="4452300"/>
              <a:ext cx="914700" cy="283675"/>
            </a:xfrm>
            <a:custGeom>
              <a:avLst/>
              <a:gdLst/>
              <a:ahLst/>
              <a:cxnLst/>
              <a:rect l="l" t="t" r="r" b="b"/>
              <a:pathLst>
                <a:path w="36588" h="11347" extrusionOk="0">
                  <a:moveTo>
                    <a:pt x="33128" y="1"/>
                  </a:moveTo>
                  <a:cubicBezTo>
                    <a:pt x="32599" y="1"/>
                    <a:pt x="32274" y="42"/>
                    <a:pt x="32233" y="42"/>
                  </a:cubicBezTo>
                  <a:lnTo>
                    <a:pt x="367" y="42"/>
                  </a:lnTo>
                  <a:cubicBezTo>
                    <a:pt x="164" y="42"/>
                    <a:pt x="1" y="204"/>
                    <a:pt x="1" y="367"/>
                  </a:cubicBezTo>
                  <a:cubicBezTo>
                    <a:pt x="1" y="571"/>
                    <a:pt x="164" y="733"/>
                    <a:pt x="367" y="733"/>
                  </a:cubicBezTo>
                  <a:lnTo>
                    <a:pt x="32274" y="733"/>
                  </a:lnTo>
                  <a:lnTo>
                    <a:pt x="32314" y="693"/>
                  </a:lnTo>
                  <a:lnTo>
                    <a:pt x="33128" y="693"/>
                  </a:lnTo>
                  <a:cubicBezTo>
                    <a:pt x="33698" y="693"/>
                    <a:pt x="34430" y="733"/>
                    <a:pt x="35000" y="896"/>
                  </a:cubicBezTo>
                  <a:cubicBezTo>
                    <a:pt x="35285" y="1018"/>
                    <a:pt x="35529" y="1140"/>
                    <a:pt x="35692" y="1263"/>
                  </a:cubicBezTo>
                  <a:cubicBezTo>
                    <a:pt x="35814" y="1385"/>
                    <a:pt x="35896" y="1547"/>
                    <a:pt x="35896" y="1751"/>
                  </a:cubicBezTo>
                  <a:cubicBezTo>
                    <a:pt x="35896" y="1873"/>
                    <a:pt x="35855" y="1995"/>
                    <a:pt x="35814" y="2158"/>
                  </a:cubicBezTo>
                  <a:cubicBezTo>
                    <a:pt x="35611" y="2687"/>
                    <a:pt x="35285" y="3053"/>
                    <a:pt x="34675" y="3379"/>
                  </a:cubicBezTo>
                  <a:cubicBezTo>
                    <a:pt x="33739" y="3867"/>
                    <a:pt x="32274" y="4193"/>
                    <a:pt x="30198" y="4356"/>
                  </a:cubicBezTo>
                  <a:cubicBezTo>
                    <a:pt x="28082" y="4559"/>
                    <a:pt x="25355" y="4640"/>
                    <a:pt x="21936" y="4762"/>
                  </a:cubicBezTo>
                  <a:cubicBezTo>
                    <a:pt x="17256" y="4925"/>
                    <a:pt x="14326" y="6431"/>
                    <a:pt x="12535" y="7896"/>
                  </a:cubicBezTo>
                  <a:cubicBezTo>
                    <a:pt x="10745" y="9402"/>
                    <a:pt x="10094" y="10867"/>
                    <a:pt x="10094" y="10867"/>
                  </a:cubicBezTo>
                  <a:cubicBezTo>
                    <a:pt x="10012" y="11071"/>
                    <a:pt x="10094" y="11274"/>
                    <a:pt x="10256" y="11315"/>
                  </a:cubicBezTo>
                  <a:cubicBezTo>
                    <a:pt x="10311" y="11337"/>
                    <a:pt x="10365" y="11347"/>
                    <a:pt x="10417" y="11347"/>
                  </a:cubicBezTo>
                  <a:cubicBezTo>
                    <a:pt x="10557" y="11347"/>
                    <a:pt x="10674" y="11271"/>
                    <a:pt x="10704" y="11152"/>
                  </a:cubicBezTo>
                  <a:cubicBezTo>
                    <a:pt x="10785" y="11030"/>
                    <a:pt x="11396" y="9646"/>
                    <a:pt x="13105" y="8303"/>
                  </a:cubicBezTo>
                  <a:cubicBezTo>
                    <a:pt x="14814" y="6960"/>
                    <a:pt x="17582" y="5576"/>
                    <a:pt x="21936" y="5454"/>
                  </a:cubicBezTo>
                  <a:cubicBezTo>
                    <a:pt x="26535" y="5292"/>
                    <a:pt x="29872" y="5169"/>
                    <a:pt x="32192" y="4803"/>
                  </a:cubicBezTo>
                  <a:cubicBezTo>
                    <a:pt x="33372" y="4640"/>
                    <a:pt x="34268" y="4356"/>
                    <a:pt x="35000" y="3989"/>
                  </a:cubicBezTo>
                  <a:cubicBezTo>
                    <a:pt x="35692" y="3623"/>
                    <a:pt x="36180" y="3094"/>
                    <a:pt x="36425" y="2402"/>
                  </a:cubicBezTo>
                  <a:cubicBezTo>
                    <a:pt x="36547" y="2199"/>
                    <a:pt x="36587" y="1954"/>
                    <a:pt x="36587" y="1751"/>
                  </a:cubicBezTo>
                  <a:cubicBezTo>
                    <a:pt x="36587" y="1344"/>
                    <a:pt x="36384" y="1018"/>
                    <a:pt x="36140" y="774"/>
                  </a:cubicBezTo>
                  <a:cubicBezTo>
                    <a:pt x="35773" y="408"/>
                    <a:pt x="35244" y="245"/>
                    <a:pt x="34675" y="123"/>
                  </a:cubicBezTo>
                  <a:cubicBezTo>
                    <a:pt x="34146" y="42"/>
                    <a:pt x="33576" y="1"/>
                    <a:pt x="331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20" name="Google Shape;420;p1"/>
            <p:cNvSpPr/>
            <p:nvPr/>
          </p:nvSpPr>
          <p:spPr>
            <a:xfrm>
              <a:off x="5292375" y="4676900"/>
              <a:ext cx="262500" cy="176300"/>
            </a:xfrm>
            <a:custGeom>
              <a:avLst/>
              <a:gdLst/>
              <a:ahLst/>
              <a:cxnLst/>
              <a:rect l="l" t="t" r="r" b="b"/>
              <a:pathLst>
                <a:path w="10500" h="7052" extrusionOk="0">
                  <a:moveTo>
                    <a:pt x="6975" y="1"/>
                  </a:moveTo>
                  <a:cubicBezTo>
                    <a:pt x="5952" y="1"/>
                    <a:pt x="4660" y="133"/>
                    <a:pt x="3581" y="662"/>
                  </a:cubicBezTo>
                  <a:cubicBezTo>
                    <a:pt x="2279" y="1354"/>
                    <a:pt x="1058" y="3714"/>
                    <a:pt x="366" y="5342"/>
                  </a:cubicBezTo>
                  <a:cubicBezTo>
                    <a:pt x="0" y="6156"/>
                    <a:pt x="611" y="7052"/>
                    <a:pt x="1506" y="7052"/>
                  </a:cubicBezTo>
                  <a:lnTo>
                    <a:pt x="5535" y="7052"/>
                  </a:lnTo>
                  <a:cubicBezTo>
                    <a:pt x="5861" y="7052"/>
                    <a:pt x="6227" y="6930"/>
                    <a:pt x="6430" y="6645"/>
                  </a:cubicBezTo>
                  <a:lnTo>
                    <a:pt x="10500" y="2087"/>
                  </a:lnTo>
                  <a:cubicBezTo>
                    <a:pt x="10500" y="2087"/>
                    <a:pt x="10337" y="337"/>
                    <a:pt x="8750" y="133"/>
                  </a:cubicBezTo>
                  <a:cubicBezTo>
                    <a:pt x="8750" y="133"/>
                    <a:pt x="7997" y="1"/>
                    <a:pt x="69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21" name="Google Shape;421;p1"/>
            <p:cNvSpPr/>
            <p:nvPr/>
          </p:nvSpPr>
          <p:spPr>
            <a:xfrm>
              <a:off x="5442950" y="4707275"/>
              <a:ext cx="72250" cy="119475"/>
            </a:xfrm>
            <a:custGeom>
              <a:avLst/>
              <a:gdLst/>
              <a:ahLst/>
              <a:cxnLst/>
              <a:rect l="l" t="t" r="r" b="b"/>
              <a:pathLst>
                <a:path w="2890" h="4779" extrusionOk="0">
                  <a:moveTo>
                    <a:pt x="2677" y="1"/>
                  </a:moveTo>
                  <a:cubicBezTo>
                    <a:pt x="2651" y="1"/>
                    <a:pt x="2627" y="6"/>
                    <a:pt x="2605" y="17"/>
                  </a:cubicBezTo>
                  <a:cubicBezTo>
                    <a:pt x="244" y="1360"/>
                    <a:pt x="0" y="3435"/>
                    <a:pt x="0" y="4249"/>
                  </a:cubicBezTo>
                  <a:cubicBezTo>
                    <a:pt x="0" y="4494"/>
                    <a:pt x="0" y="4616"/>
                    <a:pt x="0" y="4616"/>
                  </a:cubicBezTo>
                  <a:cubicBezTo>
                    <a:pt x="41" y="4738"/>
                    <a:pt x="122" y="4778"/>
                    <a:pt x="204" y="4778"/>
                  </a:cubicBezTo>
                  <a:cubicBezTo>
                    <a:pt x="285" y="4738"/>
                    <a:pt x="367" y="4656"/>
                    <a:pt x="367" y="4575"/>
                  </a:cubicBezTo>
                  <a:lnTo>
                    <a:pt x="326" y="4494"/>
                  </a:lnTo>
                  <a:cubicBezTo>
                    <a:pt x="326" y="4453"/>
                    <a:pt x="326" y="4372"/>
                    <a:pt x="326" y="4249"/>
                  </a:cubicBezTo>
                  <a:cubicBezTo>
                    <a:pt x="326" y="3476"/>
                    <a:pt x="570" y="1563"/>
                    <a:pt x="2768" y="302"/>
                  </a:cubicBezTo>
                  <a:cubicBezTo>
                    <a:pt x="2849" y="261"/>
                    <a:pt x="2890" y="180"/>
                    <a:pt x="2849" y="98"/>
                  </a:cubicBezTo>
                  <a:cubicBezTo>
                    <a:pt x="2819" y="39"/>
                    <a:pt x="2746" y="1"/>
                    <a:pt x="2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22" name="Google Shape;422;p1"/>
            <p:cNvSpPr/>
            <p:nvPr/>
          </p:nvSpPr>
          <p:spPr>
            <a:xfrm>
              <a:off x="3283975" y="4592725"/>
              <a:ext cx="2022650" cy="316425"/>
            </a:xfrm>
            <a:custGeom>
              <a:avLst/>
              <a:gdLst/>
              <a:ahLst/>
              <a:cxnLst/>
              <a:rect l="l" t="t" r="r" b="b"/>
              <a:pathLst>
                <a:path w="80906" h="12657" extrusionOk="0">
                  <a:moveTo>
                    <a:pt x="15831" y="0"/>
                  </a:moveTo>
                  <a:lnTo>
                    <a:pt x="0" y="12657"/>
                  </a:lnTo>
                  <a:lnTo>
                    <a:pt x="65075" y="12657"/>
                  </a:lnTo>
                  <a:lnTo>
                    <a:pt x="8090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23" name="Google Shape;423;p1"/>
            <p:cNvSpPr/>
            <p:nvPr/>
          </p:nvSpPr>
          <p:spPr>
            <a:xfrm>
              <a:off x="3274800" y="4584575"/>
              <a:ext cx="2041000" cy="332725"/>
            </a:xfrm>
            <a:custGeom>
              <a:avLst/>
              <a:gdLst/>
              <a:ahLst/>
              <a:cxnLst/>
              <a:rect l="l" t="t" r="r" b="b"/>
              <a:pathLst>
                <a:path w="81640" h="13309" extrusionOk="0">
                  <a:moveTo>
                    <a:pt x="80296" y="692"/>
                  </a:moveTo>
                  <a:lnTo>
                    <a:pt x="65340" y="12617"/>
                  </a:lnTo>
                  <a:lnTo>
                    <a:pt x="1344" y="12617"/>
                  </a:lnTo>
                  <a:lnTo>
                    <a:pt x="16320" y="692"/>
                  </a:lnTo>
                  <a:close/>
                  <a:moveTo>
                    <a:pt x="16198" y="1"/>
                  </a:moveTo>
                  <a:cubicBezTo>
                    <a:pt x="16117" y="1"/>
                    <a:pt x="16035" y="41"/>
                    <a:pt x="15995" y="82"/>
                  </a:cubicBezTo>
                  <a:lnTo>
                    <a:pt x="164" y="12698"/>
                  </a:lnTo>
                  <a:cubicBezTo>
                    <a:pt x="42" y="12779"/>
                    <a:pt x="1" y="12942"/>
                    <a:pt x="42" y="13064"/>
                  </a:cubicBezTo>
                  <a:cubicBezTo>
                    <a:pt x="82" y="13227"/>
                    <a:pt x="204" y="13309"/>
                    <a:pt x="367" y="13309"/>
                  </a:cubicBezTo>
                  <a:lnTo>
                    <a:pt x="65442" y="13309"/>
                  </a:lnTo>
                  <a:cubicBezTo>
                    <a:pt x="65523" y="13309"/>
                    <a:pt x="65605" y="13268"/>
                    <a:pt x="65645" y="13227"/>
                  </a:cubicBezTo>
                  <a:lnTo>
                    <a:pt x="81476" y="611"/>
                  </a:lnTo>
                  <a:cubicBezTo>
                    <a:pt x="81598" y="530"/>
                    <a:pt x="81639" y="367"/>
                    <a:pt x="81598" y="245"/>
                  </a:cubicBezTo>
                  <a:cubicBezTo>
                    <a:pt x="81558" y="82"/>
                    <a:pt x="81436" y="1"/>
                    <a:pt x="812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24" name="Google Shape;424;p1"/>
            <p:cNvSpPr/>
            <p:nvPr/>
          </p:nvSpPr>
          <p:spPr>
            <a:xfrm>
              <a:off x="4902700" y="4584475"/>
              <a:ext cx="413100" cy="352825"/>
            </a:xfrm>
            <a:custGeom>
              <a:avLst/>
              <a:gdLst/>
              <a:ahLst/>
              <a:cxnLst/>
              <a:rect l="l" t="t" r="r" b="b"/>
              <a:pathLst>
                <a:path w="16524" h="14113" extrusionOk="0">
                  <a:moveTo>
                    <a:pt x="16180" y="1"/>
                  </a:moveTo>
                  <a:cubicBezTo>
                    <a:pt x="16104" y="1"/>
                    <a:pt x="16029" y="36"/>
                    <a:pt x="15953" y="86"/>
                  </a:cubicBezTo>
                  <a:lnTo>
                    <a:pt x="122" y="12702"/>
                  </a:lnTo>
                  <a:cubicBezTo>
                    <a:pt x="41" y="12783"/>
                    <a:pt x="0" y="12865"/>
                    <a:pt x="0" y="12987"/>
                  </a:cubicBezTo>
                  <a:lnTo>
                    <a:pt x="0" y="13760"/>
                  </a:lnTo>
                  <a:cubicBezTo>
                    <a:pt x="0" y="13882"/>
                    <a:pt x="82" y="14004"/>
                    <a:pt x="204" y="14086"/>
                  </a:cubicBezTo>
                  <a:cubicBezTo>
                    <a:pt x="254" y="14103"/>
                    <a:pt x="305" y="14113"/>
                    <a:pt x="352" y="14113"/>
                  </a:cubicBezTo>
                  <a:cubicBezTo>
                    <a:pt x="420" y="14113"/>
                    <a:pt x="482" y="14093"/>
                    <a:pt x="529" y="14045"/>
                  </a:cubicBezTo>
                  <a:lnTo>
                    <a:pt x="16360" y="1388"/>
                  </a:lnTo>
                  <a:cubicBezTo>
                    <a:pt x="16442" y="1348"/>
                    <a:pt x="16523" y="1225"/>
                    <a:pt x="16523" y="1144"/>
                  </a:cubicBezTo>
                  <a:lnTo>
                    <a:pt x="16523" y="330"/>
                  </a:lnTo>
                  <a:cubicBezTo>
                    <a:pt x="16523" y="208"/>
                    <a:pt x="16442" y="86"/>
                    <a:pt x="16320" y="45"/>
                  </a:cubicBezTo>
                  <a:cubicBezTo>
                    <a:pt x="16273" y="14"/>
                    <a:pt x="16226" y="1"/>
                    <a:pt x="161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25" name="Google Shape;425;p1"/>
            <p:cNvSpPr/>
            <p:nvPr/>
          </p:nvSpPr>
          <p:spPr>
            <a:xfrm>
              <a:off x="3283975" y="4909125"/>
              <a:ext cx="1626875" cy="19375"/>
            </a:xfrm>
            <a:custGeom>
              <a:avLst/>
              <a:gdLst/>
              <a:ahLst/>
              <a:cxnLst/>
              <a:rect l="l" t="t" r="r" b="b"/>
              <a:pathLst>
                <a:path w="65075" h="775" extrusionOk="0">
                  <a:moveTo>
                    <a:pt x="0" y="1"/>
                  </a:moveTo>
                  <a:lnTo>
                    <a:pt x="0" y="774"/>
                  </a:lnTo>
                  <a:lnTo>
                    <a:pt x="65075" y="774"/>
                  </a:lnTo>
                  <a:lnTo>
                    <a:pt x="6507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26" name="Google Shape;426;p1"/>
            <p:cNvSpPr/>
            <p:nvPr/>
          </p:nvSpPr>
          <p:spPr>
            <a:xfrm>
              <a:off x="3274800" y="4899975"/>
              <a:ext cx="1645225" cy="37675"/>
            </a:xfrm>
            <a:custGeom>
              <a:avLst/>
              <a:gdLst/>
              <a:ahLst/>
              <a:cxnLst/>
              <a:rect l="l" t="t" r="r" b="b"/>
              <a:pathLst>
                <a:path w="65809" h="1507" extrusionOk="0">
                  <a:moveTo>
                    <a:pt x="65116" y="693"/>
                  </a:moveTo>
                  <a:lnTo>
                    <a:pt x="65116" y="815"/>
                  </a:lnTo>
                  <a:lnTo>
                    <a:pt x="693" y="815"/>
                  </a:lnTo>
                  <a:lnTo>
                    <a:pt x="693" y="693"/>
                  </a:lnTo>
                  <a:close/>
                  <a:moveTo>
                    <a:pt x="367" y="1"/>
                  </a:moveTo>
                  <a:cubicBezTo>
                    <a:pt x="286" y="1"/>
                    <a:pt x="164" y="41"/>
                    <a:pt x="123" y="123"/>
                  </a:cubicBezTo>
                  <a:cubicBezTo>
                    <a:pt x="42" y="163"/>
                    <a:pt x="1" y="286"/>
                    <a:pt x="1" y="367"/>
                  </a:cubicBezTo>
                  <a:lnTo>
                    <a:pt x="1" y="1140"/>
                  </a:lnTo>
                  <a:cubicBezTo>
                    <a:pt x="1" y="1222"/>
                    <a:pt x="42" y="1344"/>
                    <a:pt x="123" y="1384"/>
                  </a:cubicBezTo>
                  <a:cubicBezTo>
                    <a:pt x="164" y="1466"/>
                    <a:pt x="286" y="1506"/>
                    <a:pt x="367" y="1506"/>
                  </a:cubicBezTo>
                  <a:lnTo>
                    <a:pt x="65442" y="1506"/>
                  </a:lnTo>
                  <a:cubicBezTo>
                    <a:pt x="65523" y="1506"/>
                    <a:pt x="65645" y="1466"/>
                    <a:pt x="65686" y="1384"/>
                  </a:cubicBezTo>
                  <a:cubicBezTo>
                    <a:pt x="65767" y="1344"/>
                    <a:pt x="65808" y="1222"/>
                    <a:pt x="65808" y="1140"/>
                  </a:cubicBezTo>
                  <a:lnTo>
                    <a:pt x="65808" y="367"/>
                  </a:lnTo>
                  <a:cubicBezTo>
                    <a:pt x="65808" y="286"/>
                    <a:pt x="65767" y="163"/>
                    <a:pt x="65686" y="123"/>
                  </a:cubicBezTo>
                  <a:cubicBezTo>
                    <a:pt x="65645" y="41"/>
                    <a:pt x="65523" y="1"/>
                    <a:pt x="654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27" name="Google Shape;427;p1"/>
            <p:cNvSpPr/>
            <p:nvPr/>
          </p:nvSpPr>
          <p:spPr>
            <a:xfrm>
              <a:off x="3753000" y="4763650"/>
              <a:ext cx="178075" cy="60050"/>
            </a:xfrm>
            <a:custGeom>
              <a:avLst/>
              <a:gdLst/>
              <a:ahLst/>
              <a:cxnLst/>
              <a:rect l="l" t="t" r="r" b="b"/>
              <a:pathLst>
                <a:path w="7123" h="2402" extrusionOk="0">
                  <a:moveTo>
                    <a:pt x="5779" y="692"/>
                  </a:moveTo>
                  <a:lnTo>
                    <a:pt x="4559" y="1710"/>
                  </a:lnTo>
                  <a:lnTo>
                    <a:pt x="1343" y="1710"/>
                  </a:lnTo>
                  <a:lnTo>
                    <a:pt x="2587" y="692"/>
                  </a:lnTo>
                  <a:close/>
                  <a:moveTo>
                    <a:pt x="2442" y="0"/>
                  </a:moveTo>
                  <a:cubicBezTo>
                    <a:pt x="2361" y="0"/>
                    <a:pt x="2320" y="41"/>
                    <a:pt x="2239" y="82"/>
                  </a:cubicBezTo>
                  <a:lnTo>
                    <a:pt x="163" y="1791"/>
                  </a:lnTo>
                  <a:cubicBezTo>
                    <a:pt x="41" y="1872"/>
                    <a:pt x="0" y="2035"/>
                    <a:pt x="41" y="2157"/>
                  </a:cubicBezTo>
                  <a:cubicBezTo>
                    <a:pt x="82" y="2279"/>
                    <a:pt x="204" y="2401"/>
                    <a:pt x="367" y="2401"/>
                  </a:cubicBezTo>
                  <a:lnTo>
                    <a:pt x="4681" y="2401"/>
                  </a:lnTo>
                  <a:cubicBezTo>
                    <a:pt x="4721" y="2401"/>
                    <a:pt x="4803" y="2361"/>
                    <a:pt x="4884" y="2320"/>
                  </a:cubicBezTo>
                  <a:lnTo>
                    <a:pt x="6960" y="611"/>
                  </a:lnTo>
                  <a:cubicBezTo>
                    <a:pt x="7082" y="529"/>
                    <a:pt x="7122" y="367"/>
                    <a:pt x="7082" y="244"/>
                  </a:cubicBezTo>
                  <a:cubicBezTo>
                    <a:pt x="7041"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28" name="Google Shape;428;p1"/>
            <p:cNvSpPr/>
            <p:nvPr/>
          </p:nvSpPr>
          <p:spPr>
            <a:xfrm>
              <a:off x="3860850" y="4763650"/>
              <a:ext cx="178075" cy="60050"/>
            </a:xfrm>
            <a:custGeom>
              <a:avLst/>
              <a:gdLst/>
              <a:ahLst/>
              <a:cxnLst/>
              <a:rect l="l" t="t" r="r" b="b"/>
              <a:pathLst>
                <a:path w="7123" h="2402" extrusionOk="0">
                  <a:moveTo>
                    <a:pt x="5779" y="692"/>
                  </a:moveTo>
                  <a:lnTo>
                    <a:pt x="4518" y="1710"/>
                  </a:lnTo>
                  <a:lnTo>
                    <a:pt x="1303" y="1710"/>
                  </a:lnTo>
                  <a:lnTo>
                    <a:pt x="2546" y="692"/>
                  </a:lnTo>
                  <a:close/>
                  <a:moveTo>
                    <a:pt x="2442" y="0"/>
                  </a:moveTo>
                  <a:cubicBezTo>
                    <a:pt x="2361" y="0"/>
                    <a:pt x="2279" y="41"/>
                    <a:pt x="2239" y="82"/>
                  </a:cubicBezTo>
                  <a:lnTo>
                    <a:pt x="122" y="1791"/>
                  </a:lnTo>
                  <a:cubicBezTo>
                    <a:pt x="41" y="1872"/>
                    <a:pt x="0" y="2035"/>
                    <a:pt x="41" y="2157"/>
                  </a:cubicBezTo>
                  <a:cubicBezTo>
                    <a:pt x="82" y="2279"/>
                    <a:pt x="204" y="2401"/>
                    <a:pt x="367" y="2401"/>
                  </a:cubicBezTo>
                  <a:lnTo>
                    <a:pt x="4640" y="2401"/>
                  </a:lnTo>
                  <a:cubicBezTo>
                    <a:pt x="4721" y="2401"/>
                    <a:pt x="4803" y="2361"/>
                    <a:pt x="4843" y="2320"/>
                  </a:cubicBezTo>
                  <a:lnTo>
                    <a:pt x="6960" y="611"/>
                  </a:lnTo>
                  <a:cubicBezTo>
                    <a:pt x="7082" y="529"/>
                    <a:pt x="7122" y="367"/>
                    <a:pt x="7041" y="244"/>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29" name="Google Shape;429;p1"/>
            <p:cNvSpPr/>
            <p:nvPr/>
          </p:nvSpPr>
          <p:spPr>
            <a:xfrm>
              <a:off x="3645150"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39" y="82"/>
                  </a:cubicBezTo>
                  <a:lnTo>
                    <a:pt x="163" y="1791"/>
                  </a:lnTo>
                  <a:cubicBezTo>
                    <a:pt x="41" y="1872"/>
                    <a:pt x="1" y="2035"/>
                    <a:pt x="41" y="2157"/>
                  </a:cubicBezTo>
                  <a:cubicBezTo>
                    <a:pt x="123" y="2279"/>
                    <a:pt x="245" y="2401"/>
                    <a:pt x="367" y="2401"/>
                  </a:cubicBezTo>
                  <a:lnTo>
                    <a:pt x="4681" y="2401"/>
                  </a:lnTo>
                  <a:cubicBezTo>
                    <a:pt x="4762" y="2401"/>
                    <a:pt x="4844" y="2361"/>
                    <a:pt x="4884" y="2320"/>
                  </a:cubicBezTo>
                  <a:lnTo>
                    <a:pt x="7000"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30" name="Google Shape;430;p1"/>
            <p:cNvSpPr/>
            <p:nvPr/>
          </p:nvSpPr>
          <p:spPr>
            <a:xfrm>
              <a:off x="3698050" y="4721925"/>
              <a:ext cx="178075" cy="59050"/>
            </a:xfrm>
            <a:custGeom>
              <a:avLst/>
              <a:gdLst/>
              <a:ahLst/>
              <a:cxnLst/>
              <a:rect l="l" t="t" r="r" b="b"/>
              <a:pathLst>
                <a:path w="7123" h="2362" extrusionOk="0">
                  <a:moveTo>
                    <a:pt x="5745" y="693"/>
                  </a:moveTo>
                  <a:lnTo>
                    <a:pt x="4518" y="1669"/>
                  </a:lnTo>
                  <a:lnTo>
                    <a:pt x="1303" y="1669"/>
                  </a:lnTo>
                  <a:lnTo>
                    <a:pt x="2565" y="693"/>
                  </a:lnTo>
                  <a:close/>
                  <a:moveTo>
                    <a:pt x="2443" y="1"/>
                  </a:moveTo>
                  <a:cubicBezTo>
                    <a:pt x="2361" y="1"/>
                    <a:pt x="2280" y="41"/>
                    <a:pt x="2239" y="82"/>
                  </a:cubicBezTo>
                  <a:lnTo>
                    <a:pt x="123" y="1751"/>
                  </a:lnTo>
                  <a:cubicBezTo>
                    <a:pt x="42" y="1832"/>
                    <a:pt x="1" y="1995"/>
                    <a:pt x="42" y="2117"/>
                  </a:cubicBezTo>
                  <a:cubicBezTo>
                    <a:pt x="82" y="2280"/>
                    <a:pt x="204" y="2361"/>
                    <a:pt x="367" y="2361"/>
                  </a:cubicBezTo>
                  <a:lnTo>
                    <a:pt x="4640" y="2361"/>
                  </a:lnTo>
                  <a:cubicBezTo>
                    <a:pt x="4722" y="2361"/>
                    <a:pt x="4803" y="2320"/>
                    <a:pt x="4884" y="2280"/>
                  </a:cubicBezTo>
                  <a:lnTo>
                    <a:pt x="6960" y="611"/>
                  </a:lnTo>
                  <a:cubicBezTo>
                    <a:pt x="7082" y="489"/>
                    <a:pt x="7123" y="367"/>
                    <a:pt x="7082" y="204"/>
                  </a:cubicBezTo>
                  <a:cubicBezTo>
                    <a:pt x="7001" y="82"/>
                    <a:pt x="6879" y="1"/>
                    <a:pt x="67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31" name="Google Shape;431;p1"/>
            <p:cNvSpPr/>
            <p:nvPr/>
          </p:nvSpPr>
          <p:spPr>
            <a:xfrm>
              <a:off x="3857800"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2"/>
                    <a:pt x="367" y="2402"/>
                  </a:cubicBezTo>
                  <a:lnTo>
                    <a:pt x="4640" y="2402"/>
                  </a:lnTo>
                  <a:cubicBezTo>
                    <a:pt x="4721" y="2402"/>
                    <a:pt x="4803" y="2361"/>
                    <a:pt x="4884" y="2320"/>
                  </a:cubicBezTo>
                  <a:lnTo>
                    <a:pt x="6959" y="611"/>
                  </a:lnTo>
                  <a:cubicBezTo>
                    <a:pt x="7082" y="529"/>
                    <a:pt x="7122" y="367"/>
                    <a:pt x="7082" y="245"/>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32" name="Google Shape;432;p1"/>
            <p:cNvSpPr/>
            <p:nvPr/>
          </p:nvSpPr>
          <p:spPr>
            <a:xfrm>
              <a:off x="3749950" y="4679200"/>
              <a:ext cx="178075" cy="60050"/>
            </a:xfrm>
            <a:custGeom>
              <a:avLst/>
              <a:gdLst/>
              <a:ahLst/>
              <a:cxnLst/>
              <a:rect l="l" t="t" r="r" b="b"/>
              <a:pathLst>
                <a:path w="7123" h="2402" extrusionOk="0">
                  <a:moveTo>
                    <a:pt x="5805" y="692"/>
                  </a:moveTo>
                  <a:lnTo>
                    <a:pt x="4558" y="1710"/>
                  </a:lnTo>
                  <a:lnTo>
                    <a:pt x="1343" y="1710"/>
                  </a:lnTo>
                  <a:lnTo>
                    <a:pt x="2564" y="692"/>
                  </a:lnTo>
                  <a:close/>
                  <a:moveTo>
                    <a:pt x="2483" y="0"/>
                  </a:moveTo>
                  <a:cubicBezTo>
                    <a:pt x="2402" y="0"/>
                    <a:pt x="2320" y="41"/>
                    <a:pt x="2239" y="82"/>
                  </a:cubicBezTo>
                  <a:lnTo>
                    <a:pt x="163" y="1791"/>
                  </a:lnTo>
                  <a:cubicBezTo>
                    <a:pt x="41" y="1872"/>
                    <a:pt x="0" y="2035"/>
                    <a:pt x="41" y="2157"/>
                  </a:cubicBezTo>
                  <a:cubicBezTo>
                    <a:pt x="82" y="2279"/>
                    <a:pt x="245" y="2402"/>
                    <a:pt x="367" y="2402"/>
                  </a:cubicBezTo>
                  <a:lnTo>
                    <a:pt x="4681" y="2402"/>
                  </a:lnTo>
                  <a:cubicBezTo>
                    <a:pt x="4762" y="2402"/>
                    <a:pt x="4803" y="2361"/>
                    <a:pt x="4884" y="2320"/>
                  </a:cubicBezTo>
                  <a:lnTo>
                    <a:pt x="6960" y="611"/>
                  </a:lnTo>
                  <a:cubicBezTo>
                    <a:pt x="7082" y="529"/>
                    <a:pt x="7122" y="367"/>
                    <a:pt x="7082" y="245"/>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33" name="Google Shape;433;p1"/>
            <p:cNvSpPr/>
            <p:nvPr/>
          </p:nvSpPr>
          <p:spPr>
            <a:xfrm>
              <a:off x="3967675"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39" y="82"/>
                  </a:cubicBezTo>
                  <a:lnTo>
                    <a:pt x="163" y="1791"/>
                  </a:lnTo>
                  <a:cubicBezTo>
                    <a:pt x="41" y="1872"/>
                    <a:pt x="1" y="2035"/>
                    <a:pt x="41" y="2157"/>
                  </a:cubicBezTo>
                  <a:cubicBezTo>
                    <a:pt x="82" y="2279"/>
                    <a:pt x="245" y="2401"/>
                    <a:pt x="367" y="2401"/>
                  </a:cubicBezTo>
                  <a:lnTo>
                    <a:pt x="4681" y="2401"/>
                  </a:lnTo>
                  <a:cubicBezTo>
                    <a:pt x="4762" y="2401"/>
                    <a:pt x="4844" y="2361"/>
                    <a:pt x="4884" y="2320"/>
                  </a:cubicBezTo>
                  <a:lnTo>
                    <a:pt x="6960"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34" name="Google Shape;434;p1"/>
            <p:cNvSpPr/>
            <p:nvPr/>
          </p:nvSpPr>
          <p:spPr>
            <a:xfrm>
              <a:off x="4504875"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39" y="82"/>
                  </a:cubicBezTo>
                  <a:lnTo>
                    <a:pt x="163" y="1791"/>
                  </a:lnTo>
                  <a:cubicBezTo>
                    <a:pt x="41" y="1872"/>
                    <a:pt x="1" y="2035"/>
                    <a:pt x="41" y="2157"/>
                  </a:cubicBezTo>
                  <a:cubicBezTo>
                    <a:pt x="123" y="2279"/>
                    <a:pt x="245" y="2401"/>
                    <a:pt x="367" y="2401"/>
                  </a:cubicBezTo>
                  <a:lnTo>
                    <a:pt x="4681" y="2401"/>
                  </a:lnTo>
                  <a:cubicBezTo>
                    <a:pt x="4762" y="2401"/>
                    <a:pt x="4844" y="2361"/>
                    <a:pt x="4884" y="2320"/>
                  </a:cubicBezTo>
                  <a:lnTo>
                    <a:pt x="6960"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35" name="Google Shape;435;p1"/>
            <p:cNvSpPr/>
            <p:nvPr/>
          </p:nvSpPr>
          <p:spPr>
            <a:xfrm>
              <a:off x="3964625" y="4679200"/>
              <a:ext cx="178075" cy="60050"/>
            </a:xfrm>
            <a:custGeom>
              <a:avLst/>
              <a:gdLst/>
              <a:ahLst/>
              <a:cxnLst/>
              <a:rect l="l" t="t" r="r" b="b"/>
              <a:pathLst>
                <a:path w="7123" h="2402" extrusionOk="0">
                  <a:moveTo>
                    <a:pt x="5820" y="692"/>
                  </a:moveTo>
                  <a:lnTo>
                    <a:pt x="4577" y="1710"/>
                  </a:lnTo>
                  <a:lnTo>
                    <a:pt x="1343" y="1710"/>
                  </a:lnTo>
                  <a:lnTo>
                    <a:pt x="2605" y="692"/>
                  </a:lnTo>
                  <a:close/>
                  <a:moveTo>
                    <a:pt x="2483" y="0"/>
                  </a:moveTo>
                  <a:cubicBezTo>
                    <a:pt x="2402" y="0"/>
                    <a:pt x="2320" y="41"/>
                    <a:pt x="2279" y="82"/>
                  </a:cubicBezTo>
                  <a:lnTo>
                    <a:pt x="163" y="1791"/>
                  </a:lnTo>
                  <a:cubicBezTo>
                    <a:pt x="41" y="1872"/>
                    <a:pt x="0" y="2035"/>
                    <a:pt x="41" y="2157"/>
                  </a:cubicBezTo>
                  <a:cubicBezTo>
                    <a:pt x="123" y="2279"/>
                    <a:pt x="245" y="2402"/>
                    <a:pt x="367" y="2402"/>
                  </a:cubicBezTo>
                  <a:lnTo>
                    <a:pt x="4681" y="2402"/>
                  </a:lnTo>
                  <a:cubicBezTo>
                    <a:pt x="4762" y="2402"/>
                    <a:pt x="4843" y="2361"/>
                    <a:pt x="4884" y="2320"/>
                  </a:cubicBezTo>
                  <a:lnTo>
                    <a:pt x="7000" y="611"/>
                  </a:lnTo>
                  <a:cubicBezTo>
                    <a:pt x="7082" y="529"/>
                    <a:pt x="7122" y="367"/>
                    <a:pt x="7082" y="245"/>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36" name="Google Shape;436;p1"/>
            <p:cNvSpPr/>
            <p:nvPr/>
          </p:nvSpPr>
          <p:spPr>
            <a:xfrm>
              <a:off x="4075525" y="4763650"/>
              <a:ext cx="178075" cy="60050"/>
            </a:xfrm>
            <a:custGeom>
              <a:avLst/>
              <a:gdLst/>
              <a:ahLst/>
              <a:cxnLst/>
              <a:rect l="l" t="t" r="r" b="b"/>
              <a:pathLst>
                <a:path w="7123" h="2402" extrusionOk="0">
                  <a:moveTo>
                    <a:pt x="5779" y="692"/>
                  </a:moveTo>
                  <a:lnTo>
                    <a:pt x="4518" y="1710"/>
                  </a:lnTo>
                  <a:lnTo>
                    <a:pt x="1303" y="1710"/>
                  </a:lnTo>
                  <a:lnTo>
                    <a:pt x="2546" y="692"/>
                  </a:lnTo>
                  <a:close/>
                  <a:moveTo>
                    <a:pt x="2442" y="0"/>
                  </a:moveTo>
                  <a:cubicBezTo>
                    <a:pt x="2361" y="0"/>
                    <a:pt x="2279" y="41"/>
                    <a:pt x="2239" y="82"/>
                  </a:cubicBezTo>
                  <a:lnTo>
                    <a:pt x="163" y="1791"/>
                  </a:lnTo>
                  <a:cubicBezTo>
                    <a:pt x="41" y="1872"/>
                    <a:pt x="0" y="2035"/>
                    <a:pt x="41" y="2157"/>
                  </a:cubicBezTo>
                  <a:cubicBezTo>
                    <a:pt x="82" y="2279"/>
                    <a:pt x="204" y="2401"/>
                    <a:pt x="367" y="2401"/>
                  </a:cubicBezTo>
                  <a:lnTo>
                    <a:pt x="4640" y="2401"/>
                  </a:lnTo>
                  <a:cubicBezTo>
                    <a:pt x="4721" y="2401"/>
                    <a:pt x="4803" y="2361"/>
                    <a:pt x="4884" y="2320"/>
                  </a:cubicBezTo>
                  <a:lnTo>
                    <a:pt x="6960" y="611"/>
                  </a:lnTo>
                  <a:cubicBezTo>
                    <a:pt x="7082" y="529"/>
                    <a:pt x="7122" y="367"/>
                    <a:pt x="7082" y="244"/>
                  </a:cubicBezTo>
                  <a:cubicBezTo>
                    <a:pt x="7000"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37" name="Google Shape;437;p1"/>
            <p:cNvSpPr/>
            <p:nvPr/>
          </p:nvSpPr>
          <p:spPr>
            <a:xfrm>
              <a:off x="4719550" y="4763650"/>
              <a:ext cx="178075" cy="60050"/>
            </a:xfrm>
            <a:custGeom>
              <a:avLst/>
              <a:gdLst/>
              <a:ahLst/>
              <a:cxnLst/>
              <a:rect l="l" t="t" r="r" b="b"/>
              <a:pathLst>
                <a:path w="7123" h="2402" extrusionOk="0">
                  <a:moveTo>
                    <a:pt x="5820" y="692"/>
                  </a:moveTo>
                  <a:lnTo>
                    <a:pt x="4559" y="1710"/>
                  </a:lnTo>
                  <a:lnTo>
                    <a:pt x="1359" y="1710"/>
                  </a:lnTo>
                  <a:lnTo>
                    <a:pt x="2605" y="692"/>
                  </a:lnTo>
                  <a:close/>
                  <a:moveTo>
                    <a:pt x="2483" y="0"/>
                  </a:moveTo>
                  <a:cubicBezTo>
                    <a:pt x="2402" y="0"/>
                    <a:pt x="2320" y="41"/>
                    <a:pt x="2280" y="82"/>
                  </a:cubicBezTo>
                  <a:lnTo>
                    <a:pt x="163" y="1791"/>
                  </a:lnTo>
                  <a:cubicBezTo>
                    <a:pt x="41" y="1872"/>
                    <a:pt x="1" y="2035"/>
                    <a:pt x="82" y="2157"/>
                  </a:cubicBezTo>
                  <a:cubicBezTo>
                    <a:pt x="123" y="2279"/>
                    <a:pt x="245" y="2401"/>
                    <a:pt x="367" y="2401"/>
                  </a:cubicBezTo>
                  <a:lnTo>
                    <a:pt x="4681" y="2401"/>
                  </a:lnTo>
                  <a:cubicBezTo>
                    <a:pt x="4762" y="2401"/>
                    <a:pt x="4844" y="2361"/>
                    <a:pt x="4884" y="2320"/>
                  </a:cubicBezTo>
                  <a:lnTo>
                    <a:pt x="7001"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38" name="Google Shape;438;p1"/>
            <p:cNvSpPr/>
            <p:nvPr/>
          </p:nvSpPr>
          <p:spPr>
            <a:xfrm>
              <a:off x="4772450" y="4721925"/>
              <a:ext cx="178075" cy="59050"/>
            </a:xfrm>
            <a:custGeom>
              <a:avLst/>
              <a:gdLst/>
              <a:ahLst/>
              <a:cxnLst/>
              <a:rect l="l" t="t" r="r" b="b"/>
              <a:pathLst>
                <a:path w="7123" h="2362" extrusionOk="0">
                  <a:moveTo>
                    <a:pt x="5780" y="693"/>
                  </a:moveTo>
                  <a:lnTo>
                    <a:pt x="4559" y="1669"/>
                  </a:lnTo>
                  <a:lnTo>
                    <a:pt x="1338" y="1669"/>
                  </a:lnTo>
                  <a:lnTo>
                    <a:pt x="2565" y="693"/>
                  </a:lnTo>
                  <a:close/>
                  <a:moveTo>
                    <a:pt x="2443" y="1"/>
                  </a:moveTo>
                  <a:cubicBezTo>
                    <a:pt x="2361" y="1"/>
                    <a:pt x="2280" y="41"/>
                    <a:pt x="2239" y="82"/>
                  </a:cubicBezTo>
                  <a:lnTo>
                    <a:pt x="164" y="1751"/>
                  </a:lnTo>
                  <a:cubicBezTo>
                    <a:pt x="42" y="1832"/>
                    <a:pt x="1" y="1995"/>
                    <a:pt x="42" y="2117"/>
                  </a:cubicBezTo>
                  <a:cubicBezTo>
                    <a:pt x="82" y="2280"/>
                    <a:pt x="204" y="2361"/>
                    <a:pt x="367" y="2361"/>
                  </a:cubicBezTo>
                  <a:lnTo>
                    <a:pt x="4640" y="2361"/>
                  </a:lnTo>
                  <a:cubicBezTo>
                    <a:pt x="4722" y="2361"/>
                    <a:pt x="4803" y="2320"/>
                    <a:pt x="4885" y="2280"/>
                  </a:cubicBezTo>
                  <a:lnTo>
                    <a:pt x="6960" y="611"/>
                  </a:lnTo>
                  <a:cubicBezTo>
                    <a:pt x="7082" y="489"/>
                    <a:pt x="7123" y="367"/>
                    <a:pt x="7082" y="204"/>
                  </a:cubicBezTo>
                  <a:cubicBezTo>
                    <a:pt x="7042"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39" name="Google Shape;439;p1"/>
            <p:cNvSpPr/>
            <p:nvPr/>
          </p:nvSpPr>
          <p:spPr>
            <a:xfrm>
              <a:off x="4612725" y="4763650"/>
              <a:ext cx="178075" cy="60050"/>
            </a:xfrm>
            <a:custGeom>
              <a:avLst/>
              <a:gdLst/>
              <a:ahLst/>
              <a:cxnLst/>
              <a:rect l="l" t="t" r="r" b="b"/>
              <a:pathLst>
                <a:path w="7123" h="2402" extrusionOk="0">
                  <a:moveTo>
                    <a:pt x="5779" y="692"/>
                  </a:moveTo>
                  <a:lnTo>
                    <a:pt x="4559" y="1710"/>
                  </a:lnTo>
                  <a:lnTo>
                    <a:pt x="1303" y="1710"/>
                  </a:lnTo>
                  <a:lnTo>
                    <a:pt x="2546" y="692"/>
                  </a:lnTo>
                  <a:close/>
                  <a:moveTo>
                    <a:pt x="2442" y="0"/>
                  </a:moveTo>
                  <a:cubicBezTo>
                    <a:pt x="2361" y="0"/>
                    <a:pt x="2280" y="41"/>
                    <a:pt x="2239" y="82"/>
                  </a:cubicBezTo>
                  <a:lnTo>
                    <a:pt x="163" y="1791"/>
                  </a:lnTo>
                  <a:cubicBezTo>
                    <a:pt x="41" y="1872"/>
                    <a:pt x="1" y="2035"/>
                    <a:pt x="41" y="2157"/>
                  </a:cubicBezTo>
                  <a:cubicBezTo>
                    <a:pt x="82" y="2279"/>
                    <a:pt x="204" y="2401"/>
                    <a:pt x="367" y="2401"/>
                  </a:cubicBezTo>
                  <a:lnTo>
                    <a:pt x="4640" y="2401"/>
                  </a:lnTo>
                  <a:cubicBezTo>
                    <a:pt x="4721" y="2401"/>
                    <a:pt x="4803" y="2361"/>
                    <a:pt x="4884" y="2320"/>
                  </a:cubicBezTo>
                  <a:lnTo>
                    <a:pt x="6960" y="611"/>
                  </a:lnTo>
                  <a:cubicBezTo>
                    <a:pt x="7082" y="529"/>
                    <a:pt x="7122" y="367"/>
                    <a:pt x="7082" y="244"/>
                  </a:cubicBezTo>
                  <a:cubicBezTo>
                    <a:pt x="7041"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40" name="Google Shape;440;p1"/>
            <p:cNvSpPr/>
            <p:nvPr/>
          </p:nvSpPr>
          <p:spPr>
            <a:xfrm>
              <a:off x="4398050" y="4763650"/>
              <a:ext cx="178075" cy="60050"/>
            </a:xfrm>
            <a:custGeom>
              <a:avLst/>
              <a:gdLst/>
              <a:ahLst/>
              <a:cxnLst/>
              <a:rect l="l" t="t" r="r" b="b"/>
              <a:pathLst>
                <a:path w="7123" h="2402" extrusionOk="0">
                  <a:moveTo>
                    <a:pt x="5779" y="692"/>
                  </a:moveTo>
                  <a:lnTo>
                    <a:pt x="4518" y="1710"/>
                  </a:lnTo>
                  <a:lnTo>
                    <a:pt x="1303" y="1710"/>
                  </a:lnTo>
                  <a:lnTo>
                    <a:pt x="2546" y="692"/>
                  </a:lnTo>
                  <a:close/>
                  <a:moveTo>
                    <a:pt x="2442" y="0"/>
                  </a:moveTo>
                  <a:cubicBezTo>
                    <a:pt x="2361" y="0"/>
                    <a:pt x="2279" y="41"/>
                    <a:pt x="2239" y="82"/>
                  </a:cubicBezTo>
                  <a:lnTo>
                    <a:pt x="123" y="1791"/>
                  </a:lnTo>
                  <a:cubicBezTo>
                    <a:pt x="41" y="1872"/>
                    <a:pt x="0" y="2035"/>
                    <a:pt x="41" y="2157"/>
                  </a:cubicBezTo>
                  <a:cubicBezTo>
                    <a:pt x="82" y="2279"/>
                    <a:pt x="204" y="2401"/>
                    <a:pt x="367" y="2401"/>
                  </a:cubicBezTo>
                  <a:lnTo>
                    <a:pt x="4640" y="2401"/>
                  </a:lnTo>
                  <a:cubicBezTo>
                    <a:pt x="4721" y="2401"/>
                    <a:pt x="4803" y="2361"/>
                    <a:pt x="4843" y="2320"/>
                  </a:cubicBezTo>
                  <a:lnTo>
                    <a:pt x="6960" y="611"/>
                  </a:lnTo>
                  <a:cubicBezTo>
                    <a:pt x="7082" y="529"/>
                    <a:pt x="7122" y="367"/>
                    <a:pt x="7041" y="244"/>
                  </a:cubicBezTo>
                  <a:cubicBezTo>
                    <a:pt x="7000"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41" name="Google Shape;441;p1"/>
            <p:cNvSpPr/>
            <p:nvPr/>
          </p:nvSpPr>
          <p:spPr>
            <a:xfrm>
              <a:off x="4182350"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80" y="82"/>
                  </a:cubicBezTo>
                  <a:lnTo>
                    <a:pt x="163" y="1791"/>
                  </a:lnTo>
                  <a:cubicBezTo>
                    <a:pt x="41" y="1872"/>
                    <a:pt x="1" y="2035"/>
                    <a:pt x="82" y="2157"/>
                  </a:cubicBezTo>
                  <a:cubicBezTo>
                    <a:pt x="123" y="2279"/>
                    <a:pt x="245" y="2401"/>
                    <a:pt x="367" y="2401"/>
                  </a:cubicBezTo>
                  <a:lnTo>
                    <a:pt x="4681" y="2401"/>
                  </a:lnTo>
                  <a:cubicBezTo>
                    <a:pt x="4762" y="2401"/>
                    <a:pt x="4844" y="2361"/>
                    <a:pt x="4884" y="2320"/>
                  </a:cubicBezTo>
                  <a:lnTo>
                    <a:pt x="7001" y="611"/>
                  </a:lnTo>
                  <a:cubicBezTo>
                    <a:pt x="7082" y="529"/>
                    <a:pt x="7123" y="367"/>
                    <a:pt x="7082" y="244"/>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42" name="Google Shape;442;p1"/>
            <p:cNvSpPr/>
            <p:nvPr/>
          </p:nvSpPr>
          <p:spPr>
            <a:xfrm>
              <a:off x="4290200" y="4763650"/>
              <a:ext cx="178075" cy="60050"/>
            </a:xfrm>
            <a:custGeom>
              <a:avLst/>
              <a:gdLst/>
              <a:ahLst/>
              <a:cxnLst/>
              <a:rect l="l" t="t" r="r" b="b"/>
              <a:pathLst>
                <a:path w="7123" h="2402" extrusionOk="0">
                  <a:moveTo>
                    <a:pt x="5780" y="692"/>
                  </a:moveTo>
                  <a:lnTo>
                    <a:pt x="4559" y="1710"/>
                  </a:lnTo>
                  <a:lnTo>
                    <a:pt x="1344" y="1710"/>
                  </a:lnTo>
                  <a:lnTo>
                    <a:pt x="2587" y="692"/>
                  </a:lnTo>
                  <a:close/>
                  <a:moveTo>
                    <a:pt x="2442" y="0"/>
                  </a:moveTo>
                  <a:cubicBezTo>
                    <a:pt x="2402" y="0"/>
                    <a:pt x="2320" y="41"/>
                    <a:pt x="2239" y="82"/>
                  </a:cubicBezTo>
                  <a:lnTo>
                    <a:pt x="163" y="1791"/>
                  </a:lnTo>
                  <a:cubicBezTo>
                    <a:pt x="41" y="1872"/>
                    <a:pt x="1" y="2035"/>
                    <a:pt x="41" y="2157"/>
                  </a:cubicBezTo>
                  <a:cubicBezTo>
                    <a:pt x="82" y="2279"/>
                    <a:pt x="204" y="2401"/>
                    <a:pt x="367" y="2401"/>
                  </a:cubicBezTo>
                  <a:lnTo>
                    <a:pt x="4681" y="2401"/>
                  </a:lnTo>
                  <a:cubicBezTo>
                    <a:pt x="4762" y="2401"/>
                    <a:pt x="4803" y="2361"/>
                    <a:pt x="4884" y="2320"/>
                  </a:cubicBezTo>
                  <a:lnTo>
                    <a:pt x="6960" y="611"/>
                  </a:lnTo>
                  <a:cubicBezTo>
                    <a:pt x="7082" y="529"/>
                    <a:pt x="7123" y="367"/>
                    <a:pt x="7082" y="244"/>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43" name="Google Shape;443;p1"/>
            <p:cNvSpPr/>
            <p:nvPr/>
          </p:nvSpPr>
          <p:spPr>
            <a:xfrm>
              <a:off x="4395000"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63" y="1791"/>
                  </a:lnTo>
                  <a:cubicBezTo>
                    <a:pt x="41" y="1872"/>
                    <a:pt x="0" y="2035"/>
                    <a:pt x="41" y="2157"/>
                  </a:cubicBezTo>
                  <a:cubicBezTo>
                    <a:pt x="82" y="2279"/>
                    <a:pt x="204" y="2402"/>
                    <a:pt x="367" y="2402"/>
                  </a:cubicBezTo>
                  <a:lnTo>
                    <a:pt x="4640" y="2402"/>
                  </a:lnTo>
                  <a:cubicBezTo>
                    <a:pt x="4721" y="2402"/>
                    <a:pt x="4803" y="2361"/>
                    <a:pt x="4884" y="2320"/>
                  </a:cubicBezTo>
                  <a:lnTo>
                    <a:pt x="6960" y="611"/>
                  </a:lnTo>
                  <a:cubicBezTo>
                    <a:pt x="7082" y="529"/>
                    <a:pt x="7122" y="367"/>
                    <a:pt x="7082" y="245"/>
                  </a:cubicBezTo>
                  <a:cubicBezTo>
                    <a:pt x="7041"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44" name="Google Shape;444;p1"/>
            <p:cNvSpPr/>
            <p:nvPr/>
          </p:nvSpPr>
          <p:spPr>
            <a:xfrm>
              <a:off x="4557775" y="4721925"/>
              <a:ext cx="178075" cy="59050"/>
            </a:xfrm>
            <a:custGeom>
              <a:avLst/>
              <a:gdLst/>
              <a:ahLst/>
              <a:cxnLst/>
              <a:rect l="l" t="t" r="r" b="b"/>
              <a:pathLst>
                <a:path w="7123" h="2362" extrusionOk="0">
                  <a:moveTo>
                    <a:pt x="5780" y="693"/>
                  </a:moveTo>
                  <a:lnTo>
                    <a:pt x="4518" y="1669"/>
                  </a:lnTo>
                  <a:lnTo>
                    <a:pt x="1303" y="1669"/>
                  </a:lnTo>
                  <a:lnTo>
                    <a:pt x="2543" y="693"/>
                  </a:lnTo>
                  <a:close/>
                  <a:moveTo>
                    <a:pt x="2443" y="1"/>
                  </a:moveTo>
                  <a:cubicBezTo>
                    <a:pt x="2361" y="1"/>
                    <a:pt x="2280" y="41"/>
                    <a:pt x="2239" y="82"/>
                  </a:cubicBezTo>
                  <a:lnTo>
                    <a:pt x="123" y="1751"/>
                  </a:lnTo>
                  <a:cubicBezTo>
                    <a:pt x="42" y="1832"/>
                    <a:pt x="1" y="1995"/>
                    <a:pt x="42" y="2117"/>
                  </a:cubicBezTo>
                  <a:cubicBezTo>
                    <a:pt x="82" y="2280"/>
                    <a:pt x="204" y="2361"/>
                    <a:pt x="367" y="2361"/>
                  </a:cubicBezTo>
                  <a:lnTo>
                    <a:pt x="4640" y="2361"/>
                  </a:lnTo>
                  <a:cubicBezTo>
                    <a:pt x="4722" y="2361"/>
                    <a:pt x="4803" y="2320"/>
                    <a:pt x="4844" y="2280"/>
                  </a:cubicBezTo>
                  <a:lnTo>
                    <a:pt x="6960" y="611"/>
                  </a:lnTo>
                  <a:cubicBezTo>
                    <a:pt x="7082" y="489"/>
                    <a:pt x="7123" y="367"/>
                    <a:pt x="7041" y="204"/>
                  </a:cubicBezTo>
                  <a:cubicBezTo>
                    <a:pt x="7001"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45" name="Google Shape;445;p1"/>
            <p:cNvSpPr/>
            <p:nvPr/>
          </p:nvSpPr>
          <p:spPr>
            <a:xfrm>
              <a:off x="4342100" y="4721925"/>
              <a:ext cx="178075" cy="59050"/>
            </a:xfrm>
            <a:custGeom>
              <a:avLst/>
              <a:gdLst/>
              <a:ahLst/>
              <a:cxnLst/>
              <a:rect l="l" t="t" r="r" b="b"/>
              <a:pathLst>
                <a:path w="7123" h="2362" extrusionOk="0">
                  <a:moveTo>
                    <a:pt x="5820" y="693"/>
                  </a:moveTo>
                  <a:lnTo>
                    <a:pt x="4558" y="1669"/>
                  </a:lnTo>
                  <a:lnTo>
                    <a:pt x="1343" y="1669"/>
                  </a:lnTo>
                  <a:lnTo>
                    <a:pt x="2583" y="693"/>
                  </a:lnTo>
                  <a:close/>
                  <a:moveTo>
                    <a:pt x="2483" y="1"/>
                  </a:moveTo>
                  <a:cubicBezTo>
                    <a:pt x="2401" y="1"/>
                    <a:pt x="2320" y="41"/>
                    <a:pt x="2279" y="82"/>
                  </a:cubicBezTo>
                  <a:lnTo>
                    <a:pt x="163" y="1751"/>
                  </a:lnTo>
                  <a:cubicBezTo>
                    <a:pt x="41" y="1832"/>
                    <a:pt x="0" y="1995"/>
                    <a:pt x="81"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46" name="Google Shape;446;p1"/>
            <p:cNvSpPr/>
            <p:nvPr/>
          </p:nvSpPr>
          <p:spPr>
            <a:xfrm>
              <a:off x="4127400" y="4721925"/>
              <a:ext cx="178075" cy="59050"/>
            </a:xfrm>
            <a:custGeom>
              <a:avLst/>
              <a:gdLst/>
              <a:ahLst/>
              <a:cxnLst/>
              <a:rect l="l" t="t" r="r" b="b"/>
              <a:pathLst>
                <a:path w="7123" h="2362" extrusionOk="0">
                  <a:moveTo>
                    <a:pt x="5821" y="693"/>
                  </a:moveTo>
                  <a:lnTo>
                    <a:pt x="4559" y="1669"/>
                  </a:lnTo>
                  <a:lnTo>
                    <a:pt x="1344" y="1669"/>
                  </a:lnTo>
                  <a:lnTo>
                    <a:pt x="2584" y="693"/>
                  </a:lnTo>
                  <a:close/>
                  <a:moveTo>
                    <a:pt x="2484"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3" y="2361"/>
                    <a:pt x="4844" y="2320"/>
                    <a:pt x="4885" y="2280"/>
                  </a:cubicBezTo>
                  <a:lnTo>
                    <a:pt x="6960"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47" name="Google Shape;447;p1"/>
            <p:cNvSpPr/>
            <p:nvPr/>
          </p:nvSpPr>
          <p:spPr>
            <a:xfrm>
              <a:off x="4449925" y="4721925"/>
              <a:ext cx="178075" cy="59050"/>
            </a:xfrm>
            <a:custGeom>
              <a:avLst/>
              <a:gdLst/>
              <a:ahLst/>
              <a:cxnLst/>
              <a:rect l="l" t="t" r="r" b="b"/>
              <a:pathLst>
                <a:path w="7123" h="2362" extrusionOk="0">
                  <a:moveTo>
                    <a:pt x="5780" y="693"/>
                  </a:moveTo>
                  <a:lnTo>
                    <a:pt x="4559" y="1669"/>
                  </a:lnTo>
                  <a:lnTo>
                    <a:pt x="1344" y="1669"/>
                  </a:lnTo>
                  <a:lnTo>
                    <a:pt x="2584" y="693"/>
                  </a:lnTo>
                  <a:close/>
                  <a:moveTo>
                    <a:pt x="2443" y="1"/>
                  </a:moveTo>
                  <a:cubicBezTo>
                    <a:pt x="2402" y="1"/>
                    <a:pt x="2321" y="41"/>
                    <a:pt x="2239" y="82"/>
                  </a:cubicBezTo>
                  <a:lnTo>
                    <a:pt x="164" y="1751"/>
                  </a:lnTo>
                  <a:cubicBezTo>
                    <a:pt x="42" y="1832"/>
                    <a:pt x="1" y="1995"/>
                    <a:pt x="42" y="2117"/>
                  </a:cubicBezTo>
                  <a:cubicBezTo>
                    <a:pt x="82" y="2280"/>
                    <a:pt x="204" y="2361"/>
                    <a:pt x="367" y="2361"/>
                  </a:cubicBezTo>
                  <a:lnTo>
                    <a:pt x="4681" y="2361"/>
                  </a:lnTo>
                  <a:cubicBezTo>
                    <a:pt x="4763" y="2361"/>
                    <a:pt x="4803" y="2320"/>
                    <a:pt x="4885" y="2280"/>
                  </a:cubicBezTo>
                  <a:lnTo>
                    <a:pt x="6960"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48" name="Google Shape;448;p1"/>
            <p:cNvSpPr/>
            <p:nvPr/>
          </p:nvSpPr>
          <p:spPr>
            <a:xfrm>
              <a:off x="4072475" y="4679200"/>
              <a:ext cx="178075" cy="60050"/>
            </a:xfrm>
            <a:custGeom>
              <a:avLst/>
              <a:gdLst/>
              <a:ahLst/>
              <a:cxnLst/>
              <a:rect l="l" t="t" r="r" b="b"/>
              <a:pathLst>
                <a:path w="7123" h="2402" extrusionOk="0">
                  <a:moveTo>
                    <a:pt x="5779" y="692"/>
                  </a:moveTo>
                  <a:lnTo>
                    <a:pt x="4536" y="1710"/>
                  </a:lnTo>
                  <a:lnTo>
                    <a:pt x="1343" y="1710"/>
                  </a:lnTo>
                  <a:lnTo>
                    <a:pt x="2564" y="692"/>
                  </a:lnTo>
                  <a:close/>
                  <a:moveTo>
                    <a:pt x="2442" y="0"/>
                  </a:moveTo>
                  <a:cubicBezTo>
                    <a:pt x="2361" y="0"/>
                    <a:pt x="2320" y="41"/>
                    <a:pt x="2239" y="82"/>
                  </a:cubicBezTo>
                  <a:lnTo>
                    <a:pt x="163" y="1791"/>
                  </a:lnTo>
                  <a:cubicBezTo>
                    <a:pt x="41" y="1872"/>
                    <a:pt x="0" y="2035"/>
                    <a:pt x="41" y="2157"/>
                  </a:cubicBezTo>
                  <a:cubicBezTo>
                    <a:pt x="82" y="2279"/>
                    <a:pt x="204" y="2402"/>
                    <a:pt x="367" y="2402"/>
                  </a:cubicBezTo>
                  <a:lnTo>
                    <a:pt x="4681" y="2402"/>
                  </a:lnTo>
                  <a:cubicBezTo>
                    <a:pt x="4721" y="2402"/>
                    <a:pt x="4803" y="2361"/>
                    <a:pt x="4884" y="2320"/>
                  </a:cubicBezTo>
                  <a:lnTo>
                    <a:pt x="6960" y="611"/>
                  </a:lnTo>
                  <a:cubicBezTo>
                    <a:pt x="7082" y="529"/>
                    <a:pt x="7122" y="367"/>
                    <a:pt x="7082" y="245"/>
                  </a:cubicBezTo>
                  <a:cubicBezTo>
                    <a:pt x="7041"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49" name="Google Shape;449;p1"/>
            <p:cNvSpPr/>
            <p:nvPr/>
          </p:nvSpPr>
          <p:spPr>
            <a:xfrm>
              <a:off x="3804900" y="4721925"/>
              <a:ext cx="178050" cy="59050"/>
            </a:xfrm>
            <a:custGeom>
              <a:avLst/>
              <a:gdLst/>
              <a:ahLst/>
              <a:cxnLst/>
              <a:rect l="l" t="t" r="r" b="b"/>
              <a:pathLst>
                <a:path w="7122" h="2362" extrusionOk="0">
                  <a:moveTo>
                    <a:pt x="5820" y="693"/>
                  </a:moveTo>
                  <a:lnTo>
                    <a:pt x="4558" y="1669"/>
                  </a:lnTo>
                  <a:lnTo>
                    <a:pt x="1343" y="1669"/>
                  </a:lnTo>
                  <a:lnTo>
                    <a:pt x="2583" y="693"/>
                  </a:lnTo>
                  <a:close/>
                  <a:moveTo>
                    <a:pt x="2483" y="1"/>
                  </a:moveTo>
                  <a:cubicBezTo>
                    <a:pt x="2401" y="1"/>
                    <a:pt x="2320" y="41"/>
                    <a:pt x="2238"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50" name="Google Shape;450;p1"/>
            <p:cNvSpPr/>
            <p:nvPr/>
          </p:nvSpPr>
          <p:spPr>
            <a:xfrm>
              <a:off x="4020575" y="4721925"/>
              <a:ext cx="178075" cy="59050"/>
            </a:xfrm>
            <a:custGeom>
              <a:avLst/>
              <a:gdLst/>
              <a:ahLst/>
              <a:cxnLst/>
              <a:rect l="l" t="t" r="r" b="b"/>
              <a:pathLst>
                <a:path w="7123" h="2362" extrusionOk="0">
                  <a:moveTo>
                    <a:pt x="5780" y="693"/>
                  </a:moveTo>
                  <a:lnTo>
                    <a:pt x="4518" y="1669"/>
                  </a:lnTo>
                  <a:lnTo>
                    <a:pt x="1303" y="1669"/>
                  </a:lnTo>
                  <a:lnTo>
                    <a:pt x="2543" y="693"/>
                  </a:lnTo>
                  <a:close/>
                  <a:moveTo>
                    <a:pt x="2443" y="1"/>
                  </a:moveTo>
                  <a:cubicBezTo>
                    <a:pt x="2361" y="1"/>
                    <a:pt x="2280" y="41"/>
                    <a:pt x="2239" y="82"/>
                  </a:cubicBezTo>
                  <a:lnTo>
                    <a:pt x="123" y="1751"/>
                  </a:lnTo>
                  <a:cubicBezTo>
                    <a:pt x="41" y="1832"/>
                    <a:pt x="1" y="1995"/>
                    <a:pt x="41" y="2117"/>
                  </a:cubicBezTo>
                  <a:cubicBezTo>
                    <a:pt x="82" y="2280"/>
                    <a:pt x="204" y="2361"/>
                    <a:pt x="367" y="2361"/>
                  </a:cubicBezTo>
                  <a:lnTo>
                    <a:pt x="4640" y="2361"/>
                  </a:lnTo>
                  <a:cubicBezTo>
                    <a:pt x="4722" y="2361"/>
                    <a:pt x="4803" y="2320"/>
                    <a:pt x="4844" y="2280"/>
                  </a:cubicBezTo>
                  <a:lnTo>
                    <a:pt x="6960" y="611"/>
                  </a:lnTo>
                  <a:cubicBezTo>
                    <a:pt x="7082" y="489"/>
                    <a:pt x="7123" y="367"/>
                    <a:pt x="7041" y="204"/>
                  </a:cubicBezTo>
                  <a:cubicBezTo>
                    <a:pt x="7001" y="82"/>
                    <a:pt x="6879" y="1"/>
                    <a:pt x="67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51" name="Google Shape;451;p1"/>
            <p:cNvSpPr/>
            <p:nvPr/>
          </p:nvSpPr>
          <p:spPr>
            <a:xfrm>
              <a:off x="3912725" y="4721925"/>
              <a:ext cx="178075" cy="59050"/>
            </a:xfrm>
            <a:custGeom>
              <a:avLst/>
              <a:gdLst/>
              <a:ahLst/>
              <a:cxnLst/>
              <a:rect l="l" t="t" r="r" b="b"/>
              <a:pathLst>
                <a:path w="7123" h="2362" extrusionOk="0">
                  <a:moveTo>
                    <a:pt x="5780" y="693"/>
                  </a:moveTo>
                  <a:lnTo>
                    <a:pt x="4559" y="1669"/>
                  </a:lnTo>
                  <a:lnTo>
                    <a:pt x="1344" y="1669"/>
                  </a:lnTo>
                  <a:lnTo>
                    <a:pt x="2584" y="693"/>
                  </a:lnTo>
                  <a:close/>
                  <a:moveTo>
                    <a:pt x="2443" y="1"/>
                  </a:moveTo>
                  <a:cubicBezTo>
                    <a:pt x="2361" y="1"/>
                    <a:pt x="2321" y="41"/>
                    <a:pt x="2239" y="82"/>
                  </a:cubicBezTo>
                  <a:lnTo>
                    <a:pt x="164" y="1751"/>
                  </a:lnTo>
                  <a:cubicBezTo>
                    <a:pt x="42" y="1832"/>
                    <a:pt x="1" y="1995"/>
                    <a:pt x="42" y="2117"/>
                  </a:cubicBezTo>
                  <a:cubicBezTo>
                    <a:pt x="82" y="2280"/>
                    <a:pt x="204" y="2361"/>
                    <a:pt x="367" y="2361"/>
                  </a:cubicBezTo>
                  <a:lnTo>
                    <a:pt x="4681" y="2361"/>
                  </a:lnTo>
                  <a:cubicBezTo>
                    <a:pt x="4722" y="2361"/>
                    <a:pt x="4803" y="2320"/>
                    <a:pt x="4885" y="2280"/>
                  </a:cubicBezTo>
                  <a:lnTo>
                    <a:pt x="6960" y="611"/>
                  </a:lnTo>
                  <a:cubicBezTo>
                    <a:pt x="7082" y="489"/>
                    <a:pt x="7123" y="367"/>
                    <a:pt x="7082" y="204"/>
                  </a:cubicBezTo>
                  <a:cubicBezTo>
                    <a:pt x="7042" y="82"/>
                    <a:pt x="6879" y="1"/>
                    <a:pt x="67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52" name="Google Shape;452;p1"/>
            <p:cNvSpPr/>
            <p:nvPr/>
          </p:nvSpPr>
          <p:spPr>
            <a:xfrm>
              <a:off x="4235250" y="4721925"/>
              <a:ext cx="178075" cy="59050"/>
            </a:xfrm>
            <a:custGeom>
              <a:avLst/>
              <a:gdLst/>
              <a:ahLst/>
              <a:cxnLst/>
              <a:rect l="l" t="t" r="r" b="b"/>
              <a:pathLst>
                <a:path w="7123" h="2362" extrusionOk="0">
                  <a:moveTo>
                    <a:pt x="5780" y="693"/>
                  </a:moveTo>
                  <a:lnTo>
                    <a:pt x="4518" y="1669"/>
                  </a:lnTo>
                  <a:lnTo>
                    <a:pt x="1303" y="1669"/>
                  </a:lnTo>
                  <a:lnTo>
                    <a:pt x="2543" y="693"/>
                  </a:lnTo>
                  <a:close/>
                  <a:moveTo>
                    <a:pt x="2443" y="1"/>
                  </a:moveTo>
                  <a:cubicBezTo>
                    <a:pt x="2361" y="1"/>
                    <a:pt x="2280" y="41"/>
                    <a:pt x="2239" y="82"/>
                  </a:cubicBezTo>
                  <a:lnTo>
                    <a:pt x="164" y="1751"/>
                  </a:lnTo>
                  <a:cubicBezTo>
                    <a:pt x="42" y="1832"/>
                    <a:pt x="1" y="1995"/>
                    <a:pt x="42" y="2117"/>
                  </a:cubicBezTo>
                  <a:cubicBezTo>
                    <a:pt x="82" y="2280"/>
                    <a:pt x="204" y="2361"/>
                    <a:pt x="367" y="2361"/>
                  </a:cubicBezTo>
                  <a:lnTo>
                    <a:pt x="4640" y="2361"/>
                  </a:lnTo>
                  <a:cubicBezTo>
                    <a:pt x="4722" y="2361"/>
                    <a:pt x="4803" y="2320"/>
                    <a:pt x="4885" y="2280"/>
                  </a:cubicBezTo>
                  <a:lnTo>
                    <a:pt x="6960" y="611"/>
                  </a:lnTo>
                  <a:cubicBezTo>
                    <a:pt x="7082" y="489"/>
                    <a:pt x="7123" y="367"/>
                    <a:pt x="7082" y="204"/>
                  </a:cubicBezTo>
                  <a:cubicBezTo>
                    <a:pt x="7001"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53" name="Google Shape;453;p1"/>
            <p:cNvSpPr/>
            <p:nvPr/>
          </p:nvSpPr>
          <p:spPr>
            <a:xfrm>
              <a:off x="4287150" y="4679200"/>
              <a:ext cx="178075" cy="60050"/>
            </a:xfrm>
            <a:custGeom>
              <a:avLst/>
              <a:gdLst/>
              <a:ahLst/>
              <a:cxnLst/>
              <a:rect l="l" t="t" r="r" b="b"/>
              <a:pathLst>
                <a:path w="7123" h="2402" extrusionOk="0">
                  <a:moveTo>
                    <a:pt x="5820" y="692"/>
                  </a:moveTo>
                  <a:lnTo>
                    <a:pt x="4577" y="1710"/>
                  </a:lnTo>
                  <a:lnTo>
                    <a:pt x="1343" y="1710"/>
                  </a:lnTo>
                  <a:lnTo>
                    <a:pt x="2605" y="692"/>
                  </a:lnTo>
                  <a:close/>
                  <a:moveTo>
                    <a:pt x="2483" y="0"/>
                  </a:moveTo>
                  <a:cubicBezTo>
                    <a:pt x="2402" y="0"/>
                    <a:pt x="2320" y="41"/>
                    <a:pt x="2239" y="82"/>
                  </a:cubicBezTo>
                  <a:lnTo>
                    <a:pt x="163" y="1791"/>
                  </a:lnTo>
                  <a:cubicBezTo>
                    <a:pt x="41" y="1872"/>
                    <a:pt x="0" y="2035"/>
                    <a:pt x="41" y="2157"/>
                  </a:cubicBezTo>
                  <a:cubicBezTo>
                    <a:pt x="123" y="2279"/>
                    <a:pt x="245" y="2402"/>
                    <a:pt x="367" y="2402"/>
                  </a:cubicBezTo>
                  <a:lnTo>
                    <a:pt x="4681" y="2402"/>
                  </a:lnTo>
                  <a:cubicBezTo>
                    <a:pt x="4762" y="2402"/>
                    <a:pt x="4843" y="2361"/>
                    <a:pt x="4884" y="2320"/>
                  </a:cubicBezTo>
                  <a:lnTo>
                    <a:pt x="6960" y="611"/>
                  </a:lnTo>
                  <a:cubicBezTo>
                    <a:pt x="7082" y="529"/>
                    <a:pt x="7122"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54" name="Google Shape;454;p1"/>
            <p:cNvSpPr/>
            <p:nvPr/>
          </p:nvSpPr>
          <p:spPr>
            <a:xfrm>
              <a:off x="4824350" y="4679200"/>
              <a:ext cx="178075" cy="60050"/>
            </a:xfrm>
            <a:custGeom>
              <a:avLst/>
              <a:gdLst/>
              <a:ahLst/>
              <a:cxnLst/>
              <a:rect l="l" t="t" r="r" b="b"/>
              <a:pathLst>
                <a:path w="7123" h="2402" extrusionOk="0">
                  <a:moveTo>
                    <a:pt x="5820" y="692"/>
                  </a:moveTo>
                  <a:lnTo>
                    <a:pt x="4559" y="1710"/>
                  </a:lnTo>
                  <a:lnTo>
                    <a:pt x="1333" y="1710"/>
                  </a:lnTo>
                  <a:lnTo>
                    <a:pt x="2605" y="692"/>
                  </a:lnTo>
                  <a:close/>
                  <a:moveTo>
                    <a:pt x="2483" y="0"/>
                  </a:moveTo>
                  <a:cubicBezTo>
                    <a:pt x="2402" y="0"/>
                    <a:pt x="2320" y="41"/>
                    <a:pt x="2239" y="82"/>
                  </a:cubicBezTo>
                  <a:lnTo>
                    <a:pt x="163" y="1791"/>
                  </a:lnTo>
                  <a:cubicBezTo>
                    <a:pt x="41" y="1872"/>
                    <a:pt x="0" y="2035"/>
                    <a:pt x="41" y="2157"/>
                  </a:cubicBezTo>
                  <a:cubicBezTo>
                    <a:pt x="123" y="2279"/>
                    <a:pt x="245" y="2402"/>
                    <a:pt x="367" y="2402"/>
                  </a:cubicBezTo>
                  <a:lnTo>
                    <a:pt x="4681" y="2402"/>
                  </a:lnTo>
                  <a:cubicBezTo>
                    <a:pt x="4762" y="2402"/>
                    <a:pt x="4843" y="2361"/>
                    <a:pt x="4884" y="2320"/>
                  </a:cubicBezTo>
                  <a:lnTo>
                    <a:pt x="6960" y="611"/>
                  </a:lnTo>
                  <a:cubicBezTo>
                    <a:pt x="7082" y="529"/>
                    <a:pt x="7122"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55" name="Google Shape;455;p1"/>
            <p:cNvSpPr/>
            <p:nvPr/>
          </p:nvSpPr>
          <p:spPr>
            <a:xfrm>
              <a:off x="4180325"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2"/>
                    <a:pt x="367" y="2402"/>
                  </a:cubicBezTo>
                  <a:lnTo>
                    <a:pt x="4640" y="2402"/>
                  </a:lnTo>
                  <a:cubicBezTo>
                    <a:pt x="4721" y="2402"/>
                    <a:pt x="4802" y="2361"/>
                    <a:pt x="4843" y="2320"/>
                  </a:cubicBezTo>
                  <a:lnTo>
                    <a:pt x="6959" y="611"/>
                  </a:lnTo>
                  <a:cubicBezTo>
                    <a:pt x="7082" y="529"/>
                    <a:pt x="7122" y="367"/>
                    <a:pt x="7041" y="245"/>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56" name="Google Shape;456;p1"/>
            <p:cNvSpPr/>
            <p:nvPr/>
          </p:nvSpPr>
          <p:spPr>
            <a:xfrm>
              <a:off x="4609675" y="4679200"/>
              <a:ext cx="178075" cy="60050"/>
            </a:xfrm>
            <a:custGeom>
              <a:avLst/>
              <a:gdLst/>
              <a:ahLst/>
              <a:cxnLst/>
              <a:rect l="l" t="t" r="r" b="b"/>
              <a:pathLst>
                <a:path w="7123" h="2402" extrusionOk="0">
                  <a:moveTo>
                    <a:pt x="5779" y="692"/>
                  </a:moveTo>
                  <a:lnTo>
                    <a:pt x="4536" y="1710"/>
                  </a:lnTo>
                  <a:lnTo>
                    <a:pt x="1343" y="1710"/>
                  </a:lnTo>
                  <a:lnTo>
                    <a:pt x="2564" y="692"/>
                  </a:lnTo>
                  <a:close/>
                  <a:moveTo>
                    <a:pt x="2442" y="0"/>
                  </a:moveTo>
                  <a:cubicBezTo>
                    <a:pt x="2402" y="0"/>
                    <a:pt x="2320" y="41"/>
                    <a:pt x="2239" y="82"/>
                  </a:cubicBezTo>
                  <a:lnTo>
                    <a:pt x="163" y="1791"/>
                  </a:lnTo>
                  <a:cubicBezTo>
                    <a:pt x="41" y="1872"/>
                    <a:pt x="0" y="2035"/>
                    <a:pt x="41" y="2157"/>
                  </a:cubicBezTo>
                  <a:cubicBezTo>
                    <a:pt x="82" y="2279"/>
                    <a:pt x="204" y="2402"/>
                    <a:pt x="367" y="2402"/>
                  </a:cubicBezTo>
                  <a:lnTo>
                    <a:pt x="4681" y="2402"/>
                  </a:lnTo>
                  <a:cubicBezTo>
                    <a:pt x="4762" y="2402"/>
                    <a:pt x="4803" y="2361"/>
                    <a:pt x="4884" y="2320"/>
                  </a:cubicBezTo>
                  <a:lnTo>
                    <a:pt x="6960" y="611"/>
                  </a:lnTo>
                  <a:cubicBezTo>
                    <a:pt x="7082" y="529"/>
                    <a:pt x="7122"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57" name="Google Shape;457;p1"/>
            <p:cNvSpPr/>
            <p:nvPr/>
          </p:nvSpPr>
          <p:spPr>
            <a:xfrm>
              <a:off x="4717525"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2"/>
                    <a:pt x="367" y="2402"/>
                  </a:cubicBezTo>
                  <a:lnTo>
                    <a:pt x="4640" y="2402"/>
                  </a:lnTo>
                  <a:cubicBezTo>
                    <a:pt x="4721" y="2402"/>
                    <a:pt x="4803" y="2361"/>
                    <a:pt x="4843" y="2320"/>
                  </a:cubicBezTo>
                  <a:lnTo>
                    <a:pt x="6959" y="611"/>
                  </a:lnTo>
                  <a:cubicBezTo>
                    <a:pt x="7082" y="529"/>
                    <a:pt x="7122" y="367"/>
                    <a:pt x="7082" y="245"/>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58" name="Google Shape;458;p1"/>
            <p:cNvSpPr/>
            <p:nvPr/>
          </p:nvSpPr>
          <p:spPr>
            <a:xfrm>
              <a:off x="4664625" y="4721925"/>
              <a:ext cx="178075" cy="59050"/>
            </a:xfrm>
            <a:custGeom>
              <a:avLst/>
              <a:gdLst/>
              <a:ahLst/>
              <a:cxnLst/>
              <a:rect l="l" t="t" r="r" b="b"/>
              <a:pathLst>
                <a:path w="7123" h="2362" extrusionOk="0">
                  <a:moveTo>
                    <a:pt x="5820" y="693"/>
                  </a:moveTo>
                  <a:lnTo>
                    <a:pt x="4558" y="1669"/>
                  </a:lnTo>
                  <a:lnTo>
                    <a:pt x="1352" y="1669"/>
                  </a:lnTo>
                  <a:lnTo>
                    <a:pt x="2605" y="693"/>
                  </a:lnTo>
                  <a:close/>
                  <a:moveTo>
                    <a:pt x="2483" y="1"/>
                  </a:moveTo>
                  <a:cubicBezTo>
                    <a:pt x="2401" y="1"/>
                    <a:pt x="2320" y="41"/>
                    <a:pt x="2238"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59" name="Google Shape;459;p1"/>
            <p:cNvSpPr/>
            <p:nvPr/>
          </p:nvSpPr>
          <p:spPr>
            <a:xfrm>
              <a:off x="4501825" y="4679200"/>
              <a:ext cx="178075" cy="60050"/>
            </a:xfrm>
            <a:custGeom>
              <a:avLst/>
              <a:gdLst/>
              <a:ahLst/>
              <a:cxnLst/>
              <a:rect l="l" t="t" r="r" b="b"/>
              <a:pathLst>
                <a:path w="7123" h="2402" extrusionOk="0">
                  <a:moveTo>
                    <a:pt x="5820" y="692"/>
                  </a:moveTo>
                  <a:lnTo>
                    <a:pt x="4577" y="1710"/>
                  </a:lnTo>
                  <a:lnTo>
                    <a:pt x="1344" y="1710"/>
                  </a:lnTo>
                  <a:lnTo>
                    <a:pt x="2605" y="692"/>
                  </a:lnTo>
                  <a:close/>
                  <a:moveTo>
                    <a:pt x="2483" y="0"/>
                  </a:moveTo>
                  <a:cubicBezTo>
                    <a:pt x="2402" y="0"/>
                    <a:pt x="2320" y="41"/>
                    <a:pt x="2280" y="82"/>
                  </a:cubicBezTo>
                  <a:lnTo>
                    <a:pt x="163" y="1791"/>
                  </a:lnTo>
                  <a:cubicBezTo>
                    <a:pt x="41" y="1872"/>
                    <a:pt x="1" y="2035"/>
                    <a:pt x="82" y="2157"/>
                  </a:cubicBezTo>
                  <a:cubicBezTo>
                    <a:pt x="123" y="2279"/>
                    <a:pt x="245" y="2402"/>
                    <a:pt x="367" y="2402"/>
                  </a:cubicBezTo>
                  <a:lnTo>
                    <a:pt x="4681" y="2402"/>
                  </a:lnTo>
                  <a:cubicBezTo>
                    <a:pt x="4762" y="2402"/>
                    <a:pt x="4843" y="2361"/>
                    <a:pt x="4884" y="2320"/>
                  </a:cubicBezTo>
                  <a:lnTo>
                    <a:pt x="7000" y="611"/>
                  </a:lnTo>
                  <a:cubicBezTo>
                    <a:pt x="7082" y="529"/>
                    <a:pt x="7123"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60" name="Google Shape;460;p1"/>
            <p:cNvSpPr/>
            <p:nvPr/>
          </p:nvSpPr>
          <p:spPr>
            <a:xfrm>
              <a:off x="4238300" y="4806375"/>
              <a:ext cx="178075" cy="59025"/>
            </a:xfrm>
            <a:custGeom>
              <a:avLst/>
              <a:gdLst/>
              <a:ahLst/>
              <a:cxnLst/>
              <a:rect l="l" t="t" r="r" b="b"/>
              <a:pathLst>
                <a:path w="7123" h="2361" extrusionOk="0">
                  <a:moveTo>
                    <a:pt x="5780" y="692"/>
                  </a:moveTo>
                  <a:lnTo>
                    <a:pt x="4518" y="1669"/>
                  </a:lnTo>
                  <a:lnTo>
                    <a:pt x="1303" y="1669"/>
                  </a:lnTo>
                  <a:lnTo>
                    <a:pt x="2543" y="692"/>
                  </a:lnTo>
                  <a:close/>
                  <a:moveTo>
                    <a:pt x="2443" y="1"/>
                  </a:moveTo>
                  <a:cubicBezTo>
                    <a:pt x="2361" y="1"/>
                    <a:pt x="2280" y="41"/>
                    <a:pt x="2239" y="82"/>
                  </a:cubicBezTo>
                  <a:lnTo>
                    <a:pt x="123" y="1751"/>
                  </a:lnTo>
                  <a:cubicBezTo>
                    <a:pt x="42" y="1832"/>
                    <a:pt x="1" y="1995"/>
                    <a:pt x="42" y="2117"/>
                  </a:cubicBezTo>
                  <a:cubicBezTo>
                    <a:pt x="82" y="2280"/>
                    <a:pt x="204" y="2361"/>
                    <a:pt x="367" y="2361"/>
                  </a:cubicBezTo>
                  <a:lnTo>
                    <a:pt x="4640" y="2361"/>
                  </a:lnTo>
                  <a:cubicBezTo>
                    <a:pt x="4722" y="2361"/>
                    <a:pt x="4803" y="2320"/>
                    <a:pt x="4844" y="2280"/>
                  </a:cubicBezTo>
                  <a:lnTo>
                    <a:pt x="6960" y="611"/>
                  </a:lnTo>
                  <a:cubicBezTo>
                    <a:pt x="7082" y="489"/>
                    <a:pt x="7123" y="367"/>
                    <a:pt x="7042" y="204"/>
                  </a:cubicBezTo>
                  <a:cubicBezTo>
                    <a:pt x="7001"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61" name="Google Shape;461;p1"/>
            <p:cNvSpPr/>
            <p:nvPr/>
          </p:nvSpPr>
          <p:spPr>
            <a:xfrm>
              <a:off x="4345150"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39"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62" name="Google Shape;462;p1"/>
            <p:cNvSpPr/>
            <p:nvPr/>
          </p:nvSpPr>
          <p:spPr>
            <a:xfrm>
              <a:off x="4130475" y="4806375"/>
              <a:ext cx="178075" cy="59025"/>
            </a:xfrm>
            <a:custGeom>
              <a:avLst/>
              <a:gdLst/>
              <a:ahLst/>
              <a:cxnLst/>
              <a:rect l="l" t="t" r="r" b="b"/>
              <a:pathLst>
                <a:path w="7123" h="2361" extrusionOk="0">
                  <a:moveTo>
                    <a:pt x="5779" y="692"/>
                  </a:moveTo>
                  <a:lnTo>
                    <a:pt x="4558" y="1669"/>
                  </a:lnTo>
                  <a:lnTo>
                    <a:pt x="1343" y="1669"/>
                  </a:lnTo>
                  <a:lnTo>
                    <a:pt x="2583" y="692"/>
                  </a:lnTo>
                  <a:close/>
                  <a:moveTo>
                    <a:pt x="2442" y="1"/>
                  </a:moveTo>
                  <a:cubicBezTo>
                    <a:pt x="2401" y="1"/>
                    <a:pt x="2320" y="41"/>
                    <a:pt x="2238" y="82"/>
                  </a:cubicBezTo>
                  <a:lnTo>
                    <a:pt x="163" y="1751"/>
                  </a:lnTo>
                  <a:cubicBezTo>
                    <a:pt x="41" y="1832"/>
                    <a:pt x="0" y="1995"/>
                    <a:pt x="41" y="2117"/>
                  </a:cubicBezTo>
                  <a:cubicBezTo>
                    <a:pt x="81" y="2280"/>
                    <a:pt x="204" y="2361"/>
                    <a:pt x="366" y="2361"/>
                  </a:cubicBezTo>
                  <a:lnTo>
                    <a:pt x="4680" y="2361"/>
                  </a:lnTo>
                  <a:cubicBezTo>
                    <a:pt x="4721" y="2361"/>
                    <a:pt x="4802"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63" name="Google Shape;463;p1"/>
            <p:cNvSpPr/>
            <p:nvPr/>
          </p:nvSpPr>
          <p:spPr>
            <a:xfrm>
              <a:off x="4453000" y="4806375"/>
              <a:ext cx="178075" cy="59025"/>
            </a:xfrm>
            <a:custGeom>
              <a:avLst/>
              <a:gdLst/>
              <a:ahLst/>
              <a:cxnLst/>
              <a:rect l="l" t="t" r="r" b="b"/>
              <a:pathLst>
                <a:path w="7123" h="2361" extrusionOk="0">
                  <a:moveTo>
                    <a:pt x="5779" y="692"/>
                  </a:moveTo>
                  <a:lnTo>
                    <a:pt x="4517" y="1669"/>
                  </a:lnTo>
                  <a:lnTo>
                    <a:pt x="1302" y="1669"/>
                  </a:lnTo>
                  <a:lnTo>
                    <a:pt x="2542" y="692"/>
                  </a:lnTo>
                  <a:close/>
                  <a:moveTo>
                    <a:pt x="2442" y="1"/>
                  </a:moveTo>
                  <a:cubicBezTo>
                    <a:pt x="2360" y="1"/>
                    <a:pt x="2279" y="41"/>
                    <a:pt x="2238" y="82"/>
                  </a:cubicBezTo>
                  <a:lnTo>
                    <a:pt x="163" y="1751"/>
                  </a:lnTo>
                  <a:cubicBezTo>
                    <a:pt x="41" y="1832"/>
                    <a:pt x="0" y="1995"/>
                    <a:pt x="41" y="2117"/>
                  </a:cubicBezTo>
                  <a:cubicBezTo>
                    <a:pt x="81" y="2280"/>
                    <a:pt x="204" y="2361"/>
                    <a:pt x="366" y="2361"/>
                  </a:cubicBezTo>
                  <a:lnTo>
                    <a:pt x="4640" y="2361"/>
                  </a:lnTo>
                  <a:cubicBezTo>
                    <a:pt x="4721" y="2361"/>
                    <a:pt x="4802" y="2320"/>
                    <a:pt x="4884" y="2280"/>
                  </a:cubicBezTo>
                  <a:lnTo>
                    <a:pt x="6959" y="611"/>
                  </a:lnTo>
                  <a:cubicBezTo>
                    <a:pt x="7081" y="489"/>
                    <a:pt x="7122" y="367"/>
                    <a:pt x="7081" y="204"/>
                  </a:cubicBezTo>
                  <a:cubicBezTo>
                    <a:pt x="7041"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64" name="Google Shape;464;p1"/>
            <p:cNvSpPr/>
            <p:nvPr/>
          </p:nvSpPr>
          <p:spPr>
            <a:xfrm>
              <a:off x="4022625"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79" y="82"/>
                  </a:cubicBezTo>
                  <a:lnTo>
                    <a:pt x="163" y="1751"/>
                  </a:lnTo>
                  <a:cubicBezTo>
                    <a:pt x="41" y="1832"/>
                    <a:pt x="0" y="1995"/>
                    <a:pt x="82"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65" name="Google Shape;465;p1"/>
            <p:cNvSpPr/>
            <p:nvPr/>
          </p:nvSpPr>
          <p:spPr>
            <a:xfrm>
              <a:off x="3915800" y="4806375"/>
              <a:ext cx="178050" cy="59025"/>
            </a:xfrm>
            <a:custGeom>
              <a:avLst/>
              <a:gdLst/>
              <a:ahLst/>
              <a:cxnLst/>
              <a:rect l="l" t="t" r="r" b="b"/>
              <a:pathLst>
                <a:path w="7122" h="2361" extrusionOk="0">
                  <a:moveTo>
                    <a:pt x="5779" y="692"/>
                  </a:moveTo>
                  <a:lnTo>
                    <a:pt x="4517" y="1669"/>
                  </a:lnTo>
                  <a:lnTo>
                    <a:pt x="1302" y="1669"/>
                  </a:lnTo>
                  <a:lnTo>
                    <a:pt x="2542" y="692"/>
                  </a:lnTo>
                  <a:close/>
                  <a:moveTo>
                    <a:pt x="2442" y="1"/>
                  </a:moveTo>
                  <a:cubicBezTo>
                    <a:pt x="2360" y="1"/>
                    <a:pt x="2279" y="41"/>
                    <a:pt x="2238" y="82"/>
                  </a:cubicBezTo>
                  <a:lnTo>
                    <a:pt x="163" y="1751"/>
                  </a:lnTo>
                  <a:cubicBezTo>
                    <a:pt x="41" y="1832"/>
                    <a:pt x="0" y="1995"/>
                    <a:pt x="41" y="2117"/>
                  </a:cubicBezTo>
                  <a:cubicBezTo>
                    <a:pt x="81" y="2280"/>
                    <a:pt x="203" y="2361"/>
                    <a:pt x="366" y="2361"/>
                  </a:cubicBezTo>
                  <a:lnTo>
                    <a:pt x="4639" y="2361"/>
                  </a:lnTo>
                  <a:cubicBezTo>
                    <a:pt x="4721" y="2361"/>
                    <a:pt x="4802" y="2320"/>
                    <a:pt x="4884" y="2280"/>
                  </a:cubicBezTo>
                  <a:lnTo>
                    <a:pt x="6959" y="611"/>
                  </a:lnTo>
                  <a:cubicBezTo>
                    <a:pt x="7081" y="489"/>
                    <a:pt x="7122" y="367"/>
                    <a:pt x="7081" y="204"/>
                  </a:cubicBezTo>
                  <a:cubicBezTo>
                    <a:pt x="7000"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66" name="Google Shape;466;p1"/>
            <p:cNvSpPr/>
            <p:nvPr/>
          </p:nvSpPr>
          <p:spPr>
            <a:xfrm>
              <a:off x="4559825"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79" y="82"/>
                  </a:cubicBezTo>
                  <a:lnTo>
                    <a:pt x="163" y="1751"/>
                  </a:lnTo>
                  <a:cubicBezTo>
                    <a:pt x="41" y="1832"/>
                    <a:pt x="0" y="1995"/>
                    <a:pt x="82" y="2117"/>
                  </a:cubicBezTo>
                  <a:cubicBezTo>
                    <a:pt x="122" y="2280"/>
                    <a:pt x="244" y="2361"/>
                    <a:pt x="367" y="2361"/>
                  </a:cubicBezTo>
                  <a:lnTo>
                    <a:pt x="4680" y="2361"/>
                  </a:lnTo>
                  <a:cubicBezTo>
                    <a:pt x="4762" y="2361"/>
                    <a:pt x="4843" y="2320"/>
                    <a:pt x="4884" y="2280"/>
                  </a:cubicBezTo>
                  <a:lnTo>
                    <a:pt x="7000" y="611"/>
                  </a:lnTo>
                  <a:cubicBezTo>
                    <a:pt x="7082" y="489"/>
                    <a:pt x="7122" y="367"/>
                    <a:pt x="7082"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67" name="Google Shape;467;p1"/>
            <p:cNvSpPr/>
            <p:nvPr/>
          </p:nvSpPr>
          <p:spPr>
            <a:xfrm>
              <a:off x="3700100" y="4806375"/>
              <a:ext cx="179075" cy="59025"/>
            </a:xfrm>
            <a:custGeom>
              <a:avLst/>
              <a:gdLst/>
              <a:ahLst/>
              <a:cxnLst/>
              <a:rect l="l" t="t" r="r" b="b"/>
              <a:pathLst>
                <a:path w="7163" h="2361" extrusionOk="0">
                  <a:moveTo>
                    <a:pt x="5820" y="692"/>
                  </a:moveTo>
                  <a:lnTo>
                    <a:pt x="4558" y="1669"/>
                  </a:lnTo>
                  <a:lnTo>
                    <a:pt x="1343" y="1669"/>
                  </a:lnTo>
                  <a:lnTo>
                    <a:pt x="2583" y="692"/>
                  </a:lnTo>
                  <a:close/>
                  <a:moveTo>
                    <a:pt x="2483" y="1"/>
                  </a:moveTo>
                  <a:cubicBezTo>
                    <a:pt x="2401" y="1"/>
                    <a:pt x="2320" y="41"/>
                    <a:pt x="2279" y="82"/>
                  </a:cubicBezTo>
                  <a:lnTo>
                    <a:pt x="163" y="1751"/>
                  </a:lnTo>
                  <a:cubicBezTo>
                    <a:pt x="82" y="1832"/>
                    <a:pt x="0" y="1995"/>
                    <a:pt x="82" y="2117"/>
                  </a:cubicBezTo>
                  <a:cubicBezTo>
                    <a:pt x="122" y="2280"/>
                    <a:pt x="244" y="2361"/>
                    <a:pt x="407" y="2361"/>
                  </a:cubicBezTo>
                  <a:lnTo>
                    <a:pt x="4680" y="2361"/>
                  </a:lnTo>
                  <a:cubicBezTo>
                    <a:pt x="4762" y="2361"/>
                    <a:pt x="4843" y="2320"/>
                    <a:pt x="4884" y="2280"/>
                  </a:cubicBezTo>
                  <a:lnTo>
                    <a:pt x="7000" y="611"/>
                  </a:lnTo>
                  <a:cubicBezTo>
                    <a:pt x="7122" y="489"/>
                    <a:pt x="7163" y="367"/>
                    <a:pt x="7082" y="204"/>
                  </a:cubicBezTo>
                  <a:cubicBezTo>
                    <a:pt x="7041" y="82"/>
                    <a:pt x="6919" y="1"/>
                    <a:pt x="67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68" name="Google Shape;468;p1"/>
            <p:cNvSpPr/>
            <p:nvPr/>
          </p:nvSpPr>
          <p:spPr>
            <a:xfrm>
              <a:off x="3807950"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38" y="82"/>
                  </a:cubicBezTo>
                  <a:lnTo>
                    <a:pt x="163" y="1751"/>
                  </a:lnTo>
                  <a:cubicBezTo>
                    <a:pt x="41" y="1832"/>
                    <a:pt x="0" y="1995"/>
                    <a:pt x="41" y="2117"/>
                  </a:cubicBezTo>
                  <a:cubicBezTo>
                    <a:pt x="82" y="2280"/>
                    <a:pt x="244" y="2361"/>
                    <a:pt x="366" y="2361"/>
                  </a:cubicBezTo>
                  <a:lnTo>
                    <a:pt x="4680" y="2361"/>
                  </a:lnTo>
                  <a:cubicBezTo>
                    <a:pt x="4762" y="2361"/>
                    <a:pt x="4843" y="2320"/>
                    <a:pt x="4884" y="2280"/>
                  </a:cubicBezTo>
                  <a:lnTo>
                    <a:pt x="6959" y="611"/>
                  </a:lnTo>
                  <a:cubicBezTo>
                    <a:pt x="7081" y="489"/>
                    <a:pt x="7122" y="367"/>
                    <a:pt x="7081" y="204"/>
                  </a:cubicBezTo>
                  <a:cubicBezTo>
                    <a:pt x="7041" y="82"/>
                    <a:pt x="6919" y="1"/>
                    <a:pt x="6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69" name="Google Shape;469;p1"/>
            <p:cNvSpPr/>
            <p:nvPr/>
          </p:nvSpPr>
          <p:spPr>
            <a:xfrm>
              <a:off x="4879300" y="4721925"/>
              <a:ext cx="179075" cy="59050"/>
            </a:xfrm>
            <a:custGeom>
              <a:avLst/>
              <a:gdLst/>
              <a:ahLst/>
              <a:cxnLst/>
              <a:rect l="l" t="t" r="r" b="b"/>
              <a:pathLst>
                <a:path w="7163" h="2362" extrusionOk="0">
                  <a:moveTo>
                    <a:pt x="5820" y="693"/>
                  </a:moveTo>
                  <a:lnTo>
                    <a:pt x="4558" y="1669"/>
                  </a:lnTo>
                  <a:lnTo>
                    <a:pt x="1378" y="1669"/>
                  </a:lnTo>
                  <a:lnTo>
                    <a:pt x="2605" y="693"/>
                  </a:lnTo>
                  <a:close/>
                  <a:moveTo>
                    <a:pt x="2483" y="1"/>
                  </a:moveTo>
                  <a:cubicBezTo>
                    <a:pt x="2401" y="1"/>
                    <a:pt x="2320" y="41"/>
                    <a:pt x="2279" y="82"/>
                  </a:cubicBezTo>
                  <a:lnTo>
                    <a:pt x="163" y="1751"/>
                  </a:lnTo>
                  <a:cubicBezTo>
                    <a:pt x="41" y="1832"/>
                    <a:pt x="0" y="1995"/>
                    <a:pt x="82" y="2117"/>
                  </a:cubicBezTo>
                  <a:cubicBezTo>
                    <a:pt x="122" y="2280"/>
                    <a:pt x="244" y="2361"/>
                    <a:pt x="366" y="2361"/>
                  </a:cubicBezTo>
                  <a:lnTo>
                    <a:pt x="4680" y="2361"/>
                  </a:lnTo>
                  <a:cubicBezTo>
                    <a:pt x="4762" y="2361"/>
                    <a:pt x="4843" y="2320"/>
                    <a:pt x="4884" y="2280"/>
                  </a:cubicBezTo>
                  <a:lnTo>
                    <a:pt x="7000" y="611"/>
                  </a:lnTo>
                  <a:cubicBezTo>
                    <a:pt x="7081" y="489"/>
                    <a:pt x="7163"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70" name="Google Shape;470;p1"/>
            <p:cNvSpPr/>
            <p:nvPr/>
          </p:nvSpPr>
          <p:spPr>
            <a:xfrm>
              <a:off x="4984075" y="4637475"/>
              <a:ext cx="178075" cy="59050"/>
            </a:xfrm>
            <a:custGeom>
              <a:avLst/>
              <a:gdLst/>
              <a:ahLst/>
              <a:cxnLst/>
              <a:rect l="l" t="t" r="r" b="b"/>
              <a:pathLst>
                <a:path w="7123" h="2362" extrusionOk="0">
                  <a:moveTo>
                    <a:pt x="5821" y="693"/>
                  </a:moveTo>
                  <a:lnTo>
                    <a:pt x="4559" y="1669"/>
                  </a:lnTo>
                  <a:lnTo>
                    <a:pt x="1344" y="1669"/>
                  </a:lnTo>
                  <a:lnTo>
                    <a:pt x="2584" y="693"/>
                  </a:lnTo>
                  <a:close/>
                  <a:moveTo>
                    <a:pt x="2483" y="1"/>
                  </a:moveTo>
                  <a:cubicBezTo>
                    <a:pt x="2402" y="1"/>
                    <a:pt x="2321" y="41"/>
                    <a:pt x="2239" y="82"/>
                  </a:cubicBezTo>
                  <a:lnTo>
                    <a:pt x="164" y="1751"/>
                  </a:lnTo>
                  <a:cubicBezTo>
                    <a:pt x="42" y="1832"/>
                    <a:pt x="1" y="1995"/>
                    <a:pt x="42" y="2117"/>
                  </a:cubicBezTo>
                  <a:cubicBezTo>
                    <a:pt x="123" y="2280"/>
                    <a:pt x="245" y="2361"/>
                    <a:pt x="367" y="2361"/>
                  </a:cubicBezTo>
                  <a:lnTo>
                    <a:pt x="4681" y="2361"/>
                  </a:lnTo>
                  <a:cubicBezTo>
                    <a:pt x="4762" y="2361"/>
                    <a:pt x="4844" y="2321"/>
                    <a:pt x="4885" y="2280"/>
                  </a:cubicBezTo>
                  <a:lnTo>
                    <a:pt x="7001"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71" name="Google Shape;471;p1"/>
            <p:cNvSpPr/>
            <p:nvPr/>
          </p:nvSpPr>
          <p:spPr>
            <a:xfrm>
              <a:off x="4932200" y="4679200"/>
              <a:ext cx="178075" cy="60050"/>
            </a:xfrm>
            <a:custGeom>
              <a:avLst/>
              <a:gdLst/>
              <a:ahLst/>
              <a:cxnLst/>
              <a:rect l="l" t="t" r="r" b="b"/>
              <a:pathLst>
                <a:path w="7123" h="2402" extrusionOk="0">
                  <a:moveTo>
                    <a:pt x="5779" y="692"/>
                  </a:moveTo>
                  <a:lnTo>
                    <a:pt x="4558" y="1710"/>
                  </a:lnTo>
                  <a:lnTo>
                    <a:pt x="1318" y="1710"/>
                  </a:lnTo>
                  <a:lnTo>
                    <a:pt x="2564" y="692"/>
                  </a:lnTo>
                  <a:close/>
                  <a:moveTo>
                    <a:pt x="2442" y="0"/>
                  </a:moveTo>
                  <a:cubicBezTo>
                    <a:pt x="2361" y="0"/>
                    <a:pt x="2320" y="41"/>
                    <a:pt x="2239" y="82"/>
                  </a:cubicBezTo>
                  <a:lnTo>
                    <a:pt x="163" y="1791"/>
                  </a:lnTo>
                  <a:cubicBezTo>
                    <a:pt x="41" y="1872"/>
                    <a:pt x="0" y="2035"/>
                    <a:pt x="41" y="2157"/>
                  </a:cubicBezTo>
                  <a:cubicBezTo>
                    <a:pt x="82" y="2279"/>
                    <a:pt x="204" y="2402"/>
                    <a:pt x="367" y="2402"/>
                  </a:cubicBezTo>
                  <a:lnTo>
                    <a:pt x="4640" y="2402"/>
                  </a:lnTo>
                  <a:cubicBezTo>
                    <a:pt x="4721" y="2402"/>
                    <a:pt x="4803" y="2361"/>
                    <a:pt x="4884" y="2320"/>
                  </a:cubicBezTo>
                  <a:lnTo>
                    <a:pt x="6960" y="611"/>
                  </a:lnTo>
                  <a:cubicBezTo>
                    <a:pt x="7082" y="529"/>
                    <a:pt x="7122" y="367"/>
                    <a:pt x="7082" y="245"/>
                  </a:cubicBezTo>
                  <a:cubicBezTo>
                    <a:pt x="7041"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72" name="Google Shape;472;p1"/>
            <p:cNvSpPr/>
            <p:nvPr/>
          </p:nvSpPr>
          <p:spPr>
            <a:xfrm>
              <a:off x="3593275" y="4806375"/>
              <a:ext cx="178075" cy="59025"/>
            </a:xfrm>
            <a:custGeom>
              <a:avLst/>
              <a:gdLst/>
              <a:ahLst/>
              <a:cxnLst/>
              <a:rect l="l" t="t" r="r" b="b"/>
              <a:pathLst>
                <a:path w="7123" h="2361" extrusionOk="0">
                  <a:moveTo>
                    <a:pt x="5779" y="692"/>
                  </a:moveTo>
                  <a:lnTo>
                    <a:pt x="4558" y="1669"/>
                  </a:lnTo>
                  <a:lnTo>
                    <a:pt x="1343" y="1669"/>
                  </a:lnTo>
                  <a:lnTo>
                    <a:pt x="2583" y="692"/>
                  </a:lnTo>
                  <a:close/>
                  <a:moveTo>
                    <a:pt x="2442" y="1"/>
                  </a:moveTo>
                  <a:cubicBezTo>
                    <a:pt x="2360" y="1"/>
                    <a:pt x="2320" y="41"/>
                    <a:pt x="2238" y="82"/>
                  </a:cubicBezTo>
                  <a:lnTo>
                    <a:pt x="163" y="1751"/>
                  </a:lnTo>
                  <a:cubicBezTo>
                    <a:pt x="41" y="1832"/>
                    <a:pt x="0" y="1995"/>
                    <a:pt x="41" y="2117"/>
                  </a:cubicBezTo>
                  <a:cubicBezTo>
                    <a:pt x="81" y="2280"/>
                    <a:pt x="204" y="2361"/>
                    <a:pt x="366" y="2361"/>
                  </a:cubicBezTo>
                  <a:lnTo>
                    <a:pt x="4680" y="2361"/>
                  </a:lnTo>
                  <a:cubicBezTo>
                    <a:pt x="4721" y="2361"/>
                    <a:pt x="4802" y="2320"/>
                    <a:pt x="4884" y="2280"/>
                  </a:cubicBezTo>
                  <a:lnTo>
                    <a:pt x="6959" y="611"/>
                  </a:lnTo>
                  <a:cubicBezTo>
                    <a:pt x="7081" y="489"/>
                    <a:pt x="7122" y="367"/>
                    <a:pt x="7081" y="204"/>
                  </a:cubicBezTo>
                  <a:cubicBezTo>
                    <a:pt x="7041" y="82"/>
                    <a:pt x="6878" y="1"/>
                    <a:pt x="6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73" name="Google Shape;473;p1"/>
            <p:cNvSpPr/>
            <p:nvPr/>
          </p:nvSpPr>
          <p:spPr>
            <a:xfrm>
              <a:off x="4667675" y="4806375"/>
              <a:ext cx="178075" cy="59025"/>
            </a:xfrm>
            <a:custGeom>
              <a:avLst/>
              <a:gdLst/>
              <a:ahLst/>
              <a:cxnLst/>
              <a:rect l="l" t="t" r="r" b="b"/>
              <a:pathLst>
                <a:path w="7123" h="2361" extrusionOk="0">
                  <a:moveTo>
                    <a:pt x="5779" y="692"/>
                  </a:moveTo>
                  <a:lnTo>
                    <a:pt x="4558" y="1669"/>
                  </a:lnTo>
                  <a:lnTo>
                    <a:pt x="1343" y="1669"/>
                  </a:lnTo>
                  <a:lnTo>
                    <a:pt x="2583" y="692"/>
                  </a:lnTo>
                  <a:close/>
                  <a:moveTo>
                    <a:pt x="2442" y="1"/>
                  </a:moveTo>
                  <a:cubicBezTo>
                    <a:pt x="2401" y="1"/>
                    <a:pt x="2320" y="41"/>
                    <a:pt x="2238" y="82"/>
                  </a:cubicBezTo>
                  <a:lnTo>
                    <a:pt x="163" y="1751"/>
                  </a:lnTo>
                  <a:cubicBezTo>
                    <a:pt x="41" y="1832"/>
                    <a:pt x="0" y="1995"/>
                    <a:pt x="41" y="2117"/>
                  </a:cubicBezTo>
                  <a:cubicBezTo>
                    <a:pt x="82" y="2280"/>
                    <a:pt x="244" y="2361"/>
                    <a:pt x="366" y="2361"/>
                  </a:cubicBezTo>
                  <a:lnTo>
                    <a:pt x="4680" y="2361"/>
                  </a:lnTo>
                  <a:cubicBezTo>
                    <a:pt x="4762" y="2361"/>
                    <a:pt x="4802"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74" name="Google Shape;474;p1"/>
            <p:cNvSpPr/>
            <p:nvPr/>
          </p:nvSpPr>
          <p:spPr>
            <a:xfrm>
              <a:off x="4775525" y="4806375"/>
              <a:ext cx="178075" cy="59025"/>
            </a:xfrm>
            <a:custGeom>
              <a:avLst/>
              <a:gdLst/>
              <a:ahLst/>
              <a:cxnLst/>
              <a:rect l="l" t="t" r="r" b="b"/>
              <a:pathLst>
                <a:path w="7123" h="2361" extrusionOk="0">
                  <a:moveTo>
                    <a:pt x="5779" y="692"/>
                  </a:moveTo>
                  <a:lnTo>
                    <a:pt x="4517" y="1669"/>
                  </a:lnTo>
                  <a:lnTo>
                    <a:pt x="1337" y="1669"/>
                  </a:lnTo>
                  <a:lnTo>
                    <a:pt x="2564" y="692"/>
                  </a:lnTo>
                  <a:close/>
                  <a:moveTo>
                    <a:pt x="2442" y="1"/>
                  </a:moveTo>
                  <a:cubicBezTo>
                    <a:pt x="2360" y="1"/>
                    <a:pt x="2279" y="41"/>
                    <a:pt x="2238" y="82"/>
                  </a:cubicBezTo>
                  <a:lnTo>
                    <a:pt x="122" y="1751"/>
                  </a:lnTo>
                  <a:cubicBezTo>
                    <a:pt x="41" y="1832"/>
                    <a:pt x="0" y="1995"/>
                    <a:pt x="41" y="2117"/>
                  </a:cubicBezTo>
                  <a:cubicBezTo>
                    <a:pt x="81" y="2280"/>
                    <a:pt x="204" y="2361"/>
                    <a:pt x="366" y="2361"/>
                  </a:cubicBezTo>
                  <a:lnTo>
                    <a:pt x="4639" y="2361"/>
                  </a:lnTo>
                  <a:cubicBezTo>
                    <a:pt x="4721" y="2361"/>
                    <a:pt x="4802" y="2320"/>
                    <a:pt x="4884" y="2280"/>
                  </a:cubicBezTo>
                  <a:lnTo>
                    <a:pt x="6959" y="611"/>
                  </a:lnTo>
                  <a:cubicBezTo>
                    <a:pt x="7081" y="489"/>
                    <a:pt x="7122" y="367"/>
                    <a:pt x="7081" y="204"/>
                  </a:cubicBezTo>
                  <a:cubicBezTo>
                    <a:pt x="7000"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75" name="Google Shape;475;p1"/>
            <p:cNvSpPr/>
            <p:nvPr/>
          </p:nvSpPr>
          <p:spPr>
            <a:xfrm>
              <a:off x="4827400" y="4763650"/>
              <a:ext cx="178075" cy="60050"/>
            </a:xfrm>
            <a:custGeom>
              <a:avLst/>
              <a:gdLst/>
              <a:ahLst/>
              <a:cxnLst/>
              <a:rect l="l" t="t" r="r" b="b"/>
              <a:pathLst>
                <a:path w="7123" h="2402" extrusionOk="0">
                  <a:moveTo>
                    <a:pt x="5780" y="692"/>
                  </a:moveTo>
                  <a:lnTo>
                    <a:pt x="4559" y="1710"/>
                  </a:lnTo>
                  <a:lnTo>
                    <a:pt x="1318" y="1710"/>
                  </a:lnTo>
                  <a:lnTo>
                    <a:pt x="2564" y="692"/>
                  </a:lnTo>
                  <a:close/>
                  <a:moveTo>
                    <a:pt x="2442" y="0"/>
                  </a:moveTo>
                  <a:cubicBezTo>
                    <a:pt x="2402" y="0"/>
                    <a:pt x="2320" y="41"/>
                    <a:pt x="2239" y="82"/>
                  </a:cubicBezTo>
                  <a:lnTo>
                    <a:pt x="163" y="1791"/>
                  </a:lnTo>
                  <a:cubicBezTo>
                    <a:pt x="41" y="1872"/>
                    <a:pt x="1" y="2035"/>
                    <a:pt x="41" y="2157"/>
                  </a:cubicBezTo>
                  <a:cubicBezTo>
                    <a:pt x="82" y="2279"/>
                    <a:pt x="245" y="2401"/>
                    <a:pt x="367" y="2401"/>
                  </a:cubicBezTo>
                  <a:lnTo>
                    <a:pt x="4681" y="2401"/>
                  </a:lnTo>
                  <a:cubicBezTo>
                    <a:pt x="4762" y="2401"/>
                    <a:pt x="4803" y="2361"/>
                    <a:pt x="4884" y="2320"/>
                  </a:cubicBezTo>
                  <a:lnTo>
                    <a:pt x="6960" y="611"/>
                  </a:lnTo>
                  <a:cubicBezTo>
                    <a:pt x="7082" y="529"/>
                    <a:pt x="7123" y="367"/>
                    <a:pt x="7082" y="244"/>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76" name="Google Shape;476;p1"/>
            <p:cNvSpPr/>
            <p:nvPr/>
          </p:nvSpPr>
          <p:spPr>
            <a:xfrm>
              <a:off x="3590200" y="4721925"/>
              <a:ext cx="178075" cy="59050"/>
            </a:xfrm>
            <a:custGeom>
              <a:avLst/>
              <a:gdLst/>
              <a:ahLst/>
              <a:cxnLst/>
              <a:rect l="l" t="t" r="r" b="b"/>
              <a:pathLst>
                <a:path w="7123" h="2362" extrusionOk="0">
                  <a:moveTo>
                    <a:pt x="5786" y="693"/>
                  </a:moveTo>
                  <a:lnTo>
                    <a:pt x="4559" y="1669"/>
                  </a:lnTo>
                  <a:lnTo>
                    <a:pt x="1344" y="1669"/>
                  </a:lnTo>
                  <a:lnTo>
                    <a:pt x="2565" y="693"/>
                  </a:lnTo>
                  <a:close/>
                  <a:moveTo>
                    <a:pt x="2483"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2" y="2361"/>
                    <a:pt x="4803" y="2320"/>
                    <a:pt x="4885" y="2280"/>
                  </a:cubicBezTo>
                  <a:lnTo>
                    <a:pt x="6960" y="611"/>
                  </a:lnTo>
                  <a:cubicBezTo>
                    <a:pt x="7082" y="489"/>
                    <a:pt x="7123" y="367"/>
                    <a:pt x="7082" y="204"/>
                  </a:cubicBezTo>
                  <a:cubicBezTo>
                    <a:pt x="7042"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77" name="Google Shape;477;p1"/>
            <p:cNvSpPr/>
            <p:nvPr/>
          </p:nvSpPr>
          <p:spPr>
            <a:xfrm>
              <a:off x="4340050"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23" y="1751"/>
                  </a:lnTo>
                  <a:cubicBezTo>
                    <a:pt x="41" y="1832"/>
                    <a:pt x="1" y="1995"/>
                    <a:pt x="41" y="2117"/>
                  </a:cubicBezTo>
                  <a:cubicBezTo>
                    <a:pt x="82" y="2280"/>
                    <a:pt x="204" y="2361"/>
                    <a:pt x="367" y="2361"/>
                  </a:cubicBezTo>
                  <a:lnTo>
                    <a:pt x="4640" y="2361"/>
                  </a:lnTo>
                  <a:cubicBezTo>
                    <a:pt x="4722" y="2361"/>
                    <a:pt x="4803" y="2321"/>
                    <a:pt x="4844" y="2280"/>
                  </a:cubicBezTo>
                  <a:lnTo>
                    <a:pt x="6960" y="611"/>
                  </a:lnTo>
                  <a:cubicBezTo>
                    <a:pt x="7082" y="489"/>
                    <a:pt x="7123" y="367"/>
                    <a:pt x="7041" y="204"/>
                  </a:cubicBezTo>
                  <a:cubicBezTo>
                    <a:pt x="7001"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78" name="Google Shape;478;p1"/>
            <p:cNvSpPr/>
            <p:nvPr/>
          </p:nvSpPr>
          <p:spPr>
            <a:xfrm>
              <a:off x="4446875" y="4637475"/>
              <a:ext cx="178075" cy="59050"/>
            </a:xfrm>
            <a:custGeom>
              <a:avLst/>
              <a:gdLst/>
              <a:ahLst/>
              <a:cxnLst/>
              <a:rect l="l" t="t" r="r" b="b"/>
              <a:pathLst>
                <a:path w="7123" h="2362" extrusionOk="0">
                  <a:moveTo>
                    <a:pt x="5821" y="693"/>
                  </a:moveTo>
                  <a:lnTo>
                    <a:pt x="4581" y="1669"/>
                  </a:lnTo>
                  <a:lnTo>
                    <a:pt x="1344" y="1669"/>
                  </a:lnTo>
                  <a:lnTo>
                    <a:pt x="2605" y="693"/>
                  </a:lnTo>
                  <a:close/>
                  <a:moveTo>
                    <a:pt x="2483" y="1"/>
                  </a:moveTo>
                  <a:cubicBezTo>
                    <a:pt x="2402" y="1"/>
                    <a:pt x="2321" y="41"/>
                    <a:pt x="2239" y="82"/>
                  </a:cubicBezTo>
                  <a:lnTo>
                    <a:pt x="164" y="1751"/>
                  </a:lnTo>
                  <a:cubicBezTo>
                    <a:pt x="42" y="1832"/>
                    <a:pt x="1" y="1995"/>
                    <a:pt x="42" y="2117"/>
                  </a:cubicBezTo>
                  <a:cubicBezTo>
                    <a:pt x="123" y="2280"/>
                    <a:pt x="245" y="2361"/>
                    <a:pt x="367" y="2361"/>
                  </a:cubicBezTo>
                  <a:lnTo>
                    <a:pt x="4681" y="2361"/>
                  </a:lnTo>
                  <a:cubicBezTo>
                    <a:pt x="4762" y="2361"/>
                    <a:pt x="4844" y="2321"/>
                    <a:pt x="4885" y="2280"/>
                  </a:cubicBezTo>
                  <a:lnTo>
                    <a:pt x="6960" y="611"/>
                  </a:lnTo>
                  <a:cubicBezTo>
                    <a:pt x="7082" y="489"/>
                    <a:pt x="7123" y="367"/>
                    <a:pt x="7082" y="204"/>
                  </a:cubicBezTo>
                  <a:cubicBezTo>
                    <a:pt x="7041"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79" name="Google Shape;479;p1"/>
            <p:cNvSpPr/>
            <p:nvPr/>
          </p:nvSpPr>
          <p:spPr>
            <a:xfrm>
              <a:off x="4232200" y="4637475"/>
              <a:ext cx="178075" cy="59050"/>
            </a:xfrm>
            <a:custGeom>
              <a:avLst/>
              <a:gdLst/>
              <a:ahLst/>
              <a:cxnLst/>
              <a:rect l="l" t="t" r="r" b="b"/>
              <a:pathLst>
                <a:path w="7123" h="2362" extrusionOk="0">
                  <a:moveTo>
                    <a:pt x="5780" y="693"/>
                  </a:moveTo>
                  <a:lnTo>
                    <a:pt x="4540" y="1669"/>
                  </a:lnTo>
                  <a:lnTo>
                    <a:pt x="1344" y="1669"/>
                  </a:lnTo>
                  <a:lnTo>
                    <a:pt x="2565" y="693"/>
                  </a:lnTo>
                  <a:close/>
                  <a:moveTo>
                    <a:pt x="2443" y="1"/>
                  </a:moveTo>
                  <a:cubicBezTo>
                    <a:pt x="2361" y="1"/>
                    <a:pt x="2321" y="41"/>
                    <a:pt x="2239" y="82"/>
                  </a:cubicBezTo>
                  <a:lnTo>
                    <a:pt x="164" y="1751"/>
                  </a:lnTo>
                  <a:cubicBezTo>
                    <a:pt x="41" y="1832"/>
                    <a:pt x="1" y="1995"/>
                    <a:pt x="41" y="2117"/>
                  </a:cubicBezTo>
                  <a:cubicBezTo>
                    <a:pt x="82" y="2280"/>
                    <a:pt x="204" y="2361"/>
                    <a:pt x="367" y="2361"/>
                  </a:cubicBezTo>
                  <a:lnTo>
                    <a:pt x="4681" y="2361"/>
                  </a:lnTo>
                  <a:cubicBezTo>
                    <a:pt x="4722" y="2361"/>
                    <a:pt x="4803" y="2321"/>
                    <a:pt x="4884" y="2280"/>
                  </a:cubicBezTo>
                  <a:lnTo>
                    <a:pt x="6960" y="611"/>
                  </a:lnTo>
                  <a:cubicBezTo>
                    <a:pt x="7082" y="489"/>
                    <a:pt x="7123" y="367"/>
                    <a:pt x="7082" y="204"/>
                  </a:cubicBezTo>
                  <a:cubicBezTo>
                    <a:pt x="7041"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80" name="Google Shape;480;p1"/>
            <p:cNvSpPr/>
            <p:nvPr/>
          </p:nvSpPr>
          <p:spPr>
            <a:xfrm>
              <a:off x="4554725"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64" y="1751"/>
                  </a:lnTo>
                  <a:cubicBezTo>
                    <a:pt x="41" y="1832"/>
                    <a:pt x="1" y="1995"/>
                    <a:pt x="41" y="2117"/>
                  </a:cubicBezTo>
                  <a:cubicBezTo>
                    <a:pt x="82" y="2280"/>
                    <a:pt x="204" y="2361"/>
                    <a:pt x="367" y="2361"/>
                  </a:cubicBezTo>
                  <a:lnTo>
                    <a:pt x="4640" y="2361"/>
                  </a:lnTo>
                  <a:cubicBezTo>
                    <a:pt x="4722" y="2361"/>
                    <a:pt x="4803" y="2321"/>
                    <a:pt x="4884" y="2280"/>
                  </a:cubicBezTo>
                  <a:lnTo>
                    <a:pt x="6960" y="611"/>
                  </a:lnTo>
                  <a:cubicBezTo>
                    <a:pt x="7082" y="489"/>
                    <a:pt x="7123" y="367"/>
                    <a:pt x="7082" y="204"/>
                  </a:cubicBezTo>
                  <a:cubicBezTo>
                    <a:pt x="7041" y="82"/>
                    <a:pt x="6879"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81" name="Google Shape;481;p1"/>
            <p:cNvSpPr/>
            <p:nvPr/>
          </p:nvSpPr>
          <p:spPr>
            <a:xfrm>
              <a:off x="4769400" y="4637475"/>
              <a:ext cx="178075" cy="59050"/>
            </a:xfrm>
            <a:custGeom>
              <a:avLst/>
              <a:gdLst/>
              <a:ahLst/>
              <a:cxnLst/>
              <a:rect l="l" t="t" r="r" b="b"/>
              <a:pathLst>
                <a:path w="7123" h="2362" extrusionOk="0">
                  <a:moveTo>
                    <a:pt x="5780" y="693"/>
                  </a:moveTo>
                  <a:lnTo>
                    <a:pt x="4540" y="1669"/>
                  </a:lnTo>
                  <a:lnTo>
                    <a:pt x="1344" y="1669"/>
                  </a:lnTo>
                  <a:lnTo>
                    <a:pt x="2565" y="693"/>
                  </a:lnTo>
                  <a:close/>
                  <a:moveTo>
                    <a:pt x="2443"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2" y="2361"/>
                    <a:pt x="4803" y="2321"/>
                    <a:pt x="4884" y="2280"/>
                  </a:cubicBezTo>
                  <a:lnTo>
                    <a:pt x="6960" y="611"/>
                  </a:lnTo>
                  <a:cubicBezTo>
                    <a:pt x="7082" y="489"/>
                    <a:pt x="7123" y="367"/>
                    <a:pt x="7082" y="204"/>
                  </a:cubicBezTo>
                  <a:cubicBezTo>
                    <a:pt x="7041"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82" name="Google Shape;482;p1"/>
            <p:cNvSpPr/>
            <p:nvPr/>
          </p:nvSpPr>
          <p:spPr>
            <a:xfrm>
              <a:off x="4661550" y="4637475"/>
              <a:ext cx="178075" cy="59050"/>
            </a:xfrm>
            <a:custGeom>
              <a:avLst/>
              <a:gdLst/>
              <a:ahLst/>
              <a:cxnLst/>
              <a:rect l="l" t="t" r="r" b="b"/>
              <a:pathLst>
                <a:path w="7123" h="2362" extrusionOk="0">
                  <a:moveTo>
                    <a:pt x="5821" y="693"/>
                  </a:moveTo>
                  <a:lnTo>
                    <a:pt x="4581" y="1669"/>
                  </a:lnTo>
                  <a:lnTo>
                    <a:pt x="1344" y="1669"/>
                  </a:lnTo>
                  <a:lnTo>
                    <a:pt x="2606" y="693"/>
                  </a:lnTo>
                  <a:close/>
                  <a:moveTo>
                    <a:pt x="2483" y="1"/>
                  </a:moveTo>
                  <a:cubicBezTo>
                    <a:pt x="2402" y="1"/>
                    <a:pt x="2321" y="41"/>
                    <a:pt x="2280" y="82"/>
                  </a:cubicBezTo>
                  <a:lnTo>
                    <a:pt x="164" y="1751"/>
                  </a:lnTo>
                  <a:cubicBezTo>
                    <a:pt x="42" y="1832"/>
                    <a:pt x="1" y="1995"/>
                    <a:pt x="82" y="2117"/>
                  </a:cubicBezTo>
                  <a:cubicBezTo>
                    <a:pt x="123" y="2280"/>
                    <a:pt x="245" y="2361"/>
                    <a:pt x="367" y="2361"/>
                  </a:cubicBezTo>
                  <a:lnTo>
                    <a:pt x="4681" y="2361"/>
                  </a:lnTo>
                  <a:cubicBezTo>
                    <a:pt x="4763" y="2361"/>
                    <a:pt x="4844" y="2321"/>
                    <a:pt x="4885" y="2280"/>
                  </a:cubicBezTo>
                  <a:lnTo>
                    <a:pt x="7001"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83" name="Google Shape;483;p1"/>
            <p:cNvSpPr/>
            <p:nvPr/>
          </p:nvSpPr>
          <p:spPr>
            <a:xfrm>
              <a:off x="4124350" y="4637475"/>
              <a:ext cx="178075" cy="59050"/>
            </a:xfrm>
            <a:custGeom>
              <a:avLst/>
              <a:gdLst/>
              <a:ahLst/>
              <a:cxnLst/>
              <a:rect l="l" t="t" r="r" b="b"/>
              <a:pathLst>
                <a:path w="7123" h="2362" extrusionOk="0">
                  <a:moveTo>
                    <a:pt x="5821" y="693"/>
                  </a:moveTo>
                  <a:lnTo>
                    <a:pt x="4581" y="1669"/>
                  </a:lnTo>
                  <a:lnTo>
                    <a:pt x="1344" y="1669"/>
                  </a:lnTo>
                  <a:lnTo>
                    <a:pt x="2606" y="693"/>
                  </a:lnTo>
                  <a:close/>
                  <a:moveTo>
                    <a:pt x="2483" y="1"/>
                  </a:moveTo>
                  <a:cubicBezTo>
                    <a:pt x="2402" y="1"/>
                    <a:pt x="2321" y="41"/>
                    <a:pt x="2280" y="82"/>
                  </a:cubicBezTo>
                  <a:lnTo>
                    <a:pt x="164" y="1751"/>
                  </a:lnTo>
                  <a:cubicBezTo>
                    <a:pt x="42" y="1832"/>
                    <a:pt x="1" y="1995"/>
                    <a:pt x="82" y="2117"/>
                  </a:cubicBezTo>
                  <a:cubicBezTo>
                    <a:pt x="123" y="2280"/>
                    <a:pt x="245" y="2361"/>
                    <a:pt x="367" y="2361"/>
                  </a:cubicBezTo>
                  <a:lnTo>
                    <a:pt x="4681" y="2361"/>
                  </a:lnTo>
                  <a:cubicBezTo>
                    <a:pt x="4762" y="2361"/>
                    <a:pt x="4844" y="2321"/>
                    <a:pt x="4885" y="2280"/>
                  </a:cubicBezTo>
                  <a:lnTo>
                    <a:pt x="7001" y="611"/>
                  </a:lnTo>
                  <a:cubicBezTo>
                    <a:pt x="7082" y="489"/>
                    <a:pt x="7123" y="367"/>
                    <a:pt x="7082" y="204"/>
                  </a:cubicBezTo>
                  <a:cubicBezTo>
                    <a:pt x="7041"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84" name="Google Shape;484;p1"/>
            <p:cNvSpPr/>
            <p:nvPr/>
          </p:nvSpPr>
          <p:spPr>
            <a:xfrm>
              <a:off x="3538325" y="4763650"/>
              <a:ext cx="178075" cy="60050"/>
            </a:xfrm>
            <a:custGeom>
              <a:avLst/>
              <a:gdLst/>
              <a:ahLst/>
              <a:cxnLst/>
              <a:rect l="l" t="t" r="r" b="b"/>
              <a:pathLst>
                <a:path w="7123" h="2402" extrusionOk="0">
                  <a:moveTo>
                    <a:pt x="5764" y="692"/>
                  </a:moveTo>
                  <a:lnTo>
                    <a:pt x="4518"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1"/>
                    <a:pt x="367" y="2401"/>
                  </a:cubicBezTo>
                  <a:lnTo>
                    <a:pt x="4640" y="2401"/>
                  </a:lnTo>
                  <a:cubicBezTo>
                    <a:pt x="4721" y="2401"/>
                    <a:pt x="4803" y="2361"/>
                    <a:pt x="4884" y="2320"/>
                  </a:cubicBezTo>
                  <a:lnTo>
                    <a:pt x="6960" y="611"/>
                  </a:lnTo>
                  <a:cubicBezTo>
                    <a:pt x="7082" y="529"/>
                    <a:pt x="7122" y="367"/>
                    <a:pt x="7082" y="244"/>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85" name="Google Shape;485;p1"/>
            <p:cNvSpPr/>
            <p:nvPr/>
          </p:nvSpPr>
          <p:spPr>
            <a:xfrm>
              <a:off x="3642100" y="4679200"/>
              <a:ext cx="179100" cy="60050"/>
            </a:xfrm>
            <a:custGeom>
              <a:avLst/>
              <a:gdLst/>
              <a:ahLst/>
              <a:cxnLst/>
              <a:rect l="l" t="t" r="r" b="b"/>
              <a:pathLst>
                <a:path w="7164" h="2402" extrusionOk="0">
                  <a:moveTo>
                    <a:pt x="5805" y="692"/>
                  </a:moveTo>
                  <a:lnTo>
                    <a:pt x="4559" y="1710"/>
                  </a:lnTo>
                  <a:lnTo>
                    <a:pt x="1343" y="1710"/>
                  </a:lnTo>
                  <a:lnTo>
                    <a:pt x="2605" y="692"/>
                  </a:lnTo>
                  <a:close/>
                  <a:moveTo>
                    <a:pt x="2483" y="0"/>
                  </a:moveTo>
                  <a:cubicBezTo>
                    <a:pt x="2402" y="0"/>
                    <a:pt x="2320" y="41"/>
                    <a:pt x="2280" y="82"/>
                  </a:cubicBezTo>
                  <a:lnTo>
                    <a:pt x="163" y="1791"/>
                  </a:lnTo>
                  <a:cubicBezTo>
                    <a:pt x="82" y="1872"/>
                    <a:pt x="0" y="2035"/>
                    <a:pt x="82" y="2157"/>
                  </a:cubicBezTo>
                  <a:cubicBezTo>
                    <a:pt x="123" y="2279"/>
                    <a:pt x="245" y="2402"/>
                    <a:pt x="407" y="2402"/>
                  </a:cubicBezTo>
                  <a:lnTo>
                    <a:pt x="4681" y="2402"/>
                  </a:lnTo>
                  <a:cubicBezTo>
                    <a:pt x="4762" y="2402"/>
                    <a:pt x="4843" y="2361"/>
                    <a:pt x="4884" y="2320"/>
                  </a:cubicBezTo>
                  <a:lnTo>
                    <a:pt x="7000" y="611"/>
                  </a:lnTo>
                  <a:cubicBezTo>
                    <a:pt x="7082" y="529"/>
                    <a:pt x="7163" y="367"/>
                    <a:pt x="7082" y="245"/>
                  </a:cubicBezTo>
                  <a:cubicBezTo>
                    <a:pt x="7041" y="122"/>
                    <a:pt x="6919" y="0"/>
                    <a:pt x="67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86" name="Google Shape;486;p1"/>
            <p:cNvSpPr/>
            <p:nvPr/>
          </p:nvSpPr>
          <p:spPr>
            <a:xfrm>
              <a:off x="4877250"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23" y="1751"/>
                  </a:lnTo>
                  <a:cubicBezTo>
                    <a:pt x="41" y="1832"/>
                    <a:pt x="1" y="1995"/>
                    <a:pt x="41" y="2117"/>
                  </a:cubicBezTo>
                  <a:cubicBezTo>
                    <a:pt x="82" y="2280"/>
                    <a:pt x="204" y="2361"/>
                    <a:pt x="367" y="2361"/>
                  </a:cubicBezTo>
                  <a:lnTo>
                    <a:pt x="4640" y="2361"/>
                  </a:lnTo>
                  <a:cubicBezTo>
                    <a:pt x="4722" y="2361"/>
                    <a:pt x="4803" y="2321"/>
                    <a:pt x="4844" y="2280"/>
                  </a:cubicBezTo>
                  <a:lnTo>
                    <a:pt x="6960" y="611"/>
                  </a:lnTo>
                  <a:cubicBezTo>
                    <a:pt x="7082" y="489"/>
                    <a:pt x="7123" y="367"/>
                    <a:pt x="7082" y="204"/>
                  </a:cubicBezTo>
                  <a:cubicBezTo>
                    <a:pt x="7001" y="82"/>
                    <a:pt x="6879" y="1"/>
                    <a:pt x="6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87" name="Google Shape;487;p1"/>
            <p:cNvSpPr/>
            <p:nvPr/>
          </p:nvSpPr>
          <p:spPr>
            <a:xfrm>
              <a:off x="3485425"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38"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88" name="Google Shape;488;p1"/>
            <p:cNvSpPr/>
            <p:nvPr/>
          </p:nvSpPr>
          <p:spPr>
            <a:xfrm>
              <a:off x="3695000" y="4637475"/>
              <a:ext cx="178075" cy="59050"/>
            </a:xfrm>
            <a:custGeom>
              <a:avLst/>
              <a:gdLst/>
              <a:ahLst/>
              <a:cxnLst/>
              <a:rect l="l" t="t" r="r" b="b"/>
              <a:pathLst>
                <a:path w="7123" h="2362" extrusionOk="0">
                  <a:moveTo>
                    <a:pt x="5786" y="693"/>
                  </a:moveTo>
                  <a:lnTo>
                    <a:pt x="4559" y="1669"/>
                  </a:lnTo>
                  <a:lnTo>
                    <a:pt x="1303" y="1669"/>
                  </a:lnTo>
                  <a:lnTo>
                    <a:pt x="2565" y="693"/>
                  </a:lnTo>
                  <a:close/>
                  <a:moveTo>
                    <a:pt x="2443" y="1"/>
                  </a:moveTo>
                  <a:cubicBezTo>
                    <a:pt x="2361" y="1"/>
                    <a:pt x="2320" y="41"/>
                    <a:pt x="2239" y="82"/>
                  </a:cubicBezTo>
                  <a:lnTo>
                    <a:pt x="164" y="1751"/>
                  </a:lnTo>
                  <a:cubicBezTo>
                    <a:pt x="41" y="1832"/>
                    <a:pt x="1" y="1995"/>
                    <a:pt x="41" y="2117"/>
                  </a:cubicBezTo>
                  <a:cubicBezTo>
                    <a:pt x="82" y="2280"/>
                    <a:pt x="204" y="2361"/>
                    <a:pt x="367" y="2361"/>
                  </a:cubicBezTo>
                  <a:lnTo>
                    <a:pt x="4681" y="2361"/>
                  </a:lnTo>
                  <a:cubicBezTo>
                    <a:pt x="4722" y="2361"/>
                    <a:pt x="4803" y="2321"/>
                    <a:pt x="4884" y="2280"/>
                  </a:cubicBezTo>
                  <a:lnTo>
                    <a:pt x="6960" y="611"/>
                  </a:lnTo>
                  <a:cubicBezTo>
                    <a:pt x="7082" y="489"/>
                    <a:pt x="7123" y="367"/>
                    <a:pt x="7082" y="204"/>
                  </a:cubicBezTo>
                  <a:cubicBezTo>
                    <a:pt x="7041" y="82"/>
                    <a:pt x="6879" y="1"/>
                    <a:pt x="6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89" name="Google Shape;489;p1"/>
            <p:cNvSpPr/>
            <p:nvPr/>
          </p:nvSpPr>
          <p:spPr>
            <a:xfrm>
              <a:off x="3909675" y="4637475"/>
              <a:ext cx="178075" cy="59050"/>
            </a:xfrm>
            <a:custGeom>
              <a:avLst/>
              <a:gdLst/>
              <a:ahLst/>
              <a:cxnLst/>
              <a:rect l="l" t="t" r="r" b="b"/>
              <a:pathLst>
                <a:path w="7123" h="2362" extrusionOk="0">
                  <a:moveTo>
                    <a:pt x="5821" y="693"/>
                  </a:moveTo>
                  <a:lnTo>
                    <a:pt x="4581" y="1669"/>
                  </a:lnTo>
                  <a:lnTo>
                    <a:pt x="1344" y="1669"/>
                  </a:lnTo>
                  <a:lnTo>
                    <a:pt x="2565" y="693"/>
                  </a:lnTo>
                  <a:close/>
                  <a:moveTo>
                    <a:pt x="2483"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2" y="2361"/>
                    <a:pt x="4844" y="2321"/>
                    <a:pt x="4884" y="2280"/>
                  </a:cubicBezTo>
                  <a:lnTo>
                    <a:pt x="6960" y="611"/>
                  </a:lnTo>
                  <a:cubicBezTo>
                    <a:pt x="7082" y="489"/>
                    <a:pt x="7123" y="367"/>
                    <a:pt x="7082" y="204"/>
                  </a:cubicBezTo>
                  <a:cubicBezTo>
                    <a:pt x="7041"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90" name="Google Shape;490;p1"/>
            <p:cNvSpPr/>
            <p:nvPr/>
          </p:nvSpPr>
          <p:spPr>
            <a:xfrm>
              <a:off x="3801825" y="4637475"/>
              <a:ext cx="179100" cy="59050"/>
            </a:xfrm>
            <a:custGeom>
              <a:avLst/>
              <a:gdLst/>
              <a:ahLst/>
              <a:cxnLst/>
              <a:rect l="l" t="t" r="r" b="b"/>
              <a:pathLst>
                <a:path w="7164" h="2362" extrusionOk="0">
                  <a:moveTo>
                    <a:pt x="5821" y="693"/>
                  </a:moveTo>
                  <a:lnTo>
                    <a:pt x="4581" y="1669"/>
                  </a:lnTo>
                  <a:lnTo>
                    <a:pt x="1344" y="1669"/>
                  </a:lnTo>
                  <a:lnTo>
                    <a:pt x="2606" y="693"/>
                  </a:lnTo>
                  <a:close/>
                  <a:moveTo>
                    <a:pt x="2483" y="1"/>
                  </a:moveTo>
                  <a:cubicBezTo>
                    <a:pt x="2402" y="1"/>
                    <a:pt x="2321" y="41"/>
                    <a:pt x="2280" y="82"/>
                  </a:cubicBezTo>
                  <a:lnTo>
                    <a:pt x="164" y="1751"/>
                  </a:lnTo>
                  <a:cubicBezTo>
                    <a:pt x="82" y="1832"/>
                    <a:pt x="1" y="1995"/>
                    <a:pt x="82" y="2117"/>
                  </a:cubicBezTo>
                  <a:cubicBezTo>
                    <a:pt x="123" y="2280"/>
                    <a:pt x="245" y="2361"/>
                    <a:pt x="408" y="2361"/>
                  </a:cubicBezTo>
                  <a:lnTo>
                    <a:pt x="4681" y="2361"/>
                  </a:lnTo>
                  <a:cubicBezTo>
                    <a:pt x="4762" y="2361"/>
                    <a:pt x="4844" y="2321"/>
                    <a:pt x="4885" y="2280"/>
                  </a:cubicBezTo>
                  <a:lnTo>
                    <a:pt x="7001" y="611"/>
                  </a:lnTo>
                  <a:cubicBezTo>
                    <a:pt x="7123" y="489"/>
                    <a:pt x="7164" y="367"/>
                    <a:pt x="7082" y="204"/>
                  </a:cubicBezTo>
                  <a:cubicBezTo>
                    <a:pt x="7042" y="82"/>
                    <a:pt x="6919" y="1"/>
                    <a:pt x="67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91" name="Google Shape;491;p1"/>
            <p:cNvSpPr/>
            <p:nvPr/>
          </p:nvSpPr>
          <p:spPr>
            <a:xfrm>
              <a:off x="4017525"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63" y="1751"/>
                  </a:lnTo>
                  <a:cubicBezTo>
                    <a:pt x="41" y="1832"/>
                    <a:pt x="1" y="1995"/>
                    <a:pt x="41" y="2117"/>
                  </a:cubicBezTo>
                  <a:cubicBezTo>
                    <a:pt x="82" y="2280"/>
                    <a:pt x="204" y="2361"/>
                    <a:pt x="367" y="2361"/>
                  </a:cubicBezTo>
                  <a:lnTo>
                    <a:pt x="4640" y="2361"/>
                  </a:lnTo>
                  <a:cubicBezTo>
                    <a:pt x="4722" y="2361"/>
                    <a:pt x="4803" y="2321"/>
                    <a:pt x="4884" y="2280"/>
                  </a:cubicBezTo>
                  <a:lnTo>
                    <a:pt x="6960" y="611"/>
                  </a:lnTo>
                  <a:cubicBezTo>
                    <a:pt x="7082" y="489"/>
                    <a:pt x="7123" y="367"/>
                    <a:pt x="7082" y="204"/>
                  </a:cubicBezTo>
                  <a:cubicBezTo>
                    <a:pt x="7001" y="82"/>
                    <a:pt x="6879" y="1"/>
                    <a:pt x="6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92" name="Google Shape;492;p1"/>
            <p:cNvSpPr/>
            <p:nvPr/>
          </p:nvSpPr>
          <p:spPr>
            <a:xfrm>
              <a:off x="4791800" y="4478775"/>
              <a:ext cx="657275" cy="73275"/>
            </a:xfrm>
            <a:custGeom>
              <a:avLst/>
              <a:gdLst/>
              <a:ahLst/>
              <a:cxnLst/>
              <a:rect l="l" t="t" r="r" b="b"/>
              <a:pathLst>
                <a:path w="26291" h="2931" extrusionOk="0">
                  <a:moveTo>
                    <a:pt x="5087" y="0"/>
                  </a:moveTo>
                  <a:lnTo>
                    <a:pt x="4925" y="41"/>
                  </a:lnTo>
                  <a:lnTo>
                    <a:pt x="326" y="2238"/>
                  </a:lnTo>
                  <a:cubicBezTo>
                    <a:pt x="0" y="2401"/>
                    <a:pt x="122" y="2930"/>
                    <a:pt x="489" y="2930"/>
                  </a:cubicBezTo>
                  <a:lnTo>
                    <a:pt x="22913" y="2930"/>
                  </a:lnTo>
                  <a:cubicBezTo>
                    <a:pt x="22994" y="2930"/>
                    <a:pt x="23075" y="2890"/>
                    <a:pt x="23116" y="2849"/>
                  </a:cubicBezTo>
                  <a:lnTo>
                    <a:pt x="26006" y="651"/>
                  </a:lnTo>
                  <a:cubicBezTo>
                    <a:pt x="26290" y="448"/>
                    <a:pt x="26128" y="0"/>
                    <a:pt x="258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93" name="Google Shape;493;p1"/>
            <p:cNvSpPr/>
            <p:nvPr/>
          </p:nvSpPr>
          <p:spPr>
            <a:xfrm>
              <a:off x="4786700" y="4470625"/>
              <a:ext cx="667450" cy="89550"/>
            </a:xfrm>
            <a:custGeom>
              <a:avLst/>
              <a:gdLst/>
              <a:ahLst/>
              <a:cxnLst/>
              <a:rect l="l" t="t" r="r" b="b"/>
              <a:pathLst>
                <a:path w="26698" h="3582" extrusionOk="0">
                  <a:moveTo>
                    <a:pt x="26006" y="652"/>
                  </a:moveTo>
                  <a:lnTo>
                    <a:pt x="26047" y="692"/>
                  </a:lnTo>
                  <a:lnTo>
                    <a:pt x="26006" y="692"/>
                  </a:lnTo>
                  <a:lnTo>
                    <a:pt x="23117" y="2931"/>
                  </a:lnTo>
                  <a:lnTo>
                    <a:pt x="693" y="2931"/>
                  </a:lnTo>
                  <a:lnTo>
                    <a:pt x="652" y="2890"/>
                  </a:lnTo>
                  <a:lnTo>
                    <a:pt x="693" y="2890"/>
                  </a:lnTo>
                  <a:lnTo>
                    <a:pt x="5251" y="692"/>
                  </a:lnTo>
                  <a:lnTo>
                    <a:pt x="5332" y="652"/>
                  </a:lnTo>
                  <a:close/>
                  <a:moveTo>
                    <a:pt x="5210" y="0"/>
                  </a:moveTo>
                  <a:lnTo>
                    <a:pt x="5047" y="41"/>
                  </a:lnTo>
                  <a:lnTo>
                    <a:pt x="5006" y="41"/>
                  </a:lnTo>
                  <a:lnTo>
                    <a:pt x="367" y="2279"/>
                  </a:lnTo>
                  <a:cubicBezTo>
                    <a:pt x="123" y="2402"/>
                    <a:pt x="1" y="2646"/>
                    <a:pt x="1" y="2890"/>
                  </a:cubicBezTo>
                  <a:cubicBezTo>
                    <a:pt x="1" y="3053"/>
                    <a:pt x="41" y="3256"/>
                    <a:pt x="163" y="3378"/>
                  </a:cubicBezTo>
                  <a:cubicBezTo>
                    <a:pt x="286" y="3500"/>
                    <a:pt x="489" y="3582"/>
                    <a:pt x="693" y="3582"/>
                  </a:cubicBezTo>
                  <a:lnTo>
                    <a:pt x="23117" y="3582"/>
                  </a:lnTo>
                  <a:cubicBezTo>
                    <a:pt x="23279" y="3582"/>
                    <a:pt x="23442" y="3541"/>
                    <a:pt x="23524" y="3460"/>
                  </a:cubicBezTo>
                  <a:lnTo>
                    <a:pt x="23564" y="3460"/>
                  </a:lnTo>
                  <a:lnTo>
                    <a:pt x="26454" y="1221"/>
                  </a:lnTo>
                  <a:cubicBezTo>
                    <a:pt x="26617" y="1099"/>
                    <a:pt x="26698" y="896"/>
                    <a:pt x="26698" y="692"/>
                  </a:cubicBezTo>
                  <a:cubicBezTo>
                    <a:pt x="26698" y="489"/>
                    <a:pt x="26657" y="326"/>
                    <a:pt x="26535" y="204"/>
                  </a:cubicBezTo>
                  <a:cubicBezTo>
                    <a:pt x="26413" y="82"/>
                    <a:pt x="26210" y="0"/>
                    <a:pt x="260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94" name="Google Shape;494;p1"/>
            <p:cNvSpPr/>
            <p:nvPr/>
          </p:nvSpPr>
          <p:spPr>
            <a:xfrm>
              <a:off x="5097025" y="4128775"/>
              <a:ext cx="102775" cy="392750"/>
            </a:xfrm>
            <a:custGeom>
              <a:avLst/>
              <a:gdLst/>
              <a:ahLst/>
              <a:cxnLst/>
              <a:rect l="l" t="t" r="r" b="b"/>
              <a:pathLst>
                <a:path w="4111" h="15710" extrusionOk="0">
                  <a:moveTo>
                    <a:pt x="0" y="0"/>
                  </a:moveTo>
                  <a:lnTo>
                    <a:pt x="0" y="15709"/>
                  </a:lnTo>
                  <a:lnTo>
                    <a:pt x="4111" y="15709"/>
                  </a:lnTo>
                  <a:lnTo>
                    <a:pt x="411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95" name="Google Shape;495;p1"/>
            <p:cNvSpPr/>
            <p:nvPr/>
          </p:nvSpPr>
          <p:spPr>
            <a:xfrm>
              <a:off x="5088875" y="4119600"/>
              <a:ext cx="120075" cy="410050"/>
            </a:xfrm>
            <a:custGeom>
              <a:avLst/>
              <a:gdLst/>
              <a:ahLst/>
              <a:cxnLst/>
              <a:rect l="l" t="t" r="r" b="b"/>
              <a:pathLst>
                <a:path w="4803" h="16402" extrusionOk="0">
                  <a:moveTo>
                    <a:pt x="4111" y="693"/>
                  </a:moveTo>
                  <a:lnTo>
                    <a:pt x="4111" y="15751"/>
                  </a:lnTo>
                  <a:lnTo>
                    <a:pt x="652" y="15751"/>
                  </a:lnTo>
                  <a:lnTo>
                    <a:pt x="652" y="693"/>
                  </a:lnTo>
                  <a:close/>
                  <a:moveTo>
                    <a:pt x="326" y="1"/>
                  </a:moveTo>
                  <a:cubicBezTo>
                    <a:pt x="245" y="1"/>
                    <a:pt x="164" y="42"/>
                    <a:pt x="82" y="123"/>
                  </a:cubicBezTo>
                  <a:cubicBezTo>
                    <a:pt x="41" y="164"/>
                    <a:pt x="1" y="286"/>
                    <a:pt x="1" y="367"/>
                  </a:cubicBezTo>
                  <a:lnTo>
                    <a:pt x="1" y="16076"/>
                  </a:lnTo>
                  <a:cubicBezTo>
                    <a:pt x="1" y="16158"/>
                    <a:pt x="41" y="16239"/>
                    <a:pt x="82" y="16320"/>
                  </a:cubicBezTo>
                  <a:cubicBezTo>
                    <a:pt x="164" y="16361"/>
                    <a:pt x="245" y="16402"/>
                    <a:pt x="326" y="16402"/>
                  </a:cubicBezTo>
                  <a:lnTo>
                    <a:pt x="4437" y="16402"/>
                  </a:lnTo>
                  <a:cubicBezTo>
                    <a:pt x="4559" y="16402"/>
                    <a:pt x="4640" y="16361"/>
                    <a:pt x="4681" y="16320"/>
                  </a:cubicBezTo>
                  <a:cubicBezTo>
                    <a:pt x="4762" y="16239"/>
                    <a:pt x="4803" y="16158"/>
                    <a:pt x="4803" y="16076"/>
                  </a:cubicBezTo>
                  <a:lnTo>
                    <a:pt x="4803" y="367"/>
                  </a:lnTo>
                  <a:cubicBezTo>
                    <a:pt x="4803" y="286"/>
                    <a:pt x="4762" y="164"/>
                    <a:pt x="4681" y="123"/>
                  </a:cubicBezTo>
                  <a:cubicBezTo>
                    <a:pt x="4640" y="42"/>
                    <a:pt x="4559" y="1"/>
                    <a:pt x="4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96" name="Google Shape;496;p1"/>
            <p:cNvSpPr/>
            <p:nvPr/>
          </p:nvSpPr>
          <p:spPr>
            <a:xfrm>
              <a:off x="5080750" y="4128775"/>
              <a:ext cx="135325" cy="284900"/>
            </a:xfrm>
            <a:custGeom>
              <a:avLst/>
              <a:gdLst/>
              <a:ahLst/>
              <a:cxnLst/>
              <a:rect l="l" t="t" r="r" b="b"/>
              <a:pathLst>
                <a:path w="5413" h="11396" extrusionOk="0">
                  <a:moveTo>
                    <a:pt x="0" y="0"/>
                  </a:moveTo>
                  <a:lnTo>
                    <a:pt x="0" y="11395"/>
                  </a:lnTo>
                  <a:lnTo>
                    <a:pt x="5413" y="11395"/>
                  </a:lnTo>
                  <a:lnTo>
                    <a:pt x="541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97" name="Google Shape;497;p1"/>
            <p:cNvSpPr/>
            <p:nvPr/>
          </p:nvSpPr>
          <p:spPr>
            <a:xfrm>
              <a:off x="5072600" y="4119600"/>
              <a:ext cx="152650" cy="302200"/>
            </a:xfrm>
            <a:custGeom>
              <a:avLst/>
              <a:gdLst/>
              <a:ahLst/>
              <a:cxnLst/>
              <a:rect l="l" t="t" r="r" b="b"/>
              <a:pathLst>
                <a:path w="6106" h="12088" extrusionOk="0">
                  <a:moveTo>
                    <a:pt x="5413" y="693"/>
                  </a:moveTo>
                  <a:lnTo>
                    <a:pt x="5413" y="11437"/>
                  </a:lnTo>
                  <a:lnTo>
                    <a:pt x="652" y="11437"/>
                  </a:lnTo>
                  <a:lnTo>
                    <a:pt x="652" y="693"/>
                  </a:lnTo>
                  <a:close/>
                  <a:moveTo>
                    <a:pt x="326" y="1"/>
                  </a:moveTo>
                  <a:cubicBezTo>
                    <a:pt x="245" y="1"/>
                    <a:pt x="163" y="42"/>
                    <a:pt x="82" y="123"/>
                  </a:cubicBezTo>
                  <a:cubicBezTo>
                    <a:pt x="41" y="164"/>
                    <a:pt x="1" y="286"/>
                    <a:pt x="1" y="367"/>
                  </a:cubicBezTo>
                  <a:lnTo>
                    <a:pt x="1" y="11762"/>
                  </a:lnTo>
                  <a:cubicBezTo>
                    <a:pt x="1" y="11844"/>
                    <a:pt x="41" y="11925"/>
                    <a:pt x="82" y="12007"/>
                  </a:cubicBezTo>
                  <a:cubicBezTo>
                    <a:pt x="163" y="12088"/>
                    <a:pt x="245" y="12088"/>
                    <a:pt x="326" y="12088"/>
                  </a:cubicBezTo>
                  <a:lnTo>
                    <a:pt x="5739" y="12088"/>
                  </a:lnTo>
                  <a:cubicBezTo>
                    <a:pt x="5820" y="12088"/>
                    <a:pt x="5942" y="12088"/>
                    <a:pt x="5983" y="12007"/>
                  </a:cubicBezTo>
                  <a:cubicBezTo>
                    <a:pt x="6064" y="11925"/>
                    <a:pt x="6105" y="11844"/>
                    <a:pt x="6105" y="11762"/>
                  </a:cubicBezTo>
                  <a:lnTo>
                    <a:pt x="6105" y="367"/>
                  </a:lnTo>
                  <a:cubicBezTo>
                    <a:pt x="6105" y="286"/>
                    <a:pt x="6064" y="164"/>
                    <a:pt x="5983" y="123"/>
                  </a:cubicBezTo>
                  <a:cubicBezTo>
                    <a:pt x="5942" y="42"/>
                    <a:pt x="5820" y="1"/>
                    <a:pt x="57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98" name="Google Shape;498;p1"/>
            <p:cNvSpPr/>
            <p:nvPr/>
          </p:nvSpPr>
          <p:spPr>
            <a:xfrm>
              <a:off x="4319700" y="2821375"/>
              <a:ext cx="1707275" cy="1335900"/>
            </a:xfrm>
            <a:custGeom>
              <a:avLst/>
              <a:gdLst/>
              <a:ahLst/>
              <a:cxnLst/>
              <a:rect l="l" t="t" r="r" b="b"/>
              <a:pathLst>
                <a:path w="68291" h="53436" extrusionOk="0">
                  <a:moveTo>
                    <a:pt x="1" y="0"/>
                  </a:moveTo>
                  <a:lnTo>
                    <a:pt x="1" y="53436"/>
                  </a:lnTo>
                  <a:lnTo>
                    <a:pt x="68290" y="53436"/>
                  </a:lnTo>
                  <a:lnTo>
                    <a:pt x="6829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499" name="Google Shape;499;p1"/>
            <p:cNvSpPr/>
            <p:nvPr/>
          </p:nvSpPr>
          <p:spPr>
            <a:xfrm>
              <a:off x="4310550" y="2813225"/>
              <a:ext cx="1724550" cy="1352200"/>
            </a:xfrm>
            <a:custGeom>
              <a:avLst/>
              <a:gdLst/>
              <a:ahLst/>
              <a:cxnLst/>
              <a:rect l="l" t="t" r="r" b="b"/>
              <a:pathLst>
                <a:path w="68982" h="54088" extrusionOk="0">
                  <a:moveTo>
                    <a:pt x="68290" y="693"/>
                  </a:moveTo>
                  <a:lnTo>
                    <a:pt x="68290" y="53395"/>
                  </a:lnTo>
                  <a:lnTo>
                    <a:pt x="692" y="53395"/>
                  </a:lnTo>
                  <a:lnTo>
                    <a:pt x="692" y="693"/>
                  </a:lnTo>
                  <a:close/>
                  <a:moveTo>
                    <a:pt x="367" y="1"/>
                  </a:moveTo>
                  <a:cubicBezTo>
                    <a:pt x="245" y="1"/>
                    <a:pt x="163" y="41"/>
                    <a:pt x="123" y="82"/>
                  </a:cubicBezTo>
                  <a:cubicBezTo>
                    <a:pt x="41" y="163"/>
                    <a:pt x="0" y="245"/>
                    <a:pt x="0" y="326"/>
                  </a:cubicBezTo>
                  <a:lnTo>
                    <a:pt x="0" y="53762"/>
                  </a:lnTo>
                  <a:cubicBezTo>
                    <a:pt x="0" y="53843"/>
                    <a:pt x="41" y="53924"/>
                    <a:pt x="123" y="54006"/>
                  </a:cubicBezTo>
                  <a:cubicBezTo>
                    <a:pt x="163" y="54047"/>
                    <a:pt x="245" y="54087"/>
                    <a:pt x="367" y="54087"/>
                  </a:cubicBezTo>
                  <a:lnTo>
                    <a:pt x="68656" y="54087"/>
                  </a:lnTo>
                  <a:cubicBezTo>
                    <a:pt x="68738" y="54087"/>
                    <a:pt x="68819" y="54047"/>
                    <a:pt x="68901" y="54006"/>
                  </a:cubicBezTo>
                  <a:cubicBezTo>
                    <a:pt x="68941" y="53924"/>
                    <a:pt x="68982" y="53843"/>
                    <a:pt x="68982" y="53762"/>
                  </a:cubicBezTo>
                  <a:lnTo>
                    <a:pt x="68982" y="326"/>
                  </a:lnTo>
                  <a:cubicBezTo>
                    <a:pt x="68982" y="245"/>
                    <a:pt x="68941" y="163"/>
                    <a:pt x="68901" y="82"/>
                  </a:cubicBezTo>
                  <a:cubicBezTo>
                    <a:pt x="68819" y="41"/>
                    <a:pt x="68738" y="1"/>
                    <a:pt x="686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00" name="Google Shape;500;p1"/>
            <p:cNvSpPr/>
            <p:nvPr/>
          </p:nvSpPr>
          <p:spPr>
            <a:xfrm>
              <a:off x="4410250" y="2878350"/>
              <a:ext cx="1525150" cy="1193450"/>
            </a:xfrm>
            <a:custGeom>
              <a:avLst/>
              <a:gdLst/>
              <a:ahLst/>
              <a:cxnLst/>
              <a:rect l="l" t="t" r="r" b="b"/>
              <a:pathLst>
                <a:path w="61006" h="47738" extrusionOk="0">
                  <a:moveTo>
                    <a:pt x="1" y="0"/>
                  </a:moveTo>
                  <a:lnTo>
                    <a:pt x="1" y="47738"/>
                  </a:lnTo>
                  <a:lnTo>
                    <a:pt x="61006" y="47738"/>
                  </a:lnTo>
                  <a:lnTo>
                    <a:pt x="61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01" name="Google Shape;501;p1"/>
            <p:cNvSpPr/>
            <p:nvPr/>
          </p:nvSpPr>
          <p:spPr>
            <a:xfrm>
              <a:off x="4402125" y="2884450"/>
              <a:ext cx="1541425" cy="1209750"/>
            </a:xfrm>
            <a:custGeom>
              <a:avLst/>
              <a:gdLst/>
              <a:ahLst/>
              <a:cxnLst/>
              <a:rect l="l" t="t" r="r" b="b"/>
              <a:pathLst>
                <a:path w="61657" h="48390" extrusionOk="0">
                  <a:moveTo>
                    <a:pt x="61005" y="692"/>
                  </a:moveTo>
                  <a:lnTo>
                    <a:pt x="61005" y="47698"/>
                  </a:lnTo>
                  <a:lnTo>
                    <a:pt x="692" y="47698"/>
                  </a:lnTo>
                  <a:lnTo>
                    <a:pt x="692" y="692"/>
                  </a:lnTo>
                  <a:close/>
                  <a:moveTo>
                    <a:pt x="326" y="0"/>
                  </a:moveTo>
                  <a:cubicBezTo>
                    <a:pt x="244" y="0"/>
                    <a:pt x="163" y="41"/>
                    <a:pt x="122" y="123"/>
                  </a:cubicBezTo>
                  <a:cubicBezTo>
                    <a:pt x="41" y="163"/>
                    <a:pt x="0" y="245"/>
                    <a:pt x="0" y="326"/>
                  </a:cubicBezTo>
                  <a:lnTo>
                    <a:pt x="0" y="48064"/>
                  </a:lnTo>
                  <a:cubicBezTo>
                    <a:pt x="0" y="48145"/>
                    <a:pt x="41" y="48227"/>
                    <a:pt x="122" y="48267"/>
                  </a:cubicBezTo>
                  <a:cubicBezTo>
                    <a:pt x="163" y="48349"/>
                    <a:pt x="244" y="48389"/>
                    <a:pt x="326" y="48389"/>
                  </a:cubicBezTo>
                  <a:lnTo>
                    <a:pt x="61331" y="48389"/>
                  </a:lnTo>
                  <a:cubicBezTo>
                    <a:pt x="61412" y="48389"/>
                    <a:pt x="61493" y="48349"/>
                    <a:pt x="61575" y="48267"/>
                  </a:cubicBezTo>
                  <a:cubicBezTo>
                    <a:pt x="61616" y="48227"/>
                    <a:pt x="61656" y="48145"/>
                    <a:pt x="61656" y="48064"/>
                  </a:cubicBezTo>
                  <a:lnTo>
                    <a:pt x="61656" y="326"/>
                  </a:lnTo>
                  <a:cubicBezTo>
                    <a:pt x="61656" y="245"/>
                    <a:pt x="61616" y="163"/>
                    <a:pt x="61575" y="123"/>
                  </a:cubicBezTo>
                  <a:cubicBezTo>
                    <a:pt x="61493" y="41"/>
                    <a:pt x="61412" y="0"/>
                    <a:pt x="613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02" name="Google Shape;502;p1"/>
            <p:cNvSpPr/>
            <p:nvPr/>
          </p:nvSpPr>
          <p:spPr>
            <a:xfrm>
              <a:off x="4506925" y="2953625"/>
              <a:ext cx="534150" cy="335775"/>
            </a:xfrm>
            <a:custGeom>
              <a:avLst/>
              <a:gdLst/>
              <a:ahLst/>
              <a:cxnLst/>
              <a:rect l="l" t="t" r="r" b="b"/>
              <a:pathLst>
                <a:path w="21366" h="13431" extrusionOk="0">
                  <a:moveTo>
                    <a:pt x="366" y="82"/>
                  </a:moveTo>
                  <a:cubicBezTo>
                    <a:pt x="163" y="82"/>
                    <a:pt x="0" y="245"/>
                    <a:pt x="0" y="489"/>
                  </a:cubicBezTo>
                  <a:cubicBezTo>
                    <a:pt x="0" y="693"/>
                    <a:pt x="163" y="856"/>
                    <a:pt x="366" y="856"/>
                  </a:cubicBezTo>
                  <a:lnTo>
                    <a:pt x="1953" y="856"/>
                  </a:lnTo>
                  <a:cubicBezTo>
                    <a:pt x="2157" y="856"/>
                    <a:pt x="2320" y="693"/>
                    <a:pt x="2320" y="489"/>
                  </a:cubicBezTo>
                  <a:cubicBezTo>
                    <a:pt x="2320" y="245"/>
                    <a:pt x="2157" y="82"/>
                    <a:pt x="1953" y="82"/>
                  </a:cubicBezTo>
                  <a:close/>
                  <a:moveTo>
                    <a:pt x="3703" y="82"/>
                  </a:moveTo>
                  <a:cubicBezTo>
                    <a:pt x="3500" y="82"/>
                    <a:pt x="3337" y="245"/>
                    <a:pt x="3337" y="489"/>
                  </a:cubicBezTo>
                  <a:cubicBezTo>
                    <a:pt x="3337" y="693"/>
                    <a:pt x="3500" y="856"/>
                    <a:pt x="3703" y="856"/>
                  </a:cubicBezTo>
                  <a:lnTo>
                    <a:pt x="7814" y="856"/>
                  </a:lnTo>
                  <a:cubicBezTo>
                    <a:pt x="8058" y="856"/>
                    <a:pt x="8221" y="693"/>
                    <a:pt x="8221" y="489"/>
                  </a:cubicBezTo>
                  <a:cubicBezTo>
                    <a:pt x="8221" y="245"/>
                    <a:pt x="8058" y="82"/>
                    <a:pt x="7814" y="82"/>
                  </a:cubicBezTo>
                  <a:close/>
                  <a:moveTo>
                    <a:pt x="9605" y="1"/>
                  </a:moveTo>
                  <a:cubicBezTo>
                    <a:pt x="9320" y="1"/>
                    <a:pt x="9157" y="204"/>
                    <a:pt x="9157" y="489"/>
                  </a:cubicBezTo>
                  <a:cubicBezTo>
                    <a:pt x="9157" y="733"/>
                    <a:pt x="9320" y="937"/>
                    <a:pt x="9605" y="937"/>
                  </a:cubicBezTo>
                  <a:cubicBezTo>
                    <a:pt x="9849" y="937"/>
                    <a:pt x="10052" y="733"/>
                    <a:pt x="10052" y="489"/>
                  </a:cubicBezTo>
                  <a:cubicBezTo>
                    <a:pt x="10052" y="204"/>
                    <a:pt x="9849" y="1"/>
                    <a:pt x="9605" y="1"/>
                  </a:cubicBezTo>
                  <a:close/>
                  <a:moveTo>
                    <a:pt x="10948" y="1"/>
                  </a:moveTo>
                  <a:cubicBezTo>
                    <a:pt x="10703" y="1"/>
                    <a:pt x="10500" y="204"/>
                    <a:pt x="10500" y="489"/>
                  </a:cubicBezTo>
                  <a:cubicBezTo>
                    <a:pt x="10500" y="733"/>
                    <a:pt x="10703" y="937"/>
                    <a:pt x="10948" y="937"/>
                  </a:cubicBezTo>
                  <a:cubicBezTo>
                    <a:pt x="11192" y="937"/>
                    <a:pt x="11395" y="733"/>
                    <a:pt x="11395" y="489"/>
                  </a:cubicBezTo>
                  <a:cubicBezTo>
                    <a:pt x="11395" y="204"/>
                    <a:pt x="11192" y="1"/>
                    <a:pt x="10948" y="1"/>
                  </a:cubicBezTo>
                  <a:close/>
                  <a:moveTo>
                    <a:pt x="12291" y="1"/>
                  </a:moveTo>
                  <a:cubicBezTo>
                    <a:pt x="12046" y="1"/>
                    <a:pt x="11843" y="204"/>
                    <a:pt x="11843" y="489"/>
                  </a:cubicBezTo>
                  <a:cubicBezTo>
                    <a:pt x="11843" y="733"/>
                    <a:pt x="12046" y="937"/>
                    <a:pt x="12291" y="937"/>
                  </a:cubicBezTo>
                  <a:cubicBezTo>
                    <a:pt x="12535" y="937"/>
                    <a:pt x="12738" y="733"/>
                    <a:pt x="12738" y="489"/>
                  </a:cubicBezTo>
                  <a:cubicBezTo>
                    <a:pt x="12738" y="204"/>
                    <a:pt x="12535" y="1"/>
                    <a:pt x="12291" y="1"/>
                  </a:cubicBezTo>
                  <a:close/>
                  <a:moveTo>
                    <a:pt x="13634" y="1"/>
                  </a:moveTo>
                  <a:cubicBezTo>
                    <a:pt x="13389" y="1"/>
                    <a:pt x="13186" y="204"/>
                    <a:pt x="13186" y="489"/>
                  </a:cubicBezTo>
                  <a:cubicBezTo>
                    <a:pt x="13186" y="733"/>
                    <a:pt x="13389" y="937"/>
                    <a:pt x="13634" y="937"/>
                  </a:cubicBezTo>
                  <a:cubicBezTo>
                    <a:pt x="13878" y="937"/>
                    <a:pt x="14081" y="733"/>
                    <a:pt x="14081" y="489"/>
                  </a:cubicBezTo>
                  <a:cubicBezTo>
                    <a:pt x="14081" y="204"/>
                    <a:pt x="13878" y="1"/>
                    <a:pt x="13634" y="1"/>
                  </a:cubicBezTo>
                  <a:close/>
                  <a:moveTo>
                    <a:pt x="14977" y="1"/>
                  </a:moveTo>
                  <a:cubicBezTo>
                    <a:pt x="14732" y="1"/>
                    <a:pt x="14529" y="204"/>
                    <a:pt x="14529" y="489"/>
                  </a:cubicBezTo>
                  <a:cubicBezTo>
                    <a:pt x="14529" y="733"/>
                    <a:pt x="14732" y="937"/>
                    <a:pt x="14977" y="937"/>
                  </a:cubicBezTo>
                  <a:cubicBezTo>
                    <a:pt x="15221" y="937"/>
                    <a:pt x="15424" y="733"/>
                    <a:pt x="15424" y="489"/>
                  </a:cubicBezTo>
                  <a:cubicBezTo>
                    <a:pt x="15424" y="204"/>
                    <a:pt x="15221" y="1"/>
                    <a:pt x="14977" y="1"/>
                  </a:cubicBezTo>
                  <a:close/>
                  <a:moveTo>
                    <a:pt x="16320" y="1"/>
                  </a:moveTo>
                  <a:cubicBezTo>
                    <a:pt x="16075" y="1"/>
                    <a:pt x="15872" y="204"/>
                    <a:pt x="15872" y="489"/>
                  </a:cubicBezTo>
                  <a:cubicBezTo>
                    <a:pt x="15872" y="733"/>
                    <a:pt x="16075" y="937"/>
                    <a:pt x="16320" y="937"/>
                  </a:cubicBezTo>
                  <a:cubicBezTo>
                    <a:pt x="16564" y="937"/>
                    <a:pt x="16767" y="733"/>
                    <a:pt x="16767" y="489"/>
                  </a:cubicBezTo>
                  <a:cubicBezTo>
                    <a:pt x="16767" y="204"/>
                    <a:pt x="16564" y="1"/>
                    <a:pt x="16320" y="1"/>
                  </a:cubicBezTo>
                  <a:close/>
                  <a:moveTo>
                    <a:pt x="366" y="1873"/>
                  </a:moveTo>
                  <a:cubicBezTo>
                    <a:pt x="163" y="1873"/>
                    <a:pt x="0" y="2036"/>
                    <a:pt x="0" y="2280"/>
                  </a:cubicBezTo>
                  <a:cubicBezTo>
                    <a:pt x="0" y="2483"/>
                    <a:pt x="163" y="2646"/>
                    <a:pt x="366" y="2646"/>
                  </a:cubicBezTo>
                  <a:lnTo>
                    <a:pt x="1953" y="2646"/>
                  </a:lnTo>
                  <a:cubicBezTo>
                    <a:pt x="2157" y="2646"/>
                    <a:pt x="2320" y="2483"/>
                    <a:pt x="2320" y="2280"/>
                  </a:cubicBezTo>
                  <a:cubicBezTo>
                    <a:pt x="2320" y="2036"/>
                    <a:pt x="2157" y="1873"/>
                    <a:pt x="1953" y="1873"/>
                  </a:cubicBezTo>
                  <a:close/>
                  <a:moveTo>
                    <a:pt x="3703" y="1873"/>
                  </a:moveTo>
                  <a:cubicBezTo>
                    <a:pt x="3500" y="1873"/>
                    <a:pt x="3337" y="2036"/>
                    <a:pt x="3337" y="2280"/>
                  </a:cubicBezTo>
                  <a:cubicBezTo>
                    <a:pt x="3337" y="2483"/>
                    <a:pt x="3500" y="2646"/>
                    <a:pt x="3703" y="2646"/>
                  </a:cubicBezTo>
                  <a:lnTo>
                    <a:pt x="7814" y="2646"/>
                  </a:lnTo>
                  <a:cubicBezTo>
                    <a:pt x="8058" y="2646"/>
                    <a:pt x="8221" y="2483"/>
                    <a:pt x="8221" y="2280"/>
                  </a:cubicBezTo>
                  <a:cubicBezTo>
                    <a:pt x="8221" y="2036"/>
                    <a:pt x="8058" y="1873"/>
                    <a:pt x="7814" y="1873"/>
                  </a:cubicBezTo>
                  <a:close/>
                  <a:moveTo>
                    <a:pt x="366" y="3664"/>
                  </a:moveTo>
                  <a:cubicBezTo>
                    <a:pt x="163" y="3664"/>
                    <a:pt x="0" y="3867"/>
                    <a:pt x="0" y="4071"/>
                  </a:cubicBezTo>
                  <a:cubicBezTo>
                    <a:pt x="0" y="4274"/>
                    <a:pt x="163" y="4437"/>
                    <a:pt x="366" y="4437"/>
                  </a:cubicBezTo>
                  <a:lnTo>
                    <a:pt x="1953" y="4437"/>
                  </a:lnTo>
                  <a:cubicBezTo>
                    <a:pt x="2157" y="4437"/>
                    <a:pt x="2320" y="4274"/>
                    <a:pt x="2320" y="4071"/>
                  </a:cubicBezTo>
                  <a:cubicBezTo>
                    <a:pt x="2320" y="3867"/>
                    <a:pt x="2157" y="3664"/>
                    <a:pt x="1953" y="3664"/>
                  </a:cubicBezTo>
                  <a:close/>
                  <a:moveTo>
                    <a:pt x="3703" y="3664"/>
                  </a:moveTo>
                  <a:cubicBezTo>
                    <a:pt x="3500" y="3664"/>
                    <a:pt x="3337" y="3867"/>
                    <a:pt x="3337" y="4071"/>
                  </a:cubicBezTo>
                  <a:cubicBezTo>
                    <a:pt x="3337" y="4274"/>
                    <a:pt x="3500" y="4437"/>
                    <a:pt x="3703" y="4437"/>
                  </a:cubicBezTo>
                  <a:lnTo>
                    <a:pt x="7814" y="4437"/>
                  </a:lnTo>
                  <a:cubicBezTo>
                    <a:pt x="8058" y="4437"/>
                    <a:pt x="8221" y="4274"/>
                    <a:pt x="8221" y="4071"/>
                  </a:cubicBezTo>
                  <a:cubicBezTo>
                    <a:pt x="8221" y="3867"/>
                    <a:pt x="8058" y="3664"/>
                    <a:pt x="7814" y="3664"/>
                  </a:cubicBezTo>
                  <a:close/>
                  <a:moveTo>
                    <a:pt x="9605" y="3623"/>
                  </a:moveTo>
                  <a:cubicBezTo>
                    <a:pt x="9320" y="3623"/>
                    <a:pt x="9157" y="3826"/>
                    <a:pt x="9157" y="4071"/>
                  </a:cubicBezTo>
                  <a:cubicBezTo>
                    <a:pt x="9157" y="4315"/>
                    <a:pt x="9320" y="4518"/>
                    <a:pt x="9605" y="4518"/>
                  </a:cubicBezTo>
                  <a:cubicBezTo>
                    <a:pt x="9849" y="4518"/>
                    <a:pt x="10052" y="4315"/>
                    <a:pt x="10052" y="4071"/>
                  </a:cubicBezTo>
                  <a:cubicBezTo>
                    <a:pt x="10052" y="3826"/>
                    <a:pt x="9849" y="3623"/>
                    <a:pt x="9605" y="3623"/>
                  </a:cubicBezTo>
                  <a:close/>
                  <a:moveTo>
                    <a:pt x="10948" y="3623"/>
                  </a:moveTo>
                  <a:cubicBezTo>
                    <a:pt x="10703" y="3623"/>
                    <a:pt x="10500" y="3826"/>
                    <a:pt x="10500" y="4071"/>
                  </a:cubicBezTo>
                  <a:cubicBezTo>
                    <a:pt x="10500" y="4315"/>
                    <a:pt x="10703" y="4518"/>
                    <a:pt x="10948" y="4518"/>
                  </a:cubicBezTo>
                  <a:cubicBezTo>
                    <a:pt x="11192" y="4518"/>
                    <a:pt x="11395" y="4315"/>
                    <a:pt x="11395" y="4071"/>
                  </a:cubicBezTo>
                  <a:cubicBezTo>
                    <a:pt x="11395" y="3826"/>
                    <a:pt x="11192" y="3623"/>
                    <a:pt x="10948" y="3623"/>
                  </a:cubicBezTo>
                  <a:close/>
                  <a:moveTo>
                    <a:pt x="12291" y="3623"/>
                  </a:moveTo>
                  <a:cubicBezTo>
                    <a:pt x="12046" y="3623"/>
                    <a:pt x="11843" y="3826"/>
                    <a:pt x="11843" y="4071"/>
                  </a:cubicBezTo>
                  <a:cubicBezTo>
                    <a:pt x="11843" y="4315"/>
                    <a:pt x="12046" y="4518"/>
                    <a:pt x="12291" y="4518"/>
                  </a:cubicBezTo>
                  <a:cubicBezTo>
                    <a:pt x="12535" y="4518"/>
                    <a:pt x="12738" y="4315"/>
                    <a:pt x="12738" y="4071"/>
                  </a:cubicBezTo>
                  <a:cubicBezTo>
                    <a:pt x="12738" y="3826"/>
                    <a:pt x="12535" y="3623"/>
                    <a:pt x="12291" y="3623"/>
                  </a:cubicBezTo>
                  <a:close/>
                  <a:moveTo>
                    <a:pt x="13634" y="3623"/>
                  </a:moveTo>
                  <a:cubicBezTo>
                    <a:pt x="13389" y="3623"/>
                    <a:pt x="13186" y="3826"/>
                    <a:pt x="13186" y="4071"/>
                  </a:cubicBezTo>
                  <a:cubicBezTo>
                    <a:pt x="13186" y="4315"/>
                    <a:pt x="13389" y="4518"/>
                    <a:pt x="13634" y="4518"/>
                  </a:cubicBezTo>
                  <a:cubicBezTo>
                    <a:pt x="13878" y="4518"/>
                    <a:pt x="14081" y="4315"/>
                    <a:pt x="14081" y="4071"/>
                  </a:cubicBezTo>
                  <a:cubicBezTo>
                    <a:pt x="14081" y="3826"/>
                    <a:pt x="13878" y="3623"/>
                    <a:pt x="13634" y="3623"/>
                  </a:cubicBezTo>
                  <a:close/>
                  <a:moveTo>
                    <a:pt x="14977" y="3623"/>
                  </a:moveTo>
                  <a:cubicBezTo>
                    <a:pt x="14732" y="3623"/>
                    <a:pt x="14529" y="3826"/>
                    <a:pt x="14529" y="4071"/>
                  </a:cubicBezTo>
                  <a:cubicBezTo>
                    <a:pt x="14529" y="4315"/>
                    <a:pt x="14732" y="4518"/>
                    <a:pt x="14977" y="4518"/>
                  </a:cubicBezTo>
                  <a:cubicBezTo>
                    <a:pt x="15221" y="4518"/>
                    <a:pt x="15424" y="4315"/>
                    <a:pt x="15424" y="4071"/>
                  </a:cubicBezTo>
                  <a:cubicBezTo>
                    <a:pt x="15424" y="3826"/>
                    <a:pt x="15221" y="3623"/>
                    <a:pt x="14977" y="3623"/>
                  </a:cubicBezTo>
                  <a:close/>
                  <a:moveTo>
                    <a:pt x="16320" y="3623"/>
                  </a:moveTo>
                  <a:cubicBezTo>
                    <a:pt x="16075" y="3623"/>
                    <a:pt x="15872" y="3826"/>
                    <a:pt x="15872" y="4071"/>
                  </a:cubicBezTo>
                  <a:cubicBezTo>
                    <a:pt x="15872" y="4315"/>
                    <a:pt x="16075" y="4518"/>
                    <a:pt x="16320" y="4518"/>
                  </a:cubicBezTo>
                  <a:cubicBezTo>
                    <a:pt x="16564" y="4518"/>
                    <a:pt x="16767" y="4315"/>
                    <a:pt x="16767" y="4071"/>
                  </a:cubicBezTo>
                  <a:cubicBezTo>
                    <a:pt x="16767" y="3826"/>
                    <a:pt x="16564" y="3623"/>
                    <a:pt x="16320" y="3623"/>
                  </a:cubicBezTo>
                  <a:close/>
                  <a:moveTo>
                    <a:pt x="366" y="5454"/>
                  </a:moveTo>
                  <a:cubicBezTo>
                    <a:pt x="163" y="5454"/>
                    <a:pt x="0" y="5658"/>
                    <a:pt x="0" y="5861"/>
                  </a:cubicBezTo>
                  <a:cubicBezTo>
                    <a:pt x="0" y="6065"/>
                    <a:pt x="163" y="6228"/>
                    <a:pt x="366" y="6228"/>
                  </a:cubicBezTo>
                  <a:lnTo>
                    <a:pt x="1953" y="6228"/>
                  </a:lnTo>
                  <a:cubicBezTo>
                    <a:pt x="2157" y="6228"/>
                    <a:pt x="2320" y="6065"/>
                    <a:pt x="2320" y="5861"/>
                  </a:cubicBezTo>
                  <a:cubicBezTo>
                    <a:pt x="2320" y="5658"/>
                    <a:pt x="2157" y="5454"/>
                    <a:pt x="1953" y="5454"/>
                  </a:cubicBezTo>
                  <a:close/>
                  <a:moveTo>
                    <a:pt x="3703" y="5454"/>
                  </a:moveTo>
                  <a:cubicBezTo>
                    <a:pt x="3500" y="5454"/>
                    <a:pt x="3337" y="5658"/>
                    <a:pt x="3337" y="5861"/>
                  </a:cubicBezTo>
                  <a:cubicBezTo>
                    <a:pt x="3337" y="6065"/>
                    <a:pt x="3500" y="6228"/>
                    <a:pt x="3703" y="6228"/>
                  </a:cubicBezTo>
                  <a:lnTo>
                    <a:pt x="7814" y="6228"/>
                  </a:lnTo>
                  <a:cubicBezTo>
                    <a:pt x="8058" y="6228"/>
                    <a:pt x="8221" y="6065"/>
                    <a:pt x="8221" y="5861"/>
                  </a:cubicBezTo>
                  <a:cubicBezTo>
                    <a:pt x="8221" y="5658"/>
                    <a:pt x="8058" y="5454"/>
                    <a:pt x="7814" y="5454"/>
                  </a:cubicBezTo>
                  <a:close/>
                  <a:moveTo>
                    <a:pt x="366" y="7286"/>
                  </a:moveTo>
                  <a:cubicBezTo>
                    <a:pt x="163" y="7286"/>
                    <a:pt x="0" y="7448"/>
                    <a:pt x="0" y="7652"/>
                  </a:cubicBezTo>
                  <a:cubicBezTo>
                    <a:pt x="0" y="7855"/>
                    <a:pt x="163" y="8059"/>
                    <a:pt x="366" y="8059"/>
                  </a:cubicBezTo>
                  <a:lnTo>
                    <a:pt x="1953" y="8059"/>
                  </a:lnTo>
                  <a:cubicBezTo>
                    <a:pt x="2157" y="8059"/>
                    <a:pt x="2320" y="7855"/>
                    <a:pt x="2320" y="7652"/>
                  </a:cubicBezTo>
                  <a:cubicBezTo>
                    <a:pt x="2320" y="7448"/>
                    <a:pt x="2157" y="7286"/>
                    <a:pt x="1953" y="7286"/>
                  </a:cubicBezTo>
                  <a:close/>
                  <a:moveTo>
                    <a:pt x="3703" y="7286"/>
                  </a:moveTo>
                  <a:cubicBezTo>
                    <a:pt x="3500" y="7286"/>
                    <a:pt x="3337" y="7448"/>
                    <a:pt x="3337" y="7652"/>
                  </a:cubicBezTo>
                  <a:cubicBezTo>
                    <a:pt x="3337" y="7855"/>
                    <a:pt x="3500" y="8059"/>
                    <a:pt x="3703" y="8059"/>
                  </a:cubicBezTo>
                  <a:lnTo>
                    <a:pt x="7814" y="8059"/>
                  </a:lnTo>
                  <a:cubicBezTo>
                    <a:pt x="8058" y="8059"/>
                    <a:pt x="8221" y="7855"/>
                    <a:pt x="8221" y="7652"/>
                  </a:cubicBezTo>
                  <a:cubicBezTo>
                    <a:pt x="8221" y="7448"/>
                    <a:pt x="8058" y="7286"/>
                    <a:pt x="7814" y="7286"/>
                  </a:cubicBezTo>
                  <a:close/>
                  <a:moveTo>
                    <a:pt x="14203" y="8791"/>
                  </a:moveTo>
                  <a:cubicBezTo>
                    <a:pt x="13959" y="8791"/>
                    <a:pt x="13756" y="8995"/>
                    <a:pt x="13756" y="9239"/>
                  </a:cubicBezTo>
                  <a:cubicBezTo>
                    <a:pt x="13756" y="9483"/>
                    <a:pt x="13959" y="9687"/>
                    <a:pt x="14203" y="9687"/>
                  </a:cubicBezTo>
                  <a:cubicBezTo>
                    <a:pt x="14447" y="9687"/>
                    <a:pt x="14651" y="9483"/>
                    <a:pt x="14651" y="9239"/>
                  </a:cubicBezTo>
                  <a:cubicBezTo>
                    <a:pt x="14651" y="8995"/>
                    <a:pt x="14447" y="8791"/>
                    <a:pt x="14203" y="8791"/>
                  </a:cubicBezTo>
                  <a:close/>
                  <a:moveTo>
                    <a:pt x="15546" y="8791"/>
                  </a:moveTo>
                  <a:cubicBezTo>
                    <a:pt x="15302" y="8791"/>
                    <a:pt x="15099" y="8995"/>
                    <a:pt x="15099" y="9239"/>
                  </a:cubicBezTo>
                  <a:cubicBezTo>
                    <a:pt x="15099" y="9483"/>
                    <a:pt x="15302" y="9687"/>
                    <a:pt x="15546" y="9687"/>
                  </a:cubicBezTo>
                  <a:cubicBezTo>
                    <a:pt x="15790" y="9687"/>
                    <a:pt x="15994" y="9483"/>
                    <a:pt x="15994" y="9239"/>
                  </a:cubicBezTo>
                  <a:cubicBezTo>
                    <a:pt x="15994" y="8995"/>
                    <a:pt x="15790" y="8791"/>
                    <a:pt x="15546" y="8791"/>
                  </a:cubicBezTo>
                  <a:close/>
                  <a:moveTo>
                    <a:pt x="16889" y="8791"/>
                  </a:moveTo>
                  <a:cubicBezTo>
                    <a:pt x="16645" y="8791"/>
                    <a:pt x="16442" y="8995"/>
                    <a:pt x="16442" y="9239"/>
                  </a:cubicBezTo>
                  <a:cubicBezTo>
                    <a:pt x="16442" y="9483"/>
                    <a:pt x="16645" y="9687"/>
                    <a:pt x="16889" y="9687"/>
                  </a:cubicBezTo>
                  <a:cubicBezTo>
                    <a:pt x="17133" y="9687"/>
                    <a:pt x="17337" y="9483"/>
                    <a:pt x="17337" y="9239"/>
                  </a:cubicBezTo>
                  <a:cubicBezTo>
                    <a:pt x="17337" y="8995"/>
                    <a:pt x="17133" y="8791"/>
                    <a:pt x="16889" y="8791"/>
                  </a:cubicBezTo>
                  <a:close/>
                  <a:moveTo>
                    <a:pt x="18232" y="8791"/>
                  </a:moveTo>
                  <a:cubicBezTo>
                    <a:pt x="17988" y="8791"/>
                    <a:pt x="17785" y="8995"/>
                    <a:pt x="17785" y="9239"/>
                  </a:cubicBezTo>
                  <a:cubicBezTo>
                    <a:pt x="17785" y="9483"/>
                    <a:pt x="17988" y="9687"/>
                    <a:pt x="18232" y="9687"/>
                  </a:cubicBezTo>
                  <a:cubicBezTo>
                    <a:pt x="18476" y="9687"/>
                    <a:pt x="18680" y="9483"/>
                    <a:pt x="18680" y="9239"/>
                  </a:cubicBezTo>
                  <a:cubicBezTo>
                    <a:pt x="18680" y="8995"/>
                    <a:pt x="18476" y="8791"/>
                    <a:pt x="18232" y="8791"/>
                  </a:cubicBezTo>
                  <a:close/>
                  <a:moveTo>
                    <a:pt x="19575" y="8791"/>
                  </a:moveTo>
                  <a:cubicBezTo>
                    <a:pt x="19331" y="8791"/>
                    <a:pt x="19128" y="8995"/>
                    <a:pt x="19128" y="9239"/>
                  </a:cubicBezTo>
                  <a:cubicBezTo>
                    <a:pt x="19128" y="9483"/>
                    <a:pt x="19331" y="9687"/>
                    <a:pt x="19575" y="9687"/>
                  </a:cubicBezTo>
                  <a:cubicBezTo>
                    <a:pt x="19819" y="9687"/>
                    <a:pt x="20023" y="9483"/>
                    <a:pt x="20023" y="9239"/>
                  </a:cubicBezTo>
                  <a:cubicBezTo>
                    <a:pt x="20023" y="8995"/>
                    <a:pt x="19819" y="8791"/>
                    <a:pt x="19575" y="8791"/>
                  </a:cubicBezTo>
                  <a:close/>
                  <a:moveTo>
                    <a:pt x="20918" y="8791"/>
                  </a:moveTo>
                  <a:cubicBezTo>
                    <a:pt x="20674" y="8791"/>
                    <a:pt x="20471" y="8995"/>
                    <a:pt x="20471" y="9239"/>
                  </a:cubicBezTo>
                  <a:cubicBezTo>
                    <a:pt x="20471" y="9483"/>
                    <a:pt x="20674" y="9687"/>
                    <a:pt x="20918" y="9687"/>
                  </a:cubicBezTo>
                  <a:cubicBezTo>
                    <a:pt x="21162" y="9687"/>
                    <a:pt x="21366" y="9483"/>
                    <a:pt x="21366" y="9239"/>
                  </a:cubicBezTo>
                  <a:cubicBezTo>
                    <a:pt x="21366" y="8995"/>
                    <a:pt x="21162" y="8791"/>
                    <a:pt x="20918" y="8791"/>
                  </a:cubicBezTo>
                  <a:close/>
                  <a:moveTo>
                    <a:pt x="366" y="9076"/>
                  </a:moveTo>
                  <a:cubicBezTo>
                    <a:pt x="163" y="9076"/>
                    <a:pt x="0" y="9239"/>
                    <a:pt x="0" y="9443"/>
                  </a:cubicBezTo>
                  <a:cubicBezTo>
                    <a:pt x="0" y="9646"/>
                    <a:pt x="163" y="9850"/>
                    <a:pt x="366" y="9850"/>
                  </a:cubicBezTo>
                  <a:lnTo>
                    <a:pt x="1953" y="9850"/>
                  </a:lnTo>
                  <a:cubicBezTo>
                    <a:pt x="2157" y="9850"/>
                    <a:pt x="2320" y="9646"/>
                    <a:pt x="2320" y="9443"/>
                  </a:cubicBezTo>
                  <a:cubicBezTo>
                    <a:pt x="2320" y="9239"/>
                    <a:pt x="2157" y="9076"/>
                    <a:pt x="1953" y="9076"/>
                  </a:cubicBezTo>
                  <a:close/>
                  <a:moveTo>
                    <a:pt x="8628" y="9076"/>
                  </a:moveTo>
                  <a:cubicBezTo>
                    <a:pt x="8424" y="9076"/>
                    <a:pt x="8262" y="9239"/>
                    <a:pt x="8262" y="9443"/>
                  </a:cubicBezTo>
                  <a:cubicBezTo>
                    <a:pt x="8262" y="9646"/>
                    <a:pt x="8424" y="9850"/>
                    <a:pt x="8628" y="9850"/>
                  </a:cubicBezTo>
                  <a:lnTo>
                    <a:pt x="12779" y="9850"/>
                  </a:lnTo>
                  <a:cubicBezTo>
                    <a:pt x="12982" y="9850"/>
                    <a:pt x="13145" y="9646"/>
                    <a:pt x="13145" y="9443"/>
                  </a:cubicBezTo>
                  <a:cubicBezTo>
                    <a:pt x="13145" y="9239"/>
                    <a:pt x="12982" y="9076"/>
                    <a:pt x="12779" y="9076"/>
                  </a:cubicBezTo>
                  <a:close/>
                  <a:moveTo>
                    <a:pt x="366" y="10867"/>
                  </a:moveTo>
                  <a:cubicBezTo>
                    <a:pt x="163" y="10867"/>
                    <a:pt x="0" y="11030"/>
                    <a:pt x="0" y="11233"/>
                  </a:cubicBezTo>
                  <a:cubicBezTo>
                    <a:pt x="0" y="11478"/>
                    <a:pt x="163" y="11640"/>
                    <a:pt x="366" y="11640"/>
                  </a:cubicBezTo>
                  <a:lnTo>
                    <a:pt x="1953" y="11640"/>
                  </a:lnTo>
                  <a:cubicBezTo>
                    <a:pt x="2157" y="11640"/>
                    <a:pt x="2320" y="11478"/>
                    <a:pt x="2320" y="11233"/>
                  </a:cubicBezTo>
                  <a:cubicBezTo>
                    <a:pt x="2320" y="11030"/>
                    <a:pt x="2157" y="10867"/>
                    <a:pt x="1953" y="10867"/>
                  </a:cubicBezTo>
                  <a:close/>
                  <a:moveTo>
                    <a:pt x="8628" y="10867"/>
                  </a:moveTo>
                  <a:cubicBezTo>
                    <a:pt x="8424" y="10867"/>
                    <a:pt x="8262" y="11030"/>
                    <a:pt x="8262" y="11233"/>
                  </a:cubicBezTo>
                  <a:cubicBezTo>
                    <a:pt x="8262" y="11478"/>
                    <a:pt x="8424" y="11640"/>
                    <a:pt x="8628" y="11640"/>
                  </a:cubicBezTo>
                  <a:lnTo>
                    <a:pt x="12779" y="11640"/>
                  </a:lnTo>
                  <a:cubicBezTo>
                    <a:pt x="12982" y="11640"/>
                    <a:pt x="13145" y="11478"/>
                    <a:pt x="13145" y="11233"/>
                  </a:cubicBezTo>
                  <a:cubicBezTo>
                    <a:pt x="13145" y="11030"/>
                    <a:pt x="12982" y="10867"/>
                    <a:pt x="12779" y="10867"/>
                  </a:cubicBezTo>
                  <a:close/>
                  <a:moveTo>
                    <a:pt x="14203" y="12495"/>
                  </a:moveTo>
                  <a:cubicBezTo>
                    <a:pt x="13959" y="12495"/>
                    <a:pt x="13756" y="12698"/>
                    <a:pt x="13756" y="12943"/>
                  </a:cubicBezTo>
                  <a:cubicBezTo>
                    <a:pt x="13756" y="13187"/>
                    <a:pt x="13959" y="13390"/>
                    <a:pt x="14203" y="13390"/>
                  </a:cubicBezTo>
                  <a:cubicBezTo>
                    <a:pt x="14447" y="13390"/>
                    <a:pt x="14651" y="13187"/>
                    <a:pt x="14651" y="12943"/>
                  </a:cubicBezTo>
                  <a:cubicBezTo>
                    <a:pt x="14651" y="12698"/>
                    <a:pt x="14447" y="12495"/>
                    <a:pt x="14203" y="12495"/>
                  </a:cubicBezTo>
                  <a:close/>
                  <a:moveTo>
                    <a:pt x="15546" y="12495"/>
                  </a:moveTo>
                  <a:cubicBezTo>
                    <a:pt x="15302" y="12495"/>
                    <a:pt x="15099" y="12698"/>
                    <a:pt x="15099" y="12943"/>
                  </a:cubicBezTo>
                  <a:cubicBezTo>
                    <a:pt x="15099" y="13187"/>
                    <a:pt x="15302" y="13390"/>
                    <a:pt x="15546" y="13390"/>
                  </a:cubicBezTo>
                  <a:cubicBezTo>
                    <a:pt x="15790" y="13390"/>
                    <a:pt x="15994" y="13187"/>
                    <a:pt x="15994" y="12943"/>
                  </a:cubicBezTo>
                  <a:cubicBezTo>
                    <a:pt x="15994" y="12698"/>
                    <a:pt x="15790" y="12495"/>
                    <a:pt x="15546" y="12495"/>
                  </a:cubicBezTo>
                  <a:close/>
                  <a:moveTo>
                    <a:pt x="16889" y="12495"/>
                  </a:moveTo>
                  <a:cubicBezTo>
                    <a:pt x="16645" y="12495"/>
                    <a:pt x="16442" y="12698"/>
                    <a:pt x="16442" y="12943"/>
                  </a:cubicBezTo>
                  <a:cubicBezTo>
                    <a:pt x="16442" y="13187"/>
                    <a:pt x="16645" y="13390"/>
                    <a:pt x="16889" y="13390"/>
                  </a:cubicBezTo>
                  <a:cubicBezTo>
                    <a:pt x="17133" y="13390"/>
                    <a:pt x="17337" y="13187"/>
                    <a:pt x="17337" y="12943"/>
                  </a:cubicBezTo>
                  <a:cubicBezTo>
                    <a:pt x="17337" y="12698"/>
                    <a:pt x="17133" y="12495"/>
                    <a:pt x="16889" y="12495"/>
                  </a:cubicBezTo>
                  <a:close/>
                  <a:moveTo>
                    <a:pt x="18232" y="12495"/>
                  </a:moveTo>
                  <a:cubicBezTo>
                    <a:pt x="17988" y="12495"/>
                    <a:pt x="17785" y="12698"/>
                    <a:pt x="17785" y="12943"/>
                  </a:cubicBezTo>
                  <a:cubicBezTo>
                    <a:pt x="17785" y="13187"/>
                    <a:pt x="17988" y="13390"/>
                    <a:pt x="18232" y="13390"/>
                  </a:cubicBezTo>
                  <a:cubicBezTo>
                    <a:pt x="18476" y="13390"/>
                    <a:pt x="18680" y="13187"/>
                    <a:pt x="18680" y="12943"/>
                  </a:cubicBezTo>
                  <a:cubicBezTo>
                    <a:pt x="18680" y="12698"/>
                    <a:pt x="18476" y="12495"/>
                    <a:pt x="18232" y="12495"/>
                  </a:cubicBezTo>
                  <a:close/>
                  <a:moveTo>
                    <a:pt x="19575" y="12495"/>
                  </a:moveTo>
                  <a:cubicBezTo>
                    <a:pt x="19331" y="12495"/>
                    <a:pt x="19128" y="12698"/>
                    <a:pt x="19128" y="12943"/>
                  </a:cubicBezTo>
                  <a:cubicBezTo>
                    <a:pt x="19128" y="13187"/>
                    <a:pt x="19331" y="13390"/>
                    <a:pt x="19575" y="13390"/>
                  </a:cubicBezTo>
                  <a:cubicBezTo>
                    <a:pt x="19819" y="13390"/>
                    <a:pt x="20023" y="13187"/>
                    <a:pt x="20023" y="12943"/>
                  </a:cubicBezTo>
                  <a:cubicBezTo>
                    <a:pt x="20023" y="12698"/>
                    <a:pt x="19819" y="12495"/>
                    <a:pt x="19575" y="12495"/>
                  </a:cubicBezTo>
                  <a:close/>
                  <a:moveTo>
                    <a:pt x="20918" y="12495"/>
                  </a:moveTo>
                  <a:cubicBezTo>
                    <a:pt x="20674" y="12495"/>
                    <a:pt x="20471" y="12698"/>
                    <a:pt x="20471" y="12943"/>
                  </a:cubicBezTo>
                  <a:cubicBezTo>
                    <a:pt x="20471" y="13187"/>
                    <a:pt x="20674" y="13390"/>
                    <a:pt x="20918" y="13390"/>
                  </a:cubicBezTo>
                  <a:cubicBezTo>
                    <a:pt x="21162" y="13390"/>
                    <a:pt x="21366" y="13187"/>
                    <a:pt x="21366" y="12943"/>
                  </a:cubicBezTo>
                  <a:cubicBezTo>
                    <a:pt x="21366" y="12698"/>
                    <a:pt x="21162" y="12495"/>
                    <a:pt x="20918" y="12495"/>
                  </a:cubicBezTo>
                  <a:close/>
                  <a:moveTo>
                    <a:pt x="366" y="12658"/>
                  </a:moveTo>
                  <a:cubicBezTo>
                    <a:pt x="163" y="12658"/>
                    <a:pt x="0" y="12821"/>
                    <a:pt x="0" y="13065"/>
                  </a:cubicBezTo>
                  <a:cubicBezTo>
                    <a:pt x="0" y="13268"/>
                    <a:pt x="163" y="13431"/>
                    <a:pt x="366" y="13431"/>
                  </a:cubicBezTo>
                  <a:lnTo>
                    <a:pt x="1953" y="13431"/>
                  </a:lnTo>
                  <a:cubicBezTo>
                    <a:pt x="2157" y="13431"/>
                    <a:pt x="2320" y="13268"/>
                    <a:pt x="2320" y="13065"/>
                  </a:cubicBezTo>
                  <a:cubicBezTo>
                    <a:pt x="2320" y="12821"/>
                    <a:pt x="2157" y="12658"/>
                    <a:pt x="1953" y="12658"/>
                  </a:cubicBezTo>
                  <a:close/>
                  <a:moveTo>
                    <a:pt x="8628" y="12658"/>
                  </a:moveTo>
                  <a:cubicBezTo>
                    <a:pt x="8424" y="12658"/>
                    <a:pt x="8262" y="12821"/>
                    <a:pt x="8262" y="13065"/>
                  </a:cubicBezTo>
                  <a:cubicBezTo>
                    <a:pt x="8262" y="13268"/>
                    <a:pt x="8424" y="13431"/>
                    <a:pt x="8628" y="13431"/>
                  </a:cubicBezTo>
                  <a:lnTo>
                    <a:pt x="12779" y="13431"/>
                  </a:lnTo>
                  <a:cubicBezTo>
                    <a:pt x="12982" y="13431"/>
                    <a:pt x="13145" y="13268"/>
                    <a:pt x="13145" y="13065"/>
                  </a:cubicBezTo>
                  <a:cubicBezTo>
                    <a:pt x="13145" y="12821"/>
                    <a:pt x="12982" y="12658"/>
                    <a:pt x="12779" y="1265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03" name="Google Shape;503;p1"/>
            <p:cNvSpPr/>
            <p:nvPr/>
          </p:nvSpPr>
          <p:spPr>
            <a:xfrm>
              <a:off x="4506925" y="3313800"/>
              <a:ext cx="534150" cy="334775"/>
            </a:xfrm>
            <a:custGeom>
              <a:avLst/>
              <a:gdLst/>
              <a:ahLst/>
              <a:cxnLst/>
              <a:rect l="l" t="t" r="r" b="b"/>
              <a:pathLst>
                <a:path w="21366" h="13391" extrusionOk="0">
                  <a:moveTo>
                    <a:pt x="366" y="41"/>
                  </a:moveTo>
                  <a:cubicBezTo>
                    <a:pt x="163" y="41"/>
                    <a:pt x="0" y="204"/>
                    <a:pt x="0" y="448"/>
                  </a:cubicBezTo>
                  <a:cubicBezTo>
                    <a:pt x="0" y="652"/>
                    <a:pt x="163" y="815"/>
                    <a:pt x="366" y="815"/>
                  </a:cubicBezTo>
                  <a:lnTo>
                    <a:pt x="1953" y="815"/>
                  </a:lnTo>
                  <a:cubicBezTo>
                    <a:pt x="2157" y="815"/>
                    <a:pt x="2320" y="652"/>
                    <a:pt x="2320" y="448"/>
                  </a:cubicBezTo>
                  <a:cubicBezTo>
                    <a:pt x="2320" y="204"/>
                    <a:pt x="2157" y="41"/>
                    <a:pt x="1953" y="41"/>
                  </a:cubicBezTo>
                  <a:close/>
                  <a:moveTo>
                    <a:pt x="3703" y="41"/>
                  </a:moveTo>
                  <a:cubicBezTo>
                    <a:pt x="3500" y="41"/>
                    <a:pt x="3337" y="204"/>
                    <a:pt x="3337" y="448"/>
                  </a:cubicBezTo>
                  <a:cubicBezTo>
                    <a:pt x="3337" y="652"/>
                    <a:pt x="3500" y="815"/>
                    <a:pt x="3703" y="815"/>
                  </a:cubicBezTo>
                  <a:lnTo>
                    <a:pt x="7814" y="815"/>
                  </a:lnTo>
                  <a:cubicBezTo>
                    <a:pt x="8058" y="815"/>
                    <a:pt x="8221" y="652"/>
                    <a:pt x="8221" y="448"/>
                  </a:cubicBezTo>
                  <a:cubicBezTo>
                    <a:pt x="8221" y="204"/>
                    <a:pt x="8058" y="41"/>
                    <a:pt x="7814" y="41"/>
                  </a:cubicBezTo>
                  <a:close/>
                  <a:moveTo>
                    <a:pt x="9605" y="1"/>
                  </a:moveTo>
                  <a:cubicBezTo>
                    <a:pt x="9320" y="1"/>
                    <a:pt x="9157" y="204"/>
                    <a:pt x="9157" y="448"/>
                  </a:cubicBezTo>
                  <a:cubicBezTo>
                    <a:pt x="9157" y="693"/>
                    <a:pt x="9320" y="896"/>
                    <a:pt x="9605" y="896"/>
                  </a:cubicBezTo>
                  <a:cubicBezTo>
                    <a:pt x="9849" y="896"/>
                    <a:pt x="10052" y="693"/>
                    <a:pt x="10052" y="448"/>
                  </a:cubicBezTo>
                  <a:cubicBezTo>
                    <a:pt x="10052" y="204"/>
                    <a:pt x="9849" y="1"/>
                    <a:pt x="9605" y="1"/>
                  </a:cubicBezTo>
                  <a:close/>
                  <a:moveTo>
                    <a:pt x="10948" y="1"/>
                  </a:moveTo>
                  <a:cubicBezTo>
                    <a:pt x="10703" y="1"/>
                    <a:pt x="10500" y="204"/>
                    <a:pt x="10500" y="448"/>
                  </a:cubicBezTo>
                  <a:cubicBezTo>
                    <a:pt x="10500" y="693"/>
                    <a:pt x="10703" y="896"/>
                    <a:pt x="10948" y="896"/>
                  </a:cubicBezTo>
                  <a:cubicBezTo>
                    <a:pt x="11192" y="896"/>
                    <a:pt x="11395" y="693"/>
                    <a:pt x="11395" y="448"/>
                  </a:cubicBezTo>
                  <a:cubicBezTo>
                    <a:pt x="11395" y="204"/>
                    <a:pt x="11192" y="1"/>
                    <a:pt x="10948" y="1"/>
                  </a:cubicBezTo>
                  <a:close/>
                  <a:moveTo>
                    <a:pt x="12291" y="1"/>
                  </a:moveTo>
                  <a:cubicBezTo>
                    <a:pt x="12046" y="1"/>
                    <a:pt x="11843" y="204"/>
                    <a:pt x="11843" y="448"/>
                  </a:cubicBezTo>
                  <a:cubicBezTo>
                    <a:pt x="11843" y="693"/>
                    <a:pt x="12046" y="896"/>
                    <a:pt x="12291" y="896"/>
                  </a:cubicBezTo>
                  <a:cubicBezTo>
                    <a:pt x="12535" y="896"/>
                    <a:pt x="12738" y="693"/>
                    <a:pt x="12738" y="448"/>
                  </a:cubicBezTo>
                  <a:cubicBezTo>
                    <a:pt x="12738" y="204"/>
                    <a:pt x="12535" y="1"/>
                    <a:pt x="12291" y="1"/>
                  </a:cubicBezTo>
                  <a:close/>
                  <a:moveTo>
                    <a:pt x="13634" y="1"/>
                  </a:moveTo>
                  <a:cubicBezTo>
                    <a:pt x="13389" y="1"/>
                    <a:pt x="13186" y="204"/>
                    <a:pt x="13186" y="448"/>
                  </a:cubicBezTo>
                  <a:cubicBezTo>
                    <a:pt x="13186" y="693"/>
                    <a:pt x="13389" y="896"/>
                    <a:pt x="13634" y="896"/>
                  </a:cubicBezTo>
                  <a:cubicBezTo>
                    <a:pt x="13878" y="896"/>
                    <a:pt x="14081" y="693"/>
                    <a:pt x="14081" y="448"/>
                  </a:cubicBezTo>
                  <a:cubicBezTo>
                    <a:pt x="14081" y="204"/>
                    <a:pt x="13878" y="1"/>
                    <a:pt x="13634" y="1"/>
                  </a:cubicBezTo>
                  <a:close/>
                  <a:moveTo>
                    <a:pt x="14977" y="1"/>
                  </a:moveTo>
                  <a:cubicBezTo>
                    <a:pt x="14732" y="1"/>
                    <a:pt x="14529" y="204"/>
                    <a:pt x="14529" y="448"/>
                  </a:cubicBezTo>
                  <a:cubicBezTo>
                    <a:pt x="14529" y="693"/>
                    <a:pt x="14732" y="896"/>
                    <a:pt x="14977" y="896"/>
                  </a:cubicBezTo>
                  <a:cubicBezTo>
                    <a:pt x="15221" y="896"/>
                    <a:pt x="15424" y="693"/>
                    <a:pt x="15424" y="448"/>
                  </a:cubicBezTo>
                  <a:cubicBezTo>
                    <a:pt x="15424" y="204"/>
                    <a:pt x="15221" y="1"/>
                    <a:pt x="14977" y="1"/>
                  </a:cubicBezTo>
                  <a:close/>
                  <a:moveTo>
                    <a:pt x="16320" y="1"/>
                  </a:moveTo>
                  <a:cubicBezTo>
                    <a:pt x="16075" y="1"/>
                    <a:pt x="15872" y="204"/>
                    <a:pt x="15872" y="448"/>
                  </a:cubicBezTo>
                  <a:cubicBezTo>
                    <a:pt x="15872" y="693"/>
                    <a:pt x="16075" y="896"/>
                    <a:pt x="16320" y="896"/>
                  </a:cubicBezTo>
                  <a:cubicBezTo>
                    <a:pt x="16564" y="896"/>
                    <a:pt x="16767" y="693"/>
                    <a:pt x="16767" y="448"/>
                  </a:cubicBezTo>
                  <a:cubicBezTo>
                    <a:pt x="16767" y="204"/>
                    <a:pt x="16564" y="1"/>
                    <a:pt x="16320" y="1"/>
                  </a:cubicBezTo>
                  <a:close/>
                  <a:moveTo>
                    <a:pt x="366" y="1832"/>
                  </a:moveTo>
                  <a:cubicBezTo>
                    <a:pt x="163" y="1832"/>
                    <a:pt x="0" y="2036"/>
                    <a:pt x="0" y="2239"/>
                  </a:cubicBezTo>
                  <a:cubicBezTo>
                    <a:pt x="0" y="2443"/>
                    <a:pt x="163" y="2605"/>
                    <a:pt x="366" y="2605"/>
                  </a:cubicBezTo>
                  <a:lnTo>
                    <a:pt x="1953" y="2605"/>
                  </a:lnTo>
                  <a:cubicBezTo>
                    <a:pt x="2157" y="2605"/>
                    <a:pt x="2320" y="2443"/>
                    <a:pt x="2320" y="2239"/>
                  </a:cubicBezTo>
                  <a:cubicBezTo>
                    <a:pt x="2320" y="2036"/>
                    <a:pt x="2157" y="1832"/>
                    <a:pt x="1953" y="1832"/>
                  </a:cubicBezTo>
                  <a:close/>
                  <a:moveTo>
                    <a:pt x="3703" y="1832"/>
                  </a:moveTo>
                  <a:cubicBezTo>
                    <a:pt x="3500" y="1832"/>
                    <a:pt x="3337" y="2036"/>
                    <a:pt x="3337" y="2239"/>
                  </a:cubicBezTo>
                  <a:cubicBezTo>
                    <a:pt x="3337" y="2443"/>
                    <a:pt x="3500" y="2605"/>
                    <a:pt x="3703" y="2605"/>
                  </a:cubicBezTo>
                  <a:lnTo>
                    <a:pt x="7814" y="2605"/>
                  </a:lnTo>
                  <a:cubicBezTo>
                    <a:pt x="8058" y="2605"/>
                    <a:pt x="8221" y="2443"/>
                    <a:pt x="8221" y="2239"/>
                  </a:cubicBezTo>
                  <a:cubicBezTo>
                    <a:pt x="8221" y="2036"/>
                    <a:pt x="8058" y="1832"/>
                    <a:pt x="7814" y="1832"/>
                  </a:cubicBezTo>
                  <a:close/>
                  <a:moveTo>
                    <a:pt x="366" y="3663"/>
                  </a:moveTo>
                  <a:cubicBezTo>
                    <a:pt x="163" y="3663"/>
                    <a:pt x="0" y="3826"/>
                    <a:pt x="0" y="4030"/>
                  </a:cubicBezTo>
                  <a:cubicBezTo>
                    <a:pt x="0" y="4233"/>
                    <a:pt x="163" y="4437"/>
                    <a:pt x="366" y="4437"/>
                  </a:cubicBezTo>
                  <a:lnTo>
                    <a:pt x="1953" y="4437"/>
                  </a:lnTo>
                  <a:cubicBezTo>
                    <a:pt x="2157" y="4437"/>
                    <a:pt x="2320" y="4233"/>
                    <a:pt x="2320" y="4030"/>
                  </a:cubicBezTo>
                  <a:cubicBezTo>
                    <a:pt x="2320" y="3826"/>
                    <a:pt x="2157" y="3663"/>
                    <a:pt x="1953" y="3663"/>
                  </a:cubicBezTo>
                  <a:close/>
                  <a:moveTo>
                    <a:pt x="3703" y="3663"/>
                  </a:moveTo>
                  <a:cubicBezTo>
                    <a:pt x="3500" y="3663"/>
                    <a:pt x="3337" y="3826"/>
                    <a:pt x="3337" y="4030"/>
                  </a:cubicBezTo>
                  <a:cubicBezTo>
                    <a:pt x="3337" y="4233"/>
                    <a:pt x="3500" y="4437"/>
                    <a:pt x="3703" y="4437"/>
                  </a:cubicBezTo>
                  <a:lnTo>
                    <a:pt x="7814" y="4437"/>
                  </a:lnTo>
                  <a:cubicBezTo>
                    <a:pt x="8058" y="4437"/>
                    <a:pt x="8221" y="4233"/>
                    <a:pt x="8221" y="4030"/>
                  </a:cubicBezTo>
                  <a:cubicBezTo>
                    <a:pt x="8221" y="3826"/>
                    <a:pt x="8058" y="3663"/>
                    <a:pt x="7814" y="3663"/>
                  </a:cubicBezTo>
                  <a:close/>
                  <a:moveTo>
                    <a:pt x="9605" y="3582"/>
                  </a:moveTo>
                  <a:cubicBezTo>
                    <a:pt x="9320" y="3582"/>
                    <a:pt x="9157" y="3786"/>
                    <a:pt x="9157" y="4030"/>
                  </a:cubicBezTo>
                  <a:cubicBezTo>
                    <a:pt x="9157" y="4274"/>
                    <a:pt x="9320" y="4477"/>
                    <a:pt x="9605" y="4477"/>
                  </a:cubicBezTo>
                  <a:cubicBezTo>
                    <a:pt x="9849" y="4477"/>
                    <a:pt x="10052" y="4274"/>
                    <a:pt x="10052" y="4030"/>
                  </a:cubicBezTo>
                  <a:cubicBezTo>
                    <a:pt x="10052" y="3786"/>
                    <a:pt x="9849" y="3582"/>
                    <a:pt x="9605" y="3582"/>
                  </a:cubicBezTo>
                  <a:close/>
                  <a:moveTo>
                    <a:pt x="10948" y="3582"/>
                  </a:moveTo>
                  <a:cubicBezTo>
                    <a:pt x="10703" y="3582"/>
                    <a:pt x="10500" y="3786"/>
                    <a:pt x="10500" y="4030"/>
                  </a:cubicBezTo>
                  <a:cubicBezTo>
                    <a:pt x="10500" y="4274"/>
                    <a:pt x="10703" y="4477"/>
                    <a:pt x="10948" y="4477"/>
                  </a:cubicBezTo>
                  <a:cubicBezTo>
                    <a:pt x="11192" y="4477"/>
                    <a:pt x="11395" y="4274"/>
                    <a:pt x="11395" y="4030"/>
                  </a:cubicBezTo>
                  <a:cubicBezTo>
                    <a:pt x="11395" y="3786"/>
                    <a:pt x="11192" y="3582"/>
                    <a:pt x="10948" y="3582"/>
                  </a:cubicBezTo>
                  <a:close/>
                  <a:moveTo>
                    <a:pt x="12291" y="3582"/>
                  </a:moveTo>
                  <a:cubicBezTo>
                    <a:pt x="12046" y="3582"/>
                    <a:pt x="11843" y="3786"/>
                    <a:pt x="11843" y="4030"/>
                  </a:cubicBezTo>
                  <a:cubicBezTo>
                    <a:pt x="11843" y="4274"/>
                    <a:pt x="12046" y="4477"/>
                    <a:pt x="12291" y="4477"/>
                  </a:cubicBezTo>
                  <a:cubicBezTo>
                    <a:pt x="12535" y="4477"/>
                    <a:pt x="12738" y="4274"/>
                    <a:pt x="12738" y="4030"/>
                  </a:cubicBezTo>
                  <a:cubicBezTo>
                    <a:pt x="12738" y="3786"/>
                    <a:pt x="12535" y="3582"/>
                    <a:pt x="12291" y="3582"/>
                  </a:cubicBezTo>
                  <a:close/>
                  <a:moveTo>
                    <a:pt x="13634" y="3582"/>
                  </a:moveTo>
                  <a:cubicBezTo>
                    <a:pt x="13389" y="3582"/>
                    <a:pt x="13186" y="3786"/>
                    <a:pt x="13186" y="4030"/>
                  </a:cubicBezTo>
                  <a:cubicBezTo>
                    <a:pt x="13186" y="4274"/>
                    <a:pt x="13389" y="4477"/>
                    <a:pt x="13634" y="4477"/>
                  </a:cubicBezTo>
                  <a:cubicBezTo>
                    <a:pt x="13878" y="4477"/>
                    <a:pt x="14081" y="4274"/>
                    <a:pt x="14081" y="4030"/>
                  </a:cubicBezTo>
                  <a:cubicBezTo>
                    <a:pt x="14081" y="3786"/>
                    <a:pt x="13878" y="3582"/>
                    <a:pt x="13634" y="3582"/>
                  </a:cubicBezTo>
                  <a:close/>
                  <a:moveTo>
                    <a:pt x="14977" y="3582"/>
                  </a:moveTo>
                  <a:cubicBezTo>
                    <a:pt x="14732" y="3582"/>
                    <a:pt x="14529" y="3786"/>
                    <a:pt x="14529" y="4030"/>
                  </a:cubicBezTo>
                  <a:cubicBezTo>
                    <a:pt x="14529" y="4274"/>
                    <a:pt x="14732" y="4477"/>
                    <a:pt x="14977" y="4477"/>
                  </a:cubicBezTo>
                  <a:cubicBezTo>
                    <a:pt x="15221" y="4477"/>
                    <a:pt x="15424" y="4274"/>
                    <a:pt x="15424" y="4030"/>
                  </a:cubicBezTo>
                  <a:cubicBezTo>
                    <a:pt x="15424" y="3786"/>
                    <a:pt x="15221" y="3582"/>
                    <a:pt x="14977" y="3582"/>
                  </a:cubicBezTo>
                  <a:close/>
                  <a:moveTo>
                    <a:pt x="16320" y="3582"/>
                  </a:moveTo>
                  <a:cubicBezTo>
                    <a:pt x="16075" y="3582"/>
                    <a:pt x="15872" y="3786"/>
                    <a:pt x="15872" y="4030"/>
                  </a:cubicBezTo>
                  <a:cubicBezTo>
                    <a:pt x="15872" y="4274"/>
                    <a:pt x="16075" y="4477"/>
                    <a:pt x="16320" y="4477"/>
                  </a:cubicBezTo>
                  <a:cubicBezTo>
                    <a:pt x="16564" y="4477"/>
                    <a:pt x="16767" y="4274"/>
                    <a:pt x="16767" y="4030"/>
                  </a:cubicBezTo>
                  <a:cubicBezTo>
                    <a:pt x="16767" y="3786"/>
                    <a:pt x="16564" y="3582"/>
                    <a:pt x="16320" y="3582"/>
                  </a:cubicBezTo>
                  <a:close/>
                  <a:moveTo>
                    <a:pt x="366" y="5454"/>
                  </a:moveTo>
                  <a:cubicBezTo>
                    <a:pt x="163" y="5454"/>
                    <a:pt x="0" y="5617"/>
                    <a:pt x="0" y="5820"/>
                  </a:cubicBezTo>
                  <a:cubicBezTo>
                    <a:pt x="0" y="6024"/>
                    <a:pt x="163" y="6227"/>
                    <a:pt x="366" y="6227"/>
                  </a:cubicBezTo>
                  <a:lnTo>
                    <a:pt x="1953" y="6227"/>
                  </a:lnTo>
                  <a:cubicBezTo>
                    <a:pt x="2157" y="6227"/>
                    <a:pt x="2320" y="6024"/>
                    <a:pt x="2320" y="5820"/>
                  </a:cubicBezTo>
                  <a:cubicBezTo>
                    <a:pt x="2320" y="5617"/>
                    <a:pt x="2157" y="5454"/>
                    <a:pt x="1953" y="5454"/>
                  </a:cubicBezTo>
                  <a:close/>
                  <a:moveTo>
                    <a:pt x="3703" y="5454"/>
                  </a:moveTo>
                  <a:cubicBezTo>
                    <a:pt x="3500" y="5454"/>
                    <a:pt x="3337" y="5617"/>
                    <a:pt x="3337" y="5820"/>
                  </a:cubicBezTo>
                  <a:cubicBezTo>
                    <a:pt x="3337" y="6024"/>
                    <a:pt x="3500" y="6227"/>
                    <a:pt x="3703" y="6227"/>
                  </a:cubicBezTo>
                  <a:lnTo>
                    <a:pt x="7814" y="6227"/>
                  </a:lnTo>
                  <a:cubicBezTo>
                    <a:pt x="8058" y="6227"/>
                    <a:pt x="8221" y="6024"/>
                    <a:pt x="8221" y="5820"/>
                  </a:cubicBezTo>
                  <a:cubicBezTo>
                    <a:pt x="8221" y="5617"/>
                    <a:pt x="8058" y="5454"/>
                    <a:pt x="7814" y="5454"/>
                  </a:cubicBezTo>
                  <a:close/>
                  <a:moveTo>
                    <a:pt x="366" y="7245"/>
                  </a:moveTo>
                  <a:cubicBezTo>
                    <a:pt x="163" y="7245"/>
                    <a:pt x="0" y="7408"/>
                    <a:pt x="0" y="7611"/>
                  </a:cubicBezTo>
                  <a:cubicBezTo>
                    <a:pt x="0" y="7855"/>
                    <a:pt x="163" y="8018"/>
                    <a:pt x="366" y="8018"/>
                  </a:cubicBezTo>
                  <a:lnTo>
                    <a:pt x="1953" y="8018"/>
                  </a:lnTo>
                  <a:cubicBezTo>
                    <a:pt x="2157" y="8018"/>
                    <a:pt x="2320" y="7855"/>
                    <a:pt x="2320" y="7611"/>
                  </a:cubicBezTo>
                  <a:cubicBezTo>
                    <a:pt x="2320" y="7408"/>
                    <a:pt x="2157" y="7245"/>
                    <a:pt x="1953" y="7245"/>
                  </a:cubicBezTo>
                  <a:close/>
                  <a:moveTo>
                    <a:pt x="3703" y="7245"/>
                  </a:moveTo>
                  <a:cubicBezTo>
                    <a:pt x="3500" y="7245"/>
                    <a:pt x="3337" y="7408"/>
                    <a:pt x="3337" y="7611"/>
                  </a:cubicBezTo>
                  <a:cubicBezTo>
                    <a:pt x="3337" y="7855"/>
                    <a:pt x="3500" y="8018"/>
                    <a:pt x="3703" y="8018"/>
                  </a:cubicBezTo>
                  <a:lnTo>
                    <a:pt x="7814" y="8018"/>
                  </a:lnTo>
                  <a:cubicBezTo>
                    <a:pt x="8058" y="8018"/>
                    <a:pt x="8221" y="7855"/>
                    <a:pt x="8221" y="7611"/>
                  </a:cubicBezTo>
                  <a:cubicBezTo>
                    <a:pt x="8221" y="7408"/>
                    <a:pt x="8058" y="7245"/>
                    <a:pt x="7814" y="7245"/>
                  </a:cubicBezTo>
                  <a:close/>
                  <a:moveTo>
                    <a:pt x="14203" y="8751"/>
                  </a:moveTo>
                  <a:cubicBezTo>
                    <a:pt x="13959" y="8751"/>
                    <a:pt x="13756" y="8954"/>
                    <a:pt x="13756" y="9198"/>
                  </a:cubicBezTo>
                  <a:cubicBezTo>
                    <a:pt x="13756" y="9442"/>
                    <a:pt x="13959" y="9646"/>
                    <a:pt x="14203" y="9646"/>
                  </a:cubicBezTo>
                  <a:cubicBezTo>
                    <a:pt x="14447" y="9646"/>
                    <a:pt x="14651" y="9442"/>
                    <a:pt x="14651" y="9198"/>
                  </a:cubicBezTo>
                  <a:cubicBezTo>
                    <a:pt x="14651" y="8954"/>
                    <a:pt x="14447" y="8751"/>
                    <a:pt x="14203" y="8751"/>
                  </a:cubicBezTo>
                  <a:close/>
                  <a:moveTo>
                    <a:pt x="15546" y="8751"/>
                  </a:moveTo>
                  <a:cubicBezTo>
                    <a:pt x="15302" y="8751"/>
                    <a:pt x="15099" y="8954"/>
                    <a:pt x="15099" y="9198"/>
                  </a:cubicBezTo>
                  <a:cubicBezTo>
                    <a:pt x="15099" y="9442"/>
                    <a:pt x="15302" y="9646"/>
                    <a:pt x="15546" y="9646"/>
                  </a:cubicBezTo>
                  <a:cubicBezTo>
                    <a:pt x="15790" y="9646"/>
                    <a:pt x="15994" y="9442"/>
                    <a:pt x="15994" y="9198"/>
                  </a:cubicBezTo>
                  <a:cubicBezTo>
                    <a:pt x="15994" y="8954"/>
                    <a:pt x="15790" y="8751"/>
                    <a:pt x="15546" y="8751"/>
                  </a:cubicBezTo>
                  <a:close/>
                  <a:moveTo>
                    <a:pt x="16889" y="8751"/>
                  </a:moveTo>
                  <a:cubicBezTo>
                    <a:pt x="16645" y="8751"/>
                    <a:pt x="16442" y="8954"/>
                    <a:pt x="16442" y="9198"/>
                  </a:cubicBezTo>
                  <a:cubicBezTo>
                    <a:pt x="16442" y="9442"/>
                    <a:pt x="16645" y="9646"/>
                    <a:pt x="16889" y="9646"/>
                  </a:cubicBezTo>
                  <a:cubicBezTo>
                    <a:pt x="17133" y="9646"/>
                    <a:pt x="17337" y="9442"/>
                    <a:pt x="17337" y="9198"/>
                  </a:cubicBezTo>
                  <a:cubicBezTo>
                    <a:pt x="17337" y="8954"/>
                    <a:pt x="17133" y="8751"/>
                    <a:pt x="16889" y="8751"/>
                  </a:cubicBezTo>
                  <a:close/>
                  <a:moveTo>
                    <a:pt x="18232" y="8751"/>
                  </a:moveTo>
                  <a:cubicBezTo>
                    <a:pt x="17988" y="8751"/>
                    <a:pt x="17785" y="8954"/>
                    <a:pt x="17785" y="9198"/>
                  </a:cubicBezTo>
                  <a:cubicBezTo>
                    <a:pt x="17785" y="9442"/>
                    <a:pt x="17988" y="9646"/>
                    <a:pt x="18232" y="9646"/>
                  </a:cubicBezTo>
                  <a:cubicBezTo>
                    <a:pt x="18476" y="9646"/>
                    <a:pt x="18680" y="9442"/>
                    <a:pt x="18680" y="9198"/>
                  </a:cubicBezTo>
                  <a:cubicBezTo>
                    <a:pt x="18680" y="8954"/>
                    <a:pt x="18476" y="8751"/>
                    <a:pt x="18232" y="8751"/>
                  </a:cubicBezTo>
                  <a:close/>
                  <a:moveTo>
                    <a:pt x="19575" y="8751"/>
                  </a:moveTo>
                  <a:cubicBezTo>
                    <a:pt x="19331" y="8751"/>
                    <a:pt x="19128" y="8954"/>
                    <a:pt x="19128" y="9198"/>
                  </a:cubicBezTo>
                  <a:cubicBezTo>
                    <a:pt x="19128" y="9442"/>
                    <a:pt x="19331" y="9646"/>
                    <a:pt x="19575" y="9646"/>
                  </a:cubicBezTo>
                  <a:cubicBezTo>
                    <a:pt x="19819" y="9646"/>
                    <a:pt x="20023" y="9442"/>
                    <a:pt x="20023" y="9198"/>
                  </a:cubicBezTo>
                  <a:cubicBezTo>
                    <a:pt x="20023" y="8954"/>
                    <a:pt x="19819" y="8751"/>
                    <a:pt x="19575" y="8751"/>
                  </a:cubicBezTo>
                  <a:close/>
                  <a:moveTo>
                    <a:pt x="20918" y="8751"/>
                  </a:moveTo>
                  <a:cubicBezTo>
                    <a:pt x="20674" y="8751"/>
                    <a:pt x="20471" y="8954"/>
                    <a:pt x="20471" y="9198"/>
                  </a:cubicBezTo>
                  <a:cubicBezTo>
                    <a:pt x="20471" y="9442"/>
                    <a:pt x="20674" y="9646"/>
                    <a:pt x="20918" y="9646"/>
                  </a:cubicBezTo>
                  <a:cubicBezTo>
                    <a:pt x="21162" y="9646"/>
                    <a:pt x="21366" y="9442"/>
                    <a:pt x="21366" y="9198"/>
                  </a:cubicBezTo>
                  <a:cubicBezTo>
                    <a:pt x="21366" y="8954"/>
                    <a:pt x="21162" y="8751"/>
                    <a:pt x="20918" y="8751"/>
                  </a:cubicBezTo>
                  <a:close/>
                  <a:moveTo>
                    <a:pt x="366" y="9035"/>
                  </a:moveTo>
                  <a:cubicBezTo>
                    <a:pt x="163" y="9035"/>
                    <a:pt x="0" y="9198"/>
                    <a:pt x="0" y="9402"/>
                  </a:cubicBezTo>
                  <a:cubicBezTo>
                    <a:pt x="0" y="9646"/>
                    <a:pt x="163" y="9809"/>
                    <a:pt x="366" y="9809"/>
                  </a:cubicBezTo>
                  <a:lnTo>
                    <a:pt x="1953" y="9809"/>
                  </a:lnTo>
                  <a:cubicBezTo>
                    <a:pt x="2157" y="9809"/>
                    <a:pt x="2320" y="9646"/>
                    <a:pt x="2320" y="9402"/>
                  </a:cubicBezTo>
                  <a:cubicBezTo>
                    <a:pt x="2320" y="9198"/>
                    <a:pt x="2157" y="9035"/>
                    <a:pt x="1953" y="9035"/>
                  </a:cubicBezTo>
                  <a:close/>
                  <a:moveTo>
                    <a:pt x="8628" y="9035"/>
                  </a:moveTo>
                  <a:cubicBezTo>
                    <a:pt x="8424" y="9035"/>
                    <a:pt x="8262" y="9198"/>
                    <a:pt x="8262" y="9402"/>
                  </a:cubicBezTo>
                  <a:cubicBezTo>
                    <a:pt x="8262" y="9646"/>
                    <a:pt x="8424" y="9809"/>
                    <a:pt x="8628" y="9809"/>
                  </a:cubicBezTo>
                  <a:lnTo>
                    <a:pt x="12779" y="9809"/>
                  </a:lnTo>
                  <a:cubicBezTo>
                    <a:pt x="12982" y="9809"/>
                    <a:pt x="13145" y="9646"/>
                    <a:pt x="13145" y="9402"/>
                  </a:cubicBezTo>
                  <a:cubicBezTo>
                    <a:pt x="13145" y="9198"/>
                    <a:pt x="12982" y="9035"/>
                    <a:pt x="12779" y="9035"/>
                  </a:cubicBezTo>
                  <a:close/>
                  <a:moveTo>
                    <a:pt x="366" y="10826"/>
                  </a:moveTo>
                  <a:cubicBezTo>
                    <a:pt x="163" y="10826"/>
                    <a:pt x="0" y="10989"/>
                    <a:pt x="0" y="11233"/>
                  </a:cubicBezTo>
                  <a:cubicBezTo>
                    <a:pt x="0" y="11437"/>
                    <a:pt x="163" y="11599"/>
                    <a:pt x="366" y="11599"/>
                  </a:cubicBezTo>
                  <a:lnTo>
                    <a:pt x="1953" y="11599"/>
                  </a:lnTo>
                  <a:cubicBezTo>
                    <a:pt x="2157" y="11599"/>
                    <a:pt x="2320" y="11437"/>
                    <a:pt x="2320" y="11233"/>
                  </a:cubicBezTo>
                  <a:cubicBezTo>
                    <a:pt x="2320" y="10989"/>
                    <a:pt x="2157" y="10826"/>
                    <a:pt x="1953" y="10826"/>
                  </a:cubicBezTo>
                  <a:close/>
                  <a:moveTo>
                    <a:pt x="8628" y="10826"/>
                  </a:moveTo>
                  <a:cubicBezTo>
                    <a:pt x="8424" y="10826"/>
                    <a:pt x="8262" y="10989"/>
                    <a:pt x="8262" y="11233"/>
                  </a:cubicBezTo>
                  <a:cubicBezTo>
                    <a:pt x="8262" y="11437"/>
                    <a:pt x="8424" y="11599"/>
                    <a:pt x="8628" y="11599"/>
                  </a:cubicBezTo>
                  <a:lnTo>
                    <a:pt x="12779" y="11599"/>
                  </a:lnTo>
                  <a:cubicBezTo>
                    <a:pt x="12982" y="11599"/>
                    <a:pt x="13145" y="11437"/>
                    <a:pt x="13145" y="11233"/>
                  </a:cubicBezTo>
                  <a:cubicBezTo>
                    <a:pt x="13145" y="10989"/>
                    <a:pt x="12982" y="10826"/>
                    <a:pt x="12779" y="10826"/>
                  </a:cubicBezTo>
                  <a:close/>
                  <a:moveTo>
                    <a:pt x="14203" y="12454"/>
                  </a:moveTo>
                  <a:cubicBezTo>
                    <a:pt x="13959" y="12454"/>
                    <a:pt x="13756" y="12658"/>
                    <a:pt x="13756" y="12902"/>
                  </a:cubicBezTo>
                  <a:cubicBezTo>
                    <a:pt x="13756" y="13146"/>
                    <a:pt x="13959" y="13349"/>
                    <a:pt x="14203" y="13349"/>
                  </a:cubicBezTo>
                  <a:cubicBezTo>
                    <a:pt x="14447" y="13349"/>
                    <a:pt x="14651" y="13146"/>
                    <a:pt x="14651" y="12902"/>
                  </a:cubicBezTo>
                  <a:cubicBezTo>
                    <a:pt x="14651" y="12658"/>
                    <a:pt x="14447" y="12454"/>
                    <a:pt x="14203" y="12454"/>
                  </a:cubicBezTo>
                  <a:close/>
                  <a:moveTo>
                    <a:pt x="15546" y="12454"/>
                  </a:moveTo>
                  <a:cubicBezTo>
                    <a:pt x="15302" y="12454"/>
                    <a:pt x="15099" y="12658"/>
                    <a:pt x="15099" y="12902"/>
                  </a:cubicBezTo>
                  <a:cubicBezTo>
                    <a:pt x="15099" y="13146"/>
                    <a:pt x="15302" y="13349"/>
                    <a:pt x="15546" y="13349"/>
                  </a:cubicBezTo>
                  <a:cubicBezTo>
                    <a:pt x="15790" y="13349"/>
                    <a:pt x="15994" y="13146"/>
                    <a:pt x="15994" y="12902"/>
                  </a:cubicBezTo>
                  <a:cubicBezTo>
                    <a:pt x="15994" y="12658"/>
                    <a:pt x="15790" y="12454"/>
                    <a:pt x="15546" y="12454"/>
                  </a:cubicBezTo>
                  <a:close/>
                  <a:moveTo>
                    <a:pt x="16889" y="12454"/>
                  </a:moveTo>
                  <a:cubicBezTo>
                    <a:pt x="16645" y="12454"/>
                    <a:pt x="16442" y="12658"/>
                    <a:pt x="16442" y="12902"/>
                  </a:cubicBezTo>
                  <a:cubicBezTo>
                    <a:pt x="16442" y="13146"/>
                    <a:pt x="16645" y="13349"/>
                    <a:pt x="16889" y="13349"/>
                  </a:cubicBezTo>
                  <a:cubicBezTo>
                    <a:pt x="17133" y="13349"/>
                    <a:pt x="17337" y="13146"/>
                    <a:pt x="17337" y="12902"/>
                  </a:cubicBezTo>
                  <a:cubicBezTo>
                    <a:pt x="17337" y="12658"/>
                    <a:pt x="17133" y="12454"/>
                    <a:pt x="16889" y="12454"/>
                  </a:cubicBezTo>
                  <a:close/>
                  <a:moveTo>
                    <a:pt x="18232" y="12454"/>
                  </a:moveTo>
                  <a:cubicBezTo>
                    <a:pt x="17988" y="12454"/>
                    <a:pt x="17785" y="12658"/>
                    <a:pt x="17785" y="12902"/>
                  </a:cubicBezTo>
                  <a:cubicBezTo>
                    <a:pt x="17785" y="13146"/>
                    <a:pt x="17988" y="13349"/>
                    <a:pt x="18232" y="13349"/>
                  </a:cubicBezTo>
                  <a:cubicBezTo>
                    <a:pt x="18476" y="13349"/>
                    <a:pt x="18680" y="13146"/>
                    <a:pt x="18680" y="12902"/>
                  </a:cubicBezTo>
                  <a:cubicBezTo>
                    <a:pt x="18680" y="12658"/>
                    <a:pt x="18476" y="12454"/>
                    <a:pt x="18232" y="12454"/>
                  </a:cubicBezTo>
                  <a:close/>
                  <a:moveTo>
                    <a:pt x="19575" y="12454"/>
                  </a:moveTo>
                  <a:cubicBezTo>
                    <a:pt x="19331" y="12454"/>
                    <a:pt x="19128" y="12658"/>
                    <a:pt x="19128" y="12902"/>
                  </a:cubicBezTo>
                  <a:cubicBezTo>
                    <a:pt x="19128" y="13146"/>
                    <a:pt x="19331" y="13349"/>
                    <a:pt x="19575" y="13349"/>
                  </a:cubicBezTo>
                  <a:cubicBezTo>
                    <a:pt x="19819" y="13349"/>
                    <a:pt x="20023" y="13146"/>
                    <a:pt x="20023" y="12902"/>
                  </a:cubicBezTo>
                  <a:cubicBezTo>
                    <a:pt x="20023" y="12658"/>
                    <a:pt x="19819" y="12454"/>
                    <a:pt x="19575" y="12454"/>
                  </a:cubicBezTo>
                  <a:close/>
                  <a:moveTo>
                    <a:pt x="20918" y="12454"/>
                  </a:moveTo>
                  <a:cubicBezTo>
                    <a:pt x="20674" y="12454"/>
                    <a:pt x="20471" y="12658"/>
                    <a:pt x="20471" y="12902"/>
                  </a:cubicBezTo>
                  <a:cubicBezTo>
                    <a:pt x="20471" y="13146"/>
                    <a:pt x="20674" y="13349"/>
                    <a:pt x="20918" y="13349"/>
                  </a:cubicBezTo>
                  <a:cubicBezTo>
                    <a:pt x="21162" y="13349"/>
                    <a:pt x="21366" y="13146"/>
                    <a:pt x="21366" y="12902"/>
                  </a:cubicBezTo>
                  <a:cubicBezTo>
                    <a:pt x="21366" y="12658"/>
                    <a:pt x="21162" y="12454"/>
                    <a:pt x="20918" y="12454"/>
                  </a:cubicBezTo>
                  <a:close/>
                  <a:moveTo>
                    <a:pt x="366" y="12617"/>
                  </a:moveTo>
                  <a:cubicBezTo>
                    <a:pt x="163" y="12617"/>
                    <a:pt x="0" y="12780"/>
                    <a:pt x="0" y="13024"/>
                  </a:cubicBezTo>
                  <a:cubicBezTo>
                    <a:pt x="0" y="13227"/>
                    <a:pt x="163" y="13390"/>
                    <a:pt x="366" y="13390"/>
                  </a:cubicBezTo>
                  <a:lnTo>
                    <a:pt x="1953" y="13390"/>
                  </a:lnTo>
                  <a:cubicBezTo>
                    <a:pt x="2157" y="13390"/>
                    <a:pt x="2320" y="13227"/>
                    <a:pt x="2320" y="13024"/>
                  </a:cubicBezTo>
                  <a:cubicBezTo>
                    <a:pt x="2320" y="12780"/>
                    <a:pt x="2157" y="12617"/>
                    <a:pt x="1953" y="12617"/>
                  </a:cubicBezTo>
                  <a:close/>
                  <a:moveTo>
                    <a:pt x="8628" y="12617"/>
                  </a:moveTo>
                  <a:cubicBezTo>
                    <a:pt x="8424" y="12617"/>
                    <a:pt x="8262" y="12780"/>
                    <a:pt x="8262" y="13024"/>
                  </a:cubicBezTo>
                  <a:cubicBezTo>
                    <a:pt x="8262" y="13227"/>
                    <a:pt x="8424" y="13390"/>
                    <a:pt x="8628" y="13390"/>
                  </a:cubicBezTo>
                  <a:lnTo>
                    <a:pt x="12779" y="13390"/>
                  </a:lnTo>
                  <a:cubicBezTo>
                    <a:pt x="12982" y="13390"/>
                    <a:pt x="13145" y="13227"/>
                    <a:pt x="13145" y="13024"/>
                  </a:cubicBezTo>
                  <a:cubicBezTo>
                    <a:pt x="13145" y="12780"/>
                    <a:pt x="12982" y="12617"/>
                    <a:pt x="12779" y="1261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04" name="Google Shape;504;p1"/>
            <p:cNvSpPr/>
            <p:nvPr/>
          </p:nvSpPr>
          <p:spPr>
            <a:xfrm>
              <a:off x="4506925" y="3681100"/>
              <a:ext cx="534150" cy="335775"/>
            </a:xfrm>
            <a:custGeom>
              <a:avLst/>
              <a:gdLst/>
              <a:ahLst/>
              <a:cxnLst/>
              <a:rect l="l" t="t" r="r" b="b"/>
              <a:pathLst>
                <a:path w="21366" h="13431" extrusionOk="0">
                  <a:moveTo>
                    <a:pt x="366" y="82"/>
                  </a:moveTo>
                  <a:cubicBezTo>
                    <a:pt x="163" y="82"/>
                    <a:pt x="0" y="245"/>
                    <a:pt x="0" y="489"/>
                  </a:cubicBezTo>
                  <a:cubicBezTo>
                    <a:pt x="0" y="692"/>
                    <a:pt x="163" y="855"/>
                    <a:pt x="366" y="855"/>
                  </a:cubicBezTo>
                  <a:lnTo>
                    <a:pt x="1953" y="855"/>
                  </a:lnTo>
                  <a:cubicBezTo>
                    <a:pt x="2157" y="855"/>
                    <a:pt x="2320" y="692"/>
                    <a:pt x="2320" y="489"/>
                  </a:cubicBezTo>
                  <a:cubicBezTo>
                    <a:pt x="2320" y="245"/>
                    <a:pt x="2157" y="82"/>
                    <a:pt x="1953" y="82"/>
                  </a:cubicBezTo>
                  <a:close/>
                  <a:moveTo>
                    <a:pt x="3703" y="82"/>
                  </a:moveTo>
                  <a:cubicBezTo>
                    <a:pt x="3500" y="82"/>
                    <a:pt x="3337" y="245"/>
                    <a:pt x="3337" y="489"/>
                  </a:cubicBezTo>
                  <a:cubicBezTo>
                    <a:pt x="3337" y="692"/>
                    <a:pt x="3500" y="855"/>
                    <a:pt x="3703" y="855"/>
                  </a:cubicBezTo>
                  <a:lnTo>
                    <a:pt x="7814" y="855"/>
                  </a:lnTo>
                  <a:cubicBezTo>
                    <a:pt x="8058" y="855"/>
                    <a:pt x="8221" y="692"/>
                    <a:pt x="8221" y="489"/>
                  </a:cubicBezTo>
                  <a:cubicBezTo>
                    <a:pt x="8221" y="245"/>
                    <a:pt x="8058" y="82"/>
                    <a:pt x="7814" y="82"/>
                  </a:cubicBezTo>
                  <a:close/>
                  <a:moveTo>
                    <a:pt x="9605" y="0"/>
                  </a:moveTo>
                  <a:cubicBezTo>
                    <a:pt x="9320" y="0"/>
                    <a:pt x="9157" y="204"/>
                    <a:pt x="9157" y="489"/>
                  </a:cubicBezTo>
                  <a:cubicBezTo>
                    <a:pt x="9157" y="733"/>
                    <a:pt x="9320" y="936"/>
                    <a:pt x="9605" y="936"/>
                  </a:cubicBezTo>
                  <a:cubicBezTo>
                    <a:pt x="9849" y="936"/>
                    <a:pt x="10052" y="733"/>
                    <a:pt x="10052" y="489"/>
                  </a:cubicBezTo>
                  <a:cubicBezTo>
                    <a:pt x="10052" y="204"/>
                    <a:pt x="9849" y="0"/>
                    <a:pt x="9605" y="0"/>
                  </a:cubicBezTo>
                  <a:close/>
                  <a:moveTo>
                    <a:pt x="10948" y="0"/>
                  </a:moveTo>
                  <a:cubicBezTo>
                    <a:pt x="10703" y="0"/>
                    <a:pt x="10500" y="204"/>
                    <a:pt x="10500" y="489"/>
                  </a:cubicBezTo>
                  <a:cubicBezTo>
                    <a:pt x="10500" y="733"/>
                    <a:pt x="10703" y="936"/>
                    <a:pt x="10948" y="936"/>
                  </a:cubicBezTo>
                  <a:cubicBezTo>
                    <a:pt x="11192" y="936"/>
                    <a:pt x="11395" y="733"/>
                    <a:pt x="11395" y="489"/>
                  </a:cubicBezTo>
                  <a:cubicBezTo>
                    <a:pt x="11395" y="204"/>
                    <a:pt x="11192" y="0"/>
                    <a:pt x="10948" y="0"/>
                  </a:cubicBezTo>
                  <a:close/>
                  <a:moveTo>
                    <a:pt x="12291" y="0"/>
                  </a:moveTo>
                  <a:cubicBezTo>
                    <a:pt x="12046" y="0"/>
                    <a:pt x="11843" y="204"/>
                    <a:pt x="11843" y="489"/>
                  </a:cubicBezTo>
                  <a:cubicBezTo>
                    <a:pt x="11843" y="733"/>
                    <a:pt x="12046" y="936"/>
                    <a:pt x="12291" y="936"/>
                  </a:cubicBezTo>
                  <a:cubicBezTo>
                    <a:pt x="12535" y="936"/>
                    <a:pt x="12738" y="733"/>
                    <a:pt x="12738" y="489"/>
                  </a:cubicBezTo>
                  <a:cubicBezTo>
                    <a:pt x="12738" y="204"/>
                    <a:pt x="12535" y="0"/>
                    <a:pt x="12291" y="0"/>
                  </a:cubicBezTo>
                  <a:close/>
                  <a:moveTo>
                    <a:pt x="13634" y="0"/>
                  </a:moveTo>
                  <a:cubicBezTo>
                    <a:pt x="13389" y="0"/>
                    <a:pt x="13186" y="204"/>
                    <a:pt x="13186" y="489"/>
                  </a:cubicBezTo>
                  <a:cubicBezTo>
                    <a:pt x="13186" y="733"/>
                    <a:pt x="13389" y="936"/>
                    <a:pt x="13634" y="936"/>
                  </a:cubicBezTo>
                  <a:cubicBezTo>
                    <a:pt x="13878" y="936"/>
                    <a:pt x="14081" y="733"/>
                    <a:pt x="14081" y="489"/>
                  </a:cubicBezTo>
                  <a:cubicBezTo>
                    <a:pt x="14081" y="204"/>
                    <a:pt x="13878" y="0"/>
                    <a:pt x="13634" y="0"/>
                  </a:cubicBezTo>
                  <a:close/>
                  <a:moveTo>
                    <a:pt x="14977" y="0"/>
                  </a:moveTo>
                  <a:cubicBezTo>
                    <a:pt x="14732" y="0"/>
                    <a:pt x="14529" y="204"/>
                    <a:pt x="14529" y="489"/>
                  </a:cubicBezTo>
                  <a:cubicBezTo>
                    <a:pt x="14529" y="733"/>
                    <a:pt x="14732" y="936"/>
                    <a:pt x="14977" y="936"/>
                  </a:cubicBezTo>
                  <a:cubicBezTo>
                    <a:pt x="15221" y="936"/>
                    <a:pt x="15424" y="733"/>
                    <a:pt x="15424" y="489"/>
                  </a:cubicBezTo>
                  <a:cubicBezTo>
                    <a:pt x="15424" y="204"/>
                    <a:pt x="15221" y="0"/>
                    <a:pt x="14977" y="0"/>
                  </a:cubicBezTo>
                  <a:close/>
                  <a:moveTo>
                    <a:pt x="16320" y="0"/>
                  </a:moveTo>
                  <a:cubicBezTo>
                    <a:pt x="16075" y="0"/>
                    <a:pt x="15872" y="204"/>
                    <a:pt x="15872" y="489"/>
                  </a:cubicBezTo>
                  <a:cubicBezTo>
                    <a:pt x="15872" y="733"/>
                    <a:pt x="16075" y="936"/>
                    <a:pt x="16320" y="936"/>
                  </a:cubicBezTo>
                  <a:cubicBezTo>
                    <a:pt x="16564" y="936"/>
                    <a:pt x="16767" y="733"/>
                    <a:pt x="16767" y="489"/>
                  </a:cubicBezTo>
                  <a:cubicBezTo>
                    <a:pt x="16767" y="204"/>
                    <a:pt x="16564" y="0"/>
                    <a:pt x="16320" y="0"/>
                  </a:cubicBezTo>
                  <a:close/>
                  <a:moveTo>
                    <a:pt x="366" y="1872"/>
                  </a:moveTo>
                  <a:cubicBezTo>
                    <a:pt x="163" y="1872"/>
                    <a:pt x="0" y="2035"/>
                    <a:pt x="0" y="2279"/>
                  </a:cubicBezTo>
                  <a:cubicBezTo>
                    <a:pt x="0" y="2483"/>
                    <a:pt x="163" y="2646"/>
                    <a:pt x="366" y="2646"/>
                  </a:cubicBezTo>
                  <a:lnTo>
                    <a:pt x="1953" y="2646"/>
                  </a:lnTo>
                  <a:cubicBezTo>
                    <a:pt x="2157" y="2646"/>
                    <a:pt x="2320" y="2483"/>
                    <a:pt x="2320" y="2279"/>
                  </a:cubicBezTo>
                  <a:cubicBezTo>
                    <a:pt x="2320" y="2035"/>
                    <a:pt x="2157" y="1872"/>
                    <a:pt x="1953" y="1872"/>
                  </a:cubicBezTo>
                  <a:close/>
                  <a:moveTo>
                    <a:pt x="3703" y="1872"/>
                  </a:moveTo>
                  <a:cubicBezTo>
                    <a:pt x="3500" y="1872"/>
                    <a:pt x="3337" y="2035"/>
                    <a:pt x="3337" y="2279"/>
                  </a:cubicBezTo>
                  <a:cubicBezTo>
                    <a:pt x="3337" y="2483"/>
                    <a:pt x="3500" y="2646"/>
                    <a:pt x="3703" y="2646"/>
                  </a:cubicBezTo>
                  <a:lnTo>
                    <a:pt x="7814" y="2646"/>
                  </a:lnTo>
                  <a:cubicBezTo>
                    <a:pt x="8058" y="2646"/>
                    <a:pt x="8221" y="2483"/>
                    <a:pt x="8221" y="2279"/>
                  </a:cubicBezTo>
                  <a:cubicBezTo>
                    <a:pt x="8221" y="2035"/>
                    <a:pt x="8058" y="1872"/>
                    <a:pt x="7814" y="1872"/>
                  </a:cubicBezTo>
                  <a:close/>
                  <a:moveTo>
                    <a:pt x="366" y="3663"/>
                  </a:moveTo>
                  <a:cubicBezTo>
                    <a:pt x="163" y="3663"/>
                    <a:pt x="0" y="3867"/>
                    <a:pt x="0" y="4070"/>
                  </a:cubicBezTo>
                  <a:cubicBezTo>
                    <a:pt x="0" y="4274"/>
                    <a:pt x="163" y="4436"/>
                    <a:pt x="366" y="4436"/>
                  </a:cubicBezTo>
                  <a:lnTo>
                    <a:pt x="1953" y="4436"/>
                  </a:lnTo>
                  <a:cubicBezTo>
                    <a:pt x="2157" y="4436"/>
                    <a:pt x="2320" y="4274"/>
                    <a:pt x="2320" y="4070"/>
                  </a:cubicBezTo>
                  <a:cubicBezTo>
                    <a:pt x="2320" y="3867"/>
                    <a:pt x="2157" y="3663"/>
                    <a:pt x="1953" y="3663"/>
                  </a:cubicBezTo>
                  <a:close/>
                  <a:moveTo>
                    <a:pt x="3703" y="3663"/>
                  </a:moveTo>
                  <a:cubicBezTo>
                    <a:pt x="3500" y="3663"/>
                    <a:pt x="3337" y="3867"/>
                    <a:pt x="3337" y="4070"/>
                  </a:cubicBezTo>
                  <a:cubicBezTo>
                    <a:pt x="3337" y="4274"/>
                    <a:pt x="3500" y="4436"/>
                    <a:pt x="3703" y="4436"/>
                  </a:cubicBezTo>
                  <a:lnTo>
                    <a:pt x="7814" y="4436"/>
                  </a:lnTo>
                  <a:cubicBezTo>
                    <a:pt x="8058" y="4436"/>
                    <a:pt x="8221" y="4274"/>
                    <a:pt x="8221" y="4070"/>
                  </a:cubicBezTo>
                  <a:cubicBezTo>
                    <a:pt x="8221" y="3867"/>
                    <a:pt x="8058" y="3663"/>
                    <a:pt x="7814" y="3663"/>
                  </a:cubicBezTo>
                  <a:close/>
                  <a:moveTo>
                    <a:pt x="9605" y="3622"/>
                  </a:moveTo>
                  <a:cubicBezTo>
                    <a:pt x="9320" y="3622"/>
                    <a:pt x="9157" y="3826"/>
                    <a:pt x="9157" y="4070"/>
                  </a:cubicBezTo>
                  <a:cubicBezTo>
                    <a:pt x="9157" y="4314"/>
                    <a:pt x="9320" y="4518"/>
                    <a:pt x="9605" y="4518"/>
                  </a:cubicBezTo>
                  <a:cubicBezTo>
                    <a:pt x="9849" y="4518"/>
                    <a:pt x="10052" y="4314"/>
                    <a:pt x="10052" y="4070"/>
                  </a:cubicBezTo>
                  <a:cubicBezTo>
                    <a:pt x="10052" y="3826"/>
                    <a:pt x="9849" y="3622"/>
                    <a:pt x="9605" y="3622"/>
                  </a:cubicBezTo>
                  <a:close/>
                  <a:moveTo>
                    <a:pt x="10948" y="3622"/>
                  </a:moveTo>
                  <a:cubicBezTo>
                    <a:pt x="10703" y="3622"/>
                    <a:pt x="10500" y="3826"/>
                    <a:pt x="10500" y="4070"/>
                  </a:cubicBezTo>
                  <a:cubicBezTo>
                    <a:pt x="10500" y="4314"/>
                    <a:pt x="10703" y="4518"/>
                    <a:pt x="10948" y="4518"/>
                  </a:cubicBezTo>
                  <a:cubicBezTo>
                    <a:pt x="11192" y="4518"/>
                    <a:pt x="11395" y="4314"/>
                    <a:pt x="11395" y="4070"/>
                  </a:cubicBezTo>
                  <a:cubicBezTo>
                    <a:pt x="11395" y="3826"/>
                    <a:pt x="11192" y="3622"/>
                    <a:pt x="10948" y="3622"/>
                  </a:cubicBezTo>
                  <a:close/>
                  <a:moveTo>
                    <a:pt x="12291" y="3622"/>
                  </a:moveTo>
                  <a:cubicBezTo>
                    <a:pt x="12046" y="3622"/>
                    <a:pt x="11843" y="3826"/>
                    <a:pt x="11843" y="4070"/>
                  </a:cubicBezTo>
                  <a:cubicBezTo>
                    <a:pt x="11843" y="4314"/>
                    <a:pt x="12046" y="4518"/>
                    <a:pt x="12291" y="4518"/>
                  </a:cubicBezTo>
                  <a:cubicBezTo>
                    <a:pt x="12535" y="4518"/>
                    <a:pt x="12738" y="4314"/>
                    <a:pt x="12738" y="4070"/>
                  </a:cubicBezTo>
                  <a:cubicBezTo>
                    <a:pt x="12738" y="3826"/>
                    <a:pt x="12535" y="3622"/>
                    <a:pt x="12291" y="3622"/>
                  </a:cubicBezTo>
                  <a:close/>
                  <a:moveTo>
                    <a:pt x="13634" y="3622"/>
                  </a:moveTo>
                  <a:cubicBezTo>
                    <a:pt x="13389" y="3622"/>
                    <a:pt x="13186" y="3826"/>
                    <a:pt x="13186" y="4070"/>
                  </a:cubicBezTo>
                  <a:cubicBezTo>
                    <a:pt x="13186" y="4314"/>
                    <a:pt x="13389" y="4518"/>
                    <a:pt x="13634" y="4518"/>
                  </a:cubicBezTo>
                  <a:cubicBezTo>
                    <a:pt x="13878" y="4518"/>
                    <a:pt x="14081" y="4314"/>
                    <a:pt x="14081" y="4070"/>
                  </a:cubicBezTo>
                  <a:cubicBezTo>
                    <a:pt x="14081" y="3826"/>
                    <a:pt x="13878" y="3622"/>
                    <a:pt x="13634" y="3622"/>
                  </a:cubicBezTo>
                  <a:close/>
                  <a:moveTo>
                    <a:pt x="14977" y="3622"/>
                  </a:moveTo>
                  <a:cubicBezTo>
                    <a:pt x="14732" y="3622"/>
                    <a:pt x="14529" y="3826"/>
                    <a:pt x="14529" y="4070"/>
                  </a:cubicBezTo>
                  <a:cubicBezTo>
                    <a:pt x="14529" y="4314"/>
                    <a:pt x="14732" y="4518"/>
                    <a:pt x="14977" y="4518"/>
                  </a:cubicBezTo>
                  <a:cubicBezTo>
                    <a:pt x="15221" y="4518"/>
                    <a:pt x="15424" y="4314"/>
                    <a:pt x="15424" y="4070"/>
                  </a:cubicBezTo>
                  <a:cubicBezTo>
                    <a:pt x="15424" y="3826"/>
                    <a:pt x="15221" y="3622"/>
                    <a:pt x="14977" y="3622"/>
                  </a:cubicBezTo>
                  <a:close/>
                  <a:moveTo>
                    <a:pt x="16320" y="3622"/>
                  </a:moveTo>
                  <a:cubicBezTo>
                    <a:pt x="16075" y="3622"/>
                    <a:pt x="15872" y="3826"/>
                    <a:pt x="15872" y="4070"/>
                  </a:cubicBezTo>
                  <a:cubicBezTo>
                    <a:pt x="15872" y="4314"/>
                    <a:pt x="16075" y="4518"/>
                    <a:pt x="16320" y="4518"/>
                  </a:cubicBezTo>
                  <a:cubicBezTo>
                    <a:pt x="16564" y="4518"/>
                    <a:pt x="16767" y="4314"/>
                    <a:pt x="16767" y="4070"/>
                  </a:cubicBezTo>
                  <a:cubicBezTo>
                    <a:pt x="16767" y="3826"/>
                    <a:pt x="16564" y="3622"/>
                    <a:pt x="16320" y="3622"/>
                  </a:cubicBezTo>
                  <a:close/>
                  <a:moveTo>
                    <a:pt x="366" y="5454"/>
                  </a:moveTo>
                  <a:cubicBezTo>
                    <a:pt x="163" y="5454"/>
                    <a:pt x="0" y="5657"/>
                    <a:pt x="0" y="5861"/>
                  </a:cubicBezTo>
                  <a:cubicBezTo>
                    <a:pt x="0" y="6064"/>
                    <a:pt x="163" y="6227"/>
                    <a:pt x="366" y="6227"/>
                  </a:cubicBezTo>
                  <a:lnTo>
                    <a:pt x="1953" y="6227"/>
                  </a:lnTo>
                  <a:cubicBezTo>
                    <a:pt x="2157" y="6227"/>
                    <a:pt x="2320" y="6064"/>
                    <a:pt x="2320" y="5861"/>
                  </a:cubicBezTo>
                  <a:cubicBezTo>
                    <a:pt x="2320" y="5657"/>
                    <a:pt x="2157" y="5454"/>
                    <a:pt x="1953" y="5454"/>
                  </a:cubicBezTo>
                  <a:close/>
                  <a:moveTo>
                    <a:pt x="3703" y="5454"/>
                  </a:moveTo>
                  <a:cubicBezTo>
                    <a:pt x="3500" y="5454"/>
                    <a:pt x="3337" y="5657"/>
                    <a:pt x="3337" y="5861"/>
                  </a:cubicBezTo>
                  <a:cubicBezTo>
                    <a:pt x="3337" y="6064"/>
                    <a:pt x="3500" y="6227"/>
                    <a:pt x="3703" y="6227"/>
                  </a:cubicBezTo>
                  <a:lnTo>
                    <a:pt x="7814" y="6227"/>
                  </a:lnTo>
                  <a:cubicBezTo>
                    <a:pt x="8058" y="6227"/>
                    <a:pt x="8221" y="6064"/>
                    <a:pt x="8221" y="5861"/>
                  </a:cubicBezTo>
                  <a:cubicBezTo>
                    <a:pt x="8221" y="5657"/>
                    <a:pt x="8058" y="5454"/>
                    <a:pt x="7814" y="5454"/>
                  </a:cubicBezTo>
                  <a:close/>
                  <a:moveTo>
                    <a:pt x="366" y="7285"/>
                  </a:moveTo>
                  <a:cubicBezTo>
                    <a:pt x="163" y="7285"/>
                    <a:pt x="0" y="7448"/>
                    <a:pt x="0" y="7651"/>
                  </a:cubicBezTo>
                  <a:cubicBezTo>
                    <a:pt x="0" y="7855"/>
                    <a:pt x="163" y="8058"/>
                    <a:pt x="366" y="8058"/>
                  </a:cubicBezTo>
                  <a:lnTo>
                    <a:pt x="1953" y="8058"/>
                  </a:lnTo>
                  <a:cubicBezTo>
                    <a:pt x="2157" y="8058"/>
                    <a:pt x="2320" y="7855"/>
                    <a:pt x="2320" y="7651"/>
                  </a:cubicBezTo>
                  <a:cubicBezTo>
                    <a:pt x="2320" y="7448"/>
                    <a:pt x="2157" y="7285"/>
                    <a:pt x="1953" y="7285"/>
                  </a:cubicBezTo>
                  <a:close/>
                  <a:moveTo>
                    <a:pt x="3703" y="7285"/>
                  </a:moveTo>
                  <a:cubicBezTo>
                    <a:pt x="3500" y="7285"/>
                    <a:pt x="3337" y="7448"/>
                    <a:pt x="3337" y="7651"/>
                  </a:cubicBezTo>
                  <a:cubicBezTo>
                    <a:pt x="3337" y="7855"/>
                    <a:pt x="3500" y="8058"/>
                    <a:pt x="3703" y="8058"/>
                  </a:cubicBezTo>
                  <a:lnTo>
                    <a:pt x="7814" y="8058"/>
                  </a:lnTo>
                  <a:cubicBezTo>
                    <a:pt x="8058" y="8058"/>
                    <a:pt x="8221" y="7855"/>
                    <a:pt x="8221" y="7651"/>
                  </a:cubicBezTo>
                  <a:cubicBezTo>
                    <a:pt x="8221" y="7448"/>
                    <a:pt x="8058" y="7285"/>
                    <a:pt x="7814" y="7285"/>
                  </a:cubicBezTo>
                  <a:close/>
                  <a:moveTo>
                    <a:pt x="14203" y="8791"/>
                  </a:moveTo>
                  <a:cubicBezTo>
                    <a:pt x="13959" y="8791"/>
                    <a:pt x="13756" y="8994"/>
                    <a:pt x="13756" y="9239"/>
                  </a:cubicBezTo>
                  <a:cubicBezTo>
                    <a:pt x="13756" y="9483"/>
                    <a:pt x="13959" y="9686"/>
                    <a:pt x="14203" y="9686"/>
                  </a:cubicBezTo>
                  <a:cubicBezTo>
                    <a:pt x="14447" y="9686"/>
                    <a:pt x="14651" y="9483"/>
                    <a:pt x="14651" y="9239"/>
                  </a:cubicBezTo>
                  <a:cubicBezTo>
                    <a:pt x="14651" y="8994"/>
                    <a:pt x="14447" y="8791"/>
                    <a:pt x="14203" y="8791"/>
                  </a:cubicBezTo>
                  <a:close/>
                  <a:moveTo>
                    <a:pt x="15546" y="8791"/>
                  </a:moveTo>
                  <a:cubicBezTo>
                    <a:pt x="15302" y="8791"/>
                    <a:pt x="15099" y="8994"/>
                    <a:pt x="15099" y="9239"/>
                  </a:cubicBezTo>
                  <a:cubicBezTo>
                    <a:pt x="15099" y="9483"/>
                    <a:pt x="15302" y="9686"/>
                    <a:pt x="15546" y="9686"/>
                  </a:cubicBezTo>
                  <a:cubicBezTo>
                    <a:pt x="15790" y="9686"/>
                    <a:pt x="15994" y="9483"/>
                    <a:pt x="15994" y="9239"/>
                  </a:cubicBezTo>
                  <a:cubicBezTo>
                    <a:pt x="15994" y="8994"/>
                    <a:pt x="15790" y="8791"/>
                    <a:pt x="15546" y="8791"/>
                  </a:cubicBezTo>
                  <a:close/>
                  <a:moveTo>
                    <a:pt x="16889" y="8791"/>
                  </a:moveTo>
                  <a:cubicBezTo>
                    <a:pt x="16645" y="8791"/>
                    <a:pt x="16442" y="8994"/>
                    <a:pt x="16442" y="9239"/>
                  </a:cubicBezTo>
                  <a:cubicBezTo>
                    <a:pt x="16442" y="9483"/>
                    <a:pt x="16645" y="9686"/>
                    <a:pt x="16889" y="9686"/>
                  </a:cubicBezTo>
                  <a:cubicBezTo>
                    <a:pt x="17133" y="9686"/>
                    <a:pt x="17337" y="9483"/>
                    <a:pt x="17337" y="9239"/>
                  </a:cubicBezTo>
                  <a:cubicBezTo>
                    <a:pt x="17337" y="8994"/>
                    <a:pt x="17133" y="8791"/>
                    <a:pt x="16889" y="8791"/>
                  </a:cubicBezTo>
                  <a:close/>
                  <a:moveTo>
                    <a:pt x="18232" y="8791"/>
                  </a:moveTo>
                  <a:cubicBezTo>
                    <a:pt x="17988" y="8791"/>
                    <a:pt x="17785" y="8994"/>
                    <a:pt x="17785" y="9239"/>
                  </a:cubicBezTo>
                  <a:cubicBezTo>
                    <a:pt x="17785" y="9483"/>
                    <a:pt x="17988" y="9686"/>
                    <a:pt x="18232" y="9686"/>
                  </a:cubicBezTo>
                  <a:cubicBezTo>
                    <a:pt x="18476" y="9686"/>
                    <a:pt x="18680" y="9483"/>
                    <a:pt x="18680" y="9239"/>
                  </a:cubicBezTo>
                  <a:cubicBezTo>
                    <a:pt x="18680" y="8994"/>
                    <a:pt x="18476" y="8791"/>
                    <a:pt x="18232" y="8791"/>
                  </a:cubicBezTo>
                  <a:close/>
                  <a:moveTo>
                    <a:pt x="19575" y="8791"/>
                  </a:moveTo>
                  <a:cubicBezTo>
                    <a:pt x="19331" y="8791"/>
                    <a:pt x="19128" y="8994"/>
                    <a:pt x="19128" y="9239"/>
                  </a:cubicBezTo>
                  <a:cubicBezTo>
                    <a:pt x="19128" y="9483"/>
                    <a:pt x="19331" y="9686"/>
                    <a:pt x="19575" y="9686"/>
                  </a:cubicBezTo>
                  <a:cubicBezTo>
                    <a:pt x="19819" y="9686"/>
                    <a:pt x="20023" y="9483"/>
                    <a:pt x="20023" y="9239"/>
                  </a:cubicBezTo>
                  <a:cubicBezTo>
                    <a:pt x="20023" y="8994"/>
                    <a:pt x="19819" y="8791"/>
                    <a:pt x="19575" y="8791"/>
                  </a:cubicBezTo>
                  <a:close/>
                  <a:moveTo>
                    <a:pt x="20918" y="8791"/>
                  </a:moveTo>
                  <a:cubicBezTo>
                    <a:pt x="20674" y="8791"/>
                    <a:pt x="20471" y="8994"/>
                    <a:pt x="20471" y="9239"/>
                  </a:cubicBezTo>
                  <a:cubicBezTo>
                    <a:pt x="20471" y="9483"/>
                    <a:pt x="20674" y="9686"/>
                    <a:pt x="20918" y="9686"/>
                  </a:cubicBezTo>
                  <a:cubicBezTo>
                    <a:pt x="21162" y="9686"/>
                    <a:pt x="21366" y="9483"/>
                    <a:pt x="21366" y="9239"/>
                  </a:cubicBezTo>
                  <a:cubicBezTo>
                    <a:pt x="21366" y="8994"/>
                    <a:pt x="21162" y="8791"/>
                    <a:pt x="20918" y="8791"/>
                  </a:cubicBezTo>
                  <a:close/>
                  <a:moveTo>
                    <a:pt x="366" y="9076"/>
                  </a:moveTo>
                  <a:cubicBezTo>
                    <a:pt x="163" y="9076"/>
                    <a:pt x="0" y="9239"/>
                    <a:pt x="0" y="9442"/>
                  </a:cubicBezTo>
                  <a:cubicBezTo>
                    <a:pt x="0" y="9646"/>
                    <a:pt x="163" y="9849"/>
                    <a:pt x="366" y="9849"/>
                  </a:cubicBezTo>
                  <a:lnTo>
                    <a:pt x="1953" y="9849"/>
                  </a:lnTo>
                  <a:cubicBezTo>
                    <a:pt x="2157" y="9849"/>
                    <a:pt x="2320" y="9646"/>
                    <a:pt x="2320" y="9442"/>
                  </a:cubicBezTo>
                  <a:cubicBezTo>
                    <a:pt x="2320" y="9239"/>
                    <a:pt x="2157" y="9076"/>
                    <a:pt x="1953" y="9076"/>
                  </a:cubicBezTo>
                  <a:close/>
                  <a:moveTo>
                    <a:pt x="8628" y="9076"/>
                  </a:moveTo>
                  <a:cubicBezTo>
                    <a:pt x="8424" y="9076"/>
                    <a:pt x="8262" y="9239"/>
                    <a:pt x="8262" y="9442"/>
                  </a:cubicBezTo>
                  <a:cubicBezTo>
                    <a:pt x="8262" y="9646"/>
                    <a:pt x="8424" y="9849"/>
                    <a:pt x="8628" y="9849"/>
                  </a:cubicBezTo>
                  <a:lnTo>
                    <a:pt x="12779" y="9849"/>
                  </a:lnTo>
                  <a:cubicBezTo>
                    <a:pt x="12982" y="9849"/>
                    <a:pt x="13145" y="9646"/>
                    <a:pt x="13145" y="9442"/>
                  </a:cubicBezTo>
                  <a:cubicBezTo>
                    <a:pt x="13145" y="9239"/>
                    <a:pt x="12982" y="9076"/>
                    <a:pt x="12779" y="9076"/>
                  </a:cubicBezTo>
                  <a:close/>
                  <a:moveTo>
                    <a:pt x="366" y="10867"/>
                  </a:moveTo>
                  <a:cubicBezTo>
                    <a:pt x="163" y="10867"/>
                    <a:pt x="0" y="11029"/>
                    <a:pt x="0" y="11233"/>
                  </a:cubicBezTo>
                  <a:cubicBezTo>
                    <a:pt x="0" y="11477"/>
                    <a:pt x="163" y="11640"/>
                    <a:pt x="366" y="11640"/>
                  </a:cubicBezTo>
                  <a:lnTo>
                    <a:pt x="1953" y="11640"/>
                  </a:lnTo>
                  <a:cubicBezTo>
                    <a:pt x="2157" y="11640"/>
                    <a:pt x="2320" y="11477"/>
                    <a:pt x="2320" y="11233"/>
                  </a:cubicBezTo>
                  <a:cubicBezTo>
                    <a:pt x="2320" y="11029"/>
                    <a:pt x="2157" y="10867"/>
                    <a:pt x="1953" y="10867"/>
                  </a:cubicBezTo>
                  <a:close/>
                  <a:moveTo>
                    <a:pt x="8628" y="10867"/>
                  </a:moveTo>
                  <a:cubicBezTo>
                    <a:pt x="8424" y="10867"/>
                    <a:pt x="8262" y="11029"/>
                    <a:pt x="8262" y="11233"/>
                  </a:cubicBezTo>
                  <a:cubicBezTo>
                    <a:pt x="8262" y="11477"/>
                    <a:pt x="8424" y="11640"/>
                    <a:pt x="8628" y="11640"/>
                  </a:cubicBezTo>
                  <a:lnTo>
                    <a:pt x="12779" y="11640"/>
                  </a:lnTo>
                  <a:cubicBezTo>
                    <a:pt x="12982" y="11640"/>
                    <a:pt x="13145" y="11477"/>
                    <a:pt x="13145" y="11233"/>
                  </a:cubicBezTo>
                  <a:cubicBezTo>
                    <a:pt x="13145" y="11029"/>
                    <a:pt x="12982" y="10867"/>
                    <a:pt x="12779" y="10867"/>
                  </a:cubicBezTo>
                  <a:close/>
                  <a:moveTo>
                    <a:pt x="14203" y="12494"/>
                  </a:moveTo>
                  <a:cubicBezTo>
                    <a:pt x="13959" y="12494"/>
                    <a:pt x="13756" y="12698"/>
                    <a:pt x="13756" y="12942"/>
                  </a:cubicBezTo>
                  <a:cubicBezTo>
                    <a:pt x="13756" y="13186"/>
                    <a:pt x="13959" y="13390"/>
                    <a:pt x="14203" y="13390"/>
                  </a:cubicBezTo>
                  <a:cubicBezTo>
                    <a:pt x="14447" y="13390"/>
                    <a:pt x="14651" y="13186"/>
                    <a:pt x="14651" y="12942"/>
                  </a:cubicBezTo>
                  <a:cubicBezTo>
                    <a:pt x="14651" y="12698"/>
                    <a:pt x="14447" y="12494"/>
                    <a:pt x="14203" y="12494"/>
                  </a:cubicBezTo>
                  <a:close/>
                  <a:moveTo>
                    <a:pt x="15546" y="12494"/>
                  </a:moveTo>
                  <a:cubicBezTo>
                    <a:pt x="15302" y="12494"/>
                    <a:pt x="15099" y="12698"/>
                    <a:pt x="15099" y="12942"/>
                  </a:cubicBezTo>
                  <a:cubicBezTo>
                    <a:pt x="15099" y="13186"/>
                    <a:pt x="15302" y="13390"/>
                    <a:pt x="15546" y="13390"/>
                  </a:cubicBezTo>
                  <a:cubicBezTo>
                    <a:pt x="15790" y="13390"/>
                    <a:pt x="15994" y="13186"/>
                    <a:pt x="15994" y="12942"/>
                  </a:cubicBezTo>
                  <a:cubicBezTo>
                    <a:pt x="15994" y="12698"/>
                    <a:pt x="15790" y="12494"/>
                    <a:pt x="15546" y="12494"/>
                  </a:cubicBezTo>
                  <a:close/>
                  <a:moveTo>
                    <a:pt x="16889" y="12494"/>
                  </a:moveTo>
                  <a:cubicBezTo>
                    <a:pt x="16645" y="12494"/>
                    <a:pt x="16442" y="12698"/>
                    <a:pt x="16442" y="12942"/>
                  </a:cubicBezTo>
                  <a:cubicBezTo>
                    <a:pt x="16442" y="13186"/>
                    <a:pt x="16645" y="13390"/>
                    <a:pt x="16889" y="13390"/>
                  </a:cubicBezTo>
                  <a:cubicBezTo>
                    <a:pt x="17133" y="13390"/>
                    <a:pt x="17337" y="13186"/>
                    <a:pt x="17337" y="12942"/>
                  </a:cubicBezTo>
                  <a:cubicBezTo>
                    <a:pt x="17337" y="12698"/>
                    <a:pt x="17133" y="12494"/>
                    <a:pt x="16889" y="12494"/>
                  </a:cubicBezTo>
                  <a:close/>
                  <a:moveTo>
                    <a:pt x="18232" y="12494"/>
                  </a:moveTo>
                  <a:cubicBezTo>
                    <a:pt x="17988" y="12494"/>
                    <a:pt x="17785" y="12698"/>
                    <a:pt x="17785" y="12942"/>
                  </a:cubicBezTo>
                  <a:cubicBezTo>
                    <a:pt x="17785" y="13186"/>
                    <a:pt x="17988" y="13390"/>
                    <a:pt x="18232" y="13390"/>
                  </a:cubicBezTo>
                  <a:cubicBezTo>
                    <a:pt x="18476" y="13390"/>
                    <a:pt x="18680" y="13186"/>
                    <a:pt x="18680" y="12942"/>
                  </a:cubicBezTo>
                  <a:cubicBezTo>
                    <a:pt x="18680" y="12698"/>
                    <a:pt x="18476" y="12494"/>
                    <a:pt x="18232" y="12494"/>
                  </a:cubicBezTo>
                  <a:close/>
                  <a:moveTo>
                    <a:pt x="19575" y="12494"/>
                  </a:moveTo>
                  <a:cubicBezTo>
                    <a:pt x="19331" y="12494"/>
                    <a:pt x="19128" y="12698"/>
                    <a:pt x="19128" y="12942"/>
                  </a:cubicBezTo>
                  <a:cubicBezTo>
                    <a:pt x="19128" y="13186"/>
                    <a:pt x="19331" y="13390"/>
                    <a:pt x="19575" y="13390"/>
                  </a:cubicBezTo>
                  <a:cubicBezTo>
                    <a:pt x="19819" y="13390"/>
                    <a:pt x="20023" y="13186"/>
                    <a:pt x="20023" y="12942"/>
                  </a:cubicBezTo>
                  <a:cubicBezTo>
                    <a:pt x="20023" y="12698"/>
                    <a:pt x="19819" y="12494"/>
                    <a:pt x="19575" y="12494"/>
                  </a:cubicBezTo>
                  <a:close/>
                  <a:moveTo>
                    <a:pt x="20918" y="12494"/>
                  </a:moveTo>
                  <a:cubicBezTo>
                    <a:pt x="20674" y="12494"/>
                    <a:pt x="20471" y="12698"/>
                    <a:pt x="20471" y="12942"/>
                  </a:cubicBezTo>
                  <a:cubicBezTo>
                    <a:pt x="20471" y="13186"/>
                    <a:pt x="20674" y="13390"/>
                    <a:pt x="20918" y="13390"/>
                  </a:cubicBezTo>
                  <a:cubicBezTo>
                    <a:pt x="21162" y="13390"/>
                    <a:pt x="21366" y="13186"/>
                    <a:pt x="21366" y="12942"/>
                  </a:cubicBezTo>
                  <a:cubicBezTo>
                    <a:pt x="21366" y="12698"/>
                    <a:pt x="21162" y="12494"/>
                    <a:pt x="20918" y="12494"/>
                  </a:cubicBezTo>
                  <a:close/>
                  <a:moveTo>
                    <a:pt x="366" y="12657"/>
                  </a:moveTo>
                  <a:cubicBezTo>
                    <a:pt x="163" y="12657"/>
                    <a:pt x="0" y="12820"/>
                    <a:pt x="0" y="13064"/>
                  </a:cubicBezTo>
                  <a:cubicBezTo>
                    <a:pt x="0" y="13268"/>
                    <a:pt x="163" y="13430"/>
                    <a:pt x="366" y="13430"/>
                  </a:cubicBezTo>
                  <a:lnTo>
                    <a:pt x="1953" y="13430"/>
                  </a:lnTo>
                  <a:cubicBezTo>
                    <a:pt x="2157" y="13430"/>
                    <a:pt x="2320" y="13268"/>
                    <a:pt x="2320" y="13064"/>
                  </a:cubicBezTo>
                  <a:cubicBezTo>
                    <a:pt x="2320" y="12820"/>
                    <a:pt x="2157" y="12657"/>
                    <a:pt x="1953" y="12657"/>
                  </a:cubicBezTo>
                  <a:close/>
                  <a:moveTo>
                    <a:pt x="8628" y="12657"/>
                  </a:moveTo>
                  <a:cubicBezTo>
                    <a:pt x="8424" y="12657"/>
                    <a:pt x="8262" y="12820"/>
                    <a:pt x="8262" y="13064"/>
                  </a:cubicBezTo>
                  <a:cubicBezTo>
                    <a:pt x="8262" y="13268"/>
                    <a:pt x="8424" y="13430"/>
                    <a:pt x="8628" y="13430"/>
                  </a:cubicBezTo>
                  <a:lnTo>
                    <a:pt x="12779" y="13430"/>
                  </a:lnTo>
                  <a:cubicBezTo>
                    <a:pt x="12982" y="13430"/>
                    <a:pt x="13145" y="13268"/>
                    <a:pt x="13145" y="13064"/>
                  </a:cubicBezTo>
                  <a:cubicBezTo>
                    <a:pt x="13145" y="12820"/>
                    <a:pt x="12982" y="12657"/>
                    <a:pt x="12779" y="1265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05" name="Google Shape;505;p1"/>
            <p:cNvSpPr/>
            <p:nvPr/>
          </p:nvSpPr>
          <p:spPr>
            <a:xfrm>
              <a:off x="5110250" y="2953625"/>
              <a:ext cx="534175" cy="335775"/>
            </a:xfrm>
            <a:custGeom>
              <a:avLst/>
              <a:gdLst/>
              <a:ahLst/>
              <a:cxnLst/>
              <a:rect l="l" t="t" r="r" b="b"/>
              <a:pathLst>
                <a:path w="21367" h="13431" extrusionOk="0">
                  <a:moveTo>
                    <a:pt x="367" y="82"/>
                  </a:moveTo>
                  <a:cubicBezTo>
                    <a:pt x="163" y="82"/>
                    <a:pt x="0" y="245"/>
                    <a:pt x="0" y="489"/>
                  </a:cubicBezTo>
                  <a:cubicBezTo>
                    <a:pt x="0" y="693"/>
                    <a:pt x="163" y="856"/>
                    <a:pt x="367" y="856"/>
                  </a:cubicBezTo>
                  <a:lnTo>
                    <a:pt x="1954" y="856"/>
                  </a:lnTo>
                  <a:cubicBezTo>
                    <a:pt x="2157" y="856"/>
                    <a:pt x="2361" y="693"/>
                    <a:pt x="2361" y="489"/>
                  </a:cubicBezTo>
                  <a:cubicBezTo>
                    <a:pt x="2361" y="245"/>
                    <a:pt x="2157" y="82"/>
                    <a:pt x="1954" y="82"/>
                  </a:cubicBezTo>
                  <a:close/>
                  <a:moveTo>
                    <a:pt x="3704" y="82"/>
                  </a:moveTo>
                  <a:cubicBezTo>
                    <a:pt x="3500" y="82"/>
                    <a:pt x="3338" y="245"/>
                    <a:pt x="3338" y="489"/>
                  </a:cubicBezTo>
                  <a:cubicBezTo>
                    <a:pt x="3338" y="693"/>
                    <a:pt x="3500" y="856"/>
                    <a:pt x="3704" y="856"/>
                  </a:cubicBezTo>
                  <a:lnTo>
                    <a:pt x="7814" y="856"/>
                  </a:lnTo>
                  <a:cubicBezTo>
                    <a:pt x="8058" y="856"/>
                    <a:pt x="8221" y="693"/>
                    <a:pt x="8221" y="489"/>
                  </a:cubicBezTo>
                  <a:cubicBezTo>
                    <a:pt x="8221" y="245"/>
                    <a:pt x="8058" y="82"/>
                    <a:pt x="7814" y="82"/>
                  </a:cubicBezTo>
                  <a:close/>
                  <a:moveTo>
                    <a:pt x="9605" y="1"/>
                  </a:moveTo>
                  <a:cubicBezTo>
                    <a:pt x="9361" y="1"/>
                    <a:pt x="9157" y="204"/>
                    <a:pt x="9157" y="489"/>
                  </a:cubicBezTo>
                  <a:cubicBezTo>
                    <a:pt x="9157" y="733"/>
                    <a:pt x="9361" y="937"/>
                    <a:pt x="9605" y="937"/>
                  </a:cubicBezTo>
                  <a:cubicBezTo>
                    <a:pt x="9849" y="937"/>
                    <a:pt x="10053" y="733"/>
                    <a:pt x="10053" y="489"/>
                  </a:cubicBezTo>
                  <a:cubicBezTo>
                    <a:pt x="10053" y="204"/>
                    <a:pt x="9849" y="1"/>
                    <a:pt x="9605" y="1"/>
                  </a:cubicBezTo>
                  <a:close/>
                  <a:moveTo>
                    <a:pt x="10948" y="1"/>
                  </a:moveTo>
                  <a:cubicBezTo>
                    <a:pt x="10704" y="1"/>
                    <a:pt x="10500" y="204"/>
                    <a:pt x="10500" y="489"/>
                  </a:cubicBezTo>
                  <a:cubicBezTo>
                    <a:pt x="10500" y="733"/>
                    <a:pt x="10704" y="937"/>
                    <a:pt x="10948" y="937"/>
                  </a:cubicBezTo>
                  <a:cubicBezTo>
                    <a:pt x="11192" y="937"/>
                    <a:pt x="11396" y="733"/>
                    <a:pt x="11396" y="489"/>
                  </a:cubicBezTo>
                  <a:cubicBezTo>
                    <a:pt x="11396" y="204"/>
                    <a:pt x="11192" y="1"/>
                    <a:pt x="10948" y="1"/>
                  </a:cubicBezTo>
                  <a:close/>
                  <a:moveTo>
                    <a:pt x="12291" y="1"/>
                  </a:moveTo>
                  <a:cubicBezTo>
                    <a:pt x="12047" y="1"/>
                    <a:pt x="11843" y="204"/>
                    <a:pt x="11843" y="489"/>
                  </a:cubicBezTo>
                  <a:cubicBezTo>
                    <a:pt x="11843" y="733"/>
                    <a:pt x="12047" y="937"/>
                    <a:pt x="12291" y="937"/>
                  </a:cubicBezTo>
                  <a:cubicBezTo>
                    <a:pt x="12535" y="937"/>
                    <a:pt x="12739" y="733"/>
                    <a:pt x="12739" y="489"/>
                  </a:cubicBezTo>
                  <a:cubicBezTo>
                    <a:pt x="12739" y="204"/>
                    <a:pt x="12535" y="1"/>
                    <a:pt x="12291" y="1"/>
                  </a:cubicBezTo>
                  <a:close/>
                  <a:moveTo>
                    <a:pt x="13634" y="1"/>
                  </a:moveTo>
                  <a:cubicBezTo>
                    <a:pt x="13390" y="1"/>
                    <a:pt x="13186" y="204"/>
                    <a:pt x="13186" y="489"/>
                  </a:cubicBezTo>
                  <a:cubicBezTo>
                    <a:pt x="13186" y="733"/>
                    <a:pt x="13390" y="937"/>
                    <a:pt x="13634" y="937"/>
                  </a:cubicBezTo>
                  <a:cubicBezTo>
                    <a:pt x="13878" y="937"/>
                    <a:pt x="14082" y="733"/>
                    <a:pt x="14082" y="489"/>
                  </a:cubicBezTo>
                  <a:cubicBezTo>
                    <a:pt x="14082" y="204"/>
                    <a:pt x="13878" y="1"/>
                    <a:pt x="13634" y="1"/>
                  </a:cubicBezTo>
                  <a:close/>
                  <a:moveTo>
                    <a:pt x="14977" y="1"/>
                  </a:moveTo>
                  <a:cubicBezTo>
                    <a:pt x="14733" y="1"/>
                    <a:pt x="14529" y="204"/>
                    <a:pt x="14529" y="489"/>
                  </a:cubicBezTo>
                  <a:cubicBezTo>
                    <a:pt x="14529" y="733"/>
                    <a:pt x="14733" y="937"/>
                    <a:pt x="14977" y="937"/>
                  </a:cubicBezTo>
                  <a:cubicBezTo>
                    <a:pt x="15221" y="937"/>
                    <a:pt x="15425" y="733"/>
                    <a:pt x="15425" y="489"/>
                  </a:cubicBezTo>
                  <a:cubicBezTo>
                    <a:pt x="15425" y="204"/>
                    <a:pt x="15221" y="1"/>
                    <a:pt x="14977" y="1"/>
                  </a:cubicBezTo>
                  <a:close/>
                  <a:moveTo>
                    <a:pt x="16320" y="1"/>
                  </a:moveTo>
                  <a:cubicBezTo>
                    <a:pt x="16076" y="1"/>
                    <a:pt x="15872" y="204"/>
                    <a:pt x="15872" y="489"/>
                  </a:cubicBezTo>
                  <a:cubicBezTo>
                    <a:pt x="15872" y="733"/>
                    <a:pt x="16076" y="937"/>
                    <a:pt x="16320" y="937"/>
                  </a:cubicBezTo>
                  <a:cubicBezTo>
                    <a:pt x="16564" y="937"/>
                    <a:pt x="16768" y="733"/>
                    <a:pt x="16768" y="489"/>
                  </a:cubicBezTo>
                  <a:cubicBezTo>
                    <a:pt x="16768" y="204"/>
                    <a:pt x="16564" y="1"/>
                    <a:pt x="16320" y="1"/>
                  </a:cubicBezTo>
                  <a:close/>
                  <a:moveTo>
                    <a:pt x="367" y="1873"/>
                  </a:moveTo>
                  <a:cubicBezTo>
                    <a:pt x="163" y="1873"/>
                    <a:pt x="0" y="2036"/>
                    <a:pt x="0" y="2280"/>
                  </a:cubicBezTo>
                  <a:cubicBezTo>
                    <a:pt x="0" y="2483"/>
                    <a:pt x="163" y="2646"/>
                    <a:pt x="367" y="2646"/>
                  </a:cubicBezTo>
                  <a:lnTo>
                    <a:pt x="1954" y="2646"/>
                  </a:lnTo>
                  <a:cubicBezTo>
                    <a:pt x="2157" y="2646"/>
                    <a:pt x="2361" y="2483"/>
                    <a:pt x="2361" y="2280"/>
                  </a:cubicBezTo>
                  <a:cubicBezTo>
                    <a:pt x="2361" y="2036"/>
                    <a:pt x="2157" y="1873"/>
                    <a:pt x="1954" y="1873"/>
                  </a:cubicBezTo>
                  <a:close/>
                  <a:moveTo>
                    <a:pt x="3704" y="1873"/>
                  </a:moveTo>
                  <a:cubicBezTo>
                    <a:pt x="3500" y="1873"/>
                    <a:pt x="3338" y="2036"/>
                    <a:pt x="3338" y="2280"/>
                  </a:cubicBezTo>
                  <a:cubicBezTo>
                    <a:pt x="3338" y="2483"/>
                    <a:pt x="3500" y="2646"/>
                    <a:pt x="3704" y="2646"/>
                  </a:cubicBezTo>
                  <a:lnTo>
                    <a:pt x="7814" y="2646"/>
                  </a:lnTo>
                  <a:cubicBezTo>
                    <a:pt x="8058" y="2646"/>
                    <a:pt x="8221" y="2483"/>
                    <a:pt x="8221" y="2280"/>
                  </a:cubicBezTo>
                  <a:cubicBezTo>
                    <a:pt x="8221" y="2036"/>
                    <a:pt x="8058" y="1873"/>
                    <a:pt x="7814" y="1873"/>
                  </a:cubicBezTo>
                  <a:close/>
                  <a:moveTo>
                    <a:pt x="367" y="3664"/>
                  </a:moveTo>
                  <a:cubicBezTo>
                    <a:pt x="163" y="3664"/>
                    <a:pt x="0" y="3867"/>
                    <a:pt x="0" y="4071"/>
                  </a:cubicBezTo>
                  <a:cubicBezTo>
                    <a:pt x="0" y="4274"/>
                    <a:pt x="163" y="4437"/>
                    <a:pt x="367" y="4437"/>
                  </a:cubicBezTo>
                  <a:lnTo>
                    <a:pt x="1954" y="4437"/>
                  </a:lnTo>
                  <a:cubicBezTo>
                    <a:pt x="2157" y="4437"/>
                    <a:pt x="2361" y="4274"/>
                    <a:pt x="2361" y="4071"/>
                  </a:cubicBezTo>
                  <a:cubicBezTo>
                    <a:pt x="2361" y="3867"/>
                    <a:pt x="2157" y="3664"/>
                    <a:pt x="1954" y="3664"/>
                  </a:cubicBezTo>
                  <a:close/>
                  <a:moveTo>
                    <a:pt x="3704" y="3664"/>
                  </a:moveTo>
                  <a:cubicBezTo>
                    <a:pt x="3500" y="3664"/>
                    <a:pt x="3338" y="3867"/>
                    <a:pt x="3338" y="4071"/>
                  </a:cubicBezTo>
                  <a:cubicBezTo>
                    <a:pt x="3338" y="4274"/>
                    <a:pt x="3500" y="4437"/>
                    <a:pt x="3704" y="4437"/>
                  </a:cubicBezTo>
                  <a:lnTo>
                    <a:pt x="7814" y="4437"/>
                  </a:lnTo>
                  <a:cubicBezTo>
                    <a:pt x="8058" y="4437"/>
                    <a:pt x="8221" y="4274"/>
                    <a:pt x="8221" y="4071"/>
                  </a:cubicBezTo>
                  <a:cubicBezTo>
                    <a:pt x="8221" y="3867"/>
                    <a:pt x="8058" y="3664"/>
                    <a:pt x="7814" y="3664"/>
                  </a:cubicBezTo>
                  <a:close/>
                  <a:moveTo>
                    <a:pt x="9605" y="3623"/>
                  </a:moveTo>
                  <a:cubicBezTo>
                    <a:pt x="9361" y="3623"/>
                    <a:pt x="9157" y="3826"/>
                    <a:pt x="9157" y="4071"/>
                  </a:cubicBezTo>
                  <a:cubicBezTo>
                    <a:pt x="9157" y="4315"/>
                    <a:pt x="9361" y="4518"/>
                    <a:pt x="9605" y="4518"/>
                  </a:cubicBezTo>
                  <a:cubicBezTo>
                    <a:pt x="9849" y="4518"/>
                    <a:pt x="10053" y="4315"/>
                    <a:pt x="10053" y="4071"/>
                  </a:cubicBezTo>
                  <a:cubicBezTo>
                    <a:pt x="10053" y="3826"/>
                    <a:pt x="9849" y="3623"/>
                    <a:pt x="9605" y="3623"/>
                  </a:cubicBezTo>
                  <a:close/>
                  <a:moveTo>
                    <a:pt x="10948" y="3623"/>
                  </a:moveTo>
                  <a:cubicBezTo>
                    <a:pt x="10704" y="3623"/>
                    <a:pt x="10500" y="3826"/>
                    <a:pt x="10500" y="4071"/>
                  </a:cubicBezTo>
                  <a:cubicBezTo>
                    <a:pt x="10500" y="4315"/>
                    <a:pt x="10704" y="4518"/>
                    <a:pt x="10948" y="4518"/>
                  </a:cubicBezTo>
                  <a:cubicBezTo>
                    <a:pt x="11192" y="4518"/>
                    <a:pt x="11396" y="4315"/>
                    <a:pt x="11396" y="4071"/>
                  </a:cubicBezTo>
                  <a:cubicBezTo>
                    <a:pt x="11396" y="3826"/>
                    <a:pt x="11192" y="3623"/>
                    <a:pt x="10948" y="3623"/>
                  </a:cubicBezTo>
                  <a:close/>
                  <a:moveTo>
                    <a:pt x="12291" y="3623"/>
                  </a:moveTo>
                  <a:cubicBezTo>
                    <a:pt x="12047" y="3623"/>
                    <a:pt x="11843" y="3826"/>
                    <a:pt x="11843" y="4071"/>
                  </a:cubicBezTo>
                  <a:cubicBezTo>
                    <a:pt x="11843" y="4315"/>
                    <a:pt x="12047" y="4518"/>
                    <a:pt x="12291" y="4518"/>
                  </a:cubicBezTo>
                  <a:cubicBezTo>
                    <a:pt x="12535" y="4518"/>
                    <a:pt x="12739" y="4315"/>
                    <a:pt x="12739" y="4071"/>
                  </a:cubicBezTo>
                  <a:cubicBezTo>
                    <a:pt x="12739" y="3826"/>
                    <a:pt x="12535" y="3623"/>
                    <a:pt x="12291" y="3623"/>
                  </a:cubicBezTo>
                  <a:close/>
                  <a:moveTo>
                    <a:pt x="13634" y="3623"/>
                  </a:moveTo>
                  <a:cubicBezTo>
                    <a:pt x="13390" y="3623"/>
                    <a:pt x="13186" y="3826"/>
                    <a:pt x="13186" y="4071"/>
                  </a:cubicBezTo>
                  <a:cubicBezTo>
                    <a:pt x="13186" y="4315"/>
                    <a:pt x="13390" y="4518"/>
                    <a:pt x="13634" y="4518"/>
                  </a:cubicBezTo>
                  <a:cubicBezTo>
                    <a:pt x="13878" y="4518"/>
                    <a:pt x="14082" y="4315"/>
                    <a:pt x="14082" y="4071"/>
                  </a:cubicBezTo>
                  <a:cubicBezTo>
                    <a:pt x="14082" y="3826"/>
                    <a:pt x="13878" y="3623"/>
                    <a:pt x="13634" y="3623"/>
                  </a:cubicBezTo>
                  <a:close/>
                  <a:moveTo>
                    <a:pt x="14977" y="3623"/>
                  </a:moveTo>
                  <a:cubicBezTo>
                    <a:pt x="14733" y="3623"/>
                    <a:pt x="14529" y="3826"/>
                    <a:pt x="14529" y="4071"/>
                  </a:cubicBezTo>
                  <a:cubicBezTo>
                    <a:pt x="14529" y="4315"/>
                    <a:pt x="14733" y="4518"/>
                    <a:pt x="14977" y="4518"/>
                  </a:cubicBezTo>
                  <a:cubicBezTo>
                    <a:pt x="15221" y="4518"/>
                    <a:pt x="15425" y="4315"/>
                    <a:pt x="15425" y="4071"/>
                  </a:cubicBezTo>
                  <a:cubicBezTo>
                    <a:pt x="15425" y="3826"/>
                    <a:pt x="15221" y="3623"/>
                    <a:pt x="14977" y="3623"/>
                  </a:cubicBezTo>
                  <a:close/>
                  <a:moveTo>
                    <a:pt x="16320" y="3623"/>
                  </a:moveTo>
                  <a:cubicBezTo>
                    <a:pt x="16076" y="3623"/>
                    <a:pt x="15872" y="3826"/>
                    <a:pt x="15872" y="4071"/>
                  </a:cubicBezTo>
                  <a:cubicBezTo>
                    <a:pt x="15872" y="4315"/>
                    <a:pt x="16076" y="4518"/>
                    <a:pt x="16320" y="4518"/>
                  </a:cubicBezTo>
                  <a:cubicBezTo>
                    <a:pt x="16564" y="4518"/>
                    <a:pt x="16768" y="4315"/>
                    <a:pt x="16768" y="4071"/>
                  </a:cubicBezTo>
                  <a:cubicBezTo>
                    <a:pt x="16768" y="3826"/>
                    <a:pt x="16564" y="3623"/>
                    <a:pt x="16320" y="3623"/>
                  </a:cubicBezTo>
                  <a:close/>
                  <a:moveTo>
                    <a:pt x="367" y="5454"/>
                  </a:moveTo>
                  <a:cubicBezTo>
                    <a:pt x="163" y="5454"/>
                    <a:pt x="0" y="5658"/>
                    <a:pt x="0" y="5861"/>
                  </a:cubicBezTo>
                  <a:cubicBezTo>
                    <a:pt x="0" y="6065"/>
                    <a:pt x="163" y="6228"/>
                    <a:pt x="367" y="6228"/>
                  </a:cubicBezTo>
                  <a:lnTo>
                    <a:pt x="1954" y="6228"/>
                  </a:lnTo>
                  <a:cubicBezTo>
                    <a:pt x="2157" y="6228"/>
                    <a:pt x="2361" y="6065"/>
                    <a:pt x="2361" y="5861"/>
                  </a:cubicBezTo>
                  <a:cubicBezTo>
                    <a:pt x="2361" y="5658"/>
                    <a:pt x="2157" y="5454"/>
                    <a:pt x="1954" y="5454"/>
                  </a:cubicBezTo>
                  <a:close/>
                  <a:moveTo>
                    <a:pt x="3704" y="5454"/>
                  </a:moveTo>
                  <a:cubicBezTo>
                    <a:pt x="3500" y="5454"/>
                    <a:pt x="3338" y="5658"/>
                    <a:pt x="3338" y="5861"/>
                  </a:cubicBezTo>
                  <a:cubicBezTo>
                    <a:pt x="3338" y="6065"/>
                    <a:pt x="3500" y="6228"/>
                    <a:pt x="3704" y="6228"/>
                  </a:cubicBezTo>
                  <a:lnTo>
                    <a:pt x="7814" y="6228"/>
                  </a:lnTo>
                  <a:cubicBezTo>
                    <a:pt x="8058" y="6228"/>
                    <a:pt x="8221" y="6065"/>
                    <a:pt x="8221" y="5861"/>
                  </a:cubicBezTo>
                  <a:cubicBezTo>
                    <a:pt x="8221" y="5658"/>
                    <a:pt x="8058" y="5454"/>
                    <a:pt x="7814" y="5454"/>
                  </a:cubicBezTo>
                  <a:close/>
                  <a:moveTo>
                    <a:pt x="367" y="7286"/>
                  </a:moveTo>
                  <a:cubicBezTo>
                    <a:pt x="163" y="7286"/>
                    <a:pt x="0" y="7448"/>
                    <a:pt x="0" y="7652"/>
                  </a:cubicBezTo>
                  <a:cubicBezTo>
                    <a:pt x="0" y="7855"/>
                    <a:pt x="163" y="8059"/>
                    <a:pt x="367" y="8059"/>
                  </a:cubicBezTo>
                  <a:lnTo>
                    <a:pt x="1954" y="8059"/>
                  </a:lnTo>
                  <a:cubicBezTo>
                    <a:pt x="2157" y="8059"/>
                    <a:pt x="2361" y="7855"/>
                    <a:pt x="2361" y="7652"/>
                  </a:cubicBezTo>
                  <a:cubicBezTo>
                    <a:pt x="2361" y="7448"/>
                    <a:pt x="2157" y="7286"/>
                    <a:pt x="1954" y="7286"/>
                  </a:cubicBezTo>
                  <a:close/>
                  <a:moveTo>
                    <a:pt x="3704" y="7286"/>
                  </a:moveTo>
                  <a:cubicBezTo>
                    <a:pt x="3500" y="7286"/>
                    <a:pt x="3338" y="7448"/>
                    <a:pt x="3338" y="7652"/>
                  </a:cubicBezTo>
                  <a:cubicBezTo>
                    <a:pt x="3338" y="7855"/>
                    <a:pt x="3500" y="8059"/>
                    <a:pt x="3704" y="8059"/>
                  </a:cubicBezTo>
                  <a:lnTo>
                    <a:pt x="7814" y="8059"/>
                  </a:lnTo>
                  <a:cubicBezTo>
                    <a:pt x="8058" y="8059"/>
                    <a:pt x="8221" y="7855"/>
                    <a:pt x="8221" y="7652"/>
                  </a:cubicBezTo>
                  <a:cubicBezTo>
                    <a:pt x="8221" y="7448"/>
                    <a:pt x="8058" y="7286"/>
                    <a:pt x="7814" y="7286"/>
                  </a:cubicBezTo>
                  <a:close/>
                  <a:moveTo>
                    <a:pt x="14204" y="8791"/>
                  </a:moveTo>
                  <a:cubicBezTo>
                    <a:pt x="13959" y="8791"/>
                    <a:pt x="13756" y="8995"/>
                    <a:pt x="13756" y="9239"/>
                  </a:cubicBezTo>
                  <a:cubicBezTo>
                    <a:pt x="13756" y="9483"/>
                    <a:pt x="13959" y="9687"/>
                    <a:pt x="14204" y="9687"/>
                  </a:cubicBezTo>
                  <a:cubicBezTo>
                    <a:pt x="14448" y="9687"/>
                    <a:pt x="14651" y="9483"/>
                    <a:pt x="14651" y="9239"/>
                  </a:cubicBezTo>
                  <a:cubicBezTo>
                    <a:pt x="14651" y="8995"/>
                    <a:pt x="14448" y="8791"/>
                    <a:pt x="14204" y="8791"/>
                  </a:cubicBezTo>
                  <a:close/>
                  <a:moveTo>
                    <a:pt x="15547" y="8791"/>
                  </a:moveTo>
                  <a:cubicBezTo>
                    <a:pt x="15302" y="8791"/>
                    <a:pt x="15099" y="8995"/>
                    <a:pt x="15099" y="9239"/>
                  </a:cubicBezTo>
                  <a:cubicBezTo>
                    <a:pt x="15099" y="9483"/>
                    <a:pt x="15302" y="9687"/>
                    <a:pt x="15547" y="9687"/>
                  </a:cubicBezTo>
                  <a:cubicBezTo>
                    <a:pt x="15791" y="9687"/>
                    <a:pt x="15994" y="9483"/>
                    <a:pt x="15994" y="9239"/>
                  </a:cubicBezTo>
                  <a:cubicBezTo>
                    <a:pt x="15994" y="8995"/>
                    <a:pt x="15791" y="8791"/>
                    <a:pt x="15547" y="8791"/>
                  </a:cubicBezTo>
                  <a:close/>
                  <a:moveTo>
                    <a:pt x="16890" y="8791"/>
                  </a:moveTo>
                  <a:cubicBezTo>
                    <a:pt x="16645" y="8791"/>
                    <a:pt x="16442" y="8995"/>
                    <a:pt x="16442" y="9239"/>
                  </a:cubicBezTo>
                  <a:cubicBezTo>
                    <a:pt x="16442" y="9483"/>
                    <a:pt x="16645" y="9687"/>
                    <a:pt x="16890" y="9687"/>
                  </a:cubicBezTo>
                  <a:cubicBezTo>
                    <a:pt x="17134" y="9687"/>
                    <a:pt x="17337" y="9483"/>
                    <a:pt x="17337" y="9239"/>
                  </a:cubicBezTo>
                  <a:cubicBezTo>
                    <a:pt x="17337" y="8995"/>
                    <a:pt x="17134" y="8791"/>
                    <a:pt x="16890" y="8791"/>
                  </a:cubicBezTo>
                  <a:close/>
                  <a:moveTo>
                    <a:pt x="18233" y="8791"/>
                  </a:moveTo>
                  <a:cubicBezTo>
                    <a:pt x="17988" y="8791"/>
                    <a:pt x="17785" y="8995"/>
                    <a:pt x="17785" y="9239"/>
                  </a:cubicBezTo>
                  <a:cubicBezTo>
                    <a:pt x="17785" y="9483"/>
                    <a:pt x="17988" y="9687"/>
                    <a:pt x="18233" y="9687"/>
                  </a:cubicBezTo>
                  <a:cubicBezTo>
                    <a:pt x="18477" y="9687"/>
                    <a:pt x="18680" y="9483"/>
                    <a:pt x="18680" y="9239"/>
                  </a:cubicBezTo>
                  <a:cubicBezTo>
                    <a:pt x="18680" y="8995"/>
                    <a:pt x="18477" y="8791"/>
                    <a:pt x="18233" y="8791"/>
                  </a:cubicBezTo>
                  <a:close/>
                  <a:moveTo>
                    <a:pt x="19576" y="8791"/>
                  </a:moveTo>
                  <a:cubicBezTo>
                    <a:pt x="19331" y="8791"/>
                    <a:pt x="19128" y="8995"/>
                    <a:pt x="19128" y="9239"/>
                  </a:cubicBezTo>
                  <a:cubicBezTo>
                    <a:pt x="19128" y="9483"/>
                    <a:pt x="19331" y="9687"/>
                    <a:pt x="19576" y="9687"/>
                  </a:cubicBezTo>
                  <a:cubicBezTo>
                    <a:pt x="19820" y="9687"/>
                    <a:pt x="20023" y="9483"/>
                    <a:pt x="20023" y="9239"/>
                  </a:cubicBezTo>
                  <a:cubicBezTo>
                    <a:pt x="20023" y="8995"/>
                    <a:pt x="19820" y="8791"/>
                    <a:pt x="19576" y="8791"/>
                  </a:cubicBezTo>
                  <a:close/>
                  <a:moveTo>
                    <a:pt x="20919" y="8791"/>
                  </a:moveTo>
                  <a:cubicBezTo>
                    <a:pt x="20674" y="8791"/>
                    <a:pt x="20471" y="8995"/>
                    <a:pt x="20471" y="9239"/>
                  </a:cubicBezTo>
                  <a:cubicBezTo>
                    <a:pt x="20471" y="9483"/>
                    <a:pt x="20674" y="9687"/>
                    <a:pt x="20919" y="9687"/>
                  </a:cubicBezTo>
                  <a:cubicBezTo>
                    <a:pt x="21163" y="9687"/>
                    <a:pt x="21366" y="9483"/>
                    <a:pt x="21366" y="9239"/>
                  </a:cubicBezTo>
                  <a:cubicBezTo>
                    <a:pt x="21366" y="8995"/>
                    <a:pt x="21163" y="8791"/>
                    <a:pt x="20919" y="8791"/>
                  </a:cubicBezTo>
                  <a:close/>
                  <a:moveTo>
                    <a:pt x="367" y="9076"/>
                  </a:moveTo>
                  <a:cubicBezTo>
                    <a:pt x="163" y="9076"/>
                    <a:pt x="0" y="9239"/>
                    <a:pt x="0" y="9443"/>
                  </a:cubicBezTo>
                  <a:cubicBezTo>
                    <a:pt x="0" y="9646"/>
                    <a:pt x="163" y="9850"/>
                    <a:pt x="367" y="9850"/>
                  </a:cubicBezTo>
                  <a:lnTo>
                    <a:pt x="1954" y="9850"/>
                  </a:lnTo>
                  <a:cubicBezTo>
                    <a:pt x="2157" y="9850"/>
                    <a:pt x="2361" y="9646"/>
                    <a:pt x="2361" y="9443"/>
                  </a:cubicBezTo>
                  <a:cubicBezTo>
                    <a:pt x="2361" y="9239"/>
                    <a:pt x="2157" y="9076"/>
                    <a:pt x="1954" y="9076"/>
                  </a:cubicBezTo>
                  <a:close/>
                  <a:moveTo>
                    <a:pt x="8628" y="9076"/>
                  </a:moveTo>
                  <a:cubicBezTo>
                    <a:pt x="8425" y="9076"/>
                    <a:pt x="8262" y="9239"/>
                    <a:pt x="8262" y="9443"/>
                  </a:cubicBezTo>
                  <a:cubicBezTo>
                    <a:pt x="8262" y="9646"/>
                    <a:pt x="8425" y="9850"/>
                    <a:pt x="8628" y="9850"/>
                  </a:cubicBezTo>
                  <a:lnTo>
                    <a:pt x="12779" y="9850"/>
                  </a:lnTo>
                  <a:cubicBezTo>
                    <a:pt x="12983" y="9850"/>
                    <a:pt x="13146" y="9646"/>
                    <a:pt x="13146" y="9443"/>
                  </a:cubicBezTo>
                  <a:cubicBezTo>
                    <a:pt x="13146" y="9239"/>
                    <a:pt x="12983" y="9076"/>
                    <a:pt x="12779" y="9076"/>
                  </a:cubicBezTo>
                  <a:close/>
                  <a:moveTo>
                    <a:pt x="367" y="10867"/>
                  </a:moveTo>
                  <a:cubicBezTo>
                    <a:pt x="163" y="10867"/>
                    <a:pt x="0" y="11030"/>
                    <a:pt x="0" y="11233"/>
                  </a:cubicBezTo>
                  <a:cubicBezTo>
                    <a:pt x="0" y="11478"/>
                    <a:pt x="163" y="11640"/>
                    <a:pt x="367" y="11640"/>
                  </a:cubicBezTo>
                  <a:lnTo>
                    <a:pt x="1954" y="11640"/>
                  </a:lnTo>
                  <a:cubicBezTo>
                    <a:pt x="2157" y="11640"/>
                    <a:pt x="2361" y="11478"/>
                    <a:pt x="2361" y="11233"/>
                  </a:cubicBezTo>
                  <a:cubicBezTo>
                    <a:pt x="2361" y="11030"/>
                    <a:pt x="2157" y="10867"/>
                    <a:pt x="1954" y="10867"/>
                  </a:cubicBezTo>
                  <a:close/>
                  <a:moveTo>
                    <a:pt x="8628" y="10867"/>
                  </a:moveTo>
                  <a:cubicBezTo>
                    <a:pt x="8425" y="10867"/>
                    <a:pt x="8262" y="11030"/>
                    <a:pt x="8262" y="11233"/>
                  </a:cubicBezTo>
                  <a:cubicBezTo>
                    <a:pt x="8262" y="11478"/>
                    <a:pt x="8425" y="11640"/>
                    <a:pt x="8628" y="11640"/>
                  </a:cubicBezTo>
                  <a:lnTo>
                    <a:pt x="12779" y="11640"/>
                  </a:lnTo>
                  <a:cubicBezTo>
                    <a:pt x="12983" y="11640"/>
                    <a:pt x="13146" y="11478"/>
                    <a:pt x="13146" y="11233"/>
                  </a:cubicBezTo>
                  <a:cubicBezTo>
                    <a:pt x="13146" y="11030"/>
                    <a:pt x="12983" y="10867"/>
                    <a:pt x="12779" y="10867"/>
                  </a:cubicBezTo>
                  <a:close/>
                  <a:moveTo>
                    <a:pt x="14204" y="12495"/>
                  </a:moveTo>
                  <a:cubicBezTo>
                    <a:pt x="13959" y="12495"/>
                    <a:pt x="13756" y="12698"/>
                    <a:pt x="13756" y="12943"/>
                  </a:cubicBezTo>
                  <a:cubicBezTo>
                    <a:pt x="13756" y="13187"/>
                    <a:pt x="13959" y="13390"/>
                    <a:pt x="14204" y="13390"/>
                  </a:cubicBezTo>
                  <a:cubicBezTo>
                    <a:pt x="14448" y="13390"/>
                    <a:pt x="14651" y="13187"/>
                    <a:pt x="14651" y="12943"/>
                  </a:cubicBezTo>
                  <a:cubicBezTo>
                    <a:pt x="14651" y="12698"/>
                    <a:pt x="14448" y="12495"/>
                    <a:pt x="14204" y="12495"/>
                  </a:cubicBezTo>
                  <a:close/>
                  <a:moveTo>
                    <a:pt x="15547" y="12495"/>
                  </a:moveTo>
                  <a:cubicBezTo>
                    <a:pt x="15302" y="12495"/>
                    <a:pt x="15099" y="12698"/>
                    <a:pt x="15099" y="12943"/>
                  </a:cubicBezTo>
                  <a:cubicBezTo>
                    <a:pt x="15099" y="13187"/>
                    <a:pt x="15302" y="13390"/>
                    <a:pt x="15547" y="13390"/>
                  </a:cubicBezTo>
                  <a:cubicBezTo>
                    <a:pt x="15791" y="13390"/>
                    <a:pt x="15994" y="13187"/>
                    <a:pt x="15994" y="12943"/>
                  </a:cubicBezTo>
                  <a:cubicBezTo>
                    <a:pt x="15994" y="12698"/>
                    <a:pt x="15791" y="12495"/>
                    <a:pt x="15547" y="12495"/>
                  </a:cubicBezTo>
                  <a:close/>
                  <a:moveTo>
                    <a:pt x="16890" y="12495"/>
                  </a:moveTo>
                  <a:cubicBezTo>
                    <a:pt x="16645" y="12495"/>
                    <a:pt x="16442" y="12698"/>
                    <a:pt x="16442" y="12943"/>
                  </a:cubicBezTo>
                  <a:cubicBezTo>
                    <a:pt x="16442" y="13187"/>
                    <a:pt x="16645" y="13390"/>
                    <a:pt x="16890" y="13390"/>
                  </a:cubicBezTo>
                  <a:cubicBezTo>
                    <a:pt x="17134" y="13390"/>
                    <a:pt x="17337" y="13187"/>
                    <a:pt x="17337" y="12943"/>
                  </a:cubicBezTo>
                  <a:cubicBezTo>
                    <a:pt x="17337" y="12698"/>
                    <a:pt x="17134" y="12495"/>
                    <a:pt x="16890" y="12495"/>
                  </a:cubicBezTo>
                  <a:close/>
                  <a:moveTo>
                    <a:pt x="18233" y="12495"/>
                  </a:moveTo>
                  <a:cubicBezTo>
                    <a:pt x="17988" y="12495"/>
                    <a:pt x="17785" y="12698"/>
                    <a:pt x="17785" y="12943"/>
                  </a:cubicBezTo>
                  <a:cubicBezTo>
                    <a:pt x="17785" y="13187"/>
                    <a:pt x="17988" y="13390"/>
                    <a:pt x="18233" y="13390"/>
                  </a:cubicBezTo>
                  <a:cubicBezTo>
                    <a:pt x="18477" y="13390"/>
                    <a:pt x="18680" y="13187"/>
                    <a:pt x="18680" y="12943"/>
                  </a:cubicBezTo>
                  <a:cubicBezTo>
                    <a:pt x="18680" y="12698"/>
                    <a:pt x="18477" y="12495"/>
                    <a:pt x="18233" y="12495"/>
                  </a:cubicBezTo>
                  <a:close/>
                  <a:moveTo>
                    <a:pt x="19576" y="12495"/>
                  </a:moveTo>
                  <a:cubicBezTo>
                    <a:pt x="19331" y="12495"/>
                    <a:pt x="19128" y="12698"/>
                    <a:pt x="19128" y="12943"/>
                  </a:cubicBezTo>
                  <a:cubicBezTo>
                    <a:pt x="19128" y="13187"/>
                    <a:pt x="19331" y="13390"/>
                    <a:pt x="19576" y="13390"/>
                  </a:cubicBezTo>
                  <a:cubicBezTo>
                    <a:pt x="19820" y="13390"/>
                    <a:pt x="20023" y="13187"/>
                    <a:pt x="20023" y="12943"/>
                  </a:cubicBezTo>
                  <a:cubicBezTo>
                    <a:pt x="20023" y="12698"/>
                    <a:pt x="19820" y="12495"/>
                    <a:pt x="19576" y="12495"/>
                  </a:cubicBezTo>
                  <a:close/>
                  <a:moveTo>
                    <a:pt x="20919" y="12495"/>
                  </a:moveTo>
                  <a:cubicBezTo>
                    <a:pt x="20674" y="12495"/>
                    <a:pt x="20471" y="12698"/>
                    <a:pt x="20471" y="12943"/>
                  </a:cubicBezTo>
                  <a:cubicBezTo>
                    <a:pt x="20471" y="13187"/>
                    <a:pt x="20674" y="13390"/>
                    <a:pt x="20919" y="13390"/>
                  </a:cubicBezTo>
                  <a:cubicBezTo>
                    <a:pt x="21163" y="13390"/>
                    <a:pt x="21366" y="13187"/>
                    <a:pt x="21366" y="12943"/>
                  </a:cubicBezTo>
                  <a:cubicBezTo>
                    <a:pt x="21366" y="12698"/>
                    <a:pt x="21163" y="12495"/>
                    <a:pt x="20919" y="12495"/>
                  </a:cubicBezTo>
                  <a:close/>
                  <a:moveTo>
                    <a:pt x="367" y="12658"/>
                  </a:moveTo>
                  <a:cubicBezTo>
                    <a:pt x="163" y="12658"/>
                    <a:pt x="0" y="12821"/>
                    <a:pt x="0" y="13065"/>
                  </a:cubicBezTo>
                  <a:cubicBezTo>
                    <a:pt x="0" y="13268"/>
                    <a:pt x="163" y="13431"/>
                    <a:pt x="367" y="13431"/>
                  </a:cubicBezTo>
                  <a:lnTo>
                    <a:pt x="1954" y="13431"/>
                  </a:lnTo>
                  <a:cubicBezTo>
                    <a:pt x="2157" y="13431"/>
                    <a:pt x="2361" y="13268"/>
                    <a:pt x="2361" y="13065"/>
                  </a:cubicBezTo>
                  <a:cubicBezTo>
                    <a:pt x="2361" y="12821"/>
                    <a:pt x="2157" y="12658"/>
                    <a:pt x="1954" y="12658"/>
                  </a:cubicBezTo>
                  <a:close/>
                  <a:moveTo>
                    <a:pt x="8628" y="12658"/>
                  </a:moveTo>
                  <a:cubicBezTo>
                    <a:pt x="8425" y="12658"/>
                    <a:pt x="8262" y="12821"/>
                    <a:pt x="8262" y="13065"/>
                  </a:cubicBezTo>
                  <a:cubicBezTo>
                    <a:pt x="8262" y="13268"/>
                    <a:pt x="8425" y="13431"/>
                    <a:pt x="8628" y="13431"/>
                  </a:cubicBezTo>
                  <a:lnTo>
                    <a:pt x="12779" y="13431"/>
                  </a:lnTo>
                  <a:cubicBezTo>
                    <a:pt x="12983" y="13431"/>
                    <a:pt x="13146" y="13268"/>
                    <a:pt x="13146" y="13065"/>
                  </a:cubicBezTo>
                  <a:cubicBezTo>
                    <a:pt x="13146" y="12821"/>
                    <a:pt x="12983" y="12658"/>
                    <a:pt x="12779" y="1265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06" name="Google Shape;506;p1"/>
            <p:cNvSpPr/>
            <p:nvPr/>
          </p:nvSpPr>
          <p:spPr>
            <a:xfrm>
              <a:off x="5110250" y="3321950"/>
              <a:ext cx="534175" cy="335775"/>
            </a:xfrm>
            <a:custGeom>
              <a:avLst/>
              <a:gdLst/>
              <a:ahLst/>
              <a:cxnLst/>
              <a:rect l="l" t="t" r="r" b="b"/>
              <a:pathLst>
                <a:path w="21367" h="13431" extrusionOk="0">
                  <a:moveTo>
                    <a:pt x="367" y="82"/>
                  </a:moveTo>
                  <a:cubicBezTo>
                    <a:pt x="163" y="82"/>
                    <a:pt x="0" y="244"/>
                    <a:pt x="0" y="448"/>
                  </a:cubicBezTo>
                  <a:cubicBezTo>
                    <a:pt x="0" y="692"/>
                    <a:pt x="163" y="855"/>
                    <a:pt x="367" y="855"/>
                  </a:cubicBezTo>
                  <a:lnTo>
                    <a:pt x="1954" y="855"/>
                  </a:lnTo>
                  <a:cubicBezTo>
                    <a:pt x="2157" y="855"/>
                    <a:pt x="2361" y="692"/>
                    <a:pt x="2361" y="448"/>
                  </a:cubicBezTo>
                  <a:cubicBezTo>
                    <a:pt x="2361" y="244"/>
                    <a:pt x="2157" y="82"/>
                    <a:pt x="1954" y="82"/>
                  </a:cubicBezTo>
                  <a:close/>
                  <a:moveTo>
                    <a:pt x="3704" y="82"/>
                  </a:moveTo>
                  <a:cubicBezTo>
                    <a:pt x="3500" y="82"/>
                    <a:pt x="3338" y="244"/>
                    <a:pt x="3338" y="448"/>
                  </a:cubicBezTo>
                  <a:cubicBezTo>
                    <a:pt x="3338" y="692"/>
                    <a:pt x="3500" y="855"/>
                    <a:pt x="3704" y="855"/>
                  </a:cubicBezTo>
                  <a:lnTo>
                    <a:pt x="7814" y="855"/>
                  </a:lnTo>
                  <a:cubicBezTo>
                    <a:pt x="8058" y="855"/>
                    <a:pt x="8221" y="692"/>
                    <a:pt x="8221" y="448"/>
                  </a:cubicBezTo>
                  <a:cubicBezTo>
                    <a:pt x="8221" y="244"/>
                    <a:pt x="8058" y="82"/>
                    <a:pt x="7814" y="82"/>
                  </a:cubicBezTo>
                  <a:close/>
                  <a:moveTo>
                    <a:pt x="9605" y="0"/>
                  </a:moveTo>
                  <a:cubicBezTo>
                    <a:pt x="9361" y="0"/>
                    <a:pt x="9157" y="204"/>
                    <a:pt x="9157" y="448"/>
                  </a:cubicBezTo>
                  <a:cubicBezTo>
                    <a:pt x="9157" y="692"/>
                    <a:pt x="9361" y="896"/>
                    <a:pt x="9605" y="896"/>
                  </a:cubicBezTo>
                  <a:cubicBezTo>
                    <a:pt x="9849" y="896"/>
                    <a:pt x="10053" y="692"/>
                    <a:pt x="10053" y="448"/>
                  </a:cubicBezTo>
                  <a:cubicBezTo>
                    <a:pt x="10053" y="204"/>
                    <a:pt x="9849" y="0"/>
                    <a:pt x="9605" y="0"/>
                  </a:cubicBezTo>
                  <a:close/>
                  <a:moveTo>
                    <a:pt x="10948" y="0"/>
                  </a:moveTo>
                  <a:cubicBezTo>
                    <a:pt x="10704" y="0"/>
                    <a:pt x="10500" y="204"/>
                    <a:pt x="10500" y="448"/>
                  </a:cubicBezTo>
                  <a:cubicBezTo>
                    <a:pt x="10500" y="692"/>
                    <a:pt x="10704" y="896"/>
                    <a:pt x="10948" y="896"/>
                  </a:cubicBezTo>
                  <a:cubicBezTo>
                    <a:pt x="11192" y="896"/>
                    <a:pt x="11396" y="692"/>
                    <a:pt x="11396" y="448"/>
                  </a:cubicBezTo>
                  <a:cubicBezTo>
                    <a:pt x="11396" y="204"/>
                    <a:pt x="11192" y="0"/>
                    <a:pt x="10948" y="0"/>
                  </a:cubicBezTo>
                  <a:close/>
                  <a:moveTo>
                    <a:pt x="12291" y="0"/>
                  </a:moveTo>
                  <a:cubicBezTo>
                    <a:pt x="12047" y="0"/>
                    <a:pt x="11843" y="204"/>
                    <a:pt x="11843" y="448"/>
                  </a:cubicBezTo>
                  <a:cubicBezTo>
                    <a:pt x="11843" y="692"/>
                    <a:pt x="12047" y="896"/>
                    <a:pt x="12291" y="896"/>
                  </a:cubicBezTo>
                  <a:cubicBezTo>
                    <a:pt x="12535" y="896"/>
                    <a:pt x="12739" y="692"/>
                    <a:pt x="12739" y="448"/>
                  </a:cubicBezTo>
                  <a:cubicBezTo>
                    <a:pt x="12739" y="204"/>
                    <a:pt x="12535" y="0"/>
                    <a:pt x="12291" y="0"/>
                  </a:cubicBezTo>
                  <a:close/>
                  <a:moveTo>
                    <a:pt x="13634" y="0"/>
                  </a:moveTo>
                  <a:cubicBezTo>
                    <a:pt x="13390" y="0"/>
                    <a:pt x="13186" y="204"/>
                    <a:pt x="13186" y="448"/>
                  </a:cubicBezTo>
                  <a:cubicBezTo>
                    <a:pt x="13186" y="692"/>
                    <a:pt x="13390" y="896"/>
                    <a:pt x="13634" y="896"/>
                  </a:cubicBezTo>
                  <a:cubicBezTo>
                    <a:pt x="13878" y="896"/>
                    <a:pt x="14082" y="692"/>
                    <a:pt x="14082" y="448"/>
                  </a:cubicBezTo>
                  <a:cubicBezTo>
                    <a:pt x="14082" y="204"/>
                    <a:pt x="13878" y="0"/>
                    <a:pt x="13634" y="0"/>
                  </a:cubicBezTo>
                  <a:close/>
                  <a:moveTo>
                    <a:pt x="14977" y="0"/>
                  </a:moveTo>
                  <a:cubicBezTo>
                    <a:pt x="14733" y="0"/>
                    <a:pt x="14529" y="204"/>
                    <a:pt x="14529" y="448"/>
                  </a:cubicBezTo>
                  <a:cubicBezTo>
                    <a:pt x="14529" y="692"/>
                    <a:pt x="14733" y="896"/>
                    <a:pt x="14977" y="896"/>
                  </a:cubicBezTo>
                  <a:cubicBezTo>
                    <a:pt x="15221" y="896"/>
                    <a:pt x="15425" y="692"/>
                    <a:pt x="15425" y="448"/>
                  </a:cubicBezTo>
                  <a:cubicBezTo>
                    <a:pt x="15425" y="204"/>
                    <a:pt x="15221" y="0"/>
                    <a:pt x="14977" y="0"/>
                  </a:cubicBezTo>
                  <a:close/>
                  <a:moveTo>
                    <a:pt x="16320" y="0"/>
                  </a:moveTo>
                  <a:cubicBezTo>
                    <a:pt x="16076" y="0"/>
                    <a:pt x="15872" y="204"/>
                    <a:pt x="15872" y="448"/>
                  </a:cubicBezTo>
                  <a:cubicBezTo>
                    <a:pt x="15872" y="692"/>
                    <a:pt x="16076" y="896"/>
                    <a:pt x="16320" y="896"/>
                  </a:cubicBezTo>
                  <a:cubicBezTo>
                    <a:pt x="16564" y="896"/>
                    <a:pt x="16768" y="692"/>
                    <a:pt x="16768" y="448"/>
                  </a:cubicBezTo>
                  <a:cubicBezTo>
                    <a:pt x="16768" y="204"/>
                    <a:pt x="16564" y="0"/>
                    <a:pt x="16320" y="0"/>
                  </a:cubicBezTo>
                  <a:close/>
                  <a:moveTo>
                    <a:pt x="367" y="1872"/>
                  </a:moveTo>
                  <a:cubicBezTo>
                    <a:pt x="163" y="1872"/>
                    <a:pt x="0" y="2035"/>
                    <a:pt x="0" y="2239"/>
                  </a:cubicBezTo>
                  <a:cubicBezTo>
                    <a:pt x="0" y="2483"/>
                    <a:pt x="163" y="2646"/>
                    <a:pt x="367" y="2646"/>
                  </a:cubicBezTo>
                  <a:lnTo>
                    <a:pt x="1954" y="2646"/>
                  </a:lnTo>
                  <a:cubicBezTo>
                    <a:pt x="2157" y="2646"/>
                    <a:pt x="2361" y="2483"/>
                    <a:pt x="2361" y="2239"/>
                  </a:cubicBezTo>
                  <a:cubicBezTo>
                    <a:pt x="2361" y="2035"/>
                    <a:pt x="2157" y="1872"/>
                    <a:pt x="1954" y="1872"/>
                  </a:cubicBezTo>
                  <a:close/>
                  <a:moveTo>
                    <a:pt x="3704" y="1872"/>
                  </a:moveTo>
                  <a:cubicBezTo>
                    <a:pt x="3500" y="1872"/>
                    <a:pt x="3338" y="2035"/>
                    <a:pt x="3338" y="2239"/>
                  </a:cubicBezTo>
                  <a:cubicBezTo>
                    <a:pt x="3338" y="2483"/>
                    <a:pt x="3500" y="2646"/>
                    <a:pt x="3704" y="2646"/>
                  </a:cubicBezTo>
                  <a:lnTo>
                    <a:pt x="7814" y="2646"/>
                  </a:lnTo>
                  <a:cubicBezTo>
                    <a:pt x="8058" y="2646"/>
                    <a:pt x="8221" y="2483"/>
                    <a:pt x="8221" y="2239"/>
                  </a:cubicBezTo>
                  <a:cubicBezTo>
                    <a:pt x="8221" y="2035"/>
                    <a:pt x="8058" y="1872"/>
                    <a:pt x="7814" y="1872"/>
                  </a:cubicBezTo>
                  <a:close/>
                  <a:moveTo>
                    <a:pt x="367" y="3663"/>
                  </a:moveTo>
                  <a:cubicBezTo>
                    <a:pt x="163" y="3663"/>
                    <a:pt x="0" y="3826"/>
                    <a:pt x="0" y="4070"/>
                  </a:cubicBezTo>
                  <a:cubicBezTo>
                    <a:pt x="0" y="4273"/>
                    <a:pt x="163" y="4436"/>
                    <a:pt x="367" y="4436"/>
                  </a:cubicBezTo>
                  <a:lnTo>
                    <a:pt x="1954" y="4436"/>
                  </a:lnTo>
                  <a:cubicBezTo>
                    <a:pt x="2157" y="4436"/>
                    <a:pt x="2361" y="4273"/>
                    <a:pt x="2361" y="4070"/>
                  </a:cubicBezTo>
                  <a:cubicBezTo>
                    <a:pt x="2361" y="3826"/>
                    <a:pt x="2157" y="3663"/>
                    <a:pt x="1954" y="3663"/>
                  </a:cubicBezTo>
                  <a:close/>
                  <a:moveTo>
                    <a:pt x="3704" y="3663"/>
                  </a:moveTo>
                  <a:cubicBezTo>
                    <a:pt x="3500" y="3663"/>
                    <a:pt x="3338" y="3826"/>
                    <a:pt x="3338" y="4070"/>
                  </a:cubicBezTo>
                  <a:cubicBezTo>
                    <a:pt x="3338" y="4273"/>
                    <a:pt x="3500" y="4436"/>
                    <a:pt x="3704" y="4436"/>
                  </a:cubicBezTo>
                  <a:lnTo>
                    <a:pt x="7814" y="4436"/>
                  </a:lnTo>
                  <a:cubicBezTo>
                    <a:pt x="8058" y="4436"/>
                    <a:pt x="8221" y="4273"/>
                    <a:pt x="8221" y="4070"/>
                  </a:cubicBezTo>
                  <a:cubicBezTo>
                    <a:pt x="8221" y="3826"/>
                    <a:pt x="8058" y="3663"/>
                    <a:pt x="7814" y="3663"/>
                  </a:cubicBezTo>
                  <a:close/>
                  <a:moveTo>
                    <a:pt x="9605" y="3622"/>
                  </a:moveTo>
                  <a:cubicBezTo>
                    <a:pt x="9361" y="3622"/>
                    <a:pt x="9157" y="3785"/>
                    <a:pt x="9157" y="4070"/>
                  </a:cubicBezTo>
                  <a:cubicBezTo>
                    <a:pt x="9157" y="4314"/>
                    <a:pt x="9361" y="4518"/>
                    <a:pt x="9605" y="4518"/>
                  </a:cubicBezTo>
                  <a:cubicBezTo>
                    <a:pt x="9849" y="4518"/>
                    <a:pt x="10053" y="4314"/>
                    <a:pt x="10053" y="4070"/>
                  </a:cubicBezTo>
                  <a:cubicBezTo>
                    <a:pt x="10053" y="3785"/>
                    <a:pt x="9849" y="3622"/>
                    <a:pt x="9605" y="3622"/>
                  </a:cubicBezTo>
                  <a:close/>
                  <a:moveTo>
                    <a:pt x="10948" y="3622"/>
                  </a:moveTo>
                  <a:cubicBezTo>
                    <a:pt x="10704" y="3622"/>
                    <a:pt x="10500" y="3785"/>
                    <a:pt x="10500" y="4070"/>
                  </a:cubicBezTo>
                  <a:cubicBezTo>
                    <a:pt x="10500" y="4314"/>
                    <a:pt x="10704" y="4518"/>
                    <a:pt x="10948" y="4518"/>
                  </a:cubicBezTo>
                  <a:cubicBezTo>
                    <a:pt x="11192" y="4518"/>
                    <a:pt x="11396" y="4314"/>
                    <a:pt x="11396" y="4070"/>
                  </a:cubicBezTo>
                  <a:cubicBezTo>
                    <a:pt x="11396" y="3785"/>
                    <a:pt x="11192" y="3622"/>
                    <a:pt x="10948" y="3622"/>
                  </a:cubicBezTo>
                  <a:close/>
                  <a:moveTo>
                    <a:pt x="12291" y="3622"/>
                  </a:moveTo>
                  <a:cubicBezTo>
                    <a:pt x="12047" y="3622"/>
                    <a:pt x="11843" y="3785"/>
                    <a:pt x="11843" y="4070"/>
                  </a:cubicBezTo>
                  <a:cubicBezTo>
                    <a:pt x="11843" y="4314"/>
                    <a:pt x="12047" y="4518"/>
                    <a:pt x="12291" y="4518"/>
                  </a:cubicBezTo>
                  <a:cubicBezTo>
                    <a:pt x="12535" y="4518"/>
                    <a:pt x="12739" y="4314"/>
                    <a:pt x="12739" y="4070"/>
                  </a:cubicBezTo>
                  <a:cubicBezTo>
                    <a:pt x="12739" y="3785"/>
                    <a:pt x="12535" y="3622"/>
                    <a:pt x="12291" y="3622"/>
                  </a:cubicBezTo>
                  <a:close/>
                  <a:moveTo>
                    <a:pt x="13634" y="3622"/>
                  </a:moveTo>
                  <a:cubicBezTo>
                    <a:pt x="13390" y="3622"/>
                    <a:pt x="13186" y="3785"/>
                    <a:pt x="13186" y="4070"/>
                  </a:cubicBezTo>
                  <a:cubicBezTo>
                    <a:pt x="13186" y="4314"/>
                    <a:pt x="13390" y="4518"/>
                    <a:pt x="13634" y="4518"/>
                  </a:cubicBezTo>
                  <a:cubicBezTo>
                    <a:pt x="13878" y="4518"/>
                    <a:pt x="14082" y="4314"/>
                    <a:pt x="14082" y="4070"/>
                  </a:cubicBezTo>
                  <a:cubicBezTo>
                    <a:pt x="14082" y="3785"/>
                    <a:pt x="13878" y="3622"/>
                    <a:pt x="13634" y="3622"/>
                  </a:cubicBezTo>
                  <a:close/>
                  <a:moveTo>
                    <a:pt x="14977" y="3622"/>
                  </a:moveTo>
                  <a:cubicBezTo>
                    <a:pt x="14733" y="3622"/>
                    <a:pt x="14529" y="3785"/>
                    <a:pt x="14529" y="4070"/>
                  </a:cubicBezTo>
                  <a:cubicBezTo>
                    <a:pt x="14529" y="4314"/>
                    <a:pt x="14733" y="4518"/>
                    <a:pt x="14977" y="4518"/>
                  </a:cubicBezTo>
                  <a:cubicBezTo>
                    <a:pt x="15221" y="4518"/>
                    <a:pt x="15425" y="4314"/>
                    <a:pt x="15425" y="4070"/>
                  </a:cubicBezTo>
                  <a:cubicBezTo>
                    <a:pt x="15425" y="3785"/>
                    <a:pt x="15221" y="3622"/>
                    <a:pt x="14977" y="3622"/>
                  </a:cubicBezTo>
                  <a:close/>
                  <a:moveTo>
                    <a:pt x="16320" y="3622"/>
                  </a:moveTo>
                  <a:cubicBezTo>
                    <a:pt x="16076" y="3622"/>
                    <a:pt x="15872" y="3785"/>
                    <a:pt x="15872" y="4070"/>
                  </a:cubicBezTo>
                  <a:cubicBezTo>
                    <a:pt x="15872" y="4314"/>
                    <a:pt x="16076" y="4518"/>
                    <a:pt x="16320" y="4518"/>
                  </a:cubicBezTo>
                  <a:cubicBezTo>
                    <a:pt x="16564" y="4518"/>
                    <a:pt x="16768" y="4314"/>
                    <a:pt x="16768" y="4070"/>
                  </a:cubicBezTo>
                  <a:cubicBezTo>
                    <a:pt x="16768" y="3785"/>
                    <a:pt x="16564" y="3622"/>
                    <a:pt x="16320" y="3622"/>
                  </a:cubicBezTo>
                  <a:close/>
                  <a:moveTo>
                    <a:pt x="367" y="5454"/>
                  </a:moveTo>
                  <a:cubicBezTo>
                    <a:pt x="163" y="5454"/>
                    <a:pt x="0" y="5617"/>
                    <a:pt x="0" y="5861"/>
                  </a:cubicBezTo>
                  <a:cubicBezTo>
                    <a:pt x="0" y="6064"/>
                    <a:pt x="163" y="6227"/>
                    <a:pt x="367" y="6227"/>
                  </a:cubicBezTo>
                  <a:lnTo>
                    <a:pt x="1954" y="6227"/>
                  </a:lnTo>
                  <a:cubicBezTo>
                    <a:pt x="2157" y="6227"/>
                    <a:pt x="2361" y="6064"/>
                    <a:pt x="2361" y="5861"/>
                  </a:cubicBezTo>
                  <a:cubicBezTo>
                    <a:pt x="2361" y="5617"/>
                    <a:pt x="2157" y="5454"/>
                    <a:pt x="1954" y="5454"/>
                  </a:cubicBezTo>
                  <a:close/>
                  <a:moveTo>
                    <a:pt x="3704" y="5454"/>
                  </a:moveTo>
                  <a:cubicBezTo>
                    <a:pt x="3500" y="5454"/>
                    <a:pt x="3338" y="5617"/>
                    <a:pt x="3338" y="5861"/>
                  </a:cubicBezTo>
                  <a:cubicBezTo>
                    <a:pt x="3338" y="6064"/>
                    <a:pt x="3500" y="6227"/>
                    <a:pt x="3704" y="6227"/>
                  </a:cubicBezTo>
                  <a:lnTo>
                    <a:pt x="7814" y="6227"/>
                  </a:lnTo>
                  <a:cubicBezTo>
                    <a:pt x="8058" y="6227"/>
                    <a:pt x="8221" y="6064"/>
                    <a:pt x="8221" y="5861"/>
                  </a:cubicBezTo>
                  <a:cubicBezTo>
                    <a:pt x="8221" y="5617"/>
                    <a:pt x="8058" y="5454"/>
                    <a:pt x="7814" y="5454"/>
                  </a:cubicBezTo>
                  <a:close/>
                  <a:moveTo>
                    <a:pt x="367" y="7244"/>
                  </a:moveTo>
                  <a:cubicBezTo>
                    <a:pt x="163" y="7244"/>
                    <a:pt x="0" y="7448"/>
                    <a:pt x="0" y="7651"/>
                  </a:cubicBezTo>
                  <a:cubicBezTo>
                    <a:pt x="0" y="7855"/>
                    <a:pt x="163" y="8018"/>
                    <a:pt x="367" y="8018"/>
                  </a:cubicBezTo>
                  <a:lnTo>
                    <a:pt x="1954" y="8018"/>
                  </a:lnTo>
                  <a:cubicBezTo>
                    <a:pt x="2157" y="8018"/>
                    <a:pt x="2361" y="7855"/>
                    <a:pt x="2361" y="7651"/>
                  </a:cubicBezTo>
                  <a:cubicBezTo>
                    <a:pt x="2361" y="7448"/>
                    <a:pt x="2157" y="7244"/>
                    <a:pt x="1954" y="7244"/>
                  </a:cubicBezTo>
                  <a:close/>
                  <a:moveTo>
                    <a:pt x="3704" y="7244"/>
                  </a:moveTo>
                  <a:cubicBezTo>
                    <a:pt x="3500" y="7244"/>
                    <a:pt x="3338" y="7448"/>
                    <a:pt x="3338" y="7651"/>
                  </a:cubicBezTo>
                  <a:cubicBezTo>
                    <a:pt x="3338" y="7855"/>
                    <a:pt x="3500" y="8018"/>
                    <a:pt x="3704" y="8018"/>
                  </a:cubicBezTo>
                  <a:lnTo>
                    <a:pt x="7814" y="8018"/>
                  </a:lnTo>
                  <a:cubicBezTo>
                    <a:pt x="8058" y="8018"/>
                    <a:pt x="8221" y="7855"/>
                    <a:pt x="8221" y="7651"/>
                  </a:cubicBezTo>
                  <a:cubicBezTo>
                    <a:pt x="8221" y="7448"/>
                    <a:pt x="8058" y="7244"/>
                    <a:pt x="7814" y="7244"/>
                  </a:cubicBezTo>
                  <a:close/>
                  <a:moveTo>
                    <a:pt x="14204" y="8750"/>
                  </a:moveTo>
                  <a:cubicBezTo>
                    <a:pt x="13959" y="8750"/>
                    <a:pt x="13756" y="8954"/>
                    <a:pt x="13756" y="9198"/>
                  </a:cubicBezTo>
                  <a:cubicBezTo>
                    <a:pt x="13756" y="9483"/>
                    <a:pt x="13959" y="9686"/>
                    <a:pt x="14204" y="9686"/>
                  </a:cubicBezTo>
                  <a:cubicBezTo>
                    <a:pt x="14448" y="9686"/>
                    <a:pt x="14651" y="9483"/>
                    <a:pt x="14651" y="9198"/>
                  </a:cubicBezTo>
                  <a:cubicBezTo>
                    <a:pt x="14651" y="8954"/>
                    <a:pt x="14448" y="8750"/>
                    <a:pt x="14204" y="8750"/>
                  </a:cubicBezTo>
                  <a:close/>
                  <a:moveTo>
                    <a:pt x="15547" y="8750"/>
                  </a:moveTo>
                  <a:cubicBezTo>
                    <a:pt x="15302" y="8750"/>
                    <a:pt x="15099" y="8954"/>
                    <a:pt x="15099" y="9198"/>
                  </a:cubicBezTo>
                  <a:cubicBezTo>
                    <a:pt x="15099" y="9483"/>
                    <a:pt x="15302" y="9686"/>
                    <a:pt x="15547" y="9686"/>
                  </a:cubicBezTo>
                  <a:cubicBezTo>
                    <a:pt x="15791" y="9686"/>
                    <a:pt x="15994" y="9483"/>
                    <a:pt x="15994" y="9198"/>
                  </a:cubicBezTo>
                  <a:cubicBezTo>
                    <a:pt x="15994" y="8954"/>
                    <a:pt x="15791" y="8750"/>
                    <a:pt x="15547" y="8750"/>
                  </a:cubicBezTo>
                  <a:close/>
                  <a:moveTo>
                    <a:pt x="16890" y="8750"/>
                  </a:moveTo>
                  <a:cubicBezTo>
                    <a:pt x="16645" y="8750"/>
                    <a:pt x="16442" y="8954"/>
                    <a:pt x="16442" y="9198"/>
                  </a:cubicBezTo>
                  <a:cubicBezTo>
                    <a:pt x="16442" y="9483"/>
                    <a:pt x="16645" y="9686"/>
                    <a:pt x="16890" y="9686"/>
                  </a:cubicBezTo>
                  <a:cubicBezTo>
                    <a:pt x="17134" y="9686"/>
                    <a:pt x="17337" y="9483"/>
                    <a:pt x="17337" y="9198"/>
                  </a:cubicBezTo>
                  <a:cubicBezTo>
                    <a:pt x="17337" y="8954"/>
                    <a:pt x="17134" y="8750"/>
                    <a:pt x="16890" y="8750"/>
                  </a:cubicBezTo>
                  <a:close/>
                  <a:moveTo>
                    <a:pt x="18233" y="8750"/>
                  </a:moveTo>
                  <a:cubicBezTo>
                    <a:pt x="17988" y="8750"/>
                    <a:pt x="17785" y="8954"/>
                    <a:pt x="17785" y="9198"/>
                  </a:cubicBezTo>
                  <a:cubicBezTo>
                    <a:pt x="17785" y="9483"/>
                    <a:pt x="17988" y="9686"/>
                    <a:pt x="18233" y="9686"/>
                  </a:cubicBezTo>
                  <a:cubicBezTo>
                    <a:pt x="18477" y="9686"/>
                    <a:pt x="18680" y="9483"/>
                    <a:pt x="18680" y="9198"/>
                  </a:cubicBezTo>
                  <a:cubicBezTo>
                    <a:pt x="18680" y="8954"/>
                    <a:pt x="18477" y="8750"/>
                    <a:pt x="18233" y="8750"/>
                  </a:cubicBezTo>
                  <a:close/>
                  <a:moveTo>
                    <a:pt x="19576" y="8750"/>
                  </a:moveTo>
                  <a:cubicBezTo>
                    <a:pt x="19331" y="8750"/>
                    <a:pt x="19128" y="8954"/>
                    <a:pt x="19128" y="9198"/>
                  </a:cubicBezTo>
                  <a:cubicBezTo>
                    <a:pt x="19128" y="9483"/>
                    <a:pt x="19331" y="9686"/>
                    <a:pt x="19576" y="9686"/>
                  </a:cubicBezTo>
                  <a:cubicBezTo>
                    <a:pt x="19820" y="9686"/>
                    <a:pt x="20023" y="9483"/>
                    <a:pt x="20023" y="9198"/>
                  </a:cubicBezTo>
                  <a:cubicBezTo>
                    <a:pt x="20023" y="8954"/>
                    <a:pt x="19820" y="8750"/>
                    <a:pt x="19576" y="8750"/>
                  </a:cubicBezTo>
                  <a:close/>
                  <a:moveTo>
                    <a:pt x="20919" y="8750"/>
                  </a:moveTo>
                  <a:cubicBezTo>
                    <a:pt x="20674" y="8750"/>
                    <a:pt x="20471" y="8954"/>
                    <a:pt x="20471" y="9198"/>
                  </a:cubicBezTo>
                  <a:cubicBezTo>
                    <a:pt x="20471" y="9483"/>
                    <a:pt x="20674" y="9686"/>
                    <a:pt x="20919" y="9686"/>
                  </a:cubicBezTo>
                  <a:cubicBezTo>
                    <a:pt x="21163" y="9686"/>
                    <a:pt x="21366" y="9483"/>
                    <a:pt x="21366" y="9198"/>
                  </a:cubicBezTo>
                  <a:cubicBezTo>
                    <a:pt x="21366" y="8954"/>
                    <a:pt x="21163" y="8750"/>
                    <a:pt x="20919" y="8750"/>
                  </a:cubicBezTo>
                  <a:close/>
                  <a:moveTo>
                    <a:pt x="367" y="9035"/>
                  </a:moveTo>
                  <a:cubicBezTo>
                    <a:pt x="163" y="9035"/>
                    <a:pt x="0" y="9239"/>
                    <a:pt x="0" y="9442"/>
                  </a:cubicBezTo>
                  <a:cubicBezTo>
                    <a:pt x="0" y="9646"/>
                    <a:pt x="163" y="9849"/>
                    <a:pt x="367" y="9849"/>
                  </a:cubicBezTo>
                  <a:lnTo>
                    <a:pt x="1954" y="9849"/>
                  </a:lnTo>
                  <a:cubicBezTo>
                    <a:pt x="2157" y="9849"/>
                    <a:pt x="2361" y="9646"/>
                    <a:pt x="2361" y="9442"/>
                  </a:cubicBezTo>
                  <a:cubicBezTo>
                    <a:pt x="2361" y="9239"/>
                    <a:pt x="2157" y="9035"/>
                    <a:pt x="1954" y="9035"/>
                  </a:cubicBezTo>
                  <a:close/>
                  <a:moveTo>
                    <a:pt x="8628" y="9035"/>
                  </a:moveTo>
                  <a:cubicBezTo>
                    <a:pt x="8425" y="9035"/>
                    <a:pt x="8262" y="9239"/>
                    <a:pt x="8262" y="9442"/>
                  </a:cubicBezTo>
                  <a:cubicBezTo>
                    <a:pt x="8262" y="9646"/>
                    <a:pt x="8425" y="9849"/>
                    <a:pt x="8628" y="9849"/>
                  </a:cubicBezTo>
                  <a:lnTo>
                    <a:pt x="12779" y="9849"/>
                  </a:lnTo>
                  <a:cubicBezTo>
                    <a:pt x="12983" y="9849"/>
                    <a:pt x="13146" y="9646"/>
                    <a:pt x="13146" y="9442"/>
                  </a:cubicBezTo>
                  <a:cubicBezTo>
                    <a:pt x="13146" y="9239"/>
                    <a:pt x="12983" y="9035"/>
                    <a:pt x="12779" y="9035"/>
                  </a:cubicBezTo>
                  <a:close/>
                  <a:moveTo>
                    <a:pt x="367" y="10866"/>
                  </a:moveTo>
                  <a:cubicBezTo>
                    <a:pt x="163" y="10866"/>
                    <a:pt x="0" y="11029"/>
                    <a:pt x="0" y="11233"/>
                  </a:cubicBezTo>
                  <a:cubicBezTo>
                    <a:pt x="0" y="11436"/>
                    <a:pt x="163" y="11640"/>
                    <a:pt x="367" y="11640"/>
                  </a:cubicBezTo>
                  <a:lnTo>
                    <a:pt x="1954" y="11640"/>
                  </a:lnTo>
                  <a:cubicBezTo>
                    <a:pt x="2157" y="11640"/>
                    <a:pt x="2361" y="11436"/>
                    <a:pt x="2361" y="11233"/>
                  </a:cubicBezTo>
                  <a:cubicBezTo>
                    <a:pt x="2361" y="11029"/>
                    <a:pt x="2157" y="10866"/>
                    <a:pt x="1954" y="10866"/>
                  </a:cubicBezTo>
                  <a:close/>
                  <a:moveTo>
                    <a:pt x="8628" y="10866"/>
                  </a:moveTo>
                  <a:cubicBezTo>
                    <a:pt x="8425" y="10866"/>
                    <a:pt x="8262" y="11029"/>
                    <a:pt x="8262" y="11233"/>
                  </a:cubicBezTo>
                  <a:cubicBezTo>
                    <a:pt x="8262" y="11436"/>
                    <a:pt x="8425" y="11640"/>
                    <a:pt x="8628" y="11640"/>
                  </a:cubicBezTo>
                  <a:lnTo>
                    <a:pt x="12779" y="11640"/>
                  </a:lnTo>
                  <a:cubicBezTo>
                    <a:pt x="12983" y="11640"/>
                    <a:pt x="13146" y="11436"/>
                    <a:pt x="13146" y="11233"/>
                  </a:cubicBezTo>
                  <a:cubicBezTo>
                    <a:pt x="13146" y="11029"/>
                    <a:pt x="12983" y="10866"/>
                    <a:pt x="12779" y="10866"/>
                  </a:cubicBezTo>
                  <a:close/>
                  <a:moveTo>
                    <a:pt x="14204" y="12454"/>
                  </a:moveTo>
                  <a:cubicBezTo>
                    <a:pt x="13959" y="12454"/>
                    <a:pt x="13756" y="12657"/>
                    <a:pt x="13756" y="12942"/>
                  </a:cubicBezTo>
                  <a:cubicBezTo>
                    <a:pt x="13756" y="13186"/>
                    <a:pt x="13959" y="13390"/>
                    <a:pt x="14204" y="13390"/>
                  </a:cubicBezTo>
                  <a:cubicBezTo>
                    <a:pt x="14448" y="13390"/>
                    <a:pt x="14651" y="13186"/>
                    <a:pt x="14651" y="12942"/>
                  </a:cubicBezTo>
                  <a:cubicBezTo>
                    <a:pt x="14651" y="12657"/>
                    <a:pt x="14448" y="12454"/>
                    <a:pt x="14204" y="12454"/>
                  </a:cubicBezTo>
                  <a:close/>
                  <a:moveTo>
                    <a:pt x="15547" y="12454"/>
                  </a:moveTo>
                  <a:cubicBezTo>
                    <a:pt x="15302" y="12454"/>
                    <a:pt x="15099" y="12657"/>
                    <a:pt x="15099" y="12942"/>
                  </a:cubicBezTo>
                  <a:cubicBezTo>
                    <a:pt x="15099" y="13186"/>
                    <a:pt x="15302" y="13390"/>
                    <a:pt x="15547" y="13390"/>
                  </a:cubicBezTo>
                  <a:cubicBezTo>
                    <a:pt x="15791" y="13390"/>
                    <a:pt x="15994" y="13186"/>
                    <a:pt x="15994" y="12942"/>
                  </a:cubicBezTo>
                  <a:cubicBezTo>
                    <a:pt x="15994" y="12657"/>
                    <a:pt x="15791" y="12454"/>
                    <a:pt x="15547" y="12454"/>
                  </a:cubicBezTo>
                  <a:close/>
                  <a:moveTo>
                    <a:pt x="16890" y="12454"/>
                  </a:moveTo>
                  <a:cubicBezTo>
                    <a:pt x="16645" y="12454"/>
                    <a:pt x="16442" y="12657"/>
                    <a:pt x="16442" y="12942"/>
                  </a:cubicBezTo>
                  <a:cubicBezTo>
                    <a:pt x="16442" y="13186"/>
                    <a:pt x="16645" y="13390"/>
                    <a:pt x="16890" y="13390"/>
                  </a:cubicBezTo>
                  <a:cubicBezTo>
                    <a:pt x="17134" y="13390"/>
                    <a:pt x="17337" y="13186"/>
                    <a:pt x="17337" y="12942"/>
                  </a:cubicBezTo>
                  <a:cubicBezTo>
                    <a:pt x="17337" y="12657"/>
                    <a:pt x="17134" y="12454"/>
                    <a:pt x="16890" y="12454"/>
                  </a:cubicBezTo>
                  <a:close/>
                  <a:moveTo>
                    <a:pt x="18233" y="12454"/>
                  </a:moveTo>
                  <a:cubicBezTo>
                    <a:pt x="17988" y="12454"/>
                    <a:pt x="17785" y="12657"/>
                    <a:pt x="17785" y="12942"/>
                  </a:cubicBezTo>
                  <a:cubicBezTo>
                    <a:pt x="17785" y="13186"/>
                    <a:pt x="17988" y="13390"/>
                    <a:pt x="18233" y="13390"/>
                  </a:cubicBezTo>
                  <a:cubicBezTo>
                    <a:pt x="18477" y="13390"/>
                    <a:pt x="18680" y="13186"/>
                    <a:pt x="18680" y="12942"/>
                  </a:cubicBezTo>
                  <a:cubicBezTo>
                    <a:pt x="18680" y="12657"/>
                    <a:pt x="18477" y="12454"/>
                    <a:pt x="18233" y="12454"/>
                  </a:cubicBezTo>
                  <a:close/>
                  <a:moveTo>
                    <a:pt x="19576" y="12454"/>
                  </a:moveTo>
                  <a:cubicBezTo>
                    <a:pt x="19331" y="12454"/>
                    <a:pt x="19128" y="12657"/>
                    <a:pt x="19128" y="12942"/>
                  </a:cubicBezTo>
                  <a:cubicBezTo>
                    <a:pt x="19128" y="13186"/>
                    <a:pt x="19331" y="13390"/>
                    <a:pt x="19576" y="13390"/>
                  </a:cubicBezTo>
                  <a:cubicBezTo>
                    <a:pt x="19820" y="13390"/>
                    <a:pt x="20023" y="13186"/>
                    <a:pt x="20023" y="12942"/>
                  </a:cubicBezTo>
                  <a:cubicBezTo>
                    <a:pt x="20023" y="12657"/>
                    <a:pt x="19820" y="12454"/>
                    <a:pt x="19576" y="12454"/>
                  </a:cubicBezTo>
                  <a:close/>
                  <a:moveTo>
                    <a:pt x="20919" y="12454"/>
                  </a:moveTo>
                  <a:cubicBezTo>
                    <a:pt x="20674" y="12454"/>
                    <a:pt x="20471" y="12657"/>
                    <a:pt x="20471" y="12942"/>
                  </a:cubicBezTo>
                  <a:cubicBezTo>
                    <a:pt x="20471" y="13186"/>
                    <a:pt x="20674" y="13390"/>
                    <a:pt x="20919" y="13390"/>
                  </a:cubicBezTo>
                  <a:cubicBezTo>
                    <a:pt x="21163" y="13390"/>
                    <a:pt x="21366" y="13186"/>
                    <a:pt x="21366" y="12942"/>
                  </a:cubicBezTo>
                  <a:cubicBezTo>
                    <a:pt x="21366" y="12657"/>
                    <a:pt x="21163" y="12454"/>
                    <a:pt x="20919" y="12454"/>
                  </a:cubicBezTo>
                  <a:close/>
                  <a:moveTo>
                    <a:pt x="367" y="12657"/>
                  </a:moveTo>
                  <a:cubicBezTo>
                    <a:pt x="163" y="12657"/>
                    <a:pt x="0" y="12820"/>
                    <a:pt x="0" y="13023"/>
                  </a:cubicBezTo>
                  <a:cubicBezTo>
                    <a:pt x="0" y="13268"/>
                    <a:pt x="163" y="13430"/>
                    <a:pt x="367" y="13430"/>
                  </a:cubicBezTo>
                  <a:lnTo>
                    <a:pt x="1954" y="13430"/>
                  </a:lnTo>
                  <a:cubicBezTo>
                    <a:pt x="2157" y="13430"/>
                    <a:pt x="2361" y="13268"/>
                    <a:pt x="2361" y="13023"/>
                  </a:cubicBezTo>
                  <a:cubicBezTo>
                    <a:pt x="2361" y="12820"/>
                    <a:pt x="2157" y="12657"/>
                    <a:pt x="1954" y="12657"/>
                  </a:cubicBezTo>
                  <a:close/>
                  <a:moveTo>
                    <a:pt x="8628" y="12657"/>
                  </a:moveTo>
                  <a:cubicBezTo>
                    <a:pt x="8425" y="12657"/>
                    <a:pt x="8262" y="12820"/>
                    <a:pt x="8262" y="13023"/>
                  </a:cubicBezTo>
                  <a:cubicBezTo>
                    <a:pt x="8262" y="13268"/>
                    <a:pt x="8425" y="13430"/>
                    <a:pt x="8628" y="13430"/>
                  </a:cubicBezTo>
                  <a:lnTo>
                    <a:pt x="12779" y="13430"/>
                  </a:lnTo>
                  <a:cubicBezTo>
                    <a:pt x="12983" y="13430"/>
                    <a:pt x="13146" y="13268"/>
                    <a:pt x="13146" y="13023"/>
                  </a:cubicBezTo>
                  <a:cubicBezTo>
                    <a:pt x="13146" y="12820"/>
                    <a:pt x="12983" y="12657"/>
                    <a:pt x="12779" y="1265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07" name="Google Shape;507;p1"/>
            <p:cNvSpPr/>
            <p:nvPr/>
          </p:nvSpPr>
          <p:spPr>
            <a:xfrm>
              <a:off x="3941225" y="2531400"/>
              <a:ext cx="657275" cy="73275"/>
            </a:xfrm>
            <a:custGeom>
              <a:avLst/>
              <a:gdLst/>
              <a:ahLst/>
              <a:cxnLst/>
              <a:rect l="l" t="t" r="r" b="b"/>
              <a:pathLst>
                <a:path w="26291" h="2931" extrusionOk="0">
                  <a:moveTo>
                    <a:pt x="5088" y="1"/>
                  </a:moveTo>
                  <a:lnTo>
                    <a:pt x="4965" y="41"/>
                  </a:lnTo>
                  <a:lnTo>
                    <a:pt x="326" y="2239"/>
                  </a:lnTo>
                  <a:cubicBezTo>
                    <a:pt x="0" y="2442"/>
                    <a:pt x="123" y="2931"/>
                    <a:pt x="489" y="2931"/>
                  </a:cubicBezTo>
                  <a:lnTo>
                    <a:pt x="22913" y="2931"/>
                  </a:lnTo>
                  <a:cubicBezTo>
                    <a:pt x="22994" y="2931"/>
                    <a:pt x="23076" y="2890"/>
                    <a:pt x="23157" y="2849"/>
                  </a:cubicBezTo>
                  <a:lnTo>
                    <a:pt x="26047" y="652"/>
                  </a:lnTo>
                  <a:cubicBezTo>
                    <a:pt x="26291" y="448"/>
                    <a:pt x="26169" y="1"/>
                    <a:pt x="258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08" name="Google Shape;508;p1"/>
            <p:cNvSpPr/>
            <p:nvPr/>
          </p:nvSpPr>
          <p:spPr>
            <a:xfrm>
              <a:off x="3936125" y="2523250"/>
              <a:ext cx="668475" cy="89575"/>
            </a:xfrm>
            <a:custGeom>
              <a:avLst/>
              <a:gdLst/>
              <a:ahLst/>
              <a:cxnLst/>
              <a:rect l="l" t="t" r="r" b="b"/>
              <a:pathLst>
                <a:path w="26739" h="3583" extrusionOk="0">
                  <a:moveTo>
                    <a:pt x="26047" y="652"/>
                  </a:moveTo>
                  <a:lnTo>
                    <a:pt x="26047" y="693"/>
                  </a:lnTo>
                  <a:lnTo>
                    <a:pt x="23158" y="2931"/>
                  </a:lnTo>
                  <a:lnTo>
                    <a:pt x="693" y="2931"/>
                  </a:lnTo>
                  <a:lnTo>
                    <a:pt x="693" y="2890"/>
                  </a:lnTo>
                  <a:lnTo>
                    <a:pt x="5251" y="693"/>
                  </a:lnTo>
                  <a:lnTo>
                    <a:pt x="5332" y="652"/>
                  </a:lnTo>
                  <a:close/>
                  <a:moveTo>
                    <a:pt x="5251" y="1"/>
                  </a:moveTo>
                  <a:lnTo>
                    <a:pt x="5088" y="42"/>
                  </a:lnTo>
                  <a:lnTo>
                    <a:pt x="5007" y="42"/>
                  </a:lnTo>
                  <a:lnTo>
                    <a:pt x="408" y="2280"/>
                  </a:lnTo>
                  <a:cubicBezTo>
                    <a:pt x="123" y="2402"/>
                    <a:pt x="1" y="2646"/>
                    <a:pt x="1" y="2890"/>
                  </a:cubicBezTo>
                  <a:cubicBezTo>
                    <a:pt x="1" y="3053"/>
                    <a:pt x="82" y="3257"/>
                    <a:pt x="164" y="3379"/>
                  </a:cubicBezTo>
                  <a:cubicBezTo>
                    <a:pt x="286" y="3501"/>
                    <a:pt x="489" y="3582"/>
                    <a:pt x="693" y="3582"/>
                  </a:cubicBezTo>
                  <a:lnTo>
                    <a:pt x="23117" y="3582"/>
                  </a:lnTo>
                  <a:cubicBezTo>
                    <a:pt x="23280" y="3582"/>
                    <a:pt x="23442" y="3542"/>
                    <a:pt x="23565" y="3460"/>
                  </a:cubicBezTo>
                  <a:lnTo>
                    <a:pt x="26454" y="1222"/>
                  </a:lnTo>
                  <a:cubicBezTo>
                    <a:pt x="26617" y="1100"/>
                    <a:pt x="26739" y="896"/>
                    <a:pt x="26698" y="693"/>
                  </a:cubicBezTo>
                  <a:cubicBezTo>
                    <a:pt x="26698" y="489"/>
                    <a:pt x="26658" y="327"/>
                    <a:pt x="26535" y="204"/>
                  </a:cubicBezTo>
                  <a:cubicBezTo>
                    <a:pt x="26413" y="82"/>
                    <a:pt x="26210" y="1"/>
                    <a:pt x="260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09" name="Google Shape;509;p1"/>
            <p:cNvSpPr/>
            <p:nvPr/>
          </p:nvSpPr>
          <p:spPr>
            <a:xfrm>
              <a:off x="4246450" y="2181400"/>
              <a:ext cx="103800" cy="392750"/>
            </a:xfrm>
            <a:custGeom>
              <a:avLst/>
              <a:gdLst/>
              <a:ahLst/>
              <a:cxnLst/>
              <a:rect l="l" t="t" r="r" b="b"/>
              <a:pathLst>
                <a:path w="4152" h="15710" extrusionOk="0">
                  <a:moveTo>
                    <a:pt x="1" y="1"/>
                  </a:moveTo>
                  <a:lnTo>
                    <a:pt x="1" y="15710"/>
                  </a:lnTo>
                  <a:lnTo>
                    <a:pt x="4152" y="15710"/>
                  </a:lnTo>
                  <a:lnTo>
                    <a:pt x="4152" y="1"/>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10" name="Google Shape;510;p1"/>
            <p:cNvSpPr/>
            <p:nvPr/>
          </p:nvSpPr>
          <p:spPr>
            <a:xfrm>
              <a:off x="4238300" y="2172250"/>
              <a:ext cx="120100" cy="410050"/>
            </a:xfrm>
            <a:custGeom>
              <a:avLst/>
              <a:gdLst/>
              <a:ahLst/>
              <a:cxnLst/>
              <a:rect l="l" t="t" r="r" b="b"/>
              <a:pathLst>
                <a:path w="4804" h="16402" extrusionOk="0">
                  <a:moveTo>
                    <a:pt x="4111" y="692"/>
                  </a:moveTo>
                  <a:lnTo>
                    <a:pt x="4111" y="15750"/>
                  </a:lnTo>
                  <a:lnTo>
                    <a:pt x="693" y="15750"/>
                  </a:lnTo>
                  <a:lnTo>
                    <a:pt x="693" y="692"/>
                  </a:lnTo>
                  <a:close/>
                  <a:moveTo>
                    <a:pt x="327" y="0"/>
                  </a:moveTo>
                  <a:cubicBezTo>
                    <a:pt x="245" y="0"/>
                    <a:pt x="164" y="41"/>
                    <a:pt x="82" y="123"/>
                  </a:cubicBezTo>
                  <a:cubicBezTo>
                    <a:pt x="42" y="163"/>
                    <a:pt x="1" y="285"/>
                    <a:pt x="1" y="367"/>
                  </a:cubicBezTo>
                  <a:lnTo>
                    <a:pt x="1" y="16076"/>
                  </a:lnTo>
                  <a:cubicBezTo>
                    <a:pt x="1" y="16157"/>
                    <a:pt x="42" y="16239"/>
                    <a:pt x="82" y="16320"/>
                  </a:cubicBezTo>
                  <a:cubicBezTo>
                    <a:pt x="164" y="16361"/>
                    <a:pt x="245" y="16401"/>
                    <a:pt x="327" y="16401"/>
                  </a:cubicBezTo>
                  <a:lnTo>
                    <a:pt x="4478" y="16401"/>
                  </a:lnTo>
                  <a:cubicBezTo>
                    <a:pt x="4559" y="16401"/>
                    <a:pt x="4640" y="16361"/>
                    <a:pt x="4722" y="16320"/>
                  </a:cubicBezTo>
                  <a:cubicBezTo>
                    <a:pt x="4763" y="16239"/>
                    <a:pt x="4803" y="16157"/>
                    <a:pt x="4803" y="16076"/>
                  </a:cubicBezTo>
                  <a:lnTo>
                    <a:pt x="4803" y="367"/>
                  </a:lnTo>
                  <a:cubicBezTo>
                    <a:pt x="4803" y="285"/>
                    <a:pt x="4763" y="163"/>
                    <a:pt x="4722" y="123"/>
                  </a:cubicBezTo>
                  <a:cubicBezTo>
                    <a:pt x="4640" y="41"/>
                    <a:pt x="4559" y="0"/>
                    <a:pt x="44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11" name="Google Shape;511;p1"/>
            <p:cNvSpPr/>
            <p:nvPr/>
          </p:nvSpPr>
          <p:spPr>
            <a:xfrm>
              <a:off x="4230175" y="2181400"/>
              <a:ext cx="136350" cy="284900"/>
            </a:xfrm>
            <a:custGeom>
              <a:avLst/>
              <a:gdLst/>
              <a:ahLst/>
              <a:cxnLst/>
              <a:rect l="l" t="t" r="r" b="b"/>
              <a:pathLst>
                <a:path w="5454" h="11396" extrusionOk="0">
                  <a:moveTo>
                    <a:pt x="0" y="1"/>
                  </a:moveTo>
                  <a:lnTo>
                    <a:pt x="0" y="11396"/>
                  </a:lnTo>
                  <a:lnTo>
                    <a:pt x="5454" y="11396"/>
                  </a:lnTo>
                  <a:lnTo>
                    <a:pt x="545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12" name="Google Shape;512;p1"/>
            <p:cNvSpPr/>
            <p:nvPr/>
          </p:nvSpPr>
          <p:spPr>
            <a:xfrm>
              <a:off x="4222025" y="2172250"/>
              <a:ext cx="152650" cy="303225"/>
            </a:xfrm>
            <a:custGeom>
              <a:avLst/>
              <a:gdLst/>
              <a:ahLst/>
              <a:cxnLst/>
              <a:rect l="l" t="t" r="r" b="b"/>
              <a:pathLst>
                <a:path w="6106" h="12129" extrusionOk="0">
                  <a:moveTo>
                    <a:pt x="5414" y="692"/>
                  </a:moveTo>
                  <a:lnTo>
                    <a:pt x="5414" y="11436"/>
                  </a:lnTo>
                  <a:lnTo>
                    <a:pt x="693" y="11436"/>
                  </a:lnTo>
                  <a:lnTo>
                    <a:pt x="693" y="692"/>
                  </a:lnTo>
                  <a:close/>
                  <a:moveTo>
                    <a:pt x="326" y="0"/>
                  </a:moveTo>
                  <a:cubicBezTo>
                    <a:pt x="245" y="0"/>
                    <a:pt x="164" y="41"/>
                    <a:pt x="123" y="123"/>
                  </a:cubicBezTo>
                  <a:cubicBezTo>
                    <a:pt x="42" y="163"/>
                    <a:pt x="1" y="285"/>
                    <a:pt x="1" y="367"/>
                  </a:cubicBezTo>
                  <a:lnTo>
                    <a:pt x="1" y="11762"/>
                  </a:lnTo>
                  <a:cubicBezTo>
                    <a:pt x="1" y="11843"/>
                    <a:pt x="42" y="11965"/>
                    <a:pt x="123" y="12006"/>
                  </a:cubicBezTo>
                  <a:cubicBezTo>
                    <a:pt x="164" y="12087"/>
                    <a:pt x="245" y="12128"/>
                    <a:pt x="326" y="12128"/>
                  </a:cubicBezTo>
                  <a:lnTo>
                    <a:pt x="5780" y="12128"/>
                  </a:lnTo>
                  <a:cubicBezTo>
                    <a:pt x="5861" y="12128"/>
                    <a:pt x="5943" y="12087"/>
                    <a:pt x="5983" y="12006"/>
                  </a:cubicBezTo>
                  <a:cubicBezTo>
                    <a:pt x="6065" y="11925"/>
                    <a:pt x="6105" y="11843"/>
                    <a:pt x="6105" y="11762"/>
                  </a:cubicBezTo>
                  <a:lnTo>
                    <a:pt x="6105" y="367"/>
                  </a:lnTo>
                  <a:cubicBezTo>
                    <a:pt x="6105" y="285"/>
                    <a:pt x="6065" y="163"/>
                    <a:pt x="5983" y="123"/>
                  </a:cubicBezTo>
                  <a:cubicBezTo>
                    <a:pt x="5943" y="41"/>
                    <a:pt x="5861" y="0"/>
                    <a:pt x="57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13" name="Google Shape;513;p1"/>
            <p:cNvSpPr/>
            <p:nvPr/>
          </p:nvSpPr>
          <p:spPr>
            <a:xfrm>
              <a:off x="3469125" y="874000"/>
              <a:ext cx="1707275" cy="1335925"/>
            </a:xfrm>
            <a:custGeom>
              <a:avLst/>
              <a:gdLst/>
              <a:ahLst/>
              <a:cxnLst/>
              <a:rect l="l" t="t" r="r" b="b"/>
              <a:pathLst>
                <a:path w="68291" h="53437" extrusionOk="0">
                  <a:moveTo>
                    <a:pt x="1" y="1"/>
                  </a:moveTo>
                  <a:lnTo>
                    <a:pt x="1" y="53436"/>
                  </a:lnTo>
                  <a:lnTo>
                    <a:pt x="68291" y="53436"/>
                  </a:lnTo>
                  <a:lnTo>
                    <a:pt x="6829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14" name="Google Shape;514;p1"/>
            <p:cNvSpPr/>
            <p:nvPr/>
          </p:nvSpPr>
          <p:spPr>
            <a:xfrm>
              <a:off x="3461000" y="865875"/>
              <a:ext cx="1723550" cy="1352175"/>
            </a:xfrm>
            <a:custGeom>
              <a:avLst/>
              <a:gdLst/>
              <a:ahLst/>
              <a:cxnLst/>
              <a:rect l="l" t="t" r="r" b="b"/>
              <a:pathLst>
                <a:path w="68942" h="54087" extrusionOk="0">
                  <a:moveTo>
                    <a:pt x="68290" y="692"/>
                  </a:moveTo>
                  <a:lnTo>
                    <a:pt x="68290" y="53395"/>
                  </a:lnTo>
                  <a:lnTo>
                    <a:pt x="652" y="53395"/>
                  </a:lnTo>
                  <a:lnTo>
                    <a:pt x="652" y="692"/>
                  </a:lnTo>
                  <a:close/>
                  <a:moveTo>
                    <a:pt x="326" y="0"/>
                  </a:moveTo>
                  <a:cubicBezTo>
                    <a:pt x="245" y="0"/>
                    <a:pt x="163" y="41"/>
                    <a:pt x="82" y="82"/>
                  </a:cubicBezTo>
                  <a:cubicBezTo>
                    <a:pt x="0" y="163"/>
                    <a:pt x="0" y="244"/>
                    <a:pt x="0" y="326"/>
                  </a:cubicBezTo>
                  <a:lnTo>
                    <a:pt x="0" y="53761"/>
                  </a:lnTo>
                  <a:cubicBezTo>
                    <a:pt x="0" y="53843"/>
                    <a:pt x="0" y="53924"/>
                    <a:pt x="82" y="54005"/>
                  </a:cubicBezTo>
                  <a:cubicBezTo>
                    <a:pt x="163" y="54046"/>
                    <a:pt x="245" y="54087"/>
                    <a:pt x="326" y="54087"/>
                  </a:cubicBezTo>
                  <a:lnTo>
                    <a:pt x="68616" y="54087"/>
                  </a:lnTo>
                  <a:cubicBezTo>
                    <a:pt x="68697" y="54087"/>
                    <a:pt x="68778" y="54046"/>
                    <a:pt x="68860" y="54005"/>
                  </a:cubicBezTo>
                  <a:cubicBezTo>
                    <a:pt x="68901" y="53924"/>
                    <a:pt x="68941" y="53843"/>
                    <a:pt x="68941" y="53761"/>
                  </a:cubicBezTo>
                  <a:lnTo>
                    <a:pt x="68941" y="326"/>
                  </a:lnTo>
                  <a:cubicBezTo>
                    <a:pt x="68941" y="244"/>
                    <a:pt x="68901" y="163"/>
                    <a:pt x="68860" y="82"/>
                  </a:cubicBezTo>
                  <a:cubicBezTo>
                    <a:pt x="68778" y="41"/>
                    <a:pt x="68697" y="0"/>
                    <a:pt x="686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15" name="Google Shape;515;p1"/>
            <p:cNvSpPr/>
            <p:nvPr/>
          </p:nvSpPr>
          <p:spPr>
            <a:xfrm>
              <a:off x="3560700" y="945225"/>
              <a:ext cx="1524125" cy="1193475"/>
            </a:xfrm>
            <a:custGeom>
              <a:avLst/>
              <a:gdLst/>
              <a:ahLst/>
              <a:cxnLst/>
              <a:rect l="l" t="t" r="r" b="b"/>
              <a:pathLst>
                <a:path w="60965" h="47739" extrusionOk="0">
                  <a:moveTo>
                    <a:pt x="1" y="1"/>
                  </a:moveTo>
                  <a:lnTo>
                    <a:pt x="1" y="47738"/>
                  </a:lnTo>
                  <a:lnTo>
                    <a:pt x="60965" y="47738"/>
                  </a:lnTo>
                  <a:lnTo>
                    <a:pt x="609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16" name="Google Shape;516;p1"/>
            <p:cNvSpPr/>
            <p:nvPr/>
          </p:nvSpPr>
          <p:spPr>
            <a:xfrm>
              <a:off x="3551550" y="937075"/>
              <a:ext cx="1542450" cy="1209750"/>
            </a:xfrm>
            <a:custGeom>
              <a:avLst/>
              <a:gdLst/>
              <a:ahLst/>
              <a:cxnLst/>
              <a:rect l="l" t="t" r="r" b="b"/>
              <a:pathLst>
                <a:path w="61698" h="48390" extrusionOk="0">
                  <a:moveTo>
                    <a:pt x="61005" y="693"/>
                  </a:moveTo>
                  <a:lnTo>
                    <a:pt x="61005" y="47698"/>
                  </a:lnTo>
                  <a:lnTo>
                    <a:pt x="692" y="47698"/>
                  </a:lnTo>
                  <a:lnTo>
                    <a:pt x="692" y="693"/>
                  </a:lnTo>
                  <a:close/>
                  <a:moveTo>
                    <a:pt x="367" y="1"/>
                  </a:moveTo>
                  <a:cubicBezTo>
                    <a:pt x="245" y="1"/>
                    <a:pt x="163" y="42"/>
                    <a:pt x="123" y="123"/>
                  </a:cubicBezTo>
                  <a:cubicBezTo>
                    <a:pt x="41" y="164"/>
                    <a:pt x="0" y="245"/>
                    <a:pt x="0" y="327"/>
                  </a:cubicBezTo>
                  <a:lnTo>
                    <a:pt x="0" y="48064"/>
                  </a:lnTo>
                  <a:cubicBezTo>
                    <a:pt x="0" y="48146"/>
                    <a:pt x="41" y="48227"/>
                    <a:pt x="123" y="48268"/>
                  </a:cubicBezTo>
                  <a:cubicBezTo>
                    <a:pt x="163" y="48349"/>
                    <a:pt x="245" y="48390"/>
                    <a:pt x="367" y="48390"/>
                  </a:cubicBezTo>
                  <a:lnTo>
                    <a:pt x="61331" y="48390"/>
                  </a:lnTo>
                  <a:cubicBezTo>
                    <a:pt x="61412" y="48390"/>
                    <a:pt x="61494" y="48349"/>
                    <a:pt x="61575" y="48268"/>
                  </a:cubicBezTo>
                  <a:cubicBezTo>
                    <a:pt x="61657" y="48227"/>
                    <a:pt x="61697" y="48146"/>
                    <a:pt x="61697" y="48064"/>
                  </a:cubicBezTo>
                  <a:lnTo>
                    <a:pt x="61697" y="327"/>
                  </a:lnTo>
                  <a:cubicBezTo>
                    <a:pt x="61697" y="245"/>
                    <a:pt x="61657" y="164"/>
                    <a:pt x="61575" y="123"/>
                  </a:cubicBezTo>
                  <a:cubicBezTo>
                    <a:pt x="61494" y="42"/>
                    <a:pt x="61412" y="1"/>
                    <a:pt x="613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17" name="Google Shape;517;p1"/>
            <p:cNvSpPr/>
            <p:nvPr/>
          </p:nvSpPr>
          <p:spPr>
            <a:xfrm>
              <a:off x="3671600" y="1070375"/>
              <a:ext cx="637950" cy="293050"/>
            </a:xfrm>
            <a:custGeom>
              <a:avLst/>
              <a:gdLst/>
              <a:ahLst/>
              <a:cxnLst/>
              <a:rect l="l" t="t" r="r" b="b"/>
              <a:pathLst>
                <a:path w="25518" h="11722" extrusionOk="0">
                  <a:moveTo>
                    <a:pt x="24826" y="692"/>
                  </a:moveTo>
                  <a:lnTo>
                    <a:pt x="24826" y="11070"/>
                  </a:lnTo>
                  <a:lnTo>
                    <a:pt x="652" y="11070"/>
                  </a:lnTo>
                  <a:lnTo>
                    <a:pt x="652" y="692"/>
                  </a:lnTo>
                  <a:close/>
                  <a:moveTo>
                    <a:pt x="1" y="0"/>
                  </a:moveTo>
                  <a:lnTo>
                    <a:pt x="1" y="11721"/>
                  </a:lnTo>
                  <a:lnTo>
                    <a:pt x="25518" y="11721"/>
                  </a:lnTo>
                  <a:lnTo>
                    <a:pt x="25518" y="11396"/>
                  </a:lnTo>
                  <a:lnTo>
                    <a:pt x="255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18" name="Google Shape;518;p1"/>
            <p:cNvSpPr/>
            <p:nvPr/>
          </p:nvSpPr>
          <p:spPr>
            <a:xfrm>
              <a:off x="3760125" y="1538400"/>
              <a:ext cx="1047975" cy="116000"/>
            </a:xfrm>
            <a:custGeom>
              <a:avLst/>
              <a:gdLst/>
              <a:ahLst/>
              <a:cxnLst/>
              <a:rect l="l" t="t" r="r" b="b"/>
              <a:pathLst>
                <a:path w="41919" h="4640" extrusionOk="0">
                  <a:moveTo>
                    <a:pt x="0" y="0"/>
                  </a:moveTo>
                  <a:lnTo>
                    <a:pt x="0" y="692"/>
                  </a:lnTo>
                  <a:lnTo>
                    <a:pt x="5820" y="692"/>
                  </a:lnTo>
                  <a:cubicBezTo>
                    <a:pt x="8384" y="692"/>
                    <a:pt x="10907" y="1221"/>
                    <a:pt x="13227" y="2320"/>
                  </a:cubicBezTo>
                  <a:lnTo>
                    <a:pt x="15913" y="3581"/>
                  </a:lnTo>
                  <a:cubicBezTo>
                    <a:pt x="17419" y="4273"/>
                    <a:pt x="19006" y="4640"/>
                    <a:pt x="20593" y="4640"/>
                  </a:cubicBezTo>
                  <a:cubicBezTo>
                    <a:pt x="22384" y="4640"/>
                    <a:pt x="24215" y="4151"/>
                    <a:pt x="25843" y="3256"/>
                  </a:cubicBezTo>
                  <a:lnTo>
                    <a:pt x="26616" y="2849"/>
                  </a:lnTo>
                  <a:cubicBezTo>
                    <a:pt x="29221" y="1424"/>
                    <a:pt x="32110" y="692"/>
                    <a:pt x="35081" y="692"/>
                  </a:cubicBezTo>
                  <a:lnTo>
                    <a:pt x="41918" y="692"/>
                  </a:lnTo>
                  <a:lnTo>
                    <a:pt x="41918" y="0"/>
                  </a:lnTo>
                  <a:lnTo>
                    <a:pt x="35081" y="0"/>
                  </a:lnTo>
                  <a:cubicBezTo>
                    <a:pt x="31988" y="0"/>
                    <a:pt x="28977" y="773"/>
                    <a:pt x="26291" y="2238"/>
                  </a:cubicBezTo>
                  <a:lnTo>
                    <a:pt x="25517" y="2686"/>
                  </a:lnTo>
                  <a:cubicBezTo>
                    <a:pt x="23971" y="3500"/>
                    <a:pt x="22302" y="3948"/>
                    <a:pt x="20593" y="3948"/>
                  </a:cubicBezTo>
                  <a:cubicBezTo>
                    <a:pt x="19087" y="3948"/>
                    <a:pt x="17581" y="3622"/>
                    <a:pt x="16198" y="2971"/>
                  </a:cubicBezTo>
                  <a:lnTo>
                    <a:pt x="13512" y="1709"/>
                  </a:lnTo>
                  <a:cubicBezTo>
                    <a:pt x="11111" y="570"/>
                    <a:pt x="8465" y="0"/>
                    <a:pt x="58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19" name="Google Shape;519;p1"/>
            <p:cNvSpPr/>
            <p:nvPr/>
          </p:nvSpPr>
          <p:spPr>
            <a:xfrm>
              <a:off x="3760125" y="1639125"/>
              <a:ext cx="1047975" cy="116000"/>
            </a:xfrm>
            <a:custGeom>
              <a:avLst/>
              <a:gdLst/>
              <a:ahLst/>
              <a:cxnLst/>
              <a:rect l="l" t="t" r="r" b="b"/>
              <a:pathLst>
                <a:path w="41919" h="4640" extrusionOk="0">
                  <a:moveTo>
                    <a:pt x="0" y="0"/>
                  </a:moveTo>
                  <a:lnTo>
                    <a:pt x="0" y="692"/>
                  </a:lnTo>
                  <a:lnTo>
                    <a:pt x="5820" y="692"/>
                  </a:lnTo>
                  <a:cubicBezTo>
                    <a:pt x="8384" y="692"/>
                    <a:pt x="10907" y="1262"/>
                    <a:pt x="13227" y="2320"/>
                  </a:cubicBezTo>
                  <a:lnTo>
                    <a:pt x="15913" y="3622"/>
                  </a:lnTo>
                  <a:cubicBezTo>
                    <a:pt x="17419" y="4314"/>
                    <a:pt x="19006" y="4640"/>
                    <a:pt x="20593" y="4640"/>
                  </a:cubicBezTo>
                  <a:cubicBezTo>
                    <a:pt x="22384" y="4640"/>
                    <a:pt x="24215" y="4192"/>
                    <a:pt x="25843" y="3297"/>
                  </a:cubicBezTo>
                  <a:lnTo>
                    <a:pt x="26616" y="2849"/>
                  </a:lnTo>
                  <a:cubicBezTo>
                    <a:pt x="29221" y="1424"/>
                    <a:pt x="32110" y="692"/>
                    <a:pt x="35081" y="692"/>
                  </a:cubicBezTo>
                  <a:lnTo>
                    <a:pt x="41918" y="692"/>
                  </a:lnTo>
                  <a:lnTo>
                    <a:pt x="41918" y="0"/>
                  </a:lnTo>
                  <a:lnTo>
                    <a:pt x="35081" y="0"/>
                  </a:lnTo>
                  <a:cubicBezTo>
                    <a:pt x="31988" y="0"/>
                    <a:pt x="28977" y="773"/>
                    <a:pt x="26291" y="2279"/>
                  </a:cubicBezTo>
                  <a:lnTo>
                    <a:pt x="25517" y="2686"/>
                  </a:lnTo>
                  <a:cubicBezTo>
                    <a:pt x="24012" y="3541"/>
                    <a:pt x="22302" y="3948"/>
                    <a:pt x="20593" y="3948"/>
                  </a:cubicBezTo>
                  <a:cubicBezTo>
                    <a:pt x="19087" y="3948"/>
                    <a:pt x="17581" y="3622"/>
                    <a:pt x="16198" y="2971"/>
                  </a:cubicBezTo>
                  <a:lnTo>
                    <a:pt x="13512" y="1709"/>
                  </a:lnTo>
                  <a:cubicBezTo>
                    <a:pt x="11111" y="611"/>
                    <a:pt x="8465" y="0"/>
                    <a:pt x="58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20" name="Google Shape;520;p1"/>
            <p:cNvSpPr/>
            <p:nvPr/>
          </p:nvSpPr>
          <p:spPr>
            <a:xfrm>
              <a:off x="3760125" y="1866000"/>
              <a:ext cx="1047975" cy="115000"/>
            </a:xfrm>
            <a:custGeom>
              <a:avLst/>
              <a:gdLst/>
              <a:ahLst/>
              <a:cxnLst/>
              <a:rect l="l" t="t" r="r" b="b"/>
              <a:pathLst>
                <a:path w="41919" h="4600" extrusionOk="0">
                  <a:moveTo>
                    <a:pt x="20593" y="1"/>
                  </a:moveTo>
                  <a:cubicBezTo>
                    <a:pt x="19006" y="1"/>
                    <a:pt x="17419" y="326"/>
                    <a:pt x="15913" y="1018"/>
                  </a:cubicBezTo>
                  <a:lnTo>
                    <a:pt x="13227" y="2280"/>
                  </a:lnTo>
                  <a:cubicBezTo>
                    <a:pt x="10907" y="3378"/>
                    <a:pt x="8384" y="3948"/>
                    <a:pt x="5820" y="3948"/>
                  </a:cubicBezTo>
                  <a:lnTo>
                    <a:pt x="0" y="3948"/>
                  </a:lnTo>
                  <a:lnTo>
                    <a:pt x="0" y="4599"/>
                  </a:lnTo>
                  <a:lnTo>
                    <a:pt x="5820" y="4599"/>
                  </a:lnTo>
                  <a:cubicBezTo>
                    <a:pt x="8465" y="4599"/>
                    <a:pt x="11111" y="4030"/>
                    <a:pt x="13512" y="2890"/>
                  </a:cubicBezTo>
                  <a:lnTo>
                    <a:pt x="16198" y="1628"/>
                  </a:lnTo>
                  <a:cubicBezTo>
                    <a:pt x="17581" y="977"/>
                    <a:pt x="19087" y="652"/>
                    <a:pt x="20593" y="652"/>
                  </a:cubicBezTo>
                  <a:cubicBezTo>
                    <a:pt x="22302" y="652"/>
                    <a:pt x="23971" y="1099"/>
                    <a:pt x="25517" y="1913"/>
                  </a:cubicBezTo>
                  <a:lnTo>
                    <a:pt x="26291" y="2361"/>
                  </a:lnTo>
                  <a:cubicBezTo>
                    <a:pt x="28977" y="3826"/>
                    <a:pt x="31988" y="4599"/>
                    <a:pt x="35081" y="4599"/>
                  </a:cubicBezTo>
                  <a:lnTo>
                    <a:pt x="41918" y="4599"/>
                  </a:lnTo>
                  <a:lnTo>
                    <a:pt x="41918" y="3948"/>
                  </a:lnTo>
                  <a:lnTo>
                    <a:pt x="35081" y="3948"/>
                  </a:lnTo>
                  <a:cubicBezTo>
                    <a:pt x="32110" y="3948"/>
                    <a:pt x="29221" y="3175"/>
                    <a:pt x="26616" y="1751"/>
                  </a:cubicBezTo>
                  <a:lnTo>
                    <a:pt x="25843" y="1344"/>
                  </a:lnTo>
                  <a:cubicBezTo>
                    <a:pt x="24215" y="448"/>
                    <a:pt x="22384" y="1"/>
                    <a:pt x="205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21" name="Google Shape;521;p1"/>
            <p:cNvSpPr/>
            <p:nvPr/>
          </p:nvSpPr>
          <p:spPr>
            <a:xfrm>
              <a:off x="3760125" y="1764250"/>
              <a:ext cx="1047975" cy="116025"/>
            </a:xfrm>
            <a:custGeom>
              <a:avLst/>
              <a:gdLst/>
              <a:ahLst/>
              <a:cxnLst/>
              <a:rect l="l" t="t" r="r" b="b"/>
              <a:pathLst>
                <a:path w="41919" h="4641" extrusionOk="0">
                  <a:moveTo>
                    <a:pt x="20593" y="1"/>
                  </a:moveTo>
                  <a:cubicBezTo>
                    <a:pt x="19006" y="1"/>
                    <a:pt x="17419" y="367"/>
                    <a:pt x="15913" y="1059"/>
                  </a:cubicBezTo>
                  <a:lnTo>
                    <a:pt x="13227" y="2321"/>
                  </a:lnTo>
                  <a:cubicBezTo>
                    <a:pt x="10907" y="3379"/>
                    <a:pt x="8384" y="3948"/>
                    <a:pt x="5820" y="3948"/>
                  </a:cubicBezTo>
                  <a:lnTo>
                    <a:pt x="0" y="3948"/>
                  </a:lnTo>
                  <a:lnTo>
                    <a:pt x="0" y="4640"/>
                  </a:lnTo>
                  <a:lnTo>
                    <a:pt x="5820" y="4640"/>
                  </a:lnTo>
                  <a:cubicBezTo>
                    <a:pt x="8465" y="4640"/>
                    <a:pt x="11111" y="4030"/>
                    <a:pt x="13512" y="2931"/>
                  </a:cubicBezTo>
                  <a:lnTo>
                    <a:pt x="16198" y="1669"/>
                  </a:lnTo>
                  <a:cubicBezTo>
                    <a:pt x="17581" y="1018"/>
                    <a:pt x="19087" y="693"/>
                    <a:pt x="20593" y="693"/>
                  </a:cubicBezTo>
                  <a:cubicBezTo>
                    <a:pt x="22302" y="693"/>
                    <a:pt x="24012" y="1100"/>
                    <a:pt x="25517" y="1954"/>
                  </a:cubicBezTo>
                  <a:lnTo>
                    <a:pt x="26291" y="2402"/>
                  </a:lnTo>
                  <a:cubicBezTo>
                    <a:pt x="28977" y="3867"/>
                    <a:pt x="31988" y="4640"/>
                    <a:pt x="35081" y="4640"/>
                  </a:cubicBezTo>
                  <a:lnTo>
                    <a:pt x="41918" y="4640"/>
                  </a:lnTo>
                  <a:lnTo>
                    <a:pt x="41918" y="3948"/>
                  </a:lnTo>
                  <a:lnTo>
                    <a:pt x="35081" y="3948"/>
                  </a:lnTo>
                  <a:cubicBezTo>
                    <a:pt x="32110" y="3948"/>
                    <a:pt x="29221" y="3216"/>
                    <a:pt x="26616" y="1792"/>
                  </a:cubicBezTo>
                  <a:lnTo>
                    <a:pt x="25843" y="1344"/>
                  </a:lnTo>
                  <a:cubicBezTo>
                    <a:pt x="24215" y="449"/>
                    <a:pt x="22384" y="1"/>
                    <a:pt x="205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22" name="Google Shape;522;p1"/>
            <p:cNvSpPr/>
            <p:nvPr/>
          </p:nvSpPr>
          <p:spPr>
            <a:xfrm>
              <a:off x="4825375" y="1479375"/>
              <a:ext cx="96675" cy="97700"/>
            </a:xfrm>
            <a:custGeom>
              <a:avLst/>
              <a:gdLst/>
              <a:ahLst/>
              <a:cxnLst/>
              <a:rect l="l" t="t" r="r" b="b"/>
              <a:pathLst>
                <a:path w="3867" h="3908" extrusionOk="0">
                  <a:moveTo>
                    <a:pt x="0" y="1"/>
                  </a:moveTo>
                  <a:lnTo>
                    <a:pt x="0" y="3908"/>
                  </a:lnTo>
                  <a:lnTo>
                    <a:pt x="3866" y="3908"/>
                  </a:lnTo>
                  <a:lnTo>
                    <a:pt x="386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23" name="Google Shape;523;p1"/>
            <p:cNvSpPr/>
            <p:nvPr/>
          </p:nvSpPr>
          <p:spPr>
            <a:xfrm>
              <a:off x="4825375" y="1599425"/>
              <a:ext cx="96675" cy="96700"/>
            </a:xfrm>
            <a:custGeom>
              <a:avLst/>
              <a:gdLst/>
              <a:ahLst/>
              <a:cxnLst/>
              <a:rect l="l" t="t" r="r" b="b"/>
              <a:pathLst>
                <a:path w="3867" h="3868" extrusionOk="0">
                  <a:moveTo>
                    <a:pt x="0" y="1"/>
                  </a:moveTo>
                  <a:lnTo>
                    <a:pt x="0" y="3867"/>
                  </a:lnTo>
                  <a:lnTo>
                    <a:pt x="3866" y="3867"/>
                  </a:lnTo>
                  <a:lnTo>
                    <a:pt x="386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24" name="Google Shape;524;p1"/>
            <p:cNvSpPr/>
            <p:nvPr/>
          </p:nvSpPr>
          <p:spPr>
            <a:xfrm>
              <a:off x="4825375" y="1804950"/>
              <a:ext cx="96675" cy="96675"/>
            </a:xfrm>
            <a:custGeom>
              <a:avLst/>
              <a:gdLst/>
              <a:ahLst/>
              <a:cxnLst/>
              <a:rect l="l" t="t" r="r" b="b"/>
              <a:pathLst>
                <a:path w="3867" h="3867" extrusionOk="0">
                  <a:moveTo>
                    <a:pt x="0" y="1"/>
                  </a:moveTo>
                  <a:lnTo>
                    <a:pt x="0" y="3867"/>
                  </a:lnTo>
                  <a:lnTo>
                    <a:pt x="3866" y="3867"/>
                  </a:lnTo>
                  <a:lnTo>
                    <a:pt x="386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25" name="Google Shape;525;p1"/>
            <p:cNvSpPr/>
            <p:nvPr/>
          </p:nvSpPr>
          <p:spPr>
            <a:xfrm>
              <a:off x="4825375" y="1924000"/>
              <a:ext cx="96675" cy="97700"/>
            </a:xfrm>
            <a:custGeom>
              <a:avLst/>
              <a:gdLst/>
              <a:ahLst/>
              <a:cxnLst/>
              <a:rect l="l" t="t" r="r" b="b"/>
              <a:pathLst>
                <a:path w="3867" h="3908" extrusionOk="0">
                  <a:moveTo>
                    <a:pt x="0" y="0"/>
                  </a:moveTo>
                  <a:lnTo>
                    <a:pt x="0" y="3907"/>
                  </a:lnTo>
                  <a:lnTo>
                    <a:pt x="3866" y="3907"/>
                  </a:lnTo>
                  <a:lnTo>
                    <a:pt x="38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26" name="Google Shape;526;p1"/>
            <p:cNvSpPr/>
            <p:nvPr/>
          </p:nvSpPr>
          <p:spPr>
            <a:xfrm>
              <a:off x="3644125" y="1479375"/>
              <a:ext cx="96700" cy="97700"/>
            </a:xfrm>
            <a:custGeom>
              <a:avLst/>
              <a:gdLst/>
              <a:ahLst/>
              <a:cxnLst/>
              <a:rect l="l" t="t" r="r" b="b"/>
              <a:pathLst>
                <a:path w="3868" h="3908" extrusionOk="0">
                  <a:moveTo>
                    <a:pt x="1" y="1"/>
                  </a:moveTo>
                  <a:lnTo>
                    <a:pt x="1" y="3908"/>
                  </a:lnTo>
                  <a:lnTo>
                    <a:pt x="3867" y="3908"/>
                  </a:lnTo>
                  <a:lnTo>
                    <a:pt x="386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27" name="Google Shape;527;p1"/>
            <p:cNvSpPr/>
            <p:nvPr/>
          </p:nvSpPr>
          <p:spPr>
            <a:xfrm>
              <a:off x="3644125" y="1599425"/>
              <a:ext cx="96700" cy="96700"/>
            </a:xfrm>
            <a:custGeom>
              <a:avLst/>
              <a:gdLst/>
              <a:ahLst/>
              <a:cxnLst/>
              <a:rect l="l" t="t" r="r" b="b"/>
              <a:pathLst>
                <a:path w="3868" h="3868" extrusionOk="0">
                  <a:moveTo>
                    <a:pt x="1" y="1"/>
                  </a:moveTo>
                  <a:lnTo>
                    <a:pt x="1" y="3867"/>
                  </a:lnTo>
                  <a:lnTo>
                    <a:pt x="3867" y="3867"/>
                  </a:lnTo>
                  <a:lnTo>
                    <a:pt x="386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28" name="Google Shape;528;p1"/>
            <p:cNvSpPr/>
            <p:nvPr/>
          </p:nvSpPr>
          <p:spPr>
            <a:xfrm>
              <a:off x="3644125" y="1804950"/>
              <a:ext cx="96700" cy="96675"/>
            </a:xfrm>
            <a:custGeom>
              <a:avLst/>
              <a:gdLst/>
              <a:ahLst/>
              <a:cxnLst/>
              <a:rect l="l" t="t" r="r" b="b"/>
              <a:pathLst>
                <a:path w="3868" h="3867" extrusionOk="0">
                  <a:moveTo>
                    <a:pt x="1" y="1"/>
                  </a:moveTo>
                  <a:lnTo>
                    <a:pt x="1" y="3867"/>
                  </a:lnTo>
                  <a:lnTo>
                    <a:pt x="3867" y="3867"/>
                  </a:lnTo>
                  <a:lnTo>
                    <a:pt x="386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29" name="Google Shape;529;p1"/>
            <p:cNvSpPr/>
            <p:nvPr/>
          </p:nvSpPr>
          <p:spPr>
            <a:xfrm>
              <a:off x="3644125" y="1924000"/>
              <a:ext cx="96700" cy="97700"/>
            </a:xfrm>
            <a:custGeom>
              <a:avLst/>
              <a:gdLst/>
              <a:ahLst/>
              <a:cxnLst/>
              <a:rect l="l" t="t" r="r" b="b"/>
              <a:pathLst>
                <a:path w="3868" h="3908" extrusionOk="0">
                  <a:moveTo>
                    <a:pt x="1" y="0"/>
                  </a:moveTo>
                  <a:lnTo>
                    <a:pt x="1" y="3907"/>
                  </a:lnTo>
                  <a:lnTo>
                    <a:pt x="3867" y="3907"/>
                  </a:lnTo>
                  <a:lnTo>
                    <a:pt x="38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30" name="Google Shape;530;p1"/>
            <p:cNvSpPr/>
            <p:nvPr/>
          </p:nvSpPr>
          <p:spPr>
            <a:xfrm>
              <a:off x="4389900" y="1053075"/>
              <a:ext cx="534175" cy="335775"/>
            </a:xfrm>
            <a:custGeom>
              <a:avLst/>
              <a:gdLst/>
              <a:ahLst/>
              <a:cxnLst/>
              <a:rect l="l" t="t" r="r" b="b"/>
              <a:pathLst>
                <a:path w="21367" h="13431" extrusionOk="0">
                  <a:moveTo>
                    <a:pt x="367" y="82"/>
                  </a:moveTo>
                  <a:cubicBezTo>
                    <a:pt x="164" y="82"/>
                    <a:pt x="1" y="245"/>
                    <a:pt x="1" y="448"/>
                  </a:cubicBezTo>
                  <a:cubicBezTo>
                    <a:pt x="1" y="692"/>
                    <a:pt x="164" y="855"/>
                    <a:pt x="367" y="855"/>
                  </a:cubicBezTo>
                  <a:lnTo>
                    <a:pt x="1954" y="855"/>
                  </a:lnTo>
                  <a:cubicBezTo>
                    <a:pt x="2158" y="855"/>
                    <a:pt x="2321" y="692"/>
                    <a:pt x="2321" y="448"/>
                  </a:cubicBezTo>
                  <a:cubicBezTo>
                    <a:pt x="2321" y="245"/>
                    <a:pt x="2158" y="82"/>
                    <a:pt x="1954" y="82"/>
                  </a:cubicBezTo>
                  <a:close/>
                  <a:moveTo>
                    <a:pt x="3704" y="82"/>
                  </a:moveTo>
                  <a:cubicBezTo>
                    <a:pt x="3501" y="82"/>
                    <a:pt x="3297" y="245"/>
                    <a:pt x="3297" y="448"/>
                  </a:cubicBezTo>
                  <a:cubicBezTo>
                    <a:pt x="3297" y="692"/>
                    <a:pt x="3501" y="855"/>
                    <a:pt x="3704" y="855"/>
                  </a:cubicBezTo>
                  <a:lnTo>
                    <a:pt x="7815" y="855"/>
                  </a:lnTo>
                  <a:cubicBezTo>
                    <a:pt x="8059" y="855"/>
                    <a:pt x="8222" y="692"/>
                    <a:pt x="8222" y="448"/>
                  </a:cubicBezTo>
                  <a:cubicBezTo>
                    <a:pt x="8222" y="245"/>
                    <a:pt x="8059" y="82"/>
                    <a:pt x="7815" y="82"/>
                  </a:cubicBezTo>
                  <a:close/>
                  <a:moveTo>
                    <a:pt x="9565" y="0"/>
                  </a:moveTo>
                  <a:cubicBezTo>
                    <a:pt x="9320" y="0"/>
                    <a:pt x="9117" y="204"/>
                    <a:pt x="9117" y="448"/>
                  </a:cubicBezTo>
                  <a:cubicBezTo>
                    <a:pt x="9117" y="692"/>
                    <a:pt x="9320" y="896"/>
                    <a:pt x="9565" y="896"/>
                  </a:cubicBezTo>
                  <a:cubicBezTo>
                    <a:pt x="9850" y="896"/>
                    <a:pt x="10053" y="692"/>
                    <a:pt x="10053" y="448"/>
                  </a:cubicBezTo>
                  <a:cubicBezTo>
                    <a:pt x="10053" y="204"/>
                    <a:pt x="9850" y="0"/>
                    <a:pt x="9565" y="0"/>
                  </a:cubicBezTo>
                  <a:close/>
                  <a:moveTo>
                    <a:pt x="10948" y="0"/>
                  </a:moveTo>
                  <a:cubicBezTo>
                    <a:pt x="10704" y="0"/>
                    <a:pt x="10501" y="204"/>
                    <a:pt x="10501" y="448"/>
                  </a:cubicBezTo>
                  <a:cubicBezTo>
                    <a:pt x="10501" y="692"/>
                    <a:pt x="10704" y="896"/>
                    <a:pt x="10948" y="896"/>
                  </a:cubicBezTo>
                  <a:cubicBezTo>
                    <a:pt x="11193" y="896"/>
                    <a:pt x="11396" y="692"/>
                    <a:pt x="11396" y="448"/>
                  </a:cubicBezTo>
                  <a:cubicBezTo>
                    <a:pt x="11396" y="204"/>
                    <a:pt x="11193" y="0"/>
                    <a:pt x="10948" y="0"/>
                  </a:cubicBezTo>
                  <a:close/>
                  <a:moveTo>
                    <a:pt x="12291" y="0"/>
                  </a:moveTo>
                  <a:cubicBezTo>
                    <a:pt x="12047" y="0"/>
                    <a:pt x="11844" y="204"/>
                    <a:pt x="11844" y="448"/>
                  </a:cubicBezTo>
                  <a:cubicBezTo>
                    <a:pt x="11844" y="692"/>
                    <a:pt x="12047" y="896"/>
                    <a:pt x="12291" y="896"/>
                  </a:cubicBezTo>
                  <a:cubicBezTo>
                    <a:pt x="12536" y="896"/>
                    <a:pt x="12739" y="692"/>
                    <a:pt x="12739" y="448"/>
                  </a:cubicBezTo>
                  <a:cubicBezTo>
                    <a:pt x="12739" y="204"/>
                    <a:pt x="12536" y="0"/>
                    <a:pt x="12291" y="0"/>
                  </a:cubicBezTo>
                  <a:close/>
                  <a:moveTo>
                    <a:pt x="13634" y="0"/>
                  </a:moveTo>
                  <a:cubicBezTo>
                    <a:pt x="13390" y="0"/>
                    <a:pt x="13187" y="204"/>
                    <a:pt x="13187" y="448"/>
                  </a:cubicBezTo>
                  <a:cubicBezTo>
                    <a:pt x="13187" y="692"/>
                    <a:pt x="13390" y="896"/>
                    <a:pt x="13634" y="896"/>
                  </a:cubicBezTo>
                  <a:cubicBezTo>
                    <a:pt x="13879" y="896"/>
                    <a:pt x="14082" y="692"/>
                    <a:pt x="14082" y="448"/>
                  </a:cubicBezTo>
                  <a:cubicBezTo>
                    <a:pt x="14082" y="204"/>
                    <a:pt x="13879" y="0"/>
                    <a:pt x="13634" y="0"/>
                  </a:cubicBezTo>
                  <a:close/>
                  <a:moveTo>
                    <a:pt x="14977" y="0"/>
                  </a:moveTo>
                  <a:cubicBezTo>
                    <a:pt x="14733" y="0"/>
                    <a:pt x="14530" y="204"/>
                    <a:pt x="14530" y="448"/>
                  </a:cubicBezTo>
                  <a:cubicBezTo>
                    <a:pt x="14530" y="692"/>
                    <a:pt x="14733" y="896"/>
                    <a:pt x="14977" y="896"/>
                  </a:cubicBezTo>
                  <a:cubicBezTo>
                    <a:pt x="15222" y="896"/>
                    <a:pt x="15425" y="692"/>
                    <a:pt x="15425" y="448"/>
                  </a:cubicBezTo>
                  <a:cubicBezTo>
                    <a:pt x="15425" y="204"/>
                    <a:pt x="15222" y="0"/>
                    <a:pt x="14977" y="0"/>
                  </a:cubicBezTo>
                  <a:close/>
                  <a:moveTo>
                    <a:pt x="16320" y="0"/>
                  </a:moveTo>
                  <a:cubicBezTo>
                    <a:pt x="16076" y="0"/>
                    <a:pt x="15873" y="204"/>
                    <a:pt x="15873" y="448"/>
                  </a:cubicBezTo>
                  <a:cubicBezTo>
                    <a:pt x="15873" y="692"/>
                    <a:pt x="16076" y="896"/>
                    <a:pt x="16320" y="896"/>
                  </a:cubicBezTo>
                  <a:cubicBezTo>
                    <a:pt x="16565" y="896"/>
                    <a:pt x="16768" y="692"/>
                    <a:pt x="16768" y="448"/>
                  </a:cubicBezTo>
                  <a:cubicBezTo>
                    <a:pt x="16768" y="204"/>
                    <a:pt x="16565" y="0"/>
                    <a:pt x="16320" y="0"/>
                  </a:cubicBezTo>
                  <a:close/>
                  <a:moveTo>
                    <a:pt x="367" y="1873"/>
                  </a:moveTo>
                  <a:cubicBezTo>
                    <a:pt x="164" y="1873"/>
                    <a:pt x="1" y="2035"/>
                    <a:pt x="1" y="2239"/>
                  </a:cubicBezTo>
                  <a:cubicBezTo>
                    <a:pt x="1" y="2483"/>
                    <a:pt x="164" y="2646"/>
                    <a:pt x="367" y="2646"/>
                  </a:cubicBezTo>
                  <a:lnTo>
                    <a:pt x="1954" y="2646"/>
                  </a:lnTo>
                  <a:cubicBezTo>
                    <a:pt x="2158" y="2646"/>
                    <a:pt x="2321" y="2483"/>
                    <a:pt x="2321" y="2239"/>
                  </a:cubicBezTo>
                  <a:cubicBezTo>
                    <a:pt x="2321" y="2035"/>
                    <a:pt x="2158" y="1873"/>
                    <a:pt x="1954" y="1873"/>
                  </a:cubicBezTo>
                  <a:close/>
                  <a:moveTo>
                    <a:pt x="3704" y="1873"/>
                  </a:moveTo>
                  <a:cubicBezTo>
                    <a:pt x="3501" y="1873"/>
                    <a:pt x="3297" y="2035"/>
                    <a:pt x="3297" y="2239"/>
                  </a:cubicBezTo>
                  <a:cubicBezTo>
                    <a:pt x="3297" y="2483"/>
                    <a:pt x="3501" y="2646"/>
                    <a:pt x="3704" y="2646"/>
                  </a:cubicBezTo>
                  <a:lnTo>
                    <a:pt x="7815" y="2646"/>
                  </a:lnTo>
                  <a:cubicBezTo>
                    <a:pt x="8059" y="2646"/>
                    <a:pt x="8222" y="2483"/>
                    <a:pt x="8222" y="2239"/>
                  </a:cubicBezTo>
                  <a:cubicBezTo>
                    <a:pt x="8222" y="2035"/>
                    <a:pt x="8059" y="1873"/>
                    <a:pt x="7815" y="1873"/>
                  </a:cubicBezTo>
                  <a:close/>
                  <a:moveTo>
                    <a:pt x="367" y="3663"/>
                  </a:moveTo>
                  <a:cubicBezTo>
                    <a:pt x="164" y="3663"/>
                    <a:pt x="1" y="3826"/>
                    <a:pt x="1" y="4070"/>
                  </a:cubicBezTo>
                  <a:cubicBezTo>
                    <a:pt x="1" y="4274"/>
                    <a:pt x="164" y="4436"/>
                    <a:pt x="367" y="4436"/>
                  </a:cubicBezTo>
                  <a:lnTo>
                    <a:pt x="1954" y="4436"/>
                  </a:lnTo>
                  <a:cubicBezTo>
                    <a:pt x="2158" y="4436"/>
                    <a:pt x="2321" y="4274"/>
                    <a:pt x="2321" y="4070"/>
                  </a:cubicBezTo>
                  <a:cubicBezTo>
                    <a:pt x="2321" y="3826"/>
                    <a:pt x="2158" y="3663"/>
                    <a:pt x="1954" y="3663"/>
                  </a:cubicBezTo>
                  <a:close/>
                  <a:moveTo>
                    <a:pt x="3704" y="3663"/>
                  </a:moveTo>
                  <a:cubicBezTo>
                    <a:pt x="3501" y="3663"/>
                    <a:pt x="3297" y="3826"/>
                    <a:pt x="3297" y="4070"/>
                  </a:cubicBezTo>
                  <a:cubicBezTo>
                    <a:pt x="3297" y="4274"/>
                    <a:pt x="3501" y="4436"/>
                    <a:pt x="3704" y="4436"/>
                  </a:cubicBezTo>
                  <a:lnTo>
                    <a:pt x="7815" y="4436"/>
                  </a:lnTo>
                  <a:cubicBezTo>
                    <a:pt x="8059" y="4436"/>
                    <a:pt x="8222" y="4274"/>
                    <a:pt x="8222" y="4070"/>
                  </a:cubicBezTo>
                  <a:cubicBezTo>
                    <a:pt x="8222" y="3826"/>
                    <a:pt x="8059" y="3663"/>
                    <a:pt x="7815" y="3663"/>
                  </a:cubicBezTo>
                  <a:close/>
                  <a:moveTo>
                    <a:pt x="9565" y="3623"/>
                  </a:moveTo>
                  <a:cubicBezTo>
                    <a:pt x="9320" y="3623"/>
                    <a:pt x="9117" y="3826"/>
                    <a:pt x="9117" y="4070"/>
                  </a:cubicBezTo>
                  <a:cubicBezTo>
                    <a:pt x="9117" y="4314"/>
                    <a:pt x="9320" y="4518"/>
                    <a:pt x="9565" y="4518"/>
                  </a:cubicBezTo>
                  <a:cubicBezTo>
                    <a:pt x="9850" y="4518"/>
                    <a:pt x="10053" y="4314"/>
                    <a:pt x="10053" y="4070"/>
                  </a:cubicBezTo>
                  <a:cubicBezTo>
                    <a:pt x="10053" y="3826"/>
                    <a:pt x="9850" y="3623"/>
                    <a:pt x="9565" y="3623"/>
                  </a:cubicBezTo>
                  <a:close/>
                  <a:moveTo>
                    <a:pt x="10948" y="3623"/>
                  </a:moveTo>
                  <a:cubicBezTo>
                    <a:pt x="10704" y="3623"/>
                    <a:pt x="10501" y="3826"/>
                    <a:pt x="10501" y="4070"/>
                  </a:cubicBezTo>
                  <a:cubicBezTo>
                    <a:pt x="10501" y="4314"/>
                    <a:pt x="10704" y="4518"/>
                    <a:pt x="10948" y="4518"/>
                  </a:cubicBezTo>
                  <a:cubicBezTo>
                    <a:pt x="11193" y="4518"/>
                    <a:pt x="11396" y="4314"/>
                    <a:pt x="11396" y="4070"/>
                  </a:cubicBezTo>
                  <a:cubicBezTo>
                    <a:pt x="11396" y="3826"/>
                    <a:pt x="11193" y="3623"/>
                    <a:pt x="10948" y="3623"/>
                  </a:cubicBezTo>
                  <a:close/>
                  <a:moveTo>
                    <a:pt x="12291" y="3623"/>
                  </a:moveTo>
                  <a:cubicBezTo>
                    <a:pt x="12047" y="3623"/>
                    <a:pt x="11844" y="3826"/>
                    <a:pt x="11844" y="4070"/>
                  </a:cubicBezTo>
                  <a:cubicBezTo>
                    <a:pt x="11844" y="4314"/>
                    <a:pt x="12047" y="4518"/>
                    <a:pt x="12291" y="4518"/>
                  </a:cubicBezTo>
                  <a:cubicBezTo>
                    <a:pt x="12536" y="4518"/>
                    <a:pt x="12739" y="4314"/>
                    <a:pt x="12739" y="4070"/>
                  </a:cubicBezTo>
                  <a:cubicBezTo>
                    <a:pt x="12739" y="3826"/>
                    <a:pt x="12536" y="3623"/>
                    <a:pt x="12291" y="3623"/>
                  </a:cubicBezTo>
                  <a:close/>
                  <a:moveTo>
                    <a:pt x="13634" y="3623"/>
                  </a:moveTo>
                  <a:cubicBezTo>
                    <a:pt x="13390" y="3623"/>
                    <a:pt x="13187" y="3826"/>
                    <a:pt x="13187" y="4070"/>
                  </a:cubicBezTo>
                  <a:cubicBezTo>
                    <a:pt x="13187" y="4314"/>
                    <a:pt x="13390" y="4518"/>
                    <a:pt x="13634" y="4518"/>
                  </a:cubicBezTo>
                  <a:cubicBezTo>
                    <a:pt x="13879" y="4518"/>
                    <a:pt x="14082" y="4314"/>
                    <a:pt x="14082" y="4070"/>
                  </a:cubicBezTo>
                  <a:cubicBezTo>
                    <a:pt x="14082" y="3826"/>
                    <a:pt x="13879" y="3623"/>
                    <a:pt x="13634" y="3623"/>
                  </a:cubicBezTo>
                  <a:close/>
                  <a:moveTo>
                    <a:pt x="14977" y="3623"/>
                  </a:moveTo>
                  <a:cubicBezTo>
                    <a:pt x="14733" y="3623"/>
                    <a:pt x="14530" y="3826"/>
                    <a:pt x="14530" y="4070"/>
                  </a:cubicBezTo>
                  <a:cubicBezTo>
                    <a:pt x="14530" y="4314"/>
                    <a:pt x="14733" y="4518"/>
                    <a:pt x="14977" y="4518"/>
                  </a:cubicBezTo>
                  <a:cubicBezTo>
                    <a:pt x="15222" y="4518"/>
                    <a:pt x="15425" y="4314"/>
                    <a:pt x="15425" y="4070"/>
                  </a:cubicBezTo>
                  <a:cubicBezTo>
                    <a:pt x="15425" y="3826"/>
                    <a:pt x="15222" y="3623"/>
                    <a:pt x="14977" y="3623"/>
                  </a:cubicBezTo>
                  <a:close/>
                  <a:moveTo>
                    <a:pt x="16320" y="3623"/>
                  </a:moveTo>
                  <a:cubicBezTo>
                    <a:pt x="16076" y="3623"/>
                    <a:pt x="15873" y="3826"/>
                    <a:pt x="15873" y="4070"/>
                  </a:cubicBezTo>
                  <a:cubicBezTo>
                    <a:pt x="15873" y="4314"/>
                    <a:pt x="16076" y="4518"/>
                    <a:pt x="16320" y="4518"/>
                  </a:cubicBezTo>
                  <a:cubicBezTo>
                    <a:pt x="16565" y="4518"/>
                    <a:pt x="16768" y="4314"/>
                    <a:pt x="16768" y="4070"/>
                  </a:cubicBezTo>
                  <a:cubicBezTo>
                    <a:pt x="16768" y="3826"/>
                    <a:pt x="16565" y="3623"/>
                    <a:pt x="16320" y="3623"/>
                  </a:cubicBezTo>
                  <a:close/>
                  <a:moveTo>
                    <a:pt x="367" y="5454"/>
                  </a:moveTo>
                  <a:cubicBezTo>
                    <a:pt x="164" y="5454"/>
                    <a:pt x="1" y="5617"/>
                    <a:pt x="1" y="5861"/>
                  </a:cubicBezTo>
                  <a:cubicBezTo>
                    <a:pt x="1" y="6064"/>
                    <a:pt x="164" y="6227"/>
                    <a:pt x="367" y="6227"/>
                  </a:cubicBezTo>
                  <a:lnTo>
                    <a:pt x="1954" y="6227"/>
                  </a:lnTo>
                  <a:cubicBezTo>
                    <a:pt x="2158" y="6227"/>
                    <a:pt x="2321" y="6064"/>
                    <a:pt x="2321" y="5861"/>
                  </a:cubicBezTo>
                  <a:cubicBezTo>
                    <a:pt x="2321" y="5617"/>
                    <a:pt x="2158" y="5454"/>
                    <a:pt x="1954" y="5454"/>
                  </a:cubicBezTo>
                  <a:close/>
                  <a:moveTo>
                    <a:pt x="3704" y="5454"/>
                  </a:moveTo>
                  <a:cubicBezTo>
                    <a:pt x="3501" y="5454"/>
                    <a:pt x="3297" y="5617"/>
                    <a:pt x="3297" y="5861"/>
                  </a:cubicBezTo>
                  <a:cubicBezTo>
                    <a:pt x="3297" y="6064"/>
                    <a:pt x="3501" y="6227"/>
                    <a:pt x="3704" y="6227"/>
                  </a:cubicBezTo>
                  <a:lnTo>
                    <a:pt x="7815" y="6227"/>
                  </a:lnTo>
                  <a:cubicBezTo>
                    <a:pt x="8059" y="6227"/>
                    <a:pt x="8222" y="6064"/>
                    <a:pt x="8222" y="5861"/>
                  </a:cubicBezTo>
                  <a:cubicBezTo>
                    <a:pt x="8222" y="5617"/>
                    <a:pt x="8059" y="5454"/>
                    <a:pt x="7815" y="5454"/>
                  </a:cubicBezTo>
                  <a:close/>
                  <a:moveTo>
                    <a:pt x="367" y="7245"/>
                  </a:moveTo>
                  <a:cubicBezTo>
                    <a:pt x="164" y="7245"/>
                    <a:pt x="1" y="7448"/>
                    <a:pt x="1" y="7652"/>
                  </a:cubicBezTo>
                  <a:cubicBezTo>
                    <a:pt x="1" y="7855"/>
                    <a:pt x="164" y="8018"/>
                    <a:pt x="367" y="8018"/>
                  </a:cubicBezTo>
                  <a:lnTo>
                    <a:pt x="1954" y="8018"/>
                  </a:lnTo>
                  <a:cubicBezTo>
                    <a:pt x="2158" y="8018"/>
                    <a:pt x="2321" y="7855"/>
                    <a:pt x="2321" y="7652"/>
                  </a:cubicBezTo>
                  <a:cubicBezTo>
                    <a:pt x="2321" y="7448"/>
                    <a:pt x="2158" y="7245"/>
                    <a:pt x="1954" y="7245"/>
                  </a:cubicBezTo>
                  <a:close/>
                  <a:moveTo>
                    <a:pt x="3704" y="7245"/>
                  </a:moveTo>
                  <a:cubicBezTo>
                    <a:pt x="3501" y="7245"/>
                    <a:pt x="3297" y="7448"/>
                    <a:pt x="3297" y="7652"/>
                  </a:cubicBezTo>
                  <a:cubicBezTo>
                    <a:pt x="3297" y="7855"/>
                    <a:pt x="3501" y="8018"/>
                    <a:pt x="3704" y="8018"/>
                  </a:cubicBezTo>
                  <a:lnTo>
                    <a:pt x="7815" y="8018"/>
                  </a:lnTo>
                  <a:cubicBezTo>
                    <a:pt x="8059" y="8018"/>
                    <a:pt x="8222" y="7855"/>
                    <a:pt x="8222" y="7652"/>
                  </a:cubicBezTo>
                  <a:cubicBezTo>
                    <a:pt x="8222" y="7448"/>
                    <a:pt x="8059" y="7245"/>
                    <a:pt x="7815" y="7245"/>
                  </a:cubicBezTo>
                  <a:close/>
                  <a:moveTo>
                    <a:pt x="14204" y="8750"/>
                  </a:moveTo>
                  <a:cubicBezTo>
                    <a:pt x="13960" y="8750"/>
                    <a:pt x="13756" y="8954"/>
                    <a:pt x="13756" y="9239"/>
                  </a:cubicBezTo>
                  <a:cubicBezTo>
                    <a:pt x="13756" y="9483"/>
                    <a:pt x="13960" y="9686"/>
                    <a:pt x="14204" y="9686"/>
                  </a:cubicBezTo>
                  <a:cubicBezTo>
                    <a:pt x="14448" y="9686"/>
                    <a:pt x="14652" y="9483"/>
                    <a:pt x="14652" y="9239"/>
                  </a:cubicBezTo>
                  <a:cubicBezTo>
                    <a:pt x="14652" y="8954"/>
                    <a:pt x="14448" y="8750"/>
                    <a:pt x="14204" y="8750"/>
                  </a:cubicBezTo>
                  <a:close/>
                  <a:moveTo>
                    <a:pt x="15547" y="8750"/>
                  </a:moveTo>
                  <a:cubicBezTo>
                    <a:pt x="15303" y="8750"/>
                    <a:pt x="15099" y="8954"/>
                    <a:pt x="15099" y="9239"/>
                  </a:cubicBezTo>
                  <a:cubicBezTo>
                    <a:pt x="15099" y="9483"/>
                    <a:pt x="15303" y="9686"/>
                    <a:pt x="15547" y="9686"/>
                  </a:cubicBezTo>
                  <a:cubicBezTo>
                    <a:pt x="15791" y="9686"/>
                    <a:pt x="15995" y="9483"/>
                    <a:pt x="15995" y="9239"/>
                  </a:cubicBezTo>
                  <a:cubicBezTo>
                    <a:pt x="15995" y="8954"/>
                    <a:pt x="15791" y="8750"/>
                    <a:pt x="15547" y="8750"/>
                  </a:cubicBezTo>
                  <a:close/>
                  <a:moveTo>
                    <a:pt x="16890" y="8750"/>
                  </a:moveTo>
                  <a:cubicBezTo>
                    <a:pt x="16646" y="8750"/>
                    <a:pt x="16442" y="8954"/>
                    <a:pt x="16442" y="9239"/>
                  </a:cubicBezTo>
                  <a:cubicBezTo>
                    <a:pt x="16442" y="9483"/>
                    <a:pt x="16646" y="9686"/>
                    <a:pt x="16890" y="9686"/>
                  </a:cubicBezTo>
                  <a:cubicBezTo>
                    <a:pt x="17134" y="9686"/>
                    <a:pt x="17338" y="9483"/>
                    <a:pt x="17338" y="9239"/>
                  </a:cubicBezTo>
                  <a:cubicBezTo>
                    <a:pt x="17338" y="8954"/>
                    <a:pt x="17134" y="8750"/>
                    <a:pt x="16890" y="8750"/>
                  </a:cubicBezTo>
                  <a:close/>
                  <a:moveTo>
                    <a:pt x="18233" y="8750"/>
                  </a:moveTo>
                  <a:cubicBezTo>
                    <a:pt x="17989" y="8750"/>
                    <a:pt x="17785" y="8954"/>
                    <a:pt x="17785" y="9239"/>
                  </a:cubicBezTo>
                  <a:cubicBezTo>
                    <a:pt x="17785" y="9483"/>
                    <a:pt x="17989" y="9686"/>
                    <a:pt x="18233" y="9686"/>
                  </a:cubicBezTo>
                  <a:cubicBezTo>
                    <a:pt x="18477" y="9686"/>
                    <a:pt x="18681" y="9483"/>
                    <a:pt x="18681" y="9239"/>
                  </a:cubicBezTo>
                  <a:cubicBezTo>
                    <a:pt x="18681" y="8954"/>
                    <a:pt x="18477" y="8750"/>
                    <a:pt x="18233" y="8750"/>
                  </a:cubicBezTo>
                  <a:close/>
                  <a:moveTo>
                    <a:pt x="19576" y="8750"/>
                  </a:moveTo>
                  <a:cubicBezTo>
                    <a:pt x="19332" y="8750"/>
                    <a:pt x="19128" y="8954"/>
                    <a:pt x="19128" y="9239"/>
                  </a:cubicBezTo>
                  <a:cubicBezTo>
                    <a:pt x="19128" y="9483"/>
                    <a:pt x="19332" y="9686"/>
                    <a:pt x="19576" y="9686"/>
                  </a:cubicBezTo>
                  <a:cubicBezTo>
                    <a:pt x="19820" y="9686"/>
                    <a:pt x="20024" y="9483"/>
                    <a:pt x="20024" y="9239"/>
                  </a:cubicBezTo>
                  <a:cubicBezTo>
                    <a:pt x="20024" y="8954"/>
                    <a:pt x="19820" y="8750"/>
                    <a:pt x="19576" y="8750"/>
                  </a:cubicBezTo>
                  <a:close/>
                  <a:moveTo>
                    <a:pt x="20919" y="8750"/>
                  </a:moveTo>
                  <a:cubicBezTo>
                    <a:pt x="20675" y="8750"/>
                    <a:pt x="20471" y="8954"/>
                    <a:pt x="20471" y="9239"/>
                  </a:cubicBezTo>
                  <a:cubicBezTo>
                    <a:pt x="20471" y="9483"/>
                    <a:pt x="20675" y="9686"/>
                    <a:pt x="20919" y="9686"/>
                  </a:cubicBezTo>
                  <a:cubicBezTo>
                    <a:pt x="21163" y="9686"/>
                    <a:pt x="21367" y="9483"/>
                    <a:pt x="21367" y="9239"/>
                  </a:cubicBezTo>
                  <a:cubicBezTo>
                    <a:pt x="21367" y="8954"/>
                    <a:pt x="21163" y="8750"/>
                    <a:pt x="20919" y="8750"/>
                  </a:cubicBezTo>
                  <a:close/>
                  <a:moveTo>
                    <a:pt x="367" y="9076"/>
                  </a:moveTo>
                  <a:cubicBezTo>
                    <a:pt x="164" y="9076"/>
                    <a:pt x="1" y="9239"/>
                    <a:pt x="1" y="9442"/>
                  </a:cubicBezTo>
                  <a:cubicBezTo>
                    <a:pt x="1" y="9646"/>
                    <a:pt x="164" y="9849"/>
                    <a:pt x="367" y="9849"/>
                  </a:cubicBezTo>
                  <a:lnTo>
                    <a:pt x="1954" y="9849"/>
                  </a:lnTo>
                  <a:cubicBezTo>
                    <a:pt x="2158" y="9849"/>
                    <a:pt x="2321" y="9646"/>
                    <a:pt x="2321" y="9442"/>
                  </a:cubicBezTo>
                  <a:cubicBezTo>
                    <a:pt x="2321" y="9239"/>
                    <a:pt x="2158" y="9076"/>
                    <a:pt x="1954" y="9076"/>
                  </a:cubicBezTo>
                  <a:close/>
                  <a:moveTo>
                    <a:pt x="8629" y="9076"/>
                  </a:moveTo>
                  <a:cubicBezTo>
                    <a:pt x="8425" y="9076"/>
                    <a:pt x="8262" y="9239"/>
                    <a:pt x="8262" y="9442"/>
                  </a:cubicBezTo>
                  <a:cubicBezTo>
                    <a:pt x="8262" y="9646"/>
                    <a:pt x="8425" y="9849"/>
                    <a:pt x="8629" y="9849"/>
                  </a:cubicBezTo>
                  <a:lnTo>
                    <a:pt x="12780" y="9849"/>
                  </a:lnTo>
                  <a:cubicBezTo>
                    <a:pt x="12983" y="9849"/>
                    <a:pt x="13146" y="9646"/>
                    <a:pt x="13146" y="9442"/>
                  </a:cubicBezTo>
                  <a:cubicBezTo>
                    <a:pt x="13146" y="9239"/>
                    <a:pt x="12983" y="9076"/>
                    <a:pt x="12780" y="9076"/>
                  </a:cubicBezTo>
                  <a:close/>
                  <a:moveTo>
                    <a:pt x="367" y="10867"/>
                  </a:moveTo>
                  <a:cubicBezTo>
                    <a:pt x="164" y="10867"/>
                    <a:pt x="1" y="11029"/>
                    <a:pt x="1" y="11233"/>
                  </a:cubicBezTo>
                  <a:cubicBezTo>
                    <a:pt x="1" y="11436"/>
                    <a:pt x="164" y="11640"/>
                    <a:pt x="367" y="11640"/>
                  </a:cubicBezTo>
                  <a:lnTo>
                    <a:pt x="1954" y="11640"/>
                  </a:lnTo>
                  <a:cubicBezTo>
                    <a:pt x="2158" y="11640"/>
                    <a:pt x="2321" y="11436"/>
                    <a:pt x="2321" y="11233"/>
                  </a:cubicBezTo>
                  <a:cubicBezTo>
                    <a:pt x="2321" y="11029"/>
                    <a:pt x="2158" y="10867"/>
                    <a:pt x="1954" y="10867"/>
                  </a:cubicBezTo>
                  <a:close/>
                  <a:moveTo>
                    <a:pt x="8629" y="10867"/>
                  </a:moveTo>
                  <a:cubicBezTo>
                    <a:pt x="8425" y="10867"/>
                    <a:pt x="8262" y="11029"/>
                    <a:pt x="8262" y="11233"/>
                  </a:cubicBezTo>
                  <a:cubicBezTo>
                    <a:pt x="8262" y="11436"/>
                    <a:pt x="8425" y="11640"/>
                    <a:pt x="8629" y="11640"/>
                  </a:cubicBezTo>
                  <a:lnTo>
                    <a:pt x="12780" y="11640"/>
                  </a:lnTo>
                  <a:cubicBezTo>
                    <a:pt x="12983" y="11640"/>
                    <a:pt x="13146" y="11436"/>
                    <a:pt x="13146" y="11233"/>
                  </a:cubicBezTo>
                  <a:cubicBezTo>
                    <a:pt x="13146" y="11029"/>
                    <a:pt x="12983" y="10867"/>
                    <a:pt x="12780" y="10867"/>
                  </a:cubicBezTo>
                  <a:close/>
                  <a:moveTo>
                    <a:pt x="14204" y="12495"/>
                  </a:moveTo>
                  <a:cubicBezTo>
                    <a:pt x="13960" y="12495"/>
                    <a:pt x="13756" y="12657"/>
                    <a:pt x="13756" y="12942"/>
                  </a:cubicBezTo>
                  <a:cubicBezTo>
                    <a:pt x="13756" y="13186"/>
                    <a:pt x="13960" y="13390"/>
                    <a:pt x="14204" y="13390"/>
                  </a:cubicBezTo>
                  <a:cubicBezTo>
                    <a:pt x="14448" y="13390"/>
                    <a:pt x="14652" y="13186"/>
                    <a:pt x="14652" y="12942"/>
                  </a:cubicBezTo>
                  <a:cubicBezTo>
                    <a:pt x="14652" y="12657"/>
                    <a:pt x="14448" y="12495"/>
                    <a:pt x="14204" y="12495"/>
                  </a:cubicBezTo>
                  <a:close/>
                  <a:moveTo>
                    <a:pt x="15547" y="12495"/>
                  </a:moveTo>
                  <a:cubicBezTo>
                    <a:pt x="15303" y="12495"/>
                    <a:pt x="15099" y="12657"/>
                    <a:pt x="15099" y="12942"/>
                  </a:cubicBezTo>
                  <a:cubicBezTo>
                    <a:pt x="15099" y="13186"/>
                    <a:pt x="15303" y="13390"/>
                    <a:pt x="15547" y="13390"/>
                  </a:cubicBezTo>
                  <a:cubicBezTo>
                    <a:pt x="15791" y="13390"/>
                    <a:pt x="15995" y="13186"/>
                    <a:pt x="15995" y="12942"/>
                  </a:cubicBezTo>
                  <a:cubicBezTo>
                    <a:pt x="15995" y="12657"/>
                    <a:pt x="15791" y="12495"/>
                    <a:pt x="15547" y="12495"/>
                  </a:cubicBezTo>
                  <a:close/>
                  <a:moveTo>
                    <a:pt x="16890" y="12495"/>
                  </a:moveTo>
                  <a:cubicBezTo>
                    <a:pt x="16646" y="12495"/>
                    <a:pt x="16442" y="12657"/>
                    <a:pt x="16442" y="12942"/>
                  </a:cubicBezTo>
                  <a:cubicBezTo>
                    <a:pt x="16442" y="13186"/>
                    <a:pt x="16646" y="13390"/>
                    <a:pt x="16890" y="13390"/>
                  </a:cubicBezTo>
                  <a:cubicBezTo>
                    <a:pt x="17134" y="13390"/>
                    <a:pt x="17338" y="13186"/>
                    <a:pt x="17338" y="12942"/>
                  </a:cubicBezTo>
                  <a:cubicBezTo>
                    <a:pt x="17338" y="12657"/>
                    <a:pt x="17134" y="12495"/>
                    <a:pt x="16890" y="12495"/>
                  </a:cubicBezTo>
                  <a:close/>
                  <a:moveTo>
                    <a:pt x="18233" y="12495"/>
                  </a:moveTo>
                  <a:cubicBezTo>
                    <a:pt x="17989" y="12495"/>
                    <a:pt x="17785" y="12657"/>
                    <a:pt x="17785" y="12942"/>
                  </a:cubicBezTo>
                  <a:cubicBezTo>
                    <a:pt x="17785" y="13186"/>
                    <a:pt x="17989" y="13390"/>
                    <a:pt x="18233" y="13390"/>
                  </a:cubicBezTo>
                  <a:cubicBezTo>
                    <a:pt x="18477" y="13390"/>
                    <a:pt x="18681" y="13186"/>
                    <a:pt x="18681" y="12942"/>
                  </a:cubicBezTo>
                  <a:cubicBezTo>
                    <a:pt x="18681" y="12657"/>
                    <a:pt x="18477" y="12495"/>
                    <a:pt x="18233" y="12495"/>
                  </a:cubicBezTo>
                  <a:close/>
                  <a:moveTo>
                    <a:pt x="19576" y="12495"/>
                  </a:moveTo>
                  <a:cubicBezTo>
                    <a:pt x="19332" y="12495"/>
                    <a:pt x="19128" y="12657"/>
                    <a:pt x="19128" y="12942"/>
                  </a:cubicBezTo>
                  <a:cubicBezTo>
                    <a:pt x="19128" y="13186"/>
                    <a:pt x="19332" y="13390"/>
                    <a:pt x="19576" y="13390"/>
                  </a:cubicBezTo>
                  <a:cubicBezTo>
                    <a:pt x="19820" y="13390"/>
                    <a:pt x="20024" y="13186"/>
                    <a:pt x="20024" y="12942"/>
                  </a:cubicBezTo>
                  <a:cubicBezTo>
                    <a:pt x="20024" y="12657"/>
                    <a:pt x="19820" y="12495"/>
                    <a:pt x="19576" y="12495"/>
                  </a:cubicBezTo>
                  <a:close/>
                  <a:moveTo>
                    <a:pt x="20919" y="12495"/>
                  </a:moveTo>
                  <a:cubicBezTo>
                    <a:pt x="20675" y="12495"/>
                    <a:pt x="20471" y="12657"/>
                    <a:pt x="20471" y="12942"/>
                  </a:cubicBezTo>
                  <a:cubicBezTo>
                    <a:pt x="20471" y="13186"/>
                    <a:pt x="20675" y="13390"/>
                    <a:pt x="20919" y="13390"/>
                  </a:cubicBezTo>
                  <a:cubicBezTo>
                    <a:pt x="21163" y="13390"/>
                    <a:pt x="21367" y="13186"/>
                    <a:pt x="21367" y="12942"/>
                  </a:cubicBezTo>
                  <a:cubicBezTo>
                    <a:pt x="21367" y="12657"/>
                    <a:pt x="21163" y="12495"/>
                    <a:pt x="20919" y="12495"/>
                  </a:cubicBezTo>
                  <a:close/>
                  <a:moveTo>
                    <a:pt x="367" y="12657"/>
                  </a:moveTo>
                  <a:cubicBezTo>
                    <a:pt x="164" y="12657"/>
                    <a:pt x="1" y="12820"/>
                    <a:pt x="1" y="13024"/>
                  </a:cubicBezTo>
                  <a:cubicBezTo>
                    <a:pt x="1" y="13268"/>
                    <a:pt x="164" y="13431"/>
                    <a:pt x="367" y="13431"/>
                  </a:cubicBezTo>
                  <a:lnTo>
                    <a:pt x="1954" y="13431"/>
                  </a:lnTo>
                  <a:cubicBezTo>
                    <a:pt x="2158" y="13431"/>
                    <a:pt x="2321" y="13268"/>
                    <a:pt x="2321" y="13024"/>
                  </a:cubicBezTo>
                  <a:cubicBezTo>
                    <a:pt x="2321" y="12820"/>
                    <a:pt x="2158" y="12657"/>
                    <a:pt x="1954" y="12657"/>
                  </a:cubicBezTo>
                  <a:close/>
                  <a:moveTo>
                    <a:pt x="8629" y="12657"/>
                  </a:moveTo>
                  <a:cubicBezTo>
                    <a:pt x="8425" y="12657"/>
                    <a:pt x="8262" y="12820"/>
                    <a:pt x="8262" y="13024"/>
                  </a:cubicBezTo>
                  <a:cubicBezTo>
                    <a:pt x="8262" y="13268"/>
                    <a:pt x="8425" y="13431"/>
                    <a:pt x="8629" y="13431"/>
                  </a:cubicBezTo>
                  <a:lnTo>
                    <a:pt x="12780" y="13431"/>
                  </a:lnTo>
                  <a:cubicBezTo>
                    <a:pt x="12983" y="13431"/>
                    <a:pt x="13146" y="13268"/>
                    <a:pt x="13146" y="13024"/>
                  </a:cubicBezTo>
                  <a:cubicBezTo>
                    <a:pt x="13146" y="12820"/>
                    <a:pt x="12983" y="12657"/>
                    <a:pt x="12780" y="1265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31" name="Google Shape;531;p1"/>
            <p:cNvSpPr/>
            <p:nvPr/>
          </p:nvSpPr>
          <p:spPr>
            <a:xfrm>
              <a:off x="2792550" y="4478775"/>
              <a:ext cx="657275" cy="73275"/>
            </a:xfrm>
            <a:custGeom>
              <a:avLst/>
              <a:gdLst/>
              <a:ahLst/>
              <a:cxnLst/>
              <a:rect l="l" t="t" r="r" b="b"/>
              <a:pathLst>
                <a:path w="26291" h="2931" extrusionOk="0">
                  <a:moveTo>
                    <a:pt x="5088" y="0"/>
                  </a:moveTo>
                  <a:lnTo>
                    <a:pt x="4925" y="41"/>
                  </a:lnTo>
                  <a:lnTo>
                    <a:pt x="326" y="2238"/>
                  </a:lnTo>
                  <a:cubicBezTo>
                    <a:pt x="0" y="2401"/>
                    <a:pt x="123" y="2930"/>
                    <a:pt x="489" y="2930"/>
                  </a:cubicBezTo>
                  <a:lnTo>
                    <a:pt x="22913" y="2930"/>
                  </a:lnTo>
                  <a:cubicBezTo>
                    <a:pt x="22994" y="2930"/>
                    <a:pt x="23076" y="2890"/>
                    <a:pt x="23157" y="2849"/>
                  </a:cubicBezTo>
                  <a:lnTo>
                    <a:pt x="26047" y="651"/>
                  </a:lnTo>
                  <a:cubicBezTo>
                    <a:pt x="26291" y="448"/>
                    <a:pt x="26169" y="0"/>
                    <a:pt x="258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32" name="Google Shape;532;p1"/>
            <p:cNvSpPr/>
            <p:nvPr/>
          </p:nvSpPr>
          <p:spPr>
            <a:xfrm>
              <a:off x="2787450" y="4470625"/>
              <a:ext cx="667475" cy="89550"/>
            </a:xfrm>
            <a:custGeom>
              <a:avLst/>
              <a:gdLst/>
              <a:ahLst/>
              <a:cxnLst/>
              <a:rect l="l" t="t" r="r" b="b"/>
              <a:pathLst>
                <a:path w="26699" h="3582" extrusionOk="0">
                  <a:moveTo>
                    <a:pt x="26047" y="652"/>
                  </a:moveTo>
                  <a:lnTo>
                    <a:pt x="26047" y="692"/>
                  </a:lnTo>
                  <a:lnTo>
                    <a:pt x="26006" y="692"/>
                  </a:lnTo>
                  <a:lnTo>
                    <a:pt x="23117" y="2931"/>
                  </a:lnTo>
                  <a:lnTo>
                    <a:pt x="693" y="2931"/>
                  </a:lnTo>
                  <a:lnTo>
                    <a:pt x="652" y="2890"/>
                  </a:lnTo>
                  <a:lnTo>
                    <a:pt x="693" y="2890"/>
                  </a:lnTo>
                  <a:lnTo>
                    <a:pt x="5251" y="692"/>
                  </a:lnTo>
                  <a:lnTo>
                    <a:pt x="5332" y="652"/>
                  </a:lnTo>
                  <a:close/>
                  <a:moveTo>
                    <a:pt x="5210" y="0"/>
                  </a:moveTo>
                  <a:lnTo>
                    <a:pt x="5088" y="41"/>
                  </a:lnTo>
                  <a:lnTo>
                    <a:pt x="5007" y="41"/>
                  </a:lnTo>
                  <a:lnTo>
                    <a:pt x="367" y="2279"/>
                  </a:lnTo>
                  <a:cubicBezTo>
                    <a:pt x="123" y="2402"/>
                    <a:pt x="1" y="2646"/>
                    <a:pt x="1" y="2890"/>
                  </a:cubicBezTo>
                  <a:cubicBezTo>
                    <a:pt x="1" y="3053"/>
                    <a:pt x="42" y="3256"/>
                    <a:pt x="164" y="3378"/>
                  </a:cubicBezTo>
                  <a:cubicBezTo>
                    <a:pt x="286" y="3500"/>
                    <a:pt x="489" y="3582"/>
                    <a:pt x="693" y="3582"/>
                  </a:cubicBezTo>
                  <a:lnTo>
                    <a:pt x="23117" y="3582"/>
                  </a:lnTo>
                  <a:cubicBezTo>
                    <a:pt x="23280" y="3582"/>
                    <a:pt x="23442" y="3541"/>
                    <a:pt x="23565" y="3460"/>
                  </a:cubicBezTo>
                  <a:lnTo>
                    <a:pt x="26454" y="1221"/>
                  </a:lnTo>
                  <a:cubicBezTo>
                    <a:pt x="26617" y="1099"/>
                    <a:pt x="26698" y="896"/>
                    <a:pt x="26698" y="692"/>
                  </a:cubicBezTo>
                  <a:cubicBezTo>
                    <a:pt x="26698" y="489"/>
                    <a:pt x="26658" y="326"/>
                    <a:pt x="26535" y="204"/>
                  </a:cubicBezTo>
                  <a:cubicBezTo>
                    <a:pt x="26413" y="82"/>
                    <a:pt x="26210" y="0"/>
                    <a:pt x="260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33" name="Google Shape;533;p1"/>
            <p:cNvSpPr/>
            <p:nvPr/>
          </p:nvSpPr>
          <p:spPr>
            <a:xfrm>
              <a:off x="3097775" y="4128775"/>
              <a:ext cx="102775" cy="392750"/>
            </a:xfrm>
            <a:custGeom>
              <a:avLst/>
              <a:gdLst/>
              <a:ahLst/>
              <a:cxnLst/>
              <a:rect l="l" t="t" r="r" b="b"/>
              <a:pathLst>
                <a:path w="4111" h="15710" extrusionOk="0">
                  <a:moveTo>
                    <a:pt x="1" y="0"/>
                  </a:moveTo>
                  <a:lnTo>
                    <a:pt x="1" y="15709"/>
                  </a:lnTo>
                  <a:lnTo>
                    <a:pt x="4111" y="15709"/>
                  </a:lnTo>
                  <a:lnTo>
                    <a:pt x="41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34" name="Google Shape;534;p1"/>
            <p:cNvSpPr/>
            <p:nvPr/>
          </p:nvSpPr>
          <p:spPr>
            <a:xfrm>
              <a:off x="3089625" y="4119600"/>
              <a:ext cx="120100" cy="410050"/>
            </a:xfrm>
            <a:custGeom>
              <a:avLst/>
              <a:gdLst/>
              <a:ahLst/>
              <a:cxnLst/>
              <a:rect l="l" t="t" r="r" b="b"/>
              <a:pathLst>
                <a:path w="4804" h="16402" extrusionOk="0">
                  <a:moveTo>
                    <a:pt x="4111" y="693"/>
                  </a:moveTo>
                  <a:lnTo>
                    <a:pt x="4111" y="15751"/>
                  </a:lnTo>
                  <a:lnTo>
                    <a:pt x="652" y="15751"/>
                  </a:lnTo>
                  <a:lnTo>
                    <a:pt x="652" y="693"/>
                  </a:lnTo>
                  <a:close/>
                  <a:moveTo>
                    <a:pt x="327" y="1"/>
                  </a:moveTo>
                  <a:cubicBezTo>
                    <a:pt x="245" y="1"/>
                    <a:pt x="164" y="42"/>
                    <a:pt x="82" y="123"/>
                  </a:cubicBezTo>
                  <a:cubicBezTo>
                    <a:pt x="42" y="164"/>
                    <a:pt x="1" y="286"/>
                    <a:pt x="1" y="367"/>
                  </a:cubicBezTo>
                  <a:lnTo>
                    <a:pt x="1" y="16076"/>
                  </a:lnTo>
                  <a:cubicBezTo>
                    <a:pt x="1" y="16158"/>
                    <a:pt x="42" y="16239"/>
                    <a:pt x="82" y="16320"/>
                  </a:cubicBezTo>
                  <a:cubicBezTo>
                    <a:pt x="164" y="16361"/>
                    <a:pt x="245" y="16402"/>
                    <a:pt x="327" y="16402"/>
                  </a:cubicBezTo>
                  <a:lnTo>
                    <a:pt x="4437" y="16402"/>
                  </a:lnTo>
                  <a:cubicBezTo>
                    <a:pt x="4559" y="16402"/>
                    <a:pt x="4640" y="16361"/>
                    <a:pt x="4681" y="16320"/>
                  </a:cubicBezTo>
                  <a:cubicBezTo>
                    <a:pt x="4763" y="16239"/>
                    <a:pt x="4803" y="16158"/>
                    <a:pt x="4803" y="16076"/>
                  </a:cubicBezTo>
                  <a:lnTo>
                    <a:pt x="4803" y="367"/>
                  </a:lnTo>
                  <a:cubicBezTo>
                    <a:pt x="4803" y="286"/>
                    <a:pt x="4763" y="164"/>
                    <a:pt x="4681" y="123"/>
                  </a:cubicBezTo>
                  <a:cubicBezTo>
                    <a:pt x="4640" y="42"/>
                    <a:pt x="4559" y="1"/>
                    <a:pt x="4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35" name="Google Shape;535;p1"/>
            <p:cNvSpPr/>
            <p:nvPr/>
          </p:nvSpPr>
          <p:spPr>
            <a:xfrm>
              <a:off x="3081500" y="4128775"/>
              <a:ext cx="135350" cy="284900"/>
            </a:xfrm>
            <a:custGeom>
              <a:avLst/>
              <a:gdLst/>
              <a:ahLst/>
              <a:cxnLst/>
              <a:rect l="l" t="t" r="r" b="b"/>
              <a:pathLst>
                <a:path w="5414" h="11396" extrusionOk="0">
                  <a:moveTo>
                    <a:pt x="0" y="0"/>
                  </a:moveTo>
                  <a:lnTo>
                    <a:pt x="0" y="11395"/>
                  </a:lnTo>
                  <a:lnTo>
                    <a:pt x="5413" y="11395"/>
                  </a:lnTo>
                  <a:lnTo>
                    <a:pt x="54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36" name="Google Shape;536;p1"/>
            <p:cNvSpPr/>
            <p:nvPr/>
          </p:nvSpPr>
          <p:spPr>
            <a:xfrm>
              <a:off x="3073350" y="4119600"/>
              <a:ext cx="152650" cy="302200"/>
            </a:xfrm>
            <a:custGeom>
              <a:avLst/>
              <a:gdLst/>
              <a:ahLst/>
              <a:cxnLst/>
              <a:rect l="l" t="t" r="r" b="b"/>
              <a:pathLst>
                <a:path w="6106" h="12088" extrusionOk="0">
                  <a:moveTo>
                    <a:pt x="5414" y="693"/>
                  </a:moveTo>
                  <a:lnTo>
                    <a:pt x="5414" y="11437"/>
                  </a:lnTo>
                  <a:lnTo>
                    <a:pt x="693" y="11437"/>
                  </a:lnTo>
                  <a:lnTo>
                    <a:pt x="693" y="693"/>
                  </a:lnTo>
                  <a:close/>
                  <a:moveTo>
                    <a:pt x="326" y="1"/>
                  </a:moveTo>
                  <a:cubicBezTo>
                    <a:pt x="245" y="1"/>
                    <a:pt x="164" y="42"/>
                    <a:pt x="82" y="123"/>
                  </a:cubicBezTo>
                  <a:cubicBezTo>
                    <a:pt x="42" y="164"/>
                    <a:pt x="1" y="286"/>
                    <a:pt x="1" y="367"/>
                  </a:cubicBezTo>
                  <a:lnTo>
                    <a:pt x="1" y="11762"/>
                  </a:lnTo>
                  <a:cubicBezTo>
                    <a:pt x="1" y="11844"/>
                    <a:pt x="42" y="11925"/>
                    <a:pt x="82" y="12007"/>
                  </a:cubicBezTo>
                  <a:cubicBezTo>
                    <a:pt x="164" y="12088"/>
                    <a:pt x="245" y="12088"/>
                    <a:pt x="326" y="12088"/>
                  </a:cubicBezTo>
                  <a:lnTo>
                    <a:pt x="5739" y="12088"/>
                  </a:lnTo>
                  <a:cubicBezTo>
                    <a:pt x="5861" y="12088"/>
                    <a:pt x="5943" y="12088"/>
                    <a:pt x="5983" y="12007"/>
                  </a:cubicBezTo>
                  <a:cubicBezTo>
                    <a:pt x="6065" y="11925"/>
                    <a:pt x="6105" y="11844"/>
                    <a:pt x="6105" y="11762"/>
                  </a:cubicBezTo>
                  <a:lnTo>
                    <a:pt x="6105" y="367"/>
                  </a:lnTo>
                  <a:cubicBezTo>
                    <a:pt x="6105" y="286"/>
                    <a:pt x="6065" y="164"/>
                    <a:pt x="5983" y="123"/>
                  </a:cubicBezTo>
                  <a:cubicBezTo>
                    <a:pt x="5943" y="42"/>
                    <a:pt x="5861" y="1"/>
                    <a:pt x="5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37" name="Google Shape;537;p1"/>
            <p:cNvSpPr/>
            <p:nvPr/>
          </p:nvSpPr>
          <p:spPr>
            <a:xfrm>
              <a:off x="2320450" y="2821375"/>
              <a:ext cx="1707275" cy="1335900"/>
            </a:xfrm>
            <a:custGeom>
              <a:avLst/>
              <a:gdLst/>
              <a:ahLst/>
              <a:cxnLst/>
              <a:rect l="l" t="t" r="r" b="b"/>
              <a:pathLst>
                <a:path w="68291" h="53436" extrusionOk="0">
                  <a:moveTo>
                    <a:pt x="1" y="0"/>
                  </a:moveTo>
                  <a:lnTo>
                    <a:pt x="1" y="53436"/>
                  </a:lnTo>
                  <a:lnTo>
                    <a:pt x="68291" y="53436"/>
                  </a:lnTo>
                  <a:lnTo>
                    <a:pt x="682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38" name="Google Shape;538;p1"/>
            <p:cNvSpPr/>
            <p:nvPr/>
          </p:nvSpPr>
          <p:spPr>
            <a:xfrm>
              <a:off x="2311300" y="2813225"/>
              <a:ext cx="1724575" cy="1352200"/>
            </a:xfrm>
            <a:custGeom>
              <a:avLst/>
              <a:gdLst/>
              <a:ahLst/>
              <a:cxnLst/>
              <a:rect l="l" t="t" r="r" b="b"/>
              <a:pathLst>
                <a:path w="68983" h="54088" extrusionOk="0">
                  <a:moveTo>
                    <a:pt x="68290" y="693"/>
                  </a:moveTo>
                  <a:lnTo>
                    <a:pt x="68290" y="53395"/>
                  </a:lnTo>
                  <a:lnTo>
                    <a:pt x="693" y="53395"/>
                  </a:lnTo>
                  <a:lnTo>
                    <a:pt x="693" y="693"/>
                  </a:lnTo>
                  <a:close/>
                  <a:moveTo>
                    <a:pt x="367" y="1"/>
                  </a:moveTo>
                  <a:cubicBezTo>
                    <a:pt x="286" y="1"/>
                    <a:pt x="163" y="41"/>
                    <a:pt x="123" y="82"/>
                  </a:cubicBezTo>
                  <a:cubicBezTo>
                    <a:pt x="41" y="163"/>
                    <a:pt x="1" y="245"/>
                    <a:pt x="1" y="326"/>
                  </a:cubicBezTo>
                  <a:lnTo>
                    <a:pt x="1" y="53762"/>
                  </a:lnTo>
                  <a:cubicBezTo>
                    <a:pt x="1" y="53843"/>
                    <a:pt x="41" y="53924"/>
                    <a:pt x="123" y="54006"/>
                  </a:cubicBezTo>
                  <a:cubicBezTo>
                    <a:pt x="163" y="54047"/>
                    <a:pt x="286" y="54087"/>
                    <a:pt x="367" y="54087"/>
                  </a:cubicBezTo>
                  <a:lnTo>
                    <a:pt x="68657" y="54087"/>
                  </a:lnTo>
                  <a:cubicBezTo>
                    <a:pt x="68738" y="54087"/>
                    <a:pt x="68819" y="54047"/>
                    <a:pt x="68901" y="54006"/>
                  </a:cubicBezTo>
                  <a:cubicBezTo>
                    <a:pt x="68942" y="53924"/>
                    <a:pt x="68982" y="53843"/>
                    <a:pt x="68982" y="53762"/>
                  </a:cubicBezTo>
                  <a:lnTo>
                    <a:pt x="68982" y="326"/>
                  </a:lnTo>
                  <a:cubicBezTo>
                    <a:pt x="68982" y="245"/>
                    <a:pt x="68942" y="163"/>
                    <a:pt x="68901" y="82"/>
                  </a:cubicBezTo>
                  <a:cubicBezTo>
                    <a:pt x="68819" y="41"/>
                    <a:pt x="68738" y="1"/>
                    <a:pt x="686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39" name="Google Shape;539;p1"/>
            <p:cNvSpPr/>
            <p:nvPr/>
          </p:nvSpPr>
          <p:spPr>
            <a:xfrm>
              <a:off x="2411025" y="2892600"/>
              <a:ext cx="1525125" cy="1193450"/>
            </a:xfrm>
            <a:custGeom>
              <a:avLst/>
              <a:gdLst/>
              <a:ahLst/>
              <a:cxnLst/>
              <a:rect l="l" t="t" r="r" b="b"/>
              <a:pathLst>
                <a:path w="61005" h="47738" extrusionOk="0">
                  <a:moveTo>
                    <a:pt x="0" y="0"/>
                  </a:moveTo>
                  <a:lnTo>
                    <a:pt x="0" y="47738"/>
                  </a:lnTo>
                  <a:lnTo>
                    <a:pt x="61005" y="47738"/>
                  </a:lnTo>
                  <a:lnTo>
                    <a:pt x="610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40" name="Google Shape;540;p1"/>
            <p:cNvSpPr/>
            <p:nvPr/>
          </p:nvSpPr>
          <p:spPr>
            <a:xfrm>
              <a:off x="2402875" y="2884450"/>
              <a:ext cx="1541425" cy="1209750"/>
            </a:xfrm>
            <a:custGeom>
              <a:avLst/>
              <a:gdLst/>
              <a:ahLst/>
              <a:cxnLst/>
              <a:rect l="l" t="t" r="r" b="b"/>
              <a:pathLst>
                <a:path w="61657" h="48390" extrusionOk="0">
                  <a:moveTo>
                    <a:pt x="61005" y="692"/>
                  </a:moveTo>
                  <a:lnTo>
                    <a:pt x="61005" y="47698"/>
                  </a:lnTo>
                  <a:lnTo>
                    <a:pt x="692" y="47698"/>
                  </a:lnTo>
                  <a:lnTo>
                    <a:pt x="692" y="692"/>
                  </a:lnTo>
                  <a:close/>
                  <a:moveTo>
                    <a:pt x="326" y="0"/>
                  </a:moveTo>
                  <a:cubicBezTo>
                    <a:pt x="245" y="0"/>
                    <a:pt x="163" y="41"/>
                    <a:pt x="123" y="123"/>
                  </a:cubicBezTo>
                  <a:cubicBezTo>
                    <a:pt x="41" y="163"/>
                    <a:pt x="0" y="245"/>
                    <a:pt x="0" y="326"/>
                  </a:cubicBezTo>
                  <a:lnTo>
                    <a:pt x="0" y="48064"/>
                  </a:lnTo>
                  <a:cubicBezTo>
                    <a:pt x="0" y="48145"/>
                    <a:pt x="41" y="48227"/>
                    <a:pt x="123" y="48267"/>
                  </a:cubicBezTo>
                  <a:cubicBezTo>
                    <a:pt x="163" y="48349"/>
                    <a:pt x="245" y="48389"/>
                    <a:pt x="326" y="48389"/>
                  </a:cubicBezTo>
                  <a:lnTo>
                    <a:pt x="61331" y="48389"/>
                  </a:lnTo>
                  <a:cubicBezTo>
                    <a:pt x="61412" y="48389"/>
                    <a:pt x="61494" y="48349"/>
                    <a:pt x="61575" y="48267"/>
                  </a:cubicBezTo>
                  <a:cubicBezTo>
                    <a:pt x="61616" y="48227"/>
                    <a:pt x="61657" y="48145"/>
                    <a:pt x="61657" y="48064"/>
                  </a:cubicBezTo>
                  <a:lnTo>
                    <a:pt x="61657" y="326"/>
                  </a:lnTo>
                  <a:cubicBezTo>
                    <a:pt x="61657" y="245"/>
                    <a:pt x="61616" y="163"/>
                    <a:pt x="61575" y="123"/>
                  </a:cubicBezTo>
                  <a:cubicBezTo>
                    <a:pt x="61494" y="41"/>
                    <a:pt x="61412" y="0"/>
                    <a:pt x="613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41" name="Google Shape;541;p1"/>
            <p:cNvSpPr/>
            <p:nvPr/>
          </p:nvSpPr>
          <p:spPr>
            <a:xfrm>
              <a:off x="2700975" y="2953625"/>
              <a:ext cx="534175" cy="335775"/>
            </a:xfrm>
            <a:custGeom>
              <a:avLst/>
              <a:gdLst/>
              <a:ahLst/>
              <a:cxnLst/>
              <a:rect l="l" t="t" r="r" b="b"/>
              <a:pathLst>
                <a:path w="21367" h="13431" extrusionOk="0">
                  <a:moveTo>
                    <a:pt x="367" y="82"/>
                  </a:moveTo>
                  <a:cubicBezTo>
                    <a:pt x="163" y="82"/>
                    <a:pt x="1" y="245"/>
                    <a:pt x="1" y="489"/>
                  </a:cubicBezTo>
                  <a:cubicBezTo>
                    <a:pt x="1" y="693"/>
                    <a:pt x="163" y="856"/>
                    <a:pt x="367" y="856"/>
                  </a:cubicBezTo>
                  <a:lnTo>
                    <a:pt x="1954" y="856"/>
                  </a:lnTo>
                  <a:cubicBezTo>
                    <a:pt x="2158" y="856"/>
                    <a:pt x="2361" y="693"/>
                    <a:pt x="2361" y="489"/>
                  </a:cubicBezTo>
                  <a:cubicBezTo>
                    <a:pt x="2361" y="245"/>
                    <a:pt x="2158" y="82"/>
                    <a:pt x="1954" y="82"/>
                  </a:cubicBezTo>
                  <a:close/>
                  <a:moveTo>
                    <a:pt x="3704" y="82"/>
                  </a:moveTo>
                  <a:cubicBezTo>
                    <a:pt x="3501" y="82"/>
                    <a:pt x="3338" y="245"/>
                    <a:pt x="3338" y="489"/>
                  </a:cubicBezTo>
                  <a:cubicBezTo>
                    <a:pt x="3338" y="693"/>
                    <a:pt x="3501" y="856"/>
                    <a:pt x="3704" y="856"/>
                  </a:cubicBezTo>
                  <a:lnTo>
                    <a:pt x="7855" y="856"/>
                  </a:lnTo>
                  <a:cubicBezTo>
                    <a:pt x="8059" y="856"/>
                    <a:pt x="8222" y="693"/>
                    <a:pt x="8222" y="489"/>
                  </a:cubicBezTo>
                  <a:cubicBezTo>
                    <a:pt x="8222" y="245"/>
                    <a:pt x="8059" y="82"/>
                    <a:pt x="7855" y="82"/>
                  </a:cubicBezTo>
                  <a:close/>
                  <a:moveTo>
                    <a:pt x="9605" y="1"/>
                  </a:moveTo>
                  <a:cubicBezTo>
                    <a:pt x="9361" y="1"/>
                    <a:pt x="9158" y="204"/>
                    <a:pt x="9158" y="489"/>
                  </a:cubicBezTo>
                  <a:cubicBezTo>
                    <a:pt x="9158" y="733"/>
                    <a:pt x="9361" y="937"/>
                    <a:pt x="9605" y="937"/>
                  </a:cubicBezTo>
                  <a:cubicBezTo>
                    <a:pt x="9849" y="937"/>
                    <a:pt x="10053" y="733"/>
                    <a:pt x="10053" y="489"/>
                  </a:cubicBezTo>
                  <a:cubicBezTo>
                    <a:pt x="10053" y="204"/>
                    <a:pt x="9849" y="1"/>
                    <a:pt x="9605" y="1"/>
                  </a:cubicBezTo>
                  <a:close/>
                  <a:moveTo>
                    <a:pt x="10948" y="1"/>
                  </a:moveTo>
                  <a:cubicBezTo>
                    <a:pt x="10704" y="1"/>
                    <a:pt x="10501" y="204"/>
                    <a:pt x="10501" y="489"/>
                  </a:cubicBezTo>
                  <a:cubicBezTo>
                    <a:pt x="10501" y="733"/>
                    <a:pt x="10704" y="937"/>
                    <a:pt x="10948" y="937"/>
                  </a:cubicBezTo>
                  <a:cubicBezTo>
                    <a:pt x="11192" y="937"/>
                    <a:pt x="11396" y="733"/>
                    <a:pt x="11396" y="489"/>
                  </a:cubicBezTo>
                  <a:cubicBezTo>
                    <a:pt x="11396" y="204"/>
                    <a:pt x="11192" y="1"/>
                    <a:pt x="10948" y="1"/>
                  </a:cubicBezTo>
                  <a:close/>
                  <a:moveTo>
                    <a:pt x="12291" y="1"/>
                  </a:moveTo>
                  <a:cubicBezTo>
                    <a:pt x="12047" y="1"/>
                    <a:pt x="11844" y="204"/>
                    <a:pt x="11844" y="489"/>
                  </a:cubicBezTo>
                  <a:cubicBezTo>
                    <a:pt x="11844" y="733"/>
                    <a:pt x="12047" y="937"/>
                    <a:pt x="12291" y="937"/>
                  </a:cubicBezTo>
                  <a:cubicBezTo>
                    <a:pt x="12535" y="937"/>
                    <a:pt x="12739" y="733"/>
                    <a:pt x="12739" y="489"/>
                  </a:cubicBezTo>
                  <a:cubicBezTo>
                    <a:pt x="12739" y="204"/>
                    <a:pt x="12535" y="1"/>
                    <a:pt x="12291" y="1"/>
                  </a:cubicBezTo>
                  <a:close/>
                  <a:moveTo>
                    <a:pt x="13634" y="1"/>
                  </a:moveTo>
                  <a:cubicBezTo>
                    <a:pt x="13390" y="1"/>
                    <a:pt x="13187" y="204"/>
                    <a:pt x="13187" y="489"/>
                  </a:cubicBezTo>
                  <a:cubicBezTo>
                    <a:pt x="13187" y="733"/>
                    <a:pt x="13390" y="937"/>
                    <a:pt x="13634" y="937"/>
                  </a:cubicBezTo>
                  <a:cubicBezTo>
                    <a:pt x="13878" y="937"/>
                    <a:pt x="14082" y="733"/>
                    <a:pt x="14082" y="489"/>
                  </a:cubicBezTo>
                  <a:cubicBezTo>
                    <a:pt x="14082" y="204"/>
                    <a:pt x="13878" y="1"/>
                    <a:pt x="13634" y="1"/>
                  </a:cubicBezTo>
                  <a:close/>
                  <a:moveTo>
                    <a:pt x="14977" y="1"/>
                  </a:moveTo>
                  <a:cubicBezTo>
                    <a:pt x="14733" y="1"/>
                    <a:pt x="14530" y="204"/>
                    <a:pt x="14530" y="489"/>
                  </a:cubicBezTo>
                  <a:cubicBezTo>
                    <a:pt x="14530" y="733"/>
                    <a:pt x="14733" y="937"/>
                    <a:pt x="14977" y="937"/>
                  </a:cubicBezTo>
                  <a:cubicBezTo>
                    <a:pt x="15221" y="937"/>
                    <a:pt x="15425" y="733"/>
                    <a:pt x="15425" y="489"/>
                  </a:cubicBezTo>
                  <a:cubicBezTo>
                    <a:pt x="15425" y="204"/>
                    <a:pt x="15221" y="1"/>
                    <a:pt x="14977" y="1"/>
                  </a:cubicBezTo>
                  <a:close/>
                  <a:moveTo>
                    <a:pt x="16320" y="1"/>
                  </a:moveTo>
                  <a:cubicBezTo>
                    <a:pt x="16076" y="1"/>
                    <a:pt x="15873" y="204"/>
                    <a:pt x="15873" y="489"/>
                  </a:cubicBezTo>
                  <a:cubicBezTo>
                    <a:pt x="15873" y="733"/>
                    <a:pt x="16076" y="937"/>
                    <a:pt x="16320" y="937"/>
                  </a:cubicBezTo>
                  <a:cubicBezTo>
                    <a:pt x="16564" y="937"/>
                    <a:pt x="16768" y="733"/>
                    <a:pt x="16768" y="489"/>
                  </a:cubicBezTo>
                  <a:cubicBezTo>
                    <a:pt x="16768" y="204"/>
                    <a:pt x="16564" y="1"/>
                    <a:pt x="16320" y="1"/>
                  </a:cubicBezTo>
                  <a:close/>
                  <a:moveTo>
                    <a:pt x="367" y="1873"/>
                  </a:moveTo>
                  <a:cubicBezTo>
                    <a:pt x="163" y="1873"/>
                    <a:pt x="1" y="2036"/>
                    <a:pt x="1" y="2280"/>
                  </a:cubicBezTo>
                  <a:cubicBezTo>
                    <a:pt x="1" y="2483"/>
                    <a:pt x="163" y="2646"/>
                    <a:pt x="367" y="2646"/>
                  </a:cubicBezTo>
                  <a:lnTo>
                    <a:pt x="1954" y="2646"/>
                  </a:lnTo>
                  <a:cubicBezTo>
                    <a:pt x="2158" y="2646"/>
                    <a:pt x="2361" y="2483"/>
                    <a:pt x="2361" y="2280"/>
                  </a:cubicBezTo>
                  <a:cubicBezTo>
                    <a:pt x="2361" y="2036"/>
                    <a:pt x="2158" y="1873"/>
                    <a:pt x="1954" y="1873"/>
                  </a:cubicBezTo>
                  <a:close/>
                  <a:moveTo>
                    <a:pt x="3704" y="1873"/>
                  </a:moveTo>
                  <a:cubicBezTo>
                    <a:pt x="3501" y="1873"/>
                    <a:pt x="3338" y="2036"/>
                    <a:pt x="3338" y="2280"/>
                  </a:cubicBezTo>
                  <a:cubicBezTo>
                    <a:pt x="3338" y="2483"/>
                    <a:pt x="3501" y="2646"/>
                    <a:pt x="3704" y="2646"/>
                  </a:cubicBezTo>
                  <a:lnTo>
                    <a:pt x="7855" y="2646"/>
                  </a:lnTo>
                  <a:cubicBezTo>
                    <a:pt x="8059" y="2646"/>
                    <a:pt x="8222" y="2483"/>
                    <a:pt x="8222" y="2280"/>
                  </a:cubicBezTo>
                  <a:cubicBezTo>
                    <a:pt x="8222" y="2036"/>
                    <a:pt x="8059" y="1873"/>
                    <a:pt x="7855" y="1873"/>
                  </a:cubicBezTo>
                  <a:close/>
                  <a:moveTo>
                    <a:pt x="367" y="3664"/>
                  </a:moveTo>
                  <a:cubicBezTo>
                    <a:pt x="163" y="3664"/>
                    <a:pt x="1" y="3867"/>
                    <a:pt x="1" y="4071"/>
                  </a:cubicBezTo>
                  <a:cubicBezTo>
                    <a:pt x="1" y="4274"/>
                    <a:pt x="163" y="4437"/>
                    <a:pt x="367" y="4437"/>
                  </a:cubicBezTo>
                  <a:lnTo>
                    <a:pt x="1954" y="4437"/>
                  </a:lnTo>
                  <a:cubicBezTo>
                    <a:pt x="2158" y="4437"/>
                    <a:pt x="2361" y="4274"/>
                    <a:pt x="2361" y="4071"/>
                  </a:cubicBezTo>
                  <a:cubicBezTo>
                    <a:pt x="2361" y="3867"/>
                    <a:pt x="2158" y="3664"/>
                    <a:pt x="1954" y="3664"/>
                  </a:cubicBezTo>
                  <a:close/>
                  <a:moveTo>
                    <a:pt x="3704" y="3664"/>
                  </a:moveTo>
                  <a:cubicBezTo>
                    <a:pt x="3501" y="3664"/>
                    <a:pt x="3338" y="3867"/>
                    <a:pt x="3338" y="4071"/>
                  </a:cubicBezTo>
                  <a:cubicBezTo>
                    <a:pt x="3338" y="4274"/>
                    <a:pt x="3501" y="4437"/>
                    <a:pt x="3704" y="4437"/>
                  </a:cubicBezTo>
                  <a:lnTo>
                    <a:pt x="7855" y="4437"/>
                  </a:lnTo>
                  <a:cubicBezTo>
                    <a:pt x="8059" y="4437"/>
                    <a:pt x="8222" y="4274"/>
                    <a:pt x="8222" y="4071"/>
                  </a:cubicBezTo>
                  <a:cubicBezTo>
                    <a:pt x="8222" y="3867"/>
                    <a:pt x="8059" y="3664"/>
                    <a:pt x="7855" y="3664"/>
                  </a:cubicBezTo>
                  <a:close/>
                  <a:moveTo>
                    <a:pt x="9605" y="3623"/>
                  </a:moveTo>
                  <a:cubicBezTo>
                    <a:pt x="9361" y="3623"/>
                    <a:pt x="9158" y="3826"/>
                    <a:pt x="9158" y="4071"/>
                  </a:cubicBezTo>
                  <a:cubicBezTo>
                    <a:pt x="9158" y="4315"/>
                    <a:pt x="9361" y="4518"/>
                    <a:pt x="9605" y="4518"/>
                  </a:cubicBezTo>
                  <a:cubicBezTo>
                    <a:pt x="9849" y="4518"/>
                    <a:pt x="10053" y="4315"/>
                    <a:pt x="10053" y="4071"/>
                  </a:cubicBezTo>
                  <a:cubicBezTo>
                    <a:pt x="10053" y="3826"/>
                    <a:pt x="9849" y="3623"/>
                    <a:pt x="9605" y="3623"/>
                  </a:cubicBezTo>
                  <a:close/>
                  <a:moveTo>
                    <a:pt x="10948" y="3623"/>
                  </a:moveTo>
                  <a:cubicBezTo>
                    <a:pt x="10704" y="3623"/>
                    <a:pt x="10501" y="3826"/>
                    <a:pt x="10501" y="4071"/>
                  </a:cubicBezTo>
                  <a:cubicBezTo>
                    <a:pt x="10501" y="4315"/>
                    <a:pt x="10704" y="4518"/>
                    <a:pt x="10948" y="4518"/>
                  </a:cubicBezTo>
                  <a:cubicBezTo>
                    <a:pt x="11192" y="4518"/>
                    <a:pt x="11396" y="4315"/>
                    <a:pt x="11396" y="4071"/>
                  </a:cubicBezTo>
                  <a:cubicBezTo>
                    <a:pt x="11396" y="3826"/>
                    <a:pt x="11192" y="3623"/>
                    <a:pt x="10948" y="3623"/>
                  </a:cubicBezTo>
                  <a:close/>
                  <a:moveTo>
                    <a:pt x="12291" y="3623"/>
                  </a:moveTo>
                  <a:cubicBezTo>
                    <a:pt x="12047" y="3623"/>
                    <a:pt x="11844" y="3826"/>
                    <a:pt x="11844" y="4071"/>
                  </a:cubicBezTo>
                  <a:cubicBezTo>
                    <a:pt x="11844" y="4315"/>
                    <a:pt x="12047" y="4518"/>
                    <a:pt x="12291" y="4518"/>
                  </a:cubicBezTo>
                  <a:cubicBezTo>
                    <a:pt x="12535" y="4518"/>
                    <a:pt x="12739" y="4315"/>
                    <a:pt x="12739" y="4071"/>
                  </a:cubicBezTo>
                  <a:cubicBezTo>
                    <a:pt x="12739" y="3826"/>
                    <a:pt x="12535" y="3623"/>
                    <a:pt x="12291" y="3623"/>
                  </a:cubicBezTo>
                  <a:close/>
                  <a:moveTo>
                    <a:pt x="13634" y="3623"/>
                  </a:moveTo>
                  <a:cubicBezTo>
                    <a:pt x="13390" y="3623"/>
                    <a:pt x="13187" y="3826"/>
                    <a:pt x="13187" y="4071"/>
                  </a:cubicBezTo>
                  <a:cubicBezTo>
                    <a:pt x="13187" y="4315"/>
                    <a:pt x="13390" y="4518"/>
                    <a:pt x="13634" y="4518"/>
                  </a:cubicBezTo>
                  <a:cubicBezTo>
                    <a:pt x="13878" y="4518"/>
                    <a:pt x="14082" y="4315"/>
                    <a:pt x="14082" y="4071"/>
                  </a:cubicBezTo>
                  <a:cubicBezTo>
                    <a:pt x="14082" y="3826"/>
                    <a:pt x="13878" y="3623"/>
                    <a:pt x="13634" y="3623"/>
                  </a:cubicBezTo>
                  <a:close/>
                  <a:moveTo>
                    <a:pt x="14977" y="3623"/>
                  </a:moveTo>
                  <a:cubicBezTo>
                    <a:pt x="14733" y="3623"/>
                    <a:pt x="14530" y="3826"/>
                    <a:pt x="14530" y="4071"/>
                  </a:cubicBezTo>
                  <a:cubicBezTo>
                    <a:pt x="14530" y="4315"/>
                    <a:pt x="14733" y="4518"/>
                    <a:pt x="14977" y="4518"/>
                  </a:cubicBezTo>
                  <a:cubicBezTo>
                    <a:pt x="15221" y="4518"/>
                    <a:pt x="15425" y="4315"/>
                    <a:pt x="15425" y="4071"/>
                  </a:cubicBezTo>
                  <a:cubicBezTo>
                    <a:pt x="15425" y="3826"/>
                    <a:pt x="15221" y="3623"/>
                    <a:pt x="14977" y="3623"/>
                  </a:cubicBezTo>
                  <a:close/>
                  <a:moveTo>
                    <a:pt x="16320" y="3623"/>
                  </a:moveTo>
                  <a:cubicBezTo>
                    <a:pt x="16076" y="3623"/>
                    <a:pt x="15873" y="3826"/>
                    <a:pt x="15873" y="4071"/>
                  </a:cubicBezTo>
                  <a:cubicBezTo>
                    <a:pt x="15873" y="4315"/>
                    <a:pt x="16076" y="4518"/>
                    <a:pt x="16320" y="4518"/>
                  </a:cubicBezTo>
                  <a:cubicBezTo>
                    <a:pt x="16564" y="4518"/>
                    <a:pt x="16768" y="4315"/>
                    <a:pt x="16768" y="4071"/>
                  </a:cubicBezTo>
                  <a:cubicBezTo>
                    <a:pt x="16768" y="3826"/>
                    <a:pt x="16564" y="3623"/>
                    <a:pt x="16320" y="3623"/>
                  </a:cubicBezTo>
                  <a:close/>
                  <a:moveTo>
                    <a:pt x="367" y="5454"/>
                  </a:moveTo>
                  <a:cubicBezTo>
                    <a:pt x="163" y="5454"/>
                    <a:pt x="1" y="5658"/>
                    <a:pt x="1" y="5861"/>
                  </a:cubicBezTo>
                  <a:cubicBezTo>
                    <a:pt x="1" y="6065"/>
                    <a:pt x="163" y="6228"/>
                    <a:pt x="367" y="6228"/>
                  </a:cubicBezTo>
                  <a:lnTo>
                    <a:pt x="1954" y="6228"/>
                  </a:lnTo>
                  <a:cubicBezTo>
                    <a:pt x="2158" y="6228"/>
                    <a:pt x="2361" y="6065"/>
                    <a:pt x="2361" y="5861"/>
                  </a:cubicBezTo>
                  <a:cubicBezTo>
                    <a:pt x="2361" y="5658"/>
                    <a:pt x="2158" y="5454"/>
                    <a:pt x="1954" y="5454"/>
                  </a:cubicBezTo>
                  <a:close/>
                  <a:moveTo>
                    <a:pt x="3704" y="5454"/>
                  </a:moveTo>
                  <a:cubicBezTo>
                    <a:pt x="3501" y="5454"/>
                    <a:pt x="3338" y="5658"/>
                    <a:pt x="3338" y="5861"/>
                  </a:cubicBezTo>
                  <a:cubicBezTo>
                    <a:pt x="3338" y="6065"/>
                    <a:pt x="3501" y="6228"/>
                    <a:pt x="3704" y="6228"/>
                  </a:cubicBezTo>
                  <a:lnTo>
                    <a:pt x="7855" y="6228"/>
                  </a:lnTo>
                  <a:cubicBezTo>
                    <a:pt x="8059" y="6228"/>
                    <a:pt x="8222" y="6065"/>
                    <a:pt x="8222" y="5861"/>
                  </a:cubicBezTo>
                  <a:cubicBezTo>
                    <a:pt x="8222" y="5658"/>
                    <a:pt x="8059" y="5454"/>
                    <a:pt x="7855" y="5454"/>
                  </a:cubicBezTo>
                  <a:close/>
                  <a:moveTo>
                    <a:pt x="367" y="7286"/>
                  </a:moveTo>
                  <a:cubicBezTo>
                    <a:pt x="163" y="7286"/>
                    <a:pt x="1" y="7448"/>
                    <a:pt x="1" y="7652"/>
                  </a:cubicBezTo>
                  <a:cubicBezTo>
                    <a:pt x="1" y="7855"/>
                    <a:pt x="163" y="8059"/>
                    <a:pt x="367" y="8059"/>
                  </a:cubicBezTo>
                  <a:lnTo>
                    <a:pt x="1954" y="8059"/>
                  </a:lnTo>
                  <a:cubicBezTo>
                    <a:pt x="2158" y="8059"/>
                    <a:pt x="2361" y="7855"/>
                    <a:pt x="2361" y="7652"/>
                  </a:cubicBezTo>
                  <a:cubicBezTo>
                    <a:pt x="2361" y="7448"/>
                    <a:pt x="2158" y="7286"/>
                    <a:pt x="1954" y="7286"/>
                  </a:cubicBezTo>
                  <a:close/>
                  <a:moveTo>
                    <a:pt x="3704" y="7286"/>
                  </a:moveTo>
                  <a:cubicBezTo>
                    <a:pt x="3501" y="7286"/>
                    <a:pt x="3338" y="7448"/>
                    <a:pt x="3338" y="7652"/>
                  </a:cubicBezTo>
                  <a:cubicBezTo>
                    <a:pt x="3338" y="7855"/>
                    <a:pt x="3501" y="8059"/>
                    <a:pt x="3704" y="8059"/>
                  </a:cubicBezTo>
                  <a:lnTo>
                    <a:pt x="7855" y="8059"/>
                  </a:lnTo>
                  <a:cubicBezTo>
                    <a:pt x="8059" y="8059"/>
                    <a:pt x="8222" y="7855"/>
                    <a:pt x="8222" y="7652"/>
                  </a:cubicBezTo>
                  <a:cubicBezTo>
                    <a:pt x="8222" y="7448"/>
                    <a:pt x="8059" y="7286"/>
                    <a:pt x="7855" y="7286"/>
                  </a:cubicBezTo>
                  <a:close/>
                  <a:moveTo>
                    <a:pt x="14204" y="8791"/>
                  </a:moveTo>
                  <a:cubicBezTo>
                    <a:pt x="13960" y="8791"/>
                    <a:pt x="13756" y="8995"/>
                    <a:pt x="13756" y="9239"/>
                  </a:cubicBezTo>
                  <a:cubicBezTo>
                    <a:pt x="13756" y="9483"/>
                    <a:pt x="13960" y="9687"/>
                    <a:pt x="14204" y="9687"/>
                  </a:cubicBezTo>
                  <a:cubicBezTo>
                    <a:pt x="14448" y="9687"/>
                    <a:pt x="14652" y="9483"/>
                    <a:pt x="14652" y="9239"/>
                  </a:cubicBezTo>
                  <a:cubicBezTo>
                    <a:pt x="14652" y="8995"/>
                    <a:pt x="14448" y="8791"/>
                    <a:pt x="14204" y="8791"/>
                  </a:cubicBezTo>
                  <a:close/>
                  <a:moveTo>
                    <a:pt x="15547" y="8791"/>
                  </a:moveTo>
                  <a:cubicBezTo>
                    <a:pt x="15303" y="8791"/>
                    <a:pt x="15099" y="8995"/>
                    <a:pt x="15099" y="9239"/>
                  </a:cubicBezTo>
                  <a:cubicBezTo>
                    <a:pt x="15099" y="9483"/>
                    <a:pt x="15303" y="9687"/>
                    <a:pt x="15547" y="9687"/>
                  </a:cubicBezTo>
                  <a:cubicBezTo>
                    <a:pt x="15791" y="9687"/>
                    <a:pt x="15995" y="9483"/>
                    <a:pt x="15995" y="9239"/>
                  </a:cubicBezTo>
                  <a:cubicBezTo>
                    <a:pt x="15995" y="8995"/>
                    <a:pt x="15791" y="8791"/>
                    <a:pt x="15547" y="8791"/>
                  </a:cubicBezTo>
                  <a:close/>
                  <a:moveTo>
                    <a:pt x="16890" y="8791"/>
                  </a:moveTo>
                  <a:cubicBezTo>
                    <a:pt x="16646" y="8791"/>
                    <a:pt x="16442" y="8995"/>
                    <a:pt x="16442" y="9239"/>
                  </a:cubicBezTo>
                  <a:cubicBezTo>
                    <a:pt x="16442" y="9483"/>
                    <a:pt x="16646" y="9687"/>
                    <a:pt x="16890" y="9687"/>
                  </a:cubicBezTo>
                  <a:cubicBezTo>
                    <a:pt x="17134" y="9687"/>
                    <a:pt x="17338" y="9483"/>
                    <a:pt x="17338" y="9239"/>
                  </a:cubicBezTo>
                  <a:cubicBezTo>
                    <a:pt x="17338" y="8995"/>
                    <a:pt x="17134" y="8791"/>
                    <a:pt x="16890" y="8791"/>
                  </a:cubicBezTo>
                  <a:close/>
                  <a:moveTo>
                    <a:pt x="18233" y="8791"/>
                  </a:moveTo>
                  <a:cubicBezTo>
                    <a:pt x="17989" y="8791"/>
                    <a:pt x="17785" y="8995"/>
                    <a:pt x="17785" y="9239"/>
                  </a:cubicBezTo>
                  <a:cubicBezTo>
                    <a:pt x="17785" y="9483"/>
                    <a:pt x="17989" y="9687"/>
                    <a:pt x="18233" y="9687"/>
                  </a:cubicBezTo>
                  <a:cubicBezTo>
                    <a:pt x="18477" y="9687"/>
                    <a:pt x="18681" y="9483"/>
                    <a:pt x="18681" y="9239"/>
                  </a:cubicBezTo>
                  <a:cubicBezTo>
                    <a:pt x="18681" y="8995"/>
                    <a:pt x="18477" y="8791"/>
                    <a:pt x="18233" y="8791"/>
                  </a:cubicBezTo>
                  <a:close/>
                  <a:moveTo>
                    <a:pt x="19576" y="8791"/>
                  </a:moveTo>
                  <a:cubicBezTo>
                    <a:pt x="19332" y="8791"/>
                    <a:pt x="19128" y="8995"/>
                    <a:pt x="19128" y="9239"/>
                  </a:cubicBezTo>
                  <a:cubicBezTo>
                    <a:pt x="19128" y="9483"/>
                    <a:pt x="19332" y="9687"/>
                    <a:pt x="19576" y="9687"/>
                  </a:cubicBezTo>
                  <a:cubicBezTo>
                    <a:pt x="19820" y="9687"/>
                    <a:pt x="20024" y="9483"/>
                    <a:pt x="20024" y="9239"/>
                  </a:cubicBezTo>
                  <a:cubicBezTo>
                    <a:pt x="20024" y="8995"/>
                    <a:pt x="19820" y="8791"/>
                    <a:pt x="19576" y="8791"/>
                  </a:cubicBezTo>
                  <a:close/>
                  <a:moveTo>
                    <a:pt x="20919" y="8791"/>
                  </a:moveTo>
                  <a:cubicBezTo>
                    <a:pt x="20675" y="8791"/>
                    <a:pt x="20471" y="8995"/>
                    <a:pt x="20471" y="9239"/>
                  </a:cubicBezTo>
                  <a:cubicBezTo>
                    <a:pt x="20471" y="9483"/>
                    <a:pt x="20675" y="9687"/>
                    <a:pt x="20919" y="9687"/>
                  </a:cubicBezTo>
                  <a:cubicBezTo>
                    <a:pt x="21163" y="9687"/>
                    <a:pt x="21367" y="9483"/>
                    <a:pt x="21367" y="9239"/>
                  </a:cubicBezTo>
                  <a:cubicBezTo>
                    <a:pt x="21367" y="8995"/>
                    <a:pt x="21163" y="8791"/>
                    <a:pt x="20919" y="8791"/>
                  </a:cubicBezTo>
                  <a:close/>
                  <a:moveTo>
                    <a:pt x="367" y="9076"/>
                  </a:moveTo>
                  <a:cubicBezTo>
                    <a:pt x="163" y="9076"/>
                    <a:pt x="1" y="9239"/>
                    <a:pt x="1" y="9443"/>
                  </a:cubicBezTo>
                  <a:cubicBezTo>
                    <a:pt x="1" y="9646"/>
                    <a:pt x="163" y="9850"/>
                    <a:pt x="367" y="9850"/>
                  </a:cubicBezTo>
                  <a:lnTo>
                    <a:pt x="1954" y="9850"/>
                  </a:lnTo>
                  <a:cubicBezTo>
                    <a:pt x="2158" y="9850"/>
                    <a:pt x="2361" y="9646"/>
                    <a:pt x="2361" y="9443"/>
                  </a:cubicBezTo>
                  <a:cubicBezTo>
                    <a:pt x="2361" y="9239"/>
                    <a:pt x="2158" y="9076"/>
                    <a:pt x="1954" y="9076"/>
                  </a:cubicBezTo>
                  <a:close/>
                  <a:moveTo>
                    <a:pt x="8669" y="9076"/>
                  </a:moveTo>
                  <a:cubicBezTo>
                    <a:pt x="8425" y="9076"/>
                    <a:pt x="8262" y="9239"/>
                    <a:pt x="8262" y="9443"/>
                  </a:cubicBezTo>
                  <a:cubicBezTo>
                    <a:pt x="8262" y="9646"/>
                    <a:pt x="8425" y="9850"/>
                    <a:pt x="8669" y="9850"/>
                  </a:cubicBezTo>
                  <a:lnTo>
                    <a:pt x="12780" y="9850"/>
                  </a:lnTo>
                  <a:cubicBezTo>
                    <a:pt x="12983" y="9850"/>
                    <a:pt x="13146" y="9646"/>
                    <a:pt x="13146" y="9443"/>
                  </a:cubicBezTo>
                  <a:cubicBezTo>
                    <a:pt x="13146" y="9239"/>
                    <a:pt x="12983" y="9076"/>
                    <a:pt x="12780" y="9076"/>
                  </a:cubicBezTo>
                  <a:close/>
                  <a:moveTo>
                    <a:pt x="367" y="10867"/>
                  </a:moveTo>
                  <a:cubicBezTo>
                    <a:pt x="163" y="10867"/>
                    <a:pt x="1" y="11030"/>
                    <a:pt x="1" y="11233"/>
                  </a:cubicBezTo>
                  <a:cubicBezTo>
                    <a:pt x="1" y="11478"/>
                    <a:pt x="163" y="11640"/>
                    <a:pt x="367" y="11640"/>
                  </a:cubicBezTo>
                  <a:lnTo>
                    <a:pt x="1954" y="11640"/>
                  </a:lnTo>
                  <a:cubicBezTo>
                    <a:pt x="2158" y="11640"/>
                    <a:pt x="2361" y="11478"/>
                    <a:pt x="2361" y="11233"/>
                  </a:cubicBezTo>
                  <a:cubicBezTo>
                    <a:pt x="2361" y="11030"/>
                    <a:pt x="2158" y="10867"/>
                    <a:pt x="1954" y="10867"/>
                  </a:cubicBezTo>
                  <a:close/>
                  <a:moveTo>
                    <a:pt x="8669" y="10867"/>
                  </a:moveTo>
                  <a:cubicBezTo>
                    <a:pt x="8425" y="10867"/>
                    <a:pt x="8262" y="11030"/>
                    <a:pt x="8262" y="11233"/>
                  </a:cubicBezTo>
                  <a:cubicBezTo>
                    <a:pt x="8262" y="11478"/>
                    <a:pt x="8425" y="11640"/>
                    <a:pt x="8669" y="11640"/>
                  </a:cubicBezTo>
                  <a:lnTo>
                    <a:pt x="12780" y="11640"/>
                  </a:lnTo>
                  <a:cubicBezTo>
                    <a:pt x="12983" y="11640"/>
                    <a:pt x="13146" y="11478"/>
                    <a:pt x="13146" y="11233"/>
                  </a:cubicBezTo>
                  <a:cubicBezTo>
                    <a:pt x="13146" y="11030"/>
                    <a:pt x="12983" y="10867"/>
                    <a:pt x="12780" y="10867"/>
                  </a:cubicBezTo>
                  <a:close/>
                  <a:moveTo>
                    <a:pt x="14204" y="12495"/>
                  </a:moveTo>
                  <a:cubicBezTo>
                    <a:pt x="13960" y="12495"/>
                    <a:pt x="13756" y="12698"/>
                    <a:pt x="13756" y="12943"/>
                  </a:cubicBezTo>
                  <a:cubicBezTo>
                    <a:pt x="13756" y="13187"/>
                    <a:pt x="13960" y="13390"/>
                    <a:pt x="14204" y="13390"/>
                  </a:cubicBezTo>
                  <a:cubicBezTo>
                    <a:pt x="14448" y="13390"/>
                    <a:pt x="14652" y="13187"/>
                    <a:pt x="14652" y="12943"/>
                  </a:cubicBezTo>
                  <a:cubicBezTo>
                    <a:pt x="14652" y="12698"/>
                    <a:pt x="14448" y="12495"/>
                    <a:pt x="14204" y="12495"/>
                  </a:cubicBezTo>
                  <a:close/>
                  <a:moveTo>
                    <a:pt x="15547" y="12495"/>
                  </a:moveTo>
                  <a:cubicBezTo>
                    <a:pt x="15303" y="12495"/>
                    <a:pt x="15099" y="12698"/>
                    <a:pt x="15099" y="12943"/>
                  </a:cubicBezTo>
                  <a:cubicBezTo>
                    <a:pt x="15099" y="13187"/>
                    <a:pt x="15303" y="13390"/>
                    <a:pt x="15547" y="13390"/>
                  </a:cubicBezTo>
                  <a:cubicBezTo>
                    <a:pt x="15791" y="13390"/>
                    <a:pt x="15995" y="13187"/>
                    <a:pt x="15995" y="12943"/>
                  </a:cubicBezTo>
                  <a:cubicBezTo>
                    <a:pt x="15995" y="12698"/>
                    <a:pt x="15791" y="12495"/>
                    <a:pt x="15547" y="12495"/>
                  </a:cubicBezTo>
                  <a:close/>
                  <a:moveTo>
                    <a:pt x="16890" y="12495"/>
                  </a:moveTo>
                  <a:cubicBezTo>
                    <a:pt x="16646" y="12495"/>
                    <a:pt x="16442" y="12698"/>
                    <a:pt x="16442" y="12943"/>
                  </a:cubicBezTo>
                  <a:cubicBezTo>
                    <a:pt x="16442" y="13187"/>
                    <a:pt x="16646" y="13390"/>
                    <a:pt x="16890" y="13390"/>
                  </a:cubicBezTo>
                  <a:cubicBezTo>
                    <a:pt x="17134" y="13390"/>
                    <a:pt x="17338" y="13187"/>
                    <a:pt x="17338" y="12943"/>
                  </a:cubicBezTo>
                  <a:cubicBezTo>
                    <a:pt x="17338" y="12698"/>
                    <a:pt x="17134" y="12495"/>
                    <a:pt x="16890" y="12495"/>
                  </a:cubicBezTo>
                  <a:close/>
                  <a:moveTo>
                    <a:pt x="18233" y="12495"/>
                  </a:moveTo>
                  <a:cubicBezTo>
                    <a:pt x="17989" y="12495"/>
                    <a:pt x="17785" y="12698"/>
                    <a:pt x="17785" y="12943"/>
                  </a:cubicBezTo>
                  <a:cubicBezTo>
                    <a:pt x="17785" y="13187"/>
                    <a:pt x="17989" y="13390"/>
                    <a:pt x="18233" y="13390"/>
                  </a:cubicBezTo>
                  <a:cubicBezTo>
                    <a:pt x="18477" y="13390"/>
                    <a:pt x="18681" y="13187"/>
                    <a:pt x="18681" y="12943"/>
                  </a:cubicBezTo>
                  <a:cubicBezTo>
                    <a:pt x="18681" y="12698"/>
                    <a:pt x="18477" y="12495"/>
                    <a:pt x="18233" y="12495"/>
                  </a:cubicBezTo>
                  <a:close/>
                  <a:moveTo>
                    <a:pt x="19576" y="12495"/>
                  </a:moveTo>
                  <a:cubicBezTo>
                    <a:pt x="19332" y="12495"/>
                    <a:pt x="19128" y="12698"/>
                    <a:pt x="19128" y="12943"/>
                  </a:cubicBezTo>
                  <a:cubicBezTo>
                    <a:pt x="19128" y="13187"/>
                    <a:pt x="19332" y="13390"/>
                    <a:pt x="19576" y="13390"/>
                  </a:cubicBezTo>
                  <a:cubicBezTo>
                    <a:pt x="19820" y="13390"/>
                    <a:pt x="20024" y="13187"/>
                    <a:pt x="20024" y="12943"/>
                  </a:cubicBezTo>
                  <a:cubicBezTo>
                    <a:pt x="20024" y="12698"/>
                    <a:pt x="19820" y="12495"/>
                    <a:pt x="19576" y="12495"/>
                  </a:cubicBezTo>
                  <a:close/>
                  <a:moveTo>
                    <a:pt x="20919" y="12495"/>
                  </a:moveTo>
                  <a:cubicBezTo>
                    <a:pt x="20675" y="12495"/>
                    <a:pt x="20471" y="12698"/>
                    <a:pt x="20471" y="12943"/>
                  </a:cubicBezTo>
                  <a:cubicBezTo>
                    <a:pt x="20471" y="13187"/>
                    <a:pt x="20675" y="13390"/>
                    <a:pt x="20919" y="13390"/>
                  </a:cubicBezTo>
                  <a:cubicBezTo>
                    <a:pt x="21163" y="13390"/>
                    <a:pt x="21367" y="13187"/>
                    <a:pt x="21367" y="12943"/>
                  </a:cubicBezTo>
                  <a:cubicBezTo>
                    <a:pt x="21367" y="12698"/>
                    <a:pt x="21163" y="12495"/>
                    <a:pt x="20919" y="12495"/>
                  </a:cubicBezTo>
                  <a:close/>
                  <a:moveTo>
                    <a:pt x="367" y="12658"/>
                  </a:moveTo>
                  <a:cubicBezTo>
                    <a:pt x="163" y="12658"/>
                    <a:pt x="1" y="12821"/>
                    <a:pt x="1" y="13065"/>
                  </a:cubicBezTo>
                  <a:cubicBezTo>
                    <a:pt x="1" y="13268"/>
                    <a:pt x="163" y="13431"/>
                    <a:pt x="367" y="13431"/>
                  </a:cubicBezTo>
                  <a:lnTo>
                    <a:pt x="1954" y="13431"/>
                  </a:lnTo>
                  <a:cubicBezTo>
                    <a:pt x="2158" y="13431"/>
                    <a:pt x="2361" y="13268"/>
                    <a:pt x="2361" y="13065"/>
                  </a:cubicBezTo>
                  <a:cubicBezTo>
                    <a:pt x="2361" y="12821"/>
                    <a:pt x="2158" y="12658"/>
                    <a:pt x="1954" y="12658"/>
                  </a:cubicBezTo>
                  <a:close/>
                  <a:moveTo>
                    <a:pt x="8669" y="12658"/>
                  </a:moveTo>
                  <a:cubicBezTo>
                    <a:pt x="8425" y="12658"/>
                    <a:pt x="8262" y="12821"/>
                    <a:pt x="8262" y="13065"/>
                  </a:cubicBezTo>
                  <a:cubicBezTo>
                    <a:pt x="8262" y="13268"/>
                    <a:pt x="8425" y="13431"/>
                    <a:pt x="8669" y="13431"/>
                  </a:cubicBezTo>
                  <a:lnTo>
                    <a:pt x="12780" y="13431"/>
                  </a:lnTo>
                  <a:cubicBezTo>
                    <a:pt x="12983" y="13431"/>
                    <a:pt x="13146" y="13268"/>
                    <a:pt x="13146" y="13065"/>
                  </a:cubicBezTo>
                  <a:cubicBezTo>
                    <a:pt x="13146" y="12821"/>
                    <a:pt x="12983" y="12658"/>
                    <a:pt x="12780" y="1265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42" name="Google Shape;542;p1"/>
            <p:cNvSpPr/>
            <p:nvPr/>
          </p:nvSpPr>
          <p:spPr>
            <a:xfrm>
              <a:off x="2700975" y="3313800"/>
              <a:ext cx="534175" cy="334775"/>
            </a:xfrm>
            <a:custGeom>
              <a:avLst/>
              <a:gdLst/>
              <a:ahLst/>
              <a:cxnLst/>
              <a:rect l="l" t="t" r="r" b="b"/>
              <a:pathLst>
                <a:path w="21367" h="13391" extrusionOk="0">
                  <a:moveTo>
                    <a:pt x="367" y="41"/>
                  </a:moveTo>
                  <a:cubicBezTo>
                    <a:pt x="163" y="41"/>
                    <a:pt x="1" y="204"/>
                    <a:pt x="1" y="448"/>
                  </a:cubicBezTo>
                  <a:cubicBezTo>
                    <a:pt x="1" y="652"/>
                    <a:pt x="163" y="815"/>
                    <a:pt x="367" y="815"/>
                  </a:cubicBezTo>
                  <a:lnTo>
                    <a:pt x="1954" y="815"/>
                  </a:lnTo>
                  <a:cubicBezTo>
                    <a:pt x="2158" y="815"/>
                    <a:pt x="2361" y="652"/>
                    <a:pt x="2361" y="448"/>
                  </a:cubicBezTo>
                  <a:cubicBezTo>
                    <a:pt x="2361" y="204"/>
                    <a:pt x="2158" y="41"/>
                    <a:pt x="1954" y="41"/>
                  </a:cubicBezTo>
                  <a:close/>
                  <a:moveTo>
                    <a:pt x="3704" y="41"/>
                  </a:moveTo>
                  <a:cubicBezTo>
                    <a:pt x="3501" y="41"/>
                    <a:pt x="3338" y="204"/>
                    <a:pt x="3338" y="448"/>
                  </a:cubicBezTo>
                  <a:cubicBezTo>
                    <a:pt x="3338" y="652"/>
                    <a:pt x="3501" y="815"/>
                    <a:pt x="3704" y="815"/>
                  </a:cubicBezTo>
                  <a:lnTo>
                    <a:pt x="7855" y="815"/>
                  </a:lnTo>
                  <a:cubicBezTo>
                    <a:pt x="8059" y="815"/>
                    <a:pt x="8222" y="652"/>
                    <a:pt x="8222" y="448"/>
                  </a:cubicBezTo>
                  <a:cubicBezTo>
                    <a:pt x="8222" y="204"/>
                    <a:pt x="8059" y="41"/>
                    <a:pt x="7855" y="41"/>
                  </a:cubicBezTo>
                  <a:close/>
                  <a:moveTo>
                    <a:pt x="9605" y="1"/>
                  </a:moveTo>
                  <a:cubicBezTo>
                    <a:pt x="9361" y="1"/>
                    <a:pt x="9158" y="204"/>
                    <a:pt x="9158" y="448"/>
                  </a:cubicBezTo>
                  <a:cubicBezTo>
                    <a:pt x="9158" y="693"/>
                    <a:pt x="9361" y="896"/>
                    <a:pt x="9605" y="896"/>
                  </a:cubicBezTo>
                  <a:cubicBezTo>
                    <a:pt x="9849" y="896"/>
                    <a:pt x="10053" y="693"/>
                    <a:pt x="10053" y="448"/>
                  </a:cubicBezTo>
                  <a:cubicBezTo>
                    <a:pt x="10053" y="204"/>
                    <a:pt x="9849" y="1"/>
                    <a:pt x="9605" y="1"/>
                  </a:cubicBezTo>
                  <a:close/>
                  <a:moveTo>
                    <a:pt x="10948" y="1"/>
                  </a:moveTo>
                  <a:cubicBezTo>
                    <a:pt x="10704" y="1"/>
                    <a:pt x="10501" y="204"/>
                    <a:pt x="10501" y="448"/>
                  </a:cubicBezTo>
                  <a:cubicBezTo>
                    <a:pt x="10501" y="693"/>
                    <a:pt x="10704" y="896"/>
                    <a:pt x="10948" y="896"/>
                  </a:cubicBezTo>
                  <a:cubicBezTo>
                    <a:pt x="11192" y="896"/>
                    <a:pt x="11396" y="693"/>
                    <a:pt x="11396" y="448"/>
                  </a:cubicBezTo>
                  <a:cubicBezTo>
                    <a:pt x="11396" y="204"/>
                    <a:pt x="11192" y="1"/>
                    <a:pt x="10948" y="1"/>
                  </a:cubicBezTo>
                  <a:close/>
                  <a:moveTo>
                    <a:pt x="12291" y="1"/>
                  </a:moveTo>
                  <a:cubicBezTo>
                    <a:pt x="12047" y="1"/>
                    <a:pt x="11844" y="204"/>
                    <a:pt x="11844" y="448"/>
                  </a:cubicBezTo>
                  <a:cubicBezTo>
                    <a:pt x="11844" y="693"/>
                    <a:pt x="12047" y="896"/>
                    <a:pt x="12291" y="896"/>
                  </a:cubicBezTo>
                  <a:cubicBezTo>
                    <a:pt x="12535" y="896"/>
                    <a:pt x="12739" y="693"/>
                    <a:pt x="12739" y="448"/>
                  </a:cubicBezTo>
                  <a:cubicBezTo>
                    <a:pt x="12739" y="204"/>
                    <a:pt x="12535" y="1"/>
                    <a:pt x="12291" y="1"/>
                  </a:cubicBezTo>
                  <a:close/>
                  <a:moveTo>
                    <a:pt x="13634" y="1"/>
                  </a:moveTo>
                  <a:cubicBezTo>
                    <a:pt x="13390" y="1"/>
                    <a:pt x="13187" y="204"/>
                    <a:pt x="13187" y="448"/>
                  </a:cubicBezTo>
                  <a:cubicBezTo>
                    <a:pt x="13187" y="693"/>
                    <a:pt x="13390" y="896"/>
                    <a:pt x="13634" y="896"/>
                  </a:cubicBezTo>
                  <a:cubicBezTo>
                    <a:pt x="13878" y="896"/>
                    <a:pt x="14082" y="693"/>
                    <a:pt x="14082" y="448"/>
                  </a:cubicBezTo>
                  <a:cubicBezTo>
                    <a:pt x="14082" y="204"/>
                    <a:pt x="13878" y="1"/>
                    <a:pt x="13634" y="1"/>
                  </a:cubicBezTo>
                  <a:close/>
                  <a:moveTo>
                    <a:pt x="14977" y="1"/>
                  </a:moveTo>
                  <a:cubicBezTo>
                    <a:pt x="14733" y="1"/>
                    <a:pt x="14530" y="204"/>
                    <a:pt x="14530" y="448"/>
                  </a:cubicBezTo>
                  <a:cubicBezTo>
                    <a:pt x="14530" y="693"/>
                    <a:pt x="14733" y="896"/>
                    <a:pt x="14977" y="896"/>
                  </a:cubicBezTo>
                  <a:cubicBezTo>
                    <a:pt x="15221" y="896"/>
                    <a:pt x="15425" y="693"/>
                    <a:pt x="15425" y="448"/>
                  </a:cubicBezTo>
                  <a:cubicBezTo>
                    <a:pt x="15425" y="204"/>
                    <a:pt x="15221" y="1"/>
                    <a:pt x="14977" y="1"/>
                  </a:cubicBezTo>
                  <a:close/>
                  <a:moveTo>
                    <a:pt x="16320" y="1"/>
                  </a:moveTo>
                  <a:cubicBezTo>
                    <a:pt x="16076" y="1"/>
                    <a:pt x="15873" y="204"/>
                    <a:pt x="15873" y="448"/>
                  </a:cubicBezTo>
                  <a:cubicBezTo>
                    <a:pt x="15873" y="693"/>
                    <a:pt x="16076" y="896"/>
                    <a:pt x="16320" y="896"/>
                  </a:cubicBezTo>
                  <a:cubicBezTo>
                    <a:pt x="16564" y="896"/>
                    <a:pt x="16768" y="693"/>
                    <a:pt x="16768" y="448"/>
                  </a:cubicBezTo>
                  <a:cubicBezTo>
                    <a:pt x="16768" y="204"/>
                    <a:pt x="16564" y="1"/>
                    <a:pt x="16320" y="1"/>
                  </a:cubicBezTo>
                  <a:close/>
                  <a:moveTo>
                    <a:pt x="367" y="1832"/>
                  </a:moveTo>
                  <a:cubicBezTo>
                    <a:pt x="163" y="1832"/>
                    <a:pt x="1" y="2036"/>
                    <a:pt x="1" y="2239"/>
                  </a:cubicBezTo>
                  <a:cubicBezTo>
                    <a:pt x="1" y="2443"/>
                    <a:pt x="163" y="2605"/>
                    <a:pt x="367" y="2605"/>
                  </a:cubicBezTo>
                  <a:lnTo>
                    <a:pt x="1954" y="2605"/>
                  </a:lnTo>
                  <a:cubicBezTo>
                    <a:pt x="2158" y="2605"/>
                    <a:pt x="2361" y="2443"/>
                    <a:pt x="2361" y="2239"/>
                  </a:cubicBezTo>
                  <a:cubicBezTo>
                    <a:pt x="2361" y="2036"/>
                    <a:pt x="2158" y="1832"/>
                    <a:pt x="1954" y="1832"/>
                  </a:cubicBezTo>
                  <a:close/>
                  <a:moveTo>
                    <a:pt x="3704" y="1832"/>
                  </a:moveTo>
                  <a:cubicBezTo>
                    <a:pt x="3501" y="1832"/>
                    <a:pt x="3338" y="2036"/>
                    <a:pt x="3338" y="2239"/>
                  </a:cubicBezTo>
                  <a:cubicBezTo>
                    <a:pt x="3338" y="2443"/>
                    <a:pt x="3501" y="2605"/>
                    <a:pt x="3704" y="2605"/>
                  </a:cubicBezTo>
                  <a:lnTo>
                    <a:pt x="7855" y="2605"/>
                  </a:lnTo>
                  <a:cubicBezTo>
                    <a:pt x="8059" y="2605"/>
                    <a:pt x="8222" y="2443"/>
                    <a:pt x="8222" y="2239"/>
                  </a:cubicBezTo>
                  <a:cubicBezTo>
                    <a:pt x="8222" y="2036"/>
                    <a:pt x="8059" y="1832"/>
                    <a:pt x="7855" y="1832"/>
                  </a:cubicBezTo>
                  <a:close/>
                  <a:moveTo>
                    <a:pt x="367" y="3663"/>
                  </a:moveTo>
                  <a:cubicBezTo>
                    <a:pt x="163" y="3663"/>
                    <a:pt x="1" y="3826"/>
                    <a:pt x="1" y="4030"/>
                  </a:cubicBezTo>
                  <a:cubicBezTo>
                    <a:pt x="1" y="4233"/>
                    <a:pt x="163" y="4437"/>
                    <a:pt x="367" y="4437"/>
                  </a:cubicBezTo>
                  <a:lnTo>
                    <a:pt x="1954" y="4437"/>
                  </a:lnTo>
                  <a:cubicBezTo>
                    <a:pt x="2158" y="4437"/>
                    <a:pt x="2361" y="4233"/>
                    <a:pt x="2361" y="4030"/>
                  </a:cubicBezTo>
                  <a:cubicBezTo>
                    <a:pt x="2361" y="3826"/>
                    <a:pt x="2158" y="3663"/>
                    <a:pt x="1954" y="3663"/>
                  </a:cubicBezTo>
                  <a:close/>
                  <a:moveTo>
                    <a:pt x="3704" y="3663"/>
                  </a:moveTo>
                  <a:cubicBezTo>
                    <a:pt x="3501" y="3663"/>
                    <a:pt x="3338" y="3826"/>
                    <a:pt x="3338" y="4030"/>
                  </a:cubicBezTo>
                  <a:cubicBezTo>
                    <a:pt x="3338" y="4233"/>
                    <a:pt x="3501" y="4437"/>
                    <a:pt x="3704" y="4437"/>
                  </a:cubicBezTo>
                  <a:lnTo>
                    <a:pt x="7855" y="4437"/>
                  </a:lnTo>
                  <a:cubicBezTo>
                    <a:pt x="8059" y="4437"/>
                    <a:pt x="8222" y="4233"/>
                    <a:pt x="8222" y="4030"/>
                  </a:cubicBezTo>
                  <a:cubicBezTo>
                    <a:pt x="8222" y="3826"/>
                    <a:pt x="8059" y="3663"/>
                    <a:pt x="7855" y="3663"/>
                  </a:cubicBezTo>
                  <a:close/>
                  <a:moveTo>
                    <a:pt x="9605" y="3582"/>
                  </a:moveTo>
                  <a:cubicBezTo>
                    <a:pt x="9361" y="3582"/>
                    <a:pt x="9158" y="3786"/>
                    <a:pt x="9158" y="4030"/>
                  </a:cubicBezTo>
                  <a:cubicBezTo>
                    <a:pt x="9158" y="4274"/>
                    <a:pt x="9361" y="4477"/>
                    <a:pt x="9605" y="4477"/>
                  </a:cubicBezTo>
                  <a:cubicBezTo>
                    <a:pt x="9849" y="4477"/>
                    <a:pt x="10053" y="4274"/>
                    <a:pt x="10053" y="4030"/>
                  </a:cubicBezTo>
                  <a:cubicBezTo>
                    <a:pt x="10053" y="3786"/>
                    <a:pt x="9849" y="3582"/>
                    <a:pt x="9605" y="3582"/>
                  </a:cubicBezTo>
                  <a:close/>
                  <a:moveTo>
                    <a:pt x="10948" y="3582"/>
                  </a:moveTo>
                  <a:cubicBezTo>
                    <a:pt x="10704" y="3582"/>
                    <a:pt x="10501" y="3786"/>
                    <a:pt x="10501" y="4030"/>
                  </a:cubicBezTo>
                  <a:cubicBezTo>
                    <a:pt x="10501" y="4274"/>
                    <a:pt x="10704" y="4477"/>
                    <a:pt x="10948" y="4477"/>
                  </a:cubicBezTo>
                  <a:cubicBezTo>
                    <a:pt x="11192" y="4477"/>
                    <a:pt x="11396" y="4274"/>
                    <a:pt x="11396" y="4030"/>
                  </a:cubicBezTo>
                  <a:cubicBezTo>
                    <a:pt x="11396" y="3786"/>
                    <a:pt x="11192" y="3582"/>
                    <a:pt x="10948" y="3582"/>
                  </a:cubicBezTo>
                  <a:close/>
                  <a:moveTo>
                    <a:pt x="12291" y="3582"/>
                  </a:moveTo>
                  <a:cubicBezTo>
                    <a:pt x="12047" y="3582"/>
                    <a:pt x="11844" y="3786"/>
                    <a:pt x="11844" y="4030"/>
                  </a:cubicBezTo>
                  <a:cubicBezTo>
                    <a:pt x="11844" y="4274"/>
                    <a:pt x="12047" y="4477"/>
                    <a:pt x="12291" y="4477"/>
                  </a:cubicBezTo>
                  <a:cubicBezTo>
                    <a:pt x="12535" y="4477"/>
                    <a:pt x="12739" y="4274"/>
                    <a:pt x="12739" y="4030"/>
                  </a:cubicBezTo>
                  <a:cubicBezTo>
                    <a:pt x="12739" y="3786"/>
                    <a:pt x="12535" y="3582"/>
                    <a:pt x="12291" y="3582"/>
                  </a:cubicBezTo>
                  <a:close/>
                  <a:moveTo>
                    <a:pt x="13634" y="3582"/>
                  </a:moveTo>
                  <a:cubicBezTo>
                    <a:pt x="13390" y="3582"/>
                    <a:pt x="13187" y="3786"/>
                    <a:pt x="13187" y="4030"/>
                  </a:cubicBezTo>
                  <a:cubicBezTo>
                    <a:pt x="13187" y="4274"/>
                    <a:pt x="13390" y="4477"/>
                    <a:pt x="13634" y="4477"/>
                  </a:cubicBezTo>
                  <a:cubicBezTo>
                    <a:pt x="13878" y="4477"/>
                    <a:pt x="14082" y="4274"/>
                    <a:pt x="14082" y="4030"/>
                  </a:cubicBezTo>
                  <a:cubicBezTo>
                    <a:pt x="14082" y="3786"/>
                    <a:pt x="13878" y="3582"/>
                    <a:pt x="13634" y="3582"/>
                  </a:cubicBezTo>
                  <a:close/>
                  <a:moveTo>
                    <a:pt x="14977" y="3582"/>
                  </a:moveTo>
                  <a:cubicBezTo>
                    <a:pt x="14733" y="3582"/>
                    <a:pt x="14530" y="3786"/>
                    <a:pt x="14530" y="4030"/>
                  </a:cubicBezTo>
                  <a:cubicBezTo>
                    <a:pt x="14530" y="4274"/>
                    <a:pt x="14733" y="4477"/>
                    <a:pt x="14977" y="4477"/>
                  </a:cubicBezTo>
                  <a:cubicBezTo>
                    <a:pt x="15221" y="4477"/>
                    <a:pt x="15425" y="4274"/>
                    <a:pt x="15425" y="4030"/>
                  </a:cubicBezTo>
                  <a:cubicBezTo>
                    <a:pt x="15425" y="3786"/>
                    <a:pt x="15221" y="3582"/>
                    <a:pt x="14977" y="3582"/>
                  </a:cubicBezTo>
                  <a:close/>
                  <a:moveTo>
                    <a:pt x="16320" y="3582"/>
                  </a:moveTo>
                  <a:cubicBezTo>
                    <a:pt x="16076" y="3582"/>
                    <a:pt x="15873" y="3786"/>
                    <a:pt x="15873" y="4030"/>
                  </a:cubicBezTo>
                  <a:cubicBezTo>
                    <a:pt x="15873" y="4274"/>
                    <a:pt x="16076" y="4477"/>
                    <a:pt x="16320" y="4477"/>
                  </a:cubicBezTo>
                  <a:cubicBezTo>
                    <a:pt x="16564" y="4477"/>
                    <a:pt x="16768" y="4274"/>
                    <a:pt x="16768" y="4030"/>
                  </a:cubicBezTo>
                  <a:cubicBezTo>
                    <a:pt x="16768" y="3786"/>
                    <a:pt x="16564" y="3582"/>
                    <a:pt x="16320" y="3582"/>
                  </a:cubicBezTo>
                  <a:close/>
                  <a:moveTo>
                    <a:pt x="367" y="5454"/>
                  </a:moveTo>
                  <a:cubicBezTo>
                    <a:pt x="163" y="5454"/>
                    <a:pt x="1" y="5617"/>
                    <a:pt x="1" y="5820"/>
                  </a:cubicBezTo>
                  <a:cubicBezTo>
                    <a:pt x="1" y="6024"/>
                    <a:pt x="163" y="6227"/>
                    <a:pt x="367" y="6227"/>
                  </a:cubicBezTo>
                  <a:lnTo>
                    <a:pt x="1954" y="6227"/>
                  </a:lnTo>
                  <a:cubicBezTo>
                    <a:pt x="2158" y="6227"/>
                    <a:pt x="2361" y="6024"/>
                    <a:pt x="2361" y="5820"/>
                  </a:cubicBezTo>
                  <a:cubicBezTo>
                    <a:pt x="2361" y="5617"/>
                    <a:pt x="2158" y="5454"/>
                    <a:pt x="1954" y="5454"/>
                  </a:cubicBezTo>
                  <a:close/>
                  <a:moveTo>
                    <a:pt x="3704" y="5454"/>
                  </a:moveTo>
                  <a:cubicBezTo>
                    <a:pt x="3501" y="5454"/>
                    <a:pt x="3338" y="5617"/>
                    <a:pt x="3338" y="5820"/>
                  </a:cubicBezTo>
                  <a:cubicBezTo>
                    <a:pt x="3338" y="6024"/>
                    <a:pt x="3501" y="6227"/>
                    <a:pt x="3704" y="6227"/>
                  </a:cubicBezTo>
                  <a:lnTo>
                    <a:pt x="7855" y="6227"/>
                  </a:lnTo>
                  <a:cubicBezTo>
                    <a:pt x="8059" y="6227"/>
                    <a:pt x="8222" y="6024"/>
                    <a:pt x="8222" y="5820"/>
                  </a:cubicBezTo>
                  <a:cubicBezTo>
                    <a:pt x="8222" y="5617"/>
                    <a:pt x="8059" y="5454"/>
                    <a:pt x="7855" y="5454"/>
                  </a:cubicBezTo>
                  <a:close/>
                  <a:moveTo>
                    <a:pt x="367" y="7245"/>
                  </a:moveTo>
                  <a:cubicBezTo>
                    <a:pt x="163" y="7245"/>
                    <a:pt x="1" y="7408"/>
                    <a:pt x="1" y="7611"/>
                  </a:cubicBezTo>
                  <a:cubicBezTo>
                    <a:pt x="1" y="7855"/>
                    <a:pt x="163" y="8018"/>
                    <a:pt x="367" y="8018"/>
                  </a:cubicBezTo>
                  <a:lnTo>
                    <a:pt x="1954" y="8018"/>
                  </a:lnTo>
                  <a:cubicBezTo>
                    <a:pt x="2158" y="8018"/>
                    <a:pt x="2361" y="7855"/>
                    <a:pt x="2361" y="7611"/>
                  </a:cubicBezTo>
                  <a:cubicBezTo>
                    <a:pt x="2361" y="7408"/>
                    <a:pt x="2158" y="7245"/>
                    <a:pt x="1954" y="7245"/>
                  </a:cubicBezTo>
                  <a:close/>
                  <a:moveTo>
                    <a:pt x="3704" y="7245"/>
                  </a:moveTo>
                  <a:cubicBezTo>
                    <a:pt x="3501" y="7245"/>
                    <a:pt x="3338" y="7408"/>
                    <a:pt x="3338" y="7611"/>
                  </a:cubicBezTo>
                  <a:cubicBezTo>
                    <a:pt x="3338" y="7855"/>
                    <a:pt x="3501" y="8018"/>
                    <a:pt x="3704" y="8018"/>
                  </a:cubicBezTo>
                  <a:lnTo>
                    <a:pt x="7855" y="8018"/>
                  </a:lnTo>
                  <a:cubicBezTo>
                    <a:pt x="8059" y="8018"/>
                    <a:pt x="8222" y="7855"/>
                    <a:pt x="8222" y="7611"/>
                  </a:cubicBezTo>
                  <a:cubicBezTo>
                    <a:pt x="8222" y="7408"/>
                    <a:pt x="8059" y="7245"/>
                    <a:pt x="7855" y="7245"/>
                  </a:cubicBezTo>
                  <a:close/>
                  <a:moveTo>
                    <a:pt x="14204" y="8751"/>
                  </a:moveTo>
                  <a:cubicBezTo>
                    <a:pt x="13960" y="8751"/>
                    <a:pt x="13756" y="8954"/>
                    <a:pt x="13756" y="9198"/>
                  </a:cubicBezTo>
                  <a:cubicBezTo>
                    <a:pt x="13756" y="9442"/>
                    <a:pt x="13960" y="9646"/>
                    <a:pt x="14204" y="9646"/>
                  </a:cubicBezTo>
                  <a:cubicBezTo>
                    <a:pt x="14448" y="9646"/>
                    <a:pt x="14652" y="9442"/>
                    <a:pt x="14652" y="9198"/>
                  </a:cubicBezTo>
                  <a:cubicBezTo>
                    <a:pt x="14652" y="8954"/>
                    <a:pt x="14448" y="8751"/>
                    <a:pt x="14204" y="8751"/>
                  </a:cubicBezTo>
                  <a:close/>
                  <a:moveTo>
                    <a:pt x="15547" y="8751"/>
                  </a:moveTo>
                  <a:cubicBezTo>
                    <a:pt x="15303" y="8751"/>
                    <a:pt x="15099" y="8954"/>
                    <a:pt x="15099" y="9198"/>
                  </a:cubicBezTo>
                  <a:cubicBezTo>
                    <a:pt x="15099" y="9442"/>
                    <a:pt x="15303" y="9646"/>
                    <a:pt x="15547" y="9646"/>
                  </a:cubicBezTo>
                  <a:cubicBezTo>
                    <a:pt x="15791" y="9646"/>
                    <a:pt x="15995" y="9442"/>
                    <a:pt x="15995" y="9198"/>
                  </a:cubicBezTo>
                  <a:cubicBezTo>
                    <a:pt x="15995" y="8954"/>
                    <a:pt x="15791" y="8751"/>
                    <a:pt x="15547" y="8751"/>
                  </a:cubicBezTo>
                  <a:close/>
                  <a:moveTo>
                    <a:pt x="16890" y="8751"/>
                  </a:moveTo>
                  <a:cubicBezTo>
                    <a:pt x="16646" y="8751"/>
                    <a:pt x="16442" y="8954"/>
                    <a:pt x="16442" y="9198"/>
                  </a:cubicBezTo>
                  <a:cubicBezTo>
                    <a:pt x="16442" y="9442"/>
                    <a:pt x="16646" y="9646"/>
                    <a:pt x="16890" y="9646"/>
                  </a:cubicBezTo>
                  <a:cubicBezTo>
                    <a:pt x="17134" y="9646"/>
                    <a:pt x="17338" y="9442"/>
                    <a:pt x="17338" y="9198"/>
                  </a:cubicBezTo>
                  <a:cubicBezTo>
                    <a:pt x="17338" y="8954"/>
                    <a:pt x="17134" y="8751"/>
                    <a:pt x="16890" y="8751"/>
                  </a:cubicBezTo>
                  <a:close/>
                  <a:moveTo>
                    <a:pt x="18233" y="8751"/>
                  </a:moveTo>
                  <a:cubicBezTo>
                    <a:pt x="17989" y="8751"/>
                    <a:pt x="17785" y="8954"/>
                    <a:pt x="17785" y="9198"/>
                  </a:cubicBezTo>
                  <a:cubicBezTo>
                    <a:pt x="17785" y="9442"/>
                    <a:pt x="17989" y="9646"/>
                    <a:pt x="18233" y="9646"/>
                  </a:cubicBezTo>
                  <a:cubicBezTo>
                    <a:pt x="18477" y="9646"/>
                    <a:pt x="18681" y="9442"/>
                    <a:pt x="18681" y="9198"/>
                  </a:cubicBezTo>
                  <a:cubicBezTo>
                    <a:pt x="18681" y="8954"/>
                    <a:pt x="18477" y="8751"/>
                    <a:pt x="18233" y="8751"/>
                  </a:cubicBezTo>
                  <a:close/>
                  <a:moveTo>
                    <a:pt x="19576" y="8751"/>
                  </a:moveTo>
                  <a:cubicBezTo>
                    <a:pt x="19332" y="8751"/>
                    <a:pt x="19128" y="8954"/>
                    <a:pt x="19128" y="9198"/>
                  </a:cubicBezTo>
                  <a:cubicBezTo>
                    <a:pt x="19128" y="9442"/>
                    <a:pt x="19332" y="9646"/>
                    <a:pt x="19576" y="9646"/>
                  </a:cubicBezTo>
                  <a:cubicBezTo>
                    <a:pt x="19820" y="9646"/>
                    <a:pt x="20024" y="9442"/>
                    <a:pt x="20024" y="9198"/>
                  </a:cubicBezTo>
                  <a:cubicBezTo>
                    <a:pt x="20024" y="8954"/>
                    <a:pt x="19820" y="8751"/>
                    <a:pt x="19576" y="8751"/>
                  </a:cubicBezTo>
                  <a:close/>
                  <a:moveTo>
                    <a:pt x="20919" y="8751"/>
                  </a:moveTo>
                  <a:cubicBezTo>
                    <a:pt x="20675" y="8751"/>
                    <a:pt x="20471" y="8954"/>
                    <a:pt x="20471" y="9198"/>
                  </a:cubicBezTo>
                  <a:cubicBezTo>
                    <a:pt x="20471" y="9442"/>
                    <a:pt x="20675" y="9646"/>
                    <a:pt x="20919" y="9646"/>
                  </a:cubicBezTo>
                  <a:cubicBezTo>
                    <a:pt x="21163" y="9646"/>
                    <a:pt x="21367" y="9442"/>
                    <a:pt x="21367" y="9198"/>
                  </a:cubicBezTo>
                  <a:cubicBezTo>
                    <a:pt x="21367" y="8954"/>
                    <a:pt x="21163" y="8751"/>
                    <a:pt x="20919" y="8751"/>
                  </a:cubicBezTo>
                  <a:close/>
                  <a:moveTo>
                    <a:pt x="367" y="9035"/>
                  </a:moveTo>
                  <a:cubicBezTo>
                    <a:pt x="163" y="9035"/>
                    <a:pt x="1" y="9198"/>
                    <a:pt x="1" y="9402"/>
                  </a:cubicBezTo>
                  <a:cubicBezTo>
                    <a:pt x="1" y="9646"/>
                    <a:pt x="163" y="9809"/>
                    <a:pt x="367" y="9809"/>
                  </a:cubicBezTo>
                  <a:lnTo>
                    <a:pt x="1954" y="9809"/>
                  </a:lnTo>
                  <a:cubicBezTo>
                    <a:pt x="2158" y="9809"/>
                    <a:pt x="2361" y="9646"/>
                    <a:pt x="2361" y="9402"/>
                  </a:cubicBezTo>
                  <a:cubicBezTo>
                    <a:pt x="2361" y="9198"/>
                    <a:pt x="2158" y="9035"/>
                    <a:pt x="1954" y="9035"/>
                  </a:cubicBezTo>
                  <a:close/>
                  <a:moveTo>
                    <a:pt x="8669" y="9035"/>
                  </a:moveTo>
                  <a:cubicBezTo>
                    <a:pt x="8425" y="9035"/>
                    <a:pt x="8262" y="9198"/>
                    <a:pt x="8262" y="9402"/>
                  </a:cubicBezTo>
                  <a:cubicBezTo>
                    <a:pt x="8262" y="9646"/>
                    <a:pt x="8425" y="9809"/>
                    <a:pt x="8669" y="9809"/>
                  </a:cubicBezTo>
                  <a:lnTo>
                    <a:pt x="12780" y="9809"/>
                  </a:lnTo>
                  <a:cubicBezTo>
                    <a:pt x="12983" y="9809"/>
                    <a:pt x="13146" y="9646"/>
                    <a:pt x="13146" y="9402"/>
                  </a:cubicBezTo>
                  <a:cubicBezTo>
                    <a:pt x="13146" y="9198"/>
                    <a:pt x="12983" y="9035"/>
                    <a:pt x="12780" y="9035"/>
                  </a:cubicBezTo>
                  <a:close/>
                  <a:moveTo>
                    <a:pt x="367" y="10826"/>
                  </a:moveTo>
                  <a:cubicBezTo>
                    <a:pt x="163" y="10826"/>
                    <a:pt x="1" y="10989"/>
                    <a:pt x="1" y="11233"/>
                  </a:cubicBezTo>
                  <a:cubicBezTo>
                    <a:pt x="1" y="11437"/>
                    <a:pt x="163" y="11599"/>
                    <a:pt x="367" y="11599"/>
                  </a:cubicBezTo>
                  <a:lnTo>
                    <a:pt x="1954" y="11599"/>
                  </a:lnTo>
                  <a:cubicBezTo>
                    <a:pt x="2158" y="11599"/>
                    <a:pt x="2361" y="11437"/>
                    <a:pt x="2361" y="11233"/>
                  </a:cubicBezTo>
                  <a:cubicBezTo>
                    <a:pt x="2361" y="10989"/>
                    <a:pt x="2158" y="10826"/>
                    <a:pt x="1954" y="10826"/>
                  </a:cubicBezTo>
                  <a:close/>
                  <a:moveTo>
                    <a:pt x="8669" y="10826"/>
                  </a:moveTo>
                  <a:cubicBezTo>
                    <a:pt x="8425" y="10826"/>
                    <a:pt x="8262" y="10989"/>
                    <a:pt x="8262" y="11233"/>
                  </a:cubicBezTo>
                  <a:cubicBezTo>
                    <a:pt x="8262" y="11437"/>
                    <a:pt x="8425" y="11599"/>
                    <a:pt x="8669" y="11599"/>
                  </a:cubicBezTo>
                  <a:lnTo>
                    <a:pt x="12780" y="11599"/>
                  </a:lnTo>
                  <a:cubicBezTo>
                    <a:pt x="12983" y="11599"/>
                    <a:pt x="13146" y="11437"/>
                    <a:pt x="13146" y="11233"/>
                  </a:cubicBezTo>
                  <a:cubicBezTo>
                    <a:pt x="13146" y="10989"/>
                    <a:pt x="12983" y="10826"/>
                    <a:pt x="12780" y="10826"/>
                  </a:cubicBezTo>
                  <a:close/>
                  <a:moveTo>
                    <a:pt x="14204" y="12454"/>
                  </a:moveTo>
                  <a:cubicBezTo>
                    <a:pt x="13960" y="12454"/>
                    <a:pt x="13756" y="12658"/>
                    <a:pt x="13756" y="12902"/>
                  </a:cubicBezTo>
                  <a:cubicBezTo>
                    <a:pt x="13756" y="13146"/>
                    <a:pt x="13960" y="13349"/>
                    <a:pt x="14204" y="13349"/>
                  </a:cubicBezTo>
                  <a:cubicBezTo>
                    <a:pt x="14448" y="13349"/>
                    <a:pt x="14652" y="13146"/>
                    <a:pt x="14652" y="12902"/>
                  </a:cubicBezTo>
                  <a:cubicBezTo>
                    <a:pt x="14652" y="12658"/>
                    <a:pt x="14448" y="12454"/>
                    <a:pt x="14204" y="12454"/>
                  </a:cubicBezTo>
                  <a:close/>
                  <a:moveTo>
                    <a:pt x="15547" y="12454"/>
                  </a:moveTo>
                  <a:cubicBezTo>
                    <a:pt x="15303" y="12454"/>
                    <a:pt x="15099" y="12658"/>
                    <a:pt x="15099" y="12902"/>
                  </a:cubicBezTo>
                  <a:cubicBezTo>
                    <a:pt x="15099" y="13146"/>
                    <a:pt x="15303" y="13349"/>
                    <a:pt x="15547" y="13349"/>
                  </a:cubicBezTo>
                  <a:cubicBezTo>
                    <a:pt x="15791" y="13349"/>
                    <a:pt x="15995" y="13146"/>
                    <a:pt x="15995" y="12902"/>
                  </a:cubicBezTo>
                  <a:cubicBezTo>
                    <a:pt x="15995" y="12658"/>
                    <a:pt x="15791" y="12454"/>
                    <a:pt x="15547" y="12454"/>
                  </a:cubicBezTo>
                  <a:close/>
                  <a:moveTo>
                    <a:pt x="16890" y="12454"/>
                  </a:moveTo>
                  <a:cubicBezTo>
                    <a:pt x="16646" y="12454"/>
                    <a:pt x="16442" y="12658"/>
                    <a:pt x="16442" y="12902"/>
                  </a:cubicBezTo>
                  <a:cubicBezTo>
                    <a:pt x="16442" y="13146"/>
                    <a:pt x="16646" y="13349"/>
                    <a:pt x="16890" y="13349"/>
                  </a:cubicBezTo>
                  <a:cubicBezTo>
                    <a:pt x="17134" y="13349"/>
                    <a:pt x="17338" y="13146"/>
                    <a:pt x="17338" y="12902"/>
                  </a:cubicBezTo>
                  <a:cubicBezTo>
                    <a:pt x="17338" y="12658"/>
                    <a:pt x="17134" y="12454"/>
                    <a:pt x="16890" y="12454"/>
                  </a:cubicBezTo>
                  <a:close/>
                  <a:moveTo>
                    <a:pt x="18233" y="12454"/>
                  </a:moveTo>
                  <a:cubicBezTo>
                    <a:pt x="17989" y="12454"/>
                    <a:pt x="17785" y="12658"/>
                    <a:pt x="17785" y="12902"/>
                  </a:cubicBezTo>
                  <a:cubicBezTo>
                    <a:pt x="17785" y="13146"/>
                    <a:pt x="17989" y="13349"/>
                    <a:pt x="18233" y="13349"/>
                  </a:cubicBezTo>
                  <a:cubicBezTo>
                    <a:pt x="18477" y="13349"/>
                    <a:pt x="18681" y="13146"/>
                    <a:pt x="18681" y="12902"/>
                  </a:cubicBezTo>
                  <a:cubicBezTo>
                    <a:pt x="18681" y="12658"/>
                    <a:pt x="18477" y="12454"/>
                    <a:pt x="18233" y="12454"/>
                  </a:cubicBezTo>
                  <a:close/>
                  <a:moveTo>
                    <a:pt x="19576" y="12454"/>
                  </a:moveTo>
                  <a:cubicBezTo>
                    <a:pt x="19332" y="12454"/>
                    <a:pt x="19128" y="12658"/>
                    <a:pt x="19128" y="12902"/>
                  </a:cubicBezTo>
                  <a:cubicBezTo>
                    <a:pt x="19128" y="13146"/>
                    <a:pt x="19332" y="13349"/>
                    <a:pt x="19576" y="13349"/>
                  </a:cubicBezTo>
                  <a:cubicBezTo>
                    <a:pt x="19820" y="13349"/>
                    <a:pt x="20024" y="13146"/>
                    <a:pt x="20024" y="12902"/>
                  </a:cubicBezTo>
                  <a:cubicBezTo>
                    <a:pt x="20024" y="12658"/>
                    <a:pt x="19820" y="12454"/>
                    <a:pt x="19576" y="12454"/>
                  </a:cubicBezTo>
                  <a:close/>
                  <a:moveTo>
                    <a:pt x="20919" y="12454"/>
                  </a:moveTo>
                  <a:cubicBezTo>
                    <a:pt x="20675" y="12454"/>
                    <a:pt x="20471" y="12658"/>
                    <a:pt x="20471" y="12902"/>
                  </a:cubicBezTo>
                  <a:cubicBezTo>
                    <a:pt x="20471" y="13146"/>
                    <a:pt x="20675" y="13349"/>
                    <a:pt x="20919" y="13349"/>
                  </a:cubicBezTo>
                  <a:cubicBezTo>
                    <a:pt x="21163" y="13349"/>
                    <a:pt x="21367" y="13146"/>
                    <a:pt x="21367" y="12902"/>
                  </a:cubicBezTo>
                  <a:cubicBezTo>
                    <a:pt x="21367" y="12658"/>
                    <a:pt x="21163" y="12454"/>
                    <a:pt x="20919" y="12454"/>
                  </a:cubicBezTo>
                  <a:close/>
                  <a:moveTo>
                    <a:pt x="367" y="12617"/>
                  </a:moveTo>
                  <a:cubicBezTo>
                    <a:pt x="163" y="12617"/>
                    <a:pt x="1" y="12780"/>
                    <a:pt x="1" y="13024"/>
                  </a:cubicBezTo>
                  <a:cubicBezTo>
                    <a:pt x="1" y="13227"/>
                    <a:pt x="163" y="13390"/>
                    <a:pt x="367" y="13390"/>
                  </a:cubicBezTo>
                  <a:lnTo>
                    <a:pt x="1954" y="13390"/>
                  </a:lnTo>
                  <a:cubicBezTo>
                    <a:pt x="2158" y="13390"/>
                    <a:pt x="2361" y="13227"/>
                    <a:pt x="2361" y="13024"/>
                  </a:cubicBezTo>
                  <a:cubicBezTo>
                    <a:pt x="2361" y="12780"/>
                    <a:pt x="2158" y="12617"/>
                    <a:pt x="1954" y="12617"/>
                  </a:cubicBezTo>
                  <a:close/>
                  <a:moveTo>
                    <a:pt x="8669" y="12617"/>
                  </a:moveTo>
                  <a:cubicBezTo>
                    <a:pt x="8425" y="12617"/>
                    <a:pt x="8262" y="12780"/>
                    <a:pt x="8262" y="13024"/>
                  </a:cubicBezTo>
                  <a:cubicBezTo>
                    <a:pt x="8262" y="13227"/>
                    <a:pt x="8425" y="13390"/>
                    <a:pt x="8669" y="13390"/>
                  </a:cubicBezTo>
                  <a:lnTo>
                    <a:pt x="12780" y="13390"/>
                  </a:lnTo>
                  <a:cubicBezTo>
                    <a:pt x="12983" y="13390"/>
                    <a:pt x="13146" y="13227"/>
                    <a:pt x="13146" y="13024"/>
                  </a:cubicBezTo>
                  <a:cubicBezTo>
                    <a:pt x="13146" y="12780"/>
                    <a:pt x="12983" y="12617"/>
                    <a:pt x="12780" y="1261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43" name="Google Shape;543;p1"/>
            <p:cNvSpPr/>
            <p:nvPr/>
          </p:nvSpPr>
          <p:spPr>
            <a:xfrm>
              <a:off x="2700975" y="3681100"/>
              <a:ext cx="534175" cy="335775"/>
            </a:xfrm>
            <a:custGeom>
              <a:avLst/>
              <a:gdLst/>
              <a:ahLst/>
              <a:cxnLst/>
              <a:rect l="l" t="t" r="r" b="b"/>
              <a:pathLst>
                <a:path w="21367" h="13431" extrusionOk="0">
                  <a:moveTo>
                    <a:pt x="367" y="82"/>
                  </a:moveTo>
                  <a:cubicBezTo>
                    <a:pt x="163" y="82"/>
                    <a:pt x="1" y="245"/>
                    <a:pt x="1" y="489"/>
                  </a:cubicBezTo>
                  <a:cubicBezTo>
                    <a:pt x="1" y="692"/>
                    <a:pt x="163" y="855"/>
                    <a:pt x="367" y="855"/>
                  </a:cubicBezTo>
                  <a:lnTo>
                    <a:pt x="1954" y="855"/>
                  </a:lnTo>
                  <a:cubicBezTo>
                    <a:pt x="2158" y="855"/>
                    <a:pt x="2361" y="692"/>
                    <a:pt x="2361" y="489"/>
                  </a:cubicBezTo>
                  <a:cubicBezTo>
                    <a:pt x="2361" y="245"/>
                    <a:pt x="2158" y="82"/>
                    <a:pt x="1954" y="82"/>
                  </a:cubicBezTo>
                  <a:close/>
                  <a:moveTo>
                    <a:pt x="3704" y="82"/>
                  </a:moveTo>
                  <a:cubicBezTo>
                    <a:pt x="3501" y="82"/>
                    <a:pt x="3338" y="245"/>
                    <a:pt x="3338" y="489"/>
                  </a:cubicBezTo>
                  <a:cubicBezTo>
                    <a:pt x="3338" y="692"/>
                    <a:pt x="3501" y="855"/>
                    <a:pt x="3704" y="855"/>
                  </a:cubicBezTo>
                  <a:lnTo>
                    <a:pt x="7855" y="855"/>
                  </a:lnTo>
                  <a:cubicBezTo>
                    <a:pt x="8059" y="855"/>
                    <a:pt x="8222" y="692"/>
                    <a:pt x="8222" y="489"/>
                  </a:cubicBezTo>
                  <a:cubicBezTo>
                    <a:pt x="8222" y="245"/>
                    <a:pt x="8059" y="82"/>
                    <a:pt x="7855" y="82"/>
                  </a:cubicBezTo>
                  <a:close/>
                  <a:moveTo>
                    <a:pt x="9605" y="0"/>
                  </a:moveTo>
                  <a:cubicBezTo>
                    <a:pt x="9361" y="0"/>
                    <a:pt x="9158" y="204"/>
                    <a:pt x="9158" y="489"/>
                  </a:cubicBezTo>
                  <a:cubicBezTo>
                    <a:pt x="9158" y="733"/>
                    <a:pt x="9361" y="936"/>
                    <a:pt x="9605" y="936"/>
                  </a:cubicBezTo>
                  <a:cubicBezTo>
                    <a:pt x="9849" y="936"/>
                    <a:pt x="10053" y="733"/>
                    <a:pt x="10053" y="489"/>
                  </a:cubicBezTo>
                  <a:cubicBezTo>
                    <a:pt x="10053" y="204"/>
                    <a:pt x="9849" y="0"/>
                    <a:pt x="9605" y="0"/>
                  </a:cubicBezTo>
                  <a:close/>
                  <a:moveTo>
                    <a:pt x="10948" y="0"/>
                  </a:moveTo>
                  <a:cubicBezTo>
                    <a:pt x="10704" y="0"/>
                    <a:pt x="10501" y="204"/>
                    <a:pt x="10501" y="489"/>
                  </a:cubicBezTo>
                  <a:cubicBezTo>
                    <a:pt x="10501" y="733"/>
                    <a:pt x="10704" y="936"/>
                    <a:pt x="10948" y="936"/>
                  </a:cubicBezTo>
                  <a:cubicBezTo>
                    <a:pt x="11192" y="936"/>
                    <a:pt x="11396" y="733"/>
                    <a:pt x="11396" y="489"/>
                  </a:cubicBezTo>
                  <a:cubicBezTo>
                    <a:pt x="11396" y="204"/>
                    <a:pt x="11192" y="0"/>
                    <a:pt x="10948" y="0"/>
                  </a:cubicBezTo>
                  <a:close/>
                  <a:moveTo>
                    <a:pt x="12291" y="0"/>
                  </a:moveTo>
                  <a:cubicBezTo>
                    <a:pt x="12047" y="0"/>
                    <a:pt x="11844" y="204"/>
                    <a:pt x="11844" y="489"/>
                  </a:cubicBezTo>
                  <a:cubicBezTo>
                    <a:pt x="11844" y="733"/>
                    <a:pt x="12047" y="936"/>
                    <a:pt x="12291" y="936"/>
                  </a:cubicBezTo>
                  <a:cubicBezTo>
                    <a:pt x="12535" y="936"/>
                    <a:pt x="12739" y="733"/>
                    <a:pt x="12739" y="489"/>
                  </a:cubicBezTo>
                  <a:cubicBezTo>
                    <a:pt x="12739" y="204"/>
                    <a:pt x="12535" y="0"/>
                    <a:pt x="12291" y="0"/>
                  </a:cubicBezTo>
                  <a:close/>
                  <a:moveTo>
                    <a:pt x="13634" y="0"/>
                  </a:moveTo>
                  <a:cubicBezTo>
                    <a:pt x="13390" y="0"/>
                    <a:pt x="13187" y="204"/>
                    <a:pt x="13187" y="489"/>
                  </a:cubicBezTo>
                  <a:cubicBezTo>
                    <a:pt x="13187" y="733"/>
                    <a:pt x="13390" y="936"/>
                    <a:pt x="13634" y="936"/>
                  </a:cubicBezTo>
                  <a:cubicBezTo>
                    <a:pt x="13878" y="936"/>
                    <a:pt x="14082" y="733"/>
                    <a:pt x="14082" y="489"/>
                  </a:cubicBezTo>
                  <a:cubicBezTo>
                    <a:pt x="14082" y="204"/>
                    <a:pt x="13878" y="0"/>
                    <a:pt x="13634" y="0"/>
                  </a:cubicBezTo>
                  <a:close/>
                  <a:moveTo>
                    <a:pt x="14977" y="0"/>
                  </a:moveTo>
                  <a:cubicBezTo>
                    <a:pt x="14733" y="0"/>
                    <a:pt x="14530" y="204"/>
                    <a:pt x="14530" y="489"/>
                  </a:cubicBezTo>
                  <a:cubicBezTo>
                    <a:pt x="14530" y="733"/>
                    <a:pt x="14733" y="936"/>
                    <a:pt x="14977" y="936"/>
                  </a:cubicBezTo>
                  <a:cubicBezTo>
                    <a:pt x="15221" y="936"/>
                    <a:pt x="15425" y="733"/>
                    <a:pt x="15425" y="489"/>
                  </a:cubicBezTo>
                  <a:cubicBezTo>
                    <a:pt x="15425" y="204"/>
                    <a:pt x="15221" y="0"/>
                    <a:pt x="14977" y="0"/>
                  </a:cubicBezTo>
                  <a:close/>
                  <a:moveTo>
                    <a:pt x="16320" y="0"/>
                  </a:moveTo>
                  <a:cubicBezTo>
                    <a:pt x="16076" y="0"/>
                    <a:pt x="15873" y="204"/>
                    <a:pt x="15873" y="489"/>
                  </a:cubicBezTo>
                  <a:cubicBezTo>
                    <a:pt x="15873" y="733"/>
                    <a:pt x="16076" y="936"/>
                    <a:pt x="16320" y="936"/>
                  </a:cubicBezTo>
                  <a:cubicBezTo>
                    <a:pt x="16564" y="936"/>
                    <a:pt x="16768" y="733"/>
                    <a:pt x="16768" y="489"/>
                  </a:cubicBezTo>
                  <a:cubicBezTo>
                    <a:pt x="16768" y="204"/>
                    <a:pt x="16564" y="0"/>
                    <a:pt x="16320" y="0"/>
                  </a:cubicBezTo>
                  <a:close/>
                  <a:moveTo>
                    <a:pt x="367" y="1872"/>
                  </a:moveTo>
                  <a:cubicBezTo>
                    <a:pt x="163" y="1872"/>
                    <a:pt x="1" y="2035"/>
                    <a:pt x="1" y="2279"/>
                  </a:cubicBezTo>
                  <a:cubicBezTo>
                    <a:pt x="1" y="2483"/>
                    <a:pt x="163" y="2646"/>
                    <a:pt x="367" y="2646"/>
                  </a:cubicBezTo>
                  <a:lnTo>
                    <a:pt x="1954" y="2646"/>
                  </a:lnTo>
                  <a:cubicBezTo>
                    <a:pt x="2158" y="2646"/>
                    <a:pt x="2361" y="2483"/>
                    <a:pt x="2361" y="2279"/>
                  </a:cubicBezTo>
                  <a:cubicBezTo>
                    <a:pt x="2361" y="2035"/>
                    <a:pt x="2158" y="1872"/>
                    <a:pt x="1954" y="1872"/>
                  </a:cubicBezTo>
                  <a:close/>
                  <a:moveTo>
                    <a:pt x="3704" y="1872"/>
                  </a:moveTo>
                  <a:cubicBezTo>
                    <a:pt x="3501" y="1872"/>
                    <a:pt x="3338" y="2035"/>
                    <a:pt x="3338" y="2279"/>
                  </a:cubicBezTo>
                  <a:cubicBezTo>
                    <a:pt x="3338" y="2483"/>
                    <a:pt x="3501" y="2646"/>
                    <a:pt x="3704" y="2646"/>
                  </a:cubicBezTo>
                  <a:lnTo>
                    <a:pt x="7855" y="2646"/>
                  </a:lnTo>
                  <a:cubicBezTo>
                    <a:pt x="8059" y="2646"/>
                    <a:pt x="8222" y="2483"/>
                    <a:pt x="8222" y="2279"/>
                  </a:cubicBezTo>
                  <a:cubicBezTo>
                    <a:pt x="8222" y="2035"/>
                    <a:pt x="8059" y="1872"/>
                    <a:pt x="7855" y="1872"/>
                  </a:cubicBezTo>
                  <a:close/>
                  <a:moveTo>
                    <a:pt x="367" y="3663"/>
                  </a:moveTo>
                  <a:cubicBezTo>
                    <a:pt x="163" y="3663"/>
                    <a:pt x="1" y="3867"/>
                    <a:pt x="1" y="4070"/>
                  </a:cubicBezTo>
                  <a:cubicBezTo>
                    <a:pt x="1" y="4274"/>
                    <a:pt x="163" y="4436"/>
                    <a:pt x="367" y="4436"/>
                  </a:cubicBezTo>
                  <a:lnTo>
                    <a:pt x="1954" y="4436"/>
                  </a:lnTo>
                  <a:cubicBezTo>
                    <a:pt x="2158" y="4436"/>
                    <a:pt x="2361" y="4274"/>
                    <a:pt x="2361" y="4070"/>
                  </a:cubicBezTo>
                  <a:cubicBezTo>
                    <a:pt x="2361" y="3867"/>
                    <a:pt x="2158" y="3663"/>
                    <a:pt x="1954" y="3663"/>
                  </a:cubicBezTo>
                  <a:close/>
                  <a:moveTo>
                    <a:pt x="3704" y="3663"/>
                  </a:moveTo>
                  <a:cubicBezTo>
                    <a:pt x="3501" y="3663"/>
                    <a:pt x="3338" y="3867"/>
                    <a:pt x="3338" y="4070"/>
                  </a:cubicBezTo>
                  <a:cubicBezTo>
                    <a:pt x="3338" y="4274"/>
                    <a:pt x="3501" y="4436"/>
                    <a:pt x="3704" y="4436"/>
                  </a:cubicBezTo>
                  <a:lnTo>
                    <a:pt x="7855" y="4436"/>
                  </a:lnTo>
                  <a:cubicBezTo>
                    <a:pt x="8059" y="4436"/>
                    <a:pt x="8222" y="4274"/>
                    <a:pt x="8222" y="4070"/>
                  </a:cubicBezTo>
                  <a:cubicBezTo>
                    <a:pt x="8222" y="3867"/>
                    <a:pt x="8059" y="3663"/>
                    <a:pt x="7855" y="3663"/>
                  </a:cubicBezTo>
                  <a:close/>
                  <a:moveTo>
                    <a:pt x="9605" y="3622"/>
                  </a:moveTo>
                  <a:cubicBezTo>
                    <a:pt x="9361" y="3622"/>
                    <a:pt x="9158" y="3826"/>
                    <a:pt x="9158" y="4070"/>
                  </a:cubicBezTo>
                  <a:cubicBezTo>
                    <a:pt x="9158" y="4314"/>
                    <a:pt x="9361" y="4518"/>
                    <a:pt x="9605" y="4518"/>
                  </a:cubicBezTo>
                  <a:cubicBezTo>
                    <a:pt x="9849" y="4518"/>
                    <a:pt x="10053" y="4314"/>
                    <a:pt x="10053" y="4070"/>
                  </a:cubicBezTo>
                  <a:cubicBezTo>
                    <a:pt x="10053" y="3826"/>
                    <a:pt x="9849" y="3622"/>
                    <a:pt x="9605" y="3622"/>
                  </a:cubicBezTo>
                  <a:close/>
                  <a:moveTo>
                    <a:pt x="10948" y="3622"/>
                  </a:moveTo>
                  <a:cubicBezTo>
                    <a:pt x="10704" y="3622"/>
                    <a:pt x="10501" y="3826"/>
                    <a:pt x="10501" y="4070"/>
                  </a:cubicBezTo>
                  <a:cubicBezTo>
                    <a:pt x="10501" y="4314"/>
                    <a:pt x="10704" y="4518"/>
                    <a:pt x="10948" y="4518"/>
                  </a:cubicBezTo>
                  <a:cubicBezTo>
                    <a:pt x="11192" y="4518"/>
                    <a:pt x="11396" y="4314"/>
                    <a:pt x="11396" y="4070"/>
                  </a:cubicBezTo>
                  <a:cubicBezTo>
                    <a:pt x="11396" y="3826"/>
                    <a:pt x="11192" y="3622"/>
                    <a:pt x="10948" y="3622"/>
                  </a:cubicBezTo>
                  <a:close/>
                  <a:moveTo>
                    <a:pt x="12291" y="3622"/>
                  </a:moveTo>
                  <a:cubicBezTo>
                    <a:pt x="12047" y="3622"/>
                    <a:pt x="11844" y="3826"/>
                    <a:pt x="11844" y="4070"/>
                  </a:cubicBezTo>
                  <a:cubicBezTo>
                    <a:pt x="11844" y="4314"/>
                    <a:pt x="12047" y="4518"/>
                    <a:pt x="12291" y="4518"/>
                  </a:cubicBezTo>
                  <a:cubicBezTo>
                    <a:pt x="12535" y="4518"/>
                    <a:pt x="12739" y="4314"/>
                    <a:pt x="12739" y="4070"/>
                  </a:cubicBezTo>
                  <a:cubicBezTo>
                    <a:pt x="12739" y="3826"/>
                    <a:pt x="12535" y="3622"/>
                    <a:pt x="12291" y="3622"/>
                  </a:cubicBezTo>
                  <a:close/>
                  <a:moveTo>
                    <a:pt x="13634" y="3622"/>
                  </a:moveTo>
                  <a:cubicBezTo>
                    <a:pt x="13390" y="3622"/>
                    <a:pt x="13187" y="3826"/>
                    <a:pt x="13187" y="4070"/>
                  </a:cubicBezTo>
                  <a:cubicBezTo>
                    <a:pt x="13187" y="4314"/>
                    <a:pt x="13390" y="4518"/>
                    <a:pt x="13634" y="4518"/>
                  </a:cubicBezTo>
                  <a:cubicBezTo>
                    <a:pt x="13878" y="4518"/>
                    <a:pt x="14082" y="4314"/>
                    <a:pt x="14082" y="4070"/>
                  </a:cubicBezTo>
                  <a:cubicBezTo>
                    <a:pt x="14082" y="3826"/>
                    <a:pt x="13878" y="3622"/>
                    <a:pt x="13634" y="3622"/>
                  </a:cubicBezTo>
                  <a:close/>
                  <a:moveTo>
                    <a:pt x="14977" y="3622"/>
                  </a:moveTo>
                  <a:cubicBezTo>
                    <a:pt x="14733" y="3622"/>
                    <a:pt x="14530" y="3826"/>
                    <a:pt x="14530" y="4070"/>
                  </a:cubicBezTo>
                  <a:cubicBezTo>
                    <a:pt x="14530" y="4314"/>
                    <a:pt x="14733" y="4518"/>
                    <a:pt x="14977" y="4518"/>
                  </a:cubicBezTo>
                  <a:cubicBezTo>
                    <a:pt x="15221" y="4518"/>
                    <a:pt x="15425" y="4314"/>
                    <a:pt x="15425" y="4070"/>
                  </a:cubicBezTo>
                  <a:cubicBezTo>
                    <a:pt x="15425" y="3826"/>
                    <a:pt x="15221" y="3622"/>
                    <a:pt x="14977" y="3622"/>
                  </a:cubicBezTo>
                  <a:close/>
                  <a:moveTo>
                    <a:pt x="16320" y="3622"/>
                  </a:moveTo>
                  <a:cubicBezTo>
                    <a:pt x="16076" y="3622"/>
                    <a:pt x="15873" y="3826"/>
                    <a:pt x="15873" y="4070"/>
                  </a:cubicBezTo>
                  <a:cubicBezTo>
                    <a:pt x="15873" y="4314"/>
                    <a:pt x="16076" y="4518"/>
                    <a:pt x="16320" y="4518"/>
                  </a:cubicBezTo>
                  <a:cubicBezTo>
                    <a:pt x="16564" y="4518"/>
                    <a:pt x="16768" y="4314"/>
                    <a:pt x="16768" y="4070"/>
                  </a:cubicBezTo>
                  <a:cubicBezTo>
                    <a:pt x="16768" y="3826"/>
                    <a:pt x="16564" y="3622"/>
                    <a:pt x="16320" y="3622"/>
                  </a:cubicBezTo>
                  <a:close/>
                  <a:moveTo>
                    <a:pt x="367" y="5454"/>
                  </a:moveTo>
                  <a:cubicBezTo>
                    <a:pt x="163" y="5454"/>
                    <a:pt x="1" y="5657"/>
                    <a:pt x="1" y="5861"/>
                  </a:cubicBezTo>
                  <a:cubicBezTo>
                    <a:pt x="1" y="6064"/>
                    <a:pt x="163" y="6227"/>
                    <a:pt x="367" y="6227"/>
                  </a:cubicBezTo>
                  <a:lnTo>
                    <a:pt x="1954" y="6227"/>
                  </a:lnTo>
                  <a:cubicBezTo>
                    <a:pt x="2158" y="6227"/>
                    <a:pt x="2361" y="6064"/>
                    <a:pt x="2361" y="5861"/>
                  </a:cubicBezTo>
                  <a:cubicBezTo>
                    <a:pt x="2361" y="5657"/>
                    <a:pt x="2158" y="5454"/>
                    <a:pt x="1954" y="5454"/>
                  </a:cubicBezTo>
                  <a:close/>
                  <a:moveTo>
                    <a:pt x="3704" y="5454"/>
                  </a:moveTo>
                  <a:cubicBezTo>
                    <a:pt x="3501" y="5454"/>
                    <a:pt x="3338" y="5657"/>
                    <a:pt x="3338" y="5861"/>
                  </a:cubicBezTo>
                  <a:cubicBezTo>
                    <a:pt x="3338" y="6064"/>
                    <a:pt x="3501" y="6227"/>
                    <a:pt x="3704" y="6227"/>
                  </a:cubicBezTo>
                  <a:lnTo>
                    <a:pt x="7855" y="6227"/>
                  </a:lnTo>
                  <a:cubicBezTo>
                    <a:pt x="8059" y="6227"/>
                    <a:pt x="8222" y="6064"/>
                    <a:pt x="8222" y="5861"/>
                  </a:cubicBezTo>
                  <a:cubicBezTo>
                    <a:pt x="8222" y="5657"/>
                    <a:pt x="8059" y="5454"/>
                    <a:pt x="7855" y="5454"/>
                  </a:cubicBezTo>
                  <a:close/>
                  <a:moveTo>
                    <a:pt x="367" y="7285"/>
                  </a:moveTo>
                  <a:cubicBezTo>
                    <a:pt x="163" y="7285"/>
                    <a:pt x="1" y="7448"/>
                    <a:pt x="1" y="7651"/>
                  </a:cubicBezTo>
                  <a:cubicBezTo>
                    <a:pt x="1" y="7855"/>
                    <a:pt x="163" y="8058"/>
                    <a:pt x="367" y="8058"/>
                  </a:cubicBezTo>
                  <a:lnTo>
                    <a:pt x="1954" y="8058"/>
                  </a:lnTo>
                  <a:cubicBezTo>
                    <a:pt x="2158" y="8058"/>
                    <a:pt x="2361" y="7855"/>
                    <a:pt x="2361" y="7651"/>
                  </a:cubicBezTo>
                  <a:cubicBezTo>
                    <a:pt x="2361" y="7448"/>
                    <a:pt x="2158" y="7285"/>
                    <a:pt x="1954" y="7285"/>
                  </a:cubicBezTo>
                  <a:close/>
                  <a:moveTo>
                    <a:pt x="3704" y="7285"/>
                  </a:moveTo>
                  <a:cubicBezTo>
                    <a:pt x="3501" y="7285"/>
                    <a:pt x="3338" y="7448"/>
                    <a:pt x="3338" y="7651"/>
                  </a:cubicBezTo>
                  <a:cubicBezTo>
                    <a:pt x="3338" y="7855"/>
                    <a:pt x="3501" y="8058"/>
                    <a:pt x="3704" y="8058"/>
                  </a:cubicBezTo>
                  <a:lnTo>
                    <a:pt x="7855" y="8058"/>
                  </a:lnTo>
                  <a:cubicBezTo>
                    <a:pt x="8059" y="8058"/>
                    <a:pt x="8222" y="7855"/>
                    <a:pt x="8222" y="7651"/>
                  </a:cubicBezTo>
                  <a:cubicBezTo>
                    <a:pt x="8222" y="7448"/>
                    <a:pt x="8059" y="7285"/>
                    <a:pt x="7855" y="7285"/>
                  </a:cubicBezTo>
                  <a:close/>
                  <a:moveTo>
                    <a:pt x="14204" y="8791"/>
                  </a:moveTo>
                  <a:cubicBezTo>
                    <a:pt x="13960" y="8791"/>
                    <a:pt x="13756" y="8994"/>
                    <a:pt x="13756" y="9239"/>
                  </a:cubicBezTo>
                  <a:cubicBezTo>
                    <a:pt x="13756" y="9483"/>
                    <a:pt x="13960" y="9686"/>
                    <a:pt x="14204" y="9686"/>
                  </a:cubicBezTo>
                  <a:cubicBezTo>
                    <a:pt x="14448" y="9686"/>
                    <a:pt x="14652" y="9483"/>
                    <a:pt x="14652" y="9239"/>
                  </a:cubicBezTo>
                  <a:cubicBezTo>
                    <a:pt x="14652" y="8994"/>
                    <a:pt x="14448" y="8791"/>
                    <a:pt x="14204" y="8791"/>
                  </a:cubicBezTo>
                  <a:close/>
                  <a:moveTo>
                    <a:pt x="15547" y="8791"/>
                  </a:moveTo>
                  <a:cubicBezTo>
                    <a:pt x="15303" y="8791"/>
                    <a:pt x="15099" y="8994"/>
                    <a:pt x="15099" y="9239"/>
                  </a:cubicBezTo>
                  <a:cubicBezTo>
                    <a:pt x="15099" y="9483"/>
                    <a:pt x="15303" y="9686"/>
                    <a:pt x="15547" y="9686"/>
                  </a:cubicBezTo>
                  <a:cubicBezTo>
                    <a:pt x="15791" y="9686"/>
                    <a:pt x="15995" y="9483"/>
                    <a:pt x="15995" y="9239"/>
                  </a:cubicBezTo>
                  <a:cubicBezTo>
                    <a:pt x="15995" y="8994"/>
                    <a:pt x="15791" y="8791"/>
                    <a:pt x="15547" y="8791"/>
                  </a:cubicBezTo>
                  <a:close/>
                  <a:moveTo>
                    <a:pt x="16890" y="8791"/>
                  </a:moveTo>
                  <a:cubicBezTo>
                    <a:pt x="16646" y="8791"/>
                    <a:pt x="16442" y="8994"/>
                    <a:pt x="16442" y="9239"/>
                  </a:cubicBezTo>
                  <a:cubicBezTo>
                    <a:pt x="16442" y="9483"/>
                    <a:pt x="16646" y="9686"/>
                    <a:pt x="16890" y="9686"/>
                  </a:cubicBezTo>
                  <a:cubicBezTo>
                    <a:pt x="17134" y="9686"/>
                    <a:pt x="17338" y="9483"/>
                    <a:pt x="17338" y="9239"/>
                  </a:cubicBezTo>
                  <a:cubicBezTo>
                    <a:pt x="17338" y="8994"/>
                    <a:pt x="17134" y="8791"/>
                    <a:pt x="16890" y="8791"/>
                  </a:cubicBezTo>
                  <a:close/>
                  <a:moveTo>
                    <a:pt x="18233" y="8791"/>
                  </a:moveTo>
                  <a:cubicBezTo>
                    <a:pt x="17989" y="8791"/>
                    <a:pt x="17785" y="8994"/>
                    <a:pt x="17785" y="9239"/>
                  </a:cubicBezTo>
                  <a:cubicBezTo>
                    <a:pt x="17785" y="9483"/>
                    <a:pt x="17989" y="9686"/>
                    <a:pt x="18233" y="9686"/>
                  </a:cubicBezTo>
                  <a:cubicBezTo>
                    <a:pt x="18477" y="9686"/>
                    <a:pt x="18681" y="9483"/>
                    <a:pt x="18681" y="9239"/>
                  </a:cubicBezTo>
                  <a:cubicBezTo>
                    <a:pt x="18681" y="8994"/>
                    <a:pt x="18477" y="8791"/>
                    <a:pt x="18233" y="8791"/>
                  </a:cubicBezTo>
                  <a:close/>
                  <a:moveTo>
                    <a:pt x="19576" y="8791"/>
                  </a:moveTo>
                  <a:cubicBezTo>
                    <a:pt x="19332" y="8791"/>
                    <a:pt x="19128" y="8994"/>
                    <a:pt x="19128" y="9239"/>
                  </a:cubicBezTo>
                  <a:cubicBezTo>
                    <a:pt x="19128" y="9483"/>
                    <a:pt x="19332" y="9686"/>
                    <a:pt x="19576" y="9686"/>
                  </a:cubicBezTo>
                  <a:cubicBezTo>
                    <a:pt x="19820" y="9686"/>
                    <a:pt x="20024" y="9483"/>
                    <a:pt x="20024" y="9239"/>
                  </a:cubicBezTo>
                  <a:cubicBezTo>
                    <a:pt x="20024" y="8994"/>
                    <a:pt x="19820" y="8791"/>
                    <a:pt x="19576" y="8791"/>
                  </a:cubicBezTo>
                  <a:close/>
                  <a:moveTo>
                    <a:pt x="20919" y="8791"/>
                  </a:moveTo>
                  <a:cubicBezTo>
                    <a:pt x="20675" y="8791"/>
                    <a:pt x="20471" y="8994"/>
                    <a:pt x="20471" y="9239"/>
                  </a:cubicBezTo>
                  <a:cubicBezTo>
                    <a:pt x="20471" y="9483"/>
                    <a:pt x="20675" y="9686"/>
                    <a:pt x="20919" y="9686"/>
                  </a:cubicBezTo>
                  <a:cubicBezTo>
                    <a:pt x="21163" y="9686"/>
                    <a:pt x="21367" y="9483"/>
                    <a:pt x="21367" y="9239"/>
                  </a:cubicBezTo>
                  <a:cubicBezTo>
                    <a:pt x="21367" y="8994"/>
                    <a:pt x="21163" y="8791"/>
                    <a:pt x="20919" y="8791"/>
                  </a:cubicBezTo>
                  <a:close/>
                  <a:moveTo>
                    <a:pt x="367" y="9076"/>
                  </a:moveTo>
                  <a:cubicBezTo>
                    <a:pt x="163" y="9076"/>
                    <a:pt x="1" y="9239"/>
                    <a:pt x="1" y="9442"/>
                  </a:cubicBezTo>
                  <a:cubicBezTo>
                    <a:pt x="1" y="9646"/>
                    <a:pt x="163" y="9849"/>
                    <a:pt x="367" y="9849"/>
                  </a:cubicBezTo>
                  <a:lnTo>
                    <a:pt x="1954" y="9849"/>
                  </a:lnTo>
                  <a:cubicBezTo>
                    <a:pt x="2158" y="9849"/>
                    <a:pt x="2361" y="9646"/>
                    <a:pt x="2361" y="9442"/>
                  </a:cubicBezTo>
                  <a:cubicBezTo>
                    <a:pt x="2361" y="9239"/>
                    <a:pt x="2158" y="9076"/>
                    <a:pt x="1954" y="9076"/>
                  </a:cubicBezTo>
                  <a:close/>
                  <a:moveTo>
                    <a:pt x="8669" y="9076"/>
                  </a:moveTo>
                  <a:cubicBezTo>
                    <a:pt x="8425" y="9076"/>
                    <a:pt x="8262" y="9239"/>
                    <a:pt x="8262" y="9442"/>
                  </a:cubicBezTo>
                  <a:cubicBezTo>
                    <a:pt x="8262" y="9646"/>
                    <a:pt x="8425" y="9849"/>
                    <a:pt x="8669" y="9849"/>
                  </a:cubicBezTo>
                  <a:lnTo>
                    <a:pt x="12780" y="9849"/>
                  </a:lnTo>
                  <a:cubicBezTo>
                    <a:pt x="12983" y="9849"/>
                    <a:pt x="13146" y="9646"/>
                    <a:pt x="13146" y="9442"/>
                  </a:cubicBezTo>
                  <a:cubicBezTo>
                    <a:pt x="13146" y="9239"/>
                    <a:pt x="12983" y="9076"/>
                    <a:pt x="12780" y="9076"/>
                  </a:cubicBezTo>
                  <a:close/>
                  <a:moveTo>
                    <a:pt x="367" y="10867"/>
                  </a:moveTo>
                  <a:cubicBezTo>
                    <a:pt x="163" y="10867"/>
                    <a:pt x="1" y="11029"/>
                    <a:pt x="1" y="11233"/>
                  </a:cubicBezTo>
                  <a:cubicBezTo>
                    <a:pt x="1" y="11477"/>
                    <a:pt x="163" y="11640"/>
                    <a:pt x="367" y="11640"/>
                  </a:cubicBezTo>
                  <a:lnTo>
                    <a:pt x="1954" y="11640"/>
                  </a:lnTo>
                  <a:cubicBezTo>
                    <a:pt x="2158" y="11640"/>
                    <a:pt x="2361" y="11477"/>
                    <a:pt x="2361" y="11233"/>
                  </a:cubicBezTo>
                  <a:cubicBezTo>
                    <a:pt x="2361" y="11029"/>
                    <a:pt x="2158" y="10867"/>
                    <a:pt x="1954" y="10867"/>
                  </a:cubicBezTo>
                  <a:close/>
                  <a:moveTo>
                    <a:pt x="8669" y="10867"/>
                  </a:moveTo>
                  <a:cubicBezTo>
                    <a:pt x="8425" y="10867"/>
                    <a:pt x="8262" y="11029"/>
                    <a:pt x="8262" y="11233"/>
                  </a:cubicBezTo>
                  <a:cubicBezTo>
                    <a:pt x="8262" y="11477"/>
                    <a:pt x="8425" y="11640"/>
                    <a:pt x="8669" y="11640"/>
                  </a:cubicBezTo>
                  <a:lnTo>
                    <a:pt x="12780" y="11640"/>
                  </a:lnTo>
                  <a:cubicBezTo>
                    <a:pt x="12983" y="11640"/>
                    <a:pt x="13146" y="11477"/>
                    <a:pt x="13146" y="11233"/>
                  </a:cubicBezTo>
                  <a:cubicBezTo>
                    <a:pt x="13146" y="11029"/>
                    <a:pt x="12983" y="10867"/>
                    <a:pt x="12780" y="10867"/>
                  </a:cubicBezTo>
                  <a:close/>
                  <a:moveTo>
                    <a:pt x="14204" y="12494"/>
                  </a:moveTo>
                  <a:cubicBezTo>
                    <a:pt x="13960" y="12494"/>
                    <a:pt x="13756" y="12698"/>
                    <a:pt x="13756" y="12942"/>
                  </a:cubicBezTo>
                  <a:cubicBezTo>
                    <a:pt x="13756" y="13186"/>
                    <a:pt x="13960" y="13390"/>
                    <a:pt x="14204" y="13390"/>
                  </a:cubicBezTo>
                  <a:cubicBezTo>
                    <a:pt x="14448" y="13390"/>
                    <a:pt x="14652" y="13186"/>
                    <a:pt x="14652" y="12942"/>
                  </a:cubicBezTo>
                  <a:cubicBezTo>
                    <a:pt x="14652" y="12698"/>
                    <a:pt x="14448" y="12494"/>
                    <a:pt x="14204" y="12494"/>
                  </a:cubicBezTo>
                  <a:close/>
                  <a:moveTo>
                    <a:pt x="15547" y="12494"/>
                  </a:moveTo>
                  <a:cubicBezTo>
                    <a:pt x="15303" y="12494"/>
                    <a:pt x="15099" y="12698"/>
                    <a:pt x="15099" y="12942"/>
                  </a:cubicBezTo>
                  <a:cubicBezTo>
                    <a:pt x="15099" y="13186"/>
                    <a:pt x="15303" y="13390"/>
                    <a:pt x="15547" y="13390"/>
                  </a:cubicBezTo>
                  <a:cubicBezTo>
                    <a:pt x="15791" y="13390"/>
                    <a:pt x="15995" y="13186"/>
                    <a:pt x="15995" y="12942"/>
                  </a:cubicBezTo>
                  <a:cubicBezTo>
                    <a:pt x="15995" y="12698"/>
                    <a:pt x="15791" y="12494"/>
                    <a:pt x="15547" y="12494"/>
                  </a:cubicBezTo>
                  <a:close/>
                  <a:moveTo>
                    <a:pt x="16890" y="12494"/>
                  </a:moveTo>
                  <a:cubicBezTo>
                    <a:pt x="16646" y="12494"/>
                    <a:pt x="16442" y="12698"/>
                    <a:pt x="16442" y="12942"/>
                  </a:cubicBezTo>
                  <a:cubicBezTo>
                    <a:pt x="16442" y="13186"/>
                    <a:pt x="16646" y="13390"/>
                    <a:pt x="16890" y="13390"/>
                  </a:cubicBezTo>
                  <a:cubicBezTo>
                    <a:pt x="17134" y="13390"/>
                    <a:pt x="17338" y="13186"/>
                    <a:pt x="17338" y="12942"/>
                  </a:cubicBezTo>
                  <a:cubicBezTo>
                    <a:pt x="17338" y="12698"/>
                    <a:pt x="17134" y="12494"/>
                    <a:pt x="16890" y="12494"/>
                  </a:cubicBezTo>
                  <a:close/>
                  <a:moveTo>
                    <a:pt x="18233" y="12494"/>
                  </a:moveTo>
                  <a:cubicBezTo>
                    <a:pt x="17989" y="12494"/>
                    <a:pt x="17785" y="12698"/>
                    <a:pt x="17785" y="12942"/>
                  </a:cubicBezTo>
                  <a:cubicBezTo>
                    <a:pt x="17785" y="13186"/>
                    <a:pt x="17989" y="13390"/>
                    <a:pt x="18233" y="13390"/>
                  </a:cubicBezTo>
                  <a:cubicBezTo>
                    <a:pt x="18477" y="13390"/>
                    <a:pt x="18681" y="13186"/>
                    <a:pt x="18681" y="12942"/>
                  </a:cubicBezTo>
                  <a:cubicBezTo>
                    <a:pt x="18681" y="12698"/>
                    <a:pt x="18477" y="12494"/>
                    <a:pt x="18233" y="12494"/>
                  </a:cubicBezTo>
                  <a:close/>
                  <a:moveTo>
                    <a:pt x="19576" y="12494"/>
                  </a:moveTo>
                  <a:cubicBezTo>
                    <a:pt x="19332" y="12494"/>
                    <a:pt x="19128" y="12698"/>
                    <a:pt x="19128" y="12942"/>
                  </a:cubicBezTo>
                  <a:cubicBezTo>
                    <a:pt x="19128" y="13186"/>
                    <a:pt x="19332" y="13390"/>
                    <a:pt x="19576" y="13390"/>
                  </a:cubicBezTo>
                  <a:cubicBezTo>
                    <a:pt x="19820" y="13390"/>
                    <a:pt x="20024" y="13186"/>
                    <a:pt x="20024" y="12942"/>
                  </a:cubicBezTo>
                  <a:cubicBezTo>
                    <a:pt x="20024" y="12698"/>
                    <a:pt x="19820" y="12494"/>
                    <a:pt x="19576" y="12494"/>
                  </a:cubicBezTo>
                  <a:close/>
                  <a:moveTo>
                    <a:pt x="20919" y="12494"/>
                  </a:moveTo>
                  <a:cubicBezTo>
                    <a:pt x="20675" y="12494"/>
                    <a:pt x="20471" y="12698"/>
                    <a:pt x="20471" y="12942"/>
                  </a:cubicBezTo>
                  <a:cubicBezTo>
                    <a:pt x="20471" y="13186"/>
                    <a:pt x="20675" y="13390"/>
                    <a:pt x="20919" y="13390"/>
                  </a:cubicBezTo>
                  <a:cubicBezTo>
                    <a:pt x="21163" y="13390"/>
                    <a:pt x="21367" y="13186"/>
                    <a:pt x="21367" y="12942"/>
                  </a:cubicBezTo>
                  <a:cubicBezTo>
                    <a:pt x="21367" y="12698"/>
                    <a:pt x="21163" y="12494"/>
                    <a:pt x="20919" y="12494"/>
                  </a:cubicBezTo>
                  <a:close/>
                  <a:moveTo>
                    <a:pt x="367" y="12657"/>
                  </a:moveTo>
                  <a:cubicBezTo>
                    <a:pt x="163" y="12657"/>
                    <a:pt x="1" y="12820"/>
                    <a:pt x="1" y="13064"/>
                  </a:cubicBezTo>
                  <a:cubicBezTo>
                    <a:pt x="1" y="13268"/>
                    <a:pt x="163" y="13430"/>
                    <a:pt x="367" y="13430"/>
                  </a:cubicBezTo>
                  <a:lnTo>
                    <a:pt x="1954" y="13430"/>
                  </a:lnTo>
                  <a:cubicBezTo>
                    <a:pt x="2158" y="13430"/>
                    <a:pt x="2361" y="13268"/>
                    <a:pt x="2361" y="13064"/>
                  </a:cubicBezTo>
                  <a:cubicBezTo>
                    <a:pt x="2361" y="12820"/>
                    <a:pt x="2158" y="12657"/>
                    <a:pt x="1954" y="12657"/>
                  </a:cubicBezTo>
                  <a:close/>
                  <a:moveTo>
                    <a:pt x="8669" y="12657"/>
                  </a:moveTo>
                  <a:cubicBezTo>
                    <a:pt x="8425" y="12657"/>
                    <a:pt x="8262" y="12820"/>
                    <a:pt x="8262" y="13064"/>
                  </a:cubicBezTo>
                  <a:cubicBezTo>
                    <a:pt x="8262" y="13268"/>
                    <a:pt x="8425" y="13430"/>
                    <a:pt x="8669" y="13430"/>
                  </a:cubicBezTo>
                  <a:lnTo>
                    <a:pt x="12780" y="13430"/>
                  </a:lnTo>
                  <a:cubicBezTo>
                    <a:pt x="12983" y="13430"/>
                    <a:pt x="13146" y="13268"/>
                    <a:pt x="13146" y="13064"/>
                  </a:cubicBezTo>
                  <a:cubicBezTo>
                    <a:pt x="13146" y="12820"/>
                    <a:pt x="12983" y="12657"/>
                    <a:pt x="12780" y="1265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44" name="Google Shape;544;p1"/>
            <p:cNvSpPr/>
            <p:nvPr/>
          </p:nvSpPr>
          <p:spPr>
            <a:xfrm>
              <a:off x="2692850" y="3672950"/>
              <a:ext cx="551450" cy="352075"/>
            </a:xfrm>
            <a:custGeom>
              <a:avLst/>
              <a:gdLst/>
              <a:ahLst/>
              <a:cxnLst/>
              <a:rect l="l" t="t" r="r" b="b"/>
              <a:pathLst>
                <a:path w="22058" h="14083" extrusionOk="0">
                  <a:moveTo>
                    <a:pt x="2279" y="733"/>
                  </a:moveTo>
                  <a:lnTo>
                    <a:pt x="2320" y="815"/>
                  </a:lnTo>
                  <a:lnTo>
                    <a:pt x="2279" y="855"/>
                  </a:lnTo>
                  <a:lnTo>
                    <a:pt x="692" y="855"/>
                  </a:lnTo>
                  <a:lnTo>
                    <a:pt x="651" y="815"/>
                  </a:lnTo>
                  <a:lnTo>
                    <a:pt x="692" y="733"/>
                  </a:lnTo>
                  <a:close/>
                  <a:moveTo>
                    <a:pt x="8180" y="733"/>
                  </a:moveTo>
                  <a:lnTo>
                    <a:pt x="8221" y="815"/>
                  </a:lnTo>
                  <a:lnTo>
                    <a:pt x="8180" y="855"/>
                  </a:lnTo>
                  <a:lnTo>
                    <a:pt x="4029" y="855"/>
                  </a:lnTo>
                  <a:lnTo>
                    <a:pt x="3988" y="815"/>
                  </a:lnTo>
                  <a:lnTo>
                    <a:pt x="4029" y="733"/>
                  </a:lnTo>
                  <a:close/>
                  <a:moveTo>
                    <a:pt x="9930" y="693"/>
                  </a:moveTo>
                  <a:cubicBezTo>
                    <a:pt x="9971" y="693"/>
                    <a:pt x="10012" y="733"/>
                    <a:pt x="10012" y="815"/>
                  </a:cubicBezTo>
                  <a:cubicBezTo>
                    <a:pt x="10012" y="855"/>
                    <a:pt x="9971" y="896"/>
                    <a:pt x="9930" y="896"/>
                  </a:cubicBezTo>
                  <a:lnTo>
                    <a:pt x="9808" y="815"/>
                  </a:lnTo>
                  <a:lnTo>
                    <a:pt x="9930" y="693"/>
                  </a:lnTo>
                  <a:close/>
                  <a:moveTo>
                    <a:pt x="11273" y="693"/>
                  </a:moveTo>
                  <a:cubicBezTo>
                    <a:pt x="11314" y="693"/>
                    <a:pt x="11355" y="733"/>
                    <a:pt x="11355" y="815"/>
                  </a:cubicBezTo>
                  <a:cubicBezTo>
                    <a:pt x="11355" y="855"/>
                    <a:pt x="11314" y="896"/>
                    <a:pt x="11273" y="896"/>
                  </a:cubicBezTo>
                  <a:lnTo>
                    <a:pt x="11151" y="815"/>
                  </a:lnTo>
                  <a:lnTo>
                    <a:pt x="11273" y="693"/>
                  </a:lnTo>
                  <a:close/>
                  <a:moveTo>
                    <a:pt x="12616" y="693"/>
                  </a:moveTo>
                  <a:cubicBezTo>
                    <a:pt x="12657" y="693"/>
                    <a:pt x="12738" y="733"/>
                    <a:pt x="12738" y="815"/>
                  </a:cubicBezTo>
                  <a:cubicBezTo>
                    <a:pt x="12738" y="855"/>
                    <a:pt x="12657" y="896"/>
                    <a:pt x="12616" y="896"/>
                  </a:cubicBezTo>
                  <a:lnTo>
                    <a:pt x="12494" y="815"/>
                  </a:lnTo>
                  <a:lnTo>
                    <a:pt x="12616" y="693"/>
                  </a:lnTo>
                  <a:close/>
                  <a:moveTo>
                    <a:pt x="13959" y="693"/>
                  </a:moveTo>
                  <a:lnTo>
                    <a:pt x="14081" y="815"/>
                  </a:lnTo>
                  <a:lnTo>
                    <a:pt x="13959" y="896"/>
                  </a:lnTo>
                  <a:cubicBezTo>
                    <a:pt x="13878" y="896"/>
                    <a:pt x="13837" y="855"/>
                    <a:pt x="13837" y="815"/>
                  </a:cubicBezTo>
                  <a:cubicBezTo>
                    <a:pt x="13837" y="733"/>
                    <a:pt x="13878" y="693"/>
                    <a:pt x="13959" y="693"/>
                  </a:cubicBezTo>
                  <a:close/>
                  <a:moveTo>
                    <a:pt x="15302" y="693"/>
                  </a:moveTo>
                  <a:lnTo>
                    <a:pt x="15424" y="815"/>
                  </a:lnTo>
                  <a:lnTo>
                    <a:pt x="15302" y="896"/>
                  </a:lnTo>
                  <a:cubicBezTo>
                    <a:pt x="15262" y="896"/>
                    <a:pt x="15180" y="855"/>
                    <a:pt x="15180" y="815"/>
                  </a:cubicBezTo>
                  <a:cubicBezTo>
                    <a:pt x="15180" y="733"/>
                    <a:pt x="15262" y="693"/>
                    <a:pt x="15302" y="693"/>
                  </a:cubicBezTo>
                  <a:close/>
                  <a:moveTo>
                    <a:pt x="16645" y="693"/>
                  </a:moveTo>
                  <a:lnTo>
                    <a:pt x="16767" y="815"/>
                  </a:lnTo>
                  <a:lnTo>
                    <a:pt x="16645" y="896"/>
                  </a:lnTo>
                  <a:cubicBezTo>
                    <a:pt x="16605" y="896"/>
                    <a:pt x="16523" y="855"/>
                    <a:pt x="16523" y="815"/>
                  </a:cubicBezTo>
                  <a:cubicBezTo>
                    <a:pt x="16523" y="733"/>
                    <a:pt x="16605" y="693"/>
                    <a:pt x="16645" y="693"/>
                  </a:cubicBezTo>
                  <a:close/>
                  <a:moveTo>
                    <a:pt x="692" y="82"/>
                  </a:moveTo>
                  <a:cubicBezTo>
                    <a:pt x="326" y="82"/>
                    <a:pt x="0" y="408"/>
                    <a:pt x="0" y="815"/>
                  </a:cubicBezTo>
                  <a:cubicBezTo>
                    <a:pt x="0" y="1181"/>
                    <a:pt x="326" y="1507"/>
                    <a:pt x="692" y="1507"/>
                  </a:cubicBezTo>
                  <a:lnTo>
                    <a:pt x="2279" y="1507"/>
                  </a:lnTo>
                  <a:cubicBezTo>
                    <a:pt x="2686" y="1507"/>
                    <a:pt x="3012" y="1181"/>
                    <a:pt x="3012" y="815"/>
                  </a:cubicBezTo>
                  <a:cubicBezTo>
                    <a:pt x="3012" y="408"/>
                    <a:pt x="2686" y="82"/>
                    <a:pt x="2279" y="82"/>
                  </a:cubicBezTo>
                  <a:close/>
                  <a:moveTo>
                    <a:pt x="4029" y="82"/>
                  </a:moveTo>
                  <a:cubicBezTo>
                    <a:pt x="3622" y="82"/>
                    <a:pt x="3297" y="408"/>
                    <a:pt x="3297" y="815"/>
                  </a:cubicBezTo>
                  <a:cubicBezTo>
                    <a:pt x="3297" y="1181"/>
                    <a:pt x="3622" y="1507"/>
                    <a:pt x="4029" y="1507"/>
                  </a:cubicBezTo>
                  <a:lnTo>
                    <a:pt x="8180" y="1507"/>
                  </a:lnTo>
                  <a:cubicBezTo>
                    <a:pt x="8547" y="1507"/>
                    <a:pt x="8872" y="1181"/>
                    <a:pt x="8872" y="815"/>
                  </a:cubicBezTo>
                  <a:cubicBezTo>
                    <a:pt x="8872" y="408"/>
                    <a:pt x="8547" y="82"/>
                    <a:pt x="8180" y="82"/>
                  </a:cubicBezTo>
                  <a:close/>
                  <a:moveTo>
                    <a:pt x="9930" y="1"/>
                  </a:moveTo>
                  <a:cubicBezTo>
                    <a:pt x="9483" y="1"/>
                    <a:pt x="9116" y="367"/>
                    <a:pt x="9116" y="815"/>
                  </a:cubicBezTo>
                  <a:cubicBezTo>
                    <a:pt x="9116" y="1222"/>
                    <a:pt x="9483" y="1588"/>
                    <a:pt x="9930" y="1588"/>
                  </a:cubicBezTo>
                  <a:cubicBezTo>
                    <a:pt x="10194" y="1588"/>
                    <a:pt x="10441" y="1434"/>
                    <a:pt x="10582" y="1214"/>
                  </a:cubicBezTo>
                  <a:lnTo>
                    <a:pt x="10582" y="1214"/>
                  </a:lnTo>
                  <a:cubicBezTo>
                    <a:pt x="10726" y="1434"/>
                    <a:pt x="10983" y="1588"/>
                    <a:pt x="11273" y="1588"/>
                  </a:cubicBezTo>
                  <a:cubicBezTo>
                    <a:pt x="11537" y="1588"/>
                    <a:pt x="11784" y="1434"/>
                    <a:pt x="11925" y="1214"/>
                  </a:cubicBezTo>
                  <a:lnTo>
                    <a:pt x="11925" y="1214"/>
                  </a:lnTo>
                  <a:cubicBezTo>
                    <a:pt x="12069" y="1434"/>
                    <a:pt x="12326" y="1588"/>
                    <a:pt x="12616" y="1588"/>
                  </a:cubicBezTo>
                  <a:cubicBezTo>
                    <a:pt x="12914" y="1588"/>
                    <a:pt x="13158" y="1426"/>
                    <a:pt x="13288" y="1197"/>
                  </a:cubicBezTo>
                  <a:lnTo>
                    <a:pt x="13288" y="1197"/>
                  </a:lnTo>
                  <a:cubicBezTo>
                    <a:pt x="13418" y="1426"/>
                    <a:pt x="13661" y="1588"/>
                    <a:pt x="13959" y="1588"/>
                  </a:cubicBezTo>
                  <a:cubicBezTo>
                    <a:pt x="14257" y="1588"/>
                    <a:pt x="14501" y="1426"/>
                    <a:pt x="14631" y="1197"/>
                  </a:cubicBezTo>
                  <a:lnTo>
                    <a:pt x="14631" y="1197"/>
                  </a:lnTo>
                  <a:cubicBezTo>
                    <a:pt x="14761" y="1426"/>
                    <a:pt x="15004" y="1588"/>
                    <a:pt x="15302" y="1588"/>
                  </a:cubicBezTo>
                  <a:cubicBezTo>
                    <a:pt x="15600" y="1588"/>
                    <a:pt x="15844" y="1426"/>
                    <a:pt x="15974" y="1197"/>
                  </a:cubicBezTo>
                  <a:lnTo>
                    <a:pt x="15974" y="1197"/>
                  </a:lnTo>
                  <a:cubicBezTo>
                    <a:pt x="16104" y="1426"/>
                    <a:pt x="16347" y="1588"/>
                    <a:pt x="16645" y="1588"/>
                  </a:cubicBezTo>
                  <a:cubicBezTo>
                    <a:pt x="17093" y="1588"/>
                    <a:pt x="17459" y="1222"/>
                    <a:pt x="17459" y="815"/>
                  </a:cubicBezTo>
                  <a:cubicBezTo>
                    <a:pt x="17459" y="367"/>
                    <a:pt x="17093" y="1"/>
                    <a:pt x="16645" y="1"/>
                  </a:cubicBezTo>
                  <a:cubicBezTo>
                    <a:pt x="16347" y="1"/>
                    <a:pt x="16104" y="163"/>
                    <a:pt x="15974" y="403"/>
                  </a:cubicBezTo>
                  <a:lnTo>
                    <a:pt x="15974" y="403"/>
                  </a:lnTo>
                  <a:cubicBezTo>
                    <a:pt x="15844" y="163"/>
                    <a:pt x="15600" y="1"/>
                    <a:pt x="15302" y="1"/>
                  </a:cubicBezTo>
                  <a:cubicBezTo>
                    <a:pt x="15004" y="1"/>
                    <a:pt x="14761" y="163"/>
                    <a:pt x="14631" y="403"/>
                  </a:cubicBezTo>
                  <a:lnTo>
                    <a:pt x="14631" y="403"/>
                  </a:lnTo>
                  <a:cubicBezTo>
                    <a:pt x="14501" y="163"/>
                    <a:pt x="14257" y="1"/>
                    <a:pt x="13959" y="1"/>
                  </a:cubicBezTo>
                  <a:cubicBezTo>
                    <a:pt x="13661" y="1"/>
                    <a:pt x="13418" y="163"/>
                    <a:pt x="13288" y="403"/>
                  </a:cubicBezTo>
                  <a:lnTo>
                    <a:pt x="13288" y="403"/>
                  </a:lnTo>
                  <a:cubicBezTo>
                    <a:pt x="13158" y="163"/>
                    <a:pt x="12914" y="1"/>
                    <a:pt x="12616" y="1"/>
                  </a:cubicBezTo>
                  <a:cubicBezTo>
                    <a:pt x="12326" y="1"/>
                    <a:pt x="12069" y="155"/>
                    <a:pt x="11925" y="386"/>
                  </a:cubicBezTo>
                  <a:lnTo>
                    <a:pt x="11925" y="386"/>
                  </a:lnTo>
                  <a:cubicBezTo>
                    <a:pt x="11784" y="155"/>
                    <a:pt x="11537" y="1"/>
                    <a:pt x="11273" y="1"/>
                  </a:cubicBezTo>
                  <a:cubicBezTo>
                    <a:pt x="10983" y="1"/>
                    <a:pt x="10726" y="155"/>
                    <a:pt x="10582" y="386"/>
                  </a:cubicBezTo>
                  <a:lnTo>
                    <a:pt x="10582" y="386"/>
                  </a:lnTo>
                  <a:cubicBezTo>
                    <a:pt x="10441" y="155"/>
                    <a:pt x="10194" y="1"/>
                    <a:pt x="9930" y="1"/>
                  </a:cubicBezTo>
                  <a:close/>
                  <a:moveTo>
                    <a:pt x="2279" y="2524"/>
                  </a:moveTo>
                  <a:lnTo>
                    <a:pt x="2320" y="2605"/>
                  </a:lnTo>
                  <a:lnTo>
                    <a:pt x="2279" y="2646"/>
                  </a:lnTo>
                  <a:lnTo>
                    <a:pt x="692" y="2646"/>
                  </a:lnTo>
                  <a:lnTo>
                    <a:pt x="651" y="2605"/>
                  </a:lnTo>
                  <a:lnTo>
                    <a:pt x="692" y="2524"/>
                  </a:lnTo>
                  <a:close/>
                  <a:moveTo>
                    <a:pt x="8180" y="2524"/>
                  </a:moveTo>
                  <a:lnTo>
                    <a:pt x="8221" y="2605"/>
                  </a:lnTo>
                  <a:lnTo>
                    <a:pt x="8180" y="2646"/>
                  </a:lnTo>
                  <a:lnTo>
                    <a:pt x="4029" y="2646"/>
                  </a:lnTo>
                  <a:lnTo>
                    <a:pt x="3988" y="2605"/>
                  </a:lnTo>
                  <a:lnTo>
                    <a:pt x="4029" y="2524"/>
                  </a:lnTo>
                  <a:close/>
                  <a:moveTo>
                    <a:pt x="692" y="1873"/>
                  </a:moveTo>
                  <a:cubicBezTo>
                    <a:pt x="326" y="1873"/>
                    <a:pt x="0" y="2198"/>
                    <a:pt x="0" y="2605"/>
                  </a:cubicBezTo>
                  <a:cubicBezTo>
                    <a:pt x="0" y="3012"/>
                    <a:pt x="326" y="3338"/>
                    <a:pt x="692" y="3338"/>
                  </a:cubicBezTo>
                  <a:lnTo>
                    <a:pt x="2279" y="3338"/>
                  </a:lnTo>
                  <a:cubicBezTo>
                    <a:pt x="2686" y="3297"/>
                    <a:pt x="3012" y="3012"/>
                    <a:pt x="3012" y="2605"/>
                  </a:cubicBezTo>
                  <a:cubicBezTo>
                    <a:pt x="3012" y="2198"/>
                    <a:pt x="2686" y="1873"/>
                    <a:pt x="2279" y="1873"/>
                  </a:cubicBezTo>
                  <a:close/>
                  <a:moveTo>
                    <a:pt x="4029" y="1873"/>
                  </a:moveTo>
                  <a:cubicBezTo>
                    <a:pt x="3622" y="1873"/>
                    <a:pt x="3297" y="2198"/>
                    <a:pt x="3297" y="2605"/>
                  </a:cubicBezTo>
                  <a:cubicBezTo>
                    <a:pt x="3297" y="3012"/>
                    <a:pt x="3622" y="3297"/>
                    <a:pt x="4029" y="3338"/>
                  </a:cubicBezTo>
                  <a:lnTo>
                    <a:pt x="8180" y="3338"/>
                  </a:lnTo>
                  <a:cubicBezTo>
                    <a:pt x="8547" y="3297"/>
                    <a:pt x="8872" y="3012"/>
                    <a:pt x="8872" y="2605"/>
                  </a:cubicBezTo>
                  <a:cubicBezTo>
                    <a:pt x="8872" y="2198"/>
                    <a:pt x="8547" y="1873"/>
                    <a:pt x="8180" y="1873"/>
                  </a:cubicBezTo>
                  <a:close/>
                  <a:moveTo>
                    <a:pt x="2279" y="4355"/>
                  </a:moveTo>
                  <a:lnTo>
                    <a:pt x="2320" y="4396"/>
                  </a:lnTo>
                  <a:lnTo>
                    <a:pt x="2279" y="4437"/>
                  </a:lnTo>
                  <a:lnTo>
                    <a:pt x="692" y="4437"/>
                  </a:lnTo>
                  <a:lnTo>
                    <a:pt x="651" y="4396"/>
                  </a:lnTo>
                  <a:lnTo>
                    <a:pt x="692" y="4355"/>
                  </a:lnTo>
                  <a:close/>
                  <a:moveTo>
                    <a:pt x="8180" y="4355"/>
                  </a:moveTo>
                  <a:lnTo>
                    <a:pt x="8221" y="4396"/>
                  </a:lnTo>
                  <a:lnTo>
                    <a:pt x="8180" y="4437"/>
                  </a:lnTo>
                  <a:lnTo>
                    <a:pt x="4029" y="4437"/>
                  </a:lnTo>
                  <a:lnTo>
                    <a:pt x="3988" y="4396"/>
                  </a:lnTo>
                  <a:lnTo>
                    <a:pt x="4029" y="4355"/>
                  </a:lnTo>
                  <a:close/>
                  <a:moveTo>
                    <a:pt x="9930" y="4274"/>
                  </a:moveTo>
                  <a:cubicBezTo>
                    <a:pt x="9971" y="4274"/>
                    <a:pt x="10012" y="4315"/>
                    <a:pt x="10012" y="4396"/>
                  </a:cubicBezTo>
                  <a:cubicBezTo>
                    <a:pt x="10012" y="4437"/>
                    <a:pt x="9971" y="4478"/>
                    <a:pt x="9930" y="4478"/>
                  </a:cubicBezTo>
                  <a:lnTo>
                    <a:pt x="9808" y="4396"/>
                  </a:lnTo>
                  <a:lnTo>
                    <a:pt x="9930" y="4274"/>
                  </a:lnTo>
                  <a:close/>
                  <a:moveTo>
                    <a:pt x="11273" y="4274"/>
                  </a:moveTo>
                  <a:cubicBezTo>
                    <a:pt x="11314" y="4274"/>
                    <a:pt x="11355" y="4315"/>
                    <a:pt x="11355" y="4396"/>
                  </a:cubicBezTo>
                  <a:cubicBezTo>
                    <a:pt x="11355" y="4437"/>
                    <a:pt x="11314" y="4478"/>
                    <a:pt x="11273" y="4478"/>
                  </a:cubicBezTo>
                  <a:lnTo>
                    <a:pt x="11151" y="4396"/>
                  </a:lnTo>
                  <a:lnTo>
                    <a:pt x="11273" y="4274"/>
                  </a:lnTo>
                  <a:close/>
                  <a:moveTo>
                    <a:pt x="12616" y="4274"/>
                  </a:moveTo>
                  <a:cubicBezTo>
                    <a:pt x="12657" y="4274"/>
                    <a:pt x="12738" y="4315"/>
                    <a:pt x="12738" y="4396"/>
                  </a:cubicBezTo>
                  <a:cubicBezTo>
                    <a:pt x="12738" y="4437"/>
                    <a:pt x="12657" y="4478"/>
                    <a:pt x="12616" y="4478"/>
                  </a:cubicBezTo>
                  <a:lnTo>
                    <a:pt x="12494" y="4396"/>
                  </a:lnTo>
                  <a:lnTo>
                    <a:pt x="12616" y="4274"/>
                  </a:lnTo>
                  <a:close/>
                  <a:moveTo>
                    <a:pt x="13959" y="4274"/>
                  </a:moveTo>
                  <a:lnTo>
                    <a:pt x="14081" y="4396"/>
                  </a:lnTo>
                  <a:lnTo>
                    <a:pt x="13959" y="4478"/>
                  </a:lnTo>
                  <a:cubicBezTo>
                    <a:pt x="13878" y="4478"/>
                    <a:pt x="13837" y="4437"/>
                    <a:pt x="13837" y="4396"/>
                  </a:cubicBezTo>
                  <a:cubicBezTo>
                    <a:pt x="13837" y="4315"/>
                    <a:pt x="13878" y="4274"/>
                    <a:pt x="13959" y="4274"/>
                  </a:cubicBezTo>
                  <a:close/>
                  <a:moveTo>
                    <a:pt x="15302" y="4274"/>
                  </a:moveTo>
                  <a:lnTo>
                    <a:pt x="15424" y="4396"/>
                  </a:lnTo>
                  <a:lnTo>
                    <a:pt x="15302" y="4478"/>
                  </a:lnTo>
                  <a:cubicBezTo>
                    <a:pt x="15262" y="4478"/>
                    <a:pt x="15180" y="4437"/>
                    <a:pt x="15180" y="4396"/>
                  </a:cubicBezTo>
                  <a:cubicBezTo>
                    <a:pt x="15180" y="4315"/>
                    <a:pt x="15262" y="4274"/>
                    <a:pt x="15302" y="4274"/>
                  </a:cubicBezTo>
                  <a:close/>
                  <a:moveTo>
                    <a:pt x="16645" y="4274"/>
                  </a:moveTo>
                  <a:lnTo>
                    <a:pt x="16767" y="4396"/>
                  </a:lnTo>
                  <a:lnTo>
                    <a:pt x="16645" y="4478"/>
                  </a:lnTo>
                  <a:cubicBezTo>
                    <a:pt x="16605" y="4478"/>
                    <a:pt x="16523" y="4437"/>
                    <a:pt x="16523" y="4396"/>
                  </a:cubicBezTo>
                  <a:cubicBezTo>
                    <a:pt x="16523" y="4315"/>
                    <a:pt x="16605" y="4274"/>
                    <a:pt x="16645" y="4274"/>
                  </a:cubicBezTo>
                  <a:close/>
                  <a:moveTo>
                    <a:pt x="692" y="3664"/>
                  </a:moveTo>
                  <a:cubicBezTo>
                    <a:pt x="326" y="3664"/>
                    <a:pt x="0" y="3989"/>
                    <a:pt x="0" y="4396"/>
                  </a:cubicBezTo>
                  <a:cubicBezTo>
                    <a:pt x="0" y="4803"/>
                    <a:pt x="326" y="5129"/>
                    <a:pt x="692" y="5129"/>
                  </a:cubicBezTo>
                  <a:lnTo>
                    <a:pt x="2279" y="5129"/>
                  </a:lnTo>
                  <a:cubicBezTo>
                    <a:pt x="2686" y="5129"/>
                    <a:pt x="3012" y="4803"/>
                    <a:pt x="3012" y="4396"/>
                  </a:cubicBezTo>
                  <a:cubicBezTo>
                    <a:pt x="3012" y="3989"/>
                    <a:pt x="2686" y="3664"/>
                    <a:pt x="2279" y="3664"/>
                  </a:cubicBezTo>
                  <a:close/>
                  <a:moveTo>
                    <a:pt x="4029" y="3664"/>
                  </a:moveTo>
                  <a:cubicBezTo>
                    <a:pt x="3622" y="3664"/>
                    <a:pt x="3297" y="3989"/>
                    <a:pt x="3297" y="4396"/>
                  </a:cubicBezTo>
                  <a:cubicBezTo>
                    <a:pt x="3297" y="4803"/>
                    <a:pt x="3622" y="5129"/>
                    <a:pt x="4029" y="5129"/>
                  </a:cubicBezTo>
                  <a:lnTo>
                    <a:pt x="8180" y="5129"/>
                  </a:lnTo>
                  <a:cubicBezTo>
                    <a:pt x="8547" y="5129"/>
                    <a:pt x="8872" y="4803"/>
                    <a:pt x="8872" y="4396"/>
                  </a:cubicBezTo>
                  <a:cubicBezTo>
                    <a:pt x="8872" y="3989"/>
                    <a:pt x="8547" y="3664"/>
                    <a:pt x="8180" y="3664"/>
                  </a:cubicBezTo>
                  <a:close/>
                  <a:moveTo>
                    <a:pt x="9930" y="3582"/>
                  </a:moveTo>
                  <a:cubicBezTo>
                    <a:pt x="9483" y="3582"/>
                    <a:pt x="9116" y="3948"/>
                    <a:pt x="9116" y="4396"/>
                  </a:cubicBezTo>
                  <a:cubicBezTo>
                    <a:pt x="9116" y="4844"/>
                    <a:pt x="9483" y="5169"/>
                    <a:pt x="9930" y="5169"/>
                  </a:cubicBezTo>
                  <a:cubicBezTo>
                    <a:pt x="10191" y="5169"/>
                    <a:pt x="10435" y="5019"/>
                    <a:pt x="10576" y="4804"/>
                  </a:cubicBezTo>
                  <a:lnTo>
                    <a:pt x="10576" y="4804"/>
                  </a:lnTo>
                  <a:cubicBezTo>
                    <a:pt x="10719" y="5028"/>
                    <a:pt x="10979" y="5169"/>
                    <a:pt x="11273" y="5169"/>
                  </a:cubicBezTo>
                  <a:cubicBezTo>
                    <a:pt x="11534" y="5169"/>
                    <a:pt x="11778" y="5019"/>
                    <a:pt x="11919" y="4804"/>
                  </a:cubicBezTo>
                  <a:lnTo>
                    <a:pt x="11919" y="4804"/>
                  </a:lnTo>
                  <a:cubicBezTo>
                    <a:pt x="12062" y="5028"/>
                    <a:pt x="12322" y="5169"/>
                    <a:pt x="12616" y="5169"/>
                  </a:cubicBezTo>
                  <a:cubicBezTo>
                    <a:pt x="12910" y="5169"/>
                    <a:pt x="13152" y="5011"/>
                    <a:pt x="13283" y="4788"/>
                  </a:cubicBezTo>
                  <a:lnTo>
                    <a:pt x="13283" y="4788"/>
                  </a:lnTo>
                  <a:cubicBezTo>
                    <a:pt x="13411" y="5021"/>
                    <a:pt x="13657" y="5169"/>
                    <a:pt x="13959" y="5169"/>
                  </a:cubicBezTo>
                  <a:cubicBezTo>
                    <a:pt x="14261" y="5169"/>
                    <a:pt x="14507" y="5021"/>
                    <a:pt x="14636" y="4788"/>
                  </a:cubicBezTo>
                  <a:lnTo>
                    <a:pt x="14636" y="4788"/>
                  </a:lnTo>
                  <a:cubicBezTo>
                    <a:pt x="14767" y="5011"/>
                    <a:pt x="15008" y="5169"/>
                    <a:pt x="15302" y="5169"/>
                  </a:cubicBezTo>
                  <a:cubicBezTo>
                    <a:pt x="15604" y="5169"/>
                    <a:pt x="15850" y="5021"/>
                    <a:pt x="15979" y="4788"/>
                  </a:cubicBezTo>
                  <a:lnTo>
                    <a:pt x="15979" y="4788"/>
                  </a:lnTo>
                  <a:cubicBezTo>
                    <a:pt x="16110" y="5011"/>
                    <a:pt x="16351" y="5169"/>
                    <a:pt x="16645" y="5169"/>
                  </a:cubicBezTo>
                  <a:cubicBezTo>
                    <a:pt x="17093" y="5169"/>
                    <a:pt x="17459" y="4844"/>
                    <a:pt x="17459" y="4396"/>
                  </a:cubicBezTo>
                  <a:cubicBezTo>
                    <a:pt x="17459" y="3948"/>
                    <a:pt x="17093" y="3582"/>
                    <a:pt x="16645" y="3582"/>
                  </a:cubicBezTo>
                  <a:cubicBezTo>
                    <a:pt x="16347" y="3582"/>
                    <a:pt x="16104" y="3744"/>
                    <a:pt x="15974" y="3985"/>
                  </a:cubicBezTo>
                  <a:lnTo>
                    <a:pt x="15974" y="3985"/>
                  </a:lnTo>
                  <a:cubicBezTo>
                    <a:pt x="15844" y="3744"/>
                    <a:pt x="15600" y="3582"/>
                    <a:pt x="15302" y="3582"/>
                  </a:cubicBezTo>
                  <a:cubicBezTo>
                    <a:pt x="15004" y="3582"/>
                    <a:pt x="14761" y="3744"/>
                    <a:pt x="14631" y="3985"/>
                  </a:cubicBezTo>
                  <a:lnTo>
                    <a:pt x="14631" y="3985"/>
                  </a:lnTo>
                  <a:cubicBezTo>
                    <a:pt x="14501" y="3744"/>
                    <a:pt x="14257" y="3582"/>
                    <a:pt x="13959" y="3582"/>
                  </a:cubicBezTo>
                  <a:cubicBezTo>
                    <a:pt x="13661" y="3582"/>
                    <a:pt x="13418" y="3744"/>
                    <a:pt x="13288" y="3985"/>
                  </a:cubicBezTo>
                  <a:lnTo>
                    <a:pt x="13288" y="3985"/>
                  </a:lnTo>
                  <a:cubicBezTo>
                    <a:pt x="13158" y="3744"/>
                    <a:pt x="12914" y="3582"/>
                    <a:pt x="12616" y="3582"/>
                  </a:cubicBezTo>
                  <a:cubicBezTo>
                    <a:pt x="12326" y="3582"/>
                    <a:pt x="12069" y="3737"/>
                    <a:pt x="11925" y="3967"/>
                  </a:cubicBezTo>
                  <a:lnTo>
                    <a:pt x="11925" y="3967"/>
                  </a:lnTo>
                  <a:cubicBezTo>
                    <a:pt x="11784" y="3737"/>
                    <a:pt x="11537" y="3582"/>
                    <a:pt x="11273" y="3582"/>
                  </a:cubicBezTo>
                  <a:cubicBezTo>
                    <a:pt x="10983" y="3582"/>
                    <a:pt x="10726" y="3737"/>
                    <a:pt x="10582" y="3967"/>
                  </a:cubicBezTo>
                  <a:lnTo>
                    <a:pt x="10582" y="3967"/>
                  </a:lnTo>
                  <a:cubicBezTo>
                    <a:pt x="10441" y="3737"/>
                    <a:pt x="10194" y="3582"/>
                    <a:pt x="9930" y="3582"/>
                  </a:cubicBezTo>
                  <a:close/>
                  <a:moveTo>
                    <a:pt x="2279" y="6146"/>
                  </a:moveTo>
                  <a:lnTo>
                    <a:pt x="2320" y="6187"/>
                  </a:lnTo>
                  <a:lnTo>
                    <a:pt x="2279" y="6228"/>
                  </a:lnTo>
                  <a:lnTo>
                    <a:pt x="692" y="6228"/>
                  </a:lnTo>
                  <a:lnTo>
                    <a:pt x="651" y="6187"/>
                  </a:lnTo>
                  <a:lnTo>
                    <a:pt x="692" y="6146"/>
                  </a:lnTo>
                  <a:close/>
                  <a:moveTo>
                    <a:pt x="8180" y="6146"/>
                  </a:moveTo>
                  <a:lnTo>
                    <a:pt x="8221" y="6187"/>
                  </a:lnTo>
                  <a:lnTo>
                    <a:pt x="8180" y="6228"/>
                  </a:lnTo>
                  <a:lnTo>
                    <a:pt x="4029" y="6228"/>
                  </a:lnTo>
                  <a:lnTo>
                    <a:pt x="3988" y="6187"/>
                  </a:lnTo>
                  <a:lnTo>
                    <a:pt x="4029" y="6146"/>
                  </a:lnTo>
                  <a:close/>
                  <a:moveTo>
                    <a:pt x="692" y="5454"/>
                  </a:moveTo>
                  <a:cubicBezTo>
                    <a:pt x="326" y="5454"/>
                    <a:pt x="0" y="5780"/>
                    <a:pt x="0" y="6187"/>
                  </a:cubicBezTo>
                  <a:cubicBezTo>
                    <a:pt x="0" y="6594"/>
                    <a:pt x="326" y="6919"/>
                    <a:pt x="692" y="6919"/>
                  </a:cubicBezTo>
                  <a:lnTo>
                    <a:pt x="2279" y="6919"/>
                  </a:lnTo>
                  <a:cubicBezTo>
                    <a:pt x="2686" y="6919"/>
                    <a:pt x="3012" y="6594"/>
                    <a:pt x="3012" y="6187"/>
                  </a:cubicBezTo>
                  <a:cubicBezTo>
                    <a:pt x="3012" y="5780"/>
                    <a:pt x="2686" y="5454"/>
                    <a:pt x="2279" y="5454"/>
                  </a:cubicBezTo>
                  <a:close/>
                  <a:moveTo>
                    <a:pt x="4029" y="5454"/>
                  </a:moveTo>
                  <a:cubicBezTo>
                    <a:pt x="3622" y="5454"/>
                    <a:pt x="3297" y="5780"/>
                    <a:pt x="3297" y="6187"/>
                  </a:cubicBezTo>
                  <a:cubicBezTo>
                    <a:pt x="3297" y="6594"/>
                    <a:pt x="3622" y="6919"/>
                    <a:pt x="4029" y="6919"/>
                  </a:cubicBezTo>
                  <a:lnTo>
                    <a:pt x="8180" y="6919"/>
                  </a:lnTo>
                  <a:cubicBezTo>
                    <a:pt x="8547" y="6919"/>
                    <a:pt x="8872" y="6594"/>
                    <a:pt x="8872" y="6187"/>
                  </a:cubicBezTo>
                  <a:cubicBezTo>
                    <a:pt x="8872" y="5780"/>
                    <a:pt x="8547" y="5454"/>
                    <a:pt x="8180" y="5454"/>
                  </a:cubicBezTo>
                  <a:close/>
                  <a:moveTo>
                    <a:pt x="2279" y="7937"/>
                  </a:moveTo>
                  <a:lnTo>
                    <a:pt x="2320" y="7977"/>
                  </a:lnTo>
                  <a:lnTo>
                    <a:pt x="2279" y="8018"/>
                  </a:lnTo>
                  <a:lnTo>
                    <a:pt x="692" y="8018"/>
                  </a:lnTo>
                  <a:lnTo>
                    <a:pt x="651" y="7977"/>
                  </a:lnTo>
                  <a:lnTo>
                    <a:pt x="692" y="7937"/>
                  </a:lnTo>
                  <a:close/>
                  <a:moveTo>
                    <a:pt x="8180" y="7937"/>
                  </a:moveTo>
                  <a:lnTo>
                    <a:pt x="8221" y="7977"/>
                  </a:lnTo>
                  <a:lnTo>
                    <a:pt x="8180" y="8018"/>
                  </a:lnTo>
                  <a:lnTo>
                    <a:pt x="4029" y="8018"/>
                  </a:lnTo>
                  <a:lnTo>
                    <a:pt x="3988" y="7977"/>
                  </a:lnTo>
                  <a:lnTo>
                    <a:pt x="4029" y="7937"/>
                  </a:lnTo>
                  <a:close/>
                  <a:moveTo>
                    <a:pt x="692" y="7245"/>
                  </a:moveTo>
                  <a:cubicBezTo>
                    <a:pt x="326" y="7245"/>
                    <a:pt x="0" y="7571"/>
                    <a:pt x="0" y="7977"/>
                  </a:cubicBezTo>
                  <a:cubicBezTo>
                    <a:pt x="0" y="8384"/>
                    <a:pt x="326" y="8710"/>
                    <a:pt x="692" y="8710"/>
                  </a:cubicBezTo>
                  <a:lnTo>
                    <a:pt x="2279" y="8710"/>
                  </a:lnTo>
                  <a:cubicBezTo>
                    <a:pt x="2686" y="8710"/>
                    <a:pt x="3012" y="8384"/>
                    <a:pt x="3012" y="7977"/>
                  </a:cubicBezTo>
                  <a:cubicBezTo>
                    <a:pt x="3012" y="7571"/>
                    <a:pt x="2686" y="7245"/>
                    <a:pt x="2279" y="7245"/>
                  </a:cubicBezTo>
                  <a:close/>
                  <a:moveTo>
                    <a:pt x="4029" y="7245"/>
                  </a:moveTo>
                  <a:cubicBezTo>
                    <a:pt x="3622" y="7245"/>
                    <a:pt x="3297" y="7571"/>
                    <a:pt x="3297" y="7977"/>
                  </a:cubicBezTo>
                  <a:cubicBezTo>
                    <a:pt x="3297" y="8384"/>
                    <a:pt x="3622" y="8710"/>
                    <a:pt x="4029" y="8710"/>
                  </a:cubicBezTo>
                  <a:lnTo>
                    <a:pt x="8180" y="8710"/>
                  </a:lnTo>
                  <a:cubicBezTo>
                    <a:pt x="8547" y="8710"/>
                    <a:pt x="8872" y="8384"/>
                    <a:pt x="8872" y="7977"/>
                  </a:cubicBezTo>
                  <a:cubicBezTo>
                    <a:pt x="8872" y="7571"/>
                    <a:pt x="8547" y="7245"/>
                    <a:pt x="8180" y="7245"/>
                  </a:cubicBezTo>
                  <a:close/>
                  <a:moveTo>
                    <a:pt x="14529" y="9443"/>
                  </a:moveTo>
                  <a:cubicBezTo>
                    <a:pt x="14570" y="9443"/>
                    <a:pt x="14610" y="9483"/>
                    <a:pt x="14610" y="9565"/>
                  </a:cubicBezTo>
                  <a:cubicBezTo>
                    <a:pt x="14610" y="9605"/>
                    <a:pt x="14570" y="9646"/>
                    <a:pt x="14529" y="9646"/>
                  </a:cubicBezTo>
                  <a:lnTo>
                    <a:pt x="14407" y="9565"/>
                  </a:lnTo>
                  <a:lnTo>
                    <a:pt x="14529" y="9443"/>
                  </a:lnTo>
                  <a:close/>
                  <a:moveTo>
                    <a:pt x="15872" y="9443"/>
                  </a:moveTo>
                  <a:cubicBezTo>
                    <a:pt x="15913" y="9443"/>
                    <a:pt x="15994" y="9483"/>
                    <a:pt x="15994" y="9565"/>
                  </a:cubicBezTo>
                  <a:cubicBezTo>
                    <a:pt x="15994" y="9605"/>
                    <a:pt x="15913" y="9646"/>
                    <a:pt x="15872" y="9646"/>
                  </a:cubicBezTo>
                  <a:lnTo>
                    <a:pt x="15750" y="9565"/>
                  </a:lnTo>
                  <a:lnTo>
                    <a:pt x="15872" y="9443"/>
                  </a:lnTo>
                  <a:close/>
                  <a:moveTo>
                    <a:pt x="17215" y="9443"/>
                  </a:moveTo>
                  <a:cubicBezTo>
                    <a:pt x="17256" y="9443"/>
                    <a:pt x="17337" y="9483"/>
                    <a:pt x="17337" y="9565"/>
                  </a:cubicBezTo>
                  <a:cubicBezTo>
                    <a:pt x="17337" y="9605"/>
                    <a:pt x="17256" y="9646"/>
                    <a:pt x="17215" y="9646"/>
                  </a:cubicBezTo>
                  <a:lnTo>
                    <a:pt x="17093" y="9565"/>
                  </a:lnTo>
                  <a:lnTo>
                    <a:pt x="17215" y="9443"/>
                  </a:lnTo>
                  <a:close/>
                  <a:moveTo>
                    <a:pt x="18558" y="9443"/>
                  </a:moveTo>
                  <a:cubicBezTo>
                    <a:pt x="18639" y="9443"/>
                    <a:pt x="18680" y="9483"/>
                    <a:pt x="18680" y="9565"/>
                  </a:cubicBezTo>
                  <a:cubicBezTo>
                    <a:pt x="18680" y="9605"/>
                    <a:pt x="18639" y="9646"/>
                    <a:pt x="18558" y="9646"/>
                  </a:cubicBezTo>
                  <a:lnTo>
                    <a:pt x="18436" y="9565"/>
                  </a:lnTo>
                  <a:lnTo>
                    <a:pt x="18558" y="9443"/>
                  </a:lnTo>
                  <a:close/>
                  <a:moveTo>
                    <a:pt x="19901" y="9443"/>
                  </a:moveTo>
                  <a:lnTo>
                    <a:pt x="20023" y="9565"/>
                  </a:lnTo>
                  <a:lnTo>
                    <a:pt x="19901" y="9646"/>
                  </a:lnTo>
                  <a:cubicBezTo>
                    <a:pt x="19860" y="9646"/>
                    <a:pt x="19779" y="9605"/>
                    <a:pt x="19779" y="9565"/>
                  </a:cubicBezTo>
                  <a:cubicBezTo>
                    <a:pt x="19779" y="9483"/>
                    <a:pt x="19860" y="9443"/>
                    <a:pt x="19901" y="9443"/>
                  </a:cubicBezTo>
                  <a:close/>
                  <a:moveTo>
                    <a:pt x="21244" y="9443"/>
                  </a:moveTo>
                  <a:lnTo>
                    <a:pt x="21366" y="9565"/>
                  </a:lnTo>
                  <a:lnTo>
                    <a:pt x="21244" y="9646"/>
                  </a:lnTo>
                  <a:cubicBezTo>
                    <a:pt x="21203" y="9646"/>
                    <a:pt x="21163" y="9605"/>
                    <a:pt x="21163" y="9565"/>
                  </a:cubicBezTo>
                  <a:cubicBezTo>
                    <a:pt x="21163" y="9483"/>
                    <a:pt x="21203" y="9443"/>
                    <a:pt x="21244" y="9443"/>
                  </a:cubicBezTo>
                  <a:close/>
                  <a:moveTo>
                    <a:pt x="2279" y="9727"/>
                  </a:moveTo>
                  <a:lnTo>
                    <a:pt x="2320" y="9768"/>
                  </a:lnTo>
                  <a:lnTo>
                    <a:pt x="2279" y="9809"/>
                  </a:lnTo>
                  <a:lnTo>
                    <a:pt x="692" y="9809"/>
                  </a:lnTo>
                  <a:lnTo>
                    <a:pt x="651" y="9768"/>
                  </a:lnTo>
                  <a:lnTo>
                    <a:pt x="692" y="9727"/>
                  </a:lnTo>
                  <a:close/>
                  <a:moveTo>
                    <a:pt x="13105" y="9727"/>
                  </a:moveTo>
                  <a:lnTo>
                    <a:pt x="13145" y="9768"/>
                  </a:lnTo>
                  <a:lnTo>
                    <a:pt x="13105" y="9809"/>
                  </a:lnTo>
                  <a:lnTo>
                    <a:pt x="8994" y="9809"/>
                  </a:lnTo>
                  <a:lnTo>
                    <a:pt x="8913" y="9768"/>
                  </a:lnTo>
                  <a:lnTo>
                    <a:pt x="8994" y="9727"/>
                  </a:lnTo>
                  <a:close/>
                  <a:moveTo>
                    <a:pt x="692" y="9036"/>
                  </a:moveTo>
                  <a:cubicBezTo>
                    <a:pt x="326" y="9036"/>
                    <a:pt x="0" y="9361"/>
                    <a:pt x="0" y="9768"/>
                  </a:cubicBezTo>
                  <a:cubicBezTo>
                    <a:pt x="0" y="10175"/>
                    <a:pt x="326" y="10501"/>
                    <a:pt x="692" y="10501"/>
                  </a:cubicBezTo>
                  <a:lnTo>
                    <a:pt x="2279" y="10501"/>
                  </a:lnTo>
                  <a:cubicBezTo>
                    <a:pt x="2686" y="10501"/>
                    <a:pt x="3012" y="10175"/>
                    <a:pt x="3012" y="9768"/>
                  </a:cubicBezTo>
                  <a:cubicBezTo>
                    <a:pt x="3012" y="9361"/>
                    <a:pt x="2686" y="9036"/>
                    <a:pt x="2279" y="9036"/>
                  </a:cubicBezTo>
                  <a:close/>
                  <a:moveTo>
                    <a:pt x="14529" y="8751"/>
                  </a:moveTo>
                  <a:cubicBezTo>
                    <a:pt x="14141" y="8751"/>
                    <a:pt x="13814" y="9026"/>
                    <a:pt x="13734" y="9391"/>
                  </a:cubicBezTo>
                  <a:lnTo>
                    <a:pt x="13734" y="9391"/>
                  </a:lnTo>
                  <a:cubicBezTo>
                    <a:pt x="13606" y="9177"/>
                    <a:pt x="13373" y="9036"/>
                    <a:pt x="13105" y="9036"/>
                  </a:cubicBezTo>
                  <a:lnTo>
                    <a:pt x="8994" y="9036"/>
                  </a:lnTo>
                  <a:cubicBezTo>
                    <a:pt x="8587" y="9036"/>
                    <a:pt x="8262" y="9361"/>
                    <a:pt x="8262" y="9768"/>
                  </a:cubicBezTo>
                  <a:cubicBezTo>
                    <a:pt x="8262" y="10175"/>
                    <a:pt x="8587" y="10501"/>
                    <a:pt x="8994" y="10501"/>
                  </a:cubicBezTo>
                  <a:lnTo>
                    <a:pt x="13105" y="10501"/>
                  </a:lnTo>
                  <a:cubicBezTo>
                    <a:pt x="13455" y="10501"/>
                    <a:pt x="13745" y="10260"/>
                    <a:pt x="13819" y="9933"/>
                  </a:cubicBezTo>
                  <a:lnTo>
                    <a:pt x="13819" y="9933"/>
                  </a:lnTo>
                  <a:cubicBezTo>
                    <a:pt x="13958" y="10169"/>
                    <a:pt x="14225" y="10338"/>
                    <a:pt x="14529" y="10338"/>
                  </a:cubicBezTo>
                  <a:cubicBezTo>
                    <a:pt x="14793" y="10338"/>
                    <a:pt x="15040" y="10184"/>
                    <a:pt x="15181" y="9964"/>
                  </a:cubicBezTo>
                  <a:lnTo>
                    <a:pt x="15181" y="9964"/>
                  </a:lnTo>
                  <a:cubicBezTo>
                    <a:pt x="15325" y="10184"/>
                    <a:pt x="15581" y="10338"/>
                    <a:pt x="15872" y="10338"/>
                  </a:cubicBezTo>
                  <a:cubicBezTo>
                    <a:pt x="16170" y="10338"/>
                    <a:pt x="16414" y="10176"/>
                    <a:pt x="16543" y="9947"/>
                  </a:cubicBezTo>
                  <a:lnTo>
                    <a:pt x="16543" y="9947"/>
                  </a:lnTo>
                  <a:cubicBezTo>
                    <a:pt x="16673" y="10176"/>
                    <a:pt x="16917" y="10338"/>
                    <a:pt x="17215" y="10338"/>
                  </a:cubicBezTo>
                  <a:cubicBezTo>
                    <a:pt x="17513" y="10338"/>
                    <a:pt x="17757" y="10176"/>
                    <a:pt x="17886" y="9947"/>
                  </a:cubicBezTo>
                  <a:lnTo>
                    <a:pt x="17886" y="9947"/>
                  </a:lnTo>
                  <a:cubicBezTo>
                    <a:pt x="18016" y="10176"/>
                    <a:pt x="18260" y="10338"/>
                    <a:pt x="18558" y="10338"/>
                  </a:cubicBezTo>
                  <a:cubicBezTo>
                    <a:pt x="18856" y="10338"/>
                    <a:pt x="19100" y="10176"/>
                    <a:pt x="19229" y="9947"/>
                  </a:cubicBezTo>
                  <a:lnTo>
                    <a:pt x="19229" y="9947"/>
                  </a:lnTo>
                  <a:cubicBezTo>
                    <a:pt x="19359" y="10176"/>
                    <a:pt x="19603" y="10338"/>
                    <a:pt x="19901" y="10338"/>
                  </a:cubicBezTo>
                  <a:cubicBezTo>
                    <a:pt x="20192" y="10338"/>
                    <a:pt x="20448" y="10184"/>
                    <a:pt x="20592" y="9964"/>
                  </a:cubicBezTo>
                  <a:lnTo>
                    <a:pt x="20592" y="9964"/>
                  </a:lnTo>
                  <a:cubicBezTo>
                    <a:pt x="20733" y="10184"/>
                    <a:pt x="20980" y="10338"/>
                    <a:pt x="21244" y="10338"/>
                  </a:cubicBezTo>
                  <a:cubicBezTo>
                    <a:pt x="21692" y="10338"/>
                    <a:pt x="22058" y="9972"/>
                    <a:pt x="22058" y="9565"/>
                  </a:cubicBezTo>
                  <a:cubicBezTo>
                    <a:pt x="22058" y="9117"/>
                    <a:pt x="21692" y="8751"/>
                    <a:pt x="21244" y="8751"/>
                  </a:cubicBezTo>
                  <a:cubicBezTo>
                    <a:pt x="20980" y="8751"/>
                    <a:pt x="20733" y="8905"/>
                    <a:pt x="20592" y="9136"/>
                  </a:cubicBezTo>
                  <a:lnTo>
                    <a:pt x="20592" y="9136"/>
                  </a:lnTo>
                  <a:cubicBezTo>
                    <a:pt x="20448" y="8905"/>
                    <a:pt x="20192" y="8751"/>
                    <a:pt x="19901" y="8751"/>
                  </a:cubicBezTo>
                  <a:cubicBezTo>
                    <a:pt x="19603" y="8751"/>
                    <a:pt x="19359" y="8913"/>
                    <a:pt x="19229" y="9153"/>
                  </a:cubicBezTo>
                  <a:lnTo>
                    <a:pt x="19229" y="9153"/>
                  </a:lnTo>
                  <a:cubicBezTo>
                    <a:pt x="19100" y="8913"/>
                    <a:pt x="18856" y="8751"/>
                    <a:pt x="18558" y="8751"/>
                  </a:cubicBezTo>
                  <a:cubicBezTo>
                    <a:pt x="18260" y="8751"/>
                    <a:pt x="18016" y="8913"/>
                    <a:pt x="17886" y="9153"/>
                  </a:cubicBezTo>
                  <a:lnTo>
                    <a:pt x="17886" y="9153"/>
                  </a:lnTo>
                  <a:cubicBezTo>
                    <a:pt x="17757" y="8913"/>
                    <a:pt x="17513" y="8751"/>
                    <a:pt x="17215" y="8751"/>
                  </a:cubicBezTo>
                  <a:cubicBezTo>
                    <a:pt x="16917" y="8751"/>
                    <a:pt x="16673" y="8913"/>
                    <a:pt x="16543" y="9153"/>
                  </a:cubicBezTo>
                  <a:lnTo>
                    <a:pt x="16543" y="9153"/>
                  </a:lnTo>
                  <a:cubicBezTo>
                    <a:pt x="16414" y="8913"/>
                    <a:pt x="16170" y="8751"/>
                    <a:pt x="15872" y="8751"/>
                  </a:cubicBezTo>
                  <a:cubicBezTo>
                    <a:pt x="15581" y="8751"/>
                    <a:pt x="15325" y="8905"/>
                    <a:pt x="15181" y="9136"/>
                  </a:cubicBezTo>
                  <a:lnTo>
                    <a:pt x="15181" y="9136"/>
                  </a:lnTo>
                  <a:cubicBezTo>
                    <a:pt x="15040" y="8905"/>
                    <a:pt x="14793" y="8751"/>
                    <a:pt x="14529" y="8751"/>
                  </a:cubicBezTo>
                  <a:close/>
                  <a:moveTo>
                    <a:pt x="2279" y="11518"/>
                  </a:moveTo>
                  <a:lnTo>
                    <a:pt x="2320" y="11559"/>
                  </a:lnTo>
                  <a:lnTo>
                    <a:pt x="2279" y="11640"/>
                  </a:lnTo>
                  <a:lnTo>
                    <a:pt x="692" y="11640"/>
                  </a:lnTo>
                  <a:lnTo>
                    <a:pt x="651" y="11559"/>
                  </a:lnTo>
                  <a:lnTo>
                    <a:pt x="692" y="11518"/>
                  </a:lnTo>
                  <a:close/>
                  <a:moveTo>
                    <a:pt x="13105" y="11518"/>
                  </a:moveTo>
                  <a:lnTo>
                    <a:pt x="13145" y="11559"/>
                  </a:lnTo>
                  <a:lnTo>
                    <a:pt x="13105" y="11640"/>
                  </a:lnTo>
                  <a:lnTo>
                    <a:pt x="8994" y="11640"/>
                  </a:lnTo>
                  <a:lnTo>
                    <a:pt x="8913" y="11559"/>
                  </a:lnTo>
                  <a:lnTo>
                    <a:pt x="8994" y="11518"/>
                  </a:lnTo>
                  <a:close/>
                  <a:moveTo>
                    <a:pt x="692" y="10867"/>
                  </a:moveTo>
                  <a:cubicBezTo>
                    <a:pt x="326" y="10867"/>
                    <a:pt x="0" y="11193"/>
                    <a:pt x="0" y="11559"/>
                  </a:cubicBezTo>
                  <a:cubicBezTo>
                    <a:pt x="0" y="11966"/>
                    <a:pt x="326" y="12291"/>
                    <a:pt x="692" y="12291"/>
                  </a:cubicBezTo>
                  <a:lnTo>
                    <a:pt x="2279" y="12291"/>
                  </a:lnTo>
                  <a:cubicBezTo>
                    <a:pt x="2686" y="12291"/>
                    <a:pt x="3012" y="11966"/>
                    <a:pt x="3012" y="11559"/>
                  </a:cubicBezTo>
                  <a:cubicBezTo>
                    <a:pt x="3012" y="11193"/>
                    <a:pt x="2686" y="10867"/>
                    <a:pt x="2279" y="10867"/>
                  </a:cubicBezTo>
                  <a:close/>
                  <a:moveTo>
                    <a:pt x="8994" y="10867"/>
                  </a:moveTo>
                  <a:cubicBezTo>
                    <a:pt x="8587" y="10867"/>
                    <a:pt x="8262" y="11193"/>
                    <a:pt x="8262" y="11559"/>
                  </a:cubicBezTo>
                  <a:cubicBezTo>
                    <a:pt x="8262" y="11966"/>
                    <a:pt x="8587" y="12291"/>
                    <a:pt x="8994" y="12291"/>
                  </a:cubicBezTo>
                  <a:lnTo>
                    <a:pt x="13105" y="12291"/>
                  </a:lnTo>
                  <a:cubicBezTo>
                    <a:pt x="13512" y="12291"/>
                    <a:pt x="13837" y="11966"/>
                    <a:pt x="13837" y="11559"/>
                  </a:cubicBezTo>
                  <a:cubicBezTo>
                    <a:pt x="13837" y="11193"/>
                    <a:pt x="13512" y="10867"/>
                    <a:pt x="13105" y="10867"/>
                  </a:cubicBezTo>
                  <a:close/>
                  <a:moveTo>
                    <a:pt x="14529" y="13146"/>
                  </a:moveTo>
                  <a:cubicBezTo>
                    <a:pt x="14570" y="13146"/>
                    <a:pt x="14610" y="13187"/>
                    <a:pt x="14610" y="13268"/>
                  </a:cubicBezTo>
                  <a:cubicBezTo>
                    <a:pt x="14610" y="13309"/>
                    <a:pt x="14570" y="13350"/>
                    <a:pt x="14529" y="13350"/>
                  </a:cubicBezTo>
                  <a:lnTo>
                    <a:pt x="14407" y="13268"/>
                  </a:lnTo>
                  <a:lnTo>
                    <a:pt x="14529" y="13146"/>
                  </a:lnTo>
                  <a:close/>
                  <a:moveTo>
                    <a:pt x="15872" y="13146"/>
                  </a:moveTo>
                  <a:cubicBezTo>
                    <a:pt x="15913" y="13146"/>
                    <a:pt x="15994" y="13187"/>
                    <a:pt x="15994" y="13268"/>
                  </a:cubicBezTo>
                  <a:cubicBezTo>
                    <a:pt x="15994" y="13309"/>
                    <a:pt x="15913" y="13350"/>
                    <a:pt x="15872" y="13350"/>
                  </a:cubicBezTo>
                  <a:lnTo>
                    <a:pt x="15750" y="13268"/>
                  </a:lnTo>
                  <a:lnTo>
                    <a:pt x="15872" y="13146"/>
                  </a:lnTo>
                  <a:close/>
                  <a:moveTo>
                    <a:pt x="17215" y="13146"/>
                  </a:moveTo>
                  <a:cubicBezTo>
                    <a:pt x="17256" y="13146"/>
                    <a:pt x="17337" y="13187"/>
                    <a:pt x="17337" y="13268"/>
                  </a:cubicBezTo>
                  <a:cubicBezTo>
                    <a:pt x="17337" y="13309"/>
                    <a:pt x="17256" y="13350"/>
                    <a:pt x="17215" y="13350"/>
                  </a:cubicBezTo>
                  <a:lnTo>
                    <a:pt x="17093" y="13268"/>
                  </a:lnTo>
                  <a:lnTo>
                    <a:pt x="17215" y="13146"/>
                  </a:lnTo>
                  <a:close/>
                  <a:moveTo>
                    <a:pt x="18558" y="13146"/>
                  </a:moveTo>
                  <a:cubicBezTo>
                    <a:pt x="18639" y="13146"/>
                    <a:pt x="18680" y="13187"/>
                    <a:pt x="18680" y="13268"/>
                  </a:cubicBezTo>
                  <a:cubicBezTo>
                    <a:pt x="18680" y="13309"/>
                    <a:pt x="18639" y="13350"/>
                    <a:pt x="18558" y="13350"/>
                  </a:cubicBezTo>
                  <a:lnTo>
                    <a:pt x="18436" y="13268"/>
                  </a:lnTo>
                  <a:lnTo>
                    <a:pt x="18558" y="13146"/>
                  </a:lnTo>
                  <a:close/>
                  <a:moveTo>
                    <a:pt x="19901" y="13146"/>
                  </a:moveTo>
                  <a:lnTo>
                    <a:pt x="20023" y="13268"/>
                  </a:lnTo>
                  <a:lnTo>
                    <a:pt x="19901" y="13350"/>
                  </a:lnTo>
                  <a:cubicBezTo>
                    <a:pt x="19860" y="13350"/>
                    <a:pt x="19779" y="13309"/>
                    <a:pt x="19779" y="13268"/>
                  </a:cubicBezTo>
                  <a:cubicBezTo>
                    <a:pt x="19779" y="13187"/>
                    <a:pt x="19860" y="13146"/>
                    <a:pt x="19901" y="13146"/>
                  </a:cubicBezTo>
                  <a:close/>
                  <a:moveTo>
                    <a:pt x="21244" y="13146"/>
                  </a:moveTo>
                  <a:lnTo>
                    <a:pt x="21366" y="13268"/>
                  </a:lnTo>
                  <a:lnTo>
                    <a:pt x="21244" y="13350"/>
                  </a:lnTo>
                  <a:cubicBezTo>
                    <a:pt x="21203" y="13350"/>
                    <a:pt x="21163" y="13309"/>
                    <a:pt x="21163" y="13268"/>
                  </a:cubicBezTo>
                  <a:cubicBezTo>
                    <a:pt x="21163" y="13187"/>
                    <a:pt x="21203" y="13146"/>
                    <a:pt x="21244" y="13146"/>
                  </a:cubicBezTo>
                  <a:close/>
                  <a:moveTo>
                    <a:pt x="2279" y="13309"/>
                  </a:moveTo>
                  <a:lnTo>
                    <a:pt x="2320" y="13390"/>
                  </a:lnTo>
                  <a:lnTo>
                    <a:pt x="2279" y="13431"/>
                  </a:lnTo>
                  <a:lnTo>
                    <a:pt x="692" y="13431"/>
                  </a:lnTo>
                  <a:lnTo>
                    <a:pt x="651" y="13390"/>
                  </a:lnTo>
                  <a:lnTo>
                    <a:pt x="692" y="13309"/>
                  </a:lnTo>
                  <a:close/>
                  <a:moveTo>
                    <a:pt x="13105" y="13309"/>
                  </a:moveTo>
                  <a:lnTo>
                    <a:pt x="13145" y="13390"/>
                  </a:lnTo>
                  <a:lnTo>
                    <a:pt x="13105" y="13431"/>
                  </a:lnTo>
                  <a:lnTo>
                    <a:pt x="8994" y="13431"/>
                  </a:lnTo>
                  <a:lnTo>
                    <a:pt x="8913" y="13390"/>
                  </a:lnTo>
                  <a:lnTo>
                    <a:pt x="8994" y="13309"/>
                  </a:lnTo>
                  <a:close/>
                  <a:moveTo>
                    <a:pt x="692" y="12658"/>
                  </a:moveTo>
                  <a:cubicBezTo>
                    <a:pt x="326" y="12658"/>
                    <a:pt x="0" y="12983"/>
                    <a:pt x="0" y="13390"/>
                  </a:cubicBezTo>
                  <a:cubicBezTo>
                    <a:pt x="0" y="13756"/>
                    <a:pt x="326" y="14082"/>
                    <a:pt x="692" y="14082"/>
                  </a:cubicBezTo>
                  <a:lnTo>
                    <a:pt x="2279" y="14082"/>
                  </a:lnTo>
                  <a:cubicBezTo>
                    <a:pt x="2686" y="14082"/>
                    <a:pt x="3012" y="13756"/>
                    <a:pt x="3012" y="13390"/>
                  </a:cubicBezTo>
                  <a:cubicBezTo>
                    <a:pt x="3012" y="12983"/>
                    <a:pt x="2686" y="12658"/>
                    <a:pt x="2279" y="12658"/>
                  </a:cubicBezTo>
                  <a:close/>
                  <a:moveTo>
                    <a:pt x="14529" y="12454"/>
                  </a:moveTo>
                  <a:cubicBezTo>
                    <a:pt x="14161" y="12454"/>
                    <a:pt x="13848" y="12702"/>
                    <a:pt x="13748" y="13038"/>
                  </a:cubicBezTo>
                  <a:lnTo>
                    <a:pt x="13748" y="13038"/>
                  </a:lnTo>
                  <a:cubicBezTo>
                    <a:pt x="13624" y="12811"/>
                    <a:pt x="13384" y="12658"/>
                    <a:pt x="13105" y="12658"/>
                  </a:cubicBezTo>
                  <a:lnTo>
                    <a:pt x="8994" y="12658"/>
                  </a:lnTo>
                  <a:cubicBezTo>
                    <a:pt x="8587" y="12658"/>
                    <a:pt x="8262" y="12983"/>
                    <a:pt x="8262" y="13390"/>
                  </a:cubicBezTo>
                  <a:cubicBezTo>
                    <a:pt x="8262" y="13756"/>
                    <a:pt x="8587" y="14082"/>
                    <a:pt x="8994" y="14082"/>
                  </a:cubicBezTo>
                  <a:lnTo>
                    <a:pt x="13105" y="14082"/>
                  </a:lnTo>
                  <a:cubicBezTo>
                    <a:pt x="13430" y="14082"/>
                    <a:pt x="13704" y="13874"/>
                    <a:pt x="13800" y="13603"/>
                  </a:cubicBezTo>
                  <a:lnTo>
                    <a:pt x="13800" y="13603"/>
                  </a:lnTo>
                  <a:cubicBezTo>
                    <a:pt x="13934" y="13856"/>
                    <a:pt x="14211" y="14041"/>
                    <a:pt x="14529" y="14041"/>
                  </a:cubicBezTo>
                  <a:cubicBezTo>
                    <a:pt x="14793" y="14041"/>
                    <a:pt x="15040" y="13887"/>
                    <a:pt x="15181" y="13667"/>
                  </a:cubicBezTo>
                  <a:lnTo>
                    <a:pt x="15181" y="13667"/>
                  </a:lnTo>
                  <a:cubicBezTo>
                    <a:pt x="15325" y="13887"/>
                    <a:pt x="15581" y="14041"/>
                    <a:pt x="15872" y="14041"/>
                  </a:cubicBezTo>
                  <a:cubicBezTo>
                    <a:pt x="16170" y="14041"/>
                    <a:pt x="16414" y="13879"/>
                    <a:pt x="16543" y="13651"/>
                  </a:cubicBezTo>
                  <a:lnTo>
                    <a:pt x="16543" y="13651"/>
                  </a:lnTo>
                  <a:cubicBezTo>
                    <a:pt x="16673" y="13879"/>
                    <a:pt x="16917" y="14041"/>
                    <a:pt x="17215" y="14041"/>
                  </a:cubicBezTo>
                  <a:cubicBezTo>
                    <a:pt x="17513" y="14041"/>
                    <a:pt x="17757" y="13879"/>
                    <a:pt x="17886" y="13651"/>
                  </a:cubicBezTo>
                  <a:lnTo>
                    <a:pt x="17886" y="13651"/>
                  </a:lnTo>
                  <a:cubicBezTo>
                    <a:pt x="18016" y="13879"/>
                    <a:pt x="18260" y="14041"/>
                    <a:pt x="18558" y="14041"/>
                  </a:cubicBezTo>
                  <a:cubicBezTo>
                    <a:pt x="18856" y="14041"/>
                    <a:pt x="19100" y="13879"/>
                    <a:pt x="19229" y="13651"/>
                  </a:cubicBezTo>
                  <a:lnTo>
                    <a:pt x="19229" y="13651"/>
                  </a:lnTo>
                  <a:cubicBezTo>
                    <a:pt x="19359" y="13879"/>
                    <a:pt x="19603" y="14041"/>
                    <a:pt x="19901" y="14041"/>
                  </a:cubicBezTo>
                  <a:cubicBezTo>
                    <a:pt x="20192" y="14041"/>
                    <a:pt x="20448" y="13887"/>
                    <a:pt x="20592" y="13667"/>
                  </a:cubicBezTo>
                  <a:lnTo>
                    <a:pt x="20592" y="13667"/>
                  </a:lnTo>
                  <a:cubicBezTo>
                    <a:pt x="20733" y="13887"/>
                    <a:pt x="20980" y="14041"/>
                    <a:pt x="21244" y="14041"/>
                  </a:cubicBezTo>
                  <a:cubicBezTo>
                    <a:pt x="21692" y="14041"/>
                    <a:pt x="22058" y="13675"/>
                    <a:pt x="22058" y="13268"/>
                  </a:cubicBezTo>
                  <a:cubicBezTo>
                    <a:pt x="22058" y="12820"/>
                    <a:pt x="21692" y="12454"/>
                    <a:pt x="21244" y="12454"/>
                  </a:cubicBezTo>
                  <a:cubicBezTo>
                    <a:pt x="20980" y="12454"/>
                    <a:pt x="20733" y="12609"/>
                    <a:pt x="20592" y="12839"/>
                  </a:cubicBezTo>
                  <a:lnTo>
                    <a:pt x="20592" y="12839"/>
                  </a:lnTo>
                  <a:cubicBezTo>
                    <a:pt x="20448" y="12609"/>
                    <a:pt x="20192" y="12454"/>
                    <a:pt x="19901" y="12454"/>
                  </a:cubicBezTo>
                  <a:cubicBezTo>
                    <a:pt x="19603" y="12454"/>
                    <a:pt x="19359" y="12616"/>
                    <a:pt x="19229" y="12857"/>
                  </a:cubicBezTo>
                  <a:lnTo>
                    <a:pt x="19229" y="12857"/>
                  </a:lnTo>
                  <a:cubicBezTo>
                    <a:pt x="19100" y="12616"/>
                    <a:pt x="18856" y="12454"/>
                    <a:pt x="18558" y="12454"/>
                  </a:cubicBezTo>
                  <a:cubicBezTo>
                    <a:pt x="18260" y="12454"/>
                    <a:pt x="18016" y="12616"/>
                    <a:pt x="17886" y="12857"/>
                  </a:cubicBezTo>
                  <a:lnTo>
                    <a:pt x="17886" y="12857"/>
                  </a:lnTo>
                  <a:cubicBezTo>
                    <a:pt x="17757" y="12616"/>
                    <a:pt x="17513" y="12454"/>
                    <a:pt x="17215" y="12454"/>
                  </a:cubicBezTo>
                  <a:cubicBezTo>
                    <a:pt x="16917" y="12454"/>
                    <a:pt x="16673" y="12616"/>
                    <a:pt x="16543" y="12857"/>
                  </a:cubicBezTo>
                  <a:lnTo>
                    <a:pt x="16543" y="12857"/>
                  </a:lnTo>
                  <a:cubicBezTo>
                    <a:pt x="16414" y="12616"/>
                    <a:pt x="16170" y="12454"/>
                    <a:pt x="15872" y="12454"/>
                  </a:cubicBezTo>
                  <a:cubicBezTo>
                    <a:pt x="15581" y="12454"/>
                    <a:pt x="15325" y="12609"/>
                    <a:pt x="15181" y="12839"/>
                  </a:cubicBezTo>
                  <a:lnTo>
                    <a:pt x="15181" y="12839"/>
                  </a:lnTo>
                  <a:cubicBezTo>
                    <a:pt x="15040" y="12609"/>
                    <a:pt x="14793" y="12454"/>
                    <a:pt x="14529" y="1245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45" name="Google Shape;545;p1"/>
            <p:cNvSpPr/>
            <p:nvPr/>
          </p:nvSpPr>
          <p:spPr>
            <a:xfrm>
              <a:off x="3304325" y="2953625"/>
              <a:ext cx="534175" cy="335775"/>
            </a:xfrm>
            <a:custGeom>
              <a:avLst/>
              <a:gdLst/>
              <a:ahLst/>
              <a:cxnLst/>
              <a:rect l="l" t="t" r="r" b="b"/>
              <a:pathLst>
                <a:path w="21367" h="13431" extrusionOk="0">
                  <a:moveTo>
                    <a:pt x="366" y="82"/>
                  </a:moveTo>
                  <a:cubicBezTo>
                    <a:pt x="163" y="82"/>
                    <a:pt x="0" y="245"/>
                    <a:pt x="0" y="489"/>
                  </a:cubicBezTo>
                  <a:cubicBezTo>
                    <a:pt x="0" y="693"/>
                    <a:pt x="163" y="856"/>
                    <a:pt x="366" y="856"/>
                  </a:cubicBezTo>
                  <a:lnTo>
                    <a:pt x="1954" y="856"/>
                  </a:lnTo>
                  <a:cubicBezTo>
                    <a:pt x="2157" y="856"/>
                    <a:pt x="2360" y="693"/>
                    <a:pt x="2360" y="489"/>
                  </a:cubicBezTo>
                  <a:cubicBezTo>
                    <a:pt x="2360" y="245"/>
                    <a:pt x="2157" y="82"/>
                    <a:pt x="1954" y="82"/>
                  </a:cubicBezTo>
                  <a:close/>
                  <a:moveTo>
                    <a:pt x="3703" y="82"/>
                  </a:moveTo>
                  <a:cubicBezTo>
                    <a:pt x="3500" y="82"/>
                    <a:pt x="3337" y="245"/>
                    <a:pt x="3337" y="489"/>
                  </a:cubicBezTo>
                  <a:cubicBezTo>
                    <a:pt x="3337" y="693"/>
                    <a:pt x="3500" y="856"/>
                    <a:pt x="3703" y="856"/>
                  </a:cubicBezTo>
                  <a:lnTo>
                    <a:pt x="7855" y="856"/>
                  </a:lnTo>
                  <a:cubicBezTo>
                    <a:pt x="8058" y="856"/>
                    <a:pt x="8221" y="693"/>
                    <a:pt x="8221" y="489"/>
                  </a:cubicBezTo>
                  <a:cubicBezTo>
                    <a:pt x="8221" y="245"/>
                    <a:pt x="8058" y="82"/>
                    <a:pt x="7855" y="82"/>
                  </a:cubicBezTo>
                  <a:close/>
                  <a:moveTo>
                    <a:pt x="9605" y="1"/>
                  </a:moveTo>
                  <a:cubicBezTo>
                    <a:pt x="9360" y="1"/>
                    <a:pt x="9157" y="204"/>
                    <a:pt x="9157" y="489"/>
                  </a:cubicBezTo>
                  <a:cubicBezTo>
                    <a:pt x="9157" y="733"/>
                    <a:pt x="9360" y="937"/>
                    <a:pt x="9605" y="937"/>
                  </a:cubicBezTo>
                  <a:cubicBezTo>
                    <a:pt x="9849" y="937"/>
                    <a:pt x="10052" y="733"/>
                    <a:pt x="10052" y="489"/>
                  </a:cubicBezTo>
                  <a:cubicBezTo>
                    <a:pt x="10052" y="204"/>
                    <a:pt x="9849" y="1"/>
                    <a:pt x="9605" y="1"/>
                  </a:cubicBezTo>
                  <a:close/>
                  <a:moveTo>
                    <a:pt x="10948" y="1"/>
                  </a:moveTo>
                  <a:cubicBezTo>
                    <a:pt x="10703" y="1"/>
                    <a:pt x="10500" y="204"/>
                    <a:pt x="10500" y="489"/>
                  </a:cubicBezTo>
                  <a:cubicBezTo>
                    <a:pt x="10500" y="733"/>
                    <a:pt x="10703" y="937"/>
                    <a:pt x="10948" y="937"/>
                  </a:cubicBezTo>
                  <a:cubicBezTo>
                    <a:pt x="11192" y="937"/>
                    <a:pt x="11395" y="733"/>
                    <a:pt x="11395" y="489"/>
                  </a:cubicBezTo>
                  <a:cubicBezTo>
                    <a:pt x="11395" y="204"/>
                    <a:pt x="11192" y="1"/>
                    <a:pt x="10948" y="1"/>
                  </a:cubicBezTo>
                  <a:close/>
                  <a:moveTo>
                    <a:pt x="12291" y="1"/>
                  </a:moveTo>
                  <a:cubicBezTo>
                    <a:pt x="12046" y="1"/>
                    <a:pt x="11843" y="204"/>
                    <a:pt x="11843" y="489"/>
                  </a:cubicBezTo>
                  <a:cubicBezTo>
                    <a:pt x="11843" y="733"/>
                    <a:pt x="12046" y="937"/>
                    <a:pt x="12291" y="937"/>
                  </a:cubicBezTo>
                  <a:cubicBezTo>
                    <a:pt x="12535" y="937"/>
                    <a:pt x="12738" y="733"/>
                    <a:pt x="12738" y="489"/>
                  </a:cubicBezTo>
                  <a:cubicBezTo>
                    <a:pt x="12738" y="204"/>
                    <a:pt x="12535" y="1"/>
                    <a:pt x="12291" y="1"/>
                  </a:cubicBezTo>
                  <a:close/>
                  <a:moveTo>
                    <a:pt x="13634" y="1"/>
                  </a:moveTo>
                  <a:cubicBezTo>
                    <a:pt x="13389" y="1"/>
                    <a:pt x="13186" y="204"/>
                    <a:pt x="13186" y="489"/>
                  </a:cubicBezTo>
                  <a:cubicBezTo>
                    <a:pt x="13186" y="733"/>
                    <a:pt x="13389" y="937"/>
                    <a:pt x="13634" y="937"/>
                  </a:cubicBezTo>
                  <a:cubicBezTo>
                    <a:pt x="13878" y="937"/>
                    <a:pt x="14081" y="733"/>
                    <a:pt x="14081" y="489"/>
                  </a:cubicBezTo>
                  <a:cubicBezTo>
                    <a:pt x="14081" y="204"/>
                    <a:pt x="13878" y="1"/>
                    <a:pt x="13634" y="1"/>
                  </a:cubicBezTo>
                  <a:close/>
                  <a:moveTo>
                    <a:pt x="14977" y="1"/>
                  </a:moveTo>
                  <a:cubicBezTo>
                    <a:pt x="14732" y="1"/>
                    <a:pt x="14529" y="204"/>
                    <a:pt x="14529" y="489"/>
                  </a:cubicBezTo>
                  <a:cubicBezTo>
                    <a:pt x="14529" y="733"/>
                    <a:pt x="14732" y="937"/>
                    <a:pt x="14977" y="937"/>
                  </a:cubicBezTo>
                  <a:cubicBezTo>
                    <a:pt x="15221" y="937"/>
                    <a:pt x="15424" y="733"/>
                    <a:pt x="15424" y="489"/>
                  </a:cubicBezTo>
                  <a:cubicBezTo>
                    <a:pt x="15424" y="204"/>
                    <a:pt x="15221" y="1"/>
                    <a:pt x="14977" y="1"/>
                  </a:cubicBezTo>
                  <a:close/>
                  <a:moveTo>
                    <a:pt x="16320" y="1"/>
                  </a:moveTo>
                  <a:cubicBezTo>
                    <a:pt x="16075" y="1"/>
                    <a:pt x="15872" y="204"/>
                    <a:pt x="15872" y="489"/>
                  </a:cubicBezTo>
                  <a:cubicBezTo>
                    <a:pt x="15872" y="733"/>
                    <a:pt x="16075" y="937"/>
                    <a:pt x="16320" y="937"/>
                  </a:cubicBezTo>
                  <a:cubicBezTo>
                    <a:pt x="16564" y="937"/>
                    <a:pt x="16767" y="733"/>
                    <a:pt x="16767" y="489"/>
                  </a:cubicBezTo>
                  <a:cubicBezTo>
                    <a:pt x="16767" y="204"/>
                    <a:pt x="16564" y="1"/>
                    <a:pt x="16320" y="1"/>
                  </a:cubicBezTo>
                  <a:close/>
                  <a:moveTo>
                    <a:pt x="366" y="1873"/>
                  </a:moveTo>
                  <a:cubicBezTo>
                    <a:pt x="163" y="1873"/>
                    <a:pt x="0" y="2036"/>
                    <a:pt x="0" y="2280"/>
                  </a:cubicBezTo>
                  <a:cubicBezTo>
                    <a:pt x="0" y="2483"/>
                    <a:pt x="163" y="2646"/>
                    <a:pt x="366" y="2646"/>
                  </a:cubicBezTo>
                  <a:lnTo>
                    <a:pt x="1954" y="2646"/>
                  </a:lnTo>
                  <a:cubicBezTo>
                    <a:pt x="2157" y="2646"/>
                    <a:pt x="2360" y="2483"/>
                    <a:pt x="2360" y="2280"/>
                  </a:cubicBezTo>
                  <a:cubicBezTo>
                    <a:pt x="2360" y="2036"/>
                    <a:pt x="2157" y="1873"/>
                    <a:pt x="1954" y="1873"/>
                  </a:cubicBezTo>
                  <a:close/>
                  <a:moveTo>
                    <a:pt x="3703" y="1873"/>
                  </a:moveTo>
                  <a:cubicBezTo>
                    <a:pt x="3500" y="1873"/>
                    <a:pt x="3337" y="2036"/>
                    <a:pt x="3337" y="2280"/>
                  </a:cubicBezTo>
                  <a:cubicBezTo>
                    <a:pt x="3337" y="2483"/>
                    <a:pt x="3500" y="2646"/>
                    <a:pt x="3703" y="2646"/>
                  </a:cubicBezTo>
                  <a:lnTo>
                    <a:pt x="7855" y="2646"/>
                  </a:lnTo>
                  <a:cubicBezTo>
                    <a:pt x="8058" y="2646"/>
                    <a:pt x="8221" y="2483"/>
                    <a:pt x="8221" y="2280"/>
                  </a:cubicBezTo>
                  <a:cubicBezTo>
                    <a:pt x="8221" y="2036"/>
                    <a:pt x="8058" y="1873"/>
                    <a:pt x="7855" y="1873"/>
                  </a:cubicBezTo>
                  <a:close/>
                  <a:moveTo>
                    <a:pt x="366" y="3664"/>
                  </a:moveTo>
                  <a:cubicBezTo>
                    <a:pt x="163" y="3664"/>
                    <a:pt x="0" y="3867"/>
                    <a:pt x="0" y="4071"/>
                  </a:cubicBezTo>
                  <a:cubicBezTo>
                    <a:pt x="0" y="4274"/>
                    <a:pt x="163" y="4437"/>
                    <a:pt x="366" y="4437"/>
                  </a:cubicBezTo>
                  <a:lnTo>
                    <a:pt x="1954" y="4437"/>
                  </a:lnTo>
                  <a:cubicBezTo>
                    <a:pt x="2157" y="4437"/>
                    <a:pt x="2360" y="4274"/>
                    <a:pt x="2360" y="4071"/>
                  </a:cubicBezTo>
                  <a:cubicBezTo>
                    <a:pt x="2360" y="3867"/>
                    <a:pt x="2157" y="3664"/>
                    <a:pt x="1954" y="3664"/>
                  </a:cubicBezTo>
                  <a:close/>
                  <a:moveTo>
                    <a:pt x="3703" y="3664"/>
                  </a:moveTo>
                  <a:cubicBezTo>
                    <a:pt x="3500" y="3664"/>
                    <a:pt x="3337" y="3867"/>
                    <a:pt x="3337" y="4071"/>
                  </a:cubicBezTo>
                  <a:cubicBezTo>
                    <a:pt x="3337" y="4274"/>
                    <a:pt x="3500" y="4437"/>
                    <a:pt x="3703" y="4437"/>
                  </a:cubicBezTo>
                  <a:lnTo>
                    <a:pt x="7855" y="4437"/>
                  </a:lnTo>
                  <a:cubicBezTo>
                    <a:pt x="8058" y="4437"/>
                    <a:pt x="8221" y="4274"/>
                    <a:pt x="8221" y="4071"/>
                  </a:cubicBezTo>
                  <a:cubicBezTo>
                    <a:pt x="8221" y="3867"/>
                    <a:pt x="8058" y="3664"/>
                    <a:pt x="7855" y="3664"/>
                  </a:cubicBezTo>
                  <a:close/>
                  <a:moveTo>
                    <a:pt x="9605" y="3623"/>
                  </a:moveTo>
                  <a:cubicBezTo>
                    <a:pt x="9360" y="3623"/>
                    <a:pt x="9157" y="3826"/>
                    <a:pt x="9157" y="4071"/>
                  </a:cubicBezTo>
                  <a:cubicBezTo>
                    <a:pt x="9157" y="4315"/>
                    <a:pt x="9360" y="4518"/>
                    <a:pt x="9605" y="4518"/>
                  </a:cubicBezTo>
                  <a:cubicBezTo>
                    <a:pt x="9849" y="4518"/>
                    <a:pt x="10052" y="4315"/>
                    <a:pt x="10052" y="4071"/>
                  </a:cubicBezTo>
                  <a:cubicBezTo>
                    <a:pt x="10052" y="3826"/>
                    <a:pt x="9849" y="3623"/>
                    <a:pt x="9605" y="3623"/>
                  </a:cubicBezTo>
                  <a:close/>
                  <a:moveTo>
                    <a:pt x="10948" y="3623"/>
                  </a:moveTo>
                  <a:cubicBezTo>
                    <a:pt x="10703" y="3623"/>
                    <a:pt x="10500" y="3826"/>
                    <a:pt x="10500" y="4071"/>
                  </a:cubicBezTo>
                  <a:cubicBezTo>
                    <a:pt x="10500" y="4315"/>
                    <a:pt x="10703" y="4518"/>
                    <a:pt x="10948" y="4518"/>
                  </a:cubicBezTo>
                  <a:cubicBezTo>
                    <a:pt x="11192" y="4518"/>
                    <a:pt x="11395" y="4315"/>
                    <a:pt x="11395" y="4071"/>
                  </a:cubicBezTo>
                  <a:cubicBezTo>
                    <a:pt x="11395" y="3826"/>
                    <a:pt x="11192" y="3623"/>
                    <a:pt x="10948" y="3623"/>
                  </a:cubicBezTo>
                  <a:close/>
                  <a:moveTo>
                    <a:pt x="12291" y="3623"/>
                  </a:moveTo>
                  <a:cubicBezTo>
                    <a:pt x="12046" y="3623"/>
                    <a:pt x="11843" y="3826"/>
                    <a:pt x="11843" y="4071"/>
                  </a:cubicBezTo>
                  <a:cubicBezTo>
                    <a:pt x="11843" y="4315"/>
                    <a:pt x="12046" y="4518"/>
                    <a:pt x="12291" y="4518"/>
                  </a:cubicBezTo>
                  <a:cubicBezTo>
                    <a:pt x="12535" y="4518"/>
                    <a:pt x="12738" y="4315"/>
                    <a:pt x="12738" y="4071"/>
                  </a:cubicBezTo>
                  <a:cubicBezTo>
                    <a:pt x="12738" y="3826"/>
                    <a:pt x="12535" y="3623"/>
                    <a:pt x="12291" y="3623"/>
                  </a:cubicBezTo>
                  <a:close/>
                  <a:moveTo>
                    <a:pt x="13634" y="3623"/>
                  </a:moveTo>
                  <a:cubicBezTo>
                    <a:pt x="13389" y="3623"/>
                    <a:pt x="13186" y="3826"/>
                    <a:pt x="13186" y="4071"/>
                  </a:cubicBezTo>
                  <a:cubicBezTo>
                    <a:pt x="13186" y="4315"/>
                    <a:pt x="13389" y="4518"/>
                    <a:pt x="13634" y="4518"/>
                  </a:cubicBezTo>
                  <a:cubicBezTo>
                    <a:pt x="13878" y="4518"/>
                    <a:pt x="14081" y="4315"/>
                    <a:pt x="14081" y="4071"/>
                  </a:cubicBezTo>
                  <a:cubicBezTo>
                    <a:pt x="14081" y="3826"/>
                    <a:pt x="13878" y="3623"/>
                    <a:pt x="13634" y="3623"/>
                  </a:cubicBezTo>
                  <a:close/>
                  <a:moveTo>
                    <a:pt x="14977" y="3623"/>
                  </a:moveTo>
                  <a:cubicBezTo>
                    <a:pt x="14732" y="3623"/>
                    <a:pt x="14529" y="3826"/>
                    <a:pt x="14529" y="4071"/>
                  </a:cubicBezTo>
                  <a:cubicBezTo>
                    <a:pt x="14529" y="4315"/>
                    <a:pt x="14732" y="4518"/>
                    <a:pt x="14977" y="4518"/>
                  </a:cubicBezTo>
                  <a:cubicBezTo>
                    <a:pt x="15221" y="4518"/>
                    <a:pt x="15424" y="4315"/>
                    <a:pt x="15424" y="4071"/>
                  </a:cubicBezTo>
                  <a:cubicBezTo>
                    <a:pt x="15424" y="3826"/>
                    <a:pt x="15221" y="3623"/>
                    <a:pt x="14977" y="3623"/>
                  </a:cubicBezTo>
                  <a:close/>
                  <a:moveTo>
                    <a:pt x="16320" y="3623"/>
                  </a:moveTo>
                  <a:cubicBezTo>
                    <a:pt x="16075" y="3623"/>
                    <a:pt x="15872" y="3826"/>
                    <a:pt x="15872" y="4071"/>
                  </a:cubicBezTo>
                  <a:cubicBezTo>
                    <a:pt x="15872" y="4315"/>
                    <a:pt x="16075" y="4518"/>
                    <a:pt x="16320" y="4518"/>
                  </a:cubicBezTo>
                  <a:cubicBezTo>
                    <a:pt x="16564" y="4518"/>
                    <a:pt x="16767" y="4315"/>
                    <a:pt x="16767" y="4071"/>
                  </a:cubicBezTo>
                  <a:cubicBezTo>
                    <a:pt x="16767" y="3826"/>
                    <a:pt x="16564" y="3623"/>
                    <a:pt x="16320" y="3623"/>
                  </a:cubicBezTo>
                  <a:close/>
                  <a:moveTo>
                    <a:pt x="366" y="5454"/>
                  </a:moveTo>
                  <a:cubicBezTo>
                    <a:pt x="163" y="5454"/>
                    <a:pt x="0" y="5658"/>
                    <a:pt x="0" y="5861"/>
                  </a:cubicBezTo>
                  <a:cubicBezTo>
                    <a:pt x="0" y="6065"/>
                    <a:pt x="163" y="6228"/>
                    <a:pt x="366" y="6228"/>
                  </a:cubicBezTo>
                  <a:lnTo>
                    <a:pt x="1954" y="6228"/>
                  </a:lnTo>
                  <a:cubicBezTo>
                    <a:pt x="2157" y="6228"/>
                    <a:pt x="2360" y="6065"/>
                    <a:pt x="2360" y="5861"/>
                  </a:cubicBezTo>
                  <a:cubicBezTo>
                    <a:pt x="2360" y="5658"/>
                    <a:pt x="2157" y="5454"/>
                    <a:pt x="1954" y="5454"/>
                  </a:cubicBezTo>
                  <a:close/>
                  <a:moveTo>
                    <a:pt x="3703" y="5454"/>
                  </a:moveTo>
                  <a:cubicBezTo>
                    <a:pt x="3500" y="5454"/>
                    <a:pt x="3337" y="5658"/>
                    <a:pt x="3337" y="5861"/>
                  </a:cubicBezTo>
                  <a:cubicBezTo>
                    <a:pt x="3337" y="6065"/>
                    <a:pt x="3500" y="6228"/>
                    <a:pt x="3703" y="6228"/>
                  </a:cubicBezTo>
                  <a:lnTo>
                    <a:pt x="7855" y="6228"/>
                  </a:lnTo>
                  <a:cubicBezTo>
                    <a:pt x="8058" y="6228"/>
                    <a:pt x="8221" y="6065"/>
                    <a:pt x="8221" y="5861"/>
                  </a:cubicBezTo>
                  <a:cubicBezTo>
                    <a:pt x="8221" y="5658"/>
                    <a:pt x="8058" y="5454"/>
                    <a:pt x="7855" y="5454"/>
                  </a:cubicBezTo>
                  <a:close/>
                  <a:moveTo>
                    <a:pt x="366" y="7286"/>
                  </a:moveTo>
                  <a:cubicBezTo>
                    <a:pt x="163" y="7286"/>
                    <a:pt x="0" y="7448"/>
                    <a:pt x="0" y="7652"/>
                  </a:cubicBezTo>
                  <a:cubicBezTo>
                    <a:pt x="0" y="7855"/>
                    <a:pt x="163" y="8059"/>
                    <a:pt x="366" y="8059"/>
                  </a:cubicBezTo>
                  <a:lnTo>
                    <a:pt x="1954" y="8059"/>
                  </a:lnTo>
                  <a:cubicBezTo>
                    <a:pt x="2157" y="8059"/>
                    <a:pt x="2360" y="7855"/>
                    <a:pt x="2360" y="7652"/>
                  </a:cubicBezTo>
                  <a:cubicBezTo>
                    <a:pt x="2360" y="7448"/>
                    <a:pt x="2157" y="7286"/>
                    <a:pt x="1954" y="7286"/>
                  </a:cubicBezTo>
                  <a:close/>
                  <a:moveTo>
                    <a:pt x="3703" y="7286"/>
                  </a:moveTo>
                  <a:cubicBezTo>
                    <a:pt x="3500" y="7286"/>
                    <a:pt x="3337" y="7448"/>
                    <a:pt x="3337" y="7652"/>
                  </a:cubicBezTo>
                  <a:cubicBezTo>
                    <a:pt x="3337" y="7855"/>
                    <a:pt x="3500" y="8059"/>
                    <a:pt x="3703" y="8059"/>
                  </a:cubicBezTo>
                  <a:lnTo>
                    <a:pt x="7855" y="8059"/>
                  </a:lnTo>
                  <a:cubicBezTo>
                    <a:pt x="8058" y="8059"/>
                    <a:pt x="8221" y="7855"/>
                    <a:pt x="8221" y="7652"/>
                  </a:cubicBezTo>
                  <a:cubicBezTo>
                    <a:pt x="8221" y="7448"/>
                    <a:pt x="8058" y="7286"/>
                    <a:pt x="7855" y="7286"/>
                  </a:cubicBezTo>
                  <a:close/>
                  <a:moveTo>
                    <a:pt x="14203" y="8791"/>
                  </a:moveTo>
                  <a:cubicBezTo>
                    <a:pt x="13959" y="8791"/>
                    <a:pt x="13756" y="8995"/>
                    <a:pt x="13756" y="9239"/>
                  </a:cubicBezTo>
                  <a:cubicBezTo>
                    <a:pt x="13756" y="9483"/>
                    <a:pt x="13959" y="9687"/>
                    <a:pt x="14203" y="9687"/>
                  </a:cubicBezTo>
                  <a:cubicBezTo>
                    <a:pt x="14448" y="9687"/>
                    <a:pt x="14651" y="9483"/>
                    <a:pt x="14651" y="9239"/>
                  </a:cubicBezTo>
                  <a:cubicBezTo>
                    <a:pt x="14651" y="8995"/>
                    <a:pt x="14448" y="8791"/>
                    <a:pt x="14203" y="8791"/>
                  </a:cubicBezTo>
                  <a:close/>
                  <a:moveTo>
                    <a:pt x="15546" y="8791"/>
                  </a:moveTo>
                  <a:cubicBezTo>
                    <a:pt x="15302" y="8791"/>
                    <a:pt x="15099" y="8995"/>
                    <a:pt x="15099" y="9239"/>
                  </a:cubicBezTo>
                  <a:cubicBezTo>
                    <a:pt x="15099" y="9483"/>
                    <a:pt x="15302" y="9687"/>
                    <a:pt x="15546" y="9687"/>
                  </a:cubicBezTo>
                  <a:cubicBezTo>
                    <a:pt x="15791" y="9687"/>
                    <a:pt x="15994" y="9483"/>
                    <a:pt x="15994" y="9239"/>
                  </a:cubicBezTo>
                  <a:cubicBezTo>
                    <a:pt x="15994" y="8995"/>
                    <a:pt x="15791" y="8791"/>
                    <a:pt x="15546" y="8791"/>
                  </a:cubicBezTo>
                  <a:close/>
                  <a:moveTo>
                    <a:pt x="16889" y="8791"/>
                  </a:moveTo>
                  <a:cubicBezTo>
                    <a:pt x="16645" y="8791"/>
                    <a:pt x="16442" y="8995"/>
                    <a:pt x="16442" y="9239"/>
                  </a:cubicBezTo>
                  <a:cubicBezTo>
                    <a:pt x="16442" y="9483"/>
                    <a:pt x="16645" y="9687"/>
                    <a:pt x="16889" y="9687"/>
                  </a:cubicBezTo>
                  <a:cubicBezTo>
                    <a:pt x="17134" y="9687"/>
                    <a:pt x="17337" y="9483"/>
                    <a:pt x="17337" y="9239"/>
                  </a:cubicBezTo>
                  <a:cubicBezTo>
                    <a:pt x="17337" y="8995"/>
                    <a:pt x="17134" y="8791"/>
                    <a:pt x="16889" y="8791"/>
                  </a:cubicBezTo>
                  <a:close/>
                  <a:moveTo>
                    <a:pt x="18232" y="8791"/>
                  </a:moveTo>
                  <a:cubicBezTo>
                    <a:pt x="17988" y="8791"/>
                    <a:pt x="17785" y="8995"/>
                    <a:pt x="17785" y="9239"/>
                  </a:cubicBezTo>
                  <a:cubicBezTo>
                    <a:pt x="17785" y="9483"/>
                    <a:pt x="17988" y="9687"/>
                    <a:pt x="18232" y="9687"/>
                  </a:cubicBezTo>
                  <a:cubicBezTo>
                    <a:pt x="18477" y="9687"/>
                    <a:pt x="18680" y="9483"/>
                    <a:pt x="18680" y="9239"/>
                  </a:cubicBezTo>
                  <a:cubicBezTo>
                    <a:pt x="18680" y="8995"/>
                    <a:pt x="18477" y="8791"/>
                    <a:pt x="18232" y="8791"/>
                  </a:cubicBezTo>
                  <a:close/>
                  <a:moveTo>
                    <a:pt x="19575" y="8791"/>
                  </a:moveTo>
                  <a:cubicBezTo>
                    <a:pt x="19331" y="8791"/>
                    <a:pt x="19128" y="8995"/>
                    <a:pt x="19128" y="9239"/>
                  </a:cubicBezTo>
                  <a:cubicBezTo>
                    <a:pt x="19128" y="9483"/>
                    <a:pt x="19331" y="9687"/>
                    <a:pt x="19575" y="9687"/>
                  </a:cubicBezTo>
                  <a:cubicBezTo>
                    <a:pt x="19820" y="9687"/>
                    <a:pt x="20023" y="9483"/>
                    <a:pt x="20023" y="9239"/>
                  </a:cubicBezTo>
                  <a:cubicBezTo>
                    <a:pt x="20023" y="8995"/>
                    <a:pt x="19820" y="8791"/>
                    <a:pt x="19575" y="8791"/>
                  </a:cubicBezTo>
                  <a:close/>
                  <a:moveTo>
                    <a:pt x="20918" y="8791"/>
                  </a:moveTo>
                  <a:cubicBezTo>
                    <a:pt x="20674" y="8791"/>
                    <a:pt x="20471" y="8995"/>
                    <a:pt x="20471" y="9239"/>
                  </a:cubicBezTo>
                  <a:cubicBezTo>
                    <a:pt x="20471" y="9483"/>
                    <a:pt x="20674" y="9687"/>
                    <a:pt x="20918" y="9687"/>
                  </a:cubicBezTo>
                  <a:cubicBezTo>
                    <a:pt x="21163" y="9687"/>
                    <a:pt x="21366" y="9483"/>
                    <a:pt x="21366" y="9239"/>
                  </a:cubicBezTo>
                  <a:cubicBezTo>
                    <a:pt x="21366" y="8995"/>
                    <a:pt x="21163" y="8791"/>
                    <a:pt x="20918" y="8791"/>
                  </a:cubicBezTo>
                  <a:close/>
                  <a:moveTo>
                    <a:pt x="366" y="9076"/>
                  </a:moveTo>
                  <a:cubicBezTo>
                    <a:pt x="163" y="9076"/>
                    <a:pt x="0" y="9239"/>
                    <a:pt x="0" y="9443"/>
                  </a:cubicBezTo>
                  <a:cubicBezTo>
                    <a:pt x="0" y="9646"/>
                    <a:pt x="163" y="9850"/>
                    <a:pt x="366" y="9850"/>
                  </a:cubicBezTo>
                  <a:lnTo>
                    <a:pt x="1954" y="9850"/>
                  </a:lnTo>
                  <a:cubicBezTo>
                    <a:pt x="2157" y="9850"/>
                    <a:pt x="2360" y="9646"/>
                    <a:pt x="2360" y="9443"/>
                  </a:cubicBezTo>
                  <a:cubicBezTo>
                    <a:pt x="2360" y="9239"/>
                    <a:pt x="2157" y="9076"/>
                    <a:pt x="1954" y="9076"/>
                  </a:cubicBezTo>
                  <a:close/>
                  <a:moveTo>
                    <a:pt x="8669" y="9076"/>
                  </a:moveTo>
                  <a:cubicBezTo>
                    <a:pt x="8424" y="9076"/>
                    <a:pt x="8262" y="9239"/>
                    <a:pt x="8262" y="9443"/>
                  </a:cubicBezTo>
                  <a:cubicBezTo>
                    <a:pt x="8262" y="9646"/>
                    <a:pt x="8424" y="9850"/>
                    <a:pt x="8669" y="9850"/>
                  </a:cubicBezTo>
                  <a:lnTo>
                    <a:pt x="12779" y="9850"/>
                  </a:lnTo>
                  <a:cubicBezTo>
                    <a:pt x="12982" y="9850"/>
                    <a:pt x="13145" y="9646"/>
                    <a:pt x="13145" y="9443"/>
                  </a:cubicBezTo>
                  <a:cubicBezTo>
                    <a:pt x="13145" y="9239"/>
                    <a:pt x="12982" y="9076"/>
                    <a:pt x="12779" y="9076"/>
                  </a:cubicBezTo>
                  <a:close/>
                  <a:moveTo>
                    <a:pt x="366" y="10867"/>
                  </a:moveTo>
                  <a:cubicBezTo>
                    <a:pt x="163" y="10867"/>
                    <a:pt x="0" y="11030"/>
                    <a:pt x="0" y="11233"/>
                  </a:cubicBezTo>
                  <a:cubicBezTo>
                    <a:pt x="0" y="11478"/>
                    <a:pt x="163" y="11640"/>
                    <a:pt x="366" y="11640"/>
                  </a:cubicBezTo>
                  <a:lnTo>
                    <a:pt x="1954" y="11640"/>
                  </a:lnTo>
                  <a:cubicBezTo>
                    <a:pt x="2157" y="11640"/>
                    <a:pt x="2360" y="11478"/>
                    <a:pt x="2360" y="11233"/>
                  </a:cubicBezTo>
                  <a:cubicBezTo>
                    <a:pt x="2360" y="11030"/>
                    <a:pt x="2157" y="10867"/>
                    <a:pt x="1954" y="10867"/>
                  </a:cubicBezTo>
                  <a:close/>
                  <a:moveTo>
                    <a:pt x="8669" y="10867"/>
                  </a:moveTo>
                  <a:cubicBezTo>
                    <a:pt x="8424" y="10867"/>
                    <a:pt x="8262" y="11030"/>
                    <a:pt x="8262" y="11233"/>
                  </a:cubicBezTo>
                  <a:cubicBezTo>
                    <a:pt x="8262" y="11478"/>
                    <a:pt x="8424" y="11640"/>
                    <a:pt x="8669" y="11640"/>
                  </a:cubicBezTo>
                  <a:lnTo>
                    <a:pt x="12779" y="11640"/>
                  </a:lnTo>
                  <a:cubicBezTo>
                    <a:pt x="12982" y="11640"/>
                    <a:pt x="13145" y="11478"/>
                    <a:pt x="13145" y="11233"/>
                  </a:cubicBezTo>
                  <a:cubicBezTo>
                    <a:pt x="13145" y="11030"/>
                    <a:pt x="12982" y="10867"/>
                    <a:pt x="12779" y="10867"/>
                  </a:cubicBezTo>
                  <a:close/>
                  <a:moveTo>
                    <a:pt x="14203" y="12495"/>
                  </a:moveTo>
                  <a:cubicBezTo>
                    <a:pt x="13959" y="12495"/>
                    <a:pt x="13756" y="12698"/>
                    <a:pt x="13756" y="12943"/>
                  </a:cubicBezTo>
                  <a:cubicBezTo>
                    <a:pt x="13756" y="13187"/>
                    <a:pt x="13959" y="13390"/>
                    <a:pt x="14203" y="13390"/>
                  </a:cubicBezTo>
                  <a:cubicBezTo>
                    <a:pt x="14448" y="13390"/>
                    <a:pt x="14651" y="13187"/>
                    <a:pt x="14651" y="12943"/>
                  </a:cubicBezTo>
                  <a:cubicBezTo>
                    <a:pt x="14651" y="12698"/>
                    <a:pt x="14448" y="12495"/>
                    <a:pt x="14203" y="12495"/>
                  </a:cubicBezTo>
                  <a:close/>
                  <a:moveTo>
                    <a:pt x="15546" y="12495"/>
                  </a:moveTo>
                  <a:cubicBezTo>
                    <a:pt x="15302" y="12495"/>
                    <a:pt x="15099" y="12698"/>
                    <a:pt x="15099" y="12943"/>
                  </a:cubicBezTo>
                  <a:cubicBezTo>
                    <a:pt x="15099" y="13187"/>
                    <a:pt x="15302" y="13390"/>
                    <a:pt x="15546" y="13390"/>
                  </a:cubicBezTo>
                  <a:cubicBezTo>
                    <a:pt x="15791" y="13390"/>
                    <a:pt x="15994" y="13187"/>
                    <a:pt x="15994" y="12943"/>
                  </a:cubicBezTo>
                  <a:cubicBezTo>
                    <a:pt x="15994" y="12698"/>
                    <a:pt x="15791" y="12495"/>
                    <a:pt x="15546" y="12495"/>
                  </a:cubicBezTo>
                  <a:close/>
                  <a:moveTo>
                    <a:pt x="16889" y="12495"/>
                  </a:moveTo>
                  <a:cubicBezTo>
                    <a:pt x="16645" y="12495"/>
                    <a:pt x="16442" y="12698"/>
                    <a:pt x="16442" y="12943"/>
                  </a:cubicBezTo>
                  <a:cubicBezTo>
                    <a:pt x="16442" y="13187"/>
                    <a:pt x="16645" y="13390"/>
                    <a:pt x="16889" y="13390"/>
                  </a:cubicBezTo>
                  <a:cubicBezTo>
                    <a:pt x="17134" y="13390"/>
                    <a:pt x="17337" y="13187"/>
                    <a:pt x="17337" y="12943"/>
                  </a:cubicBezTo>
                  <a:cubicBezTo>
                    <a:pt x="17337" y="12698"/>
                    <a:pt x="17134" y="12495"/>
                    <a:pt x="16889" y="12495"/>
                  </a:cubicBezTo>
                  <a:close/>
                  <a:moveTo>
                    <a:pt x="18232" y="12495"/>
                  </a:moveTo>
                  <a:cubicBezTo>
                    <a:pt x="17988" y="12495"/>
                    <a:pt x="17785" y="12698"/>
                    <a:pt x="17785" y="12943"/>
                  </a:cubicBezTo>
                  <a:cubicBezTo>
                    <a:pt x="17785" y="13187"/>
                    <a:pt x="17988" y="13390"/>
                    <a:pt x="18232" y="13390"/>
                  </a:cubicBezTo>
                  <a:cubicBezTo>
                    <a:pt x="18477" y="13390"/>
                    <a:pt x="18680" y="13187"/>
                    <a:pt x="18680" y="12943"/>
                  </a:cubicBezTo>
                  <a:cubicBezTo>
                    <a:pt x="18680" y="12698"/>
                    <a:pt x="18477" y="12495"/>
                    <a:pt x="18232" y="12495"/>
                  </a:cubicBezTo>
                  <a:close/>
                  <a:moveTo>
                    <a:pt x="19575" y="12495"/>
                  </a:moveTo>
                  <a:cubicBezTo>
                    <a:pt x="19331" y="12495"/>
                    <a:pt x="19128" y="12698"/>
                    <a:pt x="19128" y="12943"/>
                  </a:cubicBezTo>
                  <a:cubicBezTo>
                    <a:pt x="19128" y="13187"/>
                    <a:pt x="19331" y="13390"/>
                    <a:pt x="19575" y="13390"/>
                  </a:cubicBezTo>
                  <a:cubicBezTo>
                    <a:pt x="19820" y="13390"/>
                    <a:pt x="20023" y="13187"/>
                    <a:pt x="20023" y="12943"/>
                  </a:cubicBezTo>
                  <a:cubicBezTo>
                    <a:pt x="20023" y="12698"/>
                    <a:pt x="19820" y="12495"/>
                    <a:pt x="19575" y="12495"/>
                  </a:cubicBezTo>
                  <a:close/>
                  <a:moveTo>
                    <a:pt x="20918" y="12495"/>
                  </a:moveTo>
                  <a:cubicBezTo>
                    <a:pt x="20674" y="12495"/>
                    <a:pt x="20471" y="12698"/>
                    <a:pt x="20471" y="12943"/>
                  </a:cubicBezTo>
                  <a:cubicBezTo>
                    <a:pt x="20471" y="13187"/>
                    <a:pt x="20674" y="13390"/>
                    <a:pt x="20918" y="13390"/>
                  </a:cubicBezTo>
                  <a:cubicBezTo>
                    <a:pt x="21163" y="13390"/>
                    <a:pt x="21366" y="13187"/>
                    <a:pt x="21366" y="12943"/>
                  </a:cubicBezTo>
                  <a:cubicBezTo>
                    <a:pt x="21366" y="12698"/>
                    <a:pt x="21163" y="12495"/>
                    <a:pt x="20918" y="12495"/>
                  </a:cubicBezTo>
                  <a:close/>
                  <a:moveTo>
                    <a:pt x="366" y="12658"/>
                  </a:moveTo>
                  <a:cubicBezTo>
                    <a:pt x="163" y="12658"/>
                    <a:pt x="0" y="12821"/>
                    <a:pt x="0" y="13065"/>
                  </a:cubicBezTo>
                  <a:cubicBezTo>
                    <a:pt x="0" y="13268"/>
                    <a:pt x="163" y="13431"/>
                    <a:pt x="366" y="13431"/>
                  </a:cubicBezTo>
                  <a:lnTo>
                    <a:pt x="1954" y="13431"/>
                  </a:lnTo>
                  <a:cubicBezTo>
                    <a:pt x="2157" y="13431"/>
                    <a:pt x="2360" y="13268"/>
                    <a:pt x="2360" y="13065"/>
                  </a:cubicBezTo>
                  <a:cubicBezTo>
                    <a:pt x="2360" y="12821"/>
                    <a:pt x="2157" y="12658"/>
                    <a:pt x="1954" y="12658"/>
                  </a:cubicBezTo>
                  <a:close/>
                  <a:moveTo>
                    <a:pt x="8669" y="12658"/>
                  </a:moveTo>
                  <a:cubicBezTo>
                    <a:pt x="8424" y="12658"/>
                    <a:pt x="8262" y="12821"/>
                    <a:pt x="8262" y="13065"/>
                  </a:cubicBezTo>
                  <a:cubicBezTo>
                    <a:pt x="8262" y="13268"/>
                    <a:pt x="8424" y="13431"/>
                    <a:pt x="8669" y="13431"/>
                  </a:cubicBezTo>
                  <a:lnTo>
                    <a:pt x="12779" y="13431"/>
                  </a:lnTo>
                  <a:cubicBezTo>
                    <a:pt x="12982" y="13431"/>
                    <a:pt x="13145" y="13268"/>
                    <a:pt x="13145" y="13065"/>
                  </a:cubicBezTo>
                  <a:cubicBezTo>
                    <a:pt x="13145" y="12821"/>
                    <a:pt x="12982" y="12658"/>
                    <a:pt x="12779" y="1265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46" name="Google Shape;546;p1"/>
            <p:cNvSpPr/>
            <p:nvPr/>
          </p:nvSpPr>
          <p:spPr>
            <a:xfrm>
              <a:off x="3304325" y="3321950"/>
              <a:ext cx="534175" cy="335775"/>
            </a:xfrm>
            <a:custGeom>
              <a:avLst/>
              <a:gdLst/>
              <a:ahLst/>
              <a:cxnLst/>
              <a:rect l="l" t="t" r="r" b="b"/>
              <a:pathLst>
                <a:path w="21367" h="13431" extrusionOk="0">
                  <a:moveTo>
                    <a:pt x="366" y="82"/>
                  </a:moveTo>
                  <a:cubicBezTo>
                    <a:pt x="163" y="82"/>
                    <a:pt x="0" y="244"/>
                    <a:pt x="0" y="448"/>
                  </a:cubicBezTo>
                  <a:cubicBezTo>
                    <a:pt x="0" y="692"/>
                    <a:pt x="163" y="855"/>
                    <a:pt x="366" y="855"/>
                  </a:cubicBezTo>
                  <a:lnTo>
                    <a:pt x="1954" y="855"/>
                  </a:lnTo>
                  <a:cubicBezTo>
                    <a:pt x="2157" y="855"/>
                    <a:pt x="2360" y="692"/>
                    <a:pt x="2360" y="448"/>
                  </a:cubicBezTo>
                  <a:cubicBezTo>
                    <a:pt x="2360" y="244"/>
                    <a:pt x="2157" y="82"/>
                    <a:pt x="1954" y="82"/>
                  </a:cubicBezTo>
                  <a:close/>
                  <a:moveTo>
                    <a:pt x="3703" y="82"/>
                  </a:moveTo>
                  <a:cubicBezTo>
                    <a:pt x="3500" y="82"/>
                    <a:pt x="3337" y="244"/>
                    <a:pt x="3337" y="448"/>
                  </a:cubicBezTo>
                  <a:cubicBezTo>
                    <a:pt x="3337" y="692"/>
                    <a:pt x="3500" y="855"/>
                    <a:pt x="3703" y="855"/>
                  </a:cubicBezTo>
                  <a:lnTo>
                    <a:pt x="7855" y="855"/>
                  </a:lnTo>
                  <a:cubicBezTo>
                    <a:pt x="8058" y="855"/>
                    <a:pt x="8221" y="692"/>
                    <a:pt x="8221" y="448"/>
                  </a:cubicBezTo>
                  <a:cubicBezTo>
                    <a:pt x="8221" y="244"/>
                    <a:pt x="8058" y="82"/>
                    <a:pt x="7855" y="82"/>
                  </a:cubicBezTo>
                  <a:close/>
                  <a:moveTo>
                    <a:pt x="9605" y="0"/>
                  </a:moveTo>
                  <a:cubicBezTo>
                    <a:pt x="9360" y="0"/>
                    <a:pt x="9157" y="204"/>
                    <a:pt x="9157" y="448"/>
                  </a:cubicBezTo>
                  <a:cubicBezTo>
                    <a:pt x="9157" y="692"/>
                    <a:pt x="9360" y="896"/>
                    <a:pt x="9605" y="896"/>
                  </a:cubicBezTo>
                  <a:cubicBezTo>
                    <a:pt x="9849" y="896"/>
                    <a:pt x="10052" y="692"/>
                    <a:pt x="10052" y="448"/>
                  </a:cubicBezTo>
                  <a:cubicBezTo>
                    <a:pt x="10052" y="204"/>
                    <a:pt x="9849" y="0"/>
                    <a:pt x="9605" y="0"/>
                  </a:cubicBezTo>
                  <a:close/>
                  <a:moveTo>
                    <a:pt x="10948" y="0"/>
                  </a:moveTo>
                  <a:cubicBezTo>
                    <a:pt x="10703" y="0"/>
                    <a:pt x="10500" y="204"/>
                    <a:pt x="10500" y="448"/>
                  </a:cubicBezTo>
                  <a:cubicBezTo>
                    <a:pt x="10500" y="692"/>
                    <a:pt x="10703" y="896"/>
                    <a:pt x="10948" y="896"/>
                  </a:cubicBezTo>
                  <a:cubicBezTo>
                    <a:pt x="11192" y="896"/>
                    <a:pt x="11395" y="692"/>
                    <a:pt x="11395" y="448"/>
                  </a:cubicBezTo>
                  <a:cubicBezTo>
                    <a:pt x="11395" y="204"/>
                    <a:pt x="11192" y="0"/>
                    <a:pt x="10948" y="0"/>
                  </a:cubicBezTo>
                  <a:close/>
                  <a:moveTo>
                    <a:pt x="12291" y="0"/>
                  </a:moveTo>
                  <a:cubicBezTo>
                    <a:pt x="12046" y="0"/>
                    <a:pt x="11843" y="204"/>
                    <a:pt x="11843" y="448"/>
                  </a:cubicBezTo>
                  <a:cubicBezTo>
                    <a:pt x="11843" y="692"/>
                    <a:pt x="12046" y="896"/>
                    <a:pt x="12291" y="896"/>
                  </a:cubicBezTo>
                  <a:cubicBezTo>
                    <a:pt x="12535" y="896"/>
                    <a:pt x="12738" y="692"/>
                    <a:pt x="12738" y="448"/>
                  </a:cubicBezTo>
                  <a:cubicBezTo>
                    <a:pt x="12738" y="204"/>
                    <a:pt x="12535" y="0"/>
                    <a:pt x="12291" y="0"/>
                  </a:cubicBezTo>
                  <a:close/>
                  <a:moveTo>
                    <a:pt x="13634" y="0"/>
                  </a:moveTo>
                  <a:cubicBezTo>
                    <a:pt x="13389" y="0"/>
                    <a:pt x="13186" y="204"/>
                    <a:pt x="13186" y="448"/>
                  </a:cubicBezTo>
                  <a:cubicBezTo>
                    <a:pt x="13186" y="692"/>
                    <a:pt x="13389" y="896"/>
                    <a:pt x="13634" y="896"/>
                  </a:cubicBezTo>
                  <a:cubicBezTo>
                    <a:pt x="13878" y="896"/>
                    <a:pt x="14081" y="692"/>
                    <a:pt x="14081" y="448"/>
                  </a:cubicBezTo>
                  <a:cubicBezTo>
                    <a:pt x="14081" y="204"/>
                    <a:pt x="13878" y="0"/>
                    <a:pt x="13634" y="0"/>
                  </a:cubicBezTo>
                  <a:close/>
                  <a:moveTo>
                    <a:pt x="14977" y="0"/>
                  </a:moveTo>
                  <a:cubicBezTo>
                    <a:pt x="14732" y="0"/>
                    <a:pt x="14529" y="204"/>
                    <a:pt x="14529" y="448"/>
                  </a:cubicBezTo>
                  <a:cubicBezTo>
                    <a:pt x="14529" y="692"/>
                    <a:pt x="14732" y="896"/>
                    <a:pt x="14977" y="896"/>
                  </a:cubicBezTo>
                  <a:cubicBezTo>
                    <a:pt x="15221" y="896"/>
                    <a:pt x="15424" y="692"/>
                    <a:pt x="15424" y="448"/>
                  </a:cubicBezTo>
                  <a:cubicBezTo>
                    <a:pt x="15424" y="204"/>
                    <a:pt x="15221" y="0"/>
                    <a:pt x="14977" y="0"/>
                  </a:cubicBezTo>
                  <a:close/>
                  <a:moveTo>
                    <a:pt x="16320" y="0"/>
                  </a:moveTo>
                  <a:cubicBezTo>
                    <a:pt x="16075" y="0"/>
                    <a:pt x="15872" y="204"/>
                    <a:pt x="15872" y="448"/>
                  </a:cubicBezTo>
                  <a:cubicBezTo>
                    <a:pt x="15872" y="692"/>
                    <a:pt x="16075" y="896"/>
                    <a:pt x="16320" y="896"/>
                  </a:cubicBezTo>
                  <a:cubicBezTo>
                    <a:pt x="16564" y="896"/>
                    <a:pt x="16767" y="692"/>
                    <a:pt x="16767" y="448"/>
                  </a:cubicBezTo>
                  <a:cubicBezTo>
                    <a:pt x="16767" y="204"/>
                    <a:pt x="16564" y="0"/>
                    <a:pt x="16320" y="0"/>
                  </a:cubicBezTo>
                  <a:close/>
                  <a:moveTo>
                    <a:pt x="366" y="1872"/>
                  </a:moveTo>
                  <a:cubicBezTo>
                    <a:pt x="163" y="1872"/>
                    <a:pt x="0" y="2035"/>
                    <a:pt x="0" y="2239"/>
                  </a:cubicBezTo>
                  <a:cubicBezTo>
                    <a:pt x="0" y="2483"/>
                    <a:pt x="163" y="2646"/>
                    <a:pt x="366" y="2646"/>
                  </a:cubicBezTo>
                  <a:lnTo>
                    <a:pt x="1954" y="2646"/>
                  </a:lnTo>
                  <a:cubicBezTo>
                    <a:pt x="2157" y="2646"/>
                    <a:pt x="2360" y="2483"/>
                    <a:pt x="2360" y="2239"/>
                  </a:cubicBezTo>
                  <a:cubicBezTo>
                    <a:pt x="2360" y="2035"/>
                    <a:pt x="2157" y="1872"/>
                    <a:pt x="1954" y="1872"/>
                  </a:cubicBezTo>
                  <a:close/>
                  <a:moveTo>
                    <a:pt x="3703" y="1872"/>
                  </a:moveTo>
                  <a:cubicBezTo>
                    <a:pt x="3500" y="1872"/>
                    <a:pt x="3337" y="2035"/>
                    <a:pt x="3337" y="2239"/>
                  </a:cubicBezTo>
                  <a:cubicBezTo>
                    <a:pt x="3337" y="2483"/>
                    <a:pt x="3500" y="2646"/>
                    <a:pt x="3703" y="2646"/>
                  </a:cubicBezTo>
                  <a:lnTo>
                    <a:pt x="7855" y="2646"/>
                  </a:lnTo>
                  <a:cubicBezTo>
                    <a:pt x="8058" y="2646"/>
                    <a:pt x="8221" y="2483"/>
                    <a:pt x="8221" y="2239"/>
                  </a:cubicBezTo>
                  <a:cubicBezTo>
                    <a:pt x="8221" y="2035"/>
                    <a:pt x="8058" y="1872"/>
                    <a:pt x="7855" y="1872"/>
                  </a:cubicBezTo>
                  <a:close/>
                  <a:moveTo>
                    <a:pt x="366" y="3663"/>
                  </a:moveTo>
                  <a:cubicBezTo>
                    <a:pt x="163" y="3663"/>
                    <a:pt x="0" y="3826"/>
                    <a:pt x="0" y="4070"/>
                  </a:cubicBezTo>
                  <a:cubicBezTo>
                    <a:pt x="0" y="4273"/>
                    <a:pt x="163" y="4436"/>
                    <a:pt x="366" y="4436"/>
                  </a:cubicBezTo>
                  <a:lnTo>
                    <a:pt x="1954" y="4436"/>
                  </a:lnTo>
                  <a:cubicBezTo>
                    <a:pt x="2157" y="4436"/>
                    <a:pt x="2360" y="4273"/>
                    <a:pt x="2360" y="4070"/>
                  </a:cubicBezTo>
                  <a:cubicBezTo>
                    <a:pt x="2360" y="3826"/>
                    <a:pt x="2157" y="3663"/>
                    <a:pt x="1954" y="3663"/>
                  </a:cubicBezTo>
                  <a:close/>
                  <a:moveTo>
                    <a:pt x="3703" y="3663"/>
                  </a:moveTo>
                  <a:cubicBezTo>
                    <a:pt x="3500" y="3663"/>
                    <a:pt x="3337" y="3826"/>
                    <a:pt x="3337" y="4070"/>
                  </a:cubicBezTo>
                  <a:cubicBezTo>
                    <a:pt x="3337" y="4273"/>
                    <a:pt x="3500" y="4436"/>
                    <a:pt x="3703" y="4436"/>
                  </a:cubicBezTo>
                  <a:lnTo>
                    <a:pt x="7855" y="4436"/>
                  </a:lnTo>
                  <a:cubicBezTo>
                    <a:pt x="8058" y="4436"/>
                    <a:pt x="8221" y="4273"/>
                    <a:pt x="8221" y="4070"/>
                  </a:cubicBezTo>
                  <a:cubicBezTo>
                    <a:pt x="8221" y="3826"/>
                    <a:pt x="8058" y="3663"/>
                    <a:pt x="7855" y="3663"/>
                  </a:cubicBezTo>
                  <a:close/>
                  <a:moveTo>
                    <a:pt x="9605" y="3622"/>
                  </a:moveTo>
                  <a:cubicBezTo>
                    <a:pt x="9360" y="3622"/>
                    <a:pt x="9157" y="3785"/>
                    <a:pt x="9157" y="4070"/>
                  </a:cubicBezTo>
                  <a:cubicBezTo>
                    <a:pt x="9157" y="4314"/>
                    <a:pt x="9360" y="4518"/>
                    <a:pt x="9605" y="4518"/>
                  </a:cubicBezTo>
                  <a:cubicBezTo>
                    <a:pt x="9849" y="4518"/>
                    <a:pt x="10052" y="4314"/>
                    <a:pt x="10052" y="4070"/>
                  </a:cubicBezTo>
                  <a:cubicBezTo>
                    <a:pt x="10052" y="3785"/>
                    <a:pt x="9849" y="3622"/>
                    <a:pt x="9605" y="3622"/>
                  </a:cubicBezTo>
                  <a:close/>
                  <a:moveTo>
                    <a:pt x="10948" y="3622"/>
                  </a:moveTo>
                  <a:cubicBezTo>
                    <a:pt x="10703" y="3622"/>
                    <a:pt x="10500" y="3785"/>
                    <a:pt x="10500" y="4070"/>
                  </a:cubicBezTo>
                  <a:cubicBezTo>
                    <a:pt x="10500" y="4314"/>
                    <a:pt x="10703" y="4518"/>
                    <a:pt x="10948" y="4518"/>
                  </a:cubicBezTo>
                  <a:cubicBezTo>
                    <a:pt x="11192" y="4518"/>
                    <a:pt x="11395" y="4314"/>
                    <a:pt x="11395" y="4070"/>
                  </a:cubicBezTo>
                  <a:cubicBezTo>
                    <a:pt x="11395" y="3785"/>
                    <a:pt x="11192" y="3622"/>
                    <a:pt x="10948" y="3622"/>
                  </a:cubicBezTo>
                  <a:close/>
                  <a:moveTo>
                    <a:pt x="12291" y="3622"/>
                  </a:moveTo>
                  <a:cubicBezTo>
                    <a:pt x="12046" y="3622"/>
                    <a:pt x="11843" y="3785"/>
                    <a:pt x="11843" y="4070"/>
                  </a:cubicBezTo>
                  <a:cubicBezTo>
                    <a:pt x="11843" y="4314"/>
                    <a:pt x="12046" y="4518"/>
                    <a:pt x="12291" y="4518"/>
                  </a:cubicBezTo>
                  <a:cubicBezTo>
                    <a:pt x="12535" y="4518"/>
                    <a:pt x="12738" y="4314"/>
                    <a:pt x="12738" y="4070"/>
                  </a:cubicBezTo>
                  <a:cubicBezTo>
                    <a:pt x="12738" y="3785"/>
                    <a:pt x="12535" y="3622"/>
                    <a:pt x="12291" y="3622"/>
                  </a:cubicBezTo>
                  <a:close/>
                  <a:moveTo>
                    <a:pt x="13634" y="3622"/>
                  </a:moveTo>
                  <a:cubicBezTo>
                    <a:pt x="13389" y="3622"/>
                    <a:pt x="13186" y="3785"/>
                    <a:pt x="13186" y="4070"/>
                  </a:cubicBezTo>
                  <a:cubicBezTo>
                    <a:pt x="13186" y="4314"/>
                    <a:pt x="13389" y="4518"/>
                    <a:pt x="13634" y="4518"/>
                  </a:cubicBezTo>
                  <a:cubicBezTo>
                    <a:pt x="13878" y="4518"/>
                    <a:pt x="14081" y="4314"/>
                    <a:pt x="14081" y="4070"/>
                  </a:cubicBezTo>
                  <a:cubicBezTo>
                    <a:pt x="14081" y="3785"/>
                    <a:pt x="13878" y="3622"/>
                    <a:pt x="13634" y="3622"/>
                  </a:cubicBezTo>
                  <a:close/>
                  <a:moveTo>
                    <a:pt x="14977" y="3622"/>
                  </a:moveTo>
                  <a:cubicBezTo>
                    <a:pt x="14732" y="3622"/>
                    <a:pt x="14529" y="3785"/>
                    <a:pt x="14529" y="4070"/>
                  </a:cubicBezTo>
                  <a:cubicBezTo>
                    <a:pt x="14529" y="4314"/>
                    <a:pt x="14732" y="4518"/>
                    <a:pt x="14977" y="4518"/>
                  </a:cubicBezTo>
                  <a:cubicBezTo>
                    <a:pt x="15221" y="4518"/>
                    <a:pt x="15424" y="4314"/>
                    <a:pt x="15424" y="4070"/>
                  </a:cubicBezTo>
                  <a:cubicBezTo>
                    <a:pt x="15424" y="3785"/>
                    <a:pt x="15221" y="3622"/>
                    <a:pt x="14977" y="3622"/>
                  </a:cubicBezTo>
                  <a:close/>
                  <a:moveTo>
                    <a:pt x="16320" y="3622"/>
                  </a:moveTo>
                  <a:cubicBezTo>
                    <a:pt x="16075" y="3622"/>
                    <a:pt x="15872" y="3785"/>
                    <a:pt x="15872" y="4070"/>
                  </a:cubicBezTo>
                  <a:cubicBezTo>
                    <a:pt x="15872" y="4314"/>
                    <a:pt x="16075" y="4518"/>
                    <a:pt x="16320" y="4518"/>
                  </a:cubicBezTo>
                  <a:cubicBezTo>
                    <a:pt x="16564" y="4518"/>
                    <a:pt x="16767" y="4314"/>
                    <a:pt x="16767" y="4070"/>
                  </a:cubicBezTo>
                  <a:cubicBezTo>
                    <a:pt x="16767" y="3785"/>
                    <a:pt x="16564" y="3622"/>
                    <a:pt x="16320" y="3622"/>
                  </a:cubicBezTo>
                  <a:close/>
                  <a:moveTo>
                    <a:pt x="366" y="5454"/>
                  </a:moveTo>
                  <a:cubicBezTo>
                    <a:pt x="163" y="5454"/>
                    <a:pt x="0" y="5617"/>
                    <a:pt x="0" y="5861"/>
                  </a:cubicBezTo>
                  <a:cubicBezTo>
                    <a:pt x="0" y="6064"/>
                    <a:pt x="163" y="6227"/>
                    <a:pt x="366" y="6227"/>
                  </a:cubicBezTo>
                  <a:lnTo>
                    <a:pt x="1954" y="6227"/>
                  </a:lnTo>
                  <a:cubicBezTo>
                    <a:pt x="2157" y="6227"/>
                    <a:pt x="2360" y="6064"/>
                    <a:pt x="2360" y="5861"/>
                  </a:cubicBezTo>
                  <a:cubicBezTo>
                    <a:pt x="2360" y="5617"/>
                    <a:pt x="2157" y="5454"/>
                    <a:pt x="1954" y="5454"/>
                  </a:cubicBezTo>
                  <a:close/>
                  <a:moveTo>
                    <a:pt x="3703" y="5454"/>
                  </a:moveTo>
                  <a:cubicBezTo>
                    <a:pt x="3500" y="5454"/>
                    <a:pt x="3337" y="5617"/>
                    <a:pt x="3337" y="5861"/>
                  </a:cubicBezTo>
                  <a:cubicBezTo>
                    <a:pt x="3337" y="6064"/>
                    <a:pt x="3500" y="6227"/>
                    <a:pt x="3703" y="6227"/>
                  </a:cubicBezTo>
                  <a:lnTo>
                    <a:pt x="7855" y="6227"/>
                  </a:lnTo>
                  <a:cubicBezTo>
                    <a:pt x="8058" y="6227"/>
                    <a:pt x="8221" y="6064"/>
                    <a:pt x="8221" y="5861"/>
                  </a:cubicBezTo>
                  <a:cubicBezTo>
                    <a:pt x="8221" y="5617"/>
                    <a:pt x="8058" y="5454"/>
                    <a:pt x="7855" y="5454"/>
                  </a:cubicBezTo>
                  <a:close/>
                  <a:moveTo>
                    <a:pt x="366" y="7244"/>
                  </a:moveTo>
                  <a:cubicBezTo>
                    <a:pt x="163" y="7244"/>
                    <a:pt x="0" y="7448"/>
                    <a:pt x="0" y="7651"/>
                  </a:cubicBezTo>
                  <a:cubicBezTo>
                    <a:pt x="0" y="7855"/>
                    <a:pt x="163" y="8018"/>
                    <a:pt x="366" y="8018"/>
                  </a:cubicBezTo>
                  <a:lnTo>
                    <a:pt x="1954" y="8018"/>
                  </a:lnTo>
                  <a:cubicBezTo>
                    <a:pt x="2157" y="8018"/>
                    <a:pt x="2360" y="7855"/>
                    <a:pt x="2360" y="7651"/>
                  </a:cubicBezTo>
                  <a:cubicBezTo>
                    <a:pt x="2360" y="7448"/>
                    <a:pt x="2157" y="7244"/>
                    <a:pt x="1954" y="7244"/>
                  </a:cubicBezTo>
                  <a:close/>
                  <a:moveTo>
                    <a:pt x="3703" y="7244"/>
                  </a:moveTo>
                  <a:cubicBezTo>
                    <a:pt x="3500" y="7244"/>
                    <a:pt x="3337" y="7448"/>
                    <a:pt x="3337" y="7651"/>
                  </a:cubicBezTo>
                  <a:cubicBezTo>
                    <a:pt x="3337" y="7855"/>
                    <a:pt x="3500" y="8018"/>
                    <a:pt x="3703" y="8018"/>
                  </a:cubicBezTo>
                  <a:lnTo>
                    <a:pt x="7855" y="8018"/>
                  </a:lnTo>
                  <a:cubicBezTo>
                    <a:pt x="8058" y="8018"/>
                    <a:pt x="8221" y="7855"/>
                    <a:pt x="8221" y="7651"/>
                  </a:cubicBezTo>
                  <a:cubicBezTo>
                    <a:pt x="8221" y="7448"/>
                    <a:pt x="8058" y="7244"/>
                    <a:pt x="7855" y="7244"/>
                  </a:cubicBezTo>
                  <a:close/>
                  <a:moveTo>
                    <a:pt x="14203" y="8750"/>
                  </a:moveTo>
                  <a:cubicBezTo>
                    <a:pt x="13959" y="8750"/>
                    <a:pt x="13756" y="8954"/>
                    <a:pt x="13756" y="9198"/>
                  </a:cubicBezTo>
                  <a:cubicBezTo>
                    <a:pt x="13756" y="9483"/>
                    <a:pt x="13959" y="9686"/>
                    <a:pt x="14203" y="9686"/>
                  </a:cubicBezTo>
                  <a:cubicBezTo>
                    <a:pt x="14448" y="9686"/>
                    <a:pt x="14651" y="9483"/>
                    <a:pt x="14651" y="9198"/>
                  </a:cubicBezTo>
                  <a:cubicBezTo>
                    <a:pt x="14651" y="8954"/>
                    <a:pt x="14448" y="8750"/>
                    <a:pt x="14203" y="8750"/>
                  </a:cubicBezTo>
                  <a:close/>
                  <a:moveTo>
                    <a:pt x="15546" y="8750"/>
                  </a:moveTo>
                  <a:cubicBezTo>
                    <a:pt x="15302" y="8750"/>
                    <a:pt x="15099" y="8954"/>
                    <a:pt x="15099" y="9198"/>
                  </a:cubicBezTo>
                  <a:cubicBezTo>
                    <a:pt x="15099" y="9483"/>
                    <a:pt x="15302" y="9686"/>
                    <a:pt x="15546" y="9686"/>
                  </a:cubicBezTo>
                  <a:cubicBezTo>
                    <a:pt x="15791" y="9686"/>
                    <a:pt x="15994" y="9483"/>
                    <a:pt x="15994" y="9198"/>
                  </a:cubicBezTo>
                  <a:cubicBezTo>
                    <a:pt x="15994" y="8954"/>
                    <a:pt x="15791" y="8750"/>
                    <a:pt x="15546" y="8750"/>
                  </a:cubicBezTo>
                  <a:close/>
                  <a:moveTo>
                    <a:pt x="16889" y="8750"/>
                  </a:moveTo>
                  <a:cubicBezTo>
                    <a:pt x="16645" y="8750"/>
                    <a:pt x="16442" y="8954"/>
                    <a:pt x="16442" y="9198"/>
                  </a:cubicBezTo>
                  <a:cubicBezTo>
                    <a:pt x="16442" y="9483"/>
                    <a:pt x="16645" y="9686"/>
                    <a:pt x="16889" y="9686"/>
                  </a:cubicBezTo>
                  <a:cubicBezTo>
                    <a:pt x="17134" y="9686"/>
                    <a:pt x="17337" y="9483"/>
                    <a:pt x="17337" y="9198"/>
                  </a:cubicBezTo>
                  <a:cubicBezTo>
                    <a:pt x="17337" y="8954"/>
                    <a:pt x="17134" y="8750"/>
                    <a:pt x="16889" y="8750"/>
                  </a:cubicBezTo>
                  <a:close/>
                  <a:moveTo>
                    <a:pt x="18232" y="8750"/>
                  </a:moveTo>
                  <a:cubicBezTo>
                    <a:pt x="17988" y="8750"/>
                    <a:pt x="17785" y="8954"/>
                    <a:pt x="17785" y="9198"/>
                  </a:cubicBezTo>
                  <a:cubicBezTo>
                    <a:pt x="17785" y="9483"/>
                    <a:pt x="17988" y="9686"/>
                    <a:pt x="18232" y="9686"/>
                  </a:cubicBezTo>
                  <a:cubicBezTo>
                    <a:pt x="18477" y="9686"/>
                    <a:pt x="18680" y="9483"/>
                    <a:pt x="18680" y="9198"/>
                  </a:cubicBezTo>
                  <a:cubicBezTo>
                    <a:pt x="18680" y="8954"/>
                    <a:pt x="18477" y="8750"/>
                    <a:pt x="18232" y="8750"/>
                  </a:cubicBezTo>
                  <a:close/>
                  <a:moveTo>
                    <a:pt x="19575" y="8750"/>
                  </a:moveTo>
                  <a:cubicBezTo>
                    <a:pt x="19331" y="8750"/>
                    <a:pt x="19128" y="8954"/>
                    <a:pt x="19128" y="9198"/>
                  </a:cubicBezTo>
                  <a:cubicBezTo>
                    <a:pt x="19128" y="9483"/>
                    <a:pt x="19331" y="9686"/>
                    <a:pt x="19575" y="9686"/>
                  </a:cubicBezTo>
                  <a:cubicBezTo>
                    <a:pt x="19820" y="9686"/>
                    <a:pt x="20023" y="9483"/>
                    <a:pt x="20023" y="9198"/>
                  </a:cubicBezTo>
                  <a:cubicBezTo>
                    <a:pt x="20023" y="8954"/>
                    <a:pt x="19820" y="8750"/>
                    <a:pt x="19575" y="8750"/>
                  </a:cubicBezTo>
                  <a:close/>
                  <a:moveTo>
                    <a:pt x="20918" y="8750"/>
                  </a:moveTo>
                  <a:cubicBezTo>
                    <a:pt x="20674" y="8750"/>
                    <a:pt x="20471" y="8954"/>
                    <a:pt x="20471" y="9198"/>
                  </a:cubicBezTo>
                  <a:cubicBezTo>
                    <a:pt x="20471" y="9483"/>
                    <a:pt x="20674" y="9686"/>
                    <a:pt x="20918" y="9686"/>
                  </a:cubicBezTo>
                  <a:cubicBezTo>
                    <a:pt x="21163" y="9686"/>
                    <a:pt x="21366" y="9483"/>
                    <a:pt x="21366" y="9198"/>
                  </a:cubicBezTo>
                  <a:cubicBezTo>
                    <a:pt x="21366" y="8954"/>
                    <a:pt x="21163" y="8750"/>
                    <a:pt x="20918" y="8750"/>
                  </a:cubicBezTo>
                  <a:close/>
                  <a:moveTo>
                    <a:pt x="366" y="9035"/>
                  </a:moveTo>
                  <a:cubicBezTo>
                    <a:pt x="163" y="9035"/>
                    <a:pt x="0" y="9239"/>
                    <a:pt x="0" y="9442"/>
                  </a:cubicBezTo>
                  <a:cubicBezTo>
                    <a:pt x="0" y="9646"/>
                    <a:pt x="163" y="9849"/>
                    <a:pt x="366" y="9849"/>
                  </a:cubicBezTo>
                  <a:lnTo>
                    <a:pt x="1954" y="9849"/>
                  </a:lnTo>
                  <a:cubicBezTo>
                    <a:pt x="2157" y="9849"/>
                    <a:pt x="2360" y="9646"/>
                    <a:pt x="2360" y="9442"/>
                  </a:cubicBezTo>
                  <a:cubicBezTo>
                    <a:pt x="2360" y="9239"/>
                    <a:pt x="2157" y="9035"/>
                    <a:pt x="1954" y="9035"/>
                  </a:cubicBezTo>
                  <a:close/>
                  <a:moveTo>
                    <a:pt x="8669" y="9035"/>
                  </a:moveTo>
                  <a:cubicBezTo>
                    <a:pt x="8424" y="9035"/>
                    <a:pt x="8262" y="9239"/>
                    <a:pt x="8262" y="9442"/>
                  </a:cubicBezTo>
                  <a:cubicBezTo>
                    <a:pt x="8262" y="9646"/>
                    <a:pt x="8424" y="9849"/>
                    <a:pt x="8669" y="9849"/>
                  </a:cubicBezTo>
                  <a:lnTo>
                    <a:pt x="12779" y="9849"/>
                  </a:lnTo>
                  <a:cubicBezTo>
                    <a:pt x="12982" y="9849"/>
                    <a:pt x="13145" y="9646"/>
                    <a:pt x="13145" y="9442"/>
                  </a:cubicBezTo>
                  <a:cubicBezTo>
                    <a:pt x="13145" y="9239"/>
                    <a:pt x="12982" y="9035"/>
                    <a:pt x="12779" y="9035"/>
                  </a:cubicBezTo>
                  <a:close/>
                  <a:moveTo>
                    <a:pt x="366" y="10866"/>
                  </a:moveTo>
                  <a:cubicBezTo>
                    <a:pt x="163" y="10866"/>
                    <a:pt x="0" y="11029"/>
                    <a:pt x="0" y="11233"/>
                  </a:cubicBezTo>
                  <a:cubicBezTo>
                    <a:pt x="0" y="11436"/>
                    <a:pt x="163" y="11640"/>
                    <a:pt x="366" y="11640"/>
                  </a:cubicBezTo>
                  <a:lnTo>
                    <a:pt x="1954" y="11640"/>
                  </a:lnTo>
                  <a:cubicBezTo>
                    <a:pt x="2157" y="11640"/>
                    <a:pt x="2360" y="11436"/>
                    <a:pt x="2360" y="11233"/>
                  </a:cubicBezTo>
                  <a:cubicBezTo>
                    <a:pt x="2360" y="11029"/>
                    <a:pt x="2157" y="10866"/>
                    <a:pt x="1954" y="10866"/>
                  </a:cubicBezTo>
                  <a:close/>
                  <a:moveTo>
                    <a:pt x="8669" y="10866"/>
                  </a:moveTo>
                  <a:cubicBezTo>
                    <a:pt x="8424" y="10866"/>
                    <a:pt x="8262" y="11029"/>
                    <a:pt x="8262" y="11233"/>
                  </a:cubicBezTo>
                  <a:cubicBezTo>
                    <a:pt x="8262" y="11436"/>
                    <a:pt x="8424" y="11640"/>
                    <a:pt x="8669" y="11640"/>
                  </a:cubicBezTo>
                  <a:lnTo>
                    <a:pt x="12779" y="11640"/>
                  </a:lnTo>
                  <a:cubicBezTo>
                    <a:pt x="12982" y="11640"/>
                    <a:pt x="13145" y="11436"/>
                    <a:pt x="13145" y="11233"/>
                  </a:cubicBezTo>
                  <a:cubicBezTo>
                    <a:pt x="13145" y="11029"/>
                    <a:pt x="12982" y="10866"/>
                    <a:pt x="12779" y="10866"/>
                  </a:cubicBezTo>
                  <a:close/>
                  <a:moveTo>
                    <a:pt x="14203" y="12454"/>
                  </a:moveTo>
                  <a:cubicBezTo>
                    <a:pt x="13959" y="12454"/>
                    <a:pt x="13756" y="12657"/>
                    <a:pt x="13756" y="12942"/>
                  </a:cubicBezTo>
                  <a:cubicBezTo>
                    <a:pt x="13756" y="13186"/>
                    <a:pt x="13959" y="13390"/>
                    <a:pt x="14203" y="13390"/>
                  </a:cubicBezTo>
                  <a:cubicBezTo>
                    <a:pt x="14448" y="13390"/>
                    <a:pt x="14651" y="13186"/>
                    <a:pt x="14651" y="12942"/>
                  </a:cubicBezTo>
                  <a:cubicBezTo>
                    <a:pt x="14651" y="12657"/>
                    <a:pt x="14448" y="12454"/>
                    <a:pt x="14203" y="12454"/>
                  </a:cubicBezTo>
                  <a:close/>
                  <a:moveTo>
                    <a:pt x="15546" y="12454"/>
                  </a:moveTo>
                  <a:cubicBezTo>
                    <a:pt x="15302" y="12454"/>
                    <a:pt x="15099" y="12657"/>
                    <a:pt x="15099" y="12942"/>
                  </a:cubicBezTo>
                  <a:cubicBezTo>
                    <a:pt x="15099" y="13186"/>
                    <a:pt x="15302" y="13390"/>
                    <a:pt x="15546" y="13390"/>
                  </a:cubicBezTo>
                  <a:cubicBezTo>
                    <a:pt x="15791" y="13390"/>
                    <a:pt x="15994" y="13186"/>
                    <a:pt x="15994" y="12942"/>
                  </a:cubicBezTo>
                  <a:cubicBezTo>
                    <a:pt x="15994" y="12657"/>
                    <a:pt x="15791" y="12454"/>
                    <a:pt x="15546" y="12454"/>
                  </a:cubicBezTo>
                  <a:close/>
                  <a:moveTo>
                    <a:pt x="16889" y="12454"/>
                  </a:moveTo>
                  <a:cubicBezTo>
                    <a:pt x="16645" y="12454"/>
                    <a:pt x="16442" y="12657"/>
                    <a:pt x="16442" y="12942"/>
                  </a:cubicBezTo>
                  <a:cubicBezTo>
                    <a:pt x="16442" y="13186"/>
                    <a:pt x="16645" y="13390"/>
                    <a:pt x="16889" y="13390"/>
                  </a:cubicBezTo>
                  <a:cubicBezTo>
                    <a:pt x="17134" y="13390"/>
                    <a:pt x="17337" y="13186"/>
                    <a:pt x="17337" y="12942"/>
                  </a:cubicBezTo>
                  <a:cubicBezTo>
                    <a:pt x="17337" y="12657"/>
                    <a:pt x="17134" y="12454"/>
                    <a:pt x="16889" y="12454"/>
                  </a:cubicBezTo>
                  <a:close/>
                  <a:moveTo>
                    <a:pt x="18232" y="12454"/>
                  </a:moveTo>
                  <a:cubicBezTo>
                    <a:pt x="17988" y="12454"/>
                    <a:pt x="17785" y="12657"/>
                    <a:pt x="17785" y="12942"/>
                  </a:cubicBezTo>
                  <a:cubicBezTo>
                    <a:pt x="17785" y="13186"/>
                    <a:pt x="17988" y="13390"/>
                    <a:pt x="18232" y="13390"/>
                  </a:cubicBezTo>
                  <a:cubicBezTo>
                    <a:pt x="18477" y="13390"/>
                    <a:pt x="18680" y="13186"/>
                    <a:pt x="18680" y="12942"/>
                  </a:cubicBezTo>
                  <a:cubicBezTo>
                    <a:pt x="18680" y="12657"/>
                    <a:pt x="18477" y="12454"/>
                    <a:pt x="18232" y="12454"/>
                  </a:cubicBezTo>
                  <a:close/>
                  <a:moveTo>
                    <a:pt x="19575" y="12454"/>
                  </a:moveTo>
                  <a:cubicBezTo>
                    <a:pt x="19331" y="12454"/>
                    <a:pt x="19128" y="12657"/>
                    <a:pt x="19128" y="12942"/>
                  </a:cubicBezTo>
                  <a:cubicBezTo>
                    <a:pt x="19128" y="13186"/>
                    <a:pt x="19331" y="13390"/>
                    <a:pt x="19575" y="13390"/>
                  </a:cubicBezTo>
                  <a:cubicBezTo>
                    <a:pt x="19820" y="13390"/>
                    <a:pt x="20023" y="13186"/>
                    <a:pt x="20023" y="12942"/>
                  </a:cubicBezTo>
                  <a:cubicBezTo>
                    <a:pt x="20023" y="12657"/>
                    <a:pt x="19820" y="12454"/>
                    <a:pt x="19575" y="12454"/>
                  </a:cubicBezTo>
                  <a:close/>
                  <a:moveTo>
                    <a:pt x="20918" y="12454"/>
                  </a:moveTo>
                  <a:cubicBezTo>
                    <a:pt x="20674" y="12454"/>
                    <a:pt x="20471" y="12657"/>
                    <a:pt x="20471" y="12942"/>
                  </a:cubicBezTo>
                  <a:cubicBezTo>
                    <a:pt x="20471" y="13186"/>
                    <a:pt x="20674" y="13390"/>
                    <a:pt x="20918" y="13390"/>
                  </a:cubicBezTo>
                  <a:cubicBezTo>
                    <a:pt x="21163" y="13390"/>
                    <a:pt x="21366" y="13186"/>
                    <a:pt x="21366" y="12942"/>
                  </a:cubicBezTo>
                  <a:cubicBezTo>
                    <a:pt x="21366" y="12657"/>
                    <a:pt x="21163" y="12454"/>
                    <a:pt x="20918" y="12454"/>
                  </a:cubicBezTo>
                  <a:close/>
                  <a:moveTo>
                    <a:pt x="366" y="12657"/>
                  </a:moveTo>
                  <a:cubicBezTo>
                    <a:pt x="163" y="12657"/>
                    <a:pt x="0" y="12820"/>
                    <a:pt x="0" y="13023"/>
                  </a:cubicBezTo>
                  <a:cubicBezTo>
                    <a:pt x="0" y="13268"/>
                    <a:pt x="163" y="13430"/>
                    <a:pt x="366" y="13430"/>
                  </a:cubicBezTo>
                  <a:lnTo>
                    <a:pt x="1954" y="13430"/>
                  </a:lnTo>
                  <a:cubicBezTo>
                    <a:pt x="2157" y="13430"/>
                    <a:pt x="2360" y="13268"/>
                    <a:pt x="2360" y="13023"/>
                  </a:cubicBezTo>
                  <a:cubicBezTo>
                    <a:pt x="2360" y="12820"/>
                    <a:pt x="2157" y="12657"/>
                    <a:pt x="1954" y="12657"/>
                  </a:cubicBezTo>
                  <a:close/>
                  <a:moveTo>
                    <a:pt x="8669" y="12657"/>
                  </a:moveTo>
                  <a:cubicBezTo>
                    <a:pt x="8424" y="12657"/>
                    <a:pt x="8262" y="12820"/>
                    <a:pt x="8262" y="13023"/>
                  </a:cubicBezTo>
                  <a:cubicBezTo>
                    <a:pt x="8262" y="13268"/>
                    <a:pt x="8424" y="13430"/>
                    <a:pt x="8669" y="13430"/>
                  </a:cubicBezTo>
                  <a:lnTo>
                    <a:pt x="12779" y="13430"/>
                  </a:lnTo>
                  <a:cubicBezTo>
                    <a:pt x="12982" y="13430"/>
                    <a:pt x="13145" y="13268"/>
                    <a:pt x="13145" y="13023"/>
                  </a:cubicBezTo>
                  <a:cubicBezTo>
                    <a:pt x="13145" y="12820"/>
                    <a:pt x="12982" y="12657"/>
                    <a:pt x="12779" y="1265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47" name="Google Shape;547;p1"/>
            <p:cNvSpPr/>
            <p:nvPr/>
          </p:nvSpPr>
          <p:spPr>
            <a:xfrm>
              <a:off x="3173075" y="2324875"/>
              <a:ext cx="135325" cy="249275"/>
            </a:xfrm>
            <a:custGeom>
              <a:avLst/>
              <a:gdLst/>
              <a:ahLst/>
              <a:cxnLst/>
              <a:rect l="l" t="t" r="r" b="b"/>
              <a:pathLst>
                <a:path w="5413" h="9971" extrusionOk="0">
                  <a:moveTo>
                    <a:pt x="3052" y="692"/>
                  </a:moveTo>
                  <a:cubicBezTo>
                    <a:pt x="3256" y="692"/>
                    <a:pt x="3459" y="814"/>
                    <a:pt x="3663" y="977"/>
                  </a:cubicBezTo>
                  <a:cubicBezTo>
                    <a:pt x="3948" y="1221"/>
                    <a:pt x="4233" y="1709"/>
                    <a:pt x="4436" y="2320"/>
                  </a:cubicBezTo>
                  <a:cubicBezTo>
                    <a:pt x="4640" y="2930"/>
                    <a:pt x="4762" y="3663"/>
                    <a:pt x="4762" y="4477"/>
                  </a:cubicBezTo>
                  <a:cubicBezTo>
                    <a:pt x="4762" y="4680"/>
                    <a:pt x="4762" y="4924"/>
                    <a:pt x="4721" y="5169"/>
                  </a:cubicBezTo>
                  <a:cubicBezTo>
                    <a:pt x="4640" y="6349"/>
                    <a:pt x="4314" y="7448"/>
                    <a:pt x="3866" y="8180"/>
                  </a:cubicBezTo>
                  <a:cubicBezTo>
                    <a:pt x="3663" y="8546"/>
                    <a:pt x="3419" y="8831"/>
                    <a:pt x="3134" y="9035"/>
                  </a:cubicBezTo>
                  <a:cubicBezTo>
                    <a:pt x="2890" y="9238"/>
                    <a:pt x="2686" y="9320"/>
                    <a:pt x="2442" y="9320"/>
                  </a:cubicBezTo>
                  <a:lnTo>
                    <a:pt x="2361" y="9320"/>
                  </a:lnTo>
                  <a:cubicBezTo>
                    <a:pt x="2157" y="9279"/>
                    <a:pt x="1954" y="9198"/>
                    <a:pt x="1750" y="9035"/>
                  </a:cubicBezTo>
                  <a:cubicBezTo>
                    <a:pt x="1465" y="8750"/>
                    <a:pt x="1180" y="8302"/>
                    <a:pt x="977" y="7692"/>
                  </a:cubicBezTo>
                  <a:cubicBezTo>
                    <a:pt x="773" y="7081"/>
                    <a:pt x="651" y="6349"/>
                    <a:pt x="651" y="5535"/>
                  </a:cubicBezTo>
                  <a:cubicBezTo>
                    <a:pt x="651" y="5291"/>
                    <a:pt x="692" y="5087"/>
                    <a:pt x="692" y="4843"/>
                  </a:cubicBezTo>
                  <a:cubicBezTo>
                    <a:pt x="773" y="3622"/>
                    <a:pt x="1099" y="2564"/>
                    <a:pt x="1547" y="1831"/>
                  </a:cubicBezTo>
                  <a:cubicBezTo>
                    <a:pt x="1791" y="1424"/>
                    <a:pt x="2035" y="1140"/>
                    <a:pt x="2279" y="977"/>
                  </a:cubicBezTo>
                  <a:cubicBezTo>
                    <a:pt x="2523" y="773"/>
                    <a:pt x="2768" y="692"/>
                    <a:pt x="2971" y="692"/>
                  </a:cubicBezTo>
                  <a:close/>
                  <a:moveTo>
                    <a:pt x="2971" y="0"/>
                  </a:moveTo>
                  <a:cubicBezTo>
                    <a:pt x="2564" y="0"/>
                    <a:pt x="2198" y="163"/>
                    <a:pt x="1872" y="407"/>
                  </a:cubicBezTo>
                  <a:cubicBezTo>
                    <a:pt x="1343" y="814"/>
                    <a:pt x="936" y="1424"/>
                    <a:pt x="611" y="2157"/>
                  </a:cubicBezTo>
                  <a:cubicBezTo>
                    <a:pt x="326" y="2930"/>
                    <a:pt x="82" y="3826"/>
                    <a:pt x="0" y="4802"/>
                  </a:cubicBezTo>
                  <a:cubicBezTo>
                    <a:pt x="0" y="5046"/>
                    <a:pt x="0" y="5291"/>
                    <a:pt x="0" y="5535"/>
                  </a:cubicBezTo>
                  <a:cubicBezTo>
                    <a:pt x="0" y="6674"/>
                    <a:pt x="204" y="7732"/>
                    <a:pt x="611" y="8546"/>
                  </a:cubicBezTo>
                  <a:cubicBezTo>
                    <a:pt x="773" y="8953"/>
                    <a:pt x="1018" y="9279"/>
                    <a:pt x="1302" y="9523"/>
                  </a:cubicBezTo>
                  <a:cubicBezTo>
                    <a:pt x="1587" y="9767"/>
                    <a:pt x="1954" y="9930"/>
                    <a:pt x="2320" y="9971"/>
                  </a:cubicBezTo>
                  <a:lnTo>
                    <a:pt x="2442" y="9971"/>
                  </a:lnTo>
                  <a:cubicBezTo>
                    <a:pt x="2849" y="9971"/>
                    <a:pt x="3215" y="9808"/>
                    <a:pt x="3581" y="9564"/>
                  </a:cubicBezTo>
                  <a:cubicBezTo>
                    <a:pt x="4070" y="9198"/>
                    <a:pt x="4477" y="8587"/>
                    <a:pt x="4802" y="7814"/>
                  </a:cubicBezTo>
                  <a:cubicBezTo>
                    <a:pt x="5128" y="7081"/>
                    <a:pt x="5331" y="6186"/>
                    <a:pt x="5413" y="5209"/>
                  </a:cubicBezTo>
                  <a:cubicBezTo>
                    <a:pt x="5413" y="4965"/>
                    <a:pt x="5413" y="4721"/>
                    <a:pt x="5413" y="4477"/>
                  </a:cubicBezTo>
                  <a:cubicBezTo>
                    <a:pt x="5413" y="3296"/>
                    <a:pt x="5209" y="2238"/>
                    <a:pt x="4843" y="1465"/>
                  </a:cubicBezTo>
                  <a:cubicBezTo>
                    <a:pt x="4640" y="1058"/>
                    <a:pt x="4395" y="733"/>
                    <a:pt x="4111" y="448"/>
                  </a:cubicBezTo>
                  <a:cubicBezTo>
                    <a:pt x="3826" y="203"/>
                    <a:pt x="3459" y="41"/>
                    <a:pt x="309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48" name="Google Shape;548;p1"/>
            <p:cNvSpPr/>
            <p:nvPr/>
          </p:nvSpPr>
          <p:spPr>
            <a:xfrm>
              <a:off x="2390675" y="1910275"/>
              <a:ext cx="866850" cy="1118675"/>
            </a:xfrm>
            <a:custGeom>
              <a:avLst/>
              <a:gdLst/>
              <a:ahLst/>
              <a:cxnLst/>
              <a:rect l="l" t="t" r="r" b="b"/>
              <a:pathLst>
                <a:path w="34674" h="44747" extrusionOk="0">
                  <a:moveTo>
                    <a:pt x="20542" y="1"/>
                  </a:moveTo>
                  <a:cubicBezTo>
                    <a:pt x="16954" y="1"/>
                    <a:pt x="13117" y="564"/>
                    <a:pt x="9849" y="2096"/>
                  </a:cubicBezTo>
                  <a:cubicBezTo>
                    <a:pt x="1465" y="6043"/>
                    <a:pt x="3297" y="19799"/>
                    <a:pt x="3297" y="19799"/>
                  </a:cubicBezTo>
                  <a:cubicBezTo>
                    <a:pt x="3297" y="19799"/>
                    <a:pt x="5128" y="25700"/>
                    <a:pt x="3948" y="29526"/>
                  </a:cubicBezTo>
                  <a:cubicBezTo>
                    <a:pt x="2767" y="33311"/>
                    <a:pt x="0" y="36200"/>
                    <a:pt x="0" y="36200"/>
                  </a:cubicBezTo>
                  <a:lnTo>
                    <a:pt x="19168" y="44746"/>
                  </a:lnTo>
                  <a:cubicBezTo>
                    <a:pt x="19168" y="44746"/>
                    <a:pt x="19820" y="41979"/>
                    <a:pt x="20104" y="41206"/>
                  </a:cubicBezTo>
                  <a:cubicBezTo>
                    <a:pt x="20349" y="40433"/>
                    <a:pt x="22343" y="40148"/>
                    <a:pt x="22343" y="40148"/>
                  </a:cubicBezTo>
                  <a:cubicBezTo>
                    <a:pt x="22343" y="40148"/>
                    <a:pt x="25362" y="41619"/>
                    <a:pt x="26748" y="41619"/>
                  </a:cubicBezTo>
                  <a:cubicBezTo>
                    <a:pt x="26802" y="41619"/>
                    <a:pt x="26853" y="41617"/>
                    <a:pt x="26901" y="41613"/>
                  </a:cubicBezTo>
                  <a:cubicBezTo>
                    <a:pt x="28244" y="41450"/>
                    <a:pt x="27837" y="40799"/>
                    <a:pt x="28895" y="38845"/>
                  </a:cubicBezTo>
                  <a:cubicBezTo>
                    <a:pt x="29953" y="36851"/>
                    <a:pt x="33738" y="26758"/>
                    <a:pt x="33738" y="24683"/>
                  </a:cubicBezTo>
                  <a:cubicBezTo>
                    <a:pt x="33738" y="22566"/>
                    <a:pt x="32029" y="21264"/>
                    <a:pt x="32029" y="20206"/>
                  </a:cubicBezTo>
                  <a:cubicBezTo>
                    <a:pt x="32029" y="19148"/>
                    <a:pt x="33087" y="17724"/>
                    <a:pt x="33860" y="15485"/>
                  </a:cubicBezTo>
                  <a:cubicBezTo>
                    <a:pt x="34674" y="13247"/>
                    <a:pt x="34389" y="8526"/>
                    <a:pt x="34389" y="8526"/>
                  </a:cubicBezTo>
                  <a:cubicBezTo>
                    <a:pt x="34389" y="8526"/>
                    <a:pt x="34389" y="4578"/>
                    <a:pt x="32436" y="2625"/>
                  </a:cubicBezTo>
                  <a:cubicBezTo>
                    <a:pt x="31240" y="1404"/>
                    <a:pt x="26202" y="1"/>
                    <a:pt x="205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49" name="Google Shape;549;p1"/>
            <p:cNvSpPr/>
            <p:nvPr/>
          </p:nvSpPr>
          <p:spPr>
            <a:xfrm>
              <a:off x="2431350" y="1943325"/>
              <a:ext cx="633900" cy="998125"/>
            </a:xfrm>
            <a:custGeom>
              <a:avLst/>
              <a:gdLst/>
              <a:ahLst/>
              <a:cxnLst/>
              <a:rect l="l" t="t" r="r" b="b"/>
              <a:pathLst>
                <a:path w="25356" h="39925" extrusionOk="0">
                  <a:moveTo>
                    <a:pt x="11233" y="1"/>
                  </a:moveTo>
                  <a:cubicBezTo>
                    <a:pt x="10257" y="285"/>
                    <a:pt x="9280" y="652"/>
                    <a:pt x="8385" y="1059"/>
                  </a:cubicBezTo>
                  <a:cubicBezTo>
                    <a:pt x="5576" y="2402"/>
                    <a:pt x="3949" y="4844"/>
                    <a:pt x="3013" y="7570"/>
                  </a:cubicBezTo>
                  <a:cubicBezTo>
                    <a:pt x="2077" y="10256"/>
                    <a:pt x="1832" y="13186"/>
                    <a:pt x="1832" y="15343"/>
                  </a:cubicBezTo>
                  <a:cubicBezTo>
                    <a:pt x="1832" y="16727"/>
                    <a:pt x="1914" y="17785"/>
                    <a:pt x="1995" y="18233"/>
                  </a:cubicBezTo>
                  <a:cubicBezTo>
                    <a:pt x="1995" y="18314"/>
                    <a:pt x="1995" y="18396"/>
                    <a:pt x="1995" y="18396"/>
                  </a:cubicBezTo>
                  <a:cubicBezTo>
                    <a:pt x="2117" y="18762"/>
                    <a:pt x="3053" y="21977"/>
                    <a:pt x="3053" y="25151"/>
                  </a:cubicBezTo>
                  <a:cubicBezTo>
                    <a:pt x="3053" y="26250"/>
                    <a:pt x="2931" y="27308"/>
                    <a:pt x="2646" y="28285"/>
                  </a:cubicBezTo>
                  <a:cubicBezTo>
                    <a:pt x="1995" y="30401"/>
                    <a:pt x="896" y="32192"/>
                    <a:pt x="1" y="33413"/>
                  </a:cubicBezTo>
                  <a:cubicBezTo>
                    <a:pt x="774" y="33616"/>
                    <a:pt x="1629" y="33861"/>
                    <a:pt x="2606" y="34227"/>
                  </a:cubicBezTo>
                  <a:cubicBezTo>
                    <a:pt x="5047" y="35163"/>
                    <a:pt x="9402" y="37320"/>
                    <a:pt x="13024" y="39355"/>
                  </a:cubicBezTo>
                  <a:lnTo>
                    <a:pt x="18396" y="38622"/>
                  </a:lnTo>
                  <a:cubicBezTo>
                    <a:pt x="18396" y="38622"/>
                    <a:pt x="18681" y="38744"/>
                    <a:pt x="19088" y="38907"/>
                  </a:cubicBezTo>
                  <a:cubicBezTo>
                    <a:pt x="19251" y="38866"/>
                    <a:pt x="19413" y="38785"/>
                    <a:pt x="19576" y="38744"/>
                  </a:cubicBezTo>
                  <a:cubicBezTo>
                    <a:pt x="20146" y="38541"/>
                    <a:pt x="20634" y="38500"/>
                    <a:pt x="20634" y="38500"/>
                  </a:cubicBezTo>
                  <a:lnTo>
                    <a:pt x="20716" y="38500"/>
                  </a:lnTo>
                  <a:cubicBezTo>
                    <a:pt x="20756" y="38500"/>
                    <a:pt x="20797" y="38500"/>
                    <a:pt x="20838" y="38541"/>
                  </a:cubicBezTo>
                  <a:cubicBezTo>
                    <a:pt x="20838" y="38541"/>
                    <a:pt x="20960" y="38582"/>
                    <a:pt x="21123" y="38663"/>
                  </a:cubicBezTo>
                  <a:cubicBezTo>
                    <a:pt x="21326" y="38744"/>
                    <a:pt x="21570" y="38866"/>
                    <a:pt x="21855" y="38988"/>
                  </a:cubicBezTo>
                  <a:cubicBezTo>
                    <a:pt x="22466" y="39233"/>
                    <a:pt x="23239" y="39518"/>
                    <a:pt x="23931" y="39721"/>
                  </a:cubicBezTo>
                  <a:cubicBezTo>
                    <a:pt x="24379" y="39843"/>
                    <a:pt x="24826" y="39925"/>
                    <a:pt x="25111" y="39925"/>
                  </a:cubicBezTo>
                  <a:lnTo>
                    <a:pt x="25355" y="39925"/>
                  </a:lnTo>
                  <a:cubicBezTo>
                    <a:pt x="25192" y="38459"/>
                    <a:pt x="20309" y="34552"/>
                    <a:pt x="20512" y="28977"/>
                  </a:cubicBezTo>
                  <a:cubicBezTo>
                    <a:pt x="20756" y="22872"/>
                    <a:pt x="19129" y="15099"/>
                    <a:pt x="19129" y="15099"/>
                  </a:cubicBezTo>
                  <a:cubicBezTo>
                    <a:pt x="19129" y="15099"/>
                    <a:pt x="19332" y="13186"/>
                    <a:pt x="15832" y="7326"/>
                  </a:cubicBezTo>
                  <a:cubicBezTo>
                    <a:pt x="14571" y="5210"/>
                    <a:pt x="13105" y="2524"/>
                    <a:pt x="1123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50" name="Google Shape;550;p1"/>
            <p:cNvSpPr/>
            <p:nvPr/>
          </p:nvSpPr>
          <p:spPr>
            <a:xfrm>
              <a:off x="2939050" y="2055250"/>
              <a:ext cx="304250" cy="177050"/>
            </a:xfrm>
            <a:custGeom>
              <a:avLst/>
              <a:gdLst/>
              <a:ahLst/>
              <a:cxnLst/>
              <a:rect l="l" t="t" r="r" b="b"/>
              <a:pathLst>
                <a:path w="12170" h="7082" extrusionOk="0">
                  <a:moveTo>
                    <a:pt x="7733" y="0"/>
                  </a:moveTo>
                  <a:cubicBezTo>
                    <a:pt x="1385" y="0"/>
                    <a:pt x="1" y="2605"/>
                    <a:pt x="1873" y="4233"/>
                  </a:cubicBezTo>
                  <a:lnTo>
                    <a:pt x="6594" y="4029"/>
                  </a:lnTo>
                  <a:lnTo>
                    <a:pt x="6594" y="4029"/>
                  </a:lnTo>
                  <a:cubicBezTo>
                    <a:pt x="6594" y="4029"/>
                    <a:pt x="3745" y="7082"/>
                    <a:pt x="7041" y="7082"/>
                  </a:cubicBezTo>
                  <a:cubicBezTo>
                    <a:pt x="9605" y="7082"/>
                    <a:pt x="11437" y="6593"/>
                    <a:pt x="12169" y="5535"/>
                  </a:cubicBezTo>
                  <a:cubicBezTo>
                    <a:pt x="12169" y="5169"/>
                    <a:pt x="12169" y="4843"/>
                    <a:pt x="12169" y="4518"/>
                  </a:cubicBezTo>
                  <a:cubicBezTo>
                    <a:pt x="12169" y="3989"/>
                    <a:pt x="12169" y="3541"/>
                    <a:pt x="12129" y="3256"/>
                  </a:cubicBezTo>
                  <a:cubicBezTo>
                    <a:pt x="12129" y="2930"/>
                    <a:pt x="12129" y="2727"/>
                    <a:pt x="12129" y="2727"/>
                  </a:cubicBezTo>
                  <a:cubicBezTo>
                    <a:pt x="12129" y="2727"/>
                    <a:pt x="12129" y="2686"/>
                    <a:pt x="12129" y="2564"/>
                  </a:cubicBezTo>
                  <a:cubicBezTo>
                    <a:pt x="12129" y="2442"/>
                    <a:pt x="12129" y="2279"/>
                    <a:pt x="12088" y="2116"/>
                  </a:cubicBezTo>
                  <a:cubicBezTo>
                    <a:pt x="12088" y="1791"/>
                    <a:pt x="12006" y="1343"/>
                    <a:pt x="11925" y="896"/>
                  </a:cubicBezTo>
                  <a:cubicBezTo>
                    <a:pt x="11274" y="367"/>
                    <a:pt x="10012" y="0"/>
                    <a:pt x="773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51" name="Google Shape;551;p1"/>
            <p:cNvSpPr/>
            <p:nvPr/>
          </p:nvSpPr>
          <p:spPr>
            <a:xfrm>
              <a:off x="2382525" y="1901600"/>
              <a:ext cx="878075" cy="1136150"/>
            </a:xfrm>
            <a:custGeom>
              <a:avLst/>
              <a:gdLst/>
              <a:ahLst/>
              <a:cxnLst/>
              <a:rect l="l" t="t" r="r" b="b"/>
              <a:pathLst>
                <a:path w="35123" h="45446" extrusionOk="0">
                  <a:moveTo>
                    <a:pt x="20837" y="693"/>
                  </a:moveTo>
                  <a:cubicBezTo>
                    <a:pt x="23646" y="693"/>
                    <a:pt x="26291" y="1059"/>
                    <a:pt x="28407" y="1547"/>
                  </a:cubicBezTo>
                  <a:cubicBezTo>
                    <a:pt x="29424" y="1792"/>
                    <a:pt x="30361" y="2077"/>
                    <a:pt x="31052" y="2361"/>
                  </a:cubicBezTo>
                  <a:cubicBezTo>
                    <a:pt x="31744" y="2646"/>
                    <a:pt x="32273" y="2972"/>
                    <a:pt x="32517" y="3216"/>
                  </a:cubicBezTo>
                  <a:cubicBezTo>
                    <a:pt x="33413" y="4111"/>
                    <a:pt x="33901" y="5536"/>
                    <a:pt x="34145" y="6716"/>
                  </a:cubicBezTo>
                  <a:cubicBezTo>
                    <a:pt x="34267" y="7326"/>
                    <a:pt x="34308" y="7856"/>
                    <a:pt x="34349" y="8262"/>
                  </a:cubicBezTo>
                  <a:cubicBezTo>
                    <a:pt x="34390" y="8425"/>
                    <a:pt x="34390" y="8588"/>
                    <a:pt x="34390" y="8710"/>
                  </a:cubicBezTo>
                  <a:cubicBezTo>
                    <a:pt x="34390" y="8832"/>
                    <a:pt x="34390" y="8873"/>
                    <a:pt x="34390" y="8873"/>
                  </a:cubicBezTo>
                  <a:cubicBezTo>
                    <a:pt x="34390" y="8873"/>
                    <a:pt x="34390" y="9076"/>
                    <a:pt x="34390" y="9402"/>
                  </a:cubicBezTo>
                  <a:cubicBezTo>
                    <a:pt x="34430" y="9687"/>
                    <a:pt x="34430" y="10135"/>
                    <a:pt x="34430" y="10664"/>
                  </a:cubicBezTo>
                  <a:cubicBezTo>
                    <a:pt x="34430" y="11437"/>
                    <a:pt x="34390" y="12414"/>
                    <a:pt x="34308" y="13309"/>
                  </a:cubicBezTo>
                  <a:cubicBezTo>
                    <a:pt x="34227" y="14204"/>
                    <a:pt x="34105" y="15100"/>
                    <a:pt x="33901" y="15710"/>
                  </a:cubicBezTo>
                  <a:cubicBezTo>
                    <a:pt x="33494" y="16809"/>
                    <a:pt x="33047" y="17704"/>
                    <a:pt x="32680" y="18478"/>
                  </a:cubicBezTo>
                  <a:cubicBezTo>
                    <a:pt x="32314" y="19251"/>
                    <a:pt x="32029" y="19902"/>
                    <a:pt x="32029" y="20553"/>
                  </a:cubicBezTo>
                  <a:cubicBezTo>
                    <a:pt x="32029" y="20919"/>
                    <a:pt x="32151" y="21245"/>
                    <a:pt x="32314" y="21570"/>
                  </a:cubicBezTo>
                  <a:cubicBezTo>
                    <a:pt x="32843" y="22507"/>
                    <a:pt x="33738" y="23565"/>
                    <a:pt x="33738" y="25030"/>
                  </a:cubicBezTo>
                  <a:cubicBezTo>
                    <a:pt x="33738" y="25233"/>
                    <a:pt x="33698" y="25600"/>
                    <a:pt x="33576" y="26088"/>
                  </a:cubicBezTo>
                  <a:cubicBezTo>
                    <a:pt x="33209" y="27716"/>
                    <a:pt x="32273" y="30565"/>
                    <a:pt x="31297" y="33169"/>
                  </a:cubicBezTo>
                  <a:cubicBezTo>
                    <a:pt x="30808" y="34472"/>
                    <a:pt x="30320" y="35733"/>
                    <a:pt x="29913" y="36751"/>
                  </a:cubicBezTo>
                  <a:cubicBezTo>
                    <a:pt x="29506" y="37809"/>
                    <a:pt x="29140" y="38623"/>
                    <a:pt x="28895" y="39030"/>
                  </a:cubicBezTo>
                  <a:cubicBezTo>
                    <a:pt x="28366" y="40047"/>
                    <a:pt x="28204" y="40739"/>
                    <a:pt x="28041" y="41105"/>
                  </a:cubicBezTo>
                  <a:cubicBezTo>
                    <a:pt x="27919" y="41309"/>
                    <a:pt x="27878" y="41390"/>
                    <a:pt x="27756" y="41471"/>
                  </a:cubicBezTo>
                  <a:cubicBezTo>
                    <a:pt x="27675" y="41512"/>
                    <a:pt x="27512" y="41594"/>
                    <a:pt x="27227" y="41594"/>
                  </a:cubicBezTo>
                  <a:lnTo>
                    <a:pt x="27064" y="41594"/>
                  </a:lnTo>
                  <a:cubicBezTo>
                    <a:pt x="26779" y="41594"/>
                    <a:pt x="26372" y="41512"/>
                    <a:pt x="25884" y="41390"/>
                  </a:cubicBezTo>
                  <a:cubicBezTo>
                    <a:pt x="25192" y="41187"/>
                    <a:pt x="24419" y="40902"/>
                    <a:pt x="23808" y="40657"/>
                  </a:cubicBezTo>
                  <a:cubicBezTo>
                    <a:pt x="23523" y="40535"/>
                    <a:pt x="23279" y="40413"/>
                    <a:pt x="23076" y="40332"/>
                  </a:cubicBezTo>
                  <a:cubicBezTo>
                    <a:pt x="22913" y="40251"/>
                    <a:pt x="22791" y="40210"/>
                    <a:pt x="22791" y="40210"/>
                  </a:cubicBezTo>
                  <a:cubicBezTo>
                    <a:pt x="22750" y="40169"/>
                    <a:pt x="22669" y="40169"/>
                    <a:pt x="22587" y="40169"/>
                  </a:cubicBezTo>
                  <a:cubicBezTo>
                    <a:pt x="22587" y="40169"/>
                    <a:pt x="22099" y="40210"/>
                    <a:pt x="21529" y="40413"/>
                  </a:cubicBezTo>
                  <a:cubicBezTo>
                    <a:pt x="21244" y="40495"/>
                    <a:pt x="20960" y="40617"/>
                    <a:pt x="20715" y="40780"/>
                  </a:cubicBezTo>
                  <a:cubicBezTo>
                    <a:pt x="20430" y="40902"/>
                    <a:pt x="20227" y="41105"/>
                    <a:pt x="20105" y="41431"/>
                  </a:cubicBezTo>
                  <a:cubicBezTo>
                    <a:pt x="19942" y="41878"/>
                    <a:pt x="19739" y="42733"/>
                    <a:pt x="19535" y="43547"/>
                  </a:cubicBezTo>
                  <a:cubicBezTo>
                    <a:pt x="19430" y="43946"/>
                    <a:pt x="19336" y="44324"/>
                    <a:pt x="19269" y="44596"/>
                  </a:cubicBezTo>
                  <a:lnTo>
                    <a:pt x="19269" y="44596"/>
                  </a:lnTo>
                  <a:lnTo>
                    <a:pt x="898" y="36444"/>
                  </a:lnTo>
                  <a:lnTo>
                    <a:pt x="898" y="36444"/>
                  </a:lnTo>
                  <a:cubicBezTo>
                    <a:pt x="1673" y="35558"/>
                    <a:pt x="3627" y="33066"/>
                    <a:pt x="4599" y="29954"/>
                  </a:cubicBezTo>
                  <a:cubicBezTo>
                    <a:pt x="4884" y="28977"/>
                    <a:pt x="5006" y="27919"/>
                    <a:pt x="5006" y="26820"/>
                  </a:cubicBezTo>
                  <a:cubicBezTo>
                    <a:pt x="5006" y="23483"/>
                    <a:pt x="3948" y="20065"/>
                    <a:pt x="3948" y="20065"/>
                  </a:cubicBezTo>
                  <a:cubicBezTo>
                    <a:pt x="3948" y="20029"/>
                    <a:pt x="3948" y="19972"/>
                    <a:pt x="3948" y="19902"/>
                  </a:cubicBezTo>
                  <a:cubicBezTo>
                    <a:pt x="3867" y="19454"/>
                    <a:pt x="3785" y="18396"/>
                    <a:pt x="3785" y="17012"/>
                  </a:cubicBezTo>
                  <a:cubicBezTo>
                    <a:pt x="3785" y="14855"/>
                    <a:pt x="4030" y="11925"/>
                    <a:pt x="4966" y="9239"/>
                  </a:cubicBezTo>
                  <a:cubicBezTo>
                    <a:pt x="5902" y="6513"/>
                    <a:pt x="7529" y="4071"/>
                    <a:pt x="10338" y="2728"/>
                  </a:cubicBezTo>
                  <a:cubicBezTo>
                    <a:pt x="13512" y="1263"/>
                    <a:pt x="17297" y="693"/>
                    <a:pt x="20837" y="693"/>
                  </a:cubicBezTo>
                  <a:close/>
                  <a:moveTo>
                    <a:pt x="20837" y="1"/>
                  </a:moveTo>
                  <a:cubicBezTo>
                    <a:pt x="17215" y="1"/>
                    <a:pt x="13349" y="571"/>
                    <a:pt x="10053" y="2117"/>
                  </a:cubicBezTo>
                  <a:cubicBezTo>
                    <a:pt x="7000" y="3542"/>
                    <a:pt x="5291" y="6187"/>
                    <a:pt x="4314" y="8995"/>
                  </a:cubicBezTo>
                  <a:cubicBezTo>
                    <a:pt x="3338" y="11844"/>
                    <a:pt x="3093" y="14815"/>
                    <a:pt x="3093" y="17012"/>
                  </a:cubicBezTo>
                  <a:cubicBezTo>
                    <a:pt x="3093" y="18884"/>
                    <a:pt x="3297" y="20187"/>
                    <a:pt x="3297" y="20187"/>
                  </a:cubicBezTo>
                  <a:lnTo>
                    <a:pt x="3297" y="20268"/>
                  </a:lnTo>
                  <a:cubicBezTo>
                    <a:pt x="3297" y="20268"/>
                    <a:pt x="3297" y="20309"/>
                    <a:pt x="3338" y="20390"/>
                  </a:cubicBezTo>
                  <a:cubicBezTo>
                    <a:pt x="3541" y="21082"/>
                    <a:pt x="4355" y="24012"/>
                    <a:pt x="4355" y="26820"/>
                  </a:cubicBezTo>
                  <a:cubicBezTo>
                    <a:pt x="4355" y="27879"/>
                    <a:pt x="4233" y="28896"/>
                    <a:pt x="3948" y="29751"/>
                  </a:cubicBezTo>
                  <a:cubicBezTo>
                    <a:pt x="3378" y="31623"/>
                    <a:pt x="2402" y="33251"/>
                    <a:pt x="1588" y="34431"/>
                  </a:cubicBezTo>
                  <a:cubicBezTo>
                    <a:pt x="1181" y="35041"/>
                    <a:pt x="814" y="35489"/>
                    <a:pt x="530" y="35815"/>
                  </a:cubicBezTo>
                  <a:cubicBezTo>
                    <a:pt x="407" y="35977"/>
                    <a:pt x="285" y="36099"/>
                    <a:pt x="204" y="36221"/>
                  </a:cubicBezTo>
                  <a:lnTo>
                    <a:pt x="123" y="36303"/>
                  </a:lnTo>
                  <a:lnTo>
                    <a:pt x="82" y="36344"/>
                  </a:lnTo>
                  <a:cubicBezTo>
                    <a:pt x="1" y="36425"/>
                    <a:pt x="1" y="36506"/>
                    <a:pt x="1" y="36628"/>
                  </a:cubicBezTo>
                  <a:cubicBezTo>
                    <a:pt x="41" y="36751"/>
                    <a:pt x="123" y="36832"/>
                    <a:pt x="204" y="36873"/>
                  </a:cubicBezTo>
                  <a:lnTo>
                    <a:pt x="19372" y="45419"/>
                  </a:lnTo>
                  <a:cubicBezTo>
                    <a:pt x="19406" y="45436"/>
                    <a:pt x="19447" y="45446"/>
                    <a:pt x="19489" y="45446"/>
                  </a:cubicBezTo>
                  <a:cubicBezTo>
                    <a:pt x="19548" y="45446"/>
                    <a:pt x="19610" y="45426"/>
                    <a:pt x="19657" y="45378"/>
                  </a:cubicBezTo>
                  <a:cubicBezTo>
                    <a:pt x="19739" y="45338"/>
                    <a:pt x="19820" y="45256"/>
                    <a:pt x="19820" y="45175"/>
                  </a:cubicBezTo>
                  <a:cubicBezTo>
                    <a:pt x="19820" y="45175"/>
                    <a:pt x="19983" y="44483"/>
                    <a:pt x="20186" y="43710"/>
                  </a:cubicBezTo>
                  <a:cubicBezTo>
                    <a:pt x="20390" y="42896"/>
                    <a:pt x="20634" y="42041"/>
                    <a:pt x="20756" y="41675"/>
                  </a:cubicBezTo>
                  <a:cubicBezTo>
                    <a:pt x="20756" y="41594"/>
                    <a:pt x="20878" y="41471"/>
                    <a:pt x="21041" y="41349"/>
                  </a:cubicBezTo>
                  <a:cubicBezTo>
                    <a:pt x="21326" y="41187"/>
                    <a:pt x="21773" y="41024"/>
                    <a:pt x="22099" y="40942"/>
                  </a:cubicBezTo>
                  <a:cubicBezTo>
                    <a:pt x="22262" y="40902"/>
                    <a:pt x="22425" y="40861"/>
                    <a:pt x="22547" y="40861"/>
                  </a:cubicBezTo>
                  <a:lnTo>
                    <a:pt x="22574" y="40852"/>
                  </a:lnTo>
                  <a:lnTo>
                    <a:pt x="22574" y="40852"/>
                  </a:lnTo>
                  <a:cubicBezTo>
                    <a:pt x="22782" y="40948"/>
                    <a:pt x="23443" y="41251"/>
                    <a:pt x="24215" y="41553"/>
                  </a:cubicBezTo>
                  <a:cubicBezTo>
                    <a:pt x="24704" y="41716"/>
                    <a:pt x="25192" y="41919"/>
                    <a:pt x="25721" y="42041"/>
                  </a:cubicBezTo>
                  <a:cubicBezTo>
                    <a:pt x="26209" y="42204"/>
                    <a:pt x="26657" y="42285"/>
                    <a:pt x="27064" y="42285"/>
                  </a:cubicBezTo>
                  <a:lnTo>
                    <a:pt x="27268" y="42285"/>
                  </a:lnTo>
                  <a:cubicBezTo>
                    <a:pt x="27634" y="42245"/>
                    <a:pt x="27919" y="42163"/>
                    <a:pt x="28163" y="42000"/>
                  </a:cubicBezTo>
                  <a:cubicBezTo>
                    <a:pt x="28326" y="41878"/>
                    <a:pt x="28448" y="41756"/>
                    <a:pt x="28529" y="41553"/>
                  </a:cubicBezTo>
                  <a:cubicBezTo>
                    <a:pt x="28814" y="41064"/>
                    <a:pt x="28936" y="40413"/>
                    <a:pt x="29506" y="39355"/>
                  </a:cubicBezTo>
                  <a:cubicBezTo>
                    <a:pt x="29791" y="38826"/>
                    <a:pt x="30238" y="37809"/>
                    <a:pt x="30727" y="36547"/>
                  </a:cubicBezTo>
                  <a:cubicBezTo>
                    <a:pt x="31500" y="34675"/>
                    <a:pt x="32395" y="32192"/>
                    <a:pt x="33128" y="29995"/>
                  </a:cubicBezTo>
                  <a:cubicBezTo>
                    <a:pt x="33494" y="28896"/>
                    <a:pt x="33820" y="27879"/>
                    <a:pt x="34023" y="27024"/>
                  </a:cubicBezTo>
                  <a:cubicBezTo>
                    <a:pt x="34267" y="26169"/>
                    <a:pt x="34390" y="25477"/>
                    <a:pt x="34390" y="25030"/>
                  </a:cubicBezTo>
                  <a:cubicBezTo>
                    <a:pt x="34390" y="23850"/>
                    <a:pt x="33942" y="22954"/>
                    <a:pt x="33494" y="22222"/>
                  </a:cubicBezTo>
                  <a:cubicBezTo>
                    <a:pt x="33291" y="21855"/>
                    <a:pt x="33087" y="21530"/>
                    <a:pt x="32924" y="21245"/>
                  </a:cubicBezTo>
                  <a:cubicBezTo>
                    <a:pt x="32762" y="20960"/>
                    <a:pt x="32721" y="20716"/>
                    <a:pt x="32721" y="20553"/>
                  </a:cubicBezTo>
                  <a:cubicBezTo>
                    <a:pt x="32680" y="20146"/>
                    <a:pt x="32924" y="19536"/>
                    <a:pt x="33291" y="18762"/>
                  </a:cubicBezTo>
                  <a:cubicBezTo>
                    <a:pt x="33657" y="17989"/>
                    <a:pt x="34105" y="17094"/>
                    <a:pt x="34512" y="15954"/>
                  </a:cubicBezTo>
                  <a:cubicBezTo>
                    <a:pt x="34756" y="15222"/>
                    <a:pt x="34919" y="14326"/>
                    <a:pt x="35000" y="13350"/>
                  </a:cubicBezTo>
                  <a:cubicBezTo>
                    <a:pt x="35081" y="12414"/>
                    <a:pt x="35122" y="11478"/>
                    <a:pt x="35122" y="10664"/>
                  </a:cubicBezTo>
                  <a:cubicBezTo>
                    <a:pt x="35122" y="9606"/>
                    <a:pt x="35081" y="8873"/>
                    <a:pt x="35081" y="8832"/>
                  </a:cubicBezTo>
                  <a:lnTo>
                    <a:pt x="35081" y="8832"/>
                  </a:lnTo>
                  <a:lnTo>
                    <a:pt x="35081" y="8832"/>
                  </a:lnTo>
                  <a:cubicBezTo>
                    <a:pt x="35077" y="8631"/>
                    <a:pt x="35048" y="7708"/>
                    <a:pt x="34797" y="6594"/>
                  </a:cubicBezTo>
                  <a:cubicBezTo>
                    <a:pt x="34552" y="5332"/>
                    <a:pt x="34064" y="3786"/>
                    <a:pt x="33006" y="2728"/>
                  </a:cubicBezTo>
                  <a:cubicBezTo>
                    <a:pt x="32640" y="2361"/>
                    <a:pt x="32070" y="2036"/>
                    <a:pt x="31297" y="1751"/>
                  </a:cubicBezTo>
                  <a:cubicBezTo>
                    <a:pt x="29058" y="815"/>
                    <a:pt x="25111" y="1"/>
                    <a:pt x="208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52" name="Google Shape;552;p1"/>
            <p:cNvSpPr/>
            <p:nvPr/>
          </p:nvSpPr>
          <p:spPr>
            <a:xfrm>
              <a:off x="2417125" y="1742250"/>
              <a:ext cx="1039825" cy="903125"/>
            </a:xfrm>
            <a:custGeom>
              <a:avLst/>
              <a:gdLst/>
              <a:ahLst/>
              <a:cxnLst/>
              <a:rect l="l" t="t" r="r" b="b"/>
              <a:pathLst>
                <a:path w="41593" h="36125" extrusionOk="0">
                  <a:moveTo>
                    <a:pt x="17525" y="0"/>
                  </a:moveTo>
                  <a:cubicBezTo>
                    <a:pt x="17069" y="0"/>
                    <a:pt x="16613" y="9"/>
                    <a:pt x="16157" y="26"/>
                  </a:cubicBezTo>
                  <a:cubicBezTo>
                    <a:pt x="8669" y="270"/>
                    <a:pt x="3175" y="2916"/>
                    <a:pt x="1587" y="7230"/>
                  </a:cubicBezTo>
                  <a:cubicBezTo>
                    <a:pt x="0" y="11584"/>
                    <a:pt x="2483" y="26805"/>
                    <a:pt x="2646" y="30875"/>
                  </a:cubicBezTo>
                  <a:cubicBezTo>
                    <a:pt x="2768" y="34944"/>
                    <a:pt x="5250" y="36125"/>
                    <a:pt x="8140" y="36125"/>
                  </a:cubicBezTo>
                  <a:cubicBezTo>
                    <a:pt x="11029" y="36125"/>
                    <a:pt x="13512" y="33601"/>
                    <a:pt x="14163" y="31404"/>
                  </a:cubicBezTo>
                  <a:cubicBezTo>
                    <a:pt x="14855" y="29165"/>
                    <a:pt x="15099" y="26927"/>
                    <a:pt x="15506" y="26398"/>
                  </a:cubicBezTo>
                  <a:cubicBezTo>
                    <a:pt x="15558" y="26322"/>
                    <a:pt x="15635" y="26290"/>
                    <a:pt x="15729" y="26290"/>
                  </a:cubicBezTo>
                  <a:cubicBezTo>
                    <a:pt x="16293" y="26290"/>
                    <a:pt x="17459" y="27456"/>
                    <a:pt x="17459" y="27456"/>
                  </a:cubicBezTo>
                  <a:cubicBezTo>
                    <a:pt x="17459" y="27456"/>
                    <a:pt x="18852" y="27854"/>
                    <a:pt x="19901" y="27854"/>
                  </a:cubicBezTo>
                  <a:cubicBezTo>
                    <a:pt x="20426" y="27854"/>
                    <a:pt x="20864" y="27755"/>
                    <a:pt x="21000" y="27456"/>
                  </a:cubicBezTo>
                  <a:cubicBezTo>
                    <a:pt x="21407" y="26520"/>
                    <a:pt x="20227" y="26276"/>
                    <a:pt x="21651" y="25747"/>
                  </a:cubicBezTo>
                  <a:cubicBezTo>
                    <a:pt x="23116" y="25218"/>
                    <a:pt x="26535" y="23102"/>
                    <a:pt x="26535" y="21026"/>
                  </a:cubicBezTo>
                  <a:cubicBezTo>
                    <a:pt x="26535" y="18910"/>
                    <a:pt x="22587" y="15369"/>
                    <a:pt x="24541" y="14840"/>
                  </a:cubicBezTo>
                  <a:cubicBezTo>
                    <a:pt x="25501" y="14585"/>
                    <a:pt x="27395" y="14519"/>
                    <a:pt x="29101" y="14519"/>
                  </a:cubicBezTo>
                  <a:cubicBezTo>
                    <a:pt x="30938" y="14519"/>
                    <a:pt x="32558" y="14596"/>
                    <a:pt x="32558" y="14596"/>
                  </a:cubicBezTo>
                  <a:cubicBezTo>
                    <a:pt x="32558" y="14596"/>
                    <a:pt x="28366" y="16549"/>
                    <a:pt x="30442" y="17485"/>
                  </a:cubicBezTo>
                  <a:cubicBezTo>
                    <a:pt x="30907" y="17682"/>
                    <a:pt x="31518" y="17779"/>
                    <a:pt x="32209" y="17779"/>
                  </a:cubicBezTo>
                  <a:cubicBezTo>
                    <a:pt x="34660" y="17779"/>
                    <a:pt x="38115" y="16565"/>
                    <a:pt x="39639" y="14311"/>
                  </a:cubicBezTo>
                  <a:cubicBezTo>
                    <a:pt x="41593" y="11421"/>
                    <a:pt x="38866" y="6863"/>
                    <a:pt x="35040" y="4340"/>
                  </a:cubicBezTo>
                  <a:cubicBezTo>
                    <a:pt x="31486" y="2009"/>
                    <a:pt x="24558" y="0"/>
                    <a:pt x="1752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53" name="Google Shape;553;p1"/>
            <p:cNvSpPr/>
            <p:nvPr/>
          </p:nvSpPr>
          <p:spPr>
            <a:xfrm>
              <a:off x="2435425" y="1733725"/>
              <a:ext cx="997100" cy="919800"/>
            </a:xfrm>
            <a:custGeom>
              <a:avLst/>
              <a:gdLst/>
              <a:ahLst/>
              <a:cxnLst/>
              <a:rect l="l" t="t" r="r" b="b"/>
              <a:pathLst>
                <a:path w="39884" h="36792" extrusionOk="0">
                  <a:moveTo>
                    <a:pt x="16893" y="692"/>
                  </a:moveTo>
                  <a:cubicBezTo>
                    <a:pt x="23823" y="692"/>
                    <a:pt x="30680" y="2709"/>
                    <a:pt x="34146" y="4966"/>
                  </a:cubicBezTo>
                  <a:cubicBezTo>
                    <a:pt x="35570" y="5902"/>
                    <a:pt x="36832" y="7164"/>
                    <a:pt x="37768" y="8507"/>
                  </a:cubicBezTo>
                  <a:cubicBezTo>
                    <a:pt x="38663" y="9809"/>
                    <a:pt x="39233" y="11233"/>
                    <a:pt x="39233" y="12454"/>
                  </a:cubicBezTo>
                  <a:cubicBezTo>
                    <a:pt x="39233" y="13187"/>
                    <a:pt x="39029" y="13879"/>
                    <a:pt x="38622" y="14489"/>
                  </a:cubicBezTo>
                  <a:cubicBezTo>
                    <a:pt x="37930" y="15507"/>
                    <a:pt x="36750" y="16361"/>
                    <a:pt x="35407" y="16931"/>
                  </a:cubicBezTo>
                  <a:cubicBezTo>
                    <a:pt x="34105" y="17501"/>
                    <a:pt x="32681" y="17786"/>
                    <a:pt x="31500" y="17786"/>
                  </a:cubicBezTo>
                  <a:cubicBezTo>
                    <a:pt x="30849" y="17786"/>
                    <a:pt x="30279" y="17664"/>
                    <a:pt x="29872" y="17501"/>
                  </a:cubicBezTo>
                  <a:cubicBezTo>
                    <a:pt x="29669" y="17419"/>
                    <a:pt x="29588" y="17338"/>
                    <a:pt x="29547" y="17297"/>
                  </a:cubicBezTo>
                  <a:lnTo>
                    <a:pt x="29465" y="17175"/>
                  </a:lnTo>
                  <a:cubicBezTo>
                    <a:pt x="29465" y="17134"/>
                    <a:pt x="29506" y="17053"/>
                    <a:pt x="29547" y="16972"/>
                  </a:cubicBezTo>
                  <a:cubicBezTo>
                    <a:pt x="29710" y="16605"/>
                    <a:pt x="30361" y="16158"/>
                    <a:pt x="30890" y="15791"/>
                  </a:cubicBezTo>
                  <a:cubicBezTo>
                    <a:pt x="31175" y="15629"/>
                    <a:pt x="31460" y="15507"/>
                    <a:pt x="31663" y="15384"/>
                  </a:cubicBezTo>
                  <a:cubicBezTo>
                    <a:pt x="31744" y="15344"/>
                    <a:pt x="31826" y="15303"/>
                    <a:pt x="31867" y="15262"/>
                  </a:cubicBezTo>
                  <a:lnTo>
                    <a:pt x="31948" y="15222"/>
                  </a:lnTo>
                  <a:cubicBezTo>
                    <a:pt x="32111" y="15181"/>
                    <a:pt x="32192" y="15018"/>
                    <a:pt x="32151" y="14855"/>
                  </a:cubicBezTo>
                  <a:cubicBezTo>
                    <a:pt x="32111" y="14693"/>
                    <a:pt x="31989" y="14611"/>
                    <a:pt x="31826" y="14571"/>
                  </a:cubicBezTo>
                  <a:cubicBezTo>
                    <a:pt x="31826" y="14571"/>
                    <a:pt x="30320" y="14530"/>
                    <a:pt x="28570" y="14530"/>
                  </a:cubicBezTo>
                  <a:cubicBezTo>
                    <a:pt x="27675" y="14530"/>
                    <a:pt x="26739" y="14530"/>
                    <a:pt x="25884" y="14571"/>
                  </a:cubicBezTo>
                  <a:cubicBezTo>
                    <a:pt x="25029" y="14652"/>
                    <a:pt x="24256" y="14733"/>
                    <a:pt x="23727" y="14855"/>
                  </a:cubicBezTo>
                  <a:cubicBezTo>
                    <a:pt x="23483" y="14937"/>
                    <a:pt x="23279" y="15059"/>
                    <a:pt x="23117" y="15222"/>
                  </a:cubicBezTo>
                  <a:cubicBezTo>
                    <a:pt x="22995" y="15384"/>
                    <a:pt x="22913" y="15629"/>
                    <a:pt x="22913" y="15832"/>
                  </a:cubicBezTo>
                  <a:cubicBezTo>
                    <a:pt x="22913" y="16239"/>
                    <a:pt x="23117" y="16687"/>
                    <a:pt x="23361" y="17134"/>
                  </a:cubicBezTo>
                  <a:cubicBezTo>
                    <a:pt x="23727" y="17826"/>
                    <a:pt x="24256" y="18600"/>
                    <a:pt x="24704" y="19373"/>
                  </a:cubicBezTo>
                  <a:cubicBezTo>
                    <a:pt x="25152" y="20105"/>
                    <a:pt x="25436" y="20838"/>
                    <a:pt x="25436" y="21367"/>
                  </a:cubicBezTo>
                  <a:cubicBezTo>
                    <a:pt x="25436" y="21774"/>
                    <a:pt x="25274" y="22262"/>
                    <a:pt x="24948" y="22710"/>
                  </a:cubicBezTo>
                  <a:cubicBezTo>
                    <a:pt x="24460" y="23402"/>
                    <a:pt x="23686" y="24094"/>
                    <a:pt x="22913" y="24623"/>
                  </a:cubicBezTo>
                  <a:cubicBezTo>
                    <a:pt x="22140" y="25193"/>
                    <a:pt x="21326" y="25599"/>
                    <a:pt x="20797" y="25762"/>
                  </a:cubicBezTo>
                  <a:cubicBezTo>
                    <a:pt x="20512" y="25884"/>
                    <a:pt x="20268" y="25966"/>
                    <a:pt x="20105" y="26129"/>
                  </a:cubicBezTo>
                  <a:cubicBezTo>
                    <a:pt x="20024" y="26169"/>
                    <a:pt x="19983" y="26251"/>
                    <a:pt x="19902" y="26373"/>
                  </a:cubicBezTo>
                  <a:cubicBezTo>
                    <a:pt x="19861" y="26454"/>
                    <a:pt x="19861" y="26576"/>
                    <a:pt x="19861" y="26658"/>
                  </a:cubicBezTo>
                  <a:cubicBezTo>
                    <a:pt x="19861" y="26861"/>
                    <a:pt x="19902" y="26983"/>
                    <a:pt x="19942" y="27105"/>
                  </a:cubicBezTo>
                  <a:cubicBezTo>
                    <a:pt x="19983" y="27227"/>
                    <a:pt x="20024" y="27309"/>
                    <a:pt x="20024" y="27390"/>
                  </a:cubicBezTo>
                  <a:cubicBezTo>
                    <a:pt x="20024" y="27472"/>
                    <a:pt x="20024" y="27553"/>
                    <a:pt x="19942" y="27675"/>
                  </a:cubicBezTo>
                  <a:cubicBezTo>
                    <a:pt x="19942" y="27675"/>
                    <a:pt x="19902" y="27756"/>
                    <a:pt x="19780" y="27797"/>
                  </a:cubicBezTo>
                  <a:cubicBezTo>
                    <a:pt x="19664" y="27826"/>
                    <a:pt x="19529" y="27855"/>
                    <a:pt x="19373" y="27855"/>
                  </a:cubicBezTo>
                  <a:cubicBezTo>
                    <a:pt x="19309" y="27855"/>
                    <a:pt x="19241" y="27850"/>
                    <a:pt x="19169" y="27838"/>
                  </a:cubicBezTo>
                  <a:cubicBezTo>
                    <a:pt x="19102" y="27843"/>
                    <a:pt x="19034" y="27846"/>
                    <a:pt x="18965" y="27846"/>
                  </a:cubicBezTo>
                  <a:cubicBezTo>
                    <a:pt x="18526" y="27846"/>
                    <a:pt x="18044" y="27745"/>
                    <a:pt x="17623" y="27675"/>
                  </a:cubicBezTo>
                  <a:cubicBezTo>
                    <a:pt x="17378" y="27594"/>
                    <a:pt x="17175" y="27553"/>
                    <a:pt x="17053" y="27512"/>
                  </a:cubicBezTo>
                  <a:cubicBezTo>
                    <a:pt x="16988" y="27496"/>
                    <a:pt x="16936" y="27486"/>
                    <a:pt x="16897" y="27480"/>
                  </a:cubicBezTo>
                  <a:lnTo>
                    <a:pt x="16897" y="27480"/>
                  </a:lnTo>
                  <a:cubicBezTo>
                    <a:pt x="16786" y="27375"/>
                    <a:pt x="16562" y="27169"/>
                    <a:pt x="16280" y="26942"/>
                  </a:cubicBezTo>
                  <a:cubicBezTo>
                    <a:pt x="16117" y="26780"/>
                    <a:pt x="15873" y="26658"/>
                    <a:pt x="15669" y="26536"/>
                  </a:cubicBezTo>
                  <a:cubicBezTo>
                    <a:pt x="15466" y="26413"/>
                    <a:pt x="15262" y="26291"/>
                    <a:pt x="14977" y="26291"/>
                  </a:cubicBezTo>
                  <a:cubicBezTo>
                    <a:pt x="14814" y="26291"/>
                    <a:pt x="14611" y="26373"/>
                    <a:pt x="14489" y="26536"/>
                  </a:cubicBezTo>
                  <a:cubicBezTo>
                    <a:pt x="14326" y="26739"/>
                    <a:pt x="14245" y="26983"/>
                    <a:pt x="14163" y="27349"/>
                  </a:cubicBezTo>
                  <a:cubicBezTo>
                    <a:pt x="13878" y="28326"/>
                    <a:pt x="13594" y="29995"/>
                    <a:pt x="13105" y="31623"/>
                  </a:cubicBezTo>
                  <a:cubicBezTo>
                    <a:pt x="12820" y="32681"/>
                    <a:pt x="12047" y="33820"/>
                    <a:pt x="11030" y="34675"/>
                  </a:cubicBezTo>
                  <a:cubicBezTo>
                    <a:pt x="10012" y="35530"/>
                    <a:pt x="8751" y="36099"/>
                    <a:pt x="7408" y="36099"/>
                  </a:cubicBezTo>
                  <a:cubicBezTo>
                    <a:pt x="6024" y="36099"/>
                    <a:pt x="4762" y="35814"/>
                    <a:pt x="3826" y="35082"/>
                  </a:cubicBezTo>
                  <a:cubicBezTo>
                    <a:pt x="2931" y="34349"/>
                    <a:pt x="2320" y="33169"/>
                    <a:pt x="2239" y="31175"/>
                  </a:cubicBezTo>
                  <a:cubicBezTo>
                    <a:pt x="2198" y="29588"/>
                    <a:pt x="1791" y="26454"/>
                    <a:pt x="1425" y="22873"/>
                  </a:cubicBezTo>
                  <a:cubicBezTo>
                    <a:pt x="1018" y="19332"/>
                    <a:pt x="652" y="15344"/>
                    <a:pt x="652" y="12251"/>
                  </a:cubicBezTo>
                  <a:cubicBezTo>
                    <a:pt x="652" y="10297"/>
                    <a:pt x="815" y="8629"/>
                    <a:pt x="1181" y="7693"/>
                  </a:cubicBezTo>
                  <a:cubicBezTo>
                    <a:pt x="1914" y="5617"/>
                    <a:pt x="3623" y="3949"/>
                    <a:pt x="6065" y="2728"/>
                  </a:cubicBezTo>
                  <a:cubicBezTo>
                    <a:pt x="8506" y="1547"/>
                    <a:pt x="11722" y="815"/>
                    <a:pt x="15425" y="693"/>
                  </a:cubicBezTo>
                  <a:lnTo>
                    <a:pt x="16687" y="693"/>
                  </a:lnTo>
                  <a:cubicBezTo>
                    <a:pt x="16755" y="692"/>
                    <a:pt x="16824" y="692"/>
                    <a:pt x="16893" y="692"/>
                  </a:cubicBezTo>
                  <a:close/>
                  <a:moveTo>
                    <a:pt x="15425" y="1"/>
                  </a:moveTo>
                  <a:cubicBezTo>
                    <a:pt x="11640" y="164"/>
                    <a:pt x="8344" y="896"/>
                    <a:pt x="5780" y="2158"/>
                  </a:cubicBezTo>
                  <a:cubicBezTo>
                    <a:pt x="3216" y="3379"/>
                    <a:pt x="1344" y="5210"/>
                    <a:pt x="530" y="7449"/>
                  </a:cubicBezTo>
                  <a:cubicBezTo>
                    <a:pt x="123" y="8588"/>
                    <a:pt x="1" y="10257"/>
                    <a:pt x="1" y="12251"/>
                  </a:cubicBezTo>
                  <a:cubicBezTo>
                    <a:pt x="1" y="15425"/>
                    <a:pt x="367" y="19373"/>
                    <a:pt x="733" y="22954"/>
                  </a:cubicBezTo>
                  <a:cubicBezTo>
                    <a:pt x="1140" y="26536"/>
                    <a:pt x="1507" y="29710"/>
                    <a:pt x="1547" y="31216"/>
                  </a:cubicBezTo>
                  <a:cubicBezTo>
                    <a:pt x="1629" y="33291"/>
                    <a:pt x="2320" y="34756"/>
                    <a:pt x="3419" y="35611"/>
                  </a:cubicBezTo>
                  <a:cubicBezTo>
                    <a:pt x="4518" y="36506"/>
                    <a:pt x="5943" y="36791"/>
                    <a:pt x="7408" y="36791"/>
                  </a:cubicBezTo>
                  <a:cubicBezTo>
                    <a:pt x="8954" y="36791"/>
                    <a:pt x="10379" y="36140"/>
                    <a:pt x="11477" y="35204"/>
                  </a:cubicBezTo>
                  <a:cubicBezTo>
                    <a:pt x="12617" y="34227"/>
                    <a:pt x="13431" y="33006"/>
                    <a:pt x="13756" y="31826"/>
                  </a:cubicBezTo>
                  <a:cubicBezTo>
                    <a:pt x="14123" y="30687"/>
                    <a:pt x="14326" y="29547"/>
                    <a:pt x="14530" y="28652"/>
                  </a:cubicBezTo>
                  <a:cubicBezTo>
                    <a:pt x="14652" y="28204"/>
                    <a:pt x="14733" y="27838"/>
                    <a:pt x="14814" y="27512"/>
                  </a:cubicBezTo>
                  <a:cubicBezTo>
                    <a:pt x="14881" y="27279"/>
                    <a:pt x="14947" y="27074"/>
                    <a:pt x="14992" y="26984"/>
                  </a:cubicBezTo>
                  <a:lnTo>
                    <a:pt x="14992" y="26984"/>
                  </a:lnTo>
                  <a:cubicBezTo>
                    <a:pt x="15048" y="26991"/>
                    <a:pt x="15196" y="27031"/>
                    <a:pt x="15344" y="27105"/>
                  </a:cubicBezTo>
                  <a:cubicBezTo>
                    <a:pt x="15588" y="27268"/>
                    <a:pt x="15873" y="27472"/>
                    <a:pt x="16117" y="27675"/>
                  </a:cubicBezTo>
                  <a:cubicBezTo>
                    <a:pt x="16239" y="27756"/>
                    <a:pt x="16320" y="27879"/>
                    <a:pt x="16402" y="27919"/>
                  </a:cubicBezTo>
                  <a:cubicBezTo>
                    <a:pt x="16442" y="28001"/>
                    <a:pt x="16483" y="28041"/>
                    <a:pt x="16483" y="28041"/>
                  </a:cubicBezTo>
                  <a:lnTo>
                    <a:pt x="16646" y="28123"/>
                  </a:lnTo>
                  <a:cubicBezTo>
                    <a:pt x="16646" y="28123"/>
                    <a:pt x="18070" y="28530"/>
                    <a:pt x="19169" y="28530"/>
                  </a:cubicBezTo>
                  <a:cubicBezTo>
                    <a:pt x="19454" y="28530"/>
                    <a:pt x="19739" y="28530"/>
                    <a:pt x="19983" y="28448"/>
                  </a:cubicBezTo>
                  <a:cubicBezTo>
                    <a:pt x="20227" y="28367"/>
                    <a:pt x="20471" y="28204"/>
                    <a:pt x="20593" y="27919"/>
                  </a:cubicBezTo>
                  <a:cubicBezTo>
                    <a:pt x="20675" y="27756"/>
                    <a:pt x="20716" y="27553"/>
                    <a:pt x="20716" y="27390"/>
                  </a:cubicBezTo>
                  <a:cubicBezTo>
                    <a:pt x="20716" y="27187"/>
                    <a:pt x="20634" y="26983"/>
                    <a:pt x="20593" y="26861"/>
                  </a:cubicBezTo>
                  <a:cubicBezTo>
                    <a:pt x="20553" y="26739"/>
                    <a:pt x="20512" y="26658"/>
                    <a:pt x="20512" y="26658"/>
                  </a:cubicBezTo>
                  <a:lnTo>
                    <a:pt x="20553" y="26658"/>
                  </a:lnTo>
                  <a:cubicBezTo>
                    <a:pt x="20593" y="26617"/>
                    <a:pt x="20716" y="26495"/>
                    <a:pt x="21041" y="26413"/>
                  </a:cubicBezTo>
                  <a:cubicBezTo>
                    <a:pt x="21814" y="26129"/>
                    <a:pt x="23035" y="25437"/>
                    <a:pt x="24134" y="24582"/>
                  </a:cubicBezTo>
                  <a:cubicBezTo>
                    <a:pt x="24663" y="24134"/>
                    <a:pt x="25152" y="23646"/>
                    <a:pt x="25518" y="23117"/>
                  </a:cubicBezTo>
                  <a:cubicBezTo>
                    <a:pt x="25884" y="22547"/>
                    <a:pt x="26128" y="21977"/>
                    <a:pt x="26128" y="21367"/>
                  </a:cubicBezTo>
                  <a:cubicBezTo>
                    <a:pt x="26128" y="20838"/>
                    <a:pt x="25925" y="20350"/>
                    <a:pt x="25681" y="19820"/>
                  </a:cubicBezTo>
                  <a:cubicBezTo>
                    <a:pt x="25314" y="19047"/>
                    <a:pt x="24785" y="18233"/>
                    <a:pt x="24338" y="17501"/>
                  </a:cubicBezTo>
                  <a:cubicBezTo>
                    <a:pt x="24134" y="17134"/>
                    <a:pt x="23931" y="16809"/>
                    <a:pt x="23809" y="16524"/>
                  </a:cubicBezTo>
                  <a:cubicBezTo>
                    <a:pt x="23686" y="16239"/>
                    <a:pt x="23605" y="15995"/>
                    <a:pt x="23605" y="15832"/>
                  </a:cubicBezTo>
                  <a:cubicBezTo>
                    <a:pt x="23605" y="15751"/>
                    <a:pt x="23646" y="15669"/>
                    <a:pt x="23646" y="15629"/>
                  </a:cubicBezTo>
                  <a:cubicBezTo>
                    <a:pt x="23686" y="15629"/>
                    <a:pt x="23768" y="15547"/>
                    <a:pt x="23890" y="15507"/>
                  </a:cubicBezTo>
                  <a:cubicBezTo>
                    <a:pt x="24338" y="15384"/>
                    <a:pt x="25070" y="15303"/>
                    <a:pt x="25925" y="15262"/>
                  </a:cubicBezTo>
                  <a:cubicBezTo>
                    <a:pt x="26739" y="15222"/>
                    <a:pt x="27675" y="15181"/>
                    <a:pt x="28570" y="15181"/>
                  </a:cubicBezTo>
                  <a:cubicBezTo>
                    <a:pt x="29289" y="15181"/>
                    <a:pt x="29979" y="15210"/>
                    <a:pt x="30544" y="15219"/>
                  </a:cubicBezTo>
                  <a:lnTo>
                    <a:pt x="30544" y="15219"/>
                  </a:lnTo>
                  <a:cubicBezTo>
                    <a:pt x="30457" y="15272"/>
                    <a:pt x="30368" y="15327"/>
                    <a:pt x="30279" y="15384"/>
                  </a:cubicBezTo>
                  <a:cubicBezTo>
                    <a:pt x="29954" y="15629"/>
                    <a:pt x="29588" y="15873"/>
                    <a:pt x="29303" y="16158"/>
                  </a:cubicBezTo>
                  <a:cubicBezTo>
                    <a:pt x="29181" y="16321"/>
                    <a:pt x="29058" y="16443"/>
                    <a:pt x="28936" y="16605"/>
                  </a:cubicBezTo>
                  <a:cubicBezTo>
                    <a:pt x="28855" y="16768"/>
                    <a:pt x="28814" y="16972"/>
                    <a:pt x="28814" y="17175"/>
                  </a:cubicBezTo>
                  <a:cubicBezTo>
                    <a:pt x="28774" y="17379"/>
                    <a:pt x="28855" y="17582"/>
                    <a:pt x="29018" y="17745"/>
                  </a:cubicBezTo>
                  <a:cubicBezTo>
                    <a:pt x="29140" y="17908"/>
                    <a:pt x="29343" y="18030"/>
                    <a:pt x="29588" y="18111"/>
                  </a:cubicBezTo>
                  <a:cubicBezTo>
                    <a:pt x="30117" y="18355"/>
                    <a:pt x="30768" y="18477"/>
                    <a:pt x="31500" y="18477"/>
                  </a:cubicBezTo>
                  <a:cubicBezTo>
                    <a:pt x="32803" y="18477"/>
                    <a:pt x="34308" y="18152"/>
                    <a:pt x="35692" y="17541"/>
                  </a:cubicBezTo>
                  <a:cubicBezTo>
                    <a:pt x="37076" y="16931"/>
                    <a:pt x="38378" y="16036"/>
                    <a:pt x="39192" y="14855"/>
                  </a:cubicBezTo>
                  <a:cubicBezTo>
                    <a:pt x="39680" y="14123"/>
                    <a:pt x="39884" y="13309"/>
                    <a:pt x="39884" y="12454"/>
                  </a:cubicBezTo>
                  <a:cubicBezTo>
                    <a:pt x="39884" y="11030"/>
                    <a:pt x="39273" y="9524"/>
                    <a:pt x="38337" y="8100"/>
                  </a:cubicBezTo>
                  <a:cubicBezTo>
                    <a:pt x="37361" y="6675"/>
                    <a:pt x="36018" y="5373"/>
                    <a:pt x="34512" y="4396"/>
                  </a:cubicBezTo>
                  <a:cubicBezTo>
                    <a:pt x="30808" y="1995"/>
                    <a:pt x="23809" y="1"/>
                    <a:pt x="16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54" name="Google Shape;554;p1"/>
            <p:cNvSpPr/>
            <p:nvPr/>
          </p:nvSpPr>
          <p:spPr>
            <a:xfrm>
              <a:off x="2586000" y="2406000"/>
              <a:ext cx="59050" cy="52500"/>
            </a:xfrm>
            <a:custGeom>
              <a:avLst/>
              <a:gdLst/>
              <a:ahLst/>
              <a:cxnLst/>
              <a:rect l="l" t="t" r="r" b="b"/>
              <a:pathLst>
                <a:path w="2362" h="2100" extrusionOk="0">
                  <a:moveTo>
                    <a:pt x="1970" y="1"/>
                  </a:moveTo>
                  <a:cubicBezTo>
                    <a:pt x="1883" y="1"/>
                    <a:pt x="1792" y="31"/>
                    <a:pt x="1710" y="92"/>
                  </a:cubicBezTo>
                  <a:cubicBezTo>
                    <a:pt x="1303" y="581"/>
                    <a:pt x="815" y="1028"/>
                    <a:pt x="164" y="1476"/>
                  </a:cubicBezTo>
                  <a:cubicBezTo>
                    <a:pt x="42" y="1598"/>
                    <a:pt x="1" y="1801"/>
                    <a:pt x="82" y="1964"/>
                  </a:cubicBezTo>
                  <a:cubicBezTo>
                    <a:pt x="154" y="2060"/>
                    <a:pt x="253" y="2099"/>
                    <a:pt x="356" y="2099"/>
                  </a:cubicBezTo>
                  <a:cubicBezTo>
                    <a:pt x="429" y="2099"/>
                    <a:pt x="503" y="2079"/>
                    <a:pt x="571" y="2046"/>
                  </a:cubicBezTo>
                  <a:cubicBezTo>
                    <a:pt x="1222" y="1557"/>
                    <a:pt x="1792" y="1069"/>
                    <a:pt x="2239" y="581"/>
                  </a:cubicBezTo>
                  <a:cubicBezTo>
                    <a:pt x="2361" y="418"/>
                    <a:pt x="2361" y="214"/>
                    <a:pt x="2199" y="92"/>
                  </a:cubicBezTo>
                  <a:cubicBezTo>
                    <a:pt x="2138" y="31"/>
                    <a:pt x="2056" y="1"/>
                    <a:pt x="19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55" name="Google Shape;555;p1"/>
            <p:cNvSpPr/>
            <p:nvPr/>
          </p:nvSpPr>
          <p:spPr>
            <a:xfrm>
              <a:off x="2671475" y="1981950"/>
              <a:ext cx="727475" cy="348225"/>
            </a:xfrm>
            <a:custGeom>
              <a:avLst/>
              <a:gdLst/>
              <a:ahLst/>
              <a:cxnLst/>
              <a:rect l="l" t="t" r="r" b="b"/>
              <a:pathLst>
                <a:path w="29099" h="13929" extrusionOk="0">
                  <a:moveTo>
                    <a:pt x="28714" y="0"/>
                  </a:moveTo>
                  <a:cubicBezTo>
                    <a:pt x="28604" y="0"/>
                    <a:pt x="28500" y="45"/>
                    <a:pt x="28448" y="124"/>
                  </a:cubicBezTo>
                  <a:cubicBezTo>
                    <a:pt x="28407" y="124"/>
                    <a:pt x="27593" y="1345"/>
                    <a:pt x="24256" y="2200"/>
                  </a:cubicBezTo>
                  <a:cubicBezTo>
                    <a:pt x="23890" y="2281"/>
                    <a:pt x="23483" y="2322"/>
                    <a:pt x="23035" y="2322"/>
                  </a:cubicBezTo>
                  <a:cubicBezTo>
                    <a:pt x="20756" y="2322"/>
                    <a:pt x="17337" y="1386"/>
                    <a:pt x="13349" y="1345"/>
                  </a:cubicBezTo>
                  <a:cubicBezTo>
                    <a:pt x="10785" y="1345"/>
                    <a:pt x="8018" y="1752"/>
                    <a:pt x="5128" y="3095"/>
                  </a:cubicBezTo>
                  <a:cubicBezTo>
                    <a:pt x="3745" y="3746"/>
                    <a:pt x="2727" y="4479"/>
                    <a:pt x="2035" y="5293"/>
                  </a:cubicBezTo>
                  <a:cubicBezTo>
                    <a:pt x="977" y="6554"/>
                    <a:pt x="652" y="7938"/>
                    <a:pt x="489" y="9322"/>
                  </a:cubicBezTo>
                  <a:cubicBezTo>
                    <a:pt x="326" y="10705"/>
                    <a:pt x="326" y="12130"/>
                    <a:pt x="41" y="13514"/>
                  </a:cubicBezTo>
                  <a:cubicBezTo>
                    <a:pt x="0" y="13676"/>
                    <a:pt x="123" y="13880"/>
                    <a:pt x="326" y="13920"/>
                  </a:cubicBezTo>
                  <a:cubicBezTo>
                    <a:pt x="347" y="13926"/>
                    <a:pt x="369" y="13928"/>
                    <a:pt x="391" y="13928"/>
                  </a:cubicBezTo>
                  <a:cubicBezTo>
                    <a:pt x="539" y="13928"/>
                    <a:pt x="698" y="13813"/>
                    <a:pt x="733" y="13636"/>
                  </a:cubicBezTo>
                  <a:cubicBezTo>
                    <a:pt x="1099" y="11682"/>
                    <a:pt x="937" y="9769"/>
                    <a:pt x="1384" y="8101"/>
                  </a:cubicBezTo>
                  <a:cubicBezTo>
                    <a:pt x="1588" y="7246"/>
                    <a:pt x="1954" y="6473"/>
                    <a:pt x="2564" y="5740"/>
                  </a:cubicBezTo>
                  <a:cubicBezTo>
                    <a:pt x="3175" y="5008"/>
                    <a:pt x="4070" y="4316"/>
                    <a:pt x="5413" y="3705"/>
                  </a:cubicBezTo>
                  <a:cubicBezTo>
                    <a:pt x="8181" y="2444"/>
                    <a:pt x="10867" y="2037"/>
                    <a:pt x="13349" y="2037"/>
                  </a:cubicBezTo>
                  <a:cubicBezTo>
                    <a:pt x="17215" y="2037"/>
                    <a:pt x="20593" y="2973"/>
                    <a:pt x="23035" y="3014"/>
                  </a:cubicBezTo>
                  <a:cubicBezTo>
                    <a:pt x="23523" y="3014"/>
                    <a:pt x="23971" y="2973"/>
                    <a:pt x="24419" y="2851"/>
                  </a:cubicBezTo>
                  <a:cubicBezTo>
                    <a:pt x="28000" y="1956"/>
                    <a:pt x="28936" y="572"/>
                    <a:pt x="28977" y="531"/>
                  </a:cubicBezTo>
                  <a:cubicBezTo>
                    <a:pt x="29099" y="368"/>
                    <a:pt x="29058" y="165"/>
                    <a:pt x="28895" y="43"/>
                  </a:cubicBezTo>
                  <a:cubicBezTo>
                    <a:pt x="28838" y="14"/>
                    <a:pt x="28775" y="0"/>
                    <a:pt x="287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56" name="Google Shape;556;p1"/>
            <p:cNvSpPr/>
            <p:nvPr/>
          </p:nvSpPr>
          <p:spPr>
            <a:xfrm>
              <a:off x="2657225" y="2145625"/>
              <a:ext cx="358175" cy="400300"/>
            </a:xfrm>
            <a:custGeom>
              <a:avLst/>
              <a:gdLst/>
              <a:ahLst/>
              <a:cxnLst/>
              <a:rect l="l" t="t" r="r" b="b"/>
              <a:pathLst>
                <a:path w="14327" h="16012" extrusionOk="0">
                  <a:moveTo>
                    <a:pt x="13971" y="1"/>
                  </a:moveTo>
                  <a:cubicBezTo>
                    <a:pt x="13953" y="1"/>
                    <a:pt x="13936" y="3"/>
                    <a:pt x="13919" y="7"/>
                  </a:cubicBezTo>
                  <a:cubicBezTo>
                    <a:pt x="13838" y="7"/>
                    <a:pt x="10867" y="496"/>
                    <a:pt x="8628" y="4321"/>
                  </a:cubicBezTo>
                  <a:cubicBezTo>
                    <a:pt x="7489" y="6275"/>
                    <a:pt x="7001" y="8635"/>
                    <a:pt x="5983" y="10670"/>
                  </a:cubicBezTo>
                  <a:cubicBezTo>
                    <a:pt x="5495" y="11728"/>
                    <a:pt x="4844" y="12664"/>
                    <a:pt x="3948" y="13478"/>
                  </a:cubicBezTo>
                  <a:cubicBezTo>
                    <a:pt x="3053" y="14251"/>
                    <a:pt x="1873" y="14943"/>
                    <a:pt x="286" y="15350"/>
                  </a:cubicBezTo>
                  <a:cubicBezTo>
                    <a:pt x="123" y="15391"/>
                    <a:pt x="1" y="15594"/>
                    <a:pt x="41" y="15757"/>
                  </a:cubicBezTo>
                  <a:cubicBezTo>
                    <a:pt x="75" y="15927"/>
                    <a:pt x="222" y="16011"/>
                    <a:pt x="365" y="16011"/>
                  </a:cubicBezTo>
                  <a:cubicBezTo>
                    <a:pt x="393" y="16011"/>
                    <a:pt x="421" y="16008"/>
                    <a:pt x="448" y="16001"/>
                  </a:cubicBezTo>
                  <a:cubicBezTo>
                    <a:pt x="2158" y="15554"/>
                    <a:pt x="3419" y="14862"/>
                    <a:pt x="4396" y="13966"/>
                  </a:cubicBezTo>
                  <a:cubicBezTo>
                    <a:pt x="5861" y="12664"/>
                    <a:pt x="6675" y="10996"/>
                    <a:pt x="7285" y="9327"/>
                  </a:cubicBezTo>
                  <a:cubicBezTo>
                    <a:pt x="7937" y="7699"/>
                    <a:pt x="8425" y="6030"/>
                    <a:pt x="9198" y="4687"/>
                  </a:cubicBezTo>
                  <a:cubicBezTo>
                    <a:pt x="10256" y="2856"/>
                    <a:pt x="11477" y="1879"/>
                    <a:pt x="12413" y="1310"/>
                  </a:cubicBezTo>
                  <a:cubicBezTo>
                    <a:pt x="12902" y="1065"/>
                    <a:pt x="13309" y="903"/>
                    <a:pt x="13594" y="781"/>
                  </a:cubicBezTo>
                  <a:cubicBezTo>
                    <a:pt x="13716" y="740"/>
                    <a:pt x="13838" y="740"/>
                    <a:pt x="13919" y="699"/>
                  </a:cubicBezTo>
                  <a:lnTo>
                    <a:pt x="14001" y="699"/>
                  </a:lnTo>
                  <a:cubicBezTo>
                    <a:pt x="14204" y="658"/>
                    <a:pt x="14326" y="496"/>
                    <a:pt x="14285" y="292"/>
                  </a:cubicBezTo>
                  <a:cubicBezTo>
                    <a:pt x="14249" y="147"/>
                    <a:pt x="14115" y="1"/>
                    <a:pt x="139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57" name="Google Shape;557;p1"/>
            <p:cNvSpPr/>
            <p:nvPr/>
          </p:nvSpPr>
          <p:spPr>
            <a:xfrm>
              <a:off x="2814925" y="2364375"/>
              <a:ext cx="487375" cy="66325"/>
            </a:xfrm>
            <a:custGeom>
              <a:avLst/>
              <a:gdLst/>
              <a:ahLst/>
              <a:cxnLst/>
              <a:rect l="l" t="t" r="r" b="b"/>
              <a:pathLst>
                <a:path w="19495" h="2653" extrusionOk="0">
                  <a:moveTo>
                    <a:pt x="345" y="1"/>
                  </a:moveTo>
                  <a:cubicBezTo>
                    <a:pt x="172" y="1"/>
                    <a:pt x="41" y="146"/>
                    <a:pt x="41" y="292"/>
                  </a:cubicBezTo>
                  <a:cubicBezTo>
                    <a:pt x="1" y="496"/>
                    <a:pt x="164" y="658"/>
                    <a:pt x="326" y="658"/>
                  </a:cubicBezTo>
                  <a:lnTo>
                    <a:pt x="19088" y="2653"/>
                  </a:lnTo>
                  <a:cubicBezTo>
                    <a:pt x="19291" y="2653"/>
                    <a:pt x="19454" y="2530"/>
                    <a:pt x="19454" y="2327"/>
                  </a:cubicBezTo>
                  <a:cubicBezTo>
                    <a:pt x="19495" y="2164"/>
                    <a:pt x="19373" y="2001"/>
                    <a:pt x="19169" y="1961"/>
                  </a:cubicBezTo>
                  <a:lnTo>
                    <a:pt x="408" y="7"/>
                  </a:lnTo>
                  <a:cubicBezTo>
                    <a:pt x="386" y="3"/>
                    <a:pt x="365" y="1"/>
                    <a:pt x="3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58" name="Google Shape;558;p1"/>
            <p:cNvSpPr/>
            <p:nvPr/>
          </p:nvSpPr>
          <p:spPr>
            <a:xfrm>
              <a:off x="2735575" y="2281825"/>
              <a:ext cx="160775" cy="314125"/>
            </a:xfrm>
            <a:custGeom>
              <a:avLst/>
              <a:gdLst/>
              <a:ahLst/>
              <a:cxnLst/>
              <a:rect l="l" t="t" r="r" b="b"/>
              <a:pathLst>
                <a:path w="6431" h="12565" extrusionOk="0">
                  <a:moveTo>
                    <a:pt x="3253" y="0"/>
                  </a:moveTo>
                  <a:cubicBezTo>
                    <a:pt x="2204" y="0"/>
                    <a:pt x="1341" y="1697"/>
                    <a:pt x="774" y="4815"/>
                  </a:cubicBezTo>
                  <a:cubicBezTo>
                    <a:pt x="0" y="9292"/>
                    <a:pt x="0" y="11652"/>
                    <a:pt x="1710" y="12303"/>
                  </a:cubicBezTo>
                  <a:cubicBezTo>
                    <a:pt x="2216" y="12496"/>
                    <a:pt x="2723" y="12564"/>
                    <a:pt x="3185" y="12564"/>
                  </a:cubicBezTo>
                  <a:cubicBezTo>
                    <a:pt x="4282" y="12564"/>
                    <a:pt x="5128" y="12181"/>
                    <a:pt x="5128" y="12181"/>
                  </a:cubicBezTo>
                  <a:lnTo>
                    <a:pt x="6186" y="7827"/>
                  </a:lnTo>
                  <a:cubicBezTo>
                    <a:pt x="6186" y="7827"/>
                    <a:pt x="6431" y="3228"/>
                    <a:pt x="4721" y="989"/>
                  </a:cubicBezTo>
                  <a:cubicBezTo>
                    <a:pt x="4203" y="322"/>
                    <a:pt x="3710" y="0"/>
                    <a:pt x="3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59" name="Google Shape;559;p1"/>
            <p:cNvSpPr/>
            <p:nvPr/>
          </p:nvSpPr>
          <p:spPr>
            <a:xfrm>
              <a:off x="2734550" y="2272975"/>
              <a:ext cx="163825" cy="331700"/>
            </a:xfrm>
            <a:custGeom>
              <a:avLst/>
              <a:gdLst/>
              <a:ahLst/>
              <a:cxnLst/>
              <a:rect l="l" t="t" r="r" b="b"/>
              <a:pathLst>
                <a:path w="6553" h="13268" extrusionOk="0">
                  <a:moveTo>
                    <a:pt x="3297" y="0"/>
                  </a:moveTo>
                  <a:cubicBezTo>
                    <a:pt x="2931" y="0"/>
                    <a:pt x="2605" y="163"/>
                    <a:pt x="2320" y="407"/>
                  </a:cubicBezTo>
                  <a:cubicBezTo>
                    <a:pt x="1913" y="774"/>
                    <a:pt x="1547" y="1384"/>
                    <a:pt x="1262" y="2157"/>
                  </a:cubicBezTo>
                  <a:cubicBezTo>
                    <a:pt x="937" y="2931"/>
                    <a:pt x="693" y="3948"/>
                    <a:pt x="489" y="5128"/>
                  </a:cubicBezTo>
                  <a:cubicBezTo>
                    <a:pt x="163" y="6919"/>
                    <a:pt x="1" y="8384"/>
                    <a:pt x="1" y="9564"/>
                  </a:cubicBezTo>
                  <a:cubicBezTo>
                    <a:pt x="1" y="10460"/>
                    <a:pt x="82" y="11151"/>
                    <a:pt x="326" y="11721"/>
                  </a:cubicBezTo>
                  <a:cubicBezTo>
                    <a:pt x="611" y="12332"/>
                    <a:pt x="1059" y="12739"/>
                    <a:pt x="1629" y="12983"/>
                  </a:cubicBezTo>
                  <a:cubicBezTo>
                    <a:pt x="2158" y="13186"/>
                    <a:pt x="2727" y="13268"/>
                    <a:pt x="3216" y="13268"/>
                  </a:cubicBezTo>
                  <a:cubicBezTo>
                    <a:pt x="4396" y="13268"/>
                    <a:pt x="5291" y="12820"/>
                    <a:pt x="5291" y="12820"/>
                  </a:cubicBezTo>
                  <a:cubicBezTo>
                    <a:pt x="5454" y="12739"/>
                    <a:pt x="5535" y="12535"/>
                    <a:pt x="5454" y="12372"/>
                  </a:cubicBezTo>
                  <a:cubicBezTo>
                    <a:pt x="5395" y="12253"/>
                    <a:pt x="5270" y="12178"/>
                    <a:pt x="5143" y="12178"/>
                  </a:cubicBezTo>
                  <a:cubicBezTo>
                    <a:pt x="5097" y="12178"/>
                    <a:pt x="5050" y="12188"/>
                    <a:pt x="5006" y="12210"/>
                  </a:cubicBezTo>
                  <a:cubicBezTo>
                    <a:pt x="4925" y="12250"/>
                    <a:pt x="4152" y="12576"/>
                    <a:pt x="3216" y="12576"/>
                  </a:cubicBezTo>
                  <a:cubicBezTo>
                    <a:pt x="2768" y="12576"/>
                    <a:pt x="2320" y="12494"/>
                    <a:pt x="1873" y="12332"/>
                  </a:cubicBezTo>
                  <a:cubicBezTo>
                    <a:pt x="1425" y="12169"/>
                    <a:pt x="1181" y="11884"/>
                    <a:pt x="977" y="11477"/>
                  </a:cubicBezTo>
                  <a:cubicBezTo>
                    <a:pt x="774" y="11029"/>
                    <a:pt x="652" y="10378"/>
                    <a:pt x="652" y="9564"/>
                  </a:cubicBezTo>
                  <a:cubicBezTo>
                    <a:pt x="652" y="8465"/>
                    <a:pt x="855" y="7041"/>
                    <a:pt x="1181" y="5210"/>
                  </a:cubicBezTo>
                  <a:cubicBezTo>
                    <a:pt x="1425" y="3704"/>
                    <a:pt x="1791" y="2524"/>
                    <a:pt x="2158" y="1750"/>
                  </a:cubicBezTo>
                  <a:cubicBezTo>
                    <a:pt x="2361" y="1384"/>
                    <a:pt x="2565" y="1099"/>
                    <a:pt x="2768" y="936"/>
                  </a:cubicBezTo>
                  <a:cubicBezTo>
                    <a:pt x="2972" y="774"/>
                    <a:pt x="3134" y="692"/>
                    <a:pt x="3297" y="692"/>
                  </a:cubicBezTo>
                  <a:cubicBezTo>
                    <a:pt x="3419" y="692"/>
                    <a:pt x="3623" y="733"/>
                    <a:pt x="3826" y="896"/>
                  </a:cubicBezTo>
                  <a:cubicBezTo>
                    <a:pt x="4030" y="1018"/>
                    <a:pt x="4233" y="1262"/>
                    <a:pt x="4477" y="1588"/>
                  </a:cubicBezTo>
                  <a:cubicBezTo>
                    <a:pt x="5088" y="2361"/>
                    <a:pt x="5454" y="3500"/>
                    <a:pt x="5658" y="4640"/>
                  </a:cubicBezTo>
                  <a:cubicBezTo>
                    <a:pt x="5861" y="5739"/>
                    <a:pt x="5902" y="6838"/>
                    <a:pt x="5902" y="7529"/>
                  </a:cubicBezTo>
                  <a:cubicBezTo>
                    <a:pt x="5902" y="7733"/>
                    <a:pt x="5861" y="7896"/>
                    <a:pt x="5861" y="7977"/>
                  </a:cubicBezTo>
                  <a:cubicBezTo>
                    <a:pt x="5861" y="8099"/>
                    <a:pt x="5861" y="8181"/>
                    <a:pt x="5861" y="8181"/>
                  </a:cubicBezTo>
                  <a:cubicBezTo>
                    <a:pt x="5861" y="8343"/>
                    <a:pt x="5983" y="8506"/>
                    <a:pt x="6187" y="8506"/>
                  </a:cubicBezTo>
                  <a:cubicBezTo>
                    <a:pt x="6208" y="8510"/>
                    <a:pt x="6229" y="8512"/>
                    <a:pt x="6250" y="8512"/>
                  </a:cubicBezTo>
                  <a:cubicBezTo>
                    <a:pt x="6423" y="8512"/>
                    <a:pt x="6553" y="8367"/>
                    <a:pt x="6553" y="8221"/>
                  </a:cubicBezTo>
                  <a:cubicBezTo>
                    <a:pt x="6553" y="8221"/>
                    <a:pt x="6553" y="7936"/>
                    <a:pt x="6553" y="7529"/>
                  </a:cubicBezTo>
                  <a:cubicBezTo>
                    <a:pt x="6553" y="6838"/>
                    <a:pt x="6512" y="5698"/>
                    <a:pt x="6309" y="4518"/>
                  </a:cubicBezTo>
                  <a:cubicBezTo>
                    <a:pt x="6105" y="3338"/>
                    <a:pt x="5739" y="2076"/>
                    <a:pt x="5047" y="1140"/>
                  </a:cubicBezTo>
                  <a:cubicBezTo>
                    <a:pt x="4762" y="814"/>
                    <a:pt x="4477" y="530"/>
                    <a:pt x="4192" y="326"/>
                  </a:cubicBezTo>
                  <a:cubicBezTo>
                    <a:pt x="3908" y="123"/>
                    <a:pt x="3623" y="0"/>
                    <a:pt x="32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60" name="Google Shape;560;p1"/>
            <p:cNvSpPr/>
            <p:nvPr/>
          </p:nvSpPr>
          <p:spPr>
            <a:xfrm>
              <a:off x="1585875" y="4992575"/>
              <a:ext cx="2500875" cy="466000"/>
            </a:xfrm>
            <a:custGeom>
              <a:avLst/>
              <a:gdLst/>
              <a:ahLst/>
              <a:cxnLst/>
              <a:rect l="l" t="t" r="r" b="b"/>
              <a:pathLst>
                <a:path w="100035" h="18640" extrusionOk="0">
                  <a:moveTo>
                    <a:pt x="46314" y="0"/>
                  </a:moveTo>
                  <a:cubicBezTo>
                    <a:pt x="45378" y="0"/>
                    <a:pt x="41064" y="1425"/>
                    <a:pt x="31460" y="3541"/>
                  </a:cubicBezTo>
                  <a:cubicBezTo>
                    <a:pt x="29832" y="3892"/>
                    <a:pt x="27988" y="4039"/>
                    <a:pt x="26046" y="4039"/>
                  </a:cubicBezTo>
                  <a:cubicBezTo>
                    <a:pt x="16528" y="4039"/>
                    <a:pt x="4681" y="529"/>
                    <a:pt x="4681" y="529"/>
                  </a:cubicBezTo>
                  <a:cubicBezTo>
                    <a:pt x="4681" y="529"/>
                    <a:pt x="1" y="3988"/>
                    <a:pt x="1" y="10459"/>
                  </a:cubicBezTo>
                  <a:cubicBezTo>
                    <a:pt x="1" y="14529"/>
                    <a:pt x="367" y="17948"/>
                    <a:pt x="855" y="18639"/>
                  </a:cubicBezTo>
                  <a:lnTo>
                    <a:pt x="100034" y="18639"/>
                  </a:lnTo>
                  <a:cubicBezTo>
                    <a:pt x="98447" y="17093"/>
                    <a:pt x="94255" y="13390"/>
                    <a:pt x="89046" y="12169"/>
                  </a:cubicBezTo>
                  <a:cubicBezTo>
                    <a:pt x="82290" y="10541"/>
                    <a:pt x="52866" y="7204"/>
                    <a:pt x="52866" y="7204"/>
                  </a:cubicBezTo>
                  <a:lnTo>
                    <a:pt x="51442" y="1302"/>
                  </a:lnTo>
                  <a:cubicBezTo>
                    <a:pt x="51442" y="1302"/>
                    <a:pt x="47291" y="0"/>
                    <a:pt x="463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61" name="Google Shape;561;p1"/>
            <p:cNvSpPr/>
            <p:nvPr/>
          </p:nvSpPr>
          <p:spPr>
            <a:xfrm>
              <a:off x="1577750" y="4984425"/>
              <a:ext cx="2518150" cy="483300"/>
            </a:xfrm>
            <a:custGeom>
              <a:avLst/>
              <a:gdLst/>
              <a:ahLst/>
              <a:cxnLst/>
              <a:rect l="l" t="t" r="r" b="b"/>
              <a:pathLst>
                <a:path w="100726" h="19332" extrusionOk="0">
                  <a:moveTo>
                    <a:pt x="46639" y="652"/>
                  </a:moveTo>
                  <a:cubicBezTo>
                    <a:pt x="46842" y="652"/>
                    <a:pt x="47249" y="733"/>
                    <a:pt x="47778" y="855"/>
                  </a:cubicBezTo>
                  <a:cubicBezTo>
                    <a:pt x="48552" y="1018"/>
                    <a:pt x="49528" y="1303"/>
                    <a:pt x="50302" y="1547"/>
                  </a:cubicBezTo>
                  <a:cubicBezTo>
                    <a:pt x="50809" y="1681"/>
                    <a:pt x="51246" y="1797"/>
                    <a:pt x="51487" y="1861"/>
                  </a:cubicBezTo>
                  <a:lnTo>
                    <a:pt x="51487" y="1861"/>
                  </a:lnTo>
                  <a:lnTo>
                    <a:pt x="52866" y="7611"/>
                  </a:lnTo>
                  <a:cubicBezTo>
                    <a:pt x="52906" y="7733"/>
                    <a:pt x="53028" y="7855"/>
                    <a:pt x="53151" y="7855"/>
                  </a:cubicBezTo>
                  <a:cubicBezTo>
                    <a:pt x="53151" y="7855"/>
                    <a:pt x="53639" y="7896"/>
                    <a:pt x="54453" y="8018"/>
                  </a:cubicBezTo>
                  <a:cubicBezTo>
                    <a:pt x="57302" y="8343"/>
                    <a:pt x="64546" y="9198"/>
                    <a:pt x="71830" y="10134"/>
                  </a:cubicBezTo>
                  <a:cubicBezTo>
                    <a:pt x="79075" y="11070"/>
                    <a:pt x="86359" y="12128"/>
                    <a:pt x="89290" y="12820"/>
                  </a:cubicBezTo>
                  <a:cubicBezTo>
                    <a:pt x="93862" y="13909"/>
                    <a:pt x="97658" y="16907"/>
                    <a:pt x="99523" y="18640"/>
                  </a:cubicBezTo>
                  <a:lnTo>
                    <a:pt x="1383" y="18640"/>
                  </a:lnTo>
                  <a:cubicBezTo>
                    <a:pt x="1314" y="18474"/>
                    <a:pt x="1237" y="18221"/>
                    <a:pt x="1180" y="17907"/>
                  </a:cubicBezTo>
                  <a:cubicBezTo>
                    <a:pt x="895" y="16483"/>
                    <a:pt x="651" y="13838"/>
                    <a:pt x="651" y="10785"/>
                  </a:cubicBezTo>
                  <a:cubicBezTo>
                    <a:pt x="651" y="7652"/>
                    <a:pt x="1791" y="5210"/>
                    <a:pt x="2930" y="3582"/>
                  </a:cubicBezTo>
                  <a:cubicBezTo>
                    <a:pt x="3500" y="2768"/>
                    <a:pt x="4070" y="2158"/>
                    <a:pt x="4517" y="1710"/>
                  </a:cubicBezTo>
                  <a:cubicBezTo>
                    <a:pt x="4721" y="1506"/>
                    <a:pt x="4884" y="1344"/>
                    <a:pt x="5006" y="1262"/>
                  </a:cubicBezTo>
                  <a:lnTo>
                    <a:pt x="5052" y="1227"/>
                  </a:lnTo>
                  <a:lnTo>
                    <a:pt x="5052" y="1227"/>
                  </a:lnTo>
                  <a:cubicBezTo>
                    <a:pt x="6529" y="1642"/>
                    <a:pt x="17422" y="4681"/>
                    <a:pt x="26372" y="4681"/>
                  </a:cubicBezTo>
                  <a:cubicBezTo>
                    <a:pt x="28325" y="4681"/>
                    <a:pt x="30197" y="4518"/>
                    <a:pt x="31866" y="4192"/>
                  </a:cubicBezTo>
                  <a:cubicBezTo>
                    <a:pt x="36668" y="3134"/>
                    <a:pt x="40127" y="2239"/>
                    <a:pt x="42529" y="1628"/>
                  </a:cubicBezTo>
                  <a:cubicBezTo>
                    <a:pt x="43749" y="1344"/>
                    <a:pt x="44686" y="1099"/>
                    <a:pt x="45337" y="896"/>
                  </a:cubicBezTo>
                  <a:cubicBezTo>
                    <a:pt x="46029" y="733"/>
                    <a:pt x="46476" y="652"/>
                    <a:pt x="46639" y="652"/>
                  </a:cubicBezTo>
                  <a:close/>
                  <a:moveTo>
                    <a:pt x="46639" y="1"/>
                  </a:moveTo>
                  <a:cubicBezTo>
                    <a:pt x="46354" y="1"/>
                    <a:pt x="45906" y="82"/>
                    <a:pt x="45174" y="245"/>
                  </a:cubicBezTo>
                  <a:cubicBezTo>
                    <a:pt x="43098" y="774"/>
                    <a:pt x="38907" y="1954"/>
                    <a:pt x="31703" y="3501"/>
                  </a:cubicBezTo>
                  <a:cubicBezTo>
                    <a:pt x="30116" y="3867"/>
                    <a:pt x="28285" y="3989"/>
                    <a:pt x="26372" y="3989"/>
                  </a:cubicBezTo>
                  <a:cubicBezTo>
                    <a:pt x="21651" y="3989"/>
                    <a:pt x="16320" y="3134"/>
                    <a:pt x="12169" y="2280"/>
                  </a:cubicBezTo>
                  <a:cubicBezTo>
                    <a:pt x="10093" y="1832"/>
                    <a:pt x="8343" y="1384"/>
                    <a:pt x="7081" y="1059"/>
                  </a:cubicBezTo>
                  <a:cubicBezTo>
                    <a:pt x="6471" y="896"/>
                    <a:pt x="5942" y="774"/>
                    <a:pt x="5616" y="652"/>
                  </a:cubicBezTo>
                  <a:cubicBezTo>
                    <a:pt x="5291" y="570"/>
                    <a:pt x="5087" y="530"/>
                    <a:pt x="5087" y="530"/>
                  </a:cubicBezTo>
                  <a:cubicBezTo>
                    <a:pt x="5054" y="513"/>
                    <a:pt x="5013" y="503"/>
                    <a:pt x="4971" y="503"/>
                  </a:cubicBezTo>
                  <a:cubicBezTo>
                    <a:pt x="4912" y="503"/>
                    <a:pt x="4850" y="523"/>
                    <a:pt x="4802" y="570"/>
                  </a:cubicBezTo>
                  <a:cubicBezTo>
                    <a:pt x="4762" y="570"/>
                    <a:pt x="3581" y="1466"/>
                    <a:pt x="2401" y="3216"/>
                  </a:cubicBezTo>
                  <a:cubicBezTo>
                    <a:pt x="1180" y="4925"/>
                    <a:pt x="0" y="7489"/>
                    <a:pt x="0" y="10785"/>
                  </a:cubicBezTo>
                  <a:cubicBezTo>
                    <a:pt x="0" y="12861"/>
                    <a:pt x="82" y="14692"/>
                    <a:pt x="244" y="16157"/>
                  </a:cubicBezTo>
                  <a:cubicBezTo>
                    <a:pt x="326" y="16890"/>
                    <a:pt x="407" y="17541"/>
                    <a:pt x="529" y="18029"/>
                  </a:cubicBezTo>
                  <a:cubicBezTo>
                    <a:pt x="611" y="18518"/>
                    <a:pt x="733" y="18884"/>
                    <a:pt x="895" y="19169"/>
                  </a:cubicBezTo>
                  <a:cubicBezTo>
                    <a:pt x="936" y="19250"/>
                    <a:pt x="1058" y="19332"/>
                    <a:pt x="1180" y="19332"/>
                  </a:cubicBezTo>
                  <a:lnTo>
                    <a:pt x="100359" y="19332"/>
                  </a:lnTo>
                  <a:cubicBezTo>
                    <a:pt x="100481" y="19332"/>
                    <a:pt x="100603" y="19210"/>
                    <a:pt x="100644" y="19088"/>
                  </a:cubicBezTo>
                  <a:cubicBezTo>
                    <a:pt x="100725" y="18965"/>
                    <a:pt x="100685" y="18843"/>
                    <a:pt x="100563" y="18721"/>
                  </a:cubicBezTo>
                  <a:cubicBezTo>
                    <a:pt x="98975" y="17134"/>
                    <a:pt x="94784" y="13431"/>
                    <a:pt x="89412" y="12169"/>
                  </a:cubicBezTo>
                  <a:cubicBezTo>
                    <a:pt x="86034" y="11355"/>
                    <a:pt x="76999" y="10093"/>
                    <a:pt x="68819" y="9076"/>
                  </a:cubicBezTo>
                  <a:cubicBezTo>
                    <a:pt x="61526" y="8137"/>
                    <a:pt x="54907" y="7391"/>
                    <a:pt x="53504" y="7234"/>
                  </a:cubicBezTo>
                  <a:lnTo>
                    <a:pt x="53504" y="7234"/>
                  </a:lnTo>
                  <a:lnTo>
                    <a:pt x="52092" y="1547"/>
                  </a:lnTo>
                  <a:cubicBezTo>
                    <a:pt x="52052" y="1425"/>
                    <a:pt x="51970" y="1303"/>
                    <a:pt x="51848" y="1303"/>
                  </a:cubicBezTo>
                  <a:cubicBezTo>
                    <a:pt x="51848" y="1303"/>
                    <a:pt x="50831" y="977"/>
                    <a:pt x="49651" y="652"/>
                  </a:cubicBezTo>
                  <a:cubicBezTo>
                    <a:pt x="49081" y="489"/>
                    <a:pt x="48470" y="326"/>
                    <a:pt x="47941" y="204"/>
                  </a:cubicBezTo>
                  <a:cubicBezTo>
                    <a:pt x="47412" y="82"/>
                    <a:pt x="46965" y="1"/>
                    <a:pt x="466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62" name="Google Shape;562;p1"/>
            <p:cNvSpPr/>
            <p:nvPr/>
          </p:nvSpPr>
          <p:spPr>
            <a:xfrm>
              <a:off x="1598100" y="2881400"/>
              <a:ext cx="1406100" cy="2341600"/>
            </a:xfrm>
            <a:custGeom>
              <a:avLst/>
              <a:gdLst/>
              <a:ahLst/>
              <a:cxnLst/>
              <a:rect l="l" t="t" r="r" b="b"/>
              <a:pathLst>
                <a:path w="56244" h="93664" extrusionOk="0">
                  <a:moveTo>
                    <a:pt x="27796" y="0"/>
                  </a:moveTo>
                  <a:cubicBezTo>
                    <a:pt x="27796" y="0"/>
                    <a:pt x="27593" y="122"/>
                    <a:pt x="27308" y="326"/>
                  </a:cubicBezTo>
                  <a:cubicBezTo>
                    <a:pt x="25436" y="1588"/>
                    <a:pt x="18639" y="6308"/>
                    <a:pt x="13471" y="10378"/>
                  </a:cubicBezTo>
                  <a:cubicBezTo>
                    <a:pt x="7448" y="15099"/>
                    <a:pt x="7041" y="23890"/>
                    <a:pt x="6796" y="30686"/>
                  </a:cubicBezTo>
                  <a:cubicBezTo>
                    <a:pt x="6512" y="37523"/>
                    <a:pt x="2116" y="80011"/>
                    <a:pt x="1058" y="85261"/>
                  </a:cubicBezTo>
                  <a:cubicBezTo>
                    <a:pt x="0" y="90511"/>
                    <a:pt x="9401" y="91854"/>
                    <a:pt x="18477" y="93156"/>
                  </a:cubicBezTo>
                  <a:cubicBezTo>
                    <a:pt x="20817" y="93504"/>
                    <a:pt x="23335" y="93664"/>
                    <a:pt x="25880" y="93664"/>
                  </a:cubicBezTo>
                  <a:cubicBezTo>
                    <a:pt x="33159" y="93664"/>
                    <a:pt x="40657" y="92359"/>
                    <a:pt x="44848" y="90430"/>
                  </a:cubicBezTo>
                  <a:cubicBezTo>
                    <a:pt x="50505" y="87784"/>
                    <a:pt x="51807" y="87906"/>
                    <a:pt x="51807" y="85058"/>
                  </a:cubicBezTo>
                  <a:cubicBezTo>
                    <a:pt x="51807" y="82168"/>
                    <a:pt x="51930" y="75575"/>
                    <a:pt x="51930" y="75046"/>
                  </a:cubicBezTo>
                  <a:cubicBezTo>
                    <a:pt x="51930" y="74558"/>
                    <a:pt x="55999" y="42366"/>
                    <a:pt x="55755" y="32924"/>
                  </a:cubicBezTo>
                  <a:cubicBezTo>
                    <a:pt x="55470" y="23483"/>
                    <a:pt x="56243" y="18355"/>
                    <a:pt x="54046" y="13634"/>
                  </a:cubicBezTo>
                  <a:cubicBezTo>
                    <a:pt x="51807" y="8913"/>
                    <a:pt x="46151" y="5250"/>
                    <a:pt x="38662" y="2768"/>
                  </a:cubicBezTo>
                  <a:cubicBezTo>
                    <a:pt x="31174" y="245"/>
                    <a:pt x="27796" y="0"/>
                    <a:pt x="277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63" name="Google Shape;563;p1"/>
            <p:cNvSpPr/>
            <p:nvPr/>
          </p:nvSpPr>
          <p:spPr>
            <a:xfrm>
              <a:off x="1631675" y="2921075"/>
              <a:ext cx="1264675" cy="2293325"/>
            </a:xfrm>
            <a:custGeom>
              <a:avLst/>
              <a:gdLst/>
              <a:ahLst/>
              <a:cxnLst/>
              <a:rect l="l" t="t" r="r" b="b"/>
              <a:pathLst>
                <a:path w="50587" h="91733" extrusionOk="0">
                  <a:moveTo>
                    <a:pt x="24744" y="1"/>
                  </a:moveTo>
                  <a:cubicBezTo>
                    <a:pt x="21976" y="1913"/>
                    <a:pt x="16604" y="5698"/>
                    <a:pt x="12331" y="9035"/>
                  </a:cubicBezTo>
                  <a:cubicBezTo>
                    <a:pt x="9401" y="11355"/>
                    <a:pt x="7814" y="14652"/>
                    <a:pt x="6959" y="18233"/>
                  </a:cubicBezTo>
                  <a:cubicBezTo>
                    <a:pt x="6064" y="21855"/>
                    <a:pt x="5901" y="25721"/>
                    <a:pt x="5779" y="29140"/>
                  </a:cubicBezTo>
                  <a:cubicBezTo>
                    <a:pt x="5698" y="31704"/>
                    <a:pt x="5006" y="39273"/>
                    <a:pt x="4110" y="48023"/>
                  </a:cubicBezTo>
                  <a:cubicBezTo>
                    <a:pt x="3256" y="56773"/>
                    <a:pt x="2198" y="66703"/>
                    <a:pt x="1343" y="73947"/>
                  </a:cubicBezTo>
                  <a:cubicBezTo>
                    <a:pt x="814" y="78790"/>
                    <a:pt x="326" y="82412"/>
                    <a:pt x="41" y="83755"/>
                  </a:cubicBezTo>
                  <a:cubicBezTo>
                    <a:pt x="0" y="84000"/>
                    <a:pt x="0" y="84244"/>
                    <a:pt x="0" y="84447"/>
                  </a:cubicBezTo>
                  <a:cubicBezTo>
                    <a:pt x="0" y="85505"/>
                    <a:pt x="448" y="86319"/>
                    <a:pt x="1384" y="87093"/>
                  </a:cubicBezTo>
                  <a:cubicBezTo>
                    <a:pt x="2279" y="87825"/>
                    <a:pt x="3622" y="88436"/>
                    <a:pt x="5250" y="88965"/>
                  </a:cubicBezTo>
                  <a:cubicBezTo>
                    <a:pt x="8506" y="89982"/>
                    <a:pt x="12860" y="90633"/>
                    <a:pt x="17174" y="91244"/>
                  </a:cubicBezTo>
                  <a:cubicBezTo>
                    <a:pt x="19494" y="91569"/>
                    <a:pt x="21976" y="91732"/>
                    <a:pt x="24459" y="91732"/>
                  </a:cubicBezTo>
                  <a:lnTo>
                    <a:pt x="24744" y="91732"/>
                  </a:lnTo>
                  <a:lnTo>
                    <a:pt x="50587" y="70529"/>
                  </a:lnTo>
                  <a:cubicBezTo>
                    <a:pt x="50587" y="70529"/>
                    <a:pt x="50587" y="70529"/>
                    <a:pt x="50587" y="70488"/>
                  </a:cubicBezTo>
                  <a:cubicBezTo>
                    <a:pt x="47738" y="64913"/>
                    <a:pt x="44848" y="59174"/>
                    <a:pt x="42569" y="54616"/>
                  </a:cubicBezTo>
                  <a:cubicBezTo>
                    <a:pt x="42569" y="54779"/>
                    <a:pt x="42447" y="54901"/>
                    <a:pt x="42284" y="54901"/>
                  </a:cubicBezTo>
                  <a:cubicBezTo>
                    <a:pt x="40941" y="55186"/>
                    <a:pt x="39558" y="55267"/>
                    <a:pt x="38255" y="55267"/>
                  </a:cubicBezTo>
                  <a:cubicBezTo>
                    <a:pt x="33494" y="55267"/>
                    <a:pt x="29465" y="53924"/>
                    <a:pt x="29465" y="53884"/>
                  </a:cubicBezTo>
                  <a:cubicBezTo>
                    <a:pt x="29302" y="53843"/>
                    <a:pt x="29180" y="53640"/>
                    <a:pt x="29261" y="53477"/>
                  </a:cubicBezTo>
                  <a:cubicBezTo>
                    <a:pt x="29302" y="53314"/>
                    <a:pt x="29424" y="53233"/>
                    <a:pt x="29587" y="53233"/>
                  </a:cubicBezTo>
                  <a:cubicBezTo>
                    <a:pt x="29587" y="53233"/>
                    <a:pt x="29628" y="53233"/>
                    <a:pt x="29668" y="53273"/>
                  </a:cubicBezTo>
                  <a:cubicBezTo>
                    <a:pt x="29668" y="53273"/>
                    <a:pt x="29750" y="53273"/>
                    <a:pt x="29872" y="53314"/>
                  </a:cubicBezTo>
                  <a:cubicBezTo>
                    <a:pt x="29953" y="53355"/>
                    <a:pt x="30157" y="53395"/>
                    <a:pt x="30360" y="53477"/>
                  </a:cubicBezTo>
                  <a:cubicBezTo>
                    <a:pt x="30808" y="53599"/>
                    <a:pt x="31418" y="53762"/>
                    <a:pt x="32232" y="53924"/>
                  </a:cubicBezTo>
                  <a:cubicBezTo>
                    <a:pt x="33779" y="54291"/>
                    <a:pt x="35936" y="54616"/>
                    <a:pt x="38255" y="54616"/>
                  </a:cubicBezTo>
                  <a:cubicBezTo>
                    <a:pt x="39517" y="54616"/>
                    <a:pt x="40860" y="54494"/>
                    <a:pt x="42162" y="54250"/>
                  </a:cubicBezTo>
                  <a:lnTo>
                    <a:pt x="42244" y="54250"/>
                  </a:lnTo>
                  <a:cubicBezTo>
                    <a:pt x="42284" y="54250"/>
                    <a:pt x="42366" y="54250"/>
                    <a:pt x="42406" y="54291"/>
                  </a:cubicBezTo>
                  <a:cubicBezTo>
                    <a:pt x="42162" y="53843"/>
                    <a:pt x="41959" y="53355"/>
                    <a:pt x="41715" y="52907"/>
                  </a:cubicBezTo>
                  <a:lnTo>
                    <a:pt x="41633" y="52907"/>
                  </a:lnTo>
                  <a:cubicBezTo>
                    <a:pt x="41552" y="52907"/>
                    <a:pt x="41470" y="52907"/>
                    <a:pt x="41430" y="52866"/>
                  </a:cubicBezTo>
                  <a:cubicBezTo>
                    <a:pt x="35366" y="48186"/>
                    <a:pt x="34104" y="45337"/>
                    <a:pt x="34064" y="45297"/>
                  </a:cubicBezTo>
                  <a:cubicBezTo>
                    <a:pt x="34023" y="45093"/>
                    <a:pt x="34104" y="44890"/>
                    <a:pt x="34267" y="44849"/>
                  </a:cubicBezTo>
                  <a:cubicBezTo>
                    <a:pt x="34308" y="44808"/>
                    <a:pt x="34348" y="44808"/>
                    <a:pt x="34389" y="44808"/>
                  </a:cubicBezTo>
                  <a:cubicBezTo>
                    <a:pt x="34511" y="44808"/>
                    <a:pt x="34633" y="44890"/>
                    <a:pt x="34715" y="45012"/>
                  </a:cubicBezTo>
                  <a:lnTo>
                    <a:pt x="34715" y="45052"/>
                  </a:lnTo>
                  <a:lnTo>
                    <a:pt x="34755" y="45134"/>
                  </a:lnTo>
                  <a:cubicBezTo>
                    <a:pt x="34796" y="45215"/>
                    <a:pt x="34877" y="45337"/>
                    <a:pt x="34959" y="45459"/>
                  </a:cubicBezTo>
                  <a:cubicBezTo>
                    <a:pt x="35162" y="45785"/>
                    <a:pt x="35488" y="46273"/>
                    <a:pt x="36017" y="46924"/>
                  </a:cubicBezTo>
                  <a:cubicBezTo>
                    <a:pt x="36953" y="48064"/>
                    <a:pt x="38540" y="49733"/>
                    <a:pt x="41145" y="51767"/>
                  </a:cubicBezTo>
                  <a:cubicBezTo>
                    <a:pt x="39313" y="48064"/>
                    <a:pt x="38093" y="45581"/>
                    <a:pt x="37970" y="45256"/>
                  </a:cubicBezTo>
                  <a:cubicBezTo>
                    <a:pt x="37686" y="44320"/>
                    <a:pt x="36872" y="41145"/>
                    <a:pt x="36872" y="37930"/>
                  </a:cubicBezTo>
                  <a:cubicBezTo>
                    <a:pt x="36872" y="36709"/>
                    <a:pt x="36994" y="35489"/>
                    <a:pt x="37319" y="34349"/>
                  </a:cubicBezTo>
                  <a:cubicBezTo>
                    <a:pt x="38499" y="30442"/>
                    <a:pt x="42203" y="25436"/>
                    <a:pt x="42203" y="25436"/>
                  </a:cubicBezTo>
                  <a:lnTo>
                    <a:pt x="47494" y="15832"/>
                  </a:lnTo>
                  <a:cubicBezTo>
                    <a:pt x="44685" y="11233"/>
                    <a:pt x="39029" y="4844"/>
                    <a:pt x="39029" y="4844"/>
                  </a:cubicBezTo>
                  <a:cubicBezTo>
                    <a:pt x="39029" y="4844"/>
                    <a:pt x="39558" y="4681"/>
                    <a:pt x="39720" y="4314"/>
                  </a:cubicBezTo>
                  <a:cubicBezTo>
                    <a:pt x="34877" y="2483"/>
                    <a:pt x="26901" y="489"/>
                    <a:pt x="2474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64" name="Google Shape;564;p1"/>
            <p:cNvSpPr/>
            <p:nvPr/>
          </p:nvSpPr>
          <p:spPr>
            <a:xfrm>
              <a:off x="2061025" y="3553925"/>
              <a:ext cx="189250" cy="494225"/>
            </a:xfrm>
            <a:custGeom>
              <a:avLst/>
              <a:gdLst/>
              <a:ahLst/>
              <a:cxnLst/>
              <a:rect l="l" t="t" r="r" b="b"/>
              <a:pathLst>
                <a:path w="7570" h="19769" extrusionOk="0">
                  <a:moveTo>
                    <a:pt x="326" y="0"/>
                  </a:moveTo>
                  <a:cubicBezTo>
                    <a:pt x="122" y="41"/>
                    <a:pt x="0" y="204"/>
                    <a:pt x="0" y="367"/>
                  </a:cubicBezTo>
                  <a:cubicBezTo>
                    <a:pt x="0" y="407"/>
                    <a:pt x="1221" y="12087"/>
                    <a:pt x="6919" y="19616"/>
                  </a:cubicBezTo>
                  <a:cubicBezTo>
                    <a:pt x="6968" y="19715"/>
                    <a:pt x="7077" y="19769"/>
                    <a:pt x="7182" y="19769"/>
                  </a:cubicBezTo>
                  <a:cubicBezTo>
                    <a:pt x="7251" y="19769"/>
                    <a:pt x="7318" y="19746"/>
                    <a:pt x="7366" y="19698"/>
                  </a:cubicBezTo>
                  <a:cubicBezTo>
                    <a:pt x="7529" y="19576"/>
                    <a:pt x="7570" y="19372"/>
                    <a:pt x="7448" y="19209"/>
                  </a:cubicBezTo>
                  <a:cubicBezTo>
                    <a:pt x="4680" y="15587"/>
                    <a:pt x="2971" y="10826"/>
                    <a:pt x="1994" y="7000"/>
                  </a:cubicBezTo>
                  <a:cubicBezTo>
                    <a:pt x="1465" y="5087"/>
                    <a:pt x="1140" y="3419"/>
                    <a:pt x="936" y="2239"/>
                  </a:cubicBezTo>
                  <a:cubicBezTo>
                    <a:pt x="855" y="1628"/>
                    <a:pt x="773" y="1140"/>
                    <a:pt x="733" y="814"/>
                  </a:cubicBezTo>
                  <a:cubicBezTo>
                    <a:pt x="692" y="489"/>
                    <a:pt x="692" y="326"/>
                    <a:pt x="692" y="326"/>
                  </a:cubicBezTo>
                  <a:cubicBezTo>
                    <a:pt x="651" y="122"/>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65" name="Google Shape;565;p1"/>
            <p:cNvSpPr/>
            <p:nvPr/>
          </p:nvSpPr>
          <p:spPr>
            <a:xfrm>
              <a:off x="2482225" y="4041475"/>
              <a:ext cx="199450" cy="202600"/>
            </a:xfrm>
            <a:custGeom>
              <a:avLst/>
              <a:gdLst/>
              <a:ahLst/>
              <a:cxnLst/>
              <a:rect l="l" t="t" r="r" b="b"/>
              <a:pathLst>
                <a:path w="7978" h="8104" extrusionOk="0">
                  <a:moveTo>
                    <a:pt x="381" y="1"/>
                  </a:moveTo>
                  <a:cubicBezTo>
                    <a:pt x="335" y="1"/>
                    <a:pt x="289" y="11"/>
                    <a:pt x="245" y="33"/>
                  </a:cubicBezTo>
                  <a:cubicBezTo>
                    <a:pt x="82" y="74"/>
                    <a:pt x="1" y="277"/>
                    <a:pt x="42" y="481"/>
                  </a:cubicBezTo>
                  <a:cubicBezTo>
                    <a:pt x="82" y="521"/>
                    <a:pt x="1344" y="3370"/>
                    <a:pt x="7408" y="8050"/>
                  </a:cubicBezTo>
                  <a:cubicBezTo>
                    <a:pt x="7458" y="8084"/>
                    <a:pt x="7530" y="8104"/>
                    <a:pt x="7602" y="8104"/>
                  </a:cubicBezTo>
                  <a:cubicBezTo>
                    <a:pt x="7704" y="8104"/>
                    <a:pt x="7808" y="8064"/>
                    <a:pt x="7855" y="7969"/>
                  </a:cubicBezTo>
                  <a:cubicBezTo>
                    <a:pt x="7977" y="7806"/>
                    <a:pt x="7937" y="7603"/>
                    <a:pt x="7815" y="7481"/>
                  </a:cubicBezTo>
                  <a:cubicBezTo>
                    <a:pt x="4803" y="5201"/>
                    <a:pt x="3012" y="3370"/>
                    <a:pt x="1995" y="2108"/>
                  </a:cubicBezTo>
                  <a:cubicBezTo>
                    <a:pt x="1466" y="1457"/>
                    <a:pt x="1140" y="969"/>
                    <a:pt x="937" y="643"/>
                  </a:cubicBezTo>
                  <a:cubicBezTo>
                    <a:pt x="855" y="521"/>
                    <a:pt x="774" y="399"/>
                    <a:pt x="733" y="318"/>
                  </a:cubicBezTo>
                  <a:lnTo>
                    <a:pt x="693" y="236"/>
                  </a:lnTo>
                  <a:lnTo>
                    <a:pt x="693" y="196"/>
                  </a:lnTo>
                  <a:cubicBezTo>
                    <a:pt x="633" y="77"/>
                    <a:pt x="508" y="1"/>
                    <a:pt x="3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66" name="Google Shape;566;p1"/>
            <p:cNvSpPr/>
            <p:nvPr/>
          </p:nvSpPr>
          <p:spPr>
            <a:xfrm>
              <a:off x="2361150" y="4252250"/>
              <a:ext cx="335775" cy="50525"/>
            </a:xfrm>
            <a:custGeom>
              <a:avLst/>
              <a:gdLst/>
              <a:ahLst/>
              <a:cxnLst/>
              <a:rect l="l" t="t" r="r" b="b"/>
              <a:pathLst>
                <a:path w="13431" h="2021" extrusionOk="0">
                  <a:moveTo>
                    <a:pt x="378" y="0"/>
                  </a:moveTo>
                  <a:cubicBezTo>
                    <a:pt x="245" y="0"/>
                    <a:pt x="114" y="103"/>
                    <a:pt x="82" y="230"/>
                  </a:cubicBezTo>
                  <a:cubicBezTo>
                    <a:pt x="1" y="393"/>
                    <a:pt x="123" y="596"/>
                    <a:pt x="286" y="637"/>
                  </a:cubicBezTo>
                  <a:cubicBezTo>
                    <a:pt x="286" y="677"/>
                    <a:pt x="4315" y="2020"/>
                    <a:pt x="9076" y="2020"/>
                  </a:cubicBezTo>
                  <a:cubicBezTo>
                    <a:pt x="10379" y="2020"/>
                    <a:pt x="11762" y="1939"/>
                    <a:pt x="13105" y="1654"/>
                  </a:cubicBezTo>
                  <a:cubicBezTo>
                    <a:pt x="13309" y="1654"/>
                    <a:pt x="13431" y="1451"/>
                    <a:pt x="13390" y="1288"/>
                  </a:cubicBezTo>
                  <a:cubicBezTo>
                    <a:pt x="13355" y="1111"/>
                    <a:pt x="13227" y="995"/>
                    <a:pt x="13060" y="995"/>
                  </a:cubicBezTo>
                  <a:cubicBezTo>
                    <a:pt x="13035" y="995"/>
                    <a:pt x="13010" y="998"/>
                    <a:pt x="12983" y="1003"/>
                  </a:cubicBezTo>
                  <a:cubicBezTo>
                    <a:pt x="11681" y="1247"/>
                    <a:pt x="10338" y="1369"/>
                    <a:pt x="9076" y="1369"/>
                  </a:cubicBezTo>
                  <a:cubicBezTo>
                    <a:pt x="6757" y="1369"/>
                    <a:pt x="4600" y="1044"/>
                    <a:pt x="3053" y="677"/>
                  </a:cubicBezTo>
                  <a:cubicBezTo>
                    <a:pt x="2239" y="515"/>
                    <a:pt x="1629" y="352"/>
                    <a:pt x="1181" y="230"/>
                  </a:cubicBezTo>
                  <a:cubicBezTo>
                    <a:pt x="978" y="148"/>
                    <a:pt x="774" y="108"/>
                    <a:pt x="693" y="67"/>
                  </a:cubicBezTo>
                  <a:cubicBezTo>
                    <a:pt x="571" y="26"/>
                    <a:pt x="489" y="26"/>
                    <a:pt x="489" y="26"/>
                  </a:cubicBezTo>
                  <a:cubicBezTo>
                    <a:pt x="454" y="8"/>
                    <a:pt x="416" y="0"/>
                    <a:pt x="3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67" name="Google Shape;567;p1"/>
            <p:cNvSpPr/>
            <p:nvPr/>
          </p:nvSpPr>
          <p:spPr>
            <a:xfrm>
              <a:off x="2311300" y="4874800"/>
              <a:ext cx="481275" cy="353625"/>
            </a:xfrm>
            <a:custGeom>
              <a:avLst/>
              <a:gdLst/>
              <a:ahLst/>
              <a:cxnLst/>
              <a:rect l="l" t="t" r="r" b="b"/>
              <a:pathLst>
                <a:path w="19251" h="14145" extrusionOk="0">
                  <a:moveTo>
                    <a:pt x="18884" y="1"/>
                  </a:moveTo>
                  <a:cubicBezTo>
                    <a:pt x="18777" y="1"/>
                    <a:pt x="18673" y="54"/>
                    <a:pt x="18599" y="153"/>
                  </a:cubicBezTo>
                  <a:cubicBezTo>
                    <a:pt x="16035" y="3409"/>
                    <a:pt x="11437" y="6746"/>
                    <a:pt x="7489" y="9269"/>
                  </a:cubicBezTo>
                  <a:cubicBezTo>
                    <a:pt x="5495" y="10531"/>
                    <a:pt x="3663" y="11589"/>
                    <a:pt x="2361" y="12322"/>
                  </a:cubicBezTo>
                  <a:cubicBezTo>
                    <a:pt x="1710" y="12728"/>
                    <a:pt x="1181" y="13013"/>
                    <a:pt x="815" y="13217"/>
                  </a:cubicBezTo>
                  <a:cubicBezTo>
                    <a:pt x="408" y="13380"/>
                    <a:pt x="204" y="13502"/>
                    <a:pt x="204" y="13502"/>
                  </a:cubicBezTo>
                  <a:cubicBezTo>
                    <a:pt x="41" y="13583"/>
                    <a:pt x="1" y="13787"/>
                    <a:pt x="82" y="13949"/>
                  </a:cubicBezTo>
                  <a:cubicBezTo>
                    <a:pt x="142" y="14069"/>
                    <a:pt x="267" y="14144"/>
                    <a:pt x="393" y="14144"/>
                  </a:cubicBezTo>
                  <a:cubicBezTo>
                    <a:pt x="440" y="14144"/>
                    <a:pt x="486" y="14134"/>
                    <a:pt x="530" y="14112"/>
                  </a:cubicBezTo>
                  <a:cubicBezTo>
                    <a:pt x="530" y="14112"/>
                    <a:pt x="3867" y="12403"/>
                    <a:pt x="7855" y="9839"/>
                  </a:cubicBezTo>
                  <a:cubicBezTo>
                    <a:pt x="11844" y="7316"/>
                    <a:pt x="16442" y="3938"/>
                    <a:pt x="19128" y="560"/>
                  </a:cubicBezTo>
                  <a:cubicBezTo>
                    <a:pt x="19250" y="397"/>
                    <a:pt x="19210" y="194"/>
                    <a:pt x="19088" y="72"/>
                  </a:cubicBezTo>
                  <a:cubicBezTo>
                    <a:pt x="19023" y="23"/>
                    <a:pt x="18953" y="1"/>
                    <a:pt x="1888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68" name="Google Shape;568;p1"/>
            <p:cNvSpPr/>
            <p:nvPr/>
          </p:nvSpPr>
          <p:spPr>
            <a:xfrm>
              <a:off x="1614375" y="2872825"/>
              <a:ext cx="1385750" cy="2358850"/>
            </a:xfrm>
            <a:custGeom>
              <a:avLst/>
              <a:gdLst/>
              <a:ahLst/>
              <a:cxnLst/>
              <a:rect l="l" t="t" r="r" b="b"/>
              <a:pathLst>
                <a:path w="55430" h="94354" extrusionOk="0">
                  <a:moveTo>
                    <a:pt x="27219" y="694"/>
                  </a:moveTo>
                  <a:cubicBezTo>
                    <a:pt x="27233" y="699"/>
                    <a:pt x="27249" y="704"/>
                    <a:pt x="27267" y="710"/>
                  </a:cubicBezTo>
                  <a:cubicBezTo>
                    <a:pt x="28000" y="791"/>
                    <a:pt x="31378" y="1239"/>
                    <a:pt x="37930" y="3396"/>
                  </a:cubicBezTo>
                  <a:cubicBezTo>
                    <a:pt x="45337" y="5878"/>
                    <a:pt x="50912" y="9541"/>
                    <a:pt x="53069" y="14140"/>
                  </a:cubicBezTo>
                  <a:cubicBezTo>
                    <a:pt x="54575" y="17355"/>
                    <a:pt x="54697" y="20773"/>
                    <a:pt x="54697" y="25779"/>
                  </a:cubicBezTo>
                  <a:cubicBezTo>
                    <a:pt x="54697" y="26430"/>
                    <a:pt x="54697" y="27081"/>
                    <a:pt x="54697" y="27773"/>
                  </a:cubicBezTo>
                  <a:cubicBezTo>
                    <a:pt x="54697" y="29442"/>
                    <a:pt x="54697" y="31273"/>
                    <a:pt x="54738" y="33267"/>
                  </a:cubicBezTo>
                  <a:cubicBezTo>
                    <a:pt x="54738" y="33593"/>
                    <a:pt x="54738" y="33878"/>
                    <a:pt x="54738" y="34244"/>
                  </a:cubicBezTo>
                  <a:cubicBezTo>
                    <a:pt x="54778" y="39413"/>
                    <a:pt x="53802" y="49587"/>
                    <a:pt x="52866" y="58500"/>
                  </a:cubicBezTo>
                  <a:cubicBezTo>
                    <a:pt x="52377" y="62976"/>
                    <a:pt x="51889" y="67128"/>
                    <a:pt x="51523" y="70180"/>
                  </a:cubicBezTo>
                  <a:cubicBezTo>
                    <a:pt x="51360" y="71726"/>
                    <a:pt x="51197" y="72988"/>
                    <a:pt x="51116" y="73883"/>
                  </a:cubicBezTo>
                  <a:cubicBezTo>
                    <a:pt x="51034" y="74331"/>
                    <a:pt x="50994" y="74697"/>
                    <a:pt x="50994" y="74941"/>
                  </a:cubicBezTo>
                  <a:cubicBezTo>
                    <a:pt x="50953" y="75063"/>
                    <a:pt x="50953" y="75145"/>
                    <a:pt x="50953" y="75226"/>
                  </a:cubicBezTo>
                  <a:cubicBezTo>
                    <a:pt x="50953" y="75308"/>
                    <a:pt x="50953" y="75348"/>
                    <a:pt x="50953" y="75389"/>
                  </a:cubicBezTo>
                  <a:cubicBezTo>
                    <a:pt x="50953" y="75918"/>
                    <a:pt x="50790" y="82470"/>
                    <a:pt x="50790" y="85401"/>
                  </a:cubicBezTo>
                  <a:cubicBezTo>
                    <a:pt x="50790" y="86092"/>
                    <a:pt x="50709" y="86540"/>
                    <a:pt x="50546" y="86906"/>
                  </a:cubicBezTo>
                  <a:cubicBezTo>
                    <a:pt x="50424" y="87191"/>
                    <a:pt x="50220" y="87435"/>
                    <a:pt x="49936" y="87639"/>
                  </a:cubicBezTo>
                  <a:cubicBezTo>
                    <a:pt x="49040" y="88371"/>
                    <a:pt x="47250" y="88982"/>
                    <a:pt x="44034" y="90447"/>
                  </a:cubicBezTo>
                  <a:cubicBezTo>
                    <a:pt x="39924" y="92360"/>
                    <a:pt x="32436" y="93662"/>
                    <a:pt x="25151" y="93662"/>
                  </a:cubicBezTo>
                  <a:cubicBezTo>
                    <a:pt x="22668" y="93662"/>
                    <a:pt x="20186" y="93499"/>
                    <a:pt x="17866" y="93174"/>
                  </a:cubicBezTo>
                  <a:cubicBezTo>
                    <a:pt x="13552" y="92563"/>
                    <a:pt x="9198" y="91912"/>
                    <a:pt x="5942" y="90895"/>
                  </a:cubicBezTo>
                  <a:cubicBezTo>
                    <a:pt x="4314" y="90366"/>
                    <a:pt x="2971" y="89755"/>
                    <a:pt x="2076" y="89023"/>
                  </a:cubicBezTo>
                  <a:cubicBezTo>
                    <a:pt x="1140" y="88249"/>
                    <a:pt x="692" y="87435"/>
                    <a:pt x="692" y="86377"/>
                  </a:cubicBezTo>
                  <a:cubicBezTo>
                    <a:pt x="692" y="86174"/>
                    <a:pt x="692" y="85930"/>
                    <a:pt x="733" y="85685"/>
                  </a:cubicBezTo>
                  <a:cubicBezTo>
                    <a:pt x="1018" y="84342"/>
                    <a:pt x="1506" y="80720"/>
                    <a:pt x="2035" y="75877"/>
                  </a:cubicBezTo>
                  <a:cubicBezTo>
                    <a:pt x="2890" y="68633"/>
                    <a:pt x="3948" y="58703"/>
                    <a:pt x="4802" y="49953"/>
                  </a:cubicBezTo>
                  <a:cubicBezTo>
                    <a:pt x="5698" y="41203"/>
                    <a:pt x="6390" y="33634"/>
                    <a:pt x="6471" y="31070"/>
                  </a:cubicBezTo>
                  <a:cubicBezTo>
                    <a:pt x="6593" y="27651"/>
                    <a:pt x="6756" y="23785"/>
                    <a:pt x="7651" y="20163"/>
                  </a:cubicBezTo>
                  <a:cubicBezTo>
                    <a:pt x="8506" y="16582"/>
                    <a:pt x="10093" y="13285"/>
                    <a:pt x="13023" y="10965"/>
                  </a:cubicBezTo>
                  <a:cubicBezTo>
                    <a:pt x="18192" y="6936"/>
                    <a:pt x="24988" y="2215"/>
                    <a:pt x="26860" y="954"/>
                  </a:cubicBezTo>
                  <a:cubicBezTo>
                    <a:pt x="27021" y="839"/>
                    <a:pt x="27143" y="750"/>
                    <a:pt x="27219" y="694"/>
                  </a:cubicBezTo>
                  <a:close/>
                  <a:moveTo>
                    <a:pt x="27075" y="1"/>
                  </a:moveTo>
                  <a:cubicBezTo>
                    <a:pt x="27020" y="1"/>
                    <a:pt x="26970" y="30"/>
                    <a:pt x="26942" y="59"/>
                  </a:cubicBezTo>
                  <a:cubicBezTo>
                    <a:pt x="26942" y="59"/>
                    <a:pt x="26779" y="181"/>
                    <a:pt x="26453" y="384"/>
                  </a:cubicBezTo>
                  <a:cubicBezTo>
                    <a:pt x="24622" y="1646"/>
                    <a:pt x="17785" y="6367"/>
                    <a:pt x="12616" y="10436"/>
                  </a:cubicBezTo>
                  <a:cubicBezTo>
                    <a:pt x="9523" y="12878"/>
                    <a:pt x="7895" y="16337"/>
                    <a:pt x="7000" y="20000"/>
                  </a:cubicBezTo>
                  <a:cubicBezTo>
                    <a:pt x="6105" y="23704"/>
                    <a:pt x="5942" y="27611"/>
                    <a:pt x="5779" y="31029"/>
                  </a:cubicBezTo>
                  <a:cubicBezTo>
                    <a:pt x="5657" y="34407"/>
                    <a:pt x="4477" y="46779"/>
                    <a:pt x="3215" y="58866"/>
                  </a:cubicBezTo>
                  <a:cubicBezTo>
                    <a:pt x="2605" y="64930"/>
                    <a:pt x="1954" y="70953"/>
                    <a:pt x="1384" y="75796"/>
                  </a:cubicBezTo>
                  <a:cubicBezTo>
                    <a:pt x="814" y="80598"/>
                    <a:pt x="326" y="84261"/>
                    <a:pt x="82" y="85563"/>
                  </a:cubicBezTo>
                  <a:cubicBezTo>
                    <a:pt x="41" y="85848"/>
                    <a:pt x="0" y="86133"/>
                    <a:pt x="0" y="86377"/>
                  </a:cubicBezTo>
                  <a:cubicBezTo>
                    <a:pt x="0" y="87680"/>
                    <a:pt x="611" y="88697"/>
                    <a:pt x="1628" y="89552"/>
                  </a:cubicBezTo>
                  <a:cubicBezTo>
                    <a:pt x="3175" y="90773"/>
                    <a:pt x="5576" y="91587"/>
                    <a:pt x="8425" y="92278"/>
                  </a:cubicBezTo>
                  <a:cubicBezTo>
                    <a:pt x="11273" y="92930"/>
                    <a:pt x="14529" y="93377"/>
                    <a:pt x="17744" y="93866"/>
                  </a:cubicBezTo>
                  <a:cubicBezTo>
                    <a:pt x="20105" y="94191"/>
                    <a:pt x="22628" y="94354"/>
                    <a:pt x="25151" y="94354"/>
                  </a:cubicBezTo>
                  <a:cubicBezTo>
                    <a:pt x="32517" y="94354"/>
                    <a:pt x="40046" y="93052"/>
                    <a:pt x="44319" y="91058"/>
                  </a:cubicBezTo>
                  <a:cubicBezTo>
                    <a:pt x="47127" y="89755"/>
                    <a:pt x="48877" y="89145"/>
                    <a:pt x="49976" y="88453"/>
                  </a:cubicBezTo>
                  <a:cubicBezTo>
                    <a:pt x="50505" y="88127"/>
                    <a:pt x="50912" y="87720"/>
                    <a:pt x="51156" y="87232"/>
                  </a:cubicBezTo>
                  <a:cubicBezTo>
                    <a:pt x="51401" y="86703"/>
                    <a:pt x="51482" y="86133"/>
                    <a:pt x="51482" y="85401"/>
                  </a:cubicBezTo>
                  <a:cubicBezTo>
                    <a:pt x="51482" y="82568"/>
                    <a:pt x="51599" y="76216"/>
                    <a:pt x="51604" y="75430"/>
                  </a:cubicBezTo>
                  <a:lnTo>
                    <a:pt x="51604" y="75430"/>
                  </a:lnTo>
                  <a:lnTo>
                    <a:pt x="51604" y="75430"/>
                  </a:lnTo>
                  <a:cubicBezTo>
                    <a:pt x="51604" y="75389"/>
                    <a:pt x="51645" y="75226"/>
                    <a:pt x="51645" y="74982"/>
                  </a:cubicBezTo>
                  <a:cubicBezTo>
                    <a:pt x="51889" y="72988"/>
                    <a:pt x="52825" y="65255"/>
                    <a:pt x="53720" y="56790"/>
                  </a:cubicBezTo>
                  <a:cubicBezTo>
                    <a:pt x="54616" y="48325"/>
                    <a:pt x="55430" y="39169"/>
                    <a:pt x="55430" y="34244"/>
                  </a:cubicBezTo>
                  <a:cubicBezTo>
                    <a:pt x="55430" y="33878"/>
                    <a:pt x="55430" y="33552"/>
                    <a:pt x="55430" y="33267"/>
                  </a:cubicBezTo>
                  <a:cubicBezTo>
                    <a:pt x="55348" y="31273"/>
                    <a:pt x="55348" y="29442"/>
                    <a:pt x="55348" y="27773"/>
                  </a:cubicBezTo>
                  <a:cubicBezTo>
                    <a:pt x="55348" y="27081"/>
                    <a:pt x="55348" y="26430"/>
                    <a:pt x="55348" y="25779"/>
                  </a:cubicBezTo>
                  <a:cubicBezTo>
                    <a:pt x="55348" y="20773"/>
                    <a:pt x="55267" y="17233"/>
                    <a:pt x="53680" y="13855"/>
                  </a:cubicBezTo>
                  <a:cubicBezTo>
                    <a:pt x="51360" y="8971"/>
                    <a:pt x="45662" y="5268"/>
                    <a:pt x="38133" y="2785"/>
                  </a:cubicBezTo>
                  <a:cubicBezTo>
                    <a:pt x="30645" y="262"/>
                    <a:pt x="27186" y="18"/>
                    <a:pt x="27145" y="18"/>
                  </a:cubicBezTo>
                  <a:cubicBezTo>
                    <a:pt x="27121" y="6"/>
                    <a:pt x="27097" y="1"/>
                    <a:pt x="270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69" name="Google Shape;569;p1"/>
            <p:cNvSpPr/>
            <p:nvPr/>
          </p:nvSpPr>
          <p:spPr>
            <a:xfrm>
              <a:off x="2237025" y="2767550"/>
              <a:ext cx="724450" cy="471000"/>
            </a:xfrm>
            <a:custGeom>
              <a:avLst/>
              <a:gdLst/>
              <a:ahLst/>
              <a:cxnLst/>
              <a:rect l="l" t="t" r="r" b="b"/>
              <a:pathLst>
                <a:path w="28978" h="18840" extrusionOk="0">
                  <a:moveTo>
                    <a:pt x="4563" y="0"/>
                  </a:moveTo>
                  <a:cubicBezTo>
                    <a:pt x="3887" y="0"/>
                    <a:pt x="3541" y="78"/>
                    <a:pt x="3541" y="78"/>
                  </a:cubicBezTo>
                  <a:lnTo>
                    <a:pt x="1" y="5979"/>
                  </a:lnTo>
                  <a:cubicBezTo>
                    <a:pt x="1" y="5979"/>
                    <a:pt x="10623" y="8502"/>
                    <a:pt x="16117" y="10700"/>
                  </a:cubicBezTo>
                  <a:cubicBezTo>
                    <a:pt x="21652" y="12938"/>
                    <a:pt x="28977" y="18839"/>
                    <a:pt x="28977" y="18839"/>
                  </a:cubicBezTo>
                  <a:cubicBezTo>
                    <a:pt x="28977" y="18839"/>
                    <a:pt x="27797" y="12165"/>
                    <a:pt x="26780" y="10455"/>
                  </a:cubicBezTo>
                  <a:cubicBezTo>
                    <a:pt x="25721" y="8746"/>
                    <a:pt x="14815" y="2967"/>
                    <a:pt x="10379" y="1258"/>
                  </a:cubicBezTo>
                  <a:cubicBezTo>
                    <a:pt x="7614" y="202"/>
                    <a:pt x="5656" y="0"/>
                    <a:pt x="45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70" name="Google Shape;570;p1"/>
            <p:cNvSpPr/>
            <p:nvPr/>
          </p:nvSpPr>
          <p:spPr>
            <a:xfrm>
              <a:off x="2237025" y="2767450"/>
              <a:ext cx="532150" cy="315425"/>
            </a:xfrm>
            <a:custGeom>
              <a:avLst/>
              <a:gdLst/>
              <a:ahLst/>
              <a:cxnLst/>
              <a:rect l="l" t="t" r="r" b="b"/>
              <a:pathLst>
                <a:path w="21286" h="12617" extrusionOk="0">
                  <a:moveTo>
                    <a:pt x="4559" y="0"/>
                  </a:moveTo>
                  <a:cubicBezTo>
                    <a:pt x="3867" y="0"/>
                    <a:pt x="3541" y="82"/>
                    <a:pt x="3541" y="82"/>
                  </a:cubicBezTo>
                  <a:lnTo>
                    <a:pt x="1" y="5983"/>
                  </a:lnTo>
                  <a:cubicBezTo>
                    <a:pt x="1" y="5983"/>
                    <a:pt x="204" y="6023"/>
                    <a:pt x="530" y="6146"/>
                  </a:cubicBezTo>
                  <a:cubicBezTo>
                    <a:pt x="2768" y="6675"/>
                    <a:pt x="11355" y="8791"/>
                    <a:pt x="16117" y="10704"/>
                  </a:cubicBezTo>
                  <a:cubicBezTo>
                    <a:pt x="16158" y="10704"/>
                    <a:pt x="16158" y="10744"/>
                    <a:pt x="16158" y="10744"/>
                  </a:cubicBezTo>
                  <a:cubicBezTo>
                    <a:pt x="17256" y="11192"/>
                    <a:pt x="18477" y="11802"/>
                    <a:pt x="19658" y="12454"/>
                  </a:cubicBezTo>
                  <a:cubicBezTo>
                    <a:pt x="19739" y="12494"/>
                    <a:pt x="19820" y="12576"/>
                    <a:pt x="19902" y="12616"/>
                  </a:cubicBezTo>
                  <a:cubicBezTo>
                    <a:pt x="20471" y="12372"/>
                    <a:pt x="20838" y="12006"/>
                    <a:pt x="20919" y="11518"/>
                  </a:cubicBezTo>
                  <a:cubicBezTo>
                    <a:pt x="21285" y="8384"/>
                    <a:pt x="15995" y="3948"/>
                    <a:pt x="15710" y="3704"/>
                  </a:cubicBezTo>
                  <a:cubicBezTo>
                    <a:pt x="14570" y="3134"/>
                    <a:pt x="13512" y="2605"/>
                    <a:pt x="12536" y="2198"/>
                  </a:cubicBezTo>
                  <a:cubicBezTo>
                    <a:pt x="11722" y="1832"/>
                    <a:pt x="10989" y="1506"/>
                    <a:pt x="10379" y="1262"/>
                  </a:cubicBezTo>
                  <a:cubicBezTo>
                    <a:pt x="7611" y="204"/>
                    <a:pt x="5658" y="0"/>
                    <a:pt x="45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71" name="Google Shape;571;p1"/>
            <p:cNvSpPr/>
            <p:nvPr/>
          </p:nvSpPr>
          <p:spPr>
            <a:xfrm>
              <a:off x="2227875" y="2759300"/>
              <a:ext cx="742750" cy="488050"/>
            </a:xfrm>
            <a:custGeom>
              <a:avLst/>
              <a:gdLst/>
              <a:ahLst/>
              <a:cxnLst/>
              <a:rect l="l" t="t" r="r" b="b"/>
              <a:pathLst>
                <a:path w="29710" h="19522" extrusionOk="0">
                  <a:moveTo>
                    <a:pt x="4925" y="693"/>
                  </a:moveTo>
                  <a:cubicBezTo>
                    <a:pt x="5983" y="693"/>
                    <a:pt x="7896" y="855"/>
                    <a:pt x="10622" y="1913"/>
                  </a:cubicBezTo>
                  <a:cubicBezTo>
                    <a:pt x="12820" y="2768"/>
                    <a:pt x="16646" y="4640"/>
                    <a:pt x="20064" y="6472"/>
                  </a:cubicBezTo>
                  <a:cubicBezTo>
                    <a:pt x="21733" y="7408"/>
                    <a:pt x="23361" y="8344"/>
                    <a:pt x="24582" y="9158"/>
                  </a:cubicBezTo>
                  <a:cubicBezTo>
                    <a:pt x="25192" y="9565"/>
                    <a:pt x="25721" y="9931"/>
                    <a:pt x="26087" y="10216"/>
                  </a:cubicBezTo>
                  <a:cubicBezTo>
                    <a:pt x="26494" y="10541"/>
                    <a:pt x="26739" y="10826"/>
                    <a:pt x="26861" y="10948"/>
                  </a:cubicBezTo>
                  <a:cubicBezTo>
                    <a:pt x="27064" y="11315"/>
                    <a:pt x="27349" y="12047"/>
                    <a:pt x="27593" y="12902"/>
                  </a:cubicBezTo>
                  <a:cubicBezTo>
                    <a:pt x="28000" y="14204"/>
                    <a:pt x="28326" y="15791"/>
                    <a:pt x="28611" y="17053"/>
                  </a:cubicBezTo>
                  <a:cubicBezTo>
                    <a:pt x="28708" y="17541"/>
                    <a:pt x="28806" y="18003"/>
                    <a:pt x="28862" y="18356"/>
                  </a:cubicBezTo>
                  <a:lnTo>
                    <a:pt x="28862" y="18356"/>
                  </a:lnTo>
                  <a:cubicBezTo>
                    <a:pt x="28092" y="17761"/>
                    <a:pt x="26769" y="16763"/>
                    <a:pt x="25192" y="15669"/>
                  </a:cubicBezTo>
                  <a:cubicBezTo>
                    <a:pt x="22669" y="13919"/>
                    <a:pt x="19413" y="11884"/>
                    <a:pt x="16646" y="10745"/>
                  </a:cubicBezTo>
                  <a:cubicBezTo>
                    <a:pt x="11757" y="8747"/>
                    <a:pt x="2989" y="6592"/>
                    <a:pt x="903" y="6091"/>
                  </a:cubicBezTo>
                  <a:lnTo>
                    <a:pt x="903" y="6091"/>
                  </a:lnTo>
                  <a:lnTo>
                    <a:pt x="4101" y="725"/>
                  </a:lnTo>
                  <a:lnTo>
                    <a:pt x="4101" y="725"/>
                  </a:lnTo>
                  <a:cubicBezTo>
                    <a:pt x="4246" y="713"/>
                    <a:pt x="4525" y="693"/>
                    <a:pt x="4925" y="693"/>
                  </a:cubicBezTo>
                  <a:close/>
                  <a:moveTo>
                    <a:pt x="4925" y="1"/>
                  </a:moveTo>
                  <a:cubicBezTo>
                    <a:pt x="4233" y="1"/>
                    <a:pt x="3867" y="82"/>
                    <a:pt x="3826" y="82"/>
                  </a:cubicBezTo>
                  <a:cubicBezTo>
                    <a:pt x="3745" y="123"/>
                    <a:pt x="3663" y="164"/>
                    <a:pt x="3623" y="245"/>
                  </a:cubicBezTo>
                  <a:lnTo>
                    <a:pt x="82" y="6146"/>
                  </a:lnTo>
                  <a:cubicBezTo>
                    <a:pt x="1" y="6227"/>
                    <a:pt x="1" y="6349"/>
                    <a:pt x="41" y="6472"/>
                  </a:cubicBezTo>
                  <a:cubicBezTo>
                    <a:pt x="82" y="6553"/>
                    <a:pt x="163" y="6634"/>
                    <a:pt x="285" y="6634"/>
                  </a:cubicBezTo>
                  <a:cubicBezTo>
                    <a:pt x="285" y="6634"/>
                    <a:pt x="937" y="6797"/>
                    <a:pt x="2035" y="7082"/>
                  </a:cubicBezTo>
                  <a:cubicBezTo>
                    <a:pt x="5250" y="7896"/>
                    <a:pt x="12291" y="9687"/>
                    <a:pt x="16361" y="11355"/>
                  </a:cubicBezTo>
                  <a:cubicBezTo>
                    <a:pt x="19087" y="12454"/>
                    <a:pt x="22303" y="14489"/>
                    <a:pt x="24826" y="16239"/>
                  </a:cubicBezTo>
                  <a:cubicBezTo>
                    <a:pt x="26047" y="17094"/>
                    <a:pt x="27146" y="17907"/>
                    <a:pt x="27919" y="18477"/>
                  </a:cubicBezTo>
                  <a:cubicBezTo>
                    <a:pt x="28326" y="18803"/>
                    <a:pt x="28611" y="19047"/>
                    <a:pt x="28814" y="19210"/>
                  </a:cubicBezTo>
                  <a:cubicBezTo>
                    <a:pt x="29018" y="19373"/>
                    <a:pt x="29140" y="19454"/>
                    <a:pt x="29140" y="19454"/>
                  </a:cubicBezTo>
                  <a:cubicBezTo>
                    <a:pt x="29211" y="19502"/>
                    <a:pt x="29297" y="19521"/>
                    <a:pt x="29380" y="19521"/>
                  </a:cubicBezTo>
                  <a:cubicBezTo>
                    <a:pt x="29439" y="19521"/>
                    <a:pt x="29496" y="19512"/>
                    <a:pt x="29547" y="19495"/>
                  </a:cubicBezTo>
                  <a:cubicBezTo>
                    <a:pt x="29669" y="19413"/>
                    <a:pt x="29709" y="19251"/>
                    <a:pt x="29709" y="19128"/>
                  </a:cubicBezTo>
                  <a:cubicBezTo>
                    <a:pt x="29709" y="19128"/>
                    <a:pt x="29384" y="17460"/>
                    <a:pt x="28977" y="15547"/>
                  </a:cubicBezTo>
                  <a:cubicBezTo>
                    <a:pt x="28773" y="14611"/>
                    <a:pt x="28529" y="13594"/>
                    <a:pt x="28244" y="12739"/>
                  </a:cubicBezTo>
                  <a:cubicBezTo>
                    <a:pt x="28000" y="11844"/>
                    <a:pt x="27715" y="11070"/>
                    <a:pt x="27430" y="10623"/>
                  </a:cubicBezTo>
                  <a:cubicBezTo>
                    <a:pt x="27227" y="10338"/>
                    <a:pt x="26942" y="10053"/>
                    <a:pt x="26535" y="9687"/>
                  </a:cubicBezTo>
                  <a:cubicBezTo>
                    <a:pt x="25070" y="8547"/>
                    <a:pt x="22140" y="6838"/>
                    <a:pt x="19087" y="5210"/>
                  </a:cubicBezTo>
                  <a:cubicBezTo>
                    <a:pt x="15995" y="3582"/>
                    <a:pt x="12820" y="2036"/>
                    <a:pt x="10867" y="1262"/>
                  </a:cubicBezTo>
                  <a:cubicBezTo>
                    <a:pt x="8059" y="204"/>
                    <a:pt x="6064" y="1"/>
                    <a:pt x="49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72" name="Google Shape;572;p1"/>
            <p:cNvSpPr/>
            <p:nvPr/>
          </p:nvSpPr>
          <p:spPr>
            <a:xfrm>
              <a:off x="3860850" y="4333950"/>
              <a:ext cx="672550" cy="470425"/>
            </a:xfrm>
            <a:custGeom>
              <a:avLst/>
              <a:gdLst/>
              <a:ahLst/>
              <a:cxnLst/>
              <a:rect l="l" t="t" r="r" b="b"/>
              <a:pathLst>
                <a:path w="26902" h="18817" extrusionOk="0">
                  <a:moveTo>
                    <a:pt x="18263" y="0"/>
                  </a:moveTo>
                  <a:cubicBezTo>
                    <a:pt x="18210" y="0"/>
                    <a:pt x="18159" y="5"/>
                    <a:pt x="18111" y="14"/>
                  </a:cubicBezTo>
                  <a:cubicBezTo>
                    <a:pt x="16808" y="299"/>
                    <a:pt x="12616" y="2781"/>
                    <a:pt x="12616" y="2781"/>
                  </a:cubicBezTo>
                  <a:cubicBezTo>
                    <a:pt x="12616" y="2781"/>
                    <a:pt x="11680" y="2781"/>
                    <a:pt x="10500" y="2537"/>
                  </a:cubicBezTo>
                  <a:cubicBezTo>
                    <a:pt x="10355" y="2502"/>
                    <a:pt x="10212" y="2484"/>
                    <a:pt x="10069" y="2484"/>
                  </a:cubicBezTo>
                  <a:cubicBezTo>
                    <a:pt x="9052" y="2484"/>
                    <a:pt x="8072" y="3421"/>
                    <a:pt x="6715" y="5956"/>
                  </a:cubicBezTo>
                  <a:cubicBezTo>
                    <a:pt x="5128" y="8845"/>
                    <a:pt x="1710" y="11694"/>
                    <a:pt x="1710" y="11694"/>
                  </a:cubicBezTo>
                  <a:lnTo>
                    <a:pt x="0" y="13403"/>
                  </a:lnTo>
                  <a:lnTo>
                    <a:pt x="774" y="14055"/>
                  </a:lnTo>
                  <a:lnTo>
                    <a:pt x="4721" y="18816"/>
                  </a:lnTo>
                  <a:lnTo>
                    <a:pt x="5372" y="18124"/>
                  </a:lnTo>
                  <a:cubicBezTo>
                    <a:pt x="5372" y="18124"/>
                    <a:pt x="8913" y="18124"/>
                    <a:pt x="11273" y="17351"/>
                  </a:cubicBezTo>
                  <a:cubicBezTo>
                    <a:pt x="13634" y="16578"/>
                    <a:pt x="15099" y="14746"/>
                    <a:pt x="15628" y="14746"/>
                  </a:cubicBezTo>
                  <a:cubicBezTo>
                    <a:pt x="16157" y="14746"/>
                    <a:pt x="19047" y="16171"/>
                    <a:pt x="20349" y="17107"/>
                  </a:cubicBezTo>
                  <a:cubicBezTo>
                    <a:pt x="21167" y="17669"/>
                    <a:pt x="21792" y="17991"/>
                    <a:pt x="22396" y="17991"/>
                  </a:cubicBezTo>
                  <a:cubicBezTo>
                    <a:pt x="22754" y="17991"/>
                    <a:pt x="23104" y="17878"/>
                    <a:pt x="23483" y="17636"/>
                  </a:cubicBezTo>
                  <a:cubicBezTo>
                    <a:pt x="24541" y="16944"/>
                    <a:pt x="22058" y="16171"/>
                    <a:pt x="21407" y="15642"/>
                  </a:cubicBezTo>
                  <a:cubicBezTo>
                    <a:pt x="20756" y="15113"/>
                    <a:pt x="18640" y="12874"/>
                    <a:pt x="18640" y="12874"/>
                  </a:cubicBezTo>
                  <a:lnTo>
                    <a:pt x="22180" y="12223"/>
                  </a:lnTo>
                  <a:cubicBezTo>
                    <a:pt x="22180" y="12223"/>
                    <a:pt x="24012" y="13403"/>
                    <a:pt x="24826" y="13566"/>
                  </a:cubicBezTo>
                  <a:cubicBezTo>
                    <a:pt x="25015" y="13596"/>
                    <a:pt x="25158" y="13611"/>
                    <a:pt x="25276" y="13611"/>
                  </a:cubicBezTo>
                  <a:cubicBezTo>
                    <a:pt x="25638" y="13611"/>
                    <a:pt x="25758" y="13466"/>
                    <a:pt x="26250" y="13159"/>
                  </a:cubicBezTo>
                  <a:cubicBezTo>
                    <a:pt x="26901" y="12752"/>
                    <a:pt x="23483" y="9741"/>
                    <a:pt x="22587" y="9334"/>
                  </a:cubicBezTo>
                  <a:cubicBezTo>
                    <a:pt x="21651" y="8967"/>
                    <a:pt x="18233" y="8967"/>
                    <a:pt x="18233" y="8967"/>
                  </a:cubicBezTo>
                  <a:cubicBezTo>
                    <a:pt x="18233" y="8967"/>
                    <a:pt x="21122" y="7136"/>
                    <a:pt x="21773" y="6851"/>
                  </a:cubicBezTo>
                  <a:cubicBezTo>
                    <a:pt x="21856" y="6822"/>
                    <a:pt x="21946" y="6809"/>
                    <a:pt x="22041" y="6809"/>
                  </a:cubicBezTo>
                  <a:cubicBezTo>
                    <a:pt x="22738" y="6809"/>
                    <a:pt x="23704" y="7502"/>
                    <a:pt x="24134" y="7502"/>
                  </a:cubicBezTo>
                  <a:cubicBezTo>
                    <a:pt x="24405" y="7502"/>
                    <a:pt x="24751" y="7609"/>
                    <a:pt x="25096" y="7609"/>
                  </a:cubicBezTo>
                  <a:cubicBezTo>
                    <a:pt x="25423" y="7609"/>
                    <a:pt x="25748" y="7513"/>
                    <a:pt x="26006" y="7136"/>
                  </a:cubicBezTo>
                  <a:cubicBezTo>
                    <a:pt x="26535" y="6322"/>
                    <a:pt x="22058" y="2904"/>
                    <a:pt x="22058" y="2904"/>
                  </a:cubicBezTo>
                  <a:cubicBezTo>
                    <a:pt x="22058" y="2904"/>
                    <a:pt x="19608" y="0"/>
                    <a:pt x="182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73" name="Google Shape;573;p1"/>
            <p:cNvSpPr/>
            <p:nvPr/>
          </p:nvSpPr>
          <p:spPr>
            <a:xfrm>
              <a:off x="3852700" y="4326150"/>
              <a:ext cx="674575" cy="486350"/>
            </a:xfrm>
            <a:custGeom>
              <a:avLst/>
              <a:gdLst/>
              <a:ahLst/>
              <a:cxnLst/>
              <a:rect l="l" t="t" r="r" b="b"/>
              <a:pathLst>
                <a:path w="26983" h="19454" extrusionOk="0">
                  <a:moveTo>
                    <a:pt x="26332" y="13227"/>
                  </a:moveTo>
                  <a:lnTo>
                    <a:pt x="26337" y="13230"/>
                  </a:lnTo>
                  <a:lnTo>
                    <a:pt x="26337" y="13230"/>
                  </a:lnTo>
                  <a:cubicBezTo>
                    <a:pt x="26337" y="13230"/>
                    <a:pt x="26337" y="13230"/>
                    <a:pt x="26337" y="13230"/>
                  </a:cubicBezTo>
                  <a:lnTo>
                    <a:pt x="26337" y="13230"/>
                  </a:lnTo>
                  <a:lnTo>
                    <a:pt x="26332" y="13227"/>
                  </a:lnTo>
                  <a:close/>
                  <a:moveTo>
                    <a:pt x="18599" y="652"/>
                  </a:moveTo>
                  <a:cubicBezTo>
                    <a:pt x="18803" y="652"/>
                    <a:pt x="19210" y="814"/>
                    <a:pt x="19576" y="1059"/>
                  </a:cubicBezTo>
                  <a:cubicBezTo>
                    <a:pt x="20187" y="1466"/>
                    <a:pt x="20797" y="2035"/>
                    <a:pt x="21285" y="2564"/>
                  </a:cubicBezTo>
                  <a:cubicBezTo>
                    <a:pt x="21530" y="2809"/>
                    <a:pt x="21733" y="3012"/>
                    <a:pt x="21896" y="3175"/>
                  </a:cubicBezTo>
                  <a:cubicBezTo>
                    <a:pt x="21977" y="3256"/>
                    <a:pt x="22018" y="3338"/>
                    <a:pt x="22059" y="3378"/>
                  </a:cubicBezTo>
                  <a:lnTo>
                    <a:pt x="22099" y="3460"/>
                  </a:lnTo>
                  <a:lnTo>
                    <a:pt x="22181" y="3500"/>
                  </a:lnTo>
                  <a:cubicBezTo>
                    <a:pt x="22181" y="3500"/>
                    <a:pt x="22425" y="3704"/>
                    <a:pt x="22791" y="3989"/>
                  </a:cubicBezTo>
                  <a:cubicBezTo>
                    <a:pt x="23361" y="4436"/>
                    <a:pt x="24175" y="5128"/>
                    <a:pt x="24867" y="5779"/>
                  </a:cubicBezTo>
                  <a:cubicBezTo>
                    <a:pt x="25192" y="6146"/>
                    <a:pt x="25518" y="6471"/>
                    <a:pt x="25721" y="6756"/>
                  </a:cubicBezTo>
                  <a:cubicBezTo>
                    <a:pt x="25843" y="6878"/>
                    <a:pt x="25925" y="7000"/>
                    <a:pt x="25966" y="7082"/>
                  </a:cubicBezTo>
                  <a:cubicBezTo>
                    <a:pt x="26006" y="7204"/>
                    <a:pt x="26006" y="7285"/>
                    <a:pt x="26006" y="7285"/>
                  </a:cubicBezTo>
                  <a:lnTo>
                    <a:pt x="26016" y="7285"/>
                  </a:lnTo>
                  <a:cubicBezTo>
                    <a:pt x="25910" y="7421"/>
                    <a:pt x="25833" y="7492"/>
                    <a:pt x="25721" y="7529"/>
                  </a:cubicBezTo>
                  <a:cubicBezTo>
                    <a:pt x="25640" y="7570"/>
                    <a:pt x="25518" y="7570"/>
                    <a:pt x="25396" y="7570"/>
                  </a:cubicBezTo>
                  <a:cubicBezTo>
                    <a:pt x="25152" y="7570"/>
                    <a:pt x="24826" y="7489"/>
                    <a:pt x="24460" y="7489"/>
                  </a:cubicBezTo>
                  <a:cubicBezTo>
                    <a:pt x="24460" y="7489"/>
                    <a:pt x="24338" y="7448"/>
                    <a:pt x="24175" y="7407"/>
                  </a:cubicBezTo>
                  <a:cubicBezTo>
                    <a:pt x="23971" y="7326"/>
                    <a:pt x="23646" y="7163"/>
                    <a:pt x="23361" y="7041"/>
                  </a:cubicBezTo>
                  <a:cubicBezTo>
                    <a:pt x="23035" y="6919"/>
                    <a:pt x="22710" y="6797"/>
                    <a:pt x="22384" y="6797"/>
                  </a:cubicBezTo>
                  <a:cubicBezTo>
                    <a:pt x="22262" y="6797"/>
                    <a:pt x="22140" y="6797"/>
                    <a:pt x="21977" y="6838"/>
                  </a:cubicBezTo>
                  <a:cubicBezTo>
                    <a:pt x="21774" y="6919"/>
                    <a:pt x="21489" y="7082"/>
                    <a:pt x="21123" y="7326"/>
                  </a:cubicBezTo>
                  <a:cubicBezTo>
                    <a:pt x="20024" y="7936"/>
                    <a:pt x="18396" y="8995"/>
                    <a:pt x="18396" y="8995"/>
                  </a:cubicBezTo>
                  <a:cubicBezTo>
                    <a:pt x="18274" y="9076"/>
                    <a:pt x="18192" y="9239"/>
                    <a:pt x="18233" y="9361"/>
                  </a:cubicBezTo>
                  <a:cubicBezTo>
                    <a:pt x="18274" y="9524"/>
                    <a:pt x="18437" y="9605"/>
                    <a:pt x="18559" y="9605"/>
                  </a:cubicBezTo>
                  <a:lnTo>
                    <a:pt x="19128" y="9605"/>
                  </a:lnTo>
                  <a:cubicBezTo>
                    <a:pt x="19617" y="9605"/>
                    <a:pt x="20390" y="9646"/>
                    <a:pt x="21123" y="9686"/>
                  </a:cubicBezTo>
                  <a:cubicBezTo>
                    <a:pt x="21448" y="9727"/>
                    <a:pt x="21814" y="9768"/>
                    <a:pt x="22099" y="9808"/>
                  </a:cubicBezTo>
                  <a:cubicBezTo>
                    <a:pt x="22425" y="9849"/>
                    <a:pt x="22669" y="9931"/>
                    <a:pt x="22791" y="9971"/>
                  </a:cubicBezTo>
                  <a:cubicBezTo>
                    <a:pt x="22913" y="10053"/>
                    <a:pt x="23280" y="10256"/>
                    <a:pt x="23646" y="10541"/>
                  </a:cubicBezTo>
                  <a:cubicBezTo>
                    <a:pt x="24216" y="10989"/>
                    <a:pt x="24907" y="11599"/>
                    <a:pt x="25436" y="12169"/>
                  </a:cubicBezTo>
                  <a:cubicBezTo>
                    <a:pt x="25721" y="12454"/>
                    <a:pt x="25966" y="12698"/>
                    <a:pt x="26128" y="12942"/>
                  </a:cubicBezTo>
                  <a:cubicBezTo>
                    <a:pt x="26210" y="13024"/>
                    <a:pt x="26250" y="13146"/>
                    <a:pt x="26291" y="13186"/>
                  </a:cubicBezTo>
                  <a:lnTo>
                    <a:pt x="26311" y="13245"/>
                  </a:lnTo>
                  <a:lnTo>
                    <a:pt x="26311" y="13245"/>
                  </a:lnTo>
                  <a:cubicBezTo>
                    <a:pt x="26097" y="13370"/>
                    <a:pt x="25990" y="13441"/>
                    <a:pt x="25884" y="13512"/>
                  </a:cubicBezTo>
                  <a:cubicBezTo>
                    <a:pt x="25762" y="13553"/>
                    <a:pt x="25721" y="13553"/>
                    <a:pt x="25599" y="13553"/>
                  </a:cubicBezTo>
                  <a:cubicBezTo>
                    <a:pt x="25518" y="13553"/>
                    <a:pt x="25396" y="13553"/>
                    <a:pt x="25192" y="13512"/>
                  </a:cubicBezTo>
                  <a:cubicBezTo>
                    <a:pt x="25070" y="13512"/>
                    <a:pt x="24785" y="13431"/>
                    <a:pt x="24541" y="13308"/>
                  </a:cubicBezTo>
                  <a:cubicBezTo>
                    <a:pt x="24134" y="13105"/>
                    <a:pt x="23646" y="12861"/>
                    <a:pt x="23320" y="12657"/>
                  </a:cubicBezTo>
                  <a:cubicBezTo>
                    <a:pt x="23117" y="12535"/>
                    <a:pt x="22954" y="12454"/>
                    <a:pt x="22873" y="12372"/>
                  </a:cubicBezTo>
                  <a:cubicBezTo>
                    <a:pt x="22750" y="12291"/>
                    <a:pt x="22710" y="12250"/>
                    <a:pt x="22710" y="12250"/>
                  </a:cubicBezTo>
                  <a:cubicBezTo>
                    <a:pt x="22628" y="12210"/>
                    <a:pt x="22547" y="12210"/>
                    <a:pt x="22466" y="12210"/>
                  </a:cubicBezTo>
                  <a:lnTo>
                    <a:pt x="18925" y="12861"/>
                  </a:lnTo>
                  <a:cubicBezTo>
                    <a:pt x="18803" y="12901"/>
                    <a:pt x="18681" y="12983"/>
                    <a:pt x="18640" y="13105"/>
                  </a:cubicBezTo>
                  <a:cubicBezTo>
                    <a:pt x="18599" y="13227"/>
                    <a:pt x="18640" y="13349"/>
                    <a:pt x="18721" y="13431"/>
                  </a:cubicBezTo>
                  <a:cubicBezTo>
                    <a:pt x="18721" y="13431"/>
                    <a:pt x="19251" y="14000"/>
                    <a:pt x="19861" y="14611"/>
                  </a:cubicBezTo>
                  <a:cubicBezTo>
                    <a:pt x="20471" y="15262"/>
                    <a:pt x="21163" y="15954"/>
                    <a:pt x="21530" y="16239"/>
                  </a:cubicBezTo>
                  <a:cubicBezTo>
                    <a:pt x="21692" y="16361"/>
                    <a:pt x="21896" y="16483"/>
                    <a:pt x="22181" y="16605"/>
                  </a:cubicBezTo>
                  <a:cubicBezTo>
                    <a:pt x="22547" y="16808"/>
                    <a:pt x="22995" y="17012"/>
                    <a:pt x="23280" y="17215"/>
                  </a:cubicBezTo>
                  <a:cubicBezTo>
                    <a:pt x="23442" y="17337"/>
                    <a:pt x="23605" y="17419"/>
                    <a:pt x="23646" y="17500"/>
                  </a:cubicBezTo>
                  <a:lnTo>
                    <a:pt x="23722" y="17576"/>
                  </a:lnTo>
                  <a:lnTo>
                    <a:pt x="23722" y="17576"/>
                  </a:lnTo>
                  <a:cubicBezTo>
                    <a:pt x="23714" y="17588"/>
                    <a:pt x="23694" y="17598"/>
                    <a:pt x="23646" y="17622"/>
                  </a:cubicBezTo>
                  <a:cubicBezTo>
                    <a:pt x="23280" y="17867"/>
                    <a:pt x="22995" y="17948"/>
                    <a:pt x="22710" y="17948"/>
                  </a:cubicBezTo>
                  <a:cubicBezTo>
                    <a:pt x="22466" y="17948"/>
                    <a:pt x="22221" y="17907"/>
                    <a:pt x="21896" y="17744"/>
                  </a:cubicBezTo>
                  <a:cubicBezTo>
                    <a:pt x="21611" y="17622"/>
                    <a:pt x="21285" y="17419"/>
                    <a:pt x="20878" y="17134"/>
                  </a:cubicBezTo>
                  <a:cubicBezTo>
                    <a:pt x="20187" y="16646"/>
                    <a:pt x="19128" y="16076"/>
                    <a:pt x="18152" y="15587"/>
                  </a:cubicBezTo>
                  <a:cubicBezTo>
                    <a:pt x="17704" y="15343"/>
                    <a:pt x="17216" y="15140"/>
                    <a:pt x="16849" y="14977"/>
                  </a:cubicBezTo>
                  <a:cubicBezTo>
                    <a:pt x="16646" y="14896"/>
                    <a:pt x="16483" y="14814"/>
                    <a:pt x="16361" y="14774"/>
                  </a:cubicBezTo>
                  <a:cubicBezTo>
                    <a:pt x="16198" y="14733"/>
                    <a:pt x="16076" y="14692"/>
                    <a:pt x="15954" y="14692"/>
                  </a:cubicBezTo>
                  <a:cubicBezTo>
                    <a:pt x="15791" y="14692"/>
                    <a:pt x="15669" y="14774"/>
                    <a:pt x="15547" y="14814"/>
                  </a:cubicBezTo>
                  <a:cubicBezTo>
                    <a:pt x="15344" y="14936"/>
                    <a:pt x="15140" y="15099"/>
                    <a:pt x="14855" y="15303"/>
                  </a:cubicBezTo>
                  <a:cubicBezTo>
                    <a:pt x="14123" y="15913"/>
                    <a:pt x="12983" y="16849"/>
                    <a:pt x="11518" y="17337"/>
                  </a:cubicBezTo>
                  <a:cubicBezTo>
                    <a:pt x="10379" y="17744"/>
                    <a:pt x="8913" y="17907"/>
                    <a:pt x="7733" y="18029"/>
                  </a:cubicBezTo>
                  <a:cubicBezTo>
                    <a:pt x="7163" y="18070"/>
                    <a:pt x="6675" y="18111"/>
                    <a:pt x="6309" y="18111"/>
                  </a:cubicBezTo>
                  <a:lnTo>
                    <a:pt x="5698" y="18111"/>
                  </a:lnTo>
                  <a:cubicBezTo>
                    <a:pt x="5617" y="18111"/>
                    <a:pt x="5536" y="18151"/>
                    <a:pt x="5454" y="18233"/>
                  </a:cubicBezTo>
                  <a:lnTo>
                    <a:pt x="5088" y="18599"/>
                  </a:lnTo>
                  <a:lnTo>
                    <a:pt x="1384" y="14163"/>
                  </a:lnTo>
                  <a:lnTo>
                    <a:pt x="1344" y="14122"/>
                  </a:lnTo>
                  <a:lnTo>
                    <a:pt x="815" y="13715"/>
                  </a:lnTo>
                  <a:lnTo>
                    <a:pt x="2239" y="12291"/>
                  </a:lnTo>
                  <a:lnTo>
                    <a:pt x="2239" y="12291"/>
                  </a:lnTo>
                  <a:lnTo>
                    <a:pt x="2239" y="12291"/>
                  </a:lnTo>
                  <a:cubicBezTo>
                    <a:pt x="2280" y="12250"/>
                    <a:pt x="5698" y="9402"/>
                    <a:pt x="7326" y="6431"/>
                  </a:cubicBezTo>
                  <a:cubicBezTo>
                    <a:pt x="8018" y="5169"/>
                    <a:pt x="8588" y="4314"/>
                    <a:pt x="9117" y="3785"/>
                  </a:cubicBezTo>
                  <a:cubicBezTo>
                    <a:pt x="9605" y="3297"/>
                    <a:pt x="10012" y="3134"/>
                    <a:pt x="10419" y="3134"/>
                  </a:cubicBezTo>
                  <a:cubicBezTo>
                    <a:pt x="10541" y="3134"/>
                    <a:pt x="10623" y="3134"/>
                    <a:pt x="10745" y="3175"/>
                  </a:cubicBezTo>
                  <a:cubicBezTo>
                    <a:pt x="11966" y="3419"/>
                    <a:pt x="12902" y="3419"/>
                    <a:pt x="12942" y="3419"/>
                  </a:cubicBezTo>
                  <a:lnTo>
                    <a:pt x="13105" y="3378"/>
                  </a:lnTo>
                  <a:cubicBezTo>
                    <a:pt x="13105" y="3378"/>
                    <a:pt x="13349" y="3256"/>
                    <a:pt x="13756" y="3012"/>
                  </a:cubicBezTo>
                  <a:cubicBezTo>
                    <a:pt x="14408" y="2646"/>
                    <a:pt x="15344" y="2117"/>
                    <a:pt x="16280" y="1628"/>
                  </a:cubicBezTo>
                  <a:cubicBezTo>
                    <a:pt x="17175" y="1140"/>
                    <a:pt x="18111" y="733"/>
                    <a:pt x="18518" y="692"/>
                  </a:cubicBezTo>
                  <a:lnTo>
                    <a:pt x="18599" y="652"/>
                  </a:lnTo>
                  <a:close/>
                  <a:moveTo>
                    <a:pt x="18355" y="0"/>
                  </a:moveTo>
                  <a:cubicBezTo>
                    <a:pt x="17989" y="82"/>
                    <a:pt x="17460" y="285"/>
                    <a:pt x="16890" y="570"/>
                  </a:cubicBezTo>
                  <a:cubicBezTo>
                    <a:pt x="15315" y="1303"/>
                    <a:pt x="13246" y="2530"/>
                    <a:pt x="12818" y="2768"/>
                  </a:cubicBezTo>
                  <a:lnTo>
                    <a:pt x="12780" y="2768"/>
                  </a:lnTo>
                  <a:cubicBezTo>
                    <a:pt x="12495" y="2727"/>
                    <a:pt x="11762" y="2686"/>
                    <a:pt x="10908" y="2524"/>
                  </a:cubicBezTo>
                  <a:cubicBezTo>
                    <a:pt x="10745" y="2483"/>
                    <a:pt x="10582" y="2442"/>
                    <a:pt x="10419" y="2442"/>
                  </a:cubicBezTo>
                  <a:cubicBezTo>
                    <a:pt x="9809" y="2442"/>
                    <a:pt x="9198" y="2727"/>
                    <a:pt x="8629" y="3338"/>
                  </a:cubicBezTo>
                  <a:cubicBezTo>
                    <a:pt x="8018" y="3907"/>
                    <a:pt x="7448" y="4803"/>
                    <a:pt x="6716" y="6105"/>
                  </a:cubicBezTo>
                  <a:cubicBezTo>
                    <a:pt x="5983" y="7489"/>
                    <a:pt x="4722" y="8913"/>
                    <a:pt x="3704" y="9971"/>
                  </a:cubicBezTo>
                  <a:cubicBezTo>
                    <a:pt x="3175" y="10500"/>
                    <a:pt x="2687" y="10948"/>
                    <a:pt x="2361" y="11274"/>
                  </a:cubicBezTo>
                  <a:cubicBezTo>
                    <a:pt x="2198" y="11436"/>
                    <a:pt x="2076" y="11558"/>
                    <a:pt x="1954" y="11640"/>
                  </a:cubicBezTo>
                  <a:cubicBezTo>
                    <a:pt x="1873" y="11721"/>
                    <a:pt x="1832" y="11762"/>
                    <a:pt x="1832" y="11762"/>
                  </a:cubicBezTo>
                  <a:lnTo>
                    <a:pt x="1791" y="11803"/>
                  </a:lnTo>
                  <a:lnTo>
                    <a:pt x="82" y="13471"/>
                  </a:lnTo>
                  <a:cubicBezTo>
                    <a:pt x="41" y="13553"/>
                    <a:pt x="1" y="13634"/>
                    <a:pt x="1" y="13756"/>
                  </a:cubicBezTo>
                  <a:cubicBezTo>
                    <a:pt x="1" y="13838"/>
                    <a:pt x="41" y="13919"/>
                    <a:pt x="123" y="14000"/>
                  </a:cubicBezTo>
                  <a:lnTo>
                    <a:pt x="896" y="14611"/>
                  </a:lnTo>
                  <a:lnTo>
                    <a:pt x="4803" y="19332"/>
                  </a:lnTo>
                  <a:cubicBezTo>
                    <a:pt x="4844" y="19413"/>
                    <a:pt x="4925" y="19454"/>
                    <a:pt x="5047" y="19454"/>
                  </a:cubicBezTo>
                  <a:cubicBezTo>
                    <a:pt x="5129" y="19454"/>
                    <a:pt x="5210" y="19413"/>
                    <a:pt x="5291" y="19332"/>
                  </a:cubicBezTo>
                  <a:lnTo>
                    <a:pt x="5822" y="18801"/>
                  </a:lnTo>
                  <a:lnTo>
                    <a:pt x="5822" y="18801"/>
                  </a:lnTo>
                  <a:cubicBezTo>
                    <a:pt x="6107" y="18797"/>
                    <a:pt x="6862" y="18776"/>
                    <a:pt x="7815" y="18680"/>
                  </a:cubicBezTo>
                  <a:cubicBezTo>
                    <a:pt x="8995" y="18599"/>
                    <a:pt x="10501" y="18396"/>
                    <a:pt x="11722" y="17989"/>
                  </a:cubicBezTo>
                  <a:cubicBezTo>
                    <a:pt x="12942" y="17582"/>
                    <a:pt x="13960" y="16890"/>
                    <a:pt x="14692" y="16320"/>
                  </a:cubicBezTo>
                  <a:cubicBezTo>
                    <a:pt x="15059" y="16035"/>
                    <a:pt x="15344" y="15791"/>
                    <a:pt x="15588" y="15628"/>
                  </a:cubicBezTo>
                  <a:cubicBezTo>
                    <a:pt x="15710" y="15506"/>
                    <a:pt x="15791" y="15465"/>
                    <a:pt x="15873" y="15425"/>
                  </a:cubicBezTo>
                  <a:lnTo>
                    <a:pt x="15954" y="15384"/>
                  </a:lnTo>
                  <a:cubicBezTo>
                    <a:pt x="16035" y="15384"/>
                    <a:pt x="16361" y="15506"/>
                    <a:pt x="16687" y="15628"/>
                  </a:cubicBezTo>
                  <a:cubicBezTo>
                    <a:pt x="17785" y="16076"/>
                    <a:pt x="19576" y="17053"/>
                    <a:pt x="20471" y="17663"/>
                  </a:cubicBezTo>
                  <a:cubicBezTo>
                    <a:pt x="20878" y="17989"/>
                    <a:pt x="21285" y="18192"/>
                    <a:pt x="21611" y="18355"/>
                  </a:cubicBezTo>
                  <a:cubicBezTo>
                    <a:pt x="21977" y="18518"/>
                    <a:pt x="22343" y="18640"/>
                    <a:pt x="22710" y="18640"/>
                  </a:cubicBezTo>
                  <a:cubicBezTo>
                    <a:pt x="23157" y="18640"/>
                    <a:pt x="23564" y="18477"/>
                    <a:pt x="24012" y="18233"/>
                  </a:cubicBezTo>
                  <a:cubicBezTo>
                    <a:pt x="24134" y="18151"/>
                    <a:pt x="24216" y="18070"/>
                    <a:pt x="24297" y="17948"/>
                  </a:cubicBezTo>
                  <a:cubicBezTo>
                    <a:pt x="24378" y="17867"/>
                    <a:pt x="24419" y="17704"/>
                    <a:pt x="24419" y="17582"/>
                  </a:cubicBezTo>
                  <a:cubicBezTo>
                    <a:pt x="24419" y="17419"/>
                    <a:pt x="24338" y="17297"/>
                    <a:pt x="24297" y="17175"/>
                  </a:cubicBezTo>
                  <a:cubicBezTo>
                    <a:pt x="24134" y="16971"/>
                    <a:pt x="23971" y="16849"/>
                    <a:pt x="23727" y="16686"/>
                  </a:cubicBezTo>
                  <a:cubicBezTo>
                    <a:pt x="23442" y="16483"/>
                    <a:pt x="23035" y="16320"/>
                    <a:pt x="22710" y="16157"/>
                  </a:cubicBezTo>
                  <a:cubicBezTo>
                    <a:pt x="22384" y="15954"/>
                    <a:pt x="22059" y="15791"/>
                    <a:pt x="21937" y="15710"/>
                  </a:cubicBezTo>
                  <a:cubicBezTo>
                    <a:pt x="21652" y="15465"/>
                    <a:pt x="20960" y="14774"/>
                    <a:pt x="20349" y="14163"/>
                  </a:cubicBezTo>
                  <a:cubicBezTo>
                    <a:pt x="20094" y="13891"/>
                    <a:pt x="19853" y="13640"/>
                    <a:pt x="19659" y="13440"/>
                  </a:cubicBezTo>
                  <a:lnTo>
                    <a:pt x="19659" y="13440"/>
                  </a:lnTo>
                  <a:lnTo>
                    <a:pt x="22486" y="12920"/>
                  </a:lnTo>
                  <a:lnTo>
                    <a:pt x="22486" y="12920"/>
                  </a:lnTo>
                  <a:cubicBezTo>
                    <a:pt x="22662" y="13041"/>
                    <a:pt x="22985" y="13256"/>
                    <a:pt x="23361" y="13471"/>
                  </a:cubicBezTo>
                  <a:cubicBezTo>
                    <a:pt x="23646" y="13593"/>
                    <a:pt x="23971" y="13756"/>
                    <a:pt x="24256" y="13919"/>
                  </a:cubicBezTo>
                  <a:cubicBezTo>
                    <a:pt x="24541" y="14041"/>
                    <a:pt x="24826" y="14163"/>
                    <a:pt x="25070" y="14204"/>
                  </a:cubicBezTo>
                  <a:cubicBezTo>
                    <a:pt x="25274" y="14244"/>
                    <a:pt x="25436" y="14244"/>
                    <a:pt x="25599" y="14244"/>
                  </a:cubicBezTo>
                  <a:cubicBezTo>
                    <a:pt x="25843" y="14244"/>
                    <a:pt x="26047" y="14204"/>
                    <a:pt x="26210" y="14082"/>
                  </a:cubicBezTo>
                  <a:cubicBezTo>
                    <a:pt x="26372" y="14000"/>
                    <a:pt x="26535" y="13919"/>
                    <a:pt x="26739" y="13756"/>
                  </a:cubicBezTo>
                  <a:cubicBezTo>
                    <a:pt x="26820" y="13715"/>
                    <a:pt x="26902" y="13634"/>
                    <a:pt x="26942" y="13553"/>
                  </a:cubicBezTo>
                  <a:cubicBezTo>
                    <a:pt x="26983" y="13471"/>
                    <a:pt x="26983" y="13390"/>
                    <a:pt x="26983" y="13308"/>
                  </a:cubicBezTo>
                  <a:cubicBezTo>
                    <a:pt x="26983" y="13105"/>
                    <a:pt x="26942" y="12942"/>
                    <a:pt x="26820" y="12779"/>
                  </a:cubicBezTo>
                  <a:cubicBezTo>
                    <a:pt x="26657" y="12494"/>
                    <a:pt x="26413" y="12169"/>
                    <a:pt x="26088" y="11843"/>
                  </a:cubicBezTo>
                  <a:cubicBezTo>
                    <a:pt x="25599" y="11314"/>
                    <a:pt x="24989" y="10785"/>
                    <a:pt x="24460" y="10338"/>
                  </a:cubicBezTo>
                  <a:cubicBezTo>
                    <a:pt x="24175" y="10093"/>
                    <a:pt x="23890" y="9890"/>
                    <a:pt x="23646" y="9727"/>
                  </a:cubicBezTo>
                  <a:cubicBezTo>
                    <a:pt x="23402" y="9564"/>
                    <a:pt x="23198" y="9442"/>
                    <a:pt x="23035" y="9361"/>
                  </a:cubicBezTo>
                  <a:cubicBezTo>
                    <a:pt x="22750" y="9239"/>
                    <a:pt x="22343" y="9157"/>
                    <a:pt x="21896" y="9117"/>
                  </a:cubicBezTo>
                  <a:cubicBezTo>
                    <a:pt x="21202" y="9015"/>
                    <a:pt x="20376" y="8964"/>
                    <a:pt x="19719" y="8938"/>
                  </a:cubicBezTo>
                  <a:lnTo>
                    <a:pt x="19719" y="8938"/>
                  </a:lnTo>
                  <a:cubicBezTo>
                    <a:pt x="19893" y="8826"/>
                    <a:pt x="20079" y="8707"/>
                    <a:pt x="20268" y="8588"/>
                  </a:cubicBezTo>
                  <a:cubicBezTo>
                    <a:pt x="20675" y="8343"/>
                    <a:pt x="21082" y="8099"/>
                    <a:pt x="21448" y="7896"/>
                  </a:cubicBezTo>
                  <a:cubicBezTo>
                    <a:pt x="21814" y="7692"/>
                    <a:pt x="22099" y="7529"/>
                    <a:pt x="22262" y="7489"/>
                  </a:cubicBezTo>
                  <a:cubicBezTo>
                    <a:pt x="22262" y="7489"/>
                    <a:pt x="22303" y="7448"/>
                    <a:pt x="22384" y="7448"/>
                  </a:cubicBezTo>
                  <a:cubicBezTo>
                    <a:pt x="22588" y="7448"/>
                    <a:pt x="22995" y="7611"/>
                    <a:pt x="23361" y="7774"/>
                  </a:cubicBezTo>
                  <a:cubicBezTo>
                    <a:pt x="23564" y="7855"/>
                    <a:pt x="23727" y="7977"/>
                    <a:pt x="23931" y="8018"/>
                  </a:cubicBezTo>
                  <a:cubicBezTo>
                    <a:pt x="24093" y="8099"/>
                    <a:pt x="24297" y="8140"/>
                    <a:pt x="24460" y="8181"/>
                  </a:cubicBezTo>
                  <a:cubicBezTo>
                    <a:pt x="24489" y="8175"/>
                    <a:pt x="24520" y="8172"/>
                    <a:pt x="24554" y="8172"/>
                  </a:cubicBezTo>
                  <a:cubicBezTo>
                    <a:pt x="24758" y="8172"/>
                    <a:pt x="25047" y="8262"/>
                    <a:pt x="25396" y="8262"/>
                  </a:cubicBezTo>
                  <a:cubicBezTo>
                    <a:pt x="25599" y="8262"/>
                    <a:pt x="25803" y="8221"/>
                    <a:pt x="26047" y="8140"/>
                  </a:cubicBezTo>
                  <a:cubicBezTo>
                    <a:pt x="26250" y="8018"/>
                    <a:pt x="26454" y="7855"/>
                    <a:pt x="26617" y="7611"/>
                  </a:cubicBezTo>
                  <a:cubicBezTo>
                    <a:pt x="26657" y="7529"/>
                    <a:pt x="26698" y="7407"/>
                    <a:pt x="26698" y="7285"/>
                  </a:cubicBezTo>
                  <a:cubicBezTo>
                    <a:pt x="26698" y="7041"/>
                    <a:pt x="26617" y="6838"/>
                    <a:pt x="26495" y="6634"/>
                  </a:cubicBezTo>
                  <a:cubicBezTo>
                    <a:pt x="26250" y="6268"/>
                    <a:pt x="25925" y="5902"/>
                    <a:pt x="25518" y="5495"/>
                  </a:cubicBezTo>
                  <a:cubicBezTo>
                    <a:pt x="24370" y="4347"/>
                    <a:pt x="22792" y="3128"/>
                    <a:pt x="22606" y="2985"/>
                  </a:cubicBezTo>
                  <a:lnTo>
                    <a:pt x="22606" y="2985"/>
                  </a:lnTo>
                  <a:cubicBezTo>
                    <a:pt x="22489" y="2847"/>
                    <a:pt x="21931" y="2197"/>
                    <a:pt x="21245" y="1547"/>
                  </a:cubicBezTo>
                  <a:cubicBezTo>
                    <a:pt x="20838" y="1140"/>
                    <a:pt x="20390" y="774"/>
                    <a:pt x="19942" y="489"/>
                  </a:cubicBezTo>
                  <a:cubicBezTo>
                    <a:pt x="19495" y="204"/>
                    <a:pt x="19047" y="0"/>
                    <a:pt x="185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74" name="Google Shape;574;p1"/>
            <p:cNvSpPr/>
            <p:nvPr/>
          </p:nvSpPr>
          <p:spPr>
            <a:xfrm>
              <a:off x="4208800" y="4389225"/>
              <a:ext cx="212675" cy="101775"/>
            </a:xfrm>
            <a:custGeom>
              <a:avLst/>
              <a:gdLst/>
              <a:ahLst/>
              <a:cxnLst/>
              <a:rect l="l" t="t" r="r" b="b"/>
              <a:pathLst>
                <a:path w="8507" h="4071" extrusionOk="0">
                  <a:moveTo>
                    <a:pt x="6756" y="1"/>
                  </a:moveTo>
                  <a:cubicBezTo>
                    <a:pt x="6512" y="1"/>
                    <a:pt x="6268" y="41"/>
                    <a:pt x="6024" y="123"/>
                  </a:cubicBezTo>
                  <a:cubicBezTo>
                    <a:pt x="5617" y="367"/>
                    <a:pt x="4152" y="1181"/>
                    <a:pt x="2809" y="1954"/>
                  </a:cubicBezTo>
                  <a:cubicBezTo>
                    <a:pt x="1466" y="2727"/>
                    <a:pt x="204" y="3419"/>
                    <a:pt x="204" y="3419"/>
                  </a:cubicBezTo>
                  <a:cubicBezTo>
                    <a:pt x="41" y="3541"/>
                    <a:pt x="1" y="3745"/>
                    <a:pt x="82" y="3908"/>
                  </a:cubicBezTo>
                  <a:cubicBezTo>
                    <a:pt x="164" y="4016"/>
                    <a:pt x="281" y="4070"/>
                    <a:pt x="399" y="4070"/>
                  </a:cubicBezTo>
                  <a:cubicBezTo>
                    <a:pt x="457" y="4070"/>
                    <a:pt x="516" y="4057"/>
                    <a:pt x="571" y="4030"/>
                  </a:cubicBezTo>
                  <a:cubicBezTo>
                    <a:pt x="571" y="4030"/>
                    <a:pt x="855" y="3826"/>
                    <a:pt x="1344" y="3582"/>
                  </a:cubicBezTo>
                  <a:cubicBezTo>
                    <a:pt x="2076" y="3134"/>
                    <a:pt x="3175" y="2524"/>
                    <a:pt x="4152" y="1954"/>
                  </a:cubicBezTo>
                  <a:cubicBezTo>
                    <a:pt x="5169" y="1384"/>
                    <a:pt x="6024" y="896"/>
                    <a:pt x="6309" y="733"/>
                  </a:cubicBezTo>
                  <a:cubicBezTo>
                    <a:pt x="6431" y="693"/>
                    <a:pt x="6594" y="652"/>
                    <a:pt x="6756" y="652"/>
                  </a:cubicBezTo>
                  <a:cubicBezTo>
                    <a:pt x="7041" y="652"/>
                    <a:pt x="7326" y="733"/>
                    <a:pt x="7570" y="815"/>
                  </a:cubicBezTo>
                  <a:cubicBezTo>
                    <a:pt x="7693" y="855"/>
                    <a:pt x="7815" y="937"/>
                    <a:pt x="7855" y="937"/>
                  </a:cubicBezTo>
                  <a:lnTo>
                    <a:pt x="7937" y="977"/>
                  </a:lnTo>
                  <a:lnTo>
                    <a:pt x="7977" y="1018"/>
                  </a:lnTo>
                  <a:cubicBezTo>
                    <a:pt x="8021" y="1040"/>
                    <a:pt x="8068" y="1050"/>
                    <a:pt x="8114" y="1050"/>
                  </a:cubicBezTo>
                  <a:cubicBezTo>
                    <a:pt x="8240" y="1050"/>
                    <a:pt x="8365" y="974"/>
                    <a:pt x="8425" y="855"/>
                  </a:cubicBezTo>
                  <a:cubicBezTo>
                    <a:pt x="8506" y="693"/>
                    <a:pt x="8466" y="489"/>
                    <a:pt x="8303" y="408"/>
                  </a:cubicBezTo>
                  <a:cubicBezTo>
                    <a:pt x="8262" y="408"/>
                    <a:pt x="7570" y="1"/>
                    <a:pt x="6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75" name="Google Shape;575;p1"/>
            <p:cNvSpPr/>
            <p:nvPr/>
          </p:nvSpPr>
          <p:spPr>
            <a:xfrm>
              <a:off x="4107075" y="4395325"/>
              <a:ext cx="78350" cy="56000"/>
            </a:xfrm>
            <a:custGeom>
              <a:avLst/>
              <a:gdLst/>
              <a:ahLst/>
              <a:cxnLst/>
              <a:rect l="l" t="t" r="r" b="b"/>
              <a:pathLst>
                <a:path w="3134" h="2240" extrusionOk="0">
                  <a:moveTo>
                    <a:pt x="2736" y="1"/>
                  </a:moveTo>
                  <a:cubicBezTo>
                    <a:pt x="2677" y="1"/>
                    <a:pt x="2618" y="14"/>
                    <a:pt x="2564" y="42"/>
                  </a:cubicBezTo>
                  <a:lnTo>
                    <a:pt x="204" y="1629"/>
                  </a:lnTo>
                  <a:cubicBezTo>
                    <a:pt x="41" y="1710"/>
                    <a:pt x="0" y="1954"/>
                    <a:pt x="122" y="2076"/>
                  </a:cubicBezTo>
                  <a:cubicBezTo>
                    <a:pt x="176" y="2185"/>
                    <a:pt x="285" y="2239"/>
                    <a:pt x="399" y="2239"/>
                  </a:cubicBezTo>
                  <a:cubicBezTo>
                    <a:pt x="457" y="2239"/>
                    <a:pt x="516" y="2226"/>
                    <a:pt x="570" y="2199"/>
                  </a:cubicBezTo>
                  <a:lnTo>
                    <a:pt x="2930" y="611"/>
                  </a:lnTo>
                  <a:cubicBezTo>
                    <a:pt x="3093" y="530"/>
                    <a:pt x="3134" y="286"/>
                    <a:pt x="3052" y="164"/>
                  </a:cubicBezTo>
                  <a:cubicBezTo>
                    <a:pt x="2971" y="55"/>
                    <a:pt x="2853" y="1"/>
                    <a:pt x="27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76" name="Google Shape;576;p1"/>
            <p:cNvSpPr/>
            <p:nvPr/>
          </p:nvSpPr>
          <p:spPr>
            <a:xfrm>
              <a:off x="3132375" y="4321475"/>
              <a:ext cx="590625" cy="357750"/>
            </a:xfrm>
            <a:custGeom>
              <a:avLst/>
              <a:gdLst/>
              <a:ahLst/>
              <a:cxnLst/>
              <a:rect l="l" t="t" r="r" b="b"/>
              <a:pathLst>
                <a:path w="23625" h="14310" extrusionOk="0">
                  <a:moveTo>
                    <a:pt x="14225" y="1"/>
                  </a:moveTo>
                  <a:cubicBezTo>
                    <a:pt x="14163" y="1"/>
                    <a:pt x="14101" y="8"/>
                    <a:pt x="14041" y="25"/>
                  </a:cubicBezTo>
                  <a:cubicBezTo>
                    <a:pt x="12983" y="269"/>
                    <a:pt x="12209" y="1042"/>
                    <a:pt x="12209" y="1042"/>
                  </a:cubicBezTo>
                  <a:cubicBezTo>
                    <a:pt x="12209" y="1042"/>
                    <a:pt x="11762" y="795"/>
                    <a:pt x="11144" y="795"/>
                  </a:cubicBezTo>
                  <a:cubicBezTo>
                    <a:pt x="10757" y="795"/>
                    <a:pt x="10303" y="892"/>
                    <a:pt x="9849" y="1205"/>
                  </a:cubicBezTo>
                  <a:cubicBezTo>
                    <a:pt x="8669" y="1978"/>
                    <a:pt x="7489" y="2222"/>
                    <a:pt x="6186" y="3280"/>
                  </a:cubicBezTo>
                  <a:cubicBezTo>
                    <a:pt x="4884" y="4339"/>
                    <a:pt x="1058" y="6821"/>
                    <a:pt x="529" y="7757"/>
                  </a:cubicBezTo>
                  <a:cubicBezTo>
                    <a:pt x="0" y="8652"/>
                    <a:pt x="7244" y="14309"/>
                    <a:pt x="7244" y="14309"/>
                  </a:cubicBezTo>
                  <a:cubicBezTo>
                    <a:pt x="7244" y="14309"/>
                    <a:pt x="15872" y="14187"/>
                    <a:pt x="17215" y="13373"/>
                  </a:cubicBezTo>
                  <a:cubicBezTo>
                    <a:pt x="18517" y="12600"/>
                    <a:pt x="21651" y="10362"/>
                    <a:pt x="21814" y="9466"/>
                  </a:cubicBezTo>
                  <a:cubicBezTo>
                    <a:pt x="21903" y="8786"/>
                    <a:pt x="21497" y="8320"/>
                    <a:pt x="20768" y="8320"/>
                  </a:cubicBezTo>
                  <a:cubicBezTo>
                    <a:pt x="20494" y="8320"/>
                    <a:pt x="20175" y="8386"/>
                    <a:pt x="19820" y="8530"/>
                  </a:cubicBezTo>
                  <a:cubicBezTo>
                    <a:pt x="18517" y="9059"/>
                    <a:pt x="15099" y="10362"/>
                    <a:pt x="14570" y="10362"/>
                  </a:cubicBezTo>
                  <a:cubicBezTo>
                    <a:pt x="14041" y="10362"/>
                    <a:pt x="11802" y="9589"/>
                    <a:pt x="11802" y="9589"/>
                  </a:cubicBezTo>
                  <a:cubicBezTo>
                    <a:pt x="11802" y="9589"/>
                    <a:pt x="15628" y="6170"/>
                    <a:pt x="17215" y="5275"/>
                  </a:cubicBezTo>
                  <a:cubicBezTo>
                    <a:pt x="17887" y="4868"/>
                    <a:pt x="18589" y="4715"/>
                    <a:pt x="19245" y="4715"/>
                  </a:cubicBezTo>
                  <a:cubicBezTo>
                    <a:pt x="20100" y="4715"/>
                    <a:pt x="20877" y="4975"/>
                    <a:pt x="21407" y="5275"/>
                  </a:cubicBezTo>
                  <a:cubicBezTo>
                    <a:pt x="21515" y="5334"/>
                    <a:pt x="21632" y="5361"/>
                    <a:pt x="21752" y="5361"/>
                  </a:cubicBezTo>
                  <a:cubicBezTo>
                    <a:pt x="22618" y="5361"/>
                    <a:pt x="23624" y="3945"/>
                    <a:pt x="22587" y="3158"/>
                  </a:cubicBezTo>
                  <a:cubicBezTo>
                    <a:pt x="21503" y="2298"/>
                    <a:pt x="19971" y="1679"/>
                    <a:pt x="18719" y="1679"/>
                  </a:cubicBezTo>
                  <a:cubicBezTo>
                    <a:pt x="18609" y="1679"/>
                    <a:pt x="18501" y="1683"/>
                    <a:pt x="18395" y="1693"/>
                  </a:cubicBezTo>
                  <a:cubicBezTo>
                    <a:pt x="17052" y="1856"/>
                    <a:pt x="16564" y="2100"/>
                    <a:pt x="16564" y="2100"/>
                  </a:cubicBezTo>
                  <a:cubicBezTo>
                    <a:pt x="16564" y="2100"/>
                    <a:pt x="15261" y="1"/>
                    <a:pt x="142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77" name="Google Shape;577;p1"/>
            <p:cNvSpPr/>
            <p:nvPr/>
          </p:nvSpPr>
          <p:spPr>
            <a:xfrm>
              <a:off x="3136450" y="4312925"/>
              <a:ext cx="579950" cy="374425"/>
            </a:xfrm>
            <a:custGeom>
              <a:avLst/>
              <a:gdLst/>
              <a:ahLst/>
              <a:cxnLst/>
              <a:rect l="l" t="t" r="r" b="b"/>
              <a:pathLst>
                <a:path w="23198" h="14977" extrusionOk="0">
                  <a:moveTo>
                    <a:pt x="14041" y="652"/>
                  </a:moveTo>
                  <a:cubicBezTo>
                    <a:pt x="14203" y="652"/>
                    <a:pt x="14407" y="733"/>
                    <a:pt x="14651" y="936"/>
                  </a:cubicBezTo>
                  <a:cubicBezTo>
                    <a:pt x="15017" y="1181"/>
                    <a:pt x="15384" y="1628"/>
                    <a:pt x="15628" y="1995"/>
                  </a:cubicBezTo>
                  <a:cubicBezTo>
                    <a:pt x="15791" y="2157"/>
                    <a:pt x="15913" y="2320"/>
                    <a:pt x="15953" y="2442"/>
                  </a:cubicBezTo>
                  <a:lnTo>
                    <a:pt x="16075" y="2564"/>
                  </a:lnTo>
                  <a:lnTo>
                    <a:pt x="16075" y="2605"/>
                  </a:lnTo>
                  <a:cubicBezTo>
                    <a:pt x="16165" y="2724"/>
                    <a:pt x="16276" y="2800"/>
                    <a:pt x="16393" y="2800"/>
                  </a:cubicBezTo>
                  <a:cubicBezTo>
                    <a:pt x="16436" y="2800"/>
                    <a:pt x="16479" y="2790"/>
                    <a:pt x="16523" y="2768"/>
                  </a:cubicBezTo>
                  <a:cubicBezTo>
                    <a:pt x="16564" y="2727"/>
                    <a:pt x="17052" y="2524"/>
                    <a:pt x="18232" y="2402"/>
                  </a:cubicBezTo>
                  <a:cubicBezTo>
                    <a:pt x="18354" y="2361"/>
                    <a:pt x="18477" y="2361"/>
                    <a:pt x="18558" y="2361"/>
                  </a:cubicBezTo>
                  <a:cubicBezTo>
                    <a:pt x="19697" y="2361"/>
                    <a:pt x="21203" y="2971"/>
                    <a:pt x="22221" y="3785"/>
                  </a:cubicBezTo>
                  <a:cubicBezTo>
                    <a:pt x="22465" y="3948"/>
                    <a:pt x="22506" y="4152"/>
                    <a:pt x="22506" y="4355"/>
                  </a:cubicBezTo>
                  <a:cubicBezTo>
                    <a:pt x="22546" y="4558"/>
                    <a:pt x="22424" y="4843"/>
                    <a:pt x="22221" y="5047"/>
                  </a:cubicBezTo>
                  <a:cubicBezTo>
                    <a:pt x="22017" y="5250"/>
                    <a:pt x="21773" y="5372"/>
                    <a:pt x="21610" y="5372"/>
                  </a:cubicBezTo>
                  <a:cubicBezTo>
                    <a:pt x="21529" y="5372"/>
                    <a:pt x="21488" y="5332"/>
                    <a:pt x="21407" y="5291"/>
                  </a:cubicBezTo>
                  <a:cubicBezTo>
                    <a:pt x="20837" y="4965"/>
                    <a:pt x="20023" y="4721"/>
                    <a:pt x="19087" y="4721"/>
                  </a:cubicBezTo>
                  <a:cubicBezTo>
                    <a:pt x="18395" y="4721"/>
                    <a:pt x="17622" y="4884"/>
                    <a:pt x="16849" y="5291"/>
                  </a:cubicBezTo>
                  <a:cubicBezTo>
                    <a:pt x="16035" y="5779"/>
                    <a:pt x="14692" y="6878"/>
                    <a:pt x="13552" y="7855"/>
                  </a:cubicBezTo>
                  <a:cubicBezTo>
                    <a:pt x="12372" y="8832"/>
                    <a:pt x="11436" y="9686"/>
                    <a:pt x="11436" y="9686"/>
                  </a:cubicBezTo>
                  <a:cubicBezTo>
                    <a:pt x="11355" y="9768"/>
                    <a:pt x="11314" y="9890"/>
                    <a:pt x="11314" y="10012"/>
                  </a:cubicBezTo>
                  <a:cubicBezTo>
                    <a:pt x="11355" y="10093"/>
                    <a:pt x="11436" y="10215"/>
                    <a:pt x="11558" y="10256"/>
                  </a:cubicBezTo>
                  <a:cubicBezTo>
                    <a:pt x="11558" y="10256"/>
                    <a:pt x="12087" y="10460"/>
                    <a:pt x="12738" y="10663"/>
                  </a:cubicBezTo>
                  <a:cubicBezTo>
                    <a:pt x="13064" y="10744"/>
                    <a:pt x="13389" y="10826"/>
                    <a:pt x="13674" y="10907"/>
                  </a:cubicBezTo>
                  <a:cubicBezTo>
                    <a:pt x="13959" y="10989"/>
                    <a:pt x="14203" y="11070"/>
                    <a:pt x="14407" y="11070"/>
                  </a:cubicBezTo>
                  <a:cubicBezTo>
                    <a:pt x="14529" y="11070"/>
                    <a:pt x="14651" y="11029"/>
                    <a:pt x="14814" y="10989"/>
                  </a:cubicBezTo>
                  <a:cubicBezTo>
                    <a:pt x="15343" y="10867"/>
                    <a:pt x="16320" y="10500"/>
                    <a:pt x="17256" y="10175"/>
                  </a:cubicBezTo>
                  <a:cubicBezTo>
                    <a:pt x="18232" y="9808"/>
                    <a:pt x="19209" y="9442"/>
                    <a:pt x="19779" y="9198"/>
                  </a:cubicBezTo>
                  <a:cubicBezTo>
                    <a:pt x="20104" y="9076"/>
                    <a:pt x="20389" y="8994"/>
                    <a:pt x="20593" y="8994"/>
                  </a:cubicBezTo>
                  <a:cubicBezTo>
                    <a:pt x="20878" y="8994"/>
                    <a:pt x="21040" y="9076"/>
                    <a:pt x="21163" y="9157"/>
                  </a:cubicBezTo>
                  <a:cubicBezTo>
                    <a:pt x="21244" y="9279"/>
                    <a:pt x="21285" y="9401"/>
                    <a:pt x="21325" y="9605"/>
                  </a:cubicBezTo>
                  <a:lnTo>
                    <a:pt x="21285" y="9768"/>
                  </a:lnTo>
                  <a:cubicBezTo>
                    <a:pt x="21285" y="9768"/>
                    <a:pt x="21244" y="9890"/>
                    <a:pt x="21163" y="10012"/>
                  </a:cubicBezTo>
                  <a:cubicBezTo>
                    <a:pt x="20878" y="10460"/>
                    <a:pt x="20064" y="11192"/>
                    <a:pt x="19209" y="11843"/>
                  </a:cubicBezTo>
                  <a:cubicBezTo>
                    <a:pt x="18354" y="12494"/>
                    <a:pt x="17418" y="13105"/>
                    <a:pt x="16849" y="13430"/>
                  </a:cubicBezTo>
                  <a:cubicBezTo>
                    <a:pt x="16767" y="13512"/>
                    <a:pt x="16523" y="13593"/>
                    <a:pt x="16157" y="13675"/>
                  </a:cubicBezTo>
                  <a:cubicBezTo>
                    <a:pt x="14936" y="13919"/>
                    <a:pt x="12657" y="14082"/>
                    <a:pt x="10663" y="14204"/>
                  </a:cubicBezTo>
                  <a:cubicBezTo>
                    <a:pt x="9686" y="14244"/>
                    <a:pt x="8791" y="14285"/>
                    <a:pt x="8139" y="14285"/>
                  </a:cubicBezTo>
                  <a:cubicBezTo>
                    <a:pt x="7739" y="14310"/>
                    <a:pt x="7416" y="14320"/>
                    <a:pt x="7226" y="14323"/>
                  </a:cubicBezTo>
                  <a:lnTo>
                    <a:pt x="7226" y="14323"/>
                  </a:lnTo>
                  <a:cubicBezTo>
                    <a:pt x="7086" y="14220"/>
                    <a:pt x="6707" y="13937"/>
                    <a:pt x="6227" y="13553"/>
                  </a:cubicBezTo>
                  <a:cubicBezTo>
                    <a:pt x="5291" y="12779"/>
                    <a:pt x="3866" y="11599"/>
                    <a:pt x="2686" y="10541"/>
                  </a:cubicBezTo>
                  <a:cubicBezTo>
                    <a:pt x="2116" y="9971"/>
                    <a:pt x="1587" y="9442"/>
                    <a:pt x="1221" y="9035"/>
                  </a:cubicBezTo>
                  <a:cubicBezTo>
                    <a:pt x="1017" y="8791"/>
                    <a:pt x="895" y="8628"/>
                    <a:pt x="814" y="8465"/>
                  </a:cubicBezTo>
                  <a:cubicBezTo>
                    <a:pt x="733" y="8384"/>
                    <a:pt x="733" y="8343"/>
                    <a:pt x="692" y="8262"/>
                  </a:cubicBezTo>
                  <a:lnTo>
                    <a:pt x="692" y="8221"/>
                  </a:lnTo>
                  <a:lnTo>
                    <a:pt x="674" y="8221"/>
                  </a:lnTo>
                  <a:cubicBezTo>
                    <a:pt x="784" y="8048"/>
                    <a:pt x="1093" y="7745"/>
                    <a:pt x="1506" y="7407"/>
                  </a:cubicBezTo>
                  <a:cubicBezTo>
                    <a:pt x="2157" y="6838"/>
                    <a:pt x="3093" y="6186"/>
                    <a:pt x="3988" y="5535"/>
                  </a:cubicBezTo>
                  <a:cubicBezTo>
                    <a:pt x="4884" y="4884"/>
                    <a:pt x="5698" y="4314"/>
                    <a:pt x="6227" y="3907"/>
                  </a:cubicBezTo>
                  <a:cubicBezTo>
                    <a:pt x="7488" y="2890"/>
                    <a:pt x="8628" y="2646"/>
                    <a:pt x="9889" y="1791"/>
                  </a:cubicBezTo>
                  <a:cubicBezTo>
                    <a:pt x="10256" y="1547"/>
                    <a:pt x="10622" y="1465"/>
                    <a:pt x="10948" y="1465"/>
                  </a:cubicBezTo>
                  <a:cubicBezTo>
                    <a:pt x="11232" y="1465"/>
                    <a:pt x="11477" y="1547"/>
                    <a:pt x="11639" y="1588"/>
                  </a:cubicBezTo>
                  <a:cubicBezTo>
                    <a:pt x="11721" y="1628"/>
                    <a:pt x="11802" y="1628"/>
                    <a:pt x="11843" y="1669"/>
                  </a:cubicBezTo>
                  <a:lnTo>
                    <a:pt x="11884" y="1669"/>
                  </a:lnTo>
                  <a:lnTo>
                    <a:pt x="11884" y="1710"/>
                  </a:lnTo>
                  <a:cubicBezTo>
                    <a:pt x="11928" y="1725"/>
                    <a:pt x="11978" y="1734"/>
                    <a:pt x="12030" y="1734"/>
                  </a:cubicBezTo>
                  <a:cubicBezTo>
                    <a:pt x="12119" y="1734"/>
                    <a:pt x="12213" y="1706"/>
                    <a:pt x="12291" y="1628"/>
                  </a:cubicBezTo>
                  <a:cubicBezTo>
                    <a:pt x="12372" y="1547"/>
                    <a:pt x="13105" y="896"/>
                    <a:pt x="13959" y="692"/>
                  </a:cubicBezTo>
                  <a:lnTo>
                    <a:pt x="14041" y="652"/>
                  </a:lnTo>
                  <a:close/>
                  <a:moveTo>
                    <a:pt x="13796" y="0"/>
                  </a:moveTo>
                  <a:cubicBezTo>
                    <a:pt x="12945" y="244"/>
                    <a:pt x="12275" y="760"/>
                    <a:pt x="11974" y="1005"/>
                  </a:cubicBezTo>
                  <a:lnTo>
                    <a:pt x="11974" y="1005"/>
                  </a:lnTo>
                  <a:cubicBezTo>
                    <a:pt x="11756" y="922"/>
                    <a:pt x="11398" y="814"/>
                    <a:pt x="10948" y="814"/>
                  </a:cubicBezTo>
                  <a:cubicBezTo>
                    <a:pt x="10500" y="814"/>
                    <a:pt x="10012" y="896"/>
                    <a:pt x="9482" y="1262"/>
                  </a:cubicBezTo>
                  <a:cubicBezTo>
                    <a:pt x="8384" y="1995"/>
                    <a:pt x="7163" y="2279"/>
                    <a:pt x="5820" y="3378"/>
                  </a:cubicBezTo>
                  <a:cubicBezTo>
                    <a:pt x="5169" y="3867"/>
                    <a:pt x="3866" y="4762"/>
                    <a:pt x="2686" y="5617"/>
                  </a:cubicBezTo>
                  <a:cubicBezTo>
                    <a:pt x="2116" y="6064"/>
                    <a:pt x="1547" y="6512"/>
                    <a:pt x="1058" y="6878"/>
                  </a:cubicBezTo>
                  <a:cubicBezTo>
                    <a:pt x="610" y="7285"/>
                    <a:pt x="244" y="7611"/>
                    <a:pt x="81" y="7936"/>
                  </a:cubicBezTo>
                  <a:cubicBezTo>
                    <a:pt x="41" y="8018"/>
                    <a:pt x="0" y="8099"/>
                    <a:pt x="0" y="8221"/>
                  </a:cubicBezTo>
                  <a:cubicBezTo>
                    <a:pt x="0" y="8343"/>
                    <a:pt x="41" y="8506"/>
                    <a:pt x="122" y="8628"/>
                  </a:cubicBezTo>
                  <a:cubicBezTo>
                    <a:pt x="326" y="9076"/>
                    <a:pt x="855" y="9686"/>
                    <a:pt x="1547" y="10337"/>
                  </a:cubicBezTo>
                  <a:cubicBezTo>
                    <a:pt x="3541" y="12332"/>
                    <a:pt x="6837" y="14896"/>
                    <a:pt x="6837" y="14936"/>
                  </a:cubicBezTo>
                  <a:cubicBezTo>
                    <a:pt x="6919" y="14977"/>
                    <a:pt x="7000" y="14977"/>
                    <a:pt x="7081" y="14977"/>
                  </a:cubicBezTo>
                  <a:cubicBezTo>
                    <a:pt x="7081" y="14977"/>
                    <a:pt x="9238" y="14977"/>
                    <a:pt x="11558" y="14814"/>
                  </a:cubicBezTo>
                  <a:cubicBezTo>
                    <a:pt x="12738" y="14773"/>
                    <a:pt x="13959" y="14651"/>
                    <a:pt x="14977" y="14529"/>
                  </a:cubicBezTo>
                  <a:cubicBezTo>
                    <a:pt x="15465" y="14489"/>
                    <a:pt x="15913" y="14407"/>
                    <a:pt x="16320" y="14326"/>
                  </a:cubicBezTo>
                  <a:cubicBezTo>
                    <a:pt x="16686" y="14244"/>
                    <a:pt x="16971" y="14163"/>
                    <a:pt x="17215" y="14041"/>
                  </a:cubicBezTo>
                  <a:cubicBezTo>
                    <a:pt x="17866" y="13634"/>
                    <a:pt x="19006" y="12861"/>
                    <a:pt x="19982" y="12087"/>
                  </a:cubicBezTo>
                  <a:cubicBezTo>
                    <a:pt x="20471" y="11680"/>
                    <a:pt x="20918" y="11274"/>
                    <a:pt x="21285" y="10907"/>
                  </a:cubicBezTo>
                  <a:cubicBezTo>
                    <a:pt x="21447" y="10744"/>
                    <a:pt x="21610" y="10541"/>
                    <a:pt x="21732" y="10378"/>
                  </a:cubicBezTo>
                  <a:cubicBezTo>
                    <a:pt x="21854" y="10215"/>
                    <a:pt x="21936" y="10053"/>
                    <a:pt x="21976" y="9849"/>
                  </a:cubicBezTo>
                  <a:cubicBezTo>
                    <a:pt x="21976" y="9768"/>
                    <a:pt x="21976" y="9686"/>
                    <a:pt x="21976" y="9605"/>
                  </a:cubicBezTo>
                  <a:cubicBezTo>
                    <a:pt x="21976" y="9239"/>
                    <a:pt x="21854" y="8913"/>
                    <a:pt x="21610" y="8669"/>
                  </a:cubicBezTo>
                  <a:cubicBezTo>
                    <a:pt x="21366" y="8425"/>
                    <a:pt x="21000" y="8343"/>
                    <a:pt x="20593" y="8343"/>
                  </a:cubicBezTo>
                  <a:cubicBezTo>
                    <a:pt x="20267" y="8343"/>
                    <a:pt x="19942" y="8425"/>
                    <a:pt x="19535" y="8547"/>
                  </a:cubicBezTo>
                  <a:cubicBezTo>
                    <a:pt x="18883" y="8832"/>
                    <a:pt x="17703" y="9279"/>
                    <a:pt x="16645" y="9686"/>
                  </a:cubicBezTo>
                  <a:cubicBezTo>
                    <a:pt x="16075" y="9890"/>
                    <a:pt x="15587" y="10053"/>
                    <a:pt x="15180" y="10175"/>
                  </a:cubicBezTo>
                  <a:cubicBezTo>
                    <a:pt x="14977" y="10256"/>
                    <a:pt x="14773" y="10297"/>
                    <a:pt x="14651" y="10337"/>
                  </a:cubicBezTo>
                  <a:cubicBezTo>
                    <a:pt x="14529" y="10378"/>
                    <a:pt x="14407" y="10378"/>
                    <a:pt x="14407" y="10378"/>
                  </a:cubicBezTo>
                  <a:cubicBezTo>
                    <a:pt x="14366" y="10378"/>
                    <a:pt x="14122" y="10337"/>
                    <a:pt x="13837" y="10256"/>
                  </a:cubicBezTo>
                  <a:cubicBezTo>
                    <a:pt x="13430" y="10175"/>
                    <a:pt x="12901" y="10012"/>
                    <a:pt x="12494" y="9849"/>
                  </a:cubicBezTo>
                  <a:cubicBezTo>
                    <a:pt x="12435" y="9831"/>
                    <a:pt x="12378" y="9814"/>
                    <a:pt x="12323" y="9796"/>
                  </a:cubicBezTo>
                  <a:lnTo>
                    <a:pt x="12323" y="9796"/>
                  </a:lnTo>
                  <a:cubicBezTo>
                    <a:pt x="12376" y="9750"/>
                    <a:pt x="12434" y="9699"/>
                    <a:pt x="12494" y="9646"/>
                  </a:cubicBezTo>
                  <a:cubicBezTo>
                    <a:pt x="13064" y="9117"/>
                    <a:pt x="13959" y="8384"/>
                    <a:pt x="14854" y="7651"/>
                  </a:cubicBezTo>
                  <a:cubicBezTo>
                    <a:pt x="15750" y="6919"/>
                    <a:pt x="16645" y="6227"/>
                    <a:pt x="17215" y="5901"/>
                  </a:cubicBezTo>
                  <a:cubicBezTo>
                    <a:pt x="17825" y="5535"/>
                    <a:pt x="18477" y="5372"/>
                    <a:pt x="19087" y="5372"/>
                  </a:cubicBezTo>
                  <a:cubicBezTo>
                    <a:pt x="19860" y="5372"/>
                    <a:pt x="20593" y="5617"/>
                    <a:pt x="21081" y="5901"/>
                  </a:cubicBezTo>
                  <a:cubicBezTo>
                    <a:pt x="21244" y="5983"/>
                    <a:pt x="21447" y="6024"/>
                    <a:pt x="21610" y="6024"/>
                  </a:cubicBezTo>
                  <a:cubicBezTo>
                    <a:pt x="22058" y="6024"/>
                    <a:pt x="22424" y="5820"/>
                    <a:pt x="22709" y="5495"/>
                  </a:cubicBezTo>
                  <a:cubicBezTo>
                    <a:pt x="22994" y="5210"/>
                    <a:pt x="23197" y="4803"/>
                    <a:pt x="23197" y="4355"/>
                  </a:cubicBezTo>
                  <a:cubicBezTo>
                    <a:pt x="23197" y="3948"/>
                    <a:pt x="23035" y="3541"/>
                    <a:pt x="22628" y="3215"/>
                  </a:cubicBezTo>
                  <a:cubicBezTo>
                    <a:pt x="21488" y="2361"/>
                    <a:pt x="19942" y="1710"/>
                    <a:pt x="18558" y="1710"/>
                  </a:cubicBezTo>
                  <a:lnTo>
                    <a:pt x="18192" y="1710"/>
                  </a:lnTo>
                  <a:cubicBezTo>
                    <a:pt x="17337" y="1787"/>
                    <a:pt x="16796" y="1931"/>
                    <a:pt x="16504" y="2036"/>
                  </a:cubicBezTo>
                  <a:lnTo>
                    <a:pt x="16504" y="2036"/>
                  </a:lnTo>
                  <a:cubicBezTo>
                    <a:pt x="16359" y="1821"/>
                    <a:pt x="16137" y="1493"/>
                    <a:pt x="15872" y="1181"/>
                  </a:cubicBezTo>
                  <a:cubicBezTo>
                    <a:pt x="15628" y="896"/>
                    <a:pt x="15343" y="611"/>
                    <a:pt x="15058" y="367"/>
                  </a:cubicBezTo>
                  <a:cubicBezTo>
                    <a:pt x="14773" y="163"/>
                    <a:pt x="14448" y="0"/>
                    <a:pt x="140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78" name="Google Shape;578;p1"/>
            <p:cNvSpPr/>
            <p:nvPr/>
          </p:nvSpPr>
          <p:spPr>
            <a:xfrm>
              <a:off x="3444725" y="4365825"/>
              <a:ext cx="110925" cy="69225"/>
            </a:xfrm>
            <a:custGeom>
              <a:avLst/>
              <a:gdLst/>
              <a:ahLst/>
              <a:cxnLst/>
              <a:rect l="l" t="t" r="r" b="b"/>
              <a:pathLst>
                <a:path w="4437" h="2769" extrusionOk="0">
                  <a:moveTo>
                    <a:pt x="4038" y="1"/>
                  </a:moveTo>
                  <a:cubicBezTo>
                    <a:pt x="3980" y="1"/>
                    <a:pt x="3921" y="14"/>
                    <a:pt x="3866" y="41"/>
                  </a:cubicBezTo>
                  <a:lnTo>
                    <a:pt x="204" y="2158"/>
                  </a:lnTo>
                  <a:cubicBezTo>
                    <a:pt x="41" y="2239"/>
                    <a:pt x="0" y="2442"/>
                    <a:pt x="82" y="2605"/>
                  </a:cubicBezTo>
                  <a:cubicBezTo>
                    <a:pt x="136" y="2714"/>
                    <a:pt x="244" y="2768"/>
                    <a:pt x="359" y="2768"/>
                  </a:cubicBezTo>
                  <a:cubicBezTo>
                    <a:pt x="416" y="2768"/>
                    <a:pt x="475" y="2754"/>
                    <a:pt x="529" y="2727"/>
                  </a:cubicBezTo>
                  <a:lnTo>
                    <a:pt x="4233" y="611"/>
                  </a:lnTo>
                  <a:cubicBezTo>
                    <a:pt x="4396" y="530"/>
                    <a:pt x="4436" y="326"/>
                    <a:pt x="4355" y="163"/>
                  </a:cubicBezTo>
                  <a:cubicBezTo>
                    <a:pt x="4273" y="55"/>
                    <a:pt x="4156" y="1"/>
                    <a:pt x="40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79" name="Google Shape;579;p1"/>
            <p:cNvSpPr/>
            <p:nvPr/>
          </p:nvSpPr>
          <p:spPr>
            <a:xfrm>
              <a:off x="3362300" y="4339625"/>
              <a:ext cx="85500" cy="62600"/>
            </a:xfrm>
            <a:custGeom>
              <a:avLst/>
              <a:gdLst/>
              <a:ahLst/>
              <a:cxnLst/>
              <a:rect l="l" t="t" r="r" b="b"/>
              <a:pathLst>
                <a:path w="3420" h="2504" extrusionOk="0">
                  <a:moveTo>
                    <a:pt x="3013" y="1"/>
                  </a:moveTo>
                  <a:cubicBezTo>
                    <a:pt x="2944" y="1"/>
                    <a:pt x="2873" y="24"/>
                    <a:pt x="2809" y="72"/>
                  </a:cubicBezTo>
                  <a:lnTo>
                    <a:pt x="204" y="1903"/>
                  </a:lnTo>
                  <a:cubicBezTo>
                    <a:pt x="41" y="1985"/>
                    <a:pt x="1" y="2188"/>
                    <a:pt x="123" y="2351"/>
                  </a:cubicBezTo>
                  <a:cubicBezTo>
                    <a:pt x="172" y="2450"/>
                    <a:pt x="281" y="2503"/>
                    <a:pt x="387" y="2503"/>
                  </a:cubicBezTo>
                  <a:cubicBezTo>
                    <a:pt x="455" y="2503"/>
                    <a:pt x="522" y="2481"/>
                    <a:pt x="571" y="2432"/>
                  </a:cubicBezTo>
                  <a:lnTo>
                    <a:pt x="3216" y="601"/>
                  </a:lnTo>
                  <a:cubicBezTo>
                    <a:pt x="3379" y="520"/>
                    <a:pt x="3419" y="275"/>
                    <a:pt x="3297" y="153"/>
                  </a:cubicBezTo>
                  <a:cubicBezTo>
                    <a:pt x="3223" y="55"/>
                    <a:pt x="3120" y="1"/>
                    <a:pt x="30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80" name="Google Shape;580;p1"/>
            <p:cNvSpPr/>
            <p:nvPr/>
          </p:nvSpPr>
          <p:spPr>
            <a:xfrm>
              <a:off x="2535150" y="3264975"/>
              <a:ext cx="1519025" cy="2054400"/>
            </a:xfrm>
            <a:custGeom>
              <a:avLst/>
              <a:gdLst/>
              <a:ahLst/>
              <a:cxnLst/>
              <a:rect l="l" t="t" r="r" b="b"/>
              <a:pathLst>
                <a:path w="60761" h="82176" extrusionOk="0">
                  <a:moveTo>
                    <a:pt x="12494" y="0"/>
                  </a:moveTo>
                  <a:lnTo>
                    <a:pt x="6064" y="11680"/>
                  </a:lnTo>
                  <a:cubicBezTo>
                    <a:pt x="6064" y="11680"/>
                    <a:pt x="2360" y="16686"/>
                    <a:pt x="1180" y="20593"/>
                  </a:cubicBezTo>
                  <a:cubicBezTo>
                    <a:pt x="0" y="24541"/>
                    <a:pt x="1465" y="30198"/>
                    <a:pt x="1831" y="31500"/>
                  </a:cubicBezTo>
                  <a:cubicBezTo>
                    <a:pt x="2238" y="32802"/>
                    <a:pt x="23238" y="74151"/>
                    <a:pt x="25476" y="78220"/>
                  </a:cubicBezTo>
                  <a:cubicBezTo>
                    <a:pt x="27137" y="81239"/>
                    <a:pt x="28931" y="82175"/>
                    <a:pt x="30495" y="82175"/>
                  </a:cubicBezTo>
                  <a:cubicBezTo>
                    <a:pt x="31039" y="82175"/>
                    <a:pt x="31556" y="82062"/>
                    <a:pt x="32029" y="81883"/>
                  </a:cubicBezTo>
                  <a:cubicBezTo>
                    <a:pt x="33860" y="81232"/>
                    <a:pt x="54982" y="66133"/>
                    <a:pt x="55796" y="65360"/>
                  </a:cubicBezTo>
                  <a:cubicBezTo>
                    <a:pt x="56569" y="64587"/>
                    <a:pt x="60110" y="61575"/>
                    <a:pt x="60110" y="61575"/>
                  </a:cubicBezTo>
                  <a:cubicBezTo>
                    <a:pt x="60110" y="61575"/>
                    <a:pt x="60761" y="57343"/>
                    <a:pt x="57871" y="55145"/>
                  </a:cubicBezTo>
                  <a:cubicBezTo>
                    <a:pt x="56465" y="54056"/>
                    <a:pt x="55406" y="53776"/>
                    <a:pt x="54689" y="53776"/>
                  </a:cubicBezTo>
                  <a:cubicBezTo>
                    <a:pt x="53933" y="53776"/>
                    <a:pt x="53557" y="54087"/>
                    <a:pt x="53557" y="54087"/>
                  </a:cubicBezTo>
                  <a:lnTo>
                    <a:pt x="35203" y="59052"/>
                  </a:lnTo>
                  <a:cubicBezTo>
                    <a:pt x="35203" y="59052"/>
                    <a:pt x="24825" y="23360"/>
                    <a:pt x="23645" y="16523"/>
                  </a:cubicBezTo>
                  <a:cubicBezTo>
                    <a:pt x="22465" y="9727"/>
                    <a:pt x="24296" y="10093"/>
                    <a:pt x="20633" y="6430"/>
                  </a:cubicBezTo>
                  <a:cubicBezTo>
                    <a:pt x="16930" y="2768"/>
                    <a:pt x="12494" y="0"/>
                    <a:pt x="124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81" name="Google Shape;581;p1"/>
            <p:cNvSpPr/>
            <p:nvPr/>
          </p:nvSpPr>
          <p:spPr>
            <a:xfrm>
              <a:off x="2553450" y="3316850"/>
              <a:ext cx="1490550" cy="2002325"/>
            </a:xfrm>
            <a:custGeom>
              <a:avLst/>
              <a:gdLst/>
              <a:ahLst/>
              <a:cxnLst/>
              <a:rect l="l" t="t" r="r" b="b"/>
              <a:pathLst>
                <a:path w="59622" h="80093" extrusionOk="0">
                  <a:moveTo>
                    <a:pt x="10623" y="1"/>
                  </a:moveTo>
                  <a:lnTo>
                    <a:pt x="5332" y="9605"/>
                  </a:lnTo>
                  <a:cubicBezTo>
                    <a:pt x="5332" y="9605"/>
                    <a:pt x="1628" y="14611"/>
                    <a:pt x="448" y="18518"/>
                  </a:cubicBezTo>
                  <a:cubicBezTo>
                    <a:pt x="123" y="19658"/>
                    <a:pt x="1" y="20878"/>
                    <a:pt x="1" y="22099"/>
                  </a:cubicBezTo>
                  <a:cubicBezTo>
                    <a:pt x="1" y="25314"/>
                    <a:pt x="815" y="28489"/>
                    <a:pt x="1099" y="29425"/>
                  </a:cubicBezTo>
                  <a:cubicBezTo>
                    <a:pt x="1222" y="29750"/>
                    <a:pt x="2442" y="32233"/>
                    <a:pt x="4274" y="35936"/>
                  </a:cubicBezTo>
                  <a:cubicBezTo>
                    <a:pt x="4477" y="36303"/>
                    <a:pt x="4640" y="36710"/>
                    <a:pt x="4844" y="37076"/>
                  </a:cubicBezTo>
                  <a:cubicBezTo>
                    <a:pt x="5088" y="37524"/>
                    <a:pt x="5291" y="38012"/>
                    <a:pt x="5535" y="38460"/>
                  </a:cubicBezTo>
                  <a:cubicBezTo>
                    <a:pt x="5576" y="38582"/>
                    <a:pt x="5658" y="38663"/>
                    <a:pt x="5698" y="38785"/>
                  </a:cubicBezTo>
                  <a:cubicBezTo>
                    <a:pt x="7977" y="43384"/>
                    <a:pt x="10907" y="49082"/>
                    <a:pt x="13716" y="54698"/>
                  </a:cubicBezTo>
                  <a:lnTo>
                    <a:pt x="13878" y="54576"/>
                  </a:lnTo>
                  <a:cubicBezTo>
                    <a:pt x="13878" y="54576"/>
                    <a:pt x="14163" y="55308"/>
                    <a:pt x="14652" y="56489"/>
                  </a:cubicBezTo>
                  <a:cubicBezTo>
                    <a:pt x="19291" y="65645"/>
                    <a:pt x="23605" y="74029"/>
                    <a:pt x="24663" y="76023"/>
                  </a:cubicBezTo>
                  <a:cubicBezTo>
                    <a:pt x="26006" y="77855"/>
                    <a:pt x="27308" y="79279"/>
                    <a:pt x="28448" y="79889"/>
                  </a:cubicBezTo>
                  <a:cubicBezTo>
                    <a:pt x="28936" y="80052"/>
                    <a:pt x="29343" y="80093"/>
                    <a:pt x="29791" y="80093"/>
                  </a:cubicBezTo>
                  <a:cubicBezTo>
                    <a:pt x="29994" y="80093"/>
                    <a:pt x="30198" y="80093"/>
                    <a:pt x="30361" y="80052"/>
                  </a:cubicBezTo>
                  <a:cubicBezTo>
                    <a:pt x="30401" y="80052"/>
                    <a:pt x="30442" y="80052"/>
                    <a:pt x="30442" y="80012"/>
                  </a:cubicBezTo>
                  <a:cubicBezTo>
                    <a:pt x="35814" y="76634"/>
                    <a:pt x="54372" y="63977"/>
                    <a:pt x="55064" y="63285"/>
                  </a:cubicBezTo>
                  <a:cubicBezTo>
                    <a:pt x="55308" y="63041"/>
                    <a:pt x="55878" y="62512"/>
                    <a:pt x="56529" y="61942"/>
                  </a:cubicBezTo>
                  <a:cubicBezTo>
                    <a:pt x="56773" y="61738"/>
                    <a:pt x="57058" y="61494"/>
                    <a:pt x="57302" y="61250"/>
                  </a:cubicBezTo>
                  <a:cubicBezTo>
                    <a:pt x="57750" y="60884"/>
                    <a:pt x="58157" y="60558"/>
                    <a:pt x="58482" y="60273"/>
                  </a:cubicBezTo>
                  <a:cubicBezTo>
                    <a:pt x="58849" y="59948"/>
                    <a:pt x="59133" y="59704"/>
                    <a:pt x="59296" y="59582"/>
                  </a:cubicBezTo>
                  <a:cubicBezTo>
                    <a:pt x="59337" y="59500"/>
                    <a:pt x="59378" y="59500"/>
                    <a:pt x="59378" y="59500"/>
                  </a:cubicBezTo>
                  <a:cubicBezTo>
                    <a:pt x="59378" y="59459"/>
                    <a:pt x="59622" y="58035"/>
                    <a:pt x="59215" y="56407"/>
                  </a:cubicBezTo>
                  <a:cubicBezTo>
                    <a:pt x="51849" y="59337"/>
                    <a:pt x="36709" y="65401"/>
                    <a:pt x="35814" y="66297"/>
                  </a:cubicBezTo>
                  <a:cubicBezTo>
                    <a:pt x="35570" y="66541"/>
                    <a:pt x="35407" y="66622"/>
                    <a:pt x="35285" y="66622"/>
                  </a:cubicBezTo>
                  <a:cubicBezTo>
                    <a:pt x="34837" y="66622"/>
                    <a:pt x="35244" y="64954"/>
                    <a:pt x="35244" y="63081"/>
                  </a:cubicBezTo>
                  <a:cubicBezTo>
                    <a:pt x="35244" y="62715"/>
                    <a:pt x="35163" y="62552"/>
                    <a:pt x="35000" y="62552"/>
                  </a:cubicBezTo>
                  <a:cubicBezTo>
                    <a:pt x="34227" y="62552"/>
                    <a:pt x="31622" y="67395"/>
                    <a:pt x="31134" y="68616"/>
                  </a:cubicBezTo>
                  <a:cubicBezTo>
                    <a:pt x="31052" y="68779"/>
                    <a:pt x="30971" y="68861"/>
                    <a:pt x="30890" y="68861"/>
                  </a:cubicBezTo>
                  <a:cubicBezTo>
                    <a:pt x="30239" y="68861"/>
                    <a:pt x="29180" y="64221"/>
                    <a:pt x="28773" y="62186"/>
                  </a:cubicBezTo>
                  <a:cubicBezTo>
                    <a:pt x="28366" y="59907"/>
                    <a:pt x="21489" y="42285"/>
                    <a:pt x="19413" y="34105"/>
                  </a:cubicBezTo>
                  <a:cubicBezTo>
                    <a:pt x="17378" y="25884"/>
                    <a:pt x="13756" y="6105"/>
                    <a:pt x="11518" y="1629"/>
                  </a:cubicBezTo>
                  <a:cubicBezTo>
                    <a:pt x="11274" y="1100"/>
                    <a:pt x="10948" y="571"/>
                    <a:pt x="1062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82" name="Google Shape;582;p1"/>
            <p:cNvSpPr/>
            <p:nvPr/>
          </p:nvSpPr>
          <p:spPr>
            <a:xfrm>
              <a:off x="2545325" y="3256325"/>
              <a:ext cx="1502750" cy="2072025"/>
            </a:xfrm>
            <a:custGeom>
              <a:avLst/>
              <a:gdLst/>
              <a:ahLst/>
              <a:cxnLst/>
              <a:rect l="l" t="t" r="r" b="b"/>
              <a:pathLst>
                <a:path w="60110" h="82881" extrusionOk="0">
                  <a:moveTo>
                    <a:pt x="12072" y="1"/>
                  </a:moveTo>
                  <a:cubicBezTo>
                    <a:pt x="11960" y="1"/>
                    <a:pt x="11855" y="63"/>
                    <a:pt x="11802" y="143"/>
                  </a:cubicBezTo>
                  <a:cubicBezTo>
                    <a:pt x="11680" y="306"/>
                    <a:pt x="11721" y="509"/>
                    <a:pt x="11884" y="631"/>
                  </a:cubicBezTo>
                  <a:cubicBezTo>
                    <a:pt x="11884" y="631"/>
                    <a:pt x="11965" y="672"/>
                    <a:pt x="12087" y="753"/>
                  </a:cubicBezTo>
                  <a:cubicBezTo>
                    <a:pt x="12982" y="1323"/>
                    <a:pt x="16767" y="3846"/>
                    <a:pt x="19982" y="7021"/>
                  </a:cubicBezTo>
                  <a:cubicBezTo>
                    <a:pt x="20878" y="7916"/>
                    <a:pt x="21447" y="8567"/>
                    <a:pt x="21773" y="9137"/>
                  </a:cubicBezTo>
                  <a:cubicBezTo>
                    <a:pt x="22017" y="9544"/>
                    <a:pt x="22180" y="9910"/>
                    <a:pt x="22261" y="10276"/>
                  </a:cubicBezTo>
                  <a:cubicBezTo>
                    <a:pt x="22506" y="11457"/>
                    <a:pt x="22221" y="13084"/>
                    <a:pt x="22912" y="16951"/>
                  </a:cubicBezTo>
                  <a:cubicBezTo>
                    <a:pt x="23197" y="18660"/>
                    <a:pt x="24052" y="22201"/>
                    <a:pt x="25192" y="26515"/>
                  </a:cubicBezTo>
                  <a:cubicBezTo>
                    <a:pt x="28610" y="39416"/>
                    <a:pt x="34470" y="59520"/>
                    <a:pt x="34470" y="59520"/>
                  </a:cubicBezTo>
                  <a:cubicBezTo>
                    <a:pt x="34502" y="59647"/>
                    <a:pt x="34608" y="59749"/>
                    <a:pt x="34750" y="59749"/>
                  </a:cubicBezTo>
                  <a:cubicBezTo>
                    <a:pt x="34790" y="59749"/>
                    <a:pt x="34833" y="59741"/>
                    <a:pt x="34877" y="59723"/>
                  </a:cubicBezTo>
                  <a:lnTo>
                    <a:pt x="53232" y="54758"/>
                  </a:lnTo>
                  <a:lnTo>
                    <a:pt x="53354" y="54677"/>
                  </a:lnTo>
                  <a:cubicBezTo>
                    <a:pt x="53395" y="54677"/>
                    <a:pt x="53720" y="54433"/>
                    <a:pt x="54290" y="54433"/>
                  </a:cubicBezTo>
                  <a:cubicBezTo>
                    <a:pt x="54941" y="54433"/>
                    <a:pt x="55918" y="54677"/>
                    <a:pt x="57261" y="55735"/>
                  </a:cubicBezTo>
                  <a:cubicBezTo>
                    <a:pt x="58197" y="56468"/>
                    <a:pt x="58726" y="57404"/>
                    <a:pt x="59051" y="58340"/>
                  </a:cubicBezTo>
                  <a:cubicBezTo>
                    <a:pt x="59377" y="59276"/>
                    <a:pt x="59418" y="60212"/>
                    <a:pt x="59418" y="60863"/>
                  </a:cubicBezTo>
                  <a:cubicBezTo>
                    <a:pt x="59418" y="61148"/>
                    <a:pt x="59418" y="61433"/>
                    <a:pt x="59418" y="61596"/>
                  </a:cubicBezTo>
                  <a:cubicBezTo>
                    <a:pt x="59418" y="61642"/>
                    <a:pt x="59404" y="61689"/>
                    <a:pt x="59393" y="61728"/>
                  </a:cubicBezTo>
                  <a:lnTo>
                    <a:pt x="59393" y="61728"/>
                  </a:lnTo>
                  <a:cubicBezTo>
                    <a:pt x="59128" y="61957"/>
                    <a:pt x="58403" y="62585"/>
                    <a:pt x="57627" y="63264"/>
                  </a:cubicBezTo>
                  <a:cubicBezTo>
                    <a:pt x="56650" y="64119"/>
                    <a:pt x="55552" y="65055"/>
                    <a:pt x="55145" y="65462"/>
                  </a:cubicBezTo>
                  <a:cubicBezTo>
                    <a:pt x="55104" y="65502"/>
                    <a:pt x="54982" y="65584"/>
                    <a:pt x="54778" y="65747"/>
                  </a:cubicBezTo>
                  <a:cubicBezTo>
                    <a:pt x="53313" y="66886"/>
                    <a:pt x="47901" y="70793"/>
                    <a:pt x="42651" y="74497"/>
                  </a:cubicBezTo>
                  <a:cubicBezTo>
                    <a:pt x="40005" y="76328"/>
                    <a:pt x="37441" y="78119"/>
                    <a:pt x="35406" y="79502"/>
                  </a:cubicBezTo>
                  <a:cubicBezTo>
                    <a:pt x="34389" y="80194"/>
                    <a:pt x="33494" y="80764"/>
                    <a:pt x="32843" y="81171"/>
                  </a:cubicBezTo>
                  <a:cubicBezTo>
                    <a:pt x="32476" y="81374"/>
                    <a:pt x="32191" y="81578"/>
                    <a:pt x="31988" y="81700"/>
                  </a:cubicBezTo>
                  <a:cubicBezTo>
                    <a:pt x="31744" y="81822"/>
                    <a:pt x="31581" y="81903"/>
                    <a:pt x="31500" y="81944"/>
                  </a:cubicBezTo>
                  <a:cubicBezTo>
                    <a:pt x="31093" y="82066"/>
                    <a:pt x="30604" y="82188"/>
                    <a:pt x="30116" y="82188"/>
                  </a:cubicBezTo>
                  <a:cubicBezTo>
                    <a:pt x="29383" y="82188"/>
                    <a:pt x="28610" y="81985"/>
                    <a:pt x="27796" y="81415"/>
                  </a:cubicBezTo>
                  <a:cubicBezTo>
                    <a:pt x="27023" y="80845"/>
                    <a:pt x="26168" y="79909"/>
                    <a:pt x="25354" y="78404"/>
                  </a:cubicBezTo>
                  <a:cubicBezTo>
                    <a:pt x="24255" y="76369"/>
                    <a:pt x="18436" y="65014"/>
                    <a:pt x="12860" y="54026"/>
                  </a:cubicBezTo>
                  <a:cubicBezTo>
                    <a:pt x="10093" y="48532"/>
                    <a:pt x="7366" y="43119"/>
                    <a:pt x="5291" y="38968"/>
                  </a:cubicBezTo>
                  <a:cubicBezTo>
                    <a:pt x="4273" y="36933"/>
                    <a:pt x="3378" y="35183"/>
                    <a:pt x="2767" y="33921"/>
                  </a:cubicBezTo>
                  <a:cubicBezTo>
                    <a:pt x="2483" y="33270"/>
                    <a:pt x="2238" y="32782"/>
                    <a:pt x="2035" y="32416"/>
                  </a:cubicBezTo>
                  <a:cubicBezTo>
                    <a:pt x="1953" y="32212"/>
                    <a:pt x="1913" y="32049"/>
                    <a:pt x="1831" y="31968"/>
                  </a:cubicBezTo>
                  <a:cubicBezTo>
                    <a:pt x="1791" y="31846"/>
                    <a:pt x="1750" y="31765"/>
                    <a:pt x="1750" y="31765"/>
                  </a:cubicBezTo>
                  <a:cubicBezTo>
                    <a:pt x="1506" y="30828"/>
                    <a:pt x="651" y="27654"/>
                    <a:pt x="651" y="24520"/>
                  </a:cubicBezTo>
                  <a:cubicBezTo>
                    <a:pt x="651" y="23299"/>
                    <a:pt x="773" y="22119"/>
                    <a:pt x="1099" y="21061"/>
                  </a:cubicBezTo>
                  <a:cubicBezTo>
                    <a:pt x="1669" y="19148"/>
                    <a:pt x="2890" y="16910"/>
                    <a:pt x="3948" y="15201"/>
                  </a:cubicBezTo>
                  <a:cubicBezTo>
                    <a:pt x="4477" y="14346"/>
                    <a:pt x="4965" y="13573"/>
                    <a:pt x="5331" y="13044"/>
                  </a:cubicBezTo>
                  <a:cubicBezTo>
                    <a:pt x="5494" y="12800"/>
                    <a:pt x="5657" y="12596"/>
                    <a:pt x="5779" y="12433"/>
                  </a:cubicBezTo>
                  <a:cubicBezTo>
                    <a:pt x="5860" y="12311"/>
                    <a:pt x="5901" y="12230"/>
                    <a:pt x="5901" y="12230"/>
                  </a:cubicBezTo>
                  <a:cubicBezTo>
                    <a:pt x="6023" y="12067"/>
                    <a:pt x="5983" y="11864"/>
                    <a:pt x="5860" y="11741"/>
                  </a:cubicBezTo>
                  <a:cubicBezTo>
                    <a:pt x="5793" y="11708"/>
                    <a:pt x="5719" y="11688"/>
                    <a:pt x="5646" y="11688"/>
                  </a:cubicBezTo>
                  <a:cubicBezTo>
                    <a:pt x="5543" y="11688"/>
                    <a:pt x="5444" y="11728"/>
                    <a:pt x="5372" y="11823"/>
                  </a:cubicBezTo>
                  <a:cubicBezTo>
                    <a:pt x="5372" y="11823"/>
                    <a:pt x="1669" y="16829"/>
                    <a:pt x="448" y="20858"/>
                  </a:cubicBezTo>
                  <a:cubicBezTo>
                    <a:pt x="122" y="21997"/>
                    <a:pt x="0" y="23259"/>
                    <a:pt x="0" y="24520"/>
                  </a:cubicBezTo>
                  <a:cubicBezTo>
                    <a:pt x="0" y="27776"/>
                    <a:pt x="814" y="30991"/>
                    <a:pt x="1099" y="31927"/>
                  </a:cubicBezTo>
                  <a:cubicBezTo>
                    <a:pt x="1140" y="32009"/>
                    <a:pt x="1180" y="32090"/>
                    <a:pt x="1221" y="32212"/>
                  </a:cubicBezTo>
                  <a:cubicBezTo>
                    <a:pt x="1628" y="33148"/>
                    <a:pt x="3174" y="36241"/>
                    <a:pt x="5291" y="40474"/>
                  </a:cubicBezTo>
                  <a:cubicBezTo>
                    <a:pt x="11599" y="53131"/>
                    <a:pt x="23157" y="75758"/>
                    <a:pt x="24785" y="78729"/>
                  </a:cubicBezTo>
                  <a:cubicBezTo>
                    <a:pt x="25598" y="80276"/>
                    <a:pt x="26494" y="81293"/>
                    <a:pt x="27430" y="81944"/>
                  </a:cubicBezTo>
                  <a:cubicBezTo>
                    <a:pt x="28325" y="82595"/>
                    <a:pt x="29261" y="82880"/>
                    <a:pt x="30116" y="82880"/>
                  </a:cubicBezTo>
                  <a:cubicBezTo>
                    <a:pt x="30686" y="82880"/>
                    <a:pt x="31255" y="82758"/>
                    <a:pt x="31744" y="82555"/>
                  </a:cubicBezTo>
                  <a:cubicBezTo>
                    <a:pt x="31907" y="82514"/>
                    <a:pt x="32110" y="82392"/>
                    <a:pt x="32354" y="82270"/>
                  </a:cubicBezTo>
                  <a:cubicBezTo>
                    <a:pt x="33331" y="81700"/>
                    <a:pt x="35203" y="80438"/>
                    <a:pt x="37523" y="78892"/>
                  </a:cubicBezTo>
                  <a:cubicBezTo>
                    <a:pt x="40982" y="76531"/>
                    <a:pt x="45337" y="73438"/>
                    <a:pt x="48918" y="70875"/>
                  </a:cubicBezTo>
                  <a:cubicBezTo>
                    <a:pt x="50709" y="69572"/>
                    <a:pt x="52296" y="68433"/>
                    <a:pt x="53517" y="67578"/>
                  </a:cubicBezTo>
                  <a:cubicBezTo>
                    <a:pt x="54086" y="67130"/>
                    <a:pt x="54575" y="66764"/>
                    <a:pt x="54941" y="66520"/>
                  </a:cubicBezTo>
                  <a:cubicBezTo>
                    <a:pt x="55104" y="66357"/>
                    <a:pt x="55267" y="66235"/>
                    <a:pt x="55389" y="66154"/>
                  </a:cubicBezTo>
                  <a:cubicBezTo>
                    <a:pt x="55470" y="66072"/>
                    <a:pt x="55552" y="65991"/>
                    <a:pt x="55633" y="65950"/>
                  </a:cubicBezTo>
                  <a:cubicBezTo>
                    <a:pt x="55999" y="65584"/>
                    <a:pt x="57098" y="64607"/>
                    <a:pt x="58075" y="63753"/>
                  </a:cubicBezTo>
                  <a:cubicBezTo>
                    <a:pt x="59051" y="62898"/>
                    <a:pt x="59947" y="62165"/>
                    <a:pt x="59947" y="62165"/>
                  </a:cubicBezTo>
                  <a:cubicBezTo>
                    <a:pt x="59988" y="62125"/>
                    <a:pt x="60028" y="62043"/>
                    <a:pt x="60028" y="61962"/>
                  </a:cubicBezTo>
                  <a:cubicBezTo>
                    <a:pt x="60069" y="61962"/>
                    <a:pt x="60110" y="61514"/>
                    <a:pt x="60110" y="60863"/>
                  </a:cubicBezTo>
                  <a:cubicBezTo>
                    <a:pt x="60110" y="60130"/>
                    <a:pt x="60028" y="59154"/>
                    <a:pt x="59703" y="58096"/>
                  </a:cubicBezTo>
                  <a:cubicBezTo>
                    <a:pt x="59336" y="57078"/>
                    <a:pt x="58726" y="56020"/>
                    <a:pt x="57708" y="55206"/>
                  </a:cubicBezTo>
                  <a:cubicBezTo>
                    <a:pt x="56243" y="54107"/>
                    <a:pt x="55104" y="53782"/>
                    <a:pt x="54290" y="53782"/>
                  </a:cubicBezTo>
                  <a:cubicBezTo>
                    <a:pt x="53490" y="53782"/>
                    <a:pt x="53047" y="54067"/>
                    <a:pt x="52960" y="54137"/>
                  </a:cubicBezTo>
                  <a:lnTo>
                    <a:pt x="52960" y="54137"/>
                  </a:lnTo>
                  <a:lnTo>
                    <a:pt x="35024" y="58978"/>
                  </a:lnTo>
                  <a:lnTo>
                    <a:pt x="35024" y="58978"/>
                  </a:lnTo>
                  <a:cubicBezTo>
                    <a:pt x="34948" y="58714"/>
                    <a:pt x="34829" y="58302"/>
                    <a:pt x="34674" y="57770"/>
                  </a:cubicBezTo>
                  <a:cubicBezTo>
                    <a:pt x="33657" y="54311"/>
                    <a:pt x="31133" y="45561"/>
                    <a:pt x="28732" y="36933"/>
                  </a:cubicBezTo>
                  <a:cubicBezTo>
                    <a:pt x="26331" y="28305"/>
                    <a:pt x="24052" y="19759"/>
                    <a:pt x="23564" y="16829"/>
                  </a:cubicBezTo>
                  <a:cubicBezTo>
                    <a:pt x="22994" y="13451"/>
                    <a:pt x="23157" y="11904"/>
                    <a:pt x="22994" y="10602"/>
                  </a:cubicBezTo>
                  <a:cubicBezTo>
                    <a:pt x="22912" y="9991"/>
                    <a:pt x="22750" y="9381"/>
                    <a:pt x="22343" y="8771"/>
                  </a:cubicBezTo>
                  <a:cubicBezTo>
                    <a:pt x="21976" y="8160"/>
                    <a:pt x="21366" y="7468"/>
                    <a:pt x="20430" y="6532"/>
                  </a:cubicBezTo>
                  <a:cubicBezTo>
                    <a:pt x="16727" y="2829"/>
                    <a:pt x="12250" y="61"/>
                    <a:pt x="12250" y="61"/>
                  </a:cubicBezTo>
                  <a:cubicBezTo>
                    <a:pt x="12193" y="19"/>
                    <a:pt x="12131" y="1"/>
                    <a:pt x="120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83" name="Google Shape;583;p1"/>
            <p:cNvSpPr/>
            <p:nvPr/>
          </p:nvSpPr>
          <p:spPr>
            <a:xfrm>
              <a:off x="3802850" y="4638300"/>
              <a:ext cx="175025" cy="233225"/>
            </a:xfrm>
            <a:custGeom>
              <a:avLst/>
              <a:gdLst/>
              <a:ahLst/>
              <a:cxnLst/>
              <a:rect l="l" t="t" r="r" b="b"/>
              <a:pathLst>
                <a:path w="7001" h="9329" extrusionOk="0">
                  <a:moveTo>
                    <a:pt x="331" y="1"/>
                  </a:moveTo>
                  <a:cubicBezTo>
                    <a:pt x="164" y="1"/>
                    <a:pt x="36" y="116"/>
                    <a:pt x="1" y="293"/>
                  </a:cubicBezTo>
                  <a:cubicBezTo>
                    <a:pt x="1" y="456"/>
                    <a:pt x="123" y="619"/>
                    <a:pt x="326" y="660"/>
                  </a:cubicBezTo>
                  <a:cubicBezTo>
                    <a:pt x="448" y="700"/>
                    <a:pt x="1913" y="904"/>
                    <a:pt x="3297" y="2084"/>
                  </a:cubicBezTo>
                  <a:cubicBezTo>
                    <a:pt x="4721" y="3224"/>
                    <a:pt x="6146" y="5258"/>
                    <a:pt x="6309" y="9003"/>
                  </a:cubicBezTo>
                  <a:cubicBezTo>
                    <a:pt x="6309" y="9206"/>
                    <a:pt x="6471" y="9328"/>
                    <a:pt x="6675" y="9328"/>
                  </a:cubicBezTo>
                  <a:cubicBezTo>
                    <a:pt x="6838" y="9328"/>
                    <a:pt x="7001" y="9165"/>
                    <a:pt x="7001" y="8962"/>
                  </a:cubicBezTo>
                  <a:cubicBezTo>
                    <a:pt x="6838" y="4933"/>
                    <a:pt x="5210" y="2654"/>
                    <a:pt x="3582" y="1433"/>
                  </a:cubicBezTo>
                  <a:cubicBezTo>
                    <a:pt x="1995" y="212"/>
                    <a:pt x="448" y="8"/>
                    <a:pt x="408" y="8"/>
                  </a:cubicBezTo>
                  <a:cubicBezTo>
                    <a:pt x="381" y="3"/>
                    <a:pt x="356" y="1"/>
                    <a:pt x="3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84" name="Google Shape;584;p1"/>
            <p:cNvSpPr/>
            <p:nvPr/>
          </p:nvSpPr>
          <p:spPr>
            <a:xfrm>
              <a:off x="975425" y="2808800"/>
              <a:ext cx="1312500" cy="2649775"/>
            </a:xfrm>
            <a:custGeom>
              <a:avLst/>
              <a:gdLst/>
              <a:ahLst/>
              <a:cxnLst/>
              <a:rect l="l" t="t" r="r" b="b"/>
              <a:pathLst>
                <a:path w="52500" h="105991" extrusionOk="0">
                  <a:moveTo>
                    <a:pt x="1258" y="1"/>
                  </a:moveTo>
                  <a:cubicBezTo>
                    <a:pt x="1053" y="1"/>
                    <a:pt x="936" y="15"/>
                    <a:pt x="936" y="15"/>
                  </a:cubicBezTo>
                  <a:lnTo>
                    <a:pt x="0" y="2579"/>
                  </a:lnTo>
                  <a:lnTo>
                    <a:pt x="15180" y="44009"/>
                  </a:lnTo>
                  <a:lnTo>
                    <a:pt x="49488" y="105990"/>
                  </a:lnTo>
                  <a:lnTo>
                    <a:pt x="52500" y="105990"/>
                  </a:lnTo>
                  <a:cubicBezTo>
                    <a:pt x="47860" y="97281"/>
                    <a:pt x="22140" y="49218"/>
                    <a:pt x="21244" y="47061"/>
                  </a:cubicBezTo>
                  <a:cubicBezTo>
                    <a:pt x="20308" y="44660"/>
                    <a:pt x="18843" y="44660"/>
                    <a:pt x="18355" y="43683"/>
                  </a:cubicBezTo>
                  <a:cubicBezTo>
                    <a:pt x="17907" y="42747"/>
                    <a:pt x="18518" y="38555"/>
                    <a:pt x="18355" y="35869"/>
                  </a:cubicBezTo>
                  <a:cubicBezTo>
                    <a:pt x="18233" y="33142"/>
                    <a:pt x="9401" y="7869"/>
                    <a:pt x="7000" y="3718"/>
                  </a:cubicBezTo>
                  <a:cubicBezTo>
                    <a:pt x="5059" y="304"/>
                    <a:pt x="2208" y="1"/>
                    <a:pt x="1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85" name="Google Shape;585;p1"/>
            <p:cNvSpPr/>
            <p:nvPr/>
          </p:nvSpPr>
          <p:spPr>
            <a:xfrm>
              <a:off x="966275" y="2801025"/>
              <a:ext cx="1330800" cy="2666700"/>
            </a:xfrm>
            <a:custGeom>
              <a:avLst/>
              <a:gdLst/>
              <a:ahLst/>
              <a:cxnLst/>
              <a:rect l="l" t="t" r="r" b="b"/>
              <a:pathLst>
                <a:path w="53232" h="106668" extrusionOk="0">
                  <a:moveTo>
                    <a:pt x="1669" y="651"/>
                  </a:moveTo>
                  <a:cubicBezTo>
                    <a:pt x="2116" y="651"/>
                    <a:pt x="3012" y="733"/>
                    <a:pt x="4029" y="1221"/>
                  </a:cubicBezTo>
                  <a:cubicBezTo>
                    <a:pt x="5006" y="1669"/>
                    <a:pt x="6145" y="2564"/>
                    <a:pt x="7081" y="4192"/>
                  </a:cubicBezTo>
                  <a:cubicBezTo>
                    <a:pt x="7651" y="5169"/>
                    <a:pt x="8669" y="7570"/>
                    <a:pt x="9849" y="10541"/>
                  </a:cubicBezTo>
                  <a:cubicBezTo>
                    <a:pt x="11558" y="15018"/>
                    <a:pt x="13674" y="20959"/>
                    <a:pt x="15384" y="26006"/>
                  </a:cubicBezTo>
                  <a:cubicBezTo>
                    <a:pt x="16238" y="28529"/>
                    <a:pt x="16971" y="30849"/>
                    <a:pt x="17500" y="32639"/>
                  </a:cubicBezTo>
                  <a:cubicBezTo>
                    <a:pt x="17785" y="33535"/>
                    <a:pt x="17988" y="34308"/>
                    <a:pt x="18151" y="34919"/>
                  </a:cubicBezTo>
                  <a:cubicBezTo>
                    <a:pt x="18314" y="35529"/>
                    <a:pt x="18395" y="35977"/>
                    <a:pt x="18395" y="36180"/>
                  </a:cubicBezTo>
                  <a:cubicBezTo>
                    <a:pt x="18436" y="36506"/>
                    <a:pt x="18436" y="36831"/>
                    <a:pt x="18436" y="37157"/>
                  </a:cubicBezTo>
                  <a:cubicBezTo>
                    <a:pt x="18436" y="38948"/>
                    <a:pt x="18232" y="41064"/>
                    <a:pt x="18232" y="42529"/>
                  </a:cubicBezTo>
                  <a:cubicBezTo>
                    <a:pt x="18232" y="42854"/>
                    <a:pt x="18232" y="43180"/>
                    <a:pt x="18273" y="43465"/>
                  </a:cubicBezTo>
                  <a:cubicBezTo>
                    <a:pt x="18314" y="43709"/>
                    <a:pt x="18355" y="43953"/>
                    <a:pt x="18436" y="44157"/>
                  </a:cubicBezTo>
                  <a:cubicBezTo>
                    <a:pt x="18599" y="44442"/>
                    <a:pt x="18802" y="44686"/>
                    <a:pt x="19046" y="44849"/>
                  </a:cubicBezTo>
                  <a:cubicBezTo>
                    <a:pt x="19413" y="45134"/>
                    <a:pt x="19779" y="45378"/>
                    <a:pt x="20186" y="45744"/>
                  </a:cubicBezTo>
                  <a:cubicBezTo>
                    <a:pt x="20552" y="46110"/>
                    <a:pt x="20959" y="46639"/>
                    <a:pt x="21285" y="47494"/>
                  </a:cubicBezTo>
                  <a:cubicBezTo>
                    <a:pt x="21366" y="47657"/>
                    <a:pt x="21529" y="47942"/>
                    <a:pt x="21773" y="48430"/>
                  </a:cubicBezTo>
                  <a:cubicBezTo>
                    <a:pt x="25248" y="55420"/>
                    <a:pt x="47383" y="96750"/>
                    <a:pt x="52319" y="105976"/>
                  </a:cubicBezTo>
                  <a:lnTo>
                    <a:pt x="50049" y="105976"/>
                  </a:lnTo>
                  <a:lnTo>
                    <a:pt x="15872" y="44197"/>
                  </a:lnTo>
                  <a:lnTo>
                    <a:pt x="692" y="2890"/>
                  </a:lnTo>
                  <a:lnTo>
                    <a:pt x="1547" y="659"/>
                  </a:lnTo>
                  <a:lnTo>
                    <a:pt x="1547" y="659"/>
                  </a:lnTo>
                  <a:cubicBezTo>
                    <a:pt x="1584" y="654"/>
                    <a:pt x="1625" y="651"/>
                    <a:pt x="1669" y="651"/>
                  </a:cubicBezTo>
                  <a:close/>
                  <a:moveTo>
                    <a:pt x="1262" y="0"/>
                  </a:moveTo>
                  <a:cubicBezTo>
                    <a:pt x="1140" y="41"/>
                    <a:pt x="1018" y="122"/>
                    <a:pt x="977" y="204"/>
                  </a:cubicBezTo>
                  <a:lnTo>
                    <a:pt x="41" y="2768"/>
                  </a:lnTo>
                  <a:cubicBezTo>
                    <a:pt x="0" y="2849"/>
                    <a:pt x="0" y="2931"/>
                    <a:pt x="41" y="3012"/>
                  </a:cubicBezTo>
                  <a:lnTo>
                    <a:pt x="15221" y="44442"/>
                  </a:lnTo>
                  <a:lnTo>
                    <a:pt x="15262" y="44482"/>
                  </a:lnTo>
                  <a:lnTo>
                    <a:pt x="49529" y="106464"/>
                  </a:lnTo>
                  <a:cubicBezTo>
                    <a:pt x="49610" y="106586"/>
                    <a:pt x="49732" y="106668"/>
                    <a:pt x="49854" y="106668"/>
                  </a:cubicBezTo>
                  <a:lnTo>
                    <a:pt x="52866" y="106668"/>
                  </a:lnTo>
                  <a:cubicBezTo>
                    <a:pt x="52988" y="106668"/>
                    <a:pt x="53110" y="106586"/>
                    <a:pt x="53191" y="106464"/>
                  </a:cubicBezTo>
                  <a:cubicBezTo>
                    <a:pt x="53232" y="106383"/>
                    <a:pt x="53232" y="106261"/>
                    <a:pt x="53191" y="106139"/>
                  </a:cubicBezTo>
                  <a:cubicBezTo>
                    <a:pt x="50872" y="101784"/>
                    <a:pt x="43261" y="87621"/>
                    <a:pt x="36139" y="74232"/>
                  </a:cubicBezTo>
                  <a:cubicBezTo>
                    <a:pt x="32558" y="67558"/>
                    <a:pt x="29139" y="61046"/>
                    <a:pt x="26535" y="56122"/>
                  </a:cubicBezTo>
                  <a:cubicBezTo>
                    <a:pt x="25232" y="53639"/>
                    <a:pt x="24134" y="51564"/>
                    <a:pt x="23320" y="50017"/>
                  </a:cubicBezTo>
                  <a:cubicBezTo>
                    <a:pt x="22913" y="49244"/>
                    <a:pt x="22587" y="48593"/>
                    <a:pt x="22384" y="48145"/>
                  </a:cubicBezTo>
                  <a:cubicBezTo>
                    <a:pt x="22139" y="47657"/>
                    <a:pt x="21977" y="47331"/>
                    <a:pt x="21936" y="47250"/>
                  </a:cubicBezTo>
                  <a:cubicBezTo>
                    <a:pt x="21448" y="45988"/>
                    <a:pt x="20796" y="45296"/>
                    <a:pt x="20227" y="44889"/>
                  </a:cubicBezTo>
                  <a:cubicBezTo>
                    <a:pt x="19942" y="44645"/>
                    <a:pt x="19657" y="44482"/>
                    <a:pt x="19453" y="44320"/>
                  </a:cubicBezTo>
                  <a:cubicBezTo>
                    <a:pt x="19250" y="44157"/>
                    <a:pt x="19128" y="44035"/>
                    <a:pt x="19046" y="43831"/>
                  </a:cubicBezTo>
                  <a:cubicBezTo>
                    <a:pt x="19006" y="43791"/>
                    <a:pt x="18965" y="43628"/>
                    <a:pt x="18924" y="43384"/>
                  </a:cubicBezTo>
                  <a:cubicBezTo>
                    <a:pt x="18924" y="43139"/>
                    <a:pt x="18884" y="42854"/>
                    <a:pt x="18884" y="42529"/>
                  </a:cubicBezTo>
                  <a:cubicBezTo>
                    <a:pt x="18884" y="41105"/>
                    <a:pt x="19087" y="38988"/>
                    <a:pt x="19087" y="37157"/>
                  </a:cubicBezTo>
                  <a:cubicBezTo>
                    <a:pt x="19087" y="36831"/>
                    <a:pt x="19087" y="36465"/>
                    <a:pt x="19087" y="36139"/>
                  </a:cubicBezTo>
                  <a:cubicBezTo>
                    <a:pt x="19046" y="35732"/>
                    <a:pt x="18884" y="35041"/>
                    <a:pt x="18639" y="34105"/>
                  </a:cubicBezTo>
                  <a:cubicBezTo>
                    <a:pt x="17703" y="30727"/>
                    <a:pt x="15506" y="24093"/>
                    <a:pt x="13267" y="17826"/>
                  </a:cubicBezTo>
                  <a:cubicBezTo>
                    <a:pt x="12128" y="14692"/>
                    <a:pt x="11029" y="11680"/>
                    <a:pt x="10052" y="9198"/>
                  </a:cubicBezTo>
                  <a:cubicBezTo>
                    <a:pt x="9035" y="6715"/>
                    <a:pt x="8221" y="4803"/>
                    <a:pt x="7692" y="3867"/>
                  </a:cubicBezTo>
                  <a:cubicBezTo>
                    <a:pt x="6674" y="2117"/>
                    <a:pt x="5413" y="1140"/>
                    <a:pt x="4314" y="611"/>
                  </a:cubicBezTo>
                  <a:cubicBezTo>
                    <a:pt x="3175" y="82"/>
                    <a:pt x="2198" y="0"/>
                    <a:pt x="16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86" name="Google Shape;586;p1"/>
            <p:cNvSpPr/>
            <p:nvPr/>
          </p:nvSpPr>
          <p:spPr>
            <a:xfrm>
              <a:off x="550600" y="2752694"/>
              <a:ext cx="1737800" cy="2683775"/>
            </a:xfrm>
            <a:custGeom>
              <a:avLst/>
              <a:gdLst/>
              <a:ahLst/>
              <a:cxnLst/>
              <a:rect l="l" t="t" r="r" b="b"/>
              <a:pathLst>
                <a:path w="69512" h="107351" extrusionOk="0">
                  <a:moveTo>
                    <a:pt x="12680" y="0"/>
                  </a:moveTo>
                  <a:cubicBezTo>
                    <a:pt x="9524" y="0"/>
                    <a:pt x="6256" y="324"/>
                    <a:pt x="4314" y="927"/>
                  </a:cubicBezTo>
                  <a:cubicBezTo>
                    <a:pt x="163" y="2189"/>
                    <a:pt x="0" y="2677"/>
                    <a:pt x="163" y="5404"/>
                  </a:cubicBezTo>
                  <a:cubicBezTo>
                    <a:pt x="326" y="8090"/>
                    <a:pt x="3663" y="33404"/>
                    <a:pt x="9931" y="47933"/>
                  </a:cubicBezTo>
                  <a:cubicBezTo>
                    <a:pt x="16239" y="62502"/>
                    <a:pt x="34186" y="103362"/>
                    <a:pt x="35692" y="107350"/>
                  </a:cubicBezTo>
                  <a:lnTo>
                    <a:pt x="69511" y="107350"/>
                  </a:lnTo>
                  <a:cubicBezTo>
                    <a:pt x="65523" y="100228"/>
                    <a:pt x="41918" y="57578"/>
                    <a:pt x="36953" y="44107"/>
                  </a:cubicBezTo>
                  <a:cubicBezTo>
                    <a:pt x="31541" y="29375"/>
                    <a:pt x="23035" y="3166"/>
                    <a:pt x="20959" y="1375"/>
                  </a:cubicBezTo>
                  <a:cubicBezTo>
                    <a:pt x="19845" y="435"/>
                    <a:pt x="16338" y="0"/>
                    <a:pt x="126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87" name="Google Shape;587;p1"/>
            <p:cNvSpPr/>
            <p:nvPr/>
          </p:nvSpPr>
          <p:spPr>
            <a:xfrm>
              <a:off x="469775" y="2766425"/>
              <a:ext cx="1751000" cy="2701300"/>
            </a:xfrm>
            <a:custGeom>
              <a:avLst/>
              <a:gdLst/>
              <a:ahLst/>
              <a:cxnLst/>
              <a:rect l="l" t="t" r="r" b="b"/>
              <a:pathLst>
                <a:path w="70040" h="108052" extrusionOk="0">
                  <a:moveTo>
                    <a:pt x="12820" y="692"/>
                  </a:moveTo>
                  <a:cubicBezTo>
                    <a:pt x="14651" y="692"/>
                    <a:pt x="16442" y="774"/>
                    <a:pt x="17907" y="1018"/>
                  </a:cubicBezTo>
                  <a:cubicBezTo>
                    <a:pt x="18639" y="1140"/>
                    <a:pt x="19290" y="1262"/>
                    <a:pt x="19819" y="1425"/>
                  </a:cubicBezTo>
                  <a:cubicBezTo>
                    <a:pt x="20349" y="1588"/>
                    <a:pt x="20715" y="1791"/>
                    <a:pt x="20959" y="1995"/>
                  </a:cubicBezTo>
                  <a:cubicBezTo>
                    <a:pt x="21040" y="2035"/>
                    <a:pt x="21162" y="2239"/>
                    <a:pt x="21325" y="2524"/>
                  </a:cubicBezTo>
                  <a:cubicBezTo>
                    <a:pt x="21976" y="3541"/>
                    <a:pt x="22953" y="5861"/>
                    <a:pt x="24133" y="8954"/>
                  </a:cubicBezTo>
                  <a:cubicBezTo>
                    <a:pt x="27674" y="18152"/>
                    <a:pt x="33005" y="34186"/>
                    <a:pt x="36831" y="44564"/>
                  </a:cubicBezTo>
                  <a:cubicBezTo>
                    <a:pt x="39354" y="51320"/>
                    <a:pt x="46476" y="65360"/>
                    <a:pt x="53517" y="78587"/>
                  </a:cubicBezTo>
                  <a:cubicBezTo>
                    <a:pt x="60228" y="91267"/>
                    <a:pt x="66826" y="103237"/>
                    <a:pt x="69117" y="107360"/>
                  </a:cubicBezTo>
                  <a:lnTo>
                    <a:pt x="36104" y="107360"/>
                  </a:lnTo>
                  <a:cubicBezTo>
                    <a:pt x="35648" y="106153"/>
                    <a:pt x="34312" y="102978"/>
                    <a:pt x="32436" y="98651"/>
                  </a:cubicBezTo>
                  <a:cubicBezTo>
                    <a:pt x="26453" y="84773"/>
                    <a:pt x="15180" y="59093"/>
                    <a:pt x="10459" y="48145"/>
                  </a:cubicBezTo>
                  <a:cubicBezTo>
                    <a:pt x="7325" y="40901"/>
                    <a:pt x="4924" y="30971"/>
                    <a:pt x="3296" y="22506"/>
                  </a:cubicBezTo>
                  <a:cubicBezTo>
                    <a:pt x="2483" y="18274"/>
                    <a:pt x="1872" y="14407"/>
                    <a:pt x="1424" y="11437"/>
                  </a:cubicBezTo>
                  <a:cubicBezTo>
                    <a:pt x="977" y="8466"/>
                    <a:pt x="773" y="6349"/>
                    <a:pt x="733" y="5698"/>
                  </a:cubicBezTo>
                  <a:cubicBezTo>
                    <a:pt x="692" y="5332"/>
                    <a:pt x="692" y="5006"/>
                    <a:pt x="692" y="4721"/>
                  </a:cubicBezTo>
                  <a:cubicBezTo>
                    <a:pt x="692" y="4274"/>
                    <a:pt x="733" y="3908"/>
                    <a:pt x="814" y="3663"/>
                  </a:cubicBezTo>
                  <a:cubicBezTo>
                    <a:pt x="936" y="3256"/>
                    <a:pt x="1221" y="2971"/>
                    <a:pt x="1791" y="2646"/>
                  </a:cubicBezTo>
                  <a:cubicBezTo>
                    <a:pt x="2401" y="2320"/>
                    <a:pt x="3296" y="1995"/>
                    <a:pt x="4639" y="1588"/>
                  </a:cubicBezTo>
                  <a:cubicBezTo>
                    <a:pt x="6471" y="1018"/>
                    <a:pt x="9727" y="692"/>
                    <a:pt x="12820" y="692"/>
                  </a:cubicBezTo>
                  <a:close/>
                  <a:moveTo>
                    <a:pt x="12820" y="1"/>
                  </a:moveTo>
                  <a:cubicBezTo>
                    <a:pt x="9645" y="1"/>
                    <a:pt x="6430" y="326"/>
                    <a:pt x="4436" y="937"/>
                  </a:cubicBezTo>
                  <a:cubicBezTo>
                    <a:pt x="2645" y="1466"/>
                    <a:pt x="1546" y="1873"/>
                    <a:pt x="895" y="2442"/>
                  </a:cubicBezTo>
                  <a:cubicBezTo>
                    <a:pt x="529" y="2727"/>
                    <a:pt x="285" y="3053"/>
                    <a:pt x="163" y="3419"/>
                  </a:cubicBezTo>
                  <a:cubicBezTo>
                    <a:pt x="41" y="3826"/>
                    <a:pt x="0" y="4233"/>
                    <a:pt x="0" y="4721"/>
                  </a:cubicBezTo>
                  <a:cubicBezTo>
                    <a:pt x="0" y="5006"/>
                    <a:pt x="0" y="5373"/>
                    <a:pt x="41" y="5739"/>
                  </a:cubicBezTo>
                  <a:cubicBezTo>
                    <a:pt x="81" y="6431"/>
                    <a:pt x="326" y="8547"/>
                    <a:pt x="733" y="11518"/>
                  </a:cubicBezTo>
                  <a:cubicBezTo>
                    <a:pt x="2035" y="20471"/>
                    <a:pt x="5087" y="37442"/>
                    <a:pt x="9849" y="48390"/>
                  </a:cubicBezTo>
                  <a:cubicBezTo>
                    <a:pt x="12982" y="55715"/>
                    <a:pt x="19046" y="69552"/>
                    <a:pt x="24500" y="82087"/>
                  </a:cubicBezTo>
                  <a:cubicBezTo>
                    <a:pt x="27226" y="88354"/>
                    <a:pt x="29831" y="94296"/>
                    <a:pt x="31825" y="98895"/>
                  </a:cubicBezTo>
                  <a:cubicBezTo>
                    <a:pt x="33779" y="103534"/>
                    <a:pt x="35203" y="106831"/>
                    <a:pt x="35569" y="107808"/>
                  </a:cubicBezTo>
                  <a:cubicBezTo>
                    <a:pt x="35610" y="107930"/>
                    <a:pt x="35732" y="108052"/>
                    <a:pt x="35895" y="108052"/>
                  </a:cubicBezTo>
                  <a:lnTo>
                    <a:pt x="69714" y="108052"/>
                  </a:lnTo>
                  <a:cubicBezTo>
                    <a:pt x="69795" y="108052"/>
                    <a:pt x="69918" y="107970"/>
                    <a:pt x="69999" y="107848"/>
                  </a:cubicBezTo>
                  <a:cubicBezTo>
                    <a:pt x="70040" y="107767"/>
                    <a:pt x="70040" y="107645"/>
                    <a:pt x="69999" y="107523"/>
                  </a:cubicBezTo>
                  <a:cubicBezTo>
                    <a:pt x="68005" y="103941"/>
                    <a:pt x="61127" y="91488"/>
                    <a:pt x="54086" y="78261"/>
                  </a:cubicBezTo>
                  <a:cubicBezTo>
                    <a:pt x="47087" y="65035"/>
                    <a:pt x="39965" y="50994"/>
                    <a:pt x="37482" y="44320"/>
                  </a:cubicBezTo>
                  <a:cubicBezTo>
                    <a:pt x="34755" y="36954"/>
                    <a:pt x="31296" y="26739"/>
                    <a:pt x="28244" y="18111"/>
                  </a:cubicBezTo>
                  <a:cubicBezTo>
                    <a:pt x="26697" y="13797"/>
                    <a:pt x="25273" y="9890"/>
                    <a:pt x="24093" y="6960"/>
                  </a:cubicBezTo>
                  <a:cubicBezTo>
                    <a:pt x="23523" y="5454"/>
                    <a:pt x="22994" y="4233"/>
                    <a:pt x="22546" y="3297"/>
                  </a:cubicBezTo>
                  <a:cubicBezTo>
                    <a:pt x="22302" y="2849"/>
                    <a:pt x="22099" y="2483"/>
                    <a:pt x="21936" y="2158"/>
                  </a:cubicBezTo>
                  <a:cubicBezTo>
                    <a:pt x="21732" y="1832"/>
                    <a:pt x="21569" y="1628"/>
                    <a:pt x="21407" y="1466"/>
                  </a:cubicBezTo>
                  <a:cubicBezTo>
                    <a:pt x="21040" y="1181"/>
                    <a:pt x="20593" y="977"/>
                    <a:pt x="20023" y="774"/>
                  </a:cubicBezTo>
                  <a:cubicBezTo>
                    <a:pt x="18314" y="245"/>
                    <a:pt x="15587" y="1"/>
                    <a:pt x="128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88" name="Google Shape;588;p1"/>
            <p:cNvSpPr/>
            <p:nvPr/>
          </p:nvSpPr>
          <p:spPr>
            <a:xfrm>
              <a:off x="1026300" y="5458550"/>
              <a:ext cx="6114750" cy="25"/>
            </a:xfrm>
            <a:custGeom>
              <a:avLst/>
              <a:gdLst/>
              <a:ahLst/>
              <a:cxnLst/>
              <a:rect l="l" t="t" r="r" b="b"/>
              <a:pathLst>
                <a:path w="244590" h="1" extrusionOk="0">
                  <a:moveTo>
                    <a:pt x="0" y="0"/>
                  </a:moveTo>
                  <a:lnTo>
                    <a:pt x="244590" y="0"/>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589" name="Google Shape;589;p1"/>
            <p:cNvSpPr/>
            <p:nvPr/>
          </p:nvSpPr>
          <p:spPr>
            <a:xfrm>
              <a:off x="1017150" y="5450400"/>
              <a:ext cx="6132050" cy="17325"/>
            </a:xfrm>
            <a:custGeom>
              <a:avLst/>
              <a:gdLst/>
              <a:ahLst/>
              <a:cxnLst/>
              <a:rect l="l" t="t" r="r" b="b"/>
              <a:pathLst>
                <a:path w="245282" h="693" extrusionOk="0">
                  <a:moveTo>
                    <a:pt x="366" y="1"/>
                  </a:moveTo>
                  <a:cubicBezTo>
                    <a:pt x="163" y="1"/>
                    <a:pt x="0" y="164"/>
                    <a:pt x="0" y="326"/>
                  </a:cubicBezTo>
                  <a:cubicBezTo>
                    <a:pt x="0" y="530"/>
                    <a:pt x="163" y="693"/>
                    <a:pt x="366" y="693"/>
                  </a:cubicBezTo>
                  <a:lnTo>
                    <a:pt x="244956" y="693"/>
                  </a:lnTo>
                  <a:cubicBezTo>
                    <a:pt x="245159" y="693"/>
                    <a:pt x="245281" y="530"/>
                    <a:pt x="245281" y="326"/>
                  </a:cubicBezTo>
                  <a:cubicBezTo>
                    <a:pt x="245281" y="164"/>
                    <a:pt x="245159" y="1"/>
                    <a:pt x="2449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grpSp>
      <p:sp>
        <p:nvSpPr>
          <p:cNvPr id="590" name="Google Shape;590;p1"/>
          <p:cNvSpPr txBox="1"/>
          <p:nvPr>
            <p:ph type="ctrTitle"/>
          </p:nvPr>
        </p:nvSpPr>
        <p:spPr>
          <a:xfrm>
            <a:off x="1988622" y="-108174"/>
            <a:ext cx="7080026" cy="1371601"/>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rgbClr val="FF0000"/>
              </a:buClr>
              <a:buSzPts val="5000"/>
              <a:buFont typeface="Calibri" panose="020F0502020204030204"/>
              <a:buNone/>
            </a:pPr>
            <a:r>
              <a:rPr lang="ar-DZ" sz="5000" b="1">
                <a:solidFill>
                  <a:srgbClr val="FF0000"/>
                </a:solidFill>
              </a:rPr>
              <a:t>Study Case </a:t>
            </a:r>
            <a:endParaRPr sz="5000" b="1">
              <a:solidFill>
                <a:srgbClr val="FF0000"/>
              </a:solidFill>
            </a:endParaRPr>
          </a:p>
        </p:txBody>
      </p:sp>
      <p:sp>
        <p:nvSpPr>
          <p:cNvPr id="591" name="Google Shape;591;p1"/>
          <p:cNvSpPr txBox="1"/>
          <p:nvPr>
            <p:ph type="subTitle" idx="1"/>
          </p:nvPr>
        </p:nvSpPr>
        <p:spPr>
          <a:xfrm>
            <a:off x="6011436" y="3690041"/>
            <a:ext cx="2915744" cy="787400"/>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0"/>
              </a:spcBef>
              <a:spcAft>
                <a:spcPts val="0"/>
              </a:spcAft>
              <a:buClr>
                <a:schemeClr val="dk1"/>
              </a:buClr>
              <a:buSzPts val="1100"/>
              <a:buFont typeface="Arial" panose="020B0604020202020204"/>
              <a:buNone/>
            </a:pPr>
            <a:r>
              <a:rPr lang="ar-DZ" sz="1800" b="1">
                <a:latin typeface="Courier New" panose="02070309020205020404"/>
                <a:ea typeface="Courier New" panose="02070309020205020404"/>
                <a:cs typeface="Courier New" panose="02070309020205020404"/>
                <a:sym typeface="Courier New" panose="02070309020205020404"/>
              </a:rPr>
              <a:t>من اعداد الطالبتين:</a:t>
            </a:r>
            <a:br>
              <a:rPr lang="ar-DZ" sz="1800" b="1">
                <a:latin typeface="Courier New" panose="02070309020205020404"/>
                <a:ea typeface="Courier New" panose="02070309020205020404"/>
                <a:cs typeface="Courier New" panose="02070309020205020404"/>
                <a:sym typeface="Courier New" panose="02070309020205020404"/>
              </a:rPr>
            </a:br>
            <a:r>
              <a:rPr lang="ar-DZ" sz="1800" b="1">
                <a:latin typeface="Courier New" panose="02070309020205020404"/>
                <a:ea typeface="Courier New" panose="02070309020205020404"/>
                <a:cs typeface="Courier New" panose="02070309020205020404"/>
                <a:sym typeface="Courier New" panose="02070309020205020404"/>
              </a:rPr>
              <a:t>وافي رشا</a:t>
            </a:r>
            <a:br>
              <a:rPr lang="ar-DZ" sz="1800" b="1">
                <a:latin typeface="Courier New" panose="02070309020205020404"/>
                <a:ea typeface="Courier New" panose="02070309020205020404"/>
                <a:cs typeface="Courier New" panose="02070309020205020404"/>
                <a:sym typeface="Courier New" panose="02070309020205020404"/>
              </a:rPr>
            </a:br>
            <a:r>
              <a:rPr lang="ar-DZ" sz="1800" b="1">
                <a:latin typeface="Courier New" panose="02070309020205020404"/>
                <a:ea typeface="Courier New" panose="02070309020205020404"/>
                <a:cs typeface="Courier New" panose="02070309020205020404"/>
                <a:sym typeface="Courier New" panose="02070309020205020404"/>
              </a:rPr>
              <a:t>بن شريف ملاك ياسمين</a:t>
            </a:r>
            <a:endParaRPr sz="1800">
              <a:solidFill>
                <a:schemeClr val="accent1"/>
              </a:solidFill>
            </a:endParaRPr>
          </a:p>
          <a:p>
            <a:pPr marL="0" lvl="0" indent="0" algn="r" rtl="0">
              <a:lnSpc>
                <a:spcPct val="90000"/>
              </a:lnSpc>
              <a:spcBef>
                <a:spcPts val="0"/>
              </a:spcBef>
              <a:spcAft>
                <a:spcPts val="0"/>
              </a:spcAft>
              <a:buClr>
                <a:schemeClr val="dk1"/>
              </a:buClr>
              <a:buSzPts val="2300"/>
              <a:buNone/>
            </a:pPr>
            <a:endParaRPr sz="2300">
              <a:solidFill>
                <a:schemeClr val="accent1"/>
              </a:solidFill>
            </a:endParaRPr>
          </a:p>
        </p:txBody>
      </p:sp>
      <p:pic>
        <p:nvPicPr>
          <p:cNvPr id="592" name="Google Shape;592;p1" descr="LG Österreich GIFs on GIPHY - Be Animated"/>
          <p:cNvPicPr preferRelativeResize="0"/>
          <p:nvPr/>
        </p:nvPicPr>
        <p:blipFill rotWithShape="1">
          <a:blip r:embed="rId1"/>
          <a:srcRect/>
          <a:stretch>
            <a:fillRect/>
          </a:stretch>
        </p:blipFill>
        <p:spPr>
          <a:xfrm>
            <a:off x="5196569" y="1337095"/>
            <a:ext cx="3101212" cy="117420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50">
        <p:blinds dir="vert"/>
      </p:transition>
    </mc:Choice>
    <mc:Fallback>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5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196" name="Shape 1196"/>
        <p:cNvGrpSpPr/>
        <p:nvPr/>
      </p:nvGrpSpPr>
      <p:grpSpPr>
        <a:xfrm>
          <a:off x="0" y="0"/>
          <a:ext cx="0" cy="0"/>
          <a:chOff x="0" y="0"/>
          <a:chExt cx="0" cy="0"/>
        </a:xfrm>
      </p:grpSpPr>
      <p:sp>
        <p:nvSpPr>
          <p:cNvPr id="1197" name="Google Shape;1197;p10"/>
          <p:cNvSpPr txBox="1"/>
          <p:nvPr>
            <p:ph type="title"/>
          </p:nvPr>
        </p:nvSpPr>
        <p:spPr>
          <a:xfrm>
            <a:off x="628650" y="273844"/>
            <a:ext cx="7886700" cy="994172"/>
          </a:xfrm>
          <a:prstGeom prst="rect">
            <a:avLst/>
          </a:prstGeom>
          <a:solidFill>
            <a:srgbClr val="C0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300"/>
              <a:buFont typeface="Calibri" panose="020F0502020204030204"/>
              <a:buNone/>
            </a:pPr>
            <a:r>
              <a:rPr lang="ar-DZ"/>
              <a:t>    اول منتج</a:t>
            </a:r>
            <a:endParaRPr lang="ar-DZ"/>
          </a:p>
        </p:txBody>
      </p:sp>
      <p:sp>
        <p:nvSpPr>
          <p:cNvPr id="1198" name="Google Shape;1198;p10"/>
          <p:cNvSpPr txBox="1"/>
          <p:nvPr>
            <p:ph type="body" idx="1"/>
          </p:nvPr>
        </p:nvSpPr>
        <p:spPr>
          <a:xfrm>
            <a:off x="1331595" y="1383665"/>
            <a:ext cx="6585585" cy="3614420"/>
          </a:xfrm>
          <a:prstGeom prst="rect">
            <a:avLst/>
          </a:prstGeom>
          <a:solidFill>
            <a:schemeClr val="lt1"/>
          </a:solidFill>
          <a:ln>
            <a:noFill/>
          </a:ln>
        </p:spPr>
        <p:txBody>
          <a:bodyPr spcFirstLastPara="1" wrap="square" lIns="91425" tIns="45700" rIns="91425" bIns="45700" anchor="t" anchorCtr="0">
            <a:normAutofit/>
          </a:bodyPr>
          <a:lstStyle/>
          <a:p>
            <a:pPr marL="171450" lvl="0" indent="-38100" algn="r" rtl="1">
              <a:lnSpc>
                <a:spcPct val="90000"/>
              </a:lnSpc>
              <a:spcBef>
                <a:spcPts val="0"/>
              </a:spcBef>
              <a:spcAft>
                <a:spcPts val="0"/>
              </a:spcAft>
              <a:buClr>
                <a:schemeClr val="dk1"/>
              </a:buClr>
              <a:buSzPts val="2100"/>
              <a:buNone/>
            </a:pPr>
          </a:p>
          <a:p>
            <a:pPr marL="171450" lvl="0" indent="-38100" algn="r" rtl="1">
              <a:lnSpc>
                <a:spcPct val="90000"/>
              </a:lnSpc>
              <a:spcBef>
                <a:spcPts val="750"/>
              </a:spcBef>
              <a:spcAft>
                <a:spcPts val="0"/>
              </a:spcAft>
              <a:buClr>
                <a:schemeClr val="dk1"/>
              </a:buClr>
              <a:buSzPts val="2100"/>
              <a:buNone/>
            </a:pPr>
          </a:p>
          <a:p>
            <a:pPr marL="171450" lvl="0" indent="-171450" algn="r" rtl="1">
              <a:lnSpc>
                <a:spcPct val="90000"/>
              </a:lnSpc>
              <a:spcBef>
                <a:spcPts val="750"/>
              </a:spcBef>
              <a:spcAft>
                <a:spcPts val="0"/>
              </a:spcAft>
              <a:buClr>
                <a:schemeClr val="dk1"/>
              </a:buClr>
              <a:buSzPts val="2400"/>
              <a:buChar char="•"/>
            </a:pPr>
            <a:r>
              <a:rPr lang="ar-DZ" sz="2400"/>
              <a:t>جاءت LG التي نعرفها اليوم من شركة Lucky Chemical Co، Ltd، التي تأسست عام 1947. أطلق رئيس مجلس الإدارة In-hwoi Koo  في البداية على شركته اسم Luckyالتي تبدو مثل "Lak Hui " بعد النجاح الهائل لـ "Lucky Cream" أول كريم مكياج في كوريا. هنا أصبح أول منتج ناجح لشركة LG هو اسم الشركة</a:t>
            </a:r>
            <a:endParaRPr sz="2400"/>
          </a:p>
        </p:txBody>
      </p:sp>
      <p:pic>
        <p:nvPicPr>
          <p:cNvPr id="1199" name="Google Shape;1199;p10" descr="téléchargement.jpg"/>
          <p:cNvPicPr preferRelativeResize="0"/>
          <p:nvPr/>
        </p:nvPicPr>
        <p:blipFill rotWithShape="1">
          <a:blip r:embed="rId1"/>
          <a:srcRect/>
          <a:stretch>
            <a:fillRect/>
          </a:stretch>
        </p:blipFill>
        <p:spPr>
          <a:xfrm>
            <a:off x="-65405" y="0"/>
            <a:ext cx="3777139" cy="194357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203" name="Shape 1203"/>
        <p:cNvGrpSpPr/>
        <p:nvPr/>
      </p:nvGrpSpPr>
      <p:grpSpPr>
        <a:xfrm>
          <a:off x="0" y="0"/>
          <a:ext cx="0" cy="0"/>
          <a:chOff x="0" y="0"/>
          <a:chExt cx="0" cy="0"/>
        </a:xfrm>
      </p:grpSpPr>
      <p:sp>
        <p:nvSpPr>
          <p:cNvPr id="1204" name="Google Shape;1204;p11"/>
          <p:cNvSpPr txBox="1"/>
          <p:nvPr>
            <p:ph type="body" idx="1"/>
          </p:nvPr>
        </p:nvSpPr>
        <p:spPr>
          <a:xfrm>
            <a:off x="1386205" y="576580"/>
            <a:ext cx="6694805" cy="3499485"/>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71450" lvl="0" indent="-177800" algn="r" rtl="1">
              <a:lnSpc>
                <a:spcPct val="90000"/>
              </a:lnSpc>
              <a:spcBef>
                <a:spcPts val="0"/>
              </a:spcBef>
              <a:spcAft>
                <a:spcPts val="0"/>
              </a:spcAft>
              <a:buClr>
                <a:schemeClr val="dk1"/>
              </a:buClr>
              <a:buSzPts val="2800"/>
              <a:buChar char="•"/>
            </a:pPr>
            <a:r>
              <a:rPr lang="ar-DZ" sz="2800">
                <a:solidFill>
                  <a:schemeClr val="dk1"/>
                </a:solidFill>
                <a:latin typeface="Calibri" panose="020F0502020204030204"/>
                <a:ea typeface="Calibri" panose="020F0502020204030204"/>
                <a:cs typeface="Calibri" panose="020F0502020204030204"/>
                <a:sym typeface="Calibri" panose="020F0502020204030204"/>
              </a:rPr>
              <a:t>أصبحت العلامة التجارية (Lucky)وجه Lak Hui Chemical مع منتجات ناجحة مثل (Lucky toothpaste) في عام 1974، بسبب نجاح الشركة والعلامة التجارية، غيرت Lak Hui Chemical اسمها إلى Lucky Co.ltd.، ونمت لتصبح شركة كيميائية رائدة.</a:t>
            </a:r>
            <a:endParaRPr sz="2800">
              <a:solidFill>
                <a:schemeClr val="dk1"/>
              </a:solidFill>
            </a:endParaRPr>
          </a:p>
        </p:txBody>
      </p:sp>
      <p:pic>
        <p:nvPicPr>
          <p:cNvPr id="1205" name="Google Shape;1205;p11" descr="téléchargement (1).jpg"/>
          <p:cNvPicPr preferRelativeResize="0"/>
          <p:nvPr/>
        </p:nvPicPr>
        <p:blipFill rotWithShape="1">
          <a:blip r:embed="rId1"/>
          <a:srcRect/>
          <a:stretch>
            <a:fillRect/>
          </a:stretch>
        </p:blipFill>
        <p:spPr>
          <a:xfrm>
            <a:off x="635" y="2625725"/>
            <a:ext cx="4911090" cy="2453640"/>
          </a:xfrm>
          <a:prstGeom prst="rect">
            <a:avLst/>
          </a:prstGeom>
          <a:noFill/>
          <a:ln>
            <a:noFill/>
          </a:ln>
          <a:effectLst>
            <a:outerShdw blurRad="50800" dist="38100" dir="27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209" name="Shape 1209"/>
        <p:cNvGrpSpPr/>
        <p:nvPr/>
      </p:nvGrpSpPr>
      <p:grpSpPr>
        <a:xfrm>
          <a:off x="0" y="0"/>
          <a:ext cx="0" cy="0"/>
          <a:chOff x="0" y="0"/>
          <a:chExt cx="0" cy="0"/>
        </a:xfrm>
      </p:grpSpPr>
      <p:sp>
        <p:nvSpPr>
          <p:cNvPr id="1210" name="Google Shape;1210;p12"/>
          <p:cNvSpPr txBox="1"/>
          <p:nvPr>
            <p:ph type="body" idx="1"/>
          </p:nvPr>
        </p:nvSpPr>
        <p:spPr>
          <a:xfrm>
            <a:off x="164465" y="0"/>
            <a:ext cx="7146290" cy="3677920"/>
          </a:xfrm>
          <a:prstGeom prst="rect">
            <a:avLst/>
          </a:prstGeom>
          <a:solidFill>
            <a:schemeClr val="accent1"/>
          </a:solid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Char char="•"/>
            </a:pPr>
            <a:r>
              <a:rPr lang="ar-DZ"/>
              <a:t>لعبت Goldstar، التي تأسست عام 1958، دورًا كبيرًا في تاريخ LG.</a:t>
            </a:r>
            <a:endParaRPr lang="ar-DZ"/>
          </a:p>
          <a:p>
            <a:pPr marL="171450" lvl="0" indent="-171450" algn="r" rtl="1">
              <a:lnSpc>
                <a:spcPct val="90000"/>
              </a:lnSpc>
              <a:spcBef>
                <a:spcPts val="750"/>
              </a:spcBef>
              <a:spcAft>
                <a:spcPts val="0"/>
              </a:spcAft>
              <a:buClr>
                <a:schemeClr val="dk1"/>
              </a:buClr>
              <a:buSzPts val="2100"/>
              <a:buChar char="•"/>
            </a:pPr>
            <a:r>
              <a:rPr lang="ar-DZ"/>
              <a:t>باعتبارها أول شركة إلكترونيات في كوريا، طورت Goldstar العديد من المنتجات الإلكترونية المحورية الأولى في البلاد. سرعان ما نما Lak Hui و Goldstar ليصبحا الشركات الرائدة في صناعاتهما.</a:t>
            </a:r>
            <a:endParaRPr lang="ar-DZ"/>
          </a:p>
          <a:p>
            <a:pPr marL="171450" lvl="0" indent="-171450" algn="r" rtl="1">
              <a:lnSpc>
                <a:spcPct val="90000"/>
              </a:lnSpc>
              <a:spcBef>
                <a:spcPts val="750"/>
              </a:spcBef>
              <a:spcAft>
                <a:spcPts val="0"/>
              </a:spcAft>
              <a:buClr>
                <a:schemeClr val="dk1"/>
              </a:buClr>
              <a:buSzPts val="2100"/>
              <a:buChar char="•"/>
            </a:pPr>
            <a:r>
              <a:rPr lang="ar-DZ"/>
              <a:t>قامت مجموعة Lucky Group، التي تألفت من11 شركات  بحلول أواخر الستينيات، بتوسيع أفق أعمالها لتشمل الصناعات عالية التقنية مثل البتروكيماويات والطاقة وأشباه الموصلات والمزيد. كما توسعت في قطاعات البناء والأوراق المالية والتوزيع والتأمين وغيرها من قطاعات الخدمات. إلى جانب هذا التوسع، أنشأ Lucky و Goldstar العديد من الشركات التابعة لهما. بحلول عام 1983، تغير اسم المجموعة إلى «Lucky Goldstar»</a:t>
            </a:r>
            <a:endParaRPr lang="ar-DZ"/>
          </a:p>
        </p:txBody>
      </p:sp>
      <p:pic>
        <p:nvPicPr>
          <p:cNvPr id="1211" name="Google Shape;1211;p12" descr="nc"/>
          <p:cNvPicPr preferRelativeResize="0"/>
          <p:nvPr>
            <p:ph type="body" idx="2"/>
          </p:nvPr>
        </p:nvPicPr>
        <p:blipFill rotWithShape="1">
          <a:blip r:embed="rId1"/>
          <a:srcRect/>
          <a:stretch>
            <a:fillRect/>
          </a:stretch>
        </p:blipFill>
        <p:spPr>
          <a:xfrm>
            <a:off x="5967254" y="3087211"/>
            <a:ext cx="3177064" cy="2114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215" name="Shape 1215"/>
        <p:cNvGrpSpPr/>
        <p:nvPr/>
      </p:nvGrpSpPr>
      <p:grpSpPr>
        <a:xfrm>
          <a:off x="0" y="0"/>
          <a:ext cx="0" cy="0"/>
          <a:chOff x="0" y="0"/>
          <a:chExt cx="0" cy="0"/>
        </a:xfrm>
      </p:grpSpPr>
      <p:sp>
        <p:nvSpPr>
          <p:cNvPr id="1216" name="Google Shape;1216;p13"/>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sp>
        <p:nvSpPr>
          <p:cNvPr id="1217" name="Google Shape;1217;p13"/>
          <p:cNvSpPr txBox="1"/>
          <p:nvPr>
            <p:ph type="body" idx="1"/>
          </p:nvPr>
        </p:nvSpPr>
        <p:spPr>
          <a:xfrm>
            <a:off x="1493520" y="273685"/>
            <a:ext cx="7132320" cy="3856355"/>
          </a:xfrm>
          <a:prstGeom prst="rect">
            <a:avLst/>
          </a:prstGeom>
          <a:no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400"/>
              <a:buChar char="•"/>
            </a:pPr>
            <a:r>
              <a:rPr lang="ar-DZ" sz="2400"/>
              <a:t>جلبت التسعينيات عصرًا جديدًا من الانفتاح والعولمة والمعلومات. اعتبر اسم «Lucky Goldstar» طويلاً جدًا بالنسبة للمستهلكين الدوليين. كان من الضروري أيضًا أن تكتسب الشركة هوية علامة تجارية قوية وحيوية مع صورة الشركة المناسبة للبقاء في عالم الأعمال سريع التغير.</a:t>
            </a:r>
            <a:endParaRPr sz="2400"/>
          </a:p>
        </p:txBody>
      </p:sp>
      <p:pic>
        <p:nvPicPr>
          <p:cNvPr id="1218" name="Google Shape;1218;p13" descr="téléchargement.png"/>
          <p:cNvPicPr preferRelativeResize="0"/>
          <p:nvPr/>
        </p:nvPicPr>
        <p:blipFill rotWithShape="1">
          <a:blip r:embed="rId1"/>
          <a:srcRect/>
          <a:stretch>
            <a:fillRect/>
          </a:stretch>
        </p:blipFill>
        <p:spPr>
          <a:xfrm>
            <a:off x="153035" y="2112645"/>
            <a:ext cx="5377815" cy="27800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222" name="Shape 1222"/>
        <p:cNvGrpSpPr/>
        <p:nvPr/>
      </p:nvGrpSpPr>
      <p:grpSpPr>
        <a:xfrm>
          <a:off x="0" y="0"/>
          <a:ext cx="0" cy="0"/>
          <a:chOff x="0" y="0"/>
          <a:chExt cx="0" cy="0"/>
        </a:xfrm>
      </p:grpSpPr>
      <p:sp>
        <p:nvSpPr>
          <p:cNvPr id="1223" name="Google Shape;1223;p14"/>
          <p:cNvSpPr txBox="1"/>
          <p:nvPr>
            <p:ph type="title"/>
          </p:nvPr>
        </p:nvSpPr>
        <p:spPr>
          <a:xfrm>
            <a:off x="695325" y="92869"/>
            <a:ext cx="7886700" cy="994172"/>
          </a:xfrm>
          <a:prstGeom prst="rect">
            <a:avLst/>
          </a:prstGeom>
          <a:solidFill>
            <a:srgbClr val="C0000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375"/>
              <a:buFont typeface="Calibri" panose="020F0502020204030204"/>
              <a:buNone/>
            </a:pPr>
            <a:r>
              <a:rPr lang="ar-DZ" sz="3375"/>
              <a:t>مراحل تطور الشعار</a:t>
            </a:r>
            <a:endParaRPr sz="3375"/>
          </a:p>
        </p:txBody>
      </p:sp>
      <p:sp>
        <p:nvSpPr>
          <p:cNvPr id="1224" name="Google Shape;1224;p14"/>
          <p:cNvSpPr/>
          <p:nvPr/>
        </p:nvSpPr>
        <p:spPr>
          <a:xfrm>
            <a:off x="1123315" y="989965"/>
            <a:ext cx="6508115" cy="3242945"/>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15"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1225" name="Google Shape;1225;p14" descr="LG-Logo-history"/>
          <p:cNvPicPr preferRelativeResize="0"/>
          <p:nvPr>
            <p:ph type="body" idx="1"/>
          </p:nvPr>
        </p:nvPicPr>
        <p:blipFill rotWithShape="1">
          <a:blip r:embed="rId1"/>
          <a:srcRect/>
          <a:stretch>
            <a:fillRect/>
          </a:stretch>
        </p:blipFill>
        <p:spPr>
          <a:xfrm>
            <a:off x="904875" y="1365250"/>
            <a:ext cx="5664200" cy="362966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229" name="Shape 1229"/>
        <p:cNvGrpSpPr/>
        <p:nvPr/>
      </p:nvGrpSpPr>
      <p:grpSpPr>
        <a:xfrm>
          <a:off x="0" y="0"/>
          <a:ext cx="0" cy="0"/>
          <a:chOff x="0" y="0"/>
          <a:chExt cx="0" cy="0"/>
        </a:xfrm>
      </p:grpSpPr>
      <p:pic>
        <p:nvPicPr>
          <p:cNvPr id="1230" name="Google Shape;1230;p15" descr="images.png"/>
          <p:cNvPicPr preferRelativeResize="0"/>
          <p:nvPr/>
        </p:nvPicPr>
        <p:blipFill rotWithShape="1">
          <a:blip r:embed="rId1"/>
          <a:srcRect/>
          <a:stretch>
            <a:fillRect/>
          </a:stretch>
        </p:blipFill>
        <p:spPr>
          <a:xfrm>
            <a:off x="201888" y="225450"/>
            <a:ext cx="7129500" cy="3240300"/>
          </a:xfrm>
          <a:prstGeom prst="rect">
            <a:avLst/>
          </a:prstGeom>
          <a:noFill/>
          <a:ln>
            <a:noFill/>
          </a:ln>
        </p:spPr>
      </p:pic>
      <p:cxnSp>
        <p:nvCxnSpPr>
          <p:cNvPr id="1231" name="Google Shape;1231;p15"/>
          <p:cNvCxnSpPr>
            <a:endCxn id="1232" idx="0"/>
          </p:cNvCxnSpPr>
          <p:nvPr/>
        </p:nvCxnSpPr>
        <p:spPr>
          <a:xfrm rot="5400000">
            <a:off x="4364043" y="2232254"/>
            <a:ext cx="1133400" cy="659700"/>
          </a:xfrm>
          <a:prstGeom prst="curvedConnector3">
            <a:avLst>
              <a:gd name="adj1" fmla="val 49955"/>
            </a:avLst>
          </a:prstGeom>
          <a:noFill/>
          <a:ln w="12700" cap="flat" cmpd="sng">
            <a:solidFill>
              <a:srgbClr val="FF0000"/>
            </a:solidFill>
            <a:prstDash val="solid"/>
            <a:miter lim="800000"/>
            <a:headEnd type="none" w="sm" len="sm"/>
            <a:tailEnd type="stealth" w="med" len="med"/>
          </a:ln>
        </p:spPr>
      </p:cxnSp>
      <p:cxnSp>
        <p:nvCxnSpPr>
          <p:cNvPr id="1233" name="Google Shape;1233;p15"/>
          <p:cNvCxnSpPr/>
          <p:nvPr/>
        </p:nvCxnSpPr>
        <p:spPr>
          <a:xfrm rot="10800000" flipH="1">
            <a:off x="6079490" y="1277755"/>
            <a:ext cx="646500" cy="432300"/>
          </a:xfrm>
          <a:prstGeom prst="curvedConnector3">
            <a:avLst>
              <a:gd name="adj1" fmla="val 50093"/>
            </a:avLst>
          </a:prstGeom>
          <a:noFill/>
          <a:ln w="12700" cap="flat" cmpd="sng">
            <a:solidFill>
              <a:schemeClr val="accent1"/>
            </a:solidFill>
            <a:prstDash val="solid"/>
            <a:miter lim="800000"/>
            <a:headEnd type="none" w="sm" len="sm"/>
            <a:tailEnd type="stealth" w="med" len="med"/>
          </a:ln>
        </p:spPr>
      </p:cxnSp>
      <p:sp>
        <p:nvSpPr>
          <p:cNvPr id="1234" name="Google Shape;1234;p15"/>
          <p:cNvSpPr/>
          <p:nvPr/>
        </p:nvSpPr>
        <p:spPr>
          <a:xfrm>
            <a:off x="6725603" y="1059974"/>
            <a:ext cx="1249204" cy="520065"/>
          </a:xfrm>
          <a:prstGeom prst="rect">
            <a:avLst/>
          </a:prstGeom>
          <a:solidFill>
            <a:srgbClr val="FF0000"/>
          </a:solidFill>
          <a:ln w="12700" cap="flat" cmpd="sng">
            <a:solidFill>
              <a:srgbClr val="B435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ar-DZ" sz="1600" b="0" i="0" u="none" strike="noStrike" cap="none">
                <a:solidFill>
                  <a:schemeClr val="dk1"/>
                </a:solidFill>
                <a:latin typeface="Arial" panose="020B0604020202020204"/>
                <a:ea typeface="Arial" panose="020B0604020202020204"/>
                <a:cs typeface="Arial" panose="020B0604020202020204"/>
                <a:sym typeface="Arial" panose="020B0604020202020204"/>
              </a:rPr>
              <a:t>الابداع و التكيف</a:t>
            </a:r>
            <a:endParaRPr sz="16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232" name="Google Shape;1232;p15"/>
          <p:cNvSpPr/>
          <p:nvPr/>
        </p:nvSpPr>
        <p:spPr>
          <a:xfrm>
            <a:off x="3897471" y="3128804"/>
            <a:ext cx="1406843" cy="689134"/>
          </a:xfrm>
          <a:prstGeom prst="rect">
            <a:avLst/>
          </a:prstGeom>
          <a:solidFill>
            <a:schemeClr val="accen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ar-DZ" sz="1400" b="1" i="0" u="none" strike="noStrike" cap="none">
                <a:solidFill>
                  <a:schemeClr val="dk1"/>
                </a:solidFill>
                <a:latin typeface="Arial" panose="020B0604020202020204"/>
                <a:ea typeface="Arial" panose="020B0604020202020204"/>
                <a:cs typeface="Arial" panose="020B0604020202020204"/>
                <a:sym typeface="Arial" panose="020B0604020202020204"/>
              </a:rPr>
              <a:t>الاتجاه و التركيز على الهدف و الايجابية</a:t>
            </a:r>
            <a:endParaRPr sz="14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235" name="Google Shape;1235;p15"/>
          <p:cNvSpPr/>
          <p:nvPr/>
        </p:nvSpPr>
        <p:spPr>
          <a:xfrm>
            <a:off x="1799309" y="3465750"/>
            <a:ext cx="2098182" cy="726659"/>
          </a:xfrm>
          <a:prstGeom prst="ellipse">
            <a:avLst/>
          </a:prstGeom>
          <a:gradFill>
            <a:gsLst>
              <a:gs pos="0">
                <a:srgbClr val="FFFFFF">
                  <a:alpha val="0"/>
                </a:srgbClr>
              </a:gs>
              <a:gs pos="52000">
                <a:srgbClr val="FADAD2">
                  <a:alpha val="14901"/>
                </a:srgbClr>
              </a:gs>
              <a:gs pos="100000">
                <a:srgbClr val="FADAD2">
                  <a:alpha val="14901"/>
                </a:srgbClr>
              </a:gs>
            </a:gsLst>
            <a:lin ang="5400000" scaled="0"/>
          </a:gradFill>
          <a:ln w="9525" cap="flat" cmpd="sng">
            <a:solidFill>
              <a:schemeClr val="accent1">
                <a:alpha val="9803"/>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7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36" name="Google Shape;1236;p15"/>
          <p:cNvSpPr/>
          <p:nvPr/>
        </p:nvSpPr>
        <p:spPr>
          <a:xfrm>
            <a:off x="3751044" y="3786323"/>
            <a:ext cx="31190" cy="31190"/>
          </a:xfrm>
          <a:prstGeom prst="ellipse">
            <a:avLst/>
          </a:prstGeom>
          <a:gradFill>
            <a:gsLst>
              <a:gs pos="0">
                <a:srgbClr val="FF6037"/>
              </a:gs>
              <a:gs pos="4000">
                <a:srgbClr val="FF6037"/>
              </a:gs>
              <a:gs pos="54000">
                <a:schemeClr val="accent6"/>
              </a:gs>
              <a:gs pos="100000">
                <a:schemeClr val="accent6"/>
              </a:gs>
            </a:gsLst>
            <a:lin ang="2700000" scaled="0"/>
          </a:gradFill>
          <a:ln w="12700" cap="flat" cmpd="sng">
            <a:solidFill>
              <a:srgbClr val="FFC9BC"/>
            </a:solidFill>
            <a:prstDash val="solid"/>
            <a:miter lim="800000"/>
            <a:headEnd type="none" w="sm" len="sm"/>
            <a:tailEnd type="none" w="sm" len="sm"/>
          </a:ln>
          <a:effectLst>
            <a:outerShdw blurRad="342900" sx="106000" sy="106000" algn="ctr" rotWithShape="0">
              <a:schemeClr val="accent6">
                <a:alpha val="29803"/>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7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37" name="Google Shape;1237;p15"/>
          <p:cNvSpPr/>
          <p:nvPr/>
        </p:nvSpPr>
        <p:spPr>
          <a:xfrm>
            <a:off x="2832703" y="4072401"/>
            <a:ext cx="31190" cy="31190"/>
          </a:xfrm>
          <a:prstGeom prst="ellipse">
            <a:avLst/>
          </a:prstGeom>
          <a:gradFill>
            <a:gsLst>
              <a:gs pos="0">
                <a:srgbClr val="FFB47D"/>
              </a:gs>
              <a:gs pos="4000">
                <a:srgbClr val="FFB47D"/>
              </a:gs>
              <a:gs pos="54000">
                <a:schemeClr val="accent4"/>
              </a:gs>
              <a:gs pos="100000">
                <a:schemeClr val="accent4"/>
              </a:gs>
            </a:gsLst>
            <a:lin ang="2700000" scaled="0"/>
          </a:gradFill>
          <a:ln w="19050" cap="flat" cmpd="sng">
            <a:solidFill>
              <a:srgbClr val="FFE5D3"/>
            </a:solidFill>
            <a:prstDash val="solid"/>
            <a:miter lim="800000"/>
            <a:headEnd type="none" w="sm" len="sm"/>
            <a:tailEnd type="none" w="sm" len="sm"/>
          </a:ln>
          <a:effectLst>
            <a:outerShdw blurRad="355600" algn="ctr" rotWithShape="0">
              <a:schemeClr val="accent4">
                <a:alpha val="45882"/>
              </a:schemeClr>
            </a:outerShdw>
          </a:effectLst>
        </p:spPr>
        <p:txBody>
          <a:bodyPr spcFirstLastPara="1" wrap="square" lIns="64575" tIns="32275" rIns="64575" bIns="32275" anchor="ctr" anchorCtr="0">
            <a:noAutofit/>
          </a:bodyPr>
          <a:lstStyle/>
          <a:p>
            <a:pPr marL="0" marR="0" lvl="0" indent="0" algn="ctr" rtl="0">
              <a:lnSpc>
                <a:spcPct val="100000"/>
              </a:lnSpc>
              <a:spcBef>
                <a:spcPts val="0"/>
              </a:spcBef>
              <a:spcAft>
                <a:spcPts val="0"/>
              </a:spcAft>
              <a:buNone/>
            </a:pPr>
            <a:endParaRPr sz="127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38" name="Google Shape;1238;p15"/>
          <p:cNvSpPr txBox="1"/>
          <p:nvPr/>
        </p:nvSpPr>
        <p:spPr>
          <a:xfrm>
            <a:off x="321475" y="41036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242" name="Shape 1242"/>
        <p:cNvGrpSpPr/>
        <p:nvPr/>
      </p:nvGrpSpPr>
      <p:grpSpPr>
        <a:xfrm>
          <a:off x="0" y="0"/>
          <a:ext cx="0" cy="0"/>
          <a:chOff x="0" y="0"/>
          <a:chExt cx="0" cy="0"/>
        </a:xfrm>
      </p:grpSpPr>
      <p:sp>
        <p:nvSpPr>
          <p:cNvPr id="1243" name="Google Shape;1243;p16"/>
          <p:cNvSpPr/>
          <p:nvPr/>
        </p:nvSpPr>
        <p:spPr>
          <a:xfrm>
            <a:off x="3770630" y="2760345"/>
            <a:ext cx="1602105" cy="2383790"/>
          </a:xfrm>
          <a:prstGeom prst="round2SameRect">
            <a:avLst>
              <a:gd name="adj1" fmla="val 16667"/>
              <a:gd name="adj2" fmla="val 0"/>
            </a:avLst>
          </a:prstGeom>
          <a:solidFill>
            <a:srgbClr val="0020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4" name="Google Shape;1244;p16"/>
          <p:cNvSpPr/>
          <p:nvPr/>
        </p:nvSpPr>
        <p:spPr>
          <a:xfrm>
            <a:off x="5655310" y="2742565"/>
            <a:ext cx="1602105" cy="2411095"/>
          </a:xfrm>
          <a:prstGeom prst="round2SameRect">
            <a:avLst>
              <a:gd name="adj1" fmla="val 16667"/>
              <a:gd name="adj2" fmla="val 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5" name="Google Shape;1245;p16"/>
          <p:cNvSpPr/>
          <p:nvPr/>
        </p:nvSpPr>
        <p:spPr>
          <a:xfrm>
            <a:off x="1918970" y="2865120"/>
            <a:ext cx="1602105" cy="2278380"/>
          </a:xfrm>
          <a:prstGeom prst="round2SameRect">
            <a:avLst>
              <a:gd name="adj1" fmla="val 16667"/>
              <a:gd name="adj2"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6" name="Google Shape;1246;p16"/>
          <p:cNvSpPr/>
          <p:nvPr/>
        </p:nvSpPr>
        <p:spPr>
          <a:xfrm>
            <a:off x="66040" y="2865755"/>
            <a:ext cx="1602105" cy="2277745"/>
          </a:xfrm>
          <a:prstGeom prst="round2SameRect">
            <a:avLst>
              <a:gd name="adj1" fmla="val 16667"/>
              <a:gd name="adj2" fmla="val 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7" name="Google Shape;1247;p16"/>
          <p:cNvSpPr/>
          <p:nvPr/>
        </p:nvSpPr>
        <p:spPr>
          <a:xfrm>
            <a:off x="7510780" y="2743200"/>
            <a:ext cx="1602105" cy="2400935"/>
          </a:xfrm>
          <a:prstGeom prst="round2SameRect">
            <a:avLst>
              <a:gd name="adj1" fmla="val 16667"/>
              <a:gd name="adj2" fmla="val 0"/>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8" name="Google Shape;1248;p16"/>
          <p:cNvSpPr txBox="1"/>
          <p:nvPr>
            <p:ph type="subTitle" idx="4"/>
          </p:nvPr>
        </p:nvSpPr>
        <p:spPr>
          <a:xfrm>
            <a:off x="5641848" y="3081528"/>
            <a:ext cx="1865400" cy="6126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600"/>
              <a:buNone/>
            </a:pPr>
          </a:p>
        </p:txBody>
      </p:sp>
      <p:sp>
        <p:nvSpPr>
          <p:cNvPr id="1249" name="Google Shape;1249;p16"/>
          <p:cNvSpPr txBox="1"/>
          <p:nvPr>
            <p:ph type="title"/>
          </p:nvPr>
        </p:nvSpPr>
        <p:spPr>
          <a:xfrm>
            <a:off x="2208175" y="342775"/>
            <a:ext cx="4727700" cy="572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3300"/>
              <a:buFont typeface="Calibri" panose="020F0502020204030204"/>
              <a:buNone/>
            </a:pPr>
            <a:r>
              <a:rPr lang="ar-DZ"/>
              <a:t>LG Concepts</a:t>
            </a:r>
            <a:endParaRPr lang="ar-DZ"/>
          </a:p>
        </p:txBody>
      </p:sp>
      <p:sp>
        <p:nvSpPr>
          <p:cNvPr id="1250" name="Google Shape;1250;p16"/>
          <p:cNvSpPr txBox="1"/>
          <p:nvPr>
            <p:ph type="subTitle" idx="1"/>
          </p:nvPr>
        </p:nvSpPr>
        <p:spPr>
          <a:xfrm>
            <a:off x="5641848" y="2743200"/>
            <a:ext cx="1865400" cy="4023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accent1"/>
              </a:buClr>
              <a:buSzPts val="1800"/>
              <a:buNone/>
            </a:pPr>
          </a:p>
        </p:txBody>
      </p:sp>
      <p:sp>
        <p:nvSpPr>
          <p:cNvPr id="1251" name="Google Shape;1251;p16"/>
          <p:cNvSpPr txBox="1"/>
          <p:nvPr/>
        </p:nvSpPr>
        <p:spPr>
          <a:xfrm>
            <a:off x="7138670" y="2038668"/>
            <a:ext cx="2005013"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panose="020B0604020202020204"/>
              <a:buNone/>
            </a:pPr>
            <a:r>
              <a:rPr lang="ar-DZ"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rPr>
              <a:t>العاالم</a:t>
            </a:r>
            <a:endParaRPr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endParaRPr>
          </a:p>
        </p:txBody>
      </p:sp>
      <p:sp>
        <p:nvSpPr>
          <p:cNvPr id="1252" name="Google Shape;1252;p16"/>
          <p:cNvSpPr txBox="1"/>
          <p:nvPr/>
        </p:nvSpPr>
        <p:spPr>
          <a:xfrm>
            <a:off x="5453380" y="2038985"/>
            <a:ext cx="2005013" cy="365125"/>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800"/>
              <a:buFont typeface="Arial" panose="020B0604020202020204"/>
              <a:buNone/>
            </a:pPr>
            <a:r>
              <a:rPr lang="ar-DZ"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rPr>
              <a:t>المستقبل</a:t>
            </a:r>
            <a:endParaRPr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endParaRPr>
          </a:p>
        </p:txBody>
      </p:sp>
      <p:sp>
        <p:nvSpPr>
          <p:cNvPr id="1253" name="Google Shape;1253;p16"/>
          <p:cNvSpPr txBox="1"/>
          <p:nvPr/>
        </p:nvSpPr>
        <p:spPr>
          <a:xfrm>
            <a:off x="3672523" y="2038985"/>
            <a:ext cx="2005012" cy="365125"/>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800"/>
              <a:buFont typeface="Arial" panose="020B0604020202020204"/>
              <a:buNone/>
            </a:pPr>
            <a:r>
              <a:rPr lang="ar-DZ"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rPr>
              <a:t>الانسانية</a:t>
            </a:r>
            <a:endParaRPr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endParaRPr>
          </a:p>
          <a:p>
            <a:pPr marL="0" marR="0" lvl="0" indent="0" algn="r" rtl="0">
              <a:lnSpc>
                <a:spcPct val="90000"/>
              </a:lnSpc>
              <a:spcBef>
                <a:spcPts val="0"/>
              </a:spcBef>
              <a:spcAft>
                <a:spcPts val="0"/>
              </a:spcAft>
              <a:buClr>
                <a:srgbClr val="000000"/>
              </a:buClr>
              <a:buSzPts val="1800"/>
              <a:buFont typeface="Arial" panose="020B0604020202020204"/>
              <a:buNone/>
            </a:pPr>
            <a:endParaRPr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endParaRPr>
          </a:p>
          <a:p>
            <a:pPr marL="0" marR="0" lvl="0" indent="0" algn="r" rtl="0">
              <a:lnSpc>
                <a:spcPct val="90000"/>
              </a:lnSpc>
              <a:spcBef>
                <a:spcPts val="0"/>
              </a:spcBef>
              <a:spcAft>
                <a:spcPts val="0"/>
              </a:spcAft>
              <a:buClr>
                <a:srgbClr val="000000"/>
              </a:buClr>
              <a:buSzPts val="1800"/>
              <a:buFont typeface="Arial" panose="020B0604020202020204"/>
              <a:buNone/>
            </a:pPr>
            <a:endParaRPr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endParaRPr>
          </a:p>
          <a:p>
            <a:pPr marL="0" marR="0" lvl="0" indent="0" algn="r" rtl="0">
              <a:lnSpc>
                <a:spcPct val="90000"/>
              </a:lnSpc>
              <a:spcBef>
                <a:spcPts val="0"/>
              </a:spcBef>
              <a:spcAft>
                <a:spcPts val="0"/>
              </a:spcAft>
              <a:buClr>
                <a:srgbClr val="000000"/>
              </a:buClr>
              <a:buSzPts val="1800"/>
              <a:buFont typeface="Arial" panose="020B0604020202020204"/>
              <a:buNone/>
            </a:pPr>
            <a:endParaRPr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endParaRPr>
          </a:p>
        </p:txBody>
      </p:sp>
      <p:sp>
        <p:nvSpPr>
          <p:cNvPr id="1254" name="Google Shape;1254;p16"/>
          <p:cNvSpPr txBox="1"/>
          <p:nvPr/>
        </p:nvSpPr>
        <p:spPr>
          <a:xfrm>
            <a:off x="1668145" y="2038985"/>
            <a:ext cx="2004695"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panose="020B0604020202020204"/>
              <a:buNone/>
            </a:pPr>
            <a:r>
              <a:rPr lang="ar-DZ"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rPr>
              <a:t>الشباب</a:t>
            </a:r>
            <a:endParaRPr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endParaRPr>
          </a:p>
        </p:txBody>
      </p:sp>
      <p:sp>
        <p:nvSpPr>
          <p:cNvPr id="1255" name="Google Shape;1255;p16"/>
          <p:cNvSpPr txBox="1"/>
          <p:nvPr/>
        </p:nvSpPr>
        <p:spPr>
          <a:xfrm>
            <a:off x="-336867" y="1961833"/>
            <a:ext cx="2005012" cy="365125"/>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panose="020B0604020202020204"/>
              <a:buNone/>
            </a:pPr>
            <a:r>
              <a:rPr lang="ar-DZ"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rPr>
              <a:t>التيكنولوجيا</a:t>
            </a:r>
            <a:endParaRPr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endParaRPr>
          </a:p>
        </p:txBody>
      </p:sp>
      <p:sp>
        <p:nvSpPr>
          <p:cNvPr id="1256" name="Google Shape;1256;p16"/>
          <p:cNvSpPr txBox="1"/>
          <p:nvPr/>
        </p:nvSpPr>
        <p:spPr>
          <a:xfrm>
            <a:off x="0" y="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ar-DZ" sz="1200"/>
              <a:t>https://www.lg.com/global/our-brand/brand-story/</a:t>
            </a:r>
            <a:endParaRPr sz="120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260" name="Shape 1260"/>
        <p:cNvGrpSpPr/>
        <p:nvPr/>
      </p:nvGrpSpPr>
      <p:grpSpPr>
        <a:xfrm>
          <a:off x="0" y="0"/>
          <a:ext cx="0" cy="0"/>
          <a:chOff x="0" y="0"/>
          <a:chExt cx="0" cy="0"/>
        </a:xfrm>
      </p:grpSpPr>
      <p:sp>
        <p:nvSpPr>
          <p:cNvPr id="1261" name="Google Shape;1261;p17"/>
          <p:cNvSpPr txBox="1"/>
          <p:nvPr>
            <p:ph type="title" idx="2"/>
          </p:nvPr>
        </p:nvSpPr>
        <p:spPr>
          <a:xfrm>
            <a:off x="3088200" y="65706"/>
            <a:ext cx="2967600" cy="457042"/>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r>
              <a:rPr lang="ar-DZ" sz="3200" b="1"/>
              <a:t>SWOT Analyse</a:t>
            </a:r>
            <a:r>
              <a:rPr lang="ar-DZ" b="1"/>
              <a:t> </a:t>
            </a:r>
            <a:endParaRPr b="1"/>
          </a:p>
        </p:txBody>
      </p:sp>
      <p:pic>
        <p:nvPicPr>
          <p:cNvPr id="1262" name="Google Shape;1262;p17" descr="LG SWOT Analysis: A Fiercely Competitive Report |"/>
          <p:cNvPicPr preferRelativeResize="0"/>
          <p:nvPr/>
        </p:nvPicPr>
        <p:blipFill rotWithShape="1">
          <a:blip r:embed="rId1"/>
          <a:srcRect/>
          <a:stretch>
            <a:fillRect/>
          </a:stretch>
        </p:blipFill>
        <p:spPr>
          <a:xfrm>
            <a:off x="1801422" y="868886"/>
            <a:ext cx="5541155" cy="399536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266" name="Shape 1266"/>
        <p:cNvGrpSpPr/>
        <p:nvPr/>
      </p:nvGrpSpPr>
      <p:grpSpPr>
        <a:xfrm>
          <a:off x="0" y="0"/>
          <a:ext cx="0" cy="0"/>
          <a:chOff x="0" y="0"/>
          <a:chExt cx="0" cy="0"/>
        </a:xfrm>
      </p:grpSpPr>
      <p:sp>
        <p:nvSpPr>
          <p:cNvPr id="1267" name="Google Shape;1267;p18"/>
          <p:cNvSpPr txBox="1"/>
          <p:nvPr>
            <p:ph type="title"/>
          </p:nvPr>
        </p:nvSpPr>
        <p:spPr>
          <a:xfrm>
            <a:off x="1474753" y="90531"/>
            <a:ext cx="6006300" cy="5958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panose="020F0502020204030204"/>
              <a:buNone/>
            </a:pPr>
            <a:r>
              <a:rPr lang="ar-DZ" b="1"/>
              <a:t>SWOT</a:t>
            </a:r>
            <a:endParaRPr b="1"/>
          </a:p>
        </p:txBody>
      </p:sp>
      <p:sp>
        <p:nvSpPr>
          <p:cNvPr id="1268" name="Google Shape;1268;p18"/>
          <p:cNvSpPr txBox="1"/>
          <p:nvPr>
            <p:ph type="subTitle" idx="1"/>
          </p:nvPr>
        </p:nvSpPr>
        <p:spPr>
          <a:xfrm>
            <a:off x="1375890" y="766690"/>
            <a:ext cx="1945200" cy="375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1"/>
              </a:buClr>
              <a:buSzPts val="1800"/>
              <a:buNone/>
            </a:pPr>
            <a:r>
              <a:rPr lang="ar-DZ" sz="1800" b="1">
                <a:latin typeface="Arial" panose="020B0604020202020204"/>
                <a:ea typeface="Arial" panose="020B0604020202020204"/>
                <a:cs typeface="Arial" panose="020B0604020202020204"/>
                <a:sym typeface="Arial" panose="020B0604020202020204"/>
              </a:rPr>
              <a:t>نقاط القوة</a:t>
            </a:r>
            <a:endParaRPr sz="1800" b="1">
              <a:latin typeface="Arial" panose="020B0604020202020204"/>
              <a:ea typeface="Arial" panose="020B0604020202020204"/>
              <a:cs typeface="Arial" panose="020B0604020202020204"/>
              <a:sym typeface="Arial" panose="020B0604020202020204"/>
            </a:endParaRPr>
          </a:p>
        </p:txBody>
      </p:sp>
      <p:sp>
        <p:nvSpPr>
          <p:cNvPr id="1269" name="Google Shape;1269;p18"/>
          <p:cNvSpPr txBox="1"/>
          <p:nvPr>
            <p:ph type="subTitle" idx="2"/>
          </p:nvPr>
        </p:nvSpPr>
        <p:spPr>
          <a:xfrm>
            <a:off x="1304303" y="1112058"/>
            <a:ext cx="1498311" cy="759000"/>
          </a:xfrm>
          <a:prstGeom prst="rect">
            <a:avLst/>
          </a:prstGeom>
          <a:noFill/>
          <a:ln>
            <a:noFill/>
          </a:ln>
        </p:spPr>
        <p:txBody>
          <a:bodyPr spcFirstLastPara="1" wrap="square" lIns="91425" tIns="91425" rIns="91425" bIns="91425" anchor="t" anchorCtr="0">
            <a:noAutofit/>
          </a:bodyPr>
          <a:lstStyle/>
          <a:p>
            <a:pPr marL="171450" lvl="0" indent="-171450" algn="r" rtl="1">
              <a:lnSpc>
                <a:spcPct val="107000"/>
              </a:lnSpc>
              <a:spcBef>
                <a:spcPts val="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-جودة موثوقة</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-نظام توزيع واسع النطاق</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-منتجات متنوعة</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-الوعي القوي بالعلامة التجارية</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-سلسلة التوريد والوصول</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-علاقة قوية مع الوكلاء</a:t>
            </a:r>
            <a:endParaRPr>
              <a:latin typeface="Calibri" panose="020F0502020204030204"/>
              <a:ea typeface="Calibri" panose="020F0502020204030204"/>
              <a:cs typeface="Calibri" panose="020F0502020204030204"/>
              <a:sym typeface="Calibri" panose="020F0502020204030204"/>
            </a:endParaRPr>
          </a:p>
          <a:p>
            <a:pPr marL="0" lvl="0" indent="0" algn="r" rtl="0">
              <a:lnSpc>
                <a:spcPct val="90000"/>
              </a:lnSpc>
              <a:spcBef>
                <a:spcPts val="800"/>
              </a:spcBef>
              <a:spcAft>
                <a:spcPts val="0"/>
              </a:spcAft>
              <a:buClr>
                <a:schemeClr val="dk2"/>
              </a:buClr>
              <a:buSzPts val="1200"/>
              <a:buNone/>
            </a:pPr>
            <a:endParaRPr>
              <a:latin typeface="Arial" panose="020B0604020202020204"/>
              <a:ea typeface="Arial" panose="020B0604020202020204"/>
              <a:cs typeface="Arial" panose="020B0604020202020204"/>
              <a:sym typeface="Arial" panose="020B0604020202020204"/>
            </a:endParaRPr>
          </a:p>
        </p:txBody>
      </p:sp>
      <p:sp>
        <p:nvSpPr>
          <p:cNvPr id="1270" name="Google Shape;1270;p18"/>
          <p:cNvSpPr txBox="1"/>
          <p:nvPr>
            <p:ph type="subTitle" idx="3"/>
          </p:nvPr>
        </p:nvSpPr>
        <p:spPr>
          <a:xfrm>
            <a:off x="5373602" y="758382"/>
            <a:ext cx="1947600" cy="375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1800"/>
              <a:buNone/>
            </a:pPr>
            <a:r>
              <a:rPr lang="ar-DZ" sz="1800" b="1">
                <a:latin typeface="Arial" panose="020B0604020202020204"/>
                <a:ea typeface="Arial" panose="020B0604020202020204"/>
                <a:cs typeface="Arial" panose="020B0604020202020204"/>
                <a:sym typeface="Arial" panose="020B0604020202020204"/>
              </a:rPr>
              <a:t>نقاط الضعف</a:t>
            </a:r>
            <a:endParaRPr b="1">
              <a:latin typeface="Arial" panose="020B0604020202020204"/>
              <a:ea typeface="Arial" panose="020B0604020202020204"/>
              <a:cs typeface="Arial" panose="020B0604020202020204"/>
              <a:sym typeface="Arial" panose="020B0604020202020204"/>
            </a:endParaRPr>
          </a:p>
        </p:txBody>
      </p:sp>
      <p:sp>
        <p:nvSpPr>
          <p:cNvPr id="1271" name="Google Shape;1271;p18"/>
          <p:cNvSpPr txBox="1"/>
          <p:nvPr>
            <p:ph type="subTitle" idx="4"/>
          </p:nvPr>
        </p:nvSpPr>
        <p:spPr>
          <a:xfrm>
            <a:off x="5169950" y="1142756"/>
            <a:ext cx="1947600" cy="759000"/>
          </a:xfrm>
          <a:prstGeom prst="rect">
            <a:avLst/>
          </a:prstGeom>
          <a:noFill/>
          <a:ln>
            <a:noFill/>
          </a:ln>
        </p:spPr>
        <p:txBody>
          <a:bodyPr spcFirstLastPara="1" wrap="square" lIns="91425" tIns="91425" rIns="91425" bIns="91425" anchor="t" anchorCtr="0">
            <a:noAutofit/>
          </a:bodyPr>
          <a:lstStyle/>
          <a:p>
            <a:pPr marL="171450" lvl="0" indent="-171450" algn="r" rtl="1">
              <a:lnSpc>
                <a:spcPct val="107000"/>
              </a:lnSpc>
              <a:spcBef>
                <a:spcPts val="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-حضور محدود على وسائل التواصل الاجتماعي</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-قلة العروض الترويجية عبر الإنترنت</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-نجاح محدود في سوق الهواتف الذكية</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-الاعتماد على الأسواق الخارجية</a:t>
            </a:r>
            <a:endParaRPr>
              <a:latin typeface="Calibri" panose="020F0502020204030204"/>
              <a:ea typeface="Calibri" panose="020F0502020204030204"/>
              <a:cs typeface="Calibri" panose="020F0502020204030204"/>
              <a:sym typeface="Calibri" panose="020F0502020204030204"/>
            </a:endParaRPr>
          </a:p>
          <a:p>
            <a:pPr marL="0" lvl="0" indent="0" algn="l" rtl="0">
              <a:lnSpc>
                <a:spcPct val="90000"/>
              </a:lnSpc>
              <a:spcBef>
                <a:spcPts val="800"/>
              </a:spcBef>
              <a:spcAft>
                <a:spcPts val="0"/>
              </a:spcAft>
              <a:buClr>
                <a:schemeClr val="dk2"/>
              </a:buClr>
              <a:buSzPts val="1200"/>
              <a:buNone/>
            </a:pPr>
            <a:endParaRPr>
              <a:latin typeface="Arial" panose="020B0604020202020204"/>
              <a:ea typeface="Arial" panose="020B0604020202020204"/>
              <a:cs typeface="Arial" panose="020B0604020202020204"/>
              <a:sym typeface="Arial" panose="020B0604020202020204"/>
            </a:endParaRPr>
          </a:p>
        </p:txBody>
      </p:sp>
      <p:sp>
        <p:nvSpPr>
          <p:cNvPr id="1272" name="Google Shape;1272;p18"/>
          <p:cNvSpPr txBox="1"/>
          <p:nvPr>
            <p:ph type="subTitle" idx="5"/>
          </p:nvPr>
        </p:nvSpPr>
        <p:spPr>
          <a:xfrm>
            <a:off x="2893422" y="3090192"/>
            <a:ext cx="1945200" cy="375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1"/>
              </a:buClr>
              <a:buSzPts val="1800"/>
              <a:buNone/>
            </a:pPr>
            <a:r>
              <a:rPr lang="ar-DZ" sz="1800" b="1">
                <a:latin typeface="Arial" panose="020B0604020202020204"/>
                <a:ea typeface="Arial" panose="020B0604020202020204"/>
                <a:cs typeface="Arial" panose="020B0604020202020204"/>
                <a:sym typeface="Arial" panose="020B0604020202020204"/>
              </a:rPr>
              <a:t>الفرص</a:t>
            </a:r>
            <a:endParaRPr b="1">
              <a:latin typeface="Arial" panose="020B0604020202020204"/>
              <a:ea typeface="Arial" panose="020B0604020202020204"/>
              <a:cs typeface="Arial" panose="020B0604020202020204"/>
              <a:sym typeface="Arial" panose="020B0604020202020204"/>
            </a:endParaRPr>
          </a:p>
        </p:txBody>
      </p:sp>
      <p:sp>
        <p:nvSpPr>
          <p:cNvPr id="1273" name="Google Shape;1273;p18"/>
          <p:cNvSpPr txBox="1"/>
          <p:nvPr>
            <p:ph type="subTitle" idx="6"/>
          </p:nvPr>
        </p:nvSpPr>
        <p:spPr>
          <a:xfrm>
            <a:off x="2773104" y="3440060"/>
            <a:ext cx="1945200" cy="759000"/>
          </a:xfrm>
          <a:prstGeom prst="rect">
            <a:avLst/>
          </a:prstGeom>
          <a:noFill/>
          <a:ln>
            <a:noFill/>
          </a:ln>
        </p:spPr>
        <p:txBody>
          <a:bodyPr spcFirstLastPara="1" wrap="square" lIns="91425" tIns="91425" rIns="91425" bIns="91425" anchor="t" anchorCtr="0">
            <a:noAutofit/>
          </a:bodyPr>
          <a:lstStyle/>
          <a:p>
            <a:pPr marL="171450" lvl="0" indent="-171450" algn="r" rtl="1">
              <a:lnSpc>
                <a:spcPct val="107000"/>
              </a:lnSpc>
              <a:spcBef>
                <a:spcPts val="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-التوسع في الأسواق الناشئة</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-التركيز على مكونات المركبات الكهربائية</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-تطور المنزل الذكي</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-الاستثمار في الطاقة المتجددة</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-الذكاء الاصطناعي والروبوتات</a:t>
            </a:r>
            <a:endParaRPr>
              <a:latin typeface="Calibri" panose="020F0502020204030204"/>
              <a:ea typeface="Calibri" panose="020F0502020204030204"/>
              <a:cs typeface="Calibri" panose="020F0502020204030204"/>
              <a:sym typeface="Calibri" panose="020F0502020204030204"/>
            </a:endParaRPr>
          </a:p>
          <a:p>
            <a:pPr marL="0" lvl="0" indent="0" algn="l" rtl="0">
              <a:lnSpc>
                <a:spcPct val="90000"/>
              </a:lnSpc>
              <a:spcBef>
                <a:spcPts val="800"/>
              </a:spcBef>
              <a:spcAft>
                <a:spcPts val="0"/>
              </a:spcAft>
              <a:buClr>
                <a:schemeClr val="dk2"/>
              </a:buClr>
              <a:buSzPts val="1200"/>
              <a:buNone/>
            </a:pPr>
            <a:endParaRPr>
              <a:latin typeface="Arial" panose="020B0604020202020204"/>
              <a:ea typeface="Arial" panose="020B0604020202020204"/>
              <a:cs typeface="Arial" panose="020B0604020202020204"/>
              <a:sym typeface="Arial" panose="020B0604020202020204"/>
            </a:endParaRPr>
          </a:p>
        </p:txBody>
      </p:sp>
      <p:sp>
        <p:nvSpPr>
          <p:cNvPr id="1274" name="Google Shape;1274;p18"/>
          <p:cNvSpPr txBox="1"/>
          <p:nvPr>
            <p:ph type="subTitle" idx="7"/>
          </p:nvPr>
        </p:nvSpPr>
        <p:spPr>
          <a:xfrm>
            <a:off x="6464808" y="3138098"/>
            <a:ext cx="1993500" cy="375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1"/>
              </a:buClr>
              <a:buSzPts val="1800"/>
              <a:buNone/>
            </a:pPr>
            <a:r>
              <a:rPr lang="ar-DZ" sz="1800" b="1">
                <a:latin typeface="Arial" panose="020B0604020202020204"/>
                <a:ea typeface="Arial" panose="020B0604020202020204"/>
                <a:cs typeface="Arial" panose="020B0604020202020204"/>
                <a:sym typeface="Arial" panose="020B0604020202020204"/>
              </a:rPr>
              <a:t>التهديدات </a:t>
            </a:r>
            <a:endParaRPr sz="1800" b="1">
              <a:latin typeface="Arial" panose="020B0604020202020204"/>
              <a:ea typeface="Arial" panose="020B0604020202020204"/>
              <a:cs typeface="Arial" panose="020B0604020202020204"/>
              <a:sym typeface="Arial" panose="020B0604020202020204"/>
            </a:endParaRPr>
          </a:p>
        </p:txBody>
      </p:sp>
      <p:sp>
        <p:nvSpPr>
          <p:cNvPr id="1275" name="Google Shape;1275;p18"/>
          <p:cNvSpPr txBox="1"/>
          <p:nvPr>
            <p:ph type="subTitle" idx="8"/>
          </p:nvPr>
        </p:nvSpPr>
        <p:spPr>
          <a:xfrm>
            <a:off x="6340842" y="3523548"/>
            <a:ext cx="1993500" cy="759000"/>
          </a:xfrm>
          <a:prstGeom prst="rect">
            <a:avLst/>
          </a:prstGeom>
          <a:noFill/>
          <a:ln>
            <a:noFill/>
          </a:ln>
        </p:spPr>
        <p:txBody>
          <a:bodyPr spcFirstLastPara="1" wrap="square" lIns="91425" tIns="91425" rIns="91425" bIns="91425" anchor="t" anchorCtr="0">
            <a:noAutofit/>
          </a:bodyPr>
          <a:lstStyle/>
          <a:p>
            <a:pPr marL="171450" lvl="0" indent="-171450" algn="r" rtl="1">
              <a:lnSpc>
                <a:spcPct val="107000"/>
              </a:lnSpc>
              <a:spcBef>
                <a:spcPts val="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-منافسة شديدة</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-اضطرابات سلسلة الامداد</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-التقدم التكنولوجي السريع</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-تقلبات أسعار الصرف</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200"/>
              <a:buNone/>
            </a:pPr>
            <a:r>
              <a:rPr lang="ar-DZ">
                <a:latin typeface="Calibri" panose="020F0502020204030204"/>
                <a:ea typeface="Calibri" panose="020F0502020204030204"/>
                <a:cs typeface="Calibri" panose="020F0502020204030204"/>
                <a:sym typeface="Calibri" panose="020F0502020204030204"/>
              </a:rPr>
              <a:t>-المخاطر التنظيمية ومخاطر الامتثال</a:t>
            </a:r>
            <a:endParaRPr>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800"/>
              <a:buNone/>
            </a:pPr>
            <a:r>
              <a:rPr lang="ar-DZ" sz="1800">
                <a:latin typeface="Times New Roman" panose="02020603050405020304"/>
                <a:ea typeface="Times New Roman" panose="02020603050405020304"/>
                <a:cs typeface="Times New Roman" panose="02020603050405020304"/>
                <a:sym typeface="Times New Roman" panose="02020603050405020304"/>
              </a:rPr>
              <a:t> </a:t>
            </a:r>
            <a:endParaRPr sz="1800">
              <a:latin typeface="Calibri" panose="020F0502020204030204"/>
              <a:ea typeface="Calibri" panose="020F0502020204030204"/>
              <a:cs typeface="Calibri" panose="020F0502020204030204"/>
              <a:sym typeface="Calibri" panose="020F0502020204030204"/>
            </a:endParaRPr>
          </a:p>
          <a:p>
            <a:pPr marL="0" lvl="0" indent="0" algn="l" rtl="0">
              <a:lnSpc>
                <a:spcPct val="90000"/>
              </a:lnSpc>
              <a:spcBef>
                <a:spcPts val="800"/>
              </a:spcBef>
              <a:spcAft>
                <a:spcPts val="0"/>
              </a:spcAft>
              <a:buClr>
                <a:schemeClr val="dk2"/>
              </a:buClr>
              <a:buSzPts val="1200"/>
              <a:buNone/>
            </a:pPr>
            <a:endParaRPr>
              <a:latin typeface="Barlow Semi Condensed" panose="00000506000000000000"/>
              <a:ea typeface="Barlow Semi Condensed" panose="00000506000000000000"/>
              <a:cs typeface="Barlow Semi Condensed" panose="00000506000000000000"/>
              <a:sym typeface="Barlow Semi Condensed" panose="00000506000000000000"/>
            </a:endParaRPr>
          </a:p>
        </p:txBody>
      </p:sp>
      <p:sp>
        <p:nvSpPr>
          <p:cNvPr id="1276" name="Google Shape;1276;p18"/>
          <p:cNvSpPr txBox="1"/>
          <p:nvPr/>
        </p:nvSpPr>
        <p:spPr>
          <a:xfrm>
            <a:off x="294800" y="1365995"/>
            <a:ext cx="1179600" cy="1079100"/>
          </a:xfrm>
          <a:prstGeom prst="rect">
            <a:avLst/>
          </a:prstGeom>
          <a:noFill/>
          <a:ln>
            <a:noFill/>
          </a:ln>
        </p:spPr>
        <p:txBody>
          <a:bodyPr spcFirstLastPara="1" wrap="square" lIns="91425" tIns="91425" rIns="91425" bIns="91425" anchor="b" anchorCtr="0">
            <a:noAutofit/>
          </a:bodyPr>
          <a:lstStyle/>
          <a:p>
            <a:pPr marL="0" marR="0" lvl="0" indent="0" algn="ctr" rtl="0">
              <a:lnSpc>
                <a:spcPct val="50000"/>
              </a:lnSpc>
              <a:spcBef>
                <a:spcPts val="0"/>
              </a:spcBef>
              <a:spcAft>
                <a:spcPts val="0"/>
              </a:spcAft>
              <a:buClr>
                <a:srgbClr val="000000"/>
              </a:buClr>
              <a:buSzPts val="7200"/>
              <a:buFont typeface="Arial" panose="020B0604020202020204"/>
              <a:buNone/>
            </a:pPr>
            <a:r>
              <a:rPr lang="ar-DZ" sz="7200" b="0" i="0" u="none" strike="noStrike" cap="none">
                <a:solidFill>
                  <a:schemeClr val="accent1"/>
                </a:solidFill>
                <a:latin typeface="Fjalla One"/>
                <a:ea typeface="Fjalla One"/>
                <a:cs typeface="Fjalla One"/>
                <a:sym typeface="Fjalla One"/>
              </a:rPr>
              <a:t>01</a:t>
            </a:r>
            <a:endParaRPr sz="7200" b="0" i="0" u="none" strike="noStrike" cap="none">
              <a:solidFill>
                <a:schemeClr val="accent1"/>
              </a:solidFill>
              <a:latin typeface="Fjalla One"/>
              <a:ea typeface="Fjalla One"/>
              <a:cs typeface="Fjalla One"/>
              <a:sym typeface="Fjalla One"/>
            </a:endParaRPr>
          </a:p>
        </p:txBody>
      </p:sp>
      <p:sp>
        <p:nvSpPr>
          <p:cNvPr id="1277" name="Google Shape;1277;p18"/>
          <p:cNvSpPr txBox="1"/>
          <p:nvPr/>
        </p:nvSpPr>
        <p:spPr>
          <a:xfrm>
            <a:off x="1020101" y="3277692"/>
            <a:ext cx="2117277" cy="10749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ar-DZ" sz="7200" b="0" i="0" u="none" strike="noStrike" cap="none">
                <a:solidFill>
                  <a:schemeClr val="accent1"/>
                </a:solidFill>
                <a:latin typeface="Arial" panose="020B0604020202020204"/>
                <a:ea typeface="Arial" panose="020B0604020202020204"/>
                <a:cs typeface="Arial" panose="020B0604020202020204"/>
                <a:sym typeface="Arial" panose="020B0604020202020204"/>
              </a:rPr>
              <a:t>03</a:t>
            </a:r>
            <a:endParaRPr sz="7200" b="0" i="0" u="none" strike="noStrike" cap="none">
              <a:solidFill>
                <a:schemeClr val="accent1"/>
              </a:solidFill>
              <a:latin typeface="Arial" panose="020B0604020202020204"/>
              <a:ea typeface="Arial" panose="020B0604020202020204"/>
              <a:cs typeface="Arial" panose="020B0604020202020204"/>
              <a:sym typeface="Arial" panose="020B0604020202020204"/>
            </a:endParaRPr>
          </a:p>
        </p:txBody>
      </p:sp>
      <p:sp>
        <p:nvSpPr>
          <p:cNvPr id="1278" name="Google Shape;1278;p18"/>
          <p:cNvSpPr txBox="1"/>
          <p:nvPr/>
        </p:nvSpPr>
        <p:spPr>
          <a:xfrm>
            <a:off x="4718304" y="3355848"/>
            <a:ext cx="1724594" cy="10749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7200"/>
              <a:buFont typeface="Arial" panose="020B0604020202020204"/>
              <a:buNone/>
            </a:pPr>
            <a:r>
              <a:rPr lang="ar-DZ" sz="7200" b="0" i="0" u="none" strike="noStrike" cap="none">
                <a:solidFill>
                  <a:schemeClr val="accent1"/>
                </a:solidFill>
                <a:latin typeface="Arial" panose="020B0604020202020204"/>
                <a:ea typeface="Arial" panose="020B0604020202020204"/>
                <a:cs typeface="Arial" panose="020B0604020202020204"/>
                <a:sym typeface="Arial" panose="020B0604020202020204"/>
              </a:rPr>
              <a:t>04</a:t>
            </a:r>
            <a:endParaRPr sz="7200" b="0" i="0" u="none" strike="noStrike" cap="none">
              <a:solidFill>
                <a:schemeClr val="accent1"/>
              </a:solidFill>
              <a:latin typeface="Arial" panose="020B0604020202020204"/>
              <a:ea typeface="Arial" panose="020B0604020202020204"/>
              <a:cs typeface="Arial" panose="020B0604020202020204"/>
              <a:sym typeface="Arial" panose="020B0604020202020204"/>
            </a:endParaRPr>
          </a:p>
        </p:txBody>
      </p:sp>
      <p:sp>
        <p:nvSpPr>
          <p:cNvPr id="1279" name="Google Shape;1279;p18"/>
          <p:cNvSpPr txBox="1"/>
          <p:nvPr/>
        </p:nvSpPr>
        <p:spPr>
          <a:xfrm>
            <a:off x="3684430" y="901346"/>
            <a:ext cx="1408681" cy="10791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7200"/>
              <a:buFont typeface="Arial" panose="020B0604020202020204"/>
              <a:buNone/>
            </a:pPr>
            <a:r>
              <a:rPr lang="ar-DZ" sz="7200" b="0" i="0" u="none" strike="noStrike" cap="none">
                <a:solidFill>
                  <a:schemeClr val="accent1"/>
                </a:solidFill>
                <a:latin typeface="Arial" panose="020B0604020202020204"/>
                <a:ea typeface="Arial" panose="020B0604020202020204"/>
                <a:cs typeface="Arial" panose="020B0604020202020204"/>
                <a:sym typeface="Arial" panose="020B0604020202020204"/>
              </a:rPr>
              <a:t>02</a:t>
            </a:r>
            <a:endParaRPr sz="7200" b="0" i="0" u="none" strike="noStrike" cap="none">
              <a:solidFill>
                <a:schemeClr val="accent1"/>
              </a:solidFill>
              <a:latin typeface="Arial" panose="020B0604020202020204"/>
              <a:ea typeface="Arial" panose="020B0604020202020204"/>
              <a:cs typeface="Arial" panose="020B0604020202020204"/>
              <a:sym typeface="Arial" panose="020B0604020202020204"/>
            </a:endParaRPr>
          </a:p>
        </p:txBody>
      </p:sp>
      <p:grpSp>
        <p:nvGrpSpPr>
          <p:cNvPr id="1280" name="Google Shape;1280;p18"/>
          <p:cNvGrpSpPr/>
          <p:nvPr/>
        </p:nvGrpSpPr>
        <p:grpSpPr>
          <a:xfrm>
            <a:off x="7480092" y="141145"/>
            <a:ext cx="1616313" cy="1781528"/>
            <a:chOff x="1744400" y="429725"/>
            <a:chExt cx="4623925" cy="4948200"/>
          </a:xfrm>
        </p:grpSpPr>
        <p:sp>
          <p:nvSpPr>
            <p:cNvPr id="1281" name="Google Shape;1281;p18"/>
            <p:cNvSpPr/>
            <p:nvPr/>
          </p:nvSpPr>
          <p:spPr>
            <a:xfrm>
              <a:off x="1744400" y="430000"/>
              <a:ext cx="4623925" cy="4588575"/>
            </a:xfrm>
            <a:custGeom>
              <a:avLst/>
              <a:gdLst/>
              <a:ahLst/>
              <a:cxnLst/>
              <a:rect l="l" t="t" r="r" b="b"/>
              <a:pathLst>
                <a:path w="184957" h="183543" extrusionOk="0">
                  <a:moveTo>
                    <a:pt x="93830" y="1"/>
                  </a:moveTo>
                  <a:cubicBezTo>
                    <a:pt x="76191" y="1"/>
                    <a:pt x="57391" y="6440"/>
                    <a:pt x="42281" y="19249"/>
                  </a:cubicBezTo>
                  <a:cubicBezTo>
                    <a:pt x="12606" y="44404"/>
                    <a:pt x="7524" y="71664"/>
                    <a:pt x="7524" y="71664"/>
                  </a:cubicBezTo>
                  <a:cubicBezTo>
                    <a:pt x="7524" y="71664"/>
                    <a:pt x="0" y="103754"/>
                    <a:pt x="20916" y="131716"/>
                  </a:cubicBezTo>
                  <a:cubicBezTo>
                    <a:pt x="41831" y="159679"/>
                    <a:pt x="78300" y="170544"/>
                    <a:pt x="107611" y="180117"/>
                  </a:cubicBezTo>
                  <a:cubicBezTo>
                    <a:pt x="114704" y="182434"/>
                    <a:pt x="121689" y="183542"/>
                    <a:pt x="128348" y="183542"/>
                  </a:cubicBezTo>
                  <a:cubicBezTo>
                    <a:pt x="149206" y="183542"/>
                    <a:pt x="166871" y="172670"/>
                    <a:pt x="174681" y="154008"/>
                  </a:cubicBezTo>
                  <a:cubicBezTo>
                    <a:pt x="184956" y="129386"/>
                    <a:pt x="164181" y="116107"/>
                    <a:pt x="159577" y="83933"/>
                  </a:cubicBezTo>
                  <a:cubicBezTo>
                    <a:pt x="155001" y="51759"/>
                    <a:pt x="158650" y="42495"/>
                    <a:pt x="137257" y="18013"/>
                  </a:cubicBezTo>
                  <a:cubicBezTo>
                    <a:pt x="126757" y="5984"/>
                    <a:pt x="110833" y="1"/>
                    <a:pt x="938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2" name="Google Shape;1282;p18"/>
            <p:cNvSpPr/>
            <p:nvPr/>
          </p:nvSpPr>
          <p:spPr>
            <a:xfrm>
              <a:off x="1899500" y="429725"/>
              <a:ext cx="4282125" cy="4588850"/>
            </a:xfrm>
            <a:custGeom>
              <a:avLst/>
              <a:gdLst/>
              <a:ahLst/>
              <a:cxnLst/>
              <a:rect l="l" t="t" r="r" b="b"/>
              <a:pathLst>
                <a:path w="171285" h="183554" extrusionOk="0">
                  <a:moveTo>
                    <a:pt x="170470" y="133468"/>
                  </a:moveTo>
                  <a:lnTo>
                    <a:pt x="170470" y="147814"/>
                  </a:lnTo>
                  <a:cubicBezTo>
                    <a:pt x="171032" y="145372"/>
                    <a:pt x="171285" y="143013"/>
                    <a:pt x="171285" y="140711"/>
                  </a:cubicBezTo>
                  <a:cubicBezTo>
                    <a:pt x="171285" y="138241"/>
                    <a:pt x="171004" y="135854"/>
                    <a:pt x="170470" y="133468"/>
                  </a:cubicBezTo>
                  <a:close/>
                  <a:moveTo>
                    <a:pt x="87622" y="0"/>
                  </a:moveTo>
                  <a:cubicBezTo>
                    <a:pt x="70777" y="0"/>
                    <a:pt x="52893" y="5896"/>
                    <a:pt x="38126" y="17575"/>
                  </a:cubicBezTo>
                  <a:lnTo>
                    <a:pt x="103147" y="17575"/>
                  </a:lnTo>
                  <a:lnTo>
                    <a:pt x="103147" y="91805"/>
                  </a:lnTo>
                  <a:lnTo>
                    <a:pt x="3931" y="91805"/>
                  </a:lnTo>
                  <a:lnTo>
                    <a:pt x="3931" y="63169"/>
                  </a:lnTo>
                  <a:cubicBezTo>
                    <a:pt x="1910" y="68419"/>
                    <a:pt x="1320" y="71675"/>
                    <a:pt x="1320" y="71675"/>
                  </a:cubicBezTo>
                  <a:cubicBezTo>
                    <a:pt x="1320" y="71675"/>
                    <a:pt x="1" y="77290"/>
                    <a:pt x="1" y="85853"/>
                  </a:cubicBezTo>
                  <a:cubicBezTo>
                    <a:pt x="1" y="97785"/>
                    <a:pt x="2555" y="115444"/>
                    <a:pt x="14712" y="131727"/>
                  </a:cubicBezTo>
                  <a:cubicBezTo>
                    <a:pt x="35627" y="159690"/>
                    <a:pt x="72096" y="170555"/>
                    <a:pt x="101407" y="180128"/>
                  </a:cubicBezTo>
                  <a:cubicBezTo>
                    <a:pt x="108509" y="182458"/>
                    <a:pt x="115500" y="183553"/>
                    <a:pt x="122154" y="183553"/>
                  </a:cubicBezTo>
                  <a:cubicBezTo>
                    <a:pt x="143013" y="183553"/>
                    <a:pt x="160672" y="172688"/>
                    <a:pt x="168477" y="154019"/>
                  </a:cubicBezTo>
                  <a:cubicBezTo>
                    <a:pt x="169095" y="152503"/>
                    <a:pt x="169628" y="151015"/>
                    <a:pt x="170021" y="149583"/>
                  </a:cubicBezTo>
                  <a:lnTo>
                    <a:pt x="100452" y="149583"/>
                  </a:lnTo>
                  <a:lnTo>
                    <a:pt x="100452" y="98290"/>
                  </a:lnTo>
                  <a:lnTo>
                    <a:pt x="100452" y="97167"/>
                  </a:lnTo>
                  <a:lnTo>
                    <a:pt x="100452" y="94079"/>
                  </a:lnTo>
                  <a:lnTo>
                    <a:pt x="117465" y="94079"/>
                  </a:lnTo>
                  <a:lnTo>
                    <a:pt x="119402" y="97167"/>
                  </a:lnTo>
                  <a:lnTo>
                    <a:pt x="156349" y="97167"/>
                  </a:lnTo>
                  <a:cubicBezTo>
                    <a:pt x="155114" y="93124"/>
                    <a:pt x="154075" y="88745"/>
                    <a:pt x="153373" y="83944"/>
                  </a:cubicBezTo>
                  <a:cubicBezTo>
                    <a:pt x="148797" y="51770"/>
                    <a:pt x="152446" y="42506"/>
                    <a:pt x="131053" y="18024"/>
                  </a:cubicBezTo>
                  <a:cubicBezTo>
                    <a:pt x="120554" y="6008"/>
                    <a:pt x="104635" y="0"/>
                    <a:pt x="876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3" name="Google Shape;1283;p18"/>
            <p:cNvSpPr/>
            <p:nvPr/>
          </p:nvSpPr>
          <p:spPr>
            <a:xfrm>
              <a:off x="4410775" y="2781675"/>
              <a:ext cx="1750500" cy="1387625"/>
            </a:xfrm>
            <a:custGeom>
              <a:avLst/>
              <a:gdLst/>
              <a:ahLst/>
              <a:cxnLst/>
              <a:rect l="l" t="t" r="r" b="b"/>
              <a:pathLst>
                <a:path w="70020" h="55505" extrusionOk="0">
                  <a:moveTo>
                    <a:pt x="1" y="1"/>
                  </a:moveTo>
                  <a:lnTo>
                    <a:pt x="1" y="55505"/>
                  </a:lnTo>
                  <a:lnTo>
                    <a:pt x="70019" y="55505"/>
                  </a:lnTo>
                  <a:lnTo>
                    <a:pt x="70019" y="3089"/>
                  </a:lnTo>
                  <a:lnTo>
                    <a:pt x="18951" y="3089"/>
                  </a:lnTo>
                  <a:lnTo>
                    <a:pt x="1701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4" name="Google Shape;1284;p18"/>
            <p:cNvSpPr/>
            <p:nvPr/>
          </p:nvSpPr>
          <p:spPr>
            <a:xfrm>
              <a:off x="4424125" y="2894675"/>
              <a:ext cx="1725925" cy="1246550"/>
            </a:xfrm>
            <a:custGeom>
              <a:avLst/>
              <a:gdLst/>
              <a:ahLst/>
              <a:cxnLst/>
              <a:rect l="l" t="t" r="r" b="b"/>
              <a:pathLst>
                <a:path w="69037" h="49862" extrusionOk="0">
                  <a:moveTo>
                    <a:pt x="0" y="1"/>
                  </a:moveTo>
                  <a:lnTo>
                    <a:pt x="0" y="49862"/>
                  </a:lnTo>
                  <a:lnTo>
                    <a:pt x="69036" y="49862"/>
                  </a:lnTo>
                  <a:lnTo>
                    <a:pt x="6903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5" name="Google Shape;1285;p18"/>
            <p:cNvSpPr/>
            <p:nvPr/>
          </p:nvSpPr>
          <p:spPr>
            <a:xfrm>
              <a:off x="6118425" y="2900300"/>
              <a:ext cx="26000" cy="749625"/>
            </a:xfrm>
            <a:custGeom>
              <a:avLst/>
              <a:gdLst/>
              <a:ahLst/>
              <a:cxnLst/>
              <a:rect l="l" t="t" r="r" b="b"/>
              <a:pathLst>
                <a:path w="1040" h="29985" extrusionOk="0">
                  <a:moveTo>
                    <a:pt x="1" y="1"/>
                  </a:moveTo>
                  <a:lnTo>
                    <a:pt x="1" y="29984"/>
                  </a:lnTo>
                  <a:lnTo>
                    <a:pt x="1040" y="29984"/>
                  </a:lnTo>
                  <a:lnTo>
                    <a:pt x="1040" y="1"/>
                  </a:lnTo>
                  <a:close/>
                </a:path>
              </a:pathLst>
            </a:custGeom>
            <a:solidFill>
              <a:srgbClr val="D4D4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6" name="Google Shape;1286;p18"/>
            <p:cNvSpPr/>
            <p:nvPr/>
          </p:nvSpPr>
          <p:spPr>
            <a:xfrm>
              <a:off x="6118425" y="3649900"/>
              <a:ext cx="26000" cy="485025"/>
            </a:xfrm>
            <a:custGeom>
              <a:avLst/>
              <a:gdLst/>
              <a:ahLst/>
              <a:cxnLst/>
              <a:rect l="l" t="t" r="r" b="b"/>
              <a:pathLst>
                <a:path w="1040" h="19401" extrusionOk="0">
                  <a:moveTo>
                    <a:pt x="1" y="0"/>
                  </a:moveTo>
                  <a:lnTo>
                    <a:pt x="1" y="19400"/>
                  </a:lnTo>
                  <a:lnTo>
                    <a:pt x="1040" y="19400"/>
                  </a:lnTo>
                  <a:lnTo>
                    <a:pt x="1040" y="0"/>
                  </a:lnTo>
                  <a:close/>
                </a:path>
              </a:pathLst>
            </a:custGeom>
            <a:solidFill>
              <a:srgbClr val="B0B0B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7" name="Google Shape;1287;p18"/>
            <p:cNvSpPr/>
            <p:nvPr/>
          </p:nvSpPr>
          <p:spPr>
            <a:xfrm>
              <a:off x="4417100" y="2877850"/>
              <a:ext cx="1735050" cy="67400"/>
            </a:xfrm>
            <a:custGeom>
              <a:avLst/>
              <a:gdLst/>
              <a:ahLst/>
              <a:cxnLst/>
              <a:rect l="l" t="t" r="r" b="b"/>
              <a:pathLst>
                <a:path w="69402" h="2696" extrusionOk="0">
                  <a:moveTo>
                    <a:pt x="1" y="0"/>
                  </a:moveTo>
                  <a:lnTo>
                    <a:pt x="1" y="2695"/>
                  </a:lnTo>
                  <a:lnTo>
                    <a:pt x="69401" y="2695"/>
                  </a:lnTo>
                  <a:lnTo>
                    <a:pt x="6940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8" name="Google Shape;1288;p18"/>
            <p:cNvSpPr/>
            <p:nvPr/>
          </p:nvSpPr>
          <p:spPr>
            <a:xfrm>
              <a:off x="4411500" y="2871525"/>
              <a:ext cx="1746975" cy="80050"/>
            </a:xfrm>
            <a:custGeom>
              <a:avLst/>
              <a:gdLst/>
              <a:ahLst/>
              <a:cxnLst/>
              <a:rect l="l" t="t" r="r" b="b"/>
              <a:pathLst>
                <a:path w="69879" h="3202" extrusionOk="0">
                  <a:moveTo>
                    <a:pt x="69401" y="478"/>
                  </a:moveTo>
                  <a:lnTo>
                    <a:pt x="69401" y="2724"/>
                  </a:lnTo>
                  <a:lnTo>
                    <a:pt x="449" y="2724"/>
                  </a:lnTo>
                  <a:lnTo>
                    <a:pt x="449" y="478"/>
                  </a:lnTo>
                  <a:close/>
                  <a:moveTo>
                    <a:pt x="0" y="0"/>
                  </a:moveTo>
                  <a:lnTo>
                    <a:pt x="0" y="3201"/>
                  </a:lnTo>
                  <a:lnTo>
                    <a:pt x="69878" y="3201"/>
                  </a:lnTo>
                  <a:lnTo>
                    <a:pt x="69878" y="2948"/>
                  </a:lnTo>
                  <a:lnTo>
                    <a:pt x="698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9" name="Google Shape;1289;p18"/>
            <p:cNvSpPr/>
            <p:nvPr/>
          </p:nvSpPr>
          <p:spPr>
            <a:xfrm>
              <a:off x="4417800" y="2888375"/>
              <a:ext cx="1737850" cy="1258475"/>
            </a:xfrm>
            <a:custGeom>
              <a:avLst/>
              <a:gdLst/>
              <a:ahLst/>
              <a:cxnLst/>
              <a:rect l="l" t="t" r="r" b="b"/>
              <a:pathLst>
                <a:path w="69514" h="50339" extrusionOk="0">
                  <a:moveTo>
                    <a:pt x="69065" y="478"/>
                  </a:moveTo>
                  <a:lnTo>
                    <a:pt x="69065" y="49861"/>
                  </a:lnTo>
                  <a:lnTo>
                    <a:pt x="478" y="49861"/>
                  </a:lnTo>
                  <a:lnTo>
                    <a:pt x="478" y="478"/>
                  </a:lnTo>
                  <a:close/>
                  <a:moveTo>
                    <a:pt x="253" y="0"/>
                  </a:moveTo>
                  <a:cubicBezTo>
                    <a:pt x="197" y="0"/>
                    <a:pt x="113" y="28"/>
                    <a:pt x="85" y="85"/>
                  </a:cubicBezTo>
                  <a:cubicBezTo>
                    <a:pt x="29" y="113"/>
                    <a:pt x="1" y="169"/>
                    <a:pt x="1" y="253"/>
                  </a:cubicBezTo>
                  <a:lnTo>
                    <a:pt x="1" y="50114"/>
                  </a:lnTo>
                  <a:cubicBezTo>
                    <a:pt x="1" y="50170"/>
                    <a:pt x="29" y="50226"/>
                    <a:pt x="85" y="50282"/>
                  </a:cubicBezTo>
                  <a:cubicBezTo>
                    <a:pt x="113" y="50310"/>
                    <a:pt x="197" y="50338"/>
                    <a:pt x="253" y="50338"/>
                  </a:cubicBezTo>
                  <a:lnTo>
                    <a:pt x="69289" y="50338"/>
                  </a:lnTo>
                  <a:cubicBezTo>
                    <a:pt x="69345" y="50338"/>
                    <a:pt x="69402" y="50310"/>
                    <a:pt x="69458" y="50282"/>
                  </a:cubicBezTo>
                  <a:cubicBezTo>
                    <a:pt x="69514" y="50226"/>
                    <a:pt x="69514" y="50170"/>
                    <a:pt x="69514" y="50114"/>
                  </a:cubicBezTo>
                  <a:lnTo>
                    <a:pt x="69514" y="253"/>
                  </a:lnTo>
                  <a:cubicBezTo>
                    <a:pt x="69514" y="169"/>
                    <a:pt x="69514" y="113"/>
                    <a:pt x="69458" y="85"/>
                  </a:cubicBezTo>
                  <a:cubicBezTo>
                    <a:pt x="69402" y="28"/>
                    <a:pt x="69345" y="0"/>
                    <a:pt x="69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0" name="Google Shape;1290;p18"/>
            <p:cNvSpPr/>
            <p:nvPr/>
          </p:nvSpPr>
          <p:spPr>
            <a:xfrm>
              <a:off x="5191975" y="2989450"/>
              <a:ext cx="141800" cy="21075"/>
            </a:xfrm>
            <a:custGeom>
              <a:avLst/>
              <a:gdLst/>
              <a:ahLst/>
              <a:cxnLst/>
              <a:rect l="l" t="t" r="r" b="b"/>
              <a:pathLst>
                <a:path w="5672" h="843" extrusionOk="0">
                  <a:moveTo>
                    <a:pt x="421" y="0"/>
                  </a:moveTo>
                  <a:cubicBezTo>
                    <a:pt x="197" y="0"/>
                    <a:pt x="0" y="197"/>
                    <a:pt x="0" y="421"/>
                  </a:cubicBezTo>
                  <a:cubicBezTo>
                    <a:pt x="0" y="674"/>
                    <a:pt x="197" y="842"/>
                    <a:pt x="421" y="842"/>
                  </a:cubicBezTo>
                  <a:lnTo>
                    <a:pt x="5250" y="842"/>
                  </a:lnTo>
                  <a:cubicBezTo>
                    <a:pt x="5475" y="842"/>
                    <a:pt x="5671" y="674"/>
                    <a:pt x="5671" y="421"/>
                  </a:cubicBezTo>
                  <a:cubicBezTo>
                    <a:pt x="5671" y="197"/>
                    <a:pt x="5475" y="0"/>
                    <a:pt x="5250" y="0"/>
                  </a:cubicBezTo>
                  <a:close/>
                </a:path>
              </a:pathLst>
            </a:custGeom>
            <a:solidFill>
              <a:srgbClr val="D4D4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1" name="Google Shape;1291;p18"/>
            <p:cNvSpPr/>
            <p:nvPr/>
          </p:nvSpPr>
          <p:spPr>
            <a:xfrm>
              <a:off x="5433400" y="2989450"/>
              <a:ext cx="141800" cy="21075"/>
            </a:xfrm>
            <a:custGeom>
              <a:avLst/>
              <a:gdLst/>
              <a:ahLst/>
              <a:cxnLst/>
              <a:rect l="l" t="t" r="r" b="b"/>
              <a:pathLst>
                <a:path w="5672" h="843" extrusionOk="0">
                  <a:moveTo>
                    <a:pt x="422" y="0"/>
                  </a:moveTo>
                  <a:cubicBezTo>
                    <a:pt x="197" y="0"/>
                    <a:pt x="1" y="197"/>
                    <a:pt x="1" y="421"/>
                  </a:cubicBezTo>
                  <a:cubicBezTo>
                    <a:pt x="1" y="674"/>
                    <a:pt x="197" y="842"/>
                    <a:pt x="422" y="842"/>
                  </a:cubicBezTo>
                  <a:lnTo>
                    <a:pt x="5251" y="842"/>
                  </a:lnTo>
                  <a:cubicBezTo>
                    <a:pt x="5504" y="842"/>
                    <a:pt x="5672" y="674"/>
                    <a:pt x="5672" y="421"/>
                  </a:cubicBezTo>
                  <a:cubicBezTo>
                    <a:pt x="5672" y="197"/>
                    <a:pt x="5504" y="0"/>
                    <a:pt x="5251" y="0"/>
                  </a:cubicBezTo>
                  <a:close/>
                </a:path>
              </a:pathLst>
            </a:custGeom>
            <a:solidFill>
              <a:srgbClr val="D4D4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2" name="Google Shape;1292;p18"/>
            <p:cNvSpPr/>
            <p:nvPr/>
          </p:nvSpPr>
          <p:spPr>
            <a:xfrm>
              <a:off x="5674850" y="2989450"/>
              <a:ext cx="141800" cy="21075"/>
            </a:xfrm>
            <a:custGeom>
              <a:avLst/>
              <a:gdLst/>
              <a:ahLst/>
              <a:cxnLst/>
              <a:rect l="l" t="t" r="r" b="b"/>
              <a:pathLst>
                <a:path w="5672" h="843" extrusionOk="0">
                  <a:moveTo>
                    <a:pt x="422" y="0"/>
                  </a:moveTo>
                  <a:cubicBezTo>
                    <a:pt x="197" y="0"/>
                    <a:pt x="1" y="197"/>
                    <a:pt x="1" y="421"/>
                  </a:cubicBezTo>
                  <a:cubicBezTo>
                    <a:pt x="1" y="674"/>
                    <a:pt x="197" y="842"/>
                    <a:pt x="422" y="842"/>
                  </a:cubicBezTo>
                  <a:lnTo>
                    <a:pt x="5251" y="842"/>
                  </a:lnTo>
                  <a:cubicBezTo>
                    <a:pt x="5503" y="842"/>
                    <a:pt x="5672" y="674"/>
                    <a:pt x="5672" y="421"/>
                  </a:cubicBezTo>
                  <a:cubicBezTo>
                    <a:pt x="5672" y="197"/>
                    <a:pt x="5503" y="0"/>
                    <a:pt x="5251" y="0"/>
                  </a:cubicBezTo>
                  <a:close/>
                </a:path>
              </a:pathLst>
            </a:custGeom>
            <a:solidFill>
              <a:srgbClr val="D4D4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3" name="Google Shape;1293;p18"/>
            <p:cNvSpPr/>
            <p:nvPr/>
          </p:nvSpPr>
          <p:spPr>
            <a:xfrm>
              <a:off x="5916300" y="2989450"/>
              <a:ext cx="142500" cy="21075"/>
            </a:xfrm>
            <a:custGeom>
              <a:avLst/>
              <a:gdLst/>
              <a:ahLst/>
              <a:cxnLst/>
              <a:rect l="l" t="t" r="r" b="b"/>
              <a:pathLst>
                <a:path w="5700" h="843" extrusionOk="0">
                  <a:moveTo>
                    <a:pt x="421" y="0"/>
                  </a:moveTo>
                  <a:cubicBezTo>
                    <a:pt x="197" y="0"/>
                    <a:pt x="0" y="197"/>
                    <a:pt x="0" y="421"/>
                  </a:cubicBezTo>
                  <a:cubicBezTo>
                    <a:pt x="0" y="674"/>
                    <a:pt x="197" y="842"/>
                    <a:pt x="421" y="842"/>
                  </a:cubicBezTo>
                  <a:lnTo>
                    <a:pt x="5250" y="842"/>
                  </a:lnTo>
                  <a:cubicBezTo>
                    <a:pt x="5503" y="842"/>
                    <a:pt x="5699" y="674"/>
                    <a:pt x="5699" y="421"/>
                  </a:cubicBezTo>
                  <a:cubicBezTo>
                    <a:pt x="5699" y="197"/>
                    <a:pt x="5503" y="0"/>
                    <a:pt x="5250" y="0"/>
                  </a:cubicBezTo>
                  <a:close/>
                </a:path>
              </a:pathLst>
            </a:custGeom>
            <a:solidFill>
              <a:srgbClr val="D4D4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4" name="Google Shape;1294;p18"/>
            <p:cNvSpPr/>
            <p:nvPr/>
          </p:nvSpPr>
          <p:spPr>
            <a:xfrm>
              <a:off x="5778025" y="3646400"/>
              <a:ext cx="113725" cy="357975"/>
            </a:xfrm>
            <a:custGeom>
              <a:avLst/>
              <a:gdLst/>
              <a:ahLst/>
              <a:cxnLst/>
              <a:rect l="l" t="t" r="r" b="b"/>
              <a:pathLst>
                <a:path w="4549" h="14319" extrusionOk="0">
                  <a:moveTo>
                    <a:pt x="1" y="0"/>
                  </a:moveTo>
                  <a:lnTo>
                    <a:pt x="1" y="14318"/>
                  </a:lnTo>
                  <a:lnTo>
                    <a:pt x="4549" y="14318"/>
                  </a:lnTo>
                  <a:lnTo>
                    <a:pt x="454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5" name="Google Shape;1295;p18"/>
            <p:cNvSpPr/>
            <p:nvPr/>
          </p:nvSpPr>
          <p:spPr>
            <a:xfrm>
              <a:off x="5772400" y="3640075"/>
              <a:ext cx="124975" cy="370600"/>
            </a:xfrm>
            <a:custGeom>
              <a:avLst/>
              <a:gdLst/>
              <a:ahLst/>
              <a:cxnLst/>
              <a:rect l="l" t="t" r="r" b="b"/>
              <a:pathLst>
                <a:path w="4999" h="14824" extrusionOk="0">
                  <a:moveTo>
                    <a:pt x="4521" y="478"/>
                  </a:moveTo>
                  <a:lnTo>
                    <a:pt x="4521" y="14347"/>
                  </a:lnTo>
                  <a:lnTo>
                    <a:pt x="450" y="14347"/>
                  </a:lnTo>
                  <a:lnTo>
                    <a:pt x="450" y="478"/>
                  </a:lnTo>
                  <a:close/>
                  <a:moveTo>
                    <a:pt x="1" y="0"/>
                  </a:moveTo>
                  <a:lnTo>
                    <a:pt x="1" y="253"/>
                  </a:lnTo>
                  <a:lnTo>
                    <a:pt x="1" y="14824"/>
                  </a:lnTo>
                  <a:lnTo>
                    <a:pt x="4998" y="14824"/>
                  </a:lnTo>
                  <a:lnTo>
                    <a:pt x="499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6" name="Google Shape;1296;p18"/>
            <p:cNvSpPr/>
            <p:nvPr/>
          </p:nvSpPr>
          <p:spPr>
            <a:xfrm>
              <a:off x="5651700" y="3878000"/>
              <a:ext cx="113725" cy="126375"/>
            </a:xfrm>
            <a:custGeom>
              <a:avLst/>
              <a:gdLst/>
              <a:ahLst/>
              <a:cxnLst/>
              <a:rect l="l" t="t" r="r" b="b"/>
              <a:pathLst>
                <a:path w="4549" h="5055" extrusionOk="0">
                  <a:moveTo>
                    <a:pt x="0" y="1"/>
                  </a:moveTo>
                  <a:lnTo>
                    <a:pt x="0" y="5054"/>
                  </a:lnTo>
                  <a:lnTo>
                    <a:pt x="4548" y="5054"/>
                  </a:lnTo>
                  <a:lnTo>
                    <a:pt x="45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7" name="Google Shape;1297;p18"/>
            <p:cNvSpPr/>
            <p:nvPr/>
          </p:nvSpPr>
          <p:spPr>
            <a:xfrm>
              <a:off x="5646075" y="3872400"/>
              <a:ext cx="124950" cy="138275"/>
            </a:xfrm>
            <a:custGeom>
              <a:avLst/>
              <a:gdLst/>
              <a:ahLst/>
              <a:cxnLst/>
              <a:rect l="l" t="t" r="r" b="b"/>
              <a:pathLst>
                <a:path w="4998" h="5531" extrusionOk="0">
                  <a:moveTo>
                    <a:pt x="4549" y="477"/>
                  </a:moveTo>
                  <a:lnTo>
                    <a:pt x="4549" y="5054"/>
                  </a:lnTo>
                  <a:lnTo>
                    <a:pt x="450" y="5054"/>
                  </a:lnTo>
                  <a:lnTo>
                    <a:pt x="450" y="477"/>
                  </a:lnTo>
                  <a:close/>
                  <a:moveTo>
                    <a:pt x="225" y="0"/>
                  </a:moveTo>
                  <a:cubicBezTo>
                    <a:pt x="169" y="0"/>
                    <a:pt x="113" y="28"/>
                    <a:pt x="57" y="56"/>
                  </a:cubicBezTo>
                  <a:cubicBezTo>
                    <a:pt x="29" y="112"/>
                    <a:pt x="1" y="169"/>
                    <a:pt x="1" y="225"/>
                  </a:cubicBezTo>
                  <a:lnTo>
                    <a:pt x="1" y="5278"/>
                  </a:lnTo>
                  <a:cubicBezTo>
                    <a:pt x="1" y="5362"/>
                    <a:pt x="29" y="5419"/>
                    <a:pt x="57" y="5447"/>
                  </a:cubicBezTo>
                  <a:cubicBezTo>
                    <a:pt x="113" y="5503"/>
                    <a:pt x="169" y="5531"/>
                    <a:pt x="225" y="5531"/>
                  </a:cubicBezTo>
                  <a:lnTo>
                    <a:pt x="4773" y="5531"/>
                  </a:lnTo>
                  <a:cubicBezTo>
                    <a:pt x="4829" y="5531"/>
                    <a:pt x="4886" y="5503"/>
                    <a:pt x="4942" y="5447"/>
                  </a:cubicBezTo>
                  <a:cubicBezTo>
                    <a:pt x="4970" y="5419"/>
                    <a:pt x="4998" y="5362"/>
                    <a:pt x="4998" y="5278"/>
                  </a:cubicBezTo>
                  <a:lnTo>
                    <a:pt x="4998" y="225"/>
                  </a:lnTo>
                  <a:cubicBezTo>
                    <a:pt x="4998" y="169"/>
                    <a:pt x="4970" y="112"/>
                    <a:pt x="4942" y="56"/>
                  </a:cubicBezTo>
                  <a:cubicBezTo>
                    <a:pt x="4886" y="28"/>
                    <a:pt x="4829" y="0"/>
                    <a:pt x="47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8" name="Google Shape;1298;p18"/>
            <p:cNvSpPr/>
            <p:nvPr/>
          </p:nvSpPr>
          <p:spPr>
            <a:xfrm>
              <a:off x="5525350" y="3171925"/>
              <a:ext cx="113725" cy="832450"/>
            </a:xfrm>
            <a:custGeom>
              <a:avLst/>
              <a:gdLst/>
              <a:ahLst/>
              <a:cxnLst/>
              <a:rect l="l" t="t" r="r" b="b"/>
              <a:pathLst>
                <a:path w="4549" h="33298" extrusionOk="0">
                  <a:moveTo>
                    <a:pt x="1" y="0"/>
                  </a:moveTo>
                  <a:lnTo>
                    <a:pt x="1" y="33297"/>
                  </a:lnTo>
                  <a:lnTo>
                    <a:pt x="4549" y="33297"/>
                  </a:lnTo>
                  <a:lnTo>
                    <a:pt x="454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9" name="Google Shape;1299;p18"/>
            <p:cNvSpPr/>
            <p:nvPr/>
          </p:nvSpPr>
          <p:spPr>
            <a:xfrm>
              <a:off x="5519750" y="3166300"/>
              <a:ext cx="124950" cy="844375"/>
            </a:xfrm>
            <a:custGeom>
              <a:avLst/>
              <a:gdLst/>
              <a:ahLst/>
              <a:cxnLst/>
              <a:rect l="l" t="t" r="r" b="b"/>
              <a:pathLst>
                <a:path w="4998" h="33775" extrusionOk="0">
                  <a:moveTo>
                    <a:pt x="4548" y="450"/>
                  </a:moveTo>
                  <a:lnTo>
                    <a:pt x="4548" y="33298"/>
                  </a:lnTo>
                  <a:lnTo>
                    <a:pt x="477" y="33298"/>
                  </a:lnTo>
                  <a:lnTo>
                    <a:pt x="477" y="450"/>
                  </a:lnTo>
                  <a:close/>
                  <a:moveTo>
                    <a:pt x="0" y="1"/>
                  </a:moveTo>
                  <a:lnTo>
                    <a:pt x="0" y="225"/>
                  </a:lnTo>
                  <a:lnTo>
                    <a:pt x="0" y="33775"/>
                  </a:lnTo>
                  <a:lnTo>
                    <a:pt x="4997" y="33775"/>
                  </a:lnTo>
                  <a:lnTo>
                    <a:pt x="4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0" name="Google Shape;1300;p18"/>
            <p:cNvSpPr/>
            <p:nvPr/>
          </p:nvSpPr>
          <p:spPr>
            <a:xfrm>
              <a:off x="5399725" y="3214025"/>
              <a:ext cx="113025" cy="790350"/>
            </a:xfrm>
            <a:custGeom>
              <a:avLst/>
              <a:gdLst/>
              <a:ahLst/>
              <a:cxnLst/>
              <a:rect l="l" t="t" r="r" b="b"/>
              <a:pathLst>
                <a:path w="4521" h="31614" extrusionOk="0">
                  <a:moveTo>
                    <a:pt x="0" y="1"/>
                  </a:moveTo>
                  <a:lnTo>
                    <a:pt x="0" y="31613"/>
                  </a:lnTo>
                  <a:lnTo>
                    <a:pt x="4520" y="31613"/>
                  </a:lnTo>
                  <a:lnTo>
                    <a:pt x="452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1" name="Google Shape;1301;p18"/>
            <p:cNvSpPr/>
            <p:nvPr/>
          </p:nvSpPr>
          <p:spPr>
            <a:xfrm>
              <a:off x="5393400" y="3208425"/>
              <a:ext cx="125650" cy="802250"/>
            </a:xfrm>
            <a:custGeom>
              <a:avLst/>
              <a:gdLst/>
              <a:ahLst/>
              <a:cxnLst/>
              <a:rect l="l" t="t" r="r" b="b"/>
              <a:pathLst>
                <a:path w="5026" h="32090" extrusionOk="0">
                  <a:moveTo>
                    <a:pt x="4549" y="478"/>
                  </a:moveTo>
                  <a:lnTo>
                    <a:pt x="4549" y="31613"/>
                  </a:lnTo>
                  <a:lnTo>
                    <a:pt x="478" y="31613"/>
                  </a:lnTo>
                  <a:lnTo>
                    <a:pt x="478" y="478"/>
                  </a:lnTo>
                  <a:close/>
                  <a:moveTo>
                    <a:pt x="253" y="0"/>
                  </a:moveTo>
                  <a:cubicBezTo>
                    <a:pt x="169" y="0"/>
                    <a:pt x="113" y="28"/>
                    <a:pt x="85" y="57"/>
                  </a:cubicBezTo>
                  <a:cubicBezTo>
                    <a:pt x="29" y="113"/>
                    <a:pt x="1" y="169"/>
                    <a:pt x="1" y="225"/>
                  </a:cubicBezTo>
                  <a:lnTo>
                    <a:pt x="1" y="31837"/>
                  </a:lnTo>
                  <a:cubicBezTo>
                    <a:pt x="1" y="31921"/>
                    <a:pt x="29" y="31978"/>
                    <a:pt x="85" y="32006"/>
                  </a:cubicBezTo>
                  <a:cubicBezTo>
                    <a:pt x="113" y="32062"/>
                    <a:pt x="169" y="32090"/>
                    <a:pt x="253" y="32090"/>
                  </a:cubicBezTo>
                  <a:lnTo>
                    <a:pt x="4773" y="32090"/>
                  </a:lnTo>
                  <a:cubicBezTo>
                    <a:pt x="4858" y="32090"/>
                    <a:pt x="4914" y="32062"/>
                    <a:pt x="4942" y="32006"/>
                  </a:cubicBezTo>
                  <a:cubicBezTo>
                    <a:pt x="4998" y="31978"/>
                    <a:pt x="5026" y="31921"/>
                    <a:pt x="5026" y="31837"/>
                  </a:cubicBezTo>
                  <a:lnTo>
                    <a:pt x="5026" y="225"/>
                  </a:lnTo>
                  <a:cubicBezTo>
                    <a:pt x="5026" y="169"/>
                    <a:pt x="4998" y="113"/>
                    <a:pt x="4942" y="57"/>
                  </a:cubicBezTo>
                  <a:cubicBezTo>
                    <a:pt x="4914" y="28"/>
                    <a:pt x="4858" y="0"/>
                    <a:pt x="47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2" name="Google Shape;1302;p18"/>
            <p:cNvSpPr/>
            <p:nvPr/>
          </p:nvSpPr>
          <p:spPr>
            <a:xfrm>
              <a:off x="5273375" y="3646400"/>
              <a:ext cx="113725" cy="357975"/>
            </a:xfrm>
            <a:custGeom>
              <a:avLst/>
              <a:gdLst/>
              <a:ahLst/>
              <a:cxnLst/>
              <a:rect l="l" t="t" r="r" b="b"/>
              <a:pathLst>
                <a:path w="4549" h="14319" extrusionOk="0">
                  <a:moveTo>
                    <a:pt x="1" y="0"/>
                  </a:moveTo>
                  <a:lnTo>
                    <a:pt x="1" y="14318"/>
                  </a:lnTo>
                  <a:lnTo>
                    <a:pt x="4549" y="14318"/>
                  </a:lnTo>
                  <a:lnTo>
                    <a:pt x="454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3" name="Google Shape;1303;p18"/>
            <p:cNvSpPr/>
            <p:nvPr/>
          </p:nvSpPr>
          <p:spPr>
            <a:xfrm>
              <a:off x="5267075" y="3640075"/>
              <a:ext cx="125650" cy="370600"/>
            </a:xfrm>
            <a:custGeom>
              <a:avLst/>
              <a:gdLst/>
              <a:ahLst/>
              <a:cxnLst/>
              <a:rect l="l" t="t" r="r" b="b"/>
              <a:pathLst>
                <a:path w="5026" h="14824" extrusionOk="0">
                  <a:moveTo>
                    <a:pt x="4548" y="478"/>
                  </a:moveTo>
                  <a:lnTo>
                    <a:pt x="4548" y="14347"/>
                  </a:lnTo>
                  <a:lnTo>
                    <a:pt x="477" y="14347"/>
                  </a:lnTo>
                  <a:lnTo>
                    <a:pt x="477" y="478"/>
                  </a:lnTo>
                  <a:close/>
                  <a:moveTo>
                    <a:pt x="0" y="0"/>
                  </a:moveTo>
                  <a:lnTo>
                    <a:pt x="0" y="253"/>
                  </a:lnTo>
                  <a:lnTo>
                    <a:pt x="0" y="14824"/>
                  </a:lnTo>
                  <a:lnTo>
                    <a:pt x="5026" y="14824"/>
                  </a:lnTo>
                  <a:lnTo>
                    <a:pt x="502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4" name="Google Shape;1304;p18"/>
            <p:cNvSpPr/>
            <p:nvPr/>
          </p:nvSpPr>
          <p:spPr>
            <a:xfrm>
              <a:off x="5147050" y="3530575"/>
              <a:ext cx="113725" cy="473800"/>
            </a:xfrm>
            <a:custGeom>
              <a:avLst/>
              <a:gdLst/>
              <a:ahLst/>
              <a:cxnLst/>
              <a:rect l="l" t="t" r="r" b="b"/>
              <a:pathLst>
                <a:path w="4549" h="18952" extrusionOk="0">
                  <a:moveTo>
                    <a:pt x="0" y="1"/>
                  </a:moveTo>
                  <a:lnTo>
                    <a:pt x="0" y="18951"/>
                  </a:lnTo>
                  <a:lnTo>
                    <a:pt x="4549" y="18951"/>
                  </a:lnTo>
                  <a:lnTo>
                    <a:pt x="45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5" name="Google Shape;1305;p18"/>
            <p:cNvSpPr/>
            <p:nvPr/>
          </p:nvSpPr>
          <p:spPr>
            <a:xfrm>
              <a:off x="5141425" y="3524275"/>
              <a:ext cx="124975" cy="486400"/>
            </a:xfrm>
            <a:custGeom>
              <a:avLst/>
              <a:gdLst/>
              <a:ahLst/>
              <a:cxnLst/>
              <a:rect l="l" t="t" r="r" b="b"/>
              <a:pathLst>
                <a:path w="4999" h="19456" extrusionOk="0">
                  <a:moveTo>
                    <a:pt x="4521" y="477"/>
                  </a:moveTo>
                  <a:lnTo>
                    <a:pt x="4521" y="18979"/>
                  </a:lnTo>
                  <a:lnTo>
                    <a:pt x="450" y="18979"/>
                  </a:lnTo>
                  <a:lnTo>
                    <a:pt x="450" y="477"/>
                  </a:lnTo>
                  <a:close/>
                  <a:moveTo>
                    <a:pt x="225" y="0"/>
                  </a:moveTo>
                  <a:cubicBezTo>
                    <a:pt x="169" y="0"/>
                    <a:pt x="113" y="28"/>
                    <a:pt x="57" y="84"/>
                  </a:cubicBezTo>
                  <a:cubicBezTo>
                    <a:pt x="29" y="112"/>
                    <a:pt x="1" y="168"/>
                    <a:pt x="1" y="253"/>
                  </a:cubicBezTo>
                  <a:lnTo>
                    <a:pt x="1" y="19203"/>
                  </a:lnTo>
                  <a:cubicBezTo>
                    <a:pt x="1" y="19287"/>
                    <a:pt x="29" y="19344"/>
                    <a:pt x="57" y="19372"/>
                  </a:cubicBezTo>
                  <a:cubicBezTo>
                    <a:pt x="113" y="19428"/>
                    <a:pt x="169" y="19456"/>
                    <a:pt x="225" y="19456"/>
                  </a:cubicBezTo>
                  <a:lnTo>
                    <a:pt x="4774" y="19456"/>
                  </a:lnTo>
                  <a:cubicBezTo>
                    <a:pt x="4830" y="19456"/>
                    <a:pt x="4886" y="19428"/>
                    <a:pt x="4942" y="19372"/>
                  </a:cubicBezTo>
                  <a:cubicBezTo>
                    <a:pt x="4970" y="19344"/>
                    <a:pt x="4998" y="19287"/>
                    <a:pt x="4998" y="19203"/>
                  </a:cubicBezTo>
                  <a:lnTo>
                    <a:pt x="4998" y="253"/>
                  </a:lnTo>
                  <a:cubicBezTo>
                    <a:pt x="4998" y="168"/>
                    <a:pt x="4970" y="112"/>
                    <a:pt x="4942" y="84"/>
                  </a:cubicBezTo>
                  <a:cubicBezTo>
                    <a:pt x="4886" y="28"/>
                    <a:pt x="4830" y="0"/>
                    <a:pt x="47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6" name="Google Shape;1306;p18"/>
            <p:cNvSpPr/>
            <p:nvPr/>
          </p:nvSpPr>
          <p:spPr>
            <a:xfrm>
              <a:off x="5020700" y="3941175"/>
              <a:ext cx="113750" cy="63200"/>
            </a:xfrm>
            <a:custGeom>
              <a:avLst/>
              <a:gdLst/>
              <a:ahLst/>
              <a:cxnLst/>
              <a:rect l="l" t="t" r="r" b="b"/>
              <a:pathLst>
                <a:path w="4550" h="2528" extrusionOk="0">
                  <a:moveTo>
                    <a:pt x="1" y="0"/>
                  </a:moveTo>
                  <a:lnTo>
                    <a:pt x="1" y="2527"/>
                  </a:lnTo>
                  <a:lnTo>
                    <a:pt x="4549" y="2527"/>
                  </a:lnTo>
                  <a:lnTo>
                    <a:pt x="454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7" name="Google Shape;1307;p18"/>
            <p:cNvSpPr/>
            <p:nvPr/>
          </p:nvSpPr>
          <p:spPr>
            <a:xfrm>
              <a:off x="5015100" y="3935550"/>
              <a:ext cx="124950" cy="75125"/>
            </a:xfrm>
            <a:custGeom>
              <a:avLst/>
              <a:gdLst/>
              <a:ahLst/>
              <a:cxnLst/>
              <a:rect l="l" t="t" r="r" b="b"/>
              <a:pathLst>
                <a:path w="4998" h="3005" extrusionOk="0">
                  <a:moveTo>
                    <a:pt x="4548" y="478"/>
                  </a:moveTo>
                  <a:lnTo>
                    <a:pt x="4548" y="2528"/>
                  </a:lnTo>
                  <a:lnTo>
                    <a:pt x="450" y="2528"/>
                  </a:lnTo>
                  <a:lnTo>
                    <a:pt x="475" y="478"/>
                  </a:lnTo>
                  <a:close/>
                  <a:moveTo>
                    <a:pt x="0" y="1"/>
                  </a:moveTo>
                  <a:lnTo>
                    <a:pt x="0" y="225"/>
                  </a:lnTo>
                  <a:lnTo>
                    <a:pt x="0" y="3005"/>
                  </a:lnTo>
                  <a:lnTo>
                    <a:pt x="4998" y="3005"/>
                  </a:lnTo>
                  <a:lnTo>
                    <a:pt x="49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8" name="Google Shape;1308;p18"/>
            <p:cNvSpPr/>
            <p:nvPr/>
          </p:nvSpPr>
          <p:spPr>
            <a:xfrm>
              <a:off x="4894375" y="3878000"/>
              <a:ext cx="113725" cy="126375"/>
            </a:xfrm>
            <a:custGeom>
              <a:avLst/>
              <a:gdLst/>
              <a:ahLst/>
              <a:cxnLst/>
              <a:rect l="l" t="t" r="r" b="b"/>
              <a:pathLst>
                <a:path w="4549" h="5055" extrusionOk="0">
                  <a:moveTo>
                    <a:pt x="0" y="1"/>
                  </a:moveTo>
                  <a:lnTo>
                    <a:pt x="0" y="5054"/>
                  </a:lnTo>
                  <a:lnTo>
                    <a:pt x="4549" y="5054"/>
                  </a:lnTo>
                  <a:lnTo>
                    <a:pt x="454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9" name="Google Shape;1309;p18"/>
            <p:cNvSpPr/>
            <p:nvPr/>
          </p:nvSpPr>
          <p:spPr>
            <a:xfrm>
              <a:off x="4888750" y="3872400"/>
              <a:ext cx="125675" cy="138275"/>
            </a:xfrm>
            <a:custGeom>
              <a:avLst/>
              <a:gdLst/>
              <a:ahLst/>
              <a:cxnLst/>
              <a:rect l="l" t="t" r="r" b="b"/>
              <a:pathLst>
                <a:path w="5027" h="5531" extrusionOk="0">
                  <a:moveTo>
                    <a:pt x="4549" y="477"/>
                  </a:moveTo>
                  <a:lnTo>
                    <a:pt x="4549" y="5054"/>
                  </a:lnTo>
                  <a:lnTo>
                    <a:pt x="478" y="5054"/>
                  </a:lnTo>
                  <a:lnTo>
                    <a:pt x="478" y="477"/>
                  </a:lnTo>
                  <a:close/>
                  <a:moveTo>
                    <a:pt x="225" y="0"/>
                  </a:moveTo>
                  <a:cubicBezTo>
                    <a:pt x="169" y="0"/>
                    <a:pt x="113" y="28"/>
                    <a:pt x="57" y="56"/>
                  </a:cubicBezTo>
                  <a:cubicBezTo>
                    <a:pt x="29" y="112"/>
                    <a:pt x="1" y="169"/>
                    <a:pt x="1" y="225"/>
                  </a:cubicBezTo>
                  <a:lnTo>
                    <a:pt x="1" y="5278"/>
                  </a:lnTo>
                  <a:cubicBezTo>
                    <a:pt x="1" y="5362"/>
                    <a:pt x="29" y="5419"/>
                    <a:pt x="57" y="5447"/>
                  </a:cubicBezTo>
                  <a:cubicBezTo>
                    <a:pt x="113" y="5503"/>
                    <a:pt x="169" y="5531"/>
                    <a:pt x="225" y="5531"/>
                  </a:cubicBezTo>
                  <a:lnTo>
                    <a:pt x="4774" y="5531"/>
                  </a:lnTo>
                  <a:cubicBezTo>
                    <a:pt x="4830" y="5531"/>
                    <a:pt x="4914" y="5503"/>
                    <a:pt x="4942" y="5447"/>
                  </a:cubicBezTo>
                  <a:cubicBezTo>
                    <a:pt x="4998" y="5419"/>
                    <a:pt x="5026" y="5362"/>
                    <a:pt x="5026" y="5278"/>
                  </a:cubicBezTo>
                  <a:lnTo>
                    <a:pt x="5026" y="225"/>
                  </a:lnTo>
                  <a:cubicBezTo>
                    <a:pt x="5026" y="169"/>
                    <a:pt x="4998" y="112"/>
                    <a:pt x="4942" y="56"/>
                  </a:cubicBezTo>
                  <a:cubicBezTo>
                    <a:pt x="4914" y="28"/>
                    <a:pt x="4830" y="0"/>
                    <a:pt x="47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0" name="Google Shape;1310;p18"/>
            <p:cNvSpPr/>
            <p:nvPr/>
          </p:nvSpPr>
          <p:spPr>
            <a:xfrm>
              <a:off x="4768750" y="3646400"/>
              <a:ext cx="113025" cy="357975"/>
            </a:xfrm>
            <a:custGeom>
              <a:avLst/>
              <a:gdLst/>
              <a:ahLst/>
              <a:cxnLst/>
              <a:rect l="l" t="t" r="r" b="b"/>
              <a:pathLst>
                <a:path w="4521" h="14319" extrusionOk="0">
                  <a:moveTo>
                    <a:pt x="0" y="0"/>
                  </a:moveTo>
                  <a:lnTo>
                    <a:pt x="0" y="14318"/>
                  </a:lnTo>
                  <a:lnTo>
                    <a:pt x="4520" y="14318"/>
                  </a:lnTo>
                  <a:lnTo>
                    <a:pt x="45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1" name="Google Shape;1311;p18"/>
            <p:cNvSpPr/>
            <p:nvPr/>
          </p:nvSpPr>
          <p:spPr>
            <a:xfrm>
              <a:off x="4762425" y="3640075"/>
              <a:ext cx="125650" cy="370600"/>
            </a:xfrm>
            <a:custGeom>
              <a:avLst/>
              <a:gdLst/>
              <a:ahLst/>
              <a:cxnLst/>
              <a:rect l="l" t="t" r="r" b="b"/>
              <a:pathLst>
                <a:path w="5026" h="14824" extrusionOk="0">
                  <a:moveTo>
                    <a:pt x="4549" y="478"/>
                  </a:moveTo>
                  <a:lnTo>
                    <a:pt x="4549" y="14347"/>
                  </a:lnTo>
                  <a:lnTo>
                    <a:pt x="478" y="14347"/>
                  </a:lnTo>
                  <a:lnTo>
                    <a:pt x="478" y="478"/>
                  </a:lnTo>
                  <a:close/>
                  <a:moveTo>
                    <a:pt x="0" y="0"/>
                  </a:moveTo>
                  <a:lnTo>
                    <a:pt x="0" y="253"/>
                  </a:lnTo>
                  <a:lnTo>
                    <a:pt x="0" y="14824"/>
                  </a:lnTo>
                  <a:lnTo>
                    <a:pt x="5026" y="14824"/>
                  </a:lnTo>
                  <a:lnTo>
                    <a:pt x="502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2" name="Google Shape;1312;p18"/>
            <p:cNvSpPr/>
            <p:nvPr/>
          </p:nvSpPr>
          <p:spPr>
            <a:xfrm>
              <a:off x="4673275" y="3320025"/>
              <a:ext cx="283600" cy="242875"/>
            </a:xfrm>
            <a:custGeom>
              <a:avLst/>
              <a:gdLst/>
              <a:ahLst/>
              <a:cxnLst/>
              <a:rect l="l" t="t" r="r" b="b"/>
              <a:pathLst>
                <a:path w="11344" h="9715" extrusionOk="0">
                  <a:moveTo>
                    <a:pt x="9403" y="365"/>
                  </a:moveTo>
                  <a:lnTo>
                    <a:pt x="10976" y="9263"/>
                  </a:lnTo>
                  <a:lnTo>
                    <a:pt x="10976" y="9263"/>
                  </a:lnTo>
                  <a:cubicBezTo>
                    <a:pt x="10495" y="9332"/>
                    <a:pt x="9998" y="9377"/>
                    <a:pt x="9546" y="9377"/>
                  </a:cubicBezTo>
                  <a:cubicBezTo>
                    <a:pt x="5167" y="9377"/>
                    <a:pt x="1292" y="6233"/>
                    <a:pt x="506" y="1769"/>
                  </a:cubicBezTo>
                  <a:cubicBezTo>
                    <a:pt x="406" y="1319"/>
                    <a:pt x="373" y="825"/>
                    <a:pt x="367" y="365"/>
                  </a:cubicBezTo>
                  <a:close/>
                  <a:moveTo>
                    <a:pt x="197" y="0"/>
                  </a:moveTo>
                  <a:cubicBezTo>
                    <a:pt x="141" y="0"/>
                    <a:pt x="85" y="28"/>
                    <a:pt x="57" y="56"/>
                  </a:cubicBezTo>
                  <a:cubicBezTo>
                    <a:pt x="29" y="84"/>
                    <a:pt x="1" y="141"/>
                    <a:pt x="1" y="197"/>
                  </a:cubicBezTo>
                  <a:cubicBezTo>
                    <a:pt x="1" y="730"/>
                    <a:pt x="57" y="1292"/>
                    <a:pt x="141" y="1853"/>
                  </a:cubicBezTo>
                  <a:cubicBezTo>
                    <a:pt x="955" y="6457"/>
                    <a:pt x="4998" y="9714"/>
                    <a:pt x="9546" y="9714"/>
                  </a:cubicBezTo>
                  <a:cubicBezTo>
                    <a:pt x="10080" y="9714"/>
                    <a:pt x="10641" y="9686"/>
                    <a:pt x="11203" y="9574"/>
                  </a:cubicBezTo>
                  <a:cubicBezTo>
                    <a:pt x="11259" y="9574"/>
                    <a:pt x="11287" y="9546"/>
                    <a:pt x="11315" y="9518"/>
                  </a:cubicBezTo>
                  <a:cubicBezTo>
                    <a:pt x="11343" y="9461"/>
                    <a:pt x="11343" y="9433"/>
                    <a:pt x="11343" y="9377"/>
                  </a:cubicBezTo>
                  <a:lnTo>
                    <a:pt x="9715" y="141"/>
                  </a:lnTo>
                  <a:cubicBezTo>
                    <a:pt x="9715" y="56"/>
                    <a:pt x="9631" y="0"/>
                    <a:pt x="95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3" name="Google Shape;1313;p18"/>
            <p:cNvSpPr/>
            <p:nvPr/>
          </p:nvSpPr>
          <p:spPr>
            <a:xfrm>
              <a:off x="4905600" y="3314400"/>
              <a:ext cx="197250" cy="245675"/>
            </a:xfrm>
            <a:custGeom>
              <a:avLst/>
              <a:gdLst/>
              <a:ahLst/>
              <a:cxnLst/>
              <a:rect l="l" t="t" r="r" b="b"/>
              <a:pathLst>
                <a:path w="7890" h="9827" extrusionOk="0">
                  <a:moveTo>
                    <a:pt x="501" y="816"/>
                  </a:moveTo>
                  <a:lnTo>
                    <a:pt x="7383" y="6206"/>
                  </a:lnTo>
                  <a:lnTo>
                    <a:pt x="7383" y="6206"/>
                  </a:lnTo>
                  <a:cubicBezTo>
                    <a:pt x="5953" y="7957"/>
                    <a:pt x="4238" y="9000"/>
                    <a:pt x="2020" y="9431"/>
                  </a:cubicBezTo>
                  <a:lnTo>
                    <a:pt x="2020" y="9431"/>
                  </a:lnTo>
                  <a:lnTo>
                    <a:pt x="501" y="816"/>
                  </a:lnTo>
                  <a:close/>
                  <a:moveTo>
                    <a:pt x="1" y="1"/>
                  </a:moveTo>
                  <a:lnTo>
                    <a:pt x="85" y="450"/>
                  </a:lnTo>
                  <a:lnTo>
                    <a:pt x="1741" y="9827"/>
                  </a:lnTo>
                  <a:lnTo>
                    <a:pt x="1910" y="9799"/>
                  </a:lnTo>
                  <a:cubicBezTo>
                    <a:pt x="4352" y="9378"/>
                    <a:pt x="6233" y="8227"/>
                    <a:pt x="7777" y="6289"/>
                  </a:cubicBezTo>
                  <a:lnTo>
                    <a:pt x="7890" y="6149"/>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4" name="Google Shape;1314;p18"/>
            <p:cNvSpPr/>
            <p:nvPr/>
          </p:nvSpPr>
          <p:spPr>
            <a:xfrm>
              <a:off x="4789800" y="3086300"/>
              <a:ext cx="361475" cy="386750"/>
            </a:xfrm>
            <a:custGeom>
              <a:avLst/>
              <a:gdLst/>
              <a:ahLst/>
              <a:cxnLst/>
              <a:rect l="l" t="t" r="r" b="b"/>
              <a:pathLst>
                <a:path w="14459" h="15470" extrusionOk="0">
                  <a:moveTo>
                    <a:pt x="4885" y="337"/>
                  </a:moveTo>
                  <a:cubicBezTo>
                    <a:pt x="8058" y="337"/>
                    <a:pt x="11146" y="1994"/>
                    <a:pt x="12831" y="4942"/>
                  </a:cubicBezTo>
                  <a:cubicBezTo>
                    <a:pt x="13701" y="6401"/>
                    <a:pt x="14094" y="7974"/>
                    <a:pt x="14094" y="9546"/>
                  </a:cubicBezTo>
                  <a:cubicBezTo>
                    <a:pt x="14094" y="11484"/>
                    <a:pt x="13483" y="13395"/>
                    <a:pt x="12237" y="15048"/>
                  </a:cubicBezTo>
                  <a:lnTo>
                    <a:pt x="12237" y="15048"/>
                  </a:lnTo>
                  <a:lnTo>
                    <a:pt x="5019" y="9422"/>
                  </a:lnTo>
                  <a:lnTo>
                    <a:pt x="442" y="1482"/>
                  </a:lnTo>
                  <a:lnTo>
                    <a:pt x="442" y="1482"/>
                  </a:lnTo>
                  <a:cubicBezTo>
                    <a:pt x="1856" y="702"/>
                    <a:pt x="3371" y="337"/>
                    <a:pt x="4885" y="337"/>
                  </a:cubicBezTo>
                  <a:close/>
                  <a:moveTo>
                    <a:pt x="4885" y="0"/>
                  </a:moveTo>
                  <a:cubicBezTo>
                    <a:pt x="3257" y="0"/>
                    <a:pt x="1629" y="393"/>
                    <a:pt x="113" y="1264"/>
                  </a:cubicBezTo>
                  <a:cubicBezTo>
                    <a:pt x="28" y="1320"/>
                    <a:pt x="0" y="1432"/>
                    <a:pt x="57" y="1516"/>
                  </a:cubicBezTo>
                  <a:lnTo>
                    <a:pt x="4745" y="9630"/>
                  </a:lnTo>
                  <a:lnTo>
                    <a:pt x="4773" y="9658"/>
                  </a:lnTo>
                  <a:lnTo>
                    <a:pt x="12157" y="15441"/>
                  </a:lnTo>
                  <a:cubicBezTo>
                    <a:pt x="12185" y="15470"/>
                    <a:pt x="12241" y="15470"/>
                    <a:pt x="12297" y="15470"/>
                  </a:cubicBezTo>
                  <a:cubicBezTo>
                    <a:pt x="12325" y="15470"/>
                    <a:pt x="12381" y="15441"/>
                    <a:pt x="12409" y="15413"/>
                  </a:cubicBezTo>
                  <a:cubicBezTo>
                    <a:pt x="13757" y="13673"/>
                    <a:pt x="14459" y="11623"/>
                    <a:pt x="14459" y="9546"/>
                  </a:cubicBezTo>
                  <a:cubicBezTo>
                    <a:pt x="14459" y="7917"/>
                    <a:pt x="14010" y="6289"/>
                    <a:pt x="13139" y="4773"/>
                  </a:cubicBezTo>
                  <a:cubicBezTo>
                    <a:pt x="11371" y="1713"/>
                    <a:pt x="8170" y="0"/>
                    <a:pt x="48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5" name="Google Shape;1315;p18"/>
            <p:cNvSpPr/>
            <p:nvPr/>
          </p:nvSpPr>
          <p:spPr>
            <a:xfrm>
              <a:off x="4797525" y="3210525"/>
              <a:ext cx="228825" cy="228125"/>
            </a:xfrm>
            <a:custGeom>
              <a:avLst/>
              <a:gdLst/>
              <a:ahLst/>
              <a:cxnLst/>
              <a:rect l="l" t="t" r="r" b="b"/>
              <a:pathLst>
                <a:path w="9153" h="9125" extrusionOk="0">
                  <a:moveTo>
                    <a:pt x="4576" y="1"/>
                  </a:moveTo>
                  <a:cubicBezTo>
                    <a:pt x="2050" y="1"/>
                    <a:pt x="0" y="2050"/>
                    <a:pt x="0" y="4577"/>
                  </a:cubicBezTo>
                  <a:cubicBezTo>
                    <a:pt x="0" y="7075"/>
                    <a:pt x="2050" y="9125"/>
                    <a:pt x="4576" y="9125"/>
                  </a:cubicBezTo>
                  <a:cubicBezTo>
                    <a:pt x="7103" y="9125"/>
                    <a:pt x="9153" y="7075"/>
                    <a:pt x="9153" y="4577"/>
                  </a:cubicBezTo>
                  <a:cubicBezTo>
                    <a:pt x="9153" y="2050"/>
                    <a:pt x="7103" y="1"/>
                    <a:pt x="45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6" name="Google Shape;1316;p18"/>
            <p:cNvSpPr/>
            <p:nvPr/>
          </p:nvSpPr>
          <p:spPr>
            <a:xfrm>
              <a:off x="4793300" y="3206325"/>
              <a:ext cx="237250" cy="236550"/>
            </a:xfrm>
            <a:custGeom>
              <a:avLst/>
              <a:gdLst/>
              <a:ahLst/>
              <a:cxnLst/>
              <a:rect l="l" t="t" r="r" b="b"/>
              <a:pathLst>
                <a:path w="9490" h="9462" extrusionOk="0">
                  <a:moveTo>
                    <a:pt x="4745" y="337"/>
                  </a:moveTo>
                  <a:cubicBezTo>
                    <a:pt x="5953" y="337"/>
                    <a:pt x="7047" y="842"/>
                    <a:pt x="7862" y="1628"/>
                  </a:cubicBezTo>
                  <a:cubicBezTo>
                    <a:pt x="8648" y="2415"/>
                    <a:pt x="9125" y="3510"/>
                    <a:pt x="9125" y="4745"/>
                  </a:cubicBezTo>
                  <a:cubicBezTo>
                    <a:pt x="9125" y="5952"/>
                    <a:pt x="8648" y="7047"/>
                    <a:pt x="7862" y="7833"/>
                  </a:cubicBezTo>
                  <a:cubicBezTo>
                    <a:pt x="7047" y="8619"/>
                    <a:pt x="5953" y="9124"/>
                    <a:pt x="4745" y="9124"/>
                  </a:cubicBezTo>
                  <a:cubicBezTo>
                    <a:pt x="3538" y="9124"/>
                    <a:pt x="2443" y="8619"/>
                    <a:pt x="1629" y="7833"/>
                  </a:cubicBezTo>
                  <a:cubicBezTo>
                    <a:pt x="843" y="7047"/>
                    <a:pt x="366" y="5952"/>
                    <a:pt x="366" y="4745"/>
                  </a:cubicBezTo>
                  <a:cubicBezTo>
                    <a:pt x="366" y="3510"/>
                    <a:pt x="843" y="2415"/>
                    <a:pt x="1629" y="1628"/>
                  </a:cubicBezTo>
                  <a:cubicBezTo>
                    <a:pt x="2443" y="842"/>
                    <a:pt x="3538" y="337"/>
                    <a:pt x="4745" y="337"/>
                  </a:cubicBezTo>
                  <a:close/>
                  <a:moveTo>
                    <a:pt x="4745" y="0"/>
                  </a:moveTo>
                  <a:cubicBezTo>
                    <a:pt x="2134" y="0"/>
                    <a:pt x="1" y="2106"/>
                    <a:pt x="1" y="4745"/>
                  </a:cubicBezTo>
                  <a:cubicBezTo>
                    <a:pt x="1" y="7356"/>
                    <a:pt x="2134" y="9461"/>
                    <a:pt x="4745" y="9461"/>
                  </a:cubicBezTo>
                  <a:cubicBezTo>
                    <a:pt x="7356" y="9461"/>
                    <a:pt x="9490" y="7356"/>
                    <a:pt x="9490" y="4745"/>
                  </a:cubicBezTo>
                  <a:cubicBezTo>
                    <a:pt x="9490" y="2106"/>
                    <a:pt x="7356" y="0"/>
                    <a:pt x="47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7" name="Google Shape;1317;p18"/>
            <p:cNvSpPr/>
            <p:nvPr/>
          </p:nvSpPr>
          <p:spPr>
            <a:xfrm>
              <a:off x="5243200" y="4242275"/>
              <a:ext cx="278675" cy="11950"/>
            </a:xfrm>
            <a:custGeom>
              <a:avLst/>
              <a:gdLst/>
              <a:ahLst/>
              <a:cxnLst/>
              <a:rect l="l" t="t" r="r" b="b"/>
              <a:pathLst>
                <a:path w="11147" h="478" extrusionOk="0">
                  <a:moveTo>
                    <a:pt x="1" y="1"/>
                  </a:moveTo>
                  <a:lnTo>
                    <a:pt x="1" y="478"/>
                  </a:lnTo>
                  <a:lnTo>
                    <a:pt x="11146" y="478"/>
                  </a:lnTo>
                  <a:lnTo>
                    <a:pt x="111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8" name="Google Shape;1318;p18"/>
            <p:cNvSpPr/>
            <p:nvPr/>
          </p:nvSpPr>
          <p:spPr>
            <a:xfrm>
              <a:off x="5243200" y="4290000"/>
              <a:ext cx="278675" cy="11250"/>
            </a:xfrm>
            <a:custGeom>
              <a:avLst/>
              <a:gdLst/>
              <a:ahLst/>
              <a:cxnLst/>
              <a:rect l="l" t="t" r="r" b="b"/>
              <a:pathLst>
                <a:path w="11147" h="450" extrusionOk="0">
                  <a:moveTo>
                    <a:pt x="1" y="1"/>
                  </a:moveTo>
                  <a:lnTo>
                    <a:pt x="1" y="450"/>
                  </a:lnTo>
                  <a:lnTo>
                    <a:pt x="11146" y="450"/>
                  </a:lnTo>
                  <a:lnTo>
                    <a:pt x="111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9" name="Google Shape;1319;p18"/>
            <p:cNvSpPr/>
            <p:nvPr/>
          </p:nvSpPr>
          <p:spPr>
            <a:xfrm>
              <a:off x="5243200" y="4337025"/>
              <a:ext cx="278675" cy="11950"/>
            </a:xfrm>
            <a:custGeom>
              <a:avLst/>
              <a:gdLst/>
              <a:ahLst/>
              <a:cxnLst/>
              <a:rect l="l" t="t" r="r" b="b"/>
              <a:pathLst>
                <a:path w="11147" h="478" extrusionOk="0">
                  <a:moveTo>
                    <a:pt x="1" y="1"/>
                  </a:moveTo>
                  <a:lnTo>
                    <a:pt x="1" y="478"/>
                  </a:lnTo>
                  <a:lnTo>
                    <a:pt x="11146" y="478"/>
                  </a:lnTo>
                  <a:lnTo>
                    <a:pt x="111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0" name="Google Shape;1320;p18"/>
            <p:cNvSpPr/>
            <p:nvPr/>
          </p:nvSpPr>
          <p:spPr>
            <a:xfrm>
              <a:off x="5243200" y="4384750"/>
              <a:ext cx="278675" cy="11250"/>
            </a:xfrm>
            <a:custGeom>
              <a:avLst/>
              <a:gdLst/>
              <a:ahLst/>
              <a:cxnLst/>
              <a:rect l="l" t="t" r="r" b="b"/>
              <a:pathLst>
                <a:path w="11147" h="450" extrusionOk="0">
                  <a:moveTo>
                    <a:pt x="1" y="1"/>
                  </a:moveTo>
                  <a:lnTo>
                    <a:pt x="1" y="450"/>
                  </a:lnTo>
                  <a:lnTo>
                    <a:pt x="11146" y="450"/>
                  </a:lnTo>
                  <a:lnTo>
                    <a:pt x="111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1" name="Google Shape;1321;p18"/>
            <p:cNvSpPr/>
            <p:nvPr/>
          </p:nvSpPr>
          <p:spPr>
            <a:xfrm>
              <a:off x="5568175" y="3960825"/>
              <a:ext cx="277950" cy="389575"/>
            </a:xfrm>
            <a:custGeom>
              <a:avLst/>
              <a:gdLst/>
              <a:ahLst/>
              <a:cxnLst/>
              <a:rect l="l" t="t" r="r" b="b"/>
              <a:pathLst>
                <a:path w="11118" h="15583" extrusionOk="0">
                  <a:moveTo>
                    <a:pt x="10669" y="1"/>
                  </a:moveTo>
                  <a:lnTo>
                    <a:pt x="10669" y="15105"/>
                  </a:lnTo>
                  <a:lnTo>
                    <a:pt x="0" y="15105"/>
                  </a:lnTo>
                  <a:lnTo>
                    <a:pt x="0" y="15582"/>
                  </a:lnTo>
                  <a:lnTo>
                    <a:pt x="11118" y="15582"/>
                  </a:lnTo>
                  <a:lnTo>
                    <a:pt x="111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2" name="Google Shape;1322;p18"/>
            <p:cNvSpPr/>
            <p:nvPr/>
          </p:nvSpPr>
          <p:spPr>
            <a:xfrm>
              <a:off x="1997775" y="759600"/>
              <a:ext cx="2480425" cy="1965250"/>
            </a:xfrm>
            <a:custGeom>
              <a:avLst/>
              <a:gdLst/>
              <a:ahLst/>
              <a:cxnLst/>
              <a:rect l="l" t="t" r="r" b="b"/>
              <a:pathLst>
                <a:path w="99217" h="78610" extrusionOk="0">
                  <a:moveTo>
                    <a:pt x="0" y="1"/>
                  </a:moveTo>
                  <a:lnTo>
                    <a:pt x="0" y="78610"/>
                  </a:lnTo>
                  <a:lnTo>
                    <a:pt x="99216" y="78610"/>
                  </a:lnTo>
                  <a:lnTo>
                    <a:pt x="99216" y="4380"/>
                  </a:lnTo>
                  <a:lnTo>
                    <a:pt x="26839" y="4380"/>
                  </a:lnTo>
                  <a:lnTo>
                    <a:pt x="240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3" name="Google Shape;1323;p18"/>
            <p:cNvSpPr/>
            <p:nvPr/>
          </p:nvSpPr>
          <p:spPr>
            <a:xfrm>
              <a:off x="2016000" y="918925"/>
              <a:ext cx="2445350" cy="1766625"/>
            </a:xfrm>
            <a:custGeom>
              <a:avLst/>
              <a:gdLst/>
              <a:ahLst/>
              <a:cxnLst/>
              <a:rect l="l" t="t" r="r" b="b"/>
              <a:pathLst>
                <a:path w="97814" h="70665" extrusionOk="0">
                  <a:moveTo>
                    <a:pt x="1" y="1"/>
                  </a:moveTo>
                  <a:lnTo>
                    <a:pt x="1" y="70665"/>
                  </a:lnTo>
                  <a:lnTo>
                    <a:pt x="97813" y="70665"/>
                  </a:lnTo>
                  <a:lnTo>
                    <a:pt x="9781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4" name="Google Shape;1324;p18"/>
            <p:cNvSpPr/>
            <p:nvPr/>
          </p:nvSpPr>
          <p:spPr>
            <a:xfrm>
              <a:off x="4417100" y="924550"/>
              <a:ext cx="38625" cy="1064750"/>
            </a:xfrm>
            <a:custGeom>
              <a:avLst/>
              <a:gdLst/>
              <a:ahLst/>
              <a:cxnLst/>
              <a:rect l="l" t="t" r="r" b="b"/>
              <a:pathLst>
                <a:path w="1545" h="42590" extrusionOk="0">
                  <a:moveTo>
                    <a:pt x="1" y="0"/>
                  </a:moveTo>
                  <a:lnTo>
                    <a:pt x="1" y="42590"/>
                  </a:lnTo>
                  <a:lnTo>
                    <a:pt x="1545" y="42590"/>
                  </a:lnTo>
                  <a:lnTo>
                    <a:pt x="1545" y="0"/>
                  </a:lnTo>
                  <a:close/>
                </a:path>
              </a:pathLst>
            </a:custGeom>
            <a:solidFill>
              <a:srgbClr val="D4D4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5" name="Google Shape;1325;p18"/>
            <p:cNvSpPr/>
            <p:nvPr/>
          </p:nvSpPr>
          <p:spPr>
            <a:xfrm>
              <a:off x="4417100" y="1989275"/>
              <a:ext cx="38625" cy="689975"/>
            </a:xfrm>
            <a:custGeom>
              <a:avLst/>
              <a:gdLst/>
              <a:ahLst/>
              <a:cxnLst/>
              <a:rect l="l" t="t" r="r" b="b"/>
              <a:pathLst>
                <a:path w="1545" h="27599" extrusionOk="0">
                  <a:moveTo>
                    <a:pt x="1" y="1"/>
                  </a:moveTo>
                  <a:lnTo>
                    <a:pt x="1" y="27598"/>
                  </a:lnTo>
                  <a:lnTo>
                    <a:pt x="1545" y="27598"/>
                  </a:lnTo>
                  <a:lnTo>
                    <a:pt x="1545" y="1"/>
                  </a:lnTo>
                  <a:close/>
                </a:path>
              </a:pathLst>
            </a:custGeom>
            <a:solidFill>
              <a:srgbClr val="B0B0B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6" name="Google Shape;1326;p18"/>
            <p:cNvSpPr/>
            <p:nvPr/>
          </p:nvSpPr>
          <p:spPr>
            <a:xfrm>
              <a:off x="2006175" y="895050"/>
              <a:ext cx="2458675" cy="96200"/>
            </a:xfrm>
            <a:custGeom>
              <a:avLst/>
              <a:gdLst/>
              <a:ahLst/>
              <a:cxnLst/>
              <a:rect l="l" t="t" r="r" b="b"/>
              <a:pathLst>
                <a:path w="98347" h="3848" extrusionOk="0">
                  <a:moveTo>
                    <a:pt x="1" y="1"/>
                  </a:moveTo>
                  <a:lnTo>
                    <a:pt x="1" y="3847"/>
                  </a:lnTo>
                  <a:lnTo>
                    <a:pt x="98347" y="3847"/>
                  </a:lnTo>
                  <a:lnTo>
                    <a:pt x="9834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7" name="Google Shape;1327;p18"/>
            <p:cNvSpPr/>
            <p:nvPr/>
          </p:nvSpPr>
          <p:spPr>
            <a:xfrm>
              <a:off x="2000575" y="889450"/>
              <a:ext cx="2469900" cy="107400"/>
            </a:xfrm>
            <a:custGeom>
              <a:avLst/>
              <a:gdLst/>
              <a:ahLst/>
              <a:cxnLst/>
              <a:rect l="l" t="t" r="r" b="b"/>
              <a:pathLst>
                <a:path w="98796" h="4296" extrusionOk="0">
                  <a:moveTo>
                    <a:pt x="98346" y="450"/>
                  </a:moveTo>
                  <a:lnTo>
                    <a:pt x="98346" y="3847"/>
                  </a:lnTo>
                  <a:lnTo>
                    <a:pt x="478" y="3847"/>
                  </a:lnTo>
                  <a:lnTo>
                    <a:pt x="478" y="450"/>
                  </a:lnTo>
                  <a:close/>
                  <a:moveTo>
                    <a:pt x="0" y="0"/>
                  </a:moveTo>
                  <a:lnTo>
                    <a:pt x="0" y="4296"/>
                  </a:lnTo>
                  <a:lnTo>
                    <a:pt x="98795" y="4296"/>
                  </a:lnTo>
                  <a:lnTo>
                    <a:pt x="98795" y="4071"/>
                  </a:lnTo>
                  <a:lnTo>
                    <a:pt x="9879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8" name="Google Shape;1328;p18"/>
            <p:cNvSpPr/>
            <p:nvPr/>
          </p:nvSpPr>
          <p:spPr>
            <a:xfrm>
              <a:off x="2010400" y="913300"/>
              <a:ext cx="2457275" cy="1777875"/>
            </a:xfrm>
            <a:custGeom>
              <a:avLst/>
              <a:gdLst/>
              <a:ahLst/>
              <a:cxnLst/>
              <a:rect l="l" t="t" r="r" b="b"/>
              <a:pathLst>
                <a:path w="98291" h="71115" extrusionOk="0">
                  <a:moveTo>
                    <a:pt x="97813" y="450"/>
                  </a:moveTo>
                  <a:lnTo>
                    <a:pt x="97813" y="70637"/>
                  </a:lnTo>
                  <a:lnTo>
                    <a:pt x="450" y="70637"/>
                  </a:lnTo>
                  <a:lnTo>
                    <a:pt x="450" y="450"/>
                  </a:lnTo>
                  <a:close/>
                  <a:moveTo>
                    <a:pt x="225" y="1"/>
                  </a:moveTo>
                  <a:cubicBezTo>
                    <a:pt x="169" y="1"/>
                    <a:pt x="113" y="29"/>
                    <a:pt x="57" y="57"/>
                  </a:cubicBezTo>
                  <a:cubicBezTo>
                    <a:pt x="28" y="113"/>
                    <a:pt x="0" y="169"/>
                    <a:pt x="0" y="226"/>
                  </a:cubicBezTo>
                  <a:lnTo>
                    <a:pt x="0" y="70890"/>
                  </a:lnTo>
                  <a:cubicBezTo>
                    <a:pt x="0" y="70946"/>
                    <a:pt x="28" y="71002"/>
                    <a:pt x="57" y="71030"/>
                  </a:cubicBezTo>
                  <a:cubicBezTo>
                    <a:pt x="113" y="71086"/>
                    <a:pt x="169" y="71114"/>
                    <a:pt x="225" y="71114"/>
                  </a:cubicBezTo>
                  <a:lnTo>
                    <a:pt x="98037" y="71114"/>
                  </a:lnTo>
                  <a:cubicBezTo>
                    <a:pt x="98122" y="71114"/>
                    <a:pt x="98178" y="71086"/>
                    <a:pt x="98206" y="71030"/>
                  </a:cubicBezTo>
                  <a:cubicBezTo>
                    <a:pt x="98262" y="71002"/>
                    <a:pt x="98290" y="70946"/>
                    <a:pt x="98290" y="70890"/>
                  </a:cubicBezTo>
                  <a:lnTo>
                    <a:pt x="98290" y="226"/>
                  </a:lnTo>
                  <a:cubicBezTo>
                    <a:pt x="98290" y="169"/>
                    <a:pt x="98262" y="113"/>
                    <a:pt x="98206" y="57"/>
                  </a:cubicBezTo>
                  <a:cubicBezTo>
                    <a:pt x="98178" y="29"/>
                    <a:pt x="98122" y="1"/>
                    <a:pt x="980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9" name="Google Shape;1329;p18"/>
            <p:cNvSpPr/>
            <p:nvPr/>
          </p:nvSpPr>
          <p:spPr>
            <a:xfrm>
              <a:off x="3103900" y="1053675"/>
              <a:ext cx="201475" cy="30225"/>
            </a:xfrm>
            <a:custGeom>
              <a:avLst/>
              <a:gdLst/>
              <a:ahLst/>
              <a:cxnLst/>
              <a:rect l="l" t="t" r="r" b="b"/>
              <a:pathLst>
                <a:path w="8059" h="1209" extrusionOk="0">
                  <a:moveTo>
                    <a:pt x="618" y="1"/>
                  </a:moveTo>
                  <a:cubicBezTo>
                    <a:pt x="282" y="1"/>
                    <a:pt x="1" y="254"/>
                    <a:pt x="1" y="590"/>
                  </a:cubicBezTo>
                  <a:cubicBezTo>
                    <a:pt x="1" y="927"/>
                    <a:pt x="282" y="1208"/>
                    <a:pt x="618" y="1208"/>
                  </a:cubicBezTo>
                  <a:lnTo>
                    <a:pt x="7441" y="1208"/>
                  </a:lnTo>
                  <a:cubicBezTo>
                    <a:pt x="7778" y="1208"/>
                    <a:pt x="8058" y="927"/>
                    <a:pt x="8058" y="590"/>
                  </a:cubicBezTo>
                  <a:cubicBezTo>
                    <a:pt x="8058" y="254"/>
                    <a:pt x="7778" y="1"/>
                    <a:pt x="7441" y="1"/>
                  </a:cubicBezTo>
                  <a:close/>
                </a:path>
              </a:pathLst>
            </a:custGeom>
            <a:solidFill>
              <a:srgbClr val="D4D4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0" name="Google Shape;1330;p18"/>
            <p:cNvSpPr/>
            <p:nvPr/>
          </p:nvSpPr>
          <p:spPr>
            <a:xfrm>
              <a:off x="3446425" y="1053675"/>
              <a:ext cx="200750" cy="30225"/>
            </a:xfrm>
            <a:custGeom>
              <a:avLst/>
              <a:gdLst/>
              <a:ahLst/>
              <a:cxnLst/>
              <a:rect l="l" t="t" r="r" b="b"/>
              <a:pathLst>
                <a:path w="8030" h="1209" extrusionOk="0">
                  <a:moveTo>
                    <a:pt x="590" y="1"/>
                  </a:moveTo>
                  <a:cubicBezTo>
                    <a:pt x="253" y="1"/>
                    <a:pt x="0" y="254"/>
                    <a:pt x="0" y="590"/>
                  </a:cubicBezTo>
                  <a:cubicBezTo>
                    <a:pt x="0" y="927"/>
                    <a:pt x="253" y="1208"/>
                    <a:pt x="590" y="1208"/>
                  </a:cubicBezTo>
                  <a:lnTo>
                    <a:pt x="7440" y="1208"/>
                  </a:lnTo>
                  <a:cubicBezTo>
                    <a:pt x="7777" y="1208"/>
                    <a:pt x="8030" y="927"/>
                    <a:pt x="8030" y="590"/>
                  </a:cubicBezTo>
                  <a:cubicBezTo>
                    <a:pt x="8030" y="254"/>
                    <a:pt x="7777" y="1"/>
                    <a:pt x="7440" y="1"/>
                  </a:cubicBezTo>
                  <a:close/>
                </a:path>
              </a:pathLst>
            </a:custGeom>
            <a:solidFill>
              <a:srgbClr val="D4D4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1" name="Google Shape;1331;p18"/>
            <p:cNvSpPr/>
            <p:nvPr/>
          </p:nvSpPr>
          <p:spPr>
            <a:xfrm>
              <a:off x="3788225" y="1053675"/>
              <a:ext cx="201475" cy="30225"/>
            </a:xfrm>
            <a:custGeom>
              <a:avLst/>
              <a:gdLst/>
              <a:ahLst/>
              <a:cxnLst/>
              <a:rect l="l" t="t" r="r" b="b"/>
              <a:pathLst>
                <a:path w="8059" h="1209" extrusionOk="0">
                  <a:moveTo>
                    <a:pt x="618" y="1"/>
                  </a:moveTo>
                  <a:cubicBezTo>
                    <a:pt x="281" y="1"/>
                    <a:pt x="1" y="254"/>
                    <a:pt x="1" y="590"/>
                  </a:cubicBezTo>
                  <a:cubicBezTo>
                    <a:pt x="1" y="927"/>
                    <a:pt x="281" y="1208"/>
                    <a:pt x="618" y="1208"/>
                  </a:cubicBezTo>
                  <a:lnTo>
                    <a:pt x="7440" y="1208"/>
                  </a:lnTo>
                  <a:cubicBezTo>
                    <a:pt x="7777" y="1208"/>
                    <a:pt x="8058" y="927"/>
                    <a:pt x="8058" y="590"/>
                  </a:cubicBezTo>
                  <a:cubicBezTo>
                    <a:pt x="8058" y="254"/>
                    <a:pt x="7777" y="1"/>
                    <a:pt x="7440" y="1"/>
                  </a:cubicBezTo>
                  <a:close/>
                </a:path>
              </a:pathLst>
            </a:custGeom>
            <a:solidFill>
              <a:srgbClr val="D4D4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2" name="Google Shape;1332;p18"/>
            <p:cNvSpPr/>
            <p:nvPr/>
          </p:nvSpPr>
          <p:spPr>
            <a:xfrm>
              <a:off x="4130750" y="1053675"/>
              <a:ext cx="201450" cy="30225"/>
            </a:xfrm>
            <a:custGeom>
              <a:avLst/>
              <a:gdLst/>
              <a:ahLst/>
              <a:cxnLst/>
              <a:rect l="l" t="t" r="r" b="b"/>
              <a:pathLst>
                <a:path w="8058" h="1209" extrusionOk="0">
                  <a:moveTo>
                    <a:pt x="590" y="1"/>
                  </a:moveTo>
                  <a:cubicBezTo>
                    <a:pt x="253" y="1"/>
                    <a:pt x="0" y="254"/>
                    <a:pt x="0" y="590"/>
                  </a:cubicBezTo>
                  <a:cubicBezTo>
                    <a:pt x="0" y="927"/>
                    <a:pt x="253" y="1208"/>
                    <a:pt x="590" y="1208"/>
                  </a:cubicBezTo>
                  <a:lnTo>
                    <a:pt x="7440" y="1208"/>
                  </a:lnTo>
                  <a:cubicBezTo>
                    <a:pt x="7777" y="1208"/>
                    <a:pt x="8058" y="927"/>
                    <a:pt x="8058" y="590"/>
                  </a:cubicBezTo>
                  <a:cubicBezTo>
                    <a:pt x="8058" y="254"/>
                    <a:pt x="7777" y="1"/>
                    <a:pt x="7440" y="1"/>
                  </a:cubicBezTo>
                  <a:close/>
                </a:path>
              </a:pathLst>
            </a:custGeom>
            <a:solidFill>
              <a:srgbClr val="D4D4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3" name="Google Shape;1333;p18"/>
            <p:cNvSpPr/>
            <p:nvPr/>
          </p:nvSpPr>
          <p:spPr>
            <a:xfrm>
              <a:off x="2149375" y="1931025"/>
              <a:ext cx="2203175" cy="5625"/>
            </a:xfrm>
            <a:custGeom>
              <a:avLst/>
              <a:gdLst/>
              <a:ahLst/>
              <a:cxnLst/>
              <a:rect l="l" t="t" r="r" b="b"/>
              <a:pathLst>
                <a:path w="88127" h="225" extrusionOk="0">
                  <a:moveTo>
                    <a:pt x="0" y="0"/>
                  </a:moveTo>
                  <a:lnTo>
                    <a:pt x="0" y="225"/>
                  </a:lnTo>
                  <a:lnTo>
                    <a:pt x="88127" y="225"/>
                  </a:lnTo>
                  <a:lnTo>
                    <a:pt x="8812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4" name="Google Shape;1334;p18"/>
            <p:cNvSpPr/>
            <p:nvPr/>
          </p:nvSpPr>
          <p:spPr>
            <a:xfrm>
              <a:off x="2146550" y="1916975"/>
              <a:ext cx="5650" cy="16875"/>
            </a:xfrm>
            <a:custGeom>
              <a:avLst/>
              <a:gdLst/>
              <a:ahLst/>
              <a:cxnLst/>
              <a:rect l="l" t="t" r="r" b="b"/>
              <a:pathLst>
                <a:path w="226" h="675" extrusionOk="0">
                  <a:moveTo>
                    <a:pt x="1" y="1"/>
                  </a:moveTo>
                  <a:lnTo>
                    <a:pt x="1"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5" name="Google Shape;1335;p18"/>
            <p:cNvSpPr/>
            <p:nvPr/>
          </p:nvSpPr>
          <p:spPr>
            <a:xfrm>
              <a:off x="2421700" y="1916975"/>
              <a:ext cx="6325" cy="16875"/>
            </a:xfrm>
            <a:custGeom>
              <a:avLst/>
              <a:gdLst/>
              <a:ahLst/>
              <a:cxnLst/>
              <a:rect l="l" t="t" r="r" b="b"/>
              <a:pathLst>
                <a:path w="253" h="675" extrusionOk="0">
                  <a:moveTo>
                    <a:pt x="0" y="1"/>
                  </a:moveTo>
                  <a:lnTo>
                    <a:pt x="0" y="675"/>
                  </a:lnTo>
                  <a:lnTo>
                    <a:pt x="253" y="675"/>
                  </a:lnTo>
                  <a:lnTo>
                    <a:pt x="2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6" name="Google Shape;1336;p18"/>
            <p:cNvSpPr/>
            <p:nvPr/>
          </p:nvSpPr>
          <p:spPr>
            <a:xfrm>
              <a:off x="2697525" y="1916975"/>
              <a:ext cx="5650" cy="16875"/>
            </a:xfrm>
            <a:custGeom>
              <a:avLst/>
              <a:gdLst/>
              <a:ahLst/>
              <a:cxnLst/>
              <a:rect l="l" t="t" r="r" b="b"/>
              <a:pathLst>
                <a:path w="226" h="675" extrusionOk="0">
                  <a:moveTo>
                    <a:pt x="1" y="1"/>
                  </a:moveTo>
                  <a:lnTo>
                    <a:pt x="1"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7" name="Google Shape;1337;p18"/>
            <p:cNvSpPr/>
            <p:nvPr/>
          </p:nvSpPr>
          <p:spPr>
            <a:xfrm>
              <a:off x="2972650" y="1916975"/>
              <a:ext cx="5650" cy="16875"/>
            </a:xfrm>
            <a:custGeom>
              <a:avLst/>
              <a:gdLst/>
              <a:ahLst/>
              <a:cxnLst/>
              <a:rect l="l" t="t" r="r" b="b"/>
              <a:pathLst>
                <a:path w="226" h="675" extrusionOk="0">
                  <a:moveTo>
                    <a:pt x="1" y="1"/>
                  </a:moveTo>
                  <a:lnTo>
                    <a:pt x="1"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8" name="Google Shape;1338;p18"/>
            <p:cNvSpPr/>
            <p:nvPr/>
          </p:nvSpPr>
          <p:spPr>
            <a:xfrm>
              <a:off x="3247800" y="1916975"/>
              <a:ext cx="6325" cy="16875"/>
            </a:xfrm>
            <a:custGeom>
              <a:avLst/>
              <a:gdLst/>
              <a:ahLst/>
              <a:cxnLst/>
              <a:rect l="l" t="t" r="r" b="b"/>
              <a:pathLst>
                <a:path w="253" h="675" extrusionOk="0">
                  <a:moveTo>
                    <a:pt x="0" y="1"/>
                  </a:moveTo>
                  <a:lnTo>
                    <a:pt x="0" y="675"/>
                  </a:lnTo>
                  <a:lnTo>
                    <a:pt x="253" y="675"/>
                  </a:lnTo>
                  <a:lnTo>
                    <a:pt x="2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9" name="Google Shape;1339;p18"/>
            <p:cNvSpPr/>
            <p:nvPr/>
          </p:nvSpPr>
          <p:spPr>
            <a:xfrm>
              <a:off x="3523625" y="1916975"/>
              <a:ext cx="5650" cy="16875"/>
            </a:xfrm>
            <a:custGeom>
              <a:avLst/>
              <a:gdLst/>
              <a:ahLst/>
              <a:cxnLst/>
              <a:rect l="l" t="t" r="r" b="b"/>
              <a:pathLst>
                <a:path w="226" h="675" extrusionOk="0">
                  <a:moveTo>
                    <a:pt x="1" y="1"/>
                  </a:moveTo>
                  <a:lnTo>
                    <a:pt x="1"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0" name="Google Shape;1340;p18"/>
            <p:cNvSpPr/>
            <p:nvPr/>
          </p:nvSpPr>
          <p:spPr>
            <a:xfrm>
              <a:off x="3798750" y="1916975"/>
              <a:ext cx="5650" cy="16875"/>
            </a:xfrm>
            <a:custGeom>
              <a:avLst/>
              <a:gdLst/>
              <a:ahLst/>
              <a:cxnLst/>
              <a:rect l="l" t="t" r="r" b="b"/>
              <a:pathLst>
                <a:path w="226" h="675" extrusionOk="0">
                  <a:moveTo>
                    <a:pt x="1" y="1"/>
                  </a:moveTo>
                  <a:lnTo>
                    <a:pt x="1"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1" name="Google Shape;1341;p18"/>
            <p:cNvSpPr/>
            <p:nvPr/>
          </p:nvSpPr>
          <p:spPr>
            <a:xfrm>
              <a:off x="4073900" y="1916975"/>
              <a:ext cx="6325" cy="16875"/>
            </a:xfrm>
            <a:custGeom>
              <a:avLst/>
              <a:gdLst/>
              <a:ahLst/>
              <a:cxnLst/>
              <a:rect l="l" t="t" r="r" b="b"/>
              <a:pathLst>
                <a:path w="253" h="675" extrusionOk="0">
                  <a:moveTo>
                    <a:pt x="0" y="1"/>
                  </a:moveTo>
                  <a:lnTo>
                    <a:pt x="0" y="675"/>
                  </a:lnTo>
                  <a:lnTo>
                    <a:pt x="253" y="675"/>
                  </a:lnTo>
                  <a:lnTo>
                    <a:pt x="2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2" name="Google Shape;1342;p18"/>
            <p:cNvSpPr/>
            <p:nvPr/>
          </p:nvSpPr>
          <p:spPr>
            <a:xfrm>
              <a:off x="4349725" y="1916975"/>
              <a:ext cx="5650" cy="16875"/>
            </a:xfrm>
            <a:custGeom>
              <a:avLst/>
              <a:gdLst/>
              <a:ahLst/>
              <a:cxnLst/>
              <a:rect l="l" t="t" r="r" b="b"/>
              <a:pathLst>
                <a:path w="226" h="675" extrusionOk="0">
                  <a:moveTo>
                    <a:pt x="0" y="1"/>
                  </a:moveTo>
                  <a:lnTo>
                    <a:pt x="0"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3" name="Google Shape;1343;p18"/>
            <p:cNvSpPr/>
            <p:nvPr/>
          </p:nvSpPr>
          <p:spPr>
            <a:xfrm>
              <a:off x="2274300" y="1744725"/>
              <a:ext cx="301125" cy="108725"/>
            </a:xfrm>
            <a:custGeom>
              <a:avLst/>
              <a:gdLst/>
              <a:ahLst/>
              <a:cxnLst/>
              <a:rect l="l" t="t" r="r" b="b"/>
              <a:pathLst>
                <a:path w="12045" h="4349" extrusionOk="0">
                  <a:moveTo>
                    <a:pt x="11502" y="0"/>
                  </a:moveTo>
                  <a:cubicBezTo>
                    <a:pt x="11467" y="0"/>
                    <a:pt x="11432" y="4"/>
                    <a:pt x="11399" y="13"/>
                  </a:cubicBezTo>
                  <a:lnTo>
                    <a:pt x="365" y="3438"/>
                  </a:lnTo>
                  <a:cubicBezTo>
                    <a:pt x="141" y="3494"/>
                    <a:pt x="0" y="3775"/>
                    <a:pt x="57" y="4027"/>
                  </a:cubicBezTo>
                  <a:cubicBezTo>
                    <a:pt x="128" y="4218"/>
                    <a:pt x="322" y="4348"/>
                    <a:pt x="534" y="4348"/>
                  </a:cubicBezTo>
                  <a:cubicBezTo>
                    <a:pt x="571" y="4348"/>
                    <a:pt x="608" y="4344"/>
                    <a:pt x="646" y="4336"/>
                  </a:cubicBezTo>
                  <a:lnTo>
                    <a:pt x="11680" y="911"/>
                  </a:lnTo>
                  <a:cubicBezTo>
                    <a:pt x="11904" y="827"/>
                    <a:pt x="12045" y="574"/>
                    <a:pt x="11988" y="321"/>
                  </a:cubicBezTo>
                  <a:cubicBezTo>
                    <a:pt x="11917" y="130"/>
                    <a:pt x="11703" y="0"/>
                    <a:pt x="1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4" name="Google Shape;1344;p18"/>
            <p:cNvSpPr/>
            <p:nvPr/>
          </p:nvSpPr>
          <p:spPr>
            <a:xfrm>
              <a:off x="2549425" y="1557275"/>
              <a:ext cx="301825" cy="210775"/>
            </a:xfrm>
            <a:custGeom>
              <a:avLst/>
              <a:gdLst/>
              <a:ahLst/>
              <a:cxnLst/>
              <a:rect l="l" t="t" r="r" b="b"/>
              <a:pathLst>
                <a:path w="12073" h="8431" extrusionOk="0">
                  <a:moveTo>
                    <a:pt x="11555" y="1"/>
                  </a:moveTo>
                  <a:cubicBezTo>
                    <a:pt x="11459" y="1"/>
                    <a:pt x="11364" y="32"/>
                    <a:pt x="11287" y="99"/>
                  </a:cubicBezTo>
                  <a:lnTo>
                    <a:pt x="253" y="7595"/>
                  </a:lnTo>
                  <a:cubicBezTo>
                    <a:pt x="57" y="7735"/>
                    <a:pt x="1" y="8016"/>
                    <a:pt x="141" y="8240"/>
                  </a:cubicBezTo>
                  <a:cubicBezTo>
                    <a:pt x="229" y="8363"/>
                    <a:pt x="370" y="8431"/>
                    <a:pt x="519" y="8431"/>
                  </a:cubicBezTo>
                  <a:cubicBezTo>
                    <a:pt x="609" y="8431"/>
                    <a:pt x="702" y="8406"/>
                    <a:pt x="787" y="8353"/>
                  </a:cubicBezTo>
                  <a:lnTo>
                    <a:pt x="11792" y="857"/>
                  </a:lnTo>
                  <a:cubicBezTo>
                    <a:pt x="12017" y="716"/>
                    <a:pt x="12073" y="436"/>
                    <a:pt x="11933" y="211"/>
                  </a:cubicBezTo>
                  <a:cubicBezTo>
                    <a:pt x="11848" y="75"/>
                    <a:pt x="11701" y="1"/>
                    <a:pt x="115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5" name="Google Shape;1345;p18"/>
            <p:cNvSpPr/>
            <p:nvPr/>
          </p:nvSpPr>
          <p:spPr>
            <a:xfrm>
              <a:off x="2824575" y="1301875"/>
              <a:ext cx="301825" cy="278950"/>
            </a:xfrm>
            <a:custGeom>
              <a:avLst/>
              <a:gdLst/>
              <a:ahLst/>
              <a:cxnLst/>
              <a:rect l="l" t="t" r="r" b="b"/>
              <a:pathLst>
                <a:path w="12073" h="11158" extrusionOk="0">
                  <a:moveTo>
                    <a:pt x="11550" y="1"/>
                  </a:moveTo>
                  <a:cubicBezTo>
                    <a:pt x="11438" y="1"/>
                    <a:pt x="11324" y="43"/>
                    <a:pt x="11230" y="124"/>
                  </a:cubicBezTo>
                  <a:lnTo>
                    <a:pt x="225" y="10343"/>
                  </a:lnTo>
                  <a:cubicBezTo>
                    <a:pt x="28" y="10511"/>
                    <a:pt x="0" y="10820"/>
                    <a:pt x="197" y="11017"/>
                  </a:cubicBezTo>
                  <a:cubicBezTo>
                    <a:pt x="288" y="11108"/>
                    <a:pt x="412" y="11158"/>
                    <a:pt x="538" y="11158"/>
                  </a:cubicBezTo>
                  <a:cubicBezTo>
                    <a:pt x="644" y="11158"/>
                    <a:pt x="752" y="11122"/>
                    <a:pt x="842" y="11045"/>
                  </a:cubicBezTo>
                  <a:lnTo>
                    <a:pt x="11876" y="826"/>
                  </a:lnTo>
                  <a:cubicBezTo>
                    <a:pt x="12044" y="629"/>
                    <a:pt x="12072" y="348"/>
                    <a:pt x="11876" y="152"/>
                  </a:cubicBezTo>
                  <a:cubicBezTo>
                    <a:pt x="11788" y="50"/>
                    <a:pt x="11670" y="1"/>
                    <a:pt x="11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6" name="Google Shape;1346;p18"/>
            <p:cNvSpPr/>
            <p:nvPr/>
          </p:nvSpPr>
          <p:spPr>
            <a:xfrm>
              <a:off x="3101100" y="1276175"/>
              <a:ext cx="299725" cy="49225"/>
            </a:xfrm>
            <a:custGeom>
              <a:avLst/>
              <a:gdLst/>
              <a:ahLst/>
              <a:cxnLst/>
              <a:rect l="l" t="t" r="r" b="b"/>
              <a:pathLst>
                <a:path w="11989" h="1969" extrusionOk="0">
                  <a:moveTo>
                    <a:pt x="11455" y="1"/>
                  </a:moveTo>
                  <a:lnTo>
                    <a:pt x="450" y="1039"/>
                  </a:lnTo>
                  <a:cubicBezTo>
                    <a:pt x="197" y="1067"/>
                    <a:pt x="1" y="1292"/>
                    <a:pt x="29" y="1545"/>
                  </a:cubicBezTo>
                  <a:cubicBezTo>
                    <a:pt x="55" y="1781"/>
                    <a:pt x="253" y="1968"/>
                    <a:pt x="486" y="1968"/>
                  </a:cubicBezTo>
                  <a:cubicBezTo>
                    <a:pt x="502" y="1968"/>
                    <a:pt x="518" y="1968"/>
                    <a:pt x="534" y="1966"/>
                  </a:cubicBezTo>
                  <a:lnTo>
                    <a:pt x="11539" y="955"/>
                  </a:lnTo>
                  <a:cubicBezTo>
                    <a:pt x="11792" y="927"/>
                    <a:pt x="11988" y="702"/>
                    <a:pt x="11960" y="422"/>
                  </a:cubicBezTo>
                  <a:cubicBezTo>
                    <a:pt x="11932" y="169"/>
                    <a:pt x="11708" y="1"/>
                    <a:pt x="114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7" name="Google Shape;1347;p18"/>
            <p:cNvSpPr/>
            <p:nvPr/>
          </p:nvSpPr>
          <p:spPr>
            <a:xfrm>
              <a:off x="3375525" y="1276375"/>
              <a:ext cx="301825" cy="210900"/>
            </a:xfrm>
            <a:custGeom>
              <a:avLst/>
              <a:gdLst/>
              <a:ahLst/>
              <a:cxnLst/>
              <a:rect l="l" t="t" r="r" b="b"/>
              <a:pathLst>
                <a:path w="12073" h="8436" extrusionOk="0">
                  <a:moveTo>
                    <a:pt x="527" y="0"/>
                  </a:moveTo>
                  <a:cubicBezTo>
                    <a:pt x="375" y="0"/>
                    <a:pt x="230" y="75"/>
                    <a:pt x="141" y="217"/>
                  </a:cubicBezTo>
                  <a:cubicBezTo>
                    <a:pt x="1" y="414"/>
                    <a:pt x="57" y="723"/>
                    <a:pt x="253" y="863"/>
                  </a:cubicBezTo>
                  <a:lnTo>
                    <a:pt x="11287" y="8359"/>
                  </a:lnTo>
                  <a:cubicBezTo>
                    <a:pt x="11359" y="8410"/>
                    <a:pt x="11446" y="8435"/>
                    <a:pt x="11534" y="8435"/>
                  </a:cubicBezTo>
                  <a:cubicBezTo>
                    <a:pt x="11687" y="8435"/>
                    <a:pt x="11844" y="8361"/>
                    <a:pt x="11933" y="8218"/>
                  </a:cubicBezTo>
                  <a:cubicBezTo>
                    <a:pt x="12073" y="8022"/>
                    <a:pt x="12017" y="7713"/>
                    <a:pt x="11792" y="7573"/>
                  </a:cubicBezTo>
                  <a:lnTo>
                    <a:pt x="787" y="77"/>
                  </a:lnTo>
                  <a:cubicBezTo>
                    <a:pt x="704" y="25"/>
                    <a:pt x="615" y="0"/>
                    <a:pt x="5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8" name="Google Shape;1348;p18"/>
            <p:cNvSpPr/>
            <p:nvPr/>
          </p:nvSpPr>
          <p:spPr>
            <a:xfrm>
              <a:off x="3650675" y="1463775"/>
              <a:ext cx="301825" cy="202300"/>
            </a:xfrm>
            <a:custGeom>
              <a:avLst/>
              <a:gdLst/>
              <a:ahLst/>
              <a:cxnLst/>
              <a:rect l="l" t="t" r="r" b="b"/>
              <a:pathLst>
                <a:path w="12073" h="8092" extrusionOk="0">
                  <a:moveTo>
                    <a:pt x="526" y="0"/>
                  </a:moveTo>
                  <a:cubicBezTo>
                    <a:pt x="374" y="0"/>
                    <a:pt x="229" y="75"/>
                    <a:pt x="140" y="217"/>
                  </a:cubicBezTo>
                  <a:cubicBezTo>
                    <a:pt x="0" y="442"/>
                    <a:pt x="56" y="722"/>
                    <a:pt x="281" y="863"/>
                  </a:cubicBezTo>
                  <a:lnTo>
                    <a:pt x="11286" y="8022"/>
                  </a:lnTo>
                  <a:cubicBezTo>
                    <a:pt x="11363" y="8070"/>
                    <a:pt x="11446" y="8092"/>
                    <a:pt x="11528" y="8092"/>
                  </a:cubicBezTo>
                  <a:cubicBezTo>
                    <a:pt x="11686" y="8092"/>
                    <a:pt x="11839" y="8011"/>
                    <a:pt x="11932" y="7882"/>
                  </a:cubicBezTo>
                  <a:cubicBezTo>
                    <a:pt x="12072" y="7657"/>
                    <a:pt x="12016" y="7376"/>
                    <a:pt x="11791" y="7236"/>
                  </a:cubicBezTo>
                  <a:lnTo>
                    <a:pt x="786" y="77"/>
                  </a:lnTo>
                  <a:cubicBezTo>
                    <a:pt x="704" y="25"/>
                    <a:pt x="614" y="0"/>
                    <a:pt x="5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9" name="Google Shape;1349;p18"/>
            <p:cNvSpPr/>
            <p:nvPr/>
          </p:nvSpPr>
          <p:spPr>
            <a:xfrm>
              <a:off x="3925800" y="1267900"/>
              <a:ext cx="301825" cy="398225"/>
            </a:xfrm>
            <a:custGeom>
              <a:avLst/>
              <a:gdLst/>
              <a:ahLst/>
              <a:cxnLst/>
              <a:rect l="l" t="t" r="r" b="b"/>
              <a:pathLst>
                <a:path w="12073" h="15929" extrusionOk="0">
                  <a:moveTo>
                    <a:pt x="11572" y="1"/>
                  </a:moveTo>
                  <a:cubicBezTo>
                    <a:pt x="11427" y="1"/>
                    <a:pt x="11279" y="69"/>
                    <a:pt x="11174" y="191"/>
                  </a:cubicBezTo>
                  <a:lnTo>
                    <a:pt x="169" y="15183"/>
                  </a:lnTo>
                  <a:cubicBezTo>
                    <a:pt x="0" y="15380"/>
                    <a:pt x="56" y="15688"/>
                    <a:pt x="253" y="15829"/>
                  </a:cubicBezTo>
                  <a:cubicBezTo>
                    <a:pt x="344" y="15897"/>
                    <a:pt x="445" y="15929"/>
                    <a:pt x="543" y="15929"/>
                  </a:cubicBezTo>
                  <a:cubicBezTo>
                    <a:pt x="687" y="15929"/>
                    <a:pt x="827" y="15861"/>
                    <a:pt x="927" y="15745"/>
                  </a:cubicBezTo>
                  <a:lnTo>
                    <a:pt x="11932" y="753"/>
                  </a:lnTo>
                  <a:cubicBezTo>
                    <a:pt x="12072" y="528"/>
                    <a:pt x="12044" y="247"/>
                    <a:pt x="11820" y="79"/>
                  </a:cubicBezTo>
                  <a:cubicBezTo>
                    <a:pt x="11746" y="26"/>
                    <a:pt x="11659" y="1"/>
                    <a:pt x="115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0" name="Google Shape;1350;p18"/>
            <p:cNvSpPr/>
            <p:nvPr/>
          </p:nvSpPr>
          <p:spPr>
            <a:xfrm>
              <a:off x="2251850" y="1806800"/>
              <a:ext cx="70200" cy="70200"/>
            </a:xfrm>
            <a:custGeom>
              <a:avLst/>
              <a:gdLst/>
              <a:ahLst/>
              <a:cxnLst/>
              <a:rect l="l" t="t" r="r" b="b"/>
              <a:pathLst>
                <a:path w="2808" h="2808" extrusionOk="0">
                  <a:moveTo>
                    <a:pt x="1404" y="0"/>
                  </a:moveTo>
                  <a:cubicBezTo>
                    <a:pt x="646" y="0"/>
                    <a:pt x="0" y="618"/>
                    <a:pt x="0" y="1404"/>
                  </a:cubicBezTo>
                  <a:cubicBezTo>
                    <a:pt x="0" y="2162"/>
                    <a:pt x="646" y="2808"/>
                    <a:pt x="1404" y="2808"/>
                  </a:cubicBezTo>
                  <a:cubicBezTo>
                    <a:pt x="2190" y="2808"/>
                    <a:pt x="2808" y="2162"/>
                    <a:pt x="2808" y="1404"/>
                  </a:cubicBezTo>
                  <a:cubicBezTo>
                    <a:pt x="2808" y="618"/>
                    <a:pt x="2190" y="0"/>
                    <a:pt x="1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1" name="Google Shape;1351;p18"/>
            <p:cNvSpPr/>
            <p:nvPr/>
          </p:nvSpPr>
          <p:spPr>
            <a:xfrm>
              <a:off x="2246225" y="1800475"/>
              <a:ext cx="82150" cy="82150"/>
            </a:xfrm>
            <a:custGeom>
              <a:avLst/>
              <a:gdLst/>
              <a:ahLst/>
              <a:cxnLst/>
              <a:rect l="l" t="t" r="r" b="b"/>
              <a:pathLst>
                <a:path w="3286" h="3286" extrusionOk="0">
                  <a:moveTo>
                    <a:pt x="1629" y="478"/>
                  </a:moveTo>
                  <a:cubicBezTo>
                    <a:pt x="2275" y="478"/>
                    <a:pt x="2808" y="1011"/>
                    <a:pt x="2808" y="1657"/>
                  </a:cubicBezTo>
                  <a:cubicBezTo>
                    <a:pt x="2808" y="2303"/>
                    <a:pt x="2275" y="2808"/>
                    <a:pt x="1629" y="2808"/>
                  </a:cubicBezTo>
                  <a:cubicBezTo>
                    <a:pt x="983" y="2808"/>
                    <a:pt x="478" y="2303"/>
                    <a:pt x="478" y="1657"/>
                  </a:cubicBezTo>
                  <a:cubicBezTo>
                    <a:pt x="478" y="1011"/>
                    <a:pt x="983" y="478"/>
                    <a:pt x="1629" y="478"/>
                  </a:cubicBezTo>
                  <a:close/>
                  <a:moveTo>
                    <a:pt x="1629" y="0"/>
                  </a:moveTo>
                  <a:cubicBezTo>
                    <a:pt x="730" y="0"/>
                    <a:pt x="0" y="730"/>
                    <a:pt x="0" y="1657"/>
                  </a:cubicBezTo>
                  <a:cubicBezTo>
                    <a:pt x="0" y="2555"/>
                    <a:pt x="730" y="3285"/>
                    <a:pt x="1629" y="3285"/>
                  </a:cubicBezTo>
                  <a:cubicBezTo>
                    <a:pt x="2527" y="3285"/>
                    <a:pt x="3285" y="2555"/>
                    <a:pt x="3285" y="1657"/>
                  </a:cubicBezTo>
                  <a:cubicBezTo>
                    <a:pt x="3285" y="730"/>
                    <a:pt x="2527" y="0"/>
                    <a:pt x="1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2" name="Google Shape;1352;p18"/>
            <p:cNvSpPr/>
            <p:nvPr/>
          </p:nvSpPr>
          <p:spPr>
            <a:xfrm>
              <a:off x="2527675" y="1721150"/>
              <a:ext cx="70200" cy="70225"/>
            </a:xfrm>
            <a:custGeom>
              <a:avLst/>
              <a:gdLst/>
              <a:ahLst/>
              <a:cxnLst/>
              <a:rect l="l" t="t" r="r" b="b"/>
              <a:pathLst>
                <a:path w="2808" h="2809" extrusionOk="0">
                  <a:moveTo>
                    <a:pt x="1404" y="1"/>
                  </a:moveTo>
                  <a:cubicBezTo>
                    <a:pt x="618" y="1"/>
                    <a:pt x="0" y="647"/>
                    <a:pt x="0" y="1405"/>
                  </a:cubicBezTo>
                  <a:cubicBezTo>
                    <a:pt x="0" y="2191"/>
                    <a:pt x="618" y="2808"/>
                    <a:pt x="1404" y="2808"/>
                  </a:cubicBezTo>
                  <a:cubicBezTo>
                    <a:pt x="2162" y="2808"/>
                    <a:pt x="2808" y="2191"/>
                    <a:pt x="2808" y="1405"/>
                  </a:cubicBezTo>
                  <a:cubicBezTo>
                    <a:pt x="2808" y="647"/>
                    <a:pt x="2162" y="1"/>
                    <a:pt x="14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3" name="Google Shape;1353;p18"/>
            <p:cNvSpPr/>
            <p:nvPr/>
          </p:nvSpPr>
          <p:spPr>
            <a:xfrm>
              <a:off x="2521350" y="1715550"/>
              <a:ext cx="82150" cy="82150"/>
            </a:xfrm>
            <a:custGeom>
              <a:avLst/>
              <a:gdLst/>
              <a:ahLst/>
              <a:cxnLst/>
              <a:rect l="l" t="t" r="r" b="b"/>
              <a:pathLst>
                <a:path w="3286" h="3286" extrusionOk="0">
                  <a:moveTo>
                    <a:pt x="1657" y="478"/>
                  </a:moveTo>
                  <a:cubicBezTo>
                    <a:pt x="2303" y="478"/>
                    <a:pt x="2808" y="983"/>
                    <a:pt x="2808" y="1629"/>
                  </a:cubicBezTo>
                  <a:cubicBezTo>
                    <a:pt x="2808" y="2274"/>
                    <a:pt x="2303" y="2808"/>
                    <a:pt x="1657" y="2808"/>
                  </a:cubicBezTo>
                  <a:cubicBezTo>
                    <a:pt x="1011" y="2808"/>
                    <a:pt x="478" y="2274"/>
                    <a:pt x="478" y="1629"/>
                  </a:cubicBezTo>
                  <a:cubicBezTo>
                    <a:pt x="478" y="983"/>
                    <a:pt x="1011" y="478"/>
                    <a:pt x="1657" y="478"/>
                  </a:cubicBezTo>
                  <a:close/>
                  <a:moveTo>
                    <a:pt x="1657" y="0"/>
                  </a:moveTo>
                  <a:cubicBezTo>
                    <a:pt x="731" y="0"/>
                    <a:pt x="1" y="730"/>
                    <a:pt x="1" y="1629"/>
                  </a:cubicBezTo>
                  <a:cubicBezTo>
                    <a:pt x="1" y="2555"/>
                    <a:pt x="731" y="3285"/>
                    <a:pt x="1657" y="3285"/>
                  </a:cubicBezTo>
                  <a:cubicBezTo>
                    <a:pt x="2556" y="3285"/>
                    <a:pt x="3286" y="2555"/>
                    <a:pt x="3286" y="1629"/>
                  </a:cubicBezTo>
                  <a:cubicBezTo>
                    <a:pt x="3286" y="730"/>
                    <a:pt x="2556" y="0"/>
                    <a:pt x="16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4" name="Google Shape;1354;p18"/>
            <p:cNvSpPr/>
            <p:nvPr/>
          </p:nvSpPr>
          <p:spPr>
            <a:xfrm>
              <a:off x="2802800" y="1533775"/>
              <a:ext cx="70225" cy="70200"/>
            </a:xfrm>
            <a:custGeom>
              <a:avLst/>
              <a:gdLst/>
              <a:ahLst/>
              <a:cxnLst/>
              <a:rect l="l" t="t" r="r" b="b"/>
              <a:pathLst>
                <a:path w="2809" h="2808" extrusionOk="0">
                  <a:moveTo>
                    <a:pt x="1404" y="0"/>
                  </a:moveTo>
                  <a:cubicBezTo>
                    <a:pt x="618" y="0"/>
                    <a:pt x="1" y="646"/>
                    <a:pt x="1" y="1404"/>
                  </a:cubicBezTo>
                  <a:cubicBezTo>
                    <a:pt x="1" y="2190"/>
                    <a:pt x="618" y="2807"/>
                    <a:pt x="1404" y="2807"/>
                  </a:cubicBezTo>
                  <a:cubicBezTo>
                    <a:pt x="2191" y="2807"/>
                    <a:pt x="2808" y="2190"/>
                    <a:pt x="2808" y="1404"/>
                  </a:cubicBezTo>
                  <a:cubicBezTo>
                    <a:pt x="2808" y="646"/>
                    <a:pt x="2191" y="0"/>
                    <a:pt x="1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5" name="Google Shape;1355;p18"/>
            <p:cNvSpPr/>
            <p:nvPr/>
          </p:nvSpPr>
          <p:spPr>
            <a:xfrm>
              <a:off x="2797200" y="1528150"/>
              <a:ext cx="81425" cy="82150"/>
            </a:xfrm>
            <a:custGeom>
              <a:avLst/>
              <a:gdLst/>
              <a:ahLst/>
              <a:cxnLst/>
              <a:rect l="l" t="t" r="r" b="b"/>
              <a:pathLst>
                <a:path w="3257" h="3286" extrusionOk="0">
                  <a:moveTo>
                    <a:pt x="1628" y="478"/>
                  </a:moveTo>
                  <a:cubicBezTo>
                    <a:pt x="2274" y="478"/>
                    <a:pt x="2808" y="983"/>
                    <a:pt x="2808" y="1629"/>
                  </a:cubicBezTo>
                  <a:cubicBezTo>
                    <a:pt x="2808" y="2274"/>
                    <a:pt x="2274" y="2808"/>
                    <a:pt x="1628" y="2808"/>
                  </a:cubicBezTo>
                  <a:cubicBezTo>
                    <a:pt x="983" y="2808"/>
                    <a:pt x="449" y="2274"/>
                    <a:pt x="449" y="1629"/>
                  </a:cubicBezTo>
                  <a:cubicBezTo>
                    <a:pt x="449" y="983"/>
                    <a:pt x="983" y="478"/>
                    <a:pt x="1628" y="478"/>
                  </a:cubicBezTo>
                  <a:close/>
                  <a:moveTo>
                    <a:pt x="1628" y="0"/>
                  </a:moveTo>
                  <a:cubicBezTo>
                    <a:pt x="730" y="0"/>
                    <a:pt x="0" y="730"/>
                    <a:pt x="0" y="1629"/>
                  </a:cubicBezTo>
                  <a:cubicBezTo>
                    <a:pt x="0" y="2555"/>
                    <a:pt x="730" y="3285"/>
                    <a:pt x="1628" y="3285"/>
                  </a:cubicBezTo>
                  <a:cubicBezTo>
                    <a:pt x="2527" y="3285"/>
                    <a:pt x="3257" y="2555"/>
                    <a:pt x="3257" y="1629"/>
                  </a:cubicBezTo>
                  <a:cubicBezTo>
                    <a:pt x="3257" y="730"/>
                    <a:pt x="2527" y="0"/>
                    <a:pt x="16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6" name="Google Shape;1356;p18"/>
            <p:cNvSpPr/>
            <p:nvPr/>
          </p:nvSpPr>
          <p:spPr>
            <a:xfrm>
              <a:off x="3077950" y="1278275"/>
              <a:ext cx="70200" cy="70225"/>
            </a:xfrm>
            <a:custGeom>
              <a:avLst/>
              <a:gdLst/>
              <a:ahLst/>
              <a:cxnLst/>
              <a:rect l="l" t="t" r="r" b="b"/>
              <a:pathLst>
                <a:path w="2808" h="2809" extrusionOk="0">
                  <a:moveTo>
                    <a:pt x="1404" y="1"/>
                  </a:moveTo>
                  <a:cubicBezTo>
                    <a:pt x="646" y="1"/>
                    <a:pt x="0" y="647"/>
                    <a:pt x="0" y="1405"/>
                  </a:cubicBezTo>
                  <a:cubicBezTo>
                    <a:pt x="0" y="2191"/>
                    <a:pt x="646" y="2808"/>
                    <a:pt x="1404" y="2808"/>
                  </a:cubicBezTo>
                  <a:cubicBezTo>
                    <a:pt x="2190" y="2808"/>
                    <a:pt x="2808" y="2191"/>
                    <a:pt x="2808" y="1405"/>
                  </a:cubicBezTo>
                  <a:cubicBezTo>
                    <a:pt x="2808" y="647"/>
                    <a:pt x="2190" y="1"/>
                    <a:pt x="14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7" name="Google Shape;1357;p18"/>
            <p:cNvSpPr/>
            <p:nvPr/>
          </p:nvSpPr>
          <p:spPr>
            <a:xfrm>
              <a:off x="3072325" y="1272675"/>
              <a:ext cx="82150" cy="82125"/>
            </a:xfrm>
            <a:custGeom>
              <a:avLst/>
              <a:gdLst/>
              <a:ahLst/>
              <a:cxnLst/>
              <a:rect l="l" t="t" r="r" b="b"/>
              <a:pathLst>
                <a:path w="3286" h="3285" extrusionOk="0">
                  <a:moveTo>
                    <a:pt x="1629" y="477"/>
                  </a:moveTo>
                  <a:cubicBezTo>
                    <a:pt x="2275" y="477"/>
                    <a:pt x="2808" y="983"/>
                    <a:pt x="2808" y="1629"/>
                  </a:cubicBezTo>
                  <a:cubicBezTo>
                    <a:pt x="2808" y="2274"/>
                    <a:pt x="2275" y="2808"/>
                    <a:pt x="1629" y="2808"/>
                  </a:cubicBezTo>
                  <a:cubicBezTo>
                    <a:pt x="983" y="2808"/>
                    <a:pt x="478" y="2274"/>
                    <a:pt x="478" y="1629"/>
                  </a:cubicBezTo>
                  <a:cubicBezTo>
                    <a:pt x="478" y="983"/>
                    <a:pt x="983" y="477"/>
                    <a:pt x="1629" y="477"/>
                  </a:cubicBezTo>
                  <a:close/>
                  <a:moveTo>
                    <a:pt x="1629" y="0"/>
                  </a:moveTo>
                  <a:cubicBezTo>
                    <a:pt x="730" y="0"/>
                    <a:pt x="0" y="730"/>
                    <a:pt x="0" y="1629"/>
                  </a:cubicBezTo>
                  <a:cubicBezTo>
                    <a:pt x="0" y="2555"/>
                    <a:pt x="730" y="3285"/>
                    <a:pt x="1629" y="3285"/>
                  </a:cubicBezTo>
                  <a:cubicBezTo>
                    <a:pt x="2527" y="3285"/>
                    <a:pt x="3285" y="2555"/>
                    <a:pt x="3285" y="1629"/>
                  </a:cubicBezTo>
                  <a:cubicBezTo>
                    <a:pt x="3285" y="730"/>
                    <a:pt x="2527" y="0"/>
                    <a:pt x="1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8" name="Google Shape;1358;p18"/>
            <p:cNvSpPr/>
            <p:nvPr/>
          </p:nvSpPr>
          <p:spPr>
            <a:xfrm>
              <a:off x="3353775" y="1253025"/>
              <a:ext cx="70200" cy="70200"/>
            </a:xfrm>
            <a:custGeom>
              <a:avLst/>
              <a:gdLst/>
              <a:ahLst/>
              <a:cxnLst/>
              <a:rect l="l" t="t" r="r" b="b"/>
              <a:pathLst>
                <a:path w="2808" h="2808" extrusionOk="0">
                  <a:moveTo>
                    <a:pt x="1404" y="0"/>
                  </a:moveTo>
                  <a:cubicBezTo>
                    <a:pt x="618" y="0"/>
                    <a:pt x="0" y="618"/>
                    <a:pt x="0" y="1404"/>
                  </a:cubicBezTo>
                  <a:cubicBezTo>
                    <a:pt x="0" y="2190"/>
                    <a:pt x="618" y="2808"/>
                    <a:pt x="1404" y="2808"/>
                  </a:cubicBezTo>
                  <a:cubicBezTo>
                    <a:pt x="2162" y="2808"/>
                    <a:pt x="2808" y="2190"/>
                    <a:pt x="2808" y="1404"/>
                  </a:cubicBezTo>
                  <a:cubicBezTo>
                    <a:pt x="2808" y="618"/>
                    <a:pt x="2162" y="0"/>
                    <a:pt x="1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9" name="Google Shape;1359;p18"/>
            <p:cNvSpPr/>
            <p:nvPr/>
          </p:nvSpPr>
          <p:spPr>
            <a:xfrm>
              <a:off x="3347450" y="1247400"/>
              <a:ext cx="82150" cy="81450"/>
            </a:xfrm>
            <a:custGeom>
              <a:avLst/>
              <a:gdLst/>
              <a:ahLst/>
              <a:cxnLst/>
              <a:rect l="l" t="t" r="r" b="b"/>
              <a:pathLst>
                <a:path w="3286" h="3258" extrusionOk="0">
                  <a:moveTo>
                    <a:pt x="1657" y="450"/>
                  </a:moveTo>
                  <a:cubicBezTo>
                    <a:pt x="2303" y="450"/>
                    <a:pt x="2808" y="983"/>
                    <a:pt x="2808" y="1629"/>
                  </a:cubicBezTo>
                  <a:cubicBezTo>
                    <a:pt x="2808" y="2275"/>
                    <a:pt x="2303" y="2808"/>
                    <a:pt x="1657" y="2808"/>
                  </a:cubicBezTo>
                  <a:cubicBezTo>
                    <a:pt x="1011" y="2808"/>
                    <a:pt x="478" y="2275"/>
                    <a:pt x="478" y="1629"/>
                  </a:cubicBezTo>
                  <a:cubicBezTo>
                    <a:pt x="478" y="983"/>
                    <a:pt x="1011" y="450"/>
                    <a:pt x="1657" y="450"/>
                  </a:cubicBezTo>
                  <a:close/>
                  <a:moveTo>
                    <a:pt x="1657" y="1"/>
                  </a:moveTo>
                  <a:cubicBezTo>
                    <a:pt x="731" y="1"/>
                    <a:pt x="1" y="730"/>
                    <a:pt x="1" y="1629"/>
                  </a:cubicBezTo>
                  <a:cubicBezTo>
                    <a:pt x="1" y="2527"/>
                    <a:pt x="731" y="3257"/>
                    <a:pt x="1657" y="3257"/>
                  </a:cubicBezTo>
                  <a:cubicBezTo>
                    <a:pt x="2556" y="3257"/>
                    <a:pt x="3285" y="2527"/>
                    <a:pt x="3285" y="1629"/>
                  </a:cubicBezTo>
                  <a:cubicBezTo>
                    <a:pt x="3285" y="730"/>
                    <a:pt x="2556" y="1"/>
                    <a:pt x="16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0" name="Google Shape;1360;p18"/>
            <p:cNvSpPr/>
            <p:nvPr/>
          </p:nvSpPr>
          <p:spPr>
            <a:xfrm>
              <a:off x="3628900" y="1440425"/>
              <a:ext cx="70225" cy="70200"/>
            </a:xfrm>
            <a:custGeom>
              <a:avLst/>
              <a:gdLst/>
              <a:ahLst/>
              <a:cxnLst/>
              <a:rect l="l" t="t" r="r" b="b"/>
              <a:pathLst>
                <a:path w="2809" h="2808" extrusionOk="0">
                  <a:moveTo>
                    <a:pt x="1404" y="0"/>
                  </a:moveTo>
                  <a:cubicBezTo>
                    <a:pt x="618" y="0"/>
                    <a:pt x="1" y="618"/>
                    <a:pt x="1" y="1404"/>
                  </a:cubicBezTo>
                  <a:cubicBezTo>
                    <a:pt x="1" y="2190"/>
                    <a:pt x="618" y="2808"/>
                    <a:pt x="1404" y="2808"/>
                  </a:cubicBezTo>
                  <a:cubicBezTo>
                    <a:pt x="2191" y="2808"/>
                    <a:pt x="2808" y="2190"/>
                    <a:pt x="2808" y="1404"/>
                  </a:cubicBezTo>
                  <a:cubicBezTo>
                    <a:pt x="2808" y="618"/>
                    <a:pt x="2191" y="0"/>
                    <a:pt x="1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1" name="Google Shape;1361;p18"/>
            <p:cNvSpPr/>
            <p:nvPr/>
          </p:nvSpPr>
          <p:spPr>
            <a:xfrm>
              <a:off x="3623300" y="1434800"/>
              <a:ext cx="81425" cy="81450"/>
            </a:xfrm>
            <a:custGeom>
              <a:avLst/>
              <a:gdLst/>
              <a:ahLst/>
              <a:cxnLst/>
              <a:rect l="l" t="t" r="r" b="b"/>
              <a:pathLst>
                <a:path w="3257" h="3258" extrusionOk="0">
                  <a:moveTo>
                    <a:pt x="1628" y="450"/>
                  </a:moveTo>
                  <a:cubicBezTo>
                    <a:pt x="2274" y="450"/>
                    <a:pt x="2808" y="983"/>
                    <a:pt x="2808" y="1629"/>
                  </a:cubicBezTo>
                  <a:cubicBezTo>
                    <a:pt x="2808" y="2275"/>
                    <a:pt x="2274" y="2808"/>
                    <a:pt x="1628" y="2808"/>
                  </a:cubicBezTo>
                  <a:cubicBezTo>
                    <a:pt x="983" y="2808"/>
                    <a:pt x="449" y="2275"/>
                    <a:pt x="449" y="1629"/>
                  </a:cubicBezTo>
                  <a:cubicBezTo>
                    <a:pt x="449" y="983"/>
                    <a:pt x="983" y="450"/>
                    <a:pt x="1628" y="450"/>
                  </a:cubicBezTo>
                  <a:close/>
                  <a:moveTo>
                    <a:pt x="1628" y="0"/>
                  </a:moveTo>
                  <a:cubicBezTo>
                    <a:pt x="730" y="0"/>
                    <a:pt x="0" y="730"/>
                    <a:pt x="0" y="1629"/>
                  </a:cubicBezTo>
                  <a:cubicBezTo>
                    <a:pt x="0" y="2527"/>
                    <a:pt x="730" y="3257"/>
                    <a:pt x="1628" y="3257"/>
                  </a:cubicBezTo>
                  <a:cubicBezTo>
                    <a:pt x="2527" y="3257"/>
                    <a:pt x="3257" y="2527"/>
                    <a:pt x="3257" y="1629"/>
                  </a:cubicBezTo>
                  <a:cubicBezTo>
                    <a:pt x="3257" y="730"/>
                    <a:pt x="2527" y="0"/>
                    <a:pt x="16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2" name="Google Shape;1362;p18"/>
            <p:cNvSpPr/>
            <p:nvPr/>
          </p:nvSpPr>
          <p:spPr>
            <a:xfrm>
              <a:off x="3904050" y="1619400"/>
              <a:ext cx="70200" cy="70200"/>
            </a:xfrm>
            <a:custGeom>
              <a:avLst/>
              <a:gdLst/>
              <a:ahLst/>
              <a:cxnLst/>
              <a:rect l="l" t="t" r="r" b="b"/>
              <a:pathLst>
                <a:path w="2808" h="2808" extrusionOk="0">
                  <a:moveTo>
                    <a:pt x="1404" y="0"/>
                  </a:moveTo>
                  <a:cubicBezTo>
                    <a:pt x="646" y="0"/>
                    <a:pt x="0" y="618"/>
                    <a:pt x="0" y="1404"/>
                  </a:cubicBezTo>
                  <a:cubicBezTo>
                    <a:pt x="0" y="2162"/>
                    <a:pt x="646" y="2808"/>
                    <a:pt x="1404" y="2808"/>
                  </a:cubicBezTo>
                  <a:cubicBezTo>
                    <a:pt x="2190" y="2808"/>
                    <a:pt x="2807" y="2162"/>
                    <a:pt x="2807" y="1404"/>
                  </a:cubicBezTo>
                  <a:cubicBezTo>
                    <a:pt x="2807" y="618"/>
                    <a:pt x="2190" y="0"/>
                    <a:pt x="1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3" name="Google Shape;1363;p18"/>
            <p:cNvSpPr/>
            <p:nvPr/>
          </p:nvSpPr>
          <p:spPr>
            <a:xfrm>
              <a:off x="3898425" y="1613075"/>
              <a:ext cx="82150" cy="82150"/>
            </a:xfrm>
            <a:custGeom>
              <a:avLst/>
              <a:gdLst/>
              <a:ahLst/>
              <a:cxnLst/>
              <a:rect l="l" t="t" r="r" b="b"/>
              <a:pathLst>
                <a:path w="3286" h="3286" extrusionOk="0">
                  <a:moveTo>
                    <a:pt x="1629" y="478"/>
                  </a:moveTo>
                  <a:cubicBezTo>
                    <a:pt x="2274" y="478"/>
                    <a:pt x="2808" y="1011"/>
                    <a:pt x="2808" y="1657"/>
                  </a:cubicBezTo>
                  <a:cubicBezTo>
                    <a:pt x="2808" y="2303"/>
                    <a:pt x="2274" y="2808"/>
                    <a:pt x="1629" y="2808"/>
                  </a:cubicBezTo>
                  <a:cubicBezTo>
                    <a:pt x="983" y="2808"/>
                    <a:pt x="478" y="2303"/>
                    <a:pt x="478" y="1657"/>
                  </a:cubicBezTo>
                  <a:cubicBezTo>
                    <a:pt x="478" y="1011"/>
                    <a:pt x="983" y="478"/>
                    <a:pt x="1629" y="478"/>
                  </a:cubicBezTo>
                  <a:close/>
                  <a:moveTo>
                    <a:pt x="1629" y="0"/>
                  </a:moveTo>
                  <a:cubicBezTo>
                    <a:pt x="730" y="0"/>
                    <a:pt x="0" y="730"/>
                    <a:pt x="0" y="1657"/>
                  </a:cubicBezTo>
                  <a:cubicBezTo>
                    <a:pt x="0" y="2555"/>
                    <a:pt x="730" y="3285"/>
                    <a:pt x="1629" y="3285"/>
                  </a:cubicBezTo>
                  <a:cubicBezTo>
                    <a:pt x="2527" y="3285"/>
                    <a:pt x="3285" y="2555"/>
                    <a:pt x="3285" y="1657"/>
                  </a:cubicBezTo>
                  <a:cubicBezTo>
                    <a:pt x="3285" y="730"/>
                    <a:pt x="2527" y="0"/>
                    <a:pt x="1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4" name="Google Shape;1364;p18"/>
            <p:cNvSpPr/>
            <p:nvPr/>
          </p:nvSpPr>
          <p:spPr>
            <a:xfrm>
              <a:off x="4179875" y="1244600"/>
              <a:ext cx="70200" cy="70200"/>
            </a:xfrm>
            <a:custGeom>
              <a:avLst/>
              <a:gdLst/>
              <a:ahLst/>
              <a:cxnLst/>
              <a:rect l="l" t="t" r="r" b="b"/>
              <a:pathLst>
                <a:path w="2808" h="2808" extrusionOk="0">
                  <a:moveTo>
                    <a:pt x="1404" y="0"/>
                  </a:moveTo>
                  <a:cubicBezTo>
                    <a:pt x="618" y="0"/>
                    <a:pt x="0" y="618"/>
                    <a:pt x="0" y="1404"/>
                  </a:cubicBezTo>
                  <a:cubicBezTo>
                    <a:pt x="0" y="2162"/>
                    <a:pt x="618" y="2808"/>
                    <a:pt x="1404" y="2808"/>
                  </a:cubicBezTo>
                  <a:cubicBezTo>
                    <a:pt x="2162" y="2808"/>
                    <a:pt x="2808" y="2162"/>
                    <a:pt x="2808" y="1404"/>
                  </a:cubicBezTo>
                  <a:cubicBezTo>
                    <a:pt x="2808" y="618"/>
                    <a:pt x="2162" y="0"/>
                    <a:pt x="1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5" name="Google Shape;1365;p18"/>
            <p:cNvSpPr/>
            <p:nvPr/>
          </p:nvSpPr>
          <p:spPr>
            <a:xfrm>
              <a:off x="4173550" y="1238975"/>
              <a:ext cx="82150" cy="81450"/>
            </a:xfrm>
            <a:custGeom>
              <a:avLst/>
              <a:gdLst/>
              <a:ahLst/>
              <a:cxnLst/>
              <a:rect l="l" t="t" r="r" b="b"/>
              <a:pathLst>
                <a:path w="3286" h="3258" extrusionOk="0">
                  <a:moveTo>
                    <a:pt x="1657" y="450"/>
                  </a:moveTo>
                  <a:cubicBezTo>
                    <a:pt x="2303" y="450"/>
                    <a:pt x="2808" y="983"/>
                    <a:pt x="2808" y="1629"/>
                  </a:cubicBezTo>
                  <a:cubicBezTo>
                    <a:pt x="2808" y="2275"/>
                    <a:pt x="2303" y="2780"/>
                    <a:pt x="1657" y="2808"/>
                  </a:cubicBezTo>
                  <a:cubicBezTo>
                    <a:pt x="1011" y="2780"/>
                    <a:pt x="478" y="2275"/>
                    <a:pt x="478" y="1629"/>
                  </a:cubicBezTo>
                  <a:cubicBezTo>
                    <a:pt x="478" y="983"/>
                    <a:pt x="1011" y="450"/>
                    <a:pt x="1657" y="450"/>
                  </a:cubicBezTo>
                  <a:close/>
                  <a:moveTo>
                    <a:pt x="1657" y="1"/>
                  </a:moveTo>
                  <a:cubicBezTo>
                    <a:pt x="731" y="1"/>
                    <a:pt x="1" y="731"/>
                    <a:pt x="1" y="1629"/>
                  </a:cubicBezTo>
                  <a:cubicBezTo>
                    <a:pt x="1" y="2527"/>
                    <a:pt x="731" y="3257"/>
                    <a:pt x="1657" y="3257"/>
                  </a:cubicBezTo>
                  <a:cubicBezTo>
                    <a:pt x="2556" y="3257"/>
                    <a:pt x="3285" y="2527"/>
                    <a:pt x="3285" y="1629"/>
                  </a:cubicBezTo>
                  <a:cubicBezTo>
                    <a:pt x="3285" y="731"/>
                    <a:pt x="2556" y="1"/>
                    <a:pt x="16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6" name="Google Shape;1366;p18"/>
            <p:cNvSpPr/>
            <p:nvPr/>
          </p:nvSpPr>
          <p:spPr>
            <a:xfrm>
              <a:off x="2899675" y="2124725"/>
              <a:ext cx="271625" cy="294825"/>
            </a:xfrm>
            <a:custGeom>
              <a:avLst/>
              <a:gdLst/>
              <a:ahLst/>
              <a:cxnLst/>
              <a:rect l="l" t="t" r="r" b="b"/>
              <a:pathLst>
                <a:path w="10865" h="11793" extrusionOk="0">
                  <a:moveTo>
                    <a:pt x="10865" y="1"/>
                  </a:moveTo>
                  <a:cubicBezTo>
                    <a:pt x="10275" y="1"/>
                    <a:pt x="9686" y="57"/>
                    <a:pt x="9124" y="141"/>
                  </a:cubicBezTo>
                  <a:cubicBezTo>
                    <a:pt x="3650" y="1096"/>
                    <a:pt x="0" y="6318"/>
                    <a:pt x="955" y="11792"/>
                  </a:cubicBezTo>
                  <a:lnTo>
                    <a:pt x="10865" y="10052"/>
                  </a:lnTo>
                  <a:lnTo>
                    <a:pt x="108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7" name="Google Shape;1367;p18"/>
            <p:cNvSpPr/>
            <p:nvPr/>
          </p:nvSpPr>
          <p:spPr>
            <a:xfrm>
              <a:off x="2913700" y="2118425"/>
              <a:ext cx="263225" cy="306875"/>
            </a:xfrm>
            <a:custGeom>
              <a:avLst/>
              <a:gdLst/>
              <a:ahLst/>
              <a:cxnLst/>
              <a:rect l="l" t="t" r="r" b="b"/>
              <a:pathLst>
                <a:path w="10529" h="12275" extrusionOk="0">
                  <a:moveTo>
                    <a:pt x="10051" y="481"/>
                  </a:moveTo>
                  <a:lnTo>
                    <a:pt x="10051" y="10114"/>
                  </a:lnTo>
                  <a:lnTo>
                    <a:pt x="10051" y="10114"/>
                  </a:lnTo>
                  <a:lnTo>
                    <a:pt x="586" y="11781"/>
                  </a:lnTo>
                  <a:lnTo>
                    <a:pt x="586" y="11781"/>
                  </a:lnTo>
                  <a:cubicBezTo>
                    <a:pt x="520" y="11276"/>
                    <a:pt x="478" y="10786"/>
                    <a:pt x="478" y="10276"/>
                  </a:cubicBezTo>
                  <a:cubicBezTo>
                    <a:pt x="478" y="5615"/>
                    <a:pt x="3819" y="1460"/>
                    <a:pt x="8591" y="618"/>
                  </a:cubicBezTo>
                  <a:cubicBezTo>
                    <a:pt x="9069" y="546"/>
                    <a:pt x="9567" y="495"/>
                    <a:pt x="10051" y="481"/>
                  </a:cubicBezTo>
                  <a:close/>
                  <a:moveTo>
                    <a:pt x="10304" y="0"/>
                  </a:moveTo>
                  <a:cubicBezTo>
                    <a:pt x="9714" y="0"/>
                    <a:pt x="9097" y="56"/>
                    <a:pt x="8507" y="169"/>
                  </a:cubicBezTo>
                  <a:cubicBezTo>
                    <a:pt x="3510" y="1039"/>
                    <a:pt x="1" y="5391"/>
                    <a:pt x="1" y="10276"/>
                  </a:cubicBezTo>
                  <a:cubicBezTo>
                    <a:pt x="1" y="10893"/>
                    <a:pt x="57" y="11483"/>
                    <a:pt x="169" y="12072"/>
                  </a:cubicBezTo>
                  <a:cubicBezTo>
                    <a:pt x="193" y="12195"/>
                    <a:pt x="282" y="12274"/>
                    <a:pt x="397" y="12274"/>
                  </a:cubicBezTo>
                  <a:cubicBezTo>
                    <a:pt x="414" y="12274"/>
                    <a:pt x="432" y="12273"/>
                    <a:pt x="450" y="12269"/>
                  </a:cubicBezTo>
                  <a:lnTo>
                    <a:pt x="10332" y="10528"/>
                  </a:lnTo>
                  <a:cubicBezTo>
                    <a:pt x="10444" y="10500"/>
                    <a:pt x="10529" y="10416"/>
                    <a:pt x="10529" y="10304"/>
                  </a:cubicBezTo>
                  <a:lnTo>
                    <a:pt x="10529" y="253"/>
                  </a:lnTo>
                  <a:cubicBezTo>
                    <a:pt x="10529" y="169"/>
                    <a:pt x="10501" y="113"/>
                    <a:pt x="10472" y="85"/>
                  </a:cubicBezTo>
                  <a:cubicBezTo>
                    <a:pt x="10416" y="28"/>
                    <a:pt x="10360" y="0"/>
                    <a:pt x="103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8" name="Google Shape;1368;p18"/>
            <p:cNvSpPr/>
            <p:nvPr/>
          </p:nvSpPr>
          <p:spPr>
            <a:xfrm>
              <a:off x="2923525" y="2376000"/>
              <a:ext cx="247775" cy="197950"/>
            </a:xfrm>
            <a:custGeom>
              <a:avLst/>
              <a:gdLst/>
              <a:ahLst/>
              <a:cxnLst/>
              <a:rect l="l" t="t" r="r" b="b"/>
              <a:pathLst>
                <a:path w="9911" h="7918" extrusionOk="0">
                  <a:moveTo>
                    <a:pt x="9911" y="1"/>
                  </a:moveTo>
                  <a:lnTo>
                    <a:pt x="1" y="1741"/>
                  </a:lnTo>
                  <a:cubicBezTo>
                    <a:pt x="450" y="4324"/>
                    <a:pt x="1657" y="6318"/>
                    <a:pt x="3706" y="7918"/>
                  </a:cubicBezTo>
                  <a:lnTo>
                    <a:pt x="991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9" name="Google Shape;1369;p18"/>
            <p:cNvSpPr/>
            <p:nvPr/>
          </p:nvSpPr>
          <p:spPr>
            <a:xfrm>
              <a:off x="2916500" y="2367575"/>
              <a:ext cx="268850" cy="214800"/>
            </a:xfrm>
            <a:custGeom>
              <a:avLst/>
              <a:gdLst/>
              <a:ahLst/>
              <a:cxnLst/>
              <a:rect l="l" t="t" r="r" b="b"/>
              <a:pathLst>
                <a:path w="10754" h="8592" extrusionOk="0">
                  <a:moveTo>
                    <a:pt x="9630" y="666"/>
                  </a:moveTo>
                  <a:lnTo>
                    <a:pt x="3964" y="7929"/>
                  </a:lnTo>
                  <a:lnTo>
                    <a:pt x="3964" y="7929"/>
                  </a:lnTo>
                  <a:cubicBezTo>
                    <a:pt x="2101" y="6427"/>
                    <a:pt x="1009" y="4618"/>
                    <a:pt x="547" y="2266"/>
                  </a:cubicBezTo>
                  <a:lnTo>
                    <a:pt x="547" y="2266"/>
                  </a:lnTo>
                  <a:lnTo>
                    <a:pt x="9630" y="666"/>
                  </a:lnTo>
                  <a:close/>
                  <a:moveTo>
                    <a:pt x="10753" y="1"/>
                  </a:moveTo>
                  <a:lnTo>
                    <a:pt x="10136" y="113"/>
                  </a:lnTo>
                  <a:lnTo>
                    <a:pt x="1" y="1882"/>
                  </a:lnTo>
                  <a:lnTo>
                    <a:pt x="57" y="2106"/>
                  </a:lnTo>
                  <a:cubicBezTo>
                    <a:pt x="506" y="4745"/>
                    <a:pt x="1741" y="6795"/>
                    <a:pt x="3847" y="8451"/>
                  </a:cubicBezTo>
                  <a:lnTo>
                    <a:pt x="4044" y="8592"/>
                  </a:lnTo>
                  <a:lnTo>
                    <a:pt x="107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0" name="Google Shape;1370;p18"/>
            <p:cNvSpPr/>
            <p:nvPr/>
          </p:nvSpPr>
          <p:spPr>
            <a:xfrm>
              <a:off x="3016175" y="2250375"/>
              <a:ext cx="442200" cy="377675"/>
            </a:xfrm>
            <a:custGeom>
              <a:avLst/>
              <a:gdLst/>
              <a:ahLst/>
              <a:cxnLst/>
              <a:rect l="l" t="t" r="r" b="b"/>
              <a:pathLst>
                <a:path w="17688" h="15107" extrusionOk="0">
                  <a:moveTo>
                    <a:pt x="14908" y="0"/>
                  </a:moveTo>
                  <a:lnTo>
                    <a:pt x="6205" y="5026"/>
                  </a:lnTo>
                  <a:lnTo>
                    <a:pt x="0" y="12943"/>
                  </a:lnTo>
                  <a:cubicBezTo>
                    <a:pt x="1846" y="14382"/>
                    <a:pt x="3997" y="15106"/>
                    <a:pt x="6167" y="15106"/>
                  </a:cubicBezTo>
                  <a:cubicBezTo>
                    <a:pt x="7891" y="15106"/>
                    <a:pt x="9627" y="14649"/>
                    <a:pt x="11230" y="13729"/>
                  </a:cubicBezTo>
                  <a:cubicBezTo>
                    <a:pt x="16031" y="10949"/>
                    <a:pt x="17688" y="4801"/>
                    <a:pt x="149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1" name="Google Shape;1371;p18"/>
            <p:cNvSpPr/>
            <p:nvPr/>
          </p:nvSpPr>
          <p:spPr>
            <a:xfrm>
              <a:off x="3009850" y="2244450"/>
              <a:ext cx="418350" cy="389175"/>
            </a:xfrm>
            <a:custGeom>
              <a:avLst/>
              <a:gdLst/>
              <a:ahLst/>
              <a:cxnLst/>
              <a:rect l="l" t="t" r="r" b="b"/>
              <a:pathLst>
                <a:path w="16734" h="15567" extrusionOk="0">
                  <a:moveTo>
                    <a:pt x="15077" y="547"/>
                  </a:moveTo>
                  <a:cubicBezTo>
                    <a:pt x="15898" y="2037"/>
                    <a:pt x="16284" y="3649"/>
                    <a:pt x="16284" y="5235"/>
                  </a:cubicBezTo>
                  <a:cubicBezTo>
                    <a:pt x="16284" y="8632"/>
                    <a:pt x="14515" y="11945"/>
                    <a:pt x="11371" y="13769"/>
                  </a:cubicBezTo>
                  <a:cubicBezTo>
                    <a:pt x="9799" y="14668"/>
                    <a:pt x="8114" y="15117"/>
                    <a:pt x="6430" y="15117"/>
                  </a:cubicBezTo>
                  <a:cubicBezTo>
                    <a:pt x="4374" y="15117"/>
                    <a:pt x="2371" y="14439"/>
                    <a:pt x="595" y="13134"/>
                  </a:cubicBezTo>
                  <a:lnTo>
                    <a:pt x="595" y="13134"/>
                  </a:lnTo>
                  <a:lnTo>
                    <a:pt x="6593" y="5446"/>
                  </a:lnTo>
                  <a:lnTo>
                    <a:pt x="6593" y="5446"/>
                  </a:lnTo>
                  <a:lnTo>
                    <a:pt x="15077" y="547"/>
                  </a:lnTo>
                  <a:close/>
                  <a:moveTo>
                    <a:pt x="15166" y="0"/>
                  </a:moveTo>
                  <a:cubicBezTo>
                    <a:pt x="15127" y="0"/>
                    <a:pt x="15086" y="13"/>
                    <a:pt x="15049" y="41"/>
                  </a:cubicBezTo>
                  <a:lnTo>
                    <a:pt x="6346" y="5066"/>
                  </a:lnTo>
                  <a:lnTo>
                    <a:pt x="6261" y="5122"/>
                  </a:lnTo>
                  <a:lnTo>
                    <a:pt x="85" y="13039"/>
                  </a:lnTo>
                  <a:cubicBezTo>
                    <a:pt x="1" y="13124"/>
                    <a:pt x="29" y="13292"/>
                    <a:pt x="113" y="13376"/>
                  </a:cubicBezTo>
                  <a:cubicBezTo>
                    <a:pt x="1994" y="14836"/>
                    <a:pt x="4212" y="15566"/>
                    <a:pt x="6430" y="15566"/>
                  </a:cubicBezTo>
                  <a:cubicBezTo>
                    <a:pt x="8199" y="15566"/>
                    <a:pt x="9967" y="15117"/>
                    <a:pt x="11596" y="14162"/>
                  </a:cubicBezTo>
                  <a:cubicBezTo>
                    <a:pt x="14908" y="12253"/>
                    <a:pt x="16733" y="8800"/>
                    <a:pt x="16733" y="5235"/>
                  </a:cubicBezTo>
                  <a:cubicBezTo>
                    <a:pt x="16733" y="3494"/>
                    <a:pt x="16284" y="1725"/>
                    <a:pt x="15358" y="125"/>
                  </a:cubicBezTo>
                  <a:cubicBezTo>
                    <a:pt x="15320" y="50"/>
                    <a:pt x="15245" y="0"/>
                    <a:pt x="151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2" name="Google Shape;1372;p18"/>
            <p:cNvSpPr/>
            <p:nvPr/>
          </p:nvSpPr>
          <p:spPr>
            <a:xfrm>
              <a:off x="3171275" y="2124725"/>
              <a:ext cx="217625" cy="251300"/>
            </a:xfrm>
            <a:custGeom>
              <a:avLst/>
              <a:gdLst/>
              <a:ahLst/>
              <a:cxnLst/>
              <a:rect l="l" t="t" r="r" b="b"/>
              <a:pathLst>
                <a:path w="8705" h="10052" extrusionOk="0">
                  <a:moveTo>
                    <a:pt x="1" y="1"/>
                  </a:moveTo>
                  <a:lnTo>
                    <a:pt x="1" y="10052"/>
                  </a:lnTo>
                  <a:lnTo>
                    <a:pt x="8704" y="5026"/>
                  </a:lnTo>
                  <a:cubicBezTo>
                    <a:pt x="6851" y="1798"/>
                    <a:pt x="3707" y="1"/>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3" name="Google Shape;1373;p18"/>
            <p:cNvSpPr/>
            <p:nvPr/>
          </p:nvSpPr>
          <p:spPr>
            <a:xfrm>
              <a:off x="3164975" y="2118425"/>
              <a:ext cx="231625" cy="267425"/>
            </a:xfrm>
            <a:custGeom>
              <a:avLst/>
              <a:gdLst/>
              <a:ahLst/>
              <a:cxnLst/>
              <a:rect l="l" t="t" r="r" b="b"/>
              <a:pathLst>
                <a:path w="9265" h="10697" extrusionOk="0">
                  <a:moveTo>
                    <a:pt x="478" y="480"/>
                  </a:moveTo>
                  <a:cubicBezTo>
                    <a:pt x="3926" y="550"/>
                    <a:pt x="6847" y="2238"/>
                    <a:pt x="8645" y="5197"/>
                  </a:cubicBezTo>
                  <a:lnTo>
                    <a:pt x="8645" y="5197"/>
                  </a:lnTo>
                  <a:lnTo>
                    <a:pt x="478" y="9913"/>
                  </a:lnTo>
                  <a:lnTo>
                    <a:pt x="478" y="480"/>
                  </a:lnTo>
                  <a:close/>
                  <a:moveTo>
                    <a:pt x="0" y="0"/>
                  </a:moveTo>
                  <a:lnTo>
                    <a:pt x="0" y="10697"/>
                  </a:lnTo>
                  <a:lnTo>
                    <a:pt x="365" y="10500"/>
                  </a:lnTo>
                  <a:lnTo>
                    <a:pt x="9265" y="5363"/>
                  </a:lnTo>
                  <a:lnTo>
                    <a:pt x="9153" y="5166"/>
                  </a:lnTo>
                  <a:cubicBezTo>
                    <a:pt x="7272" y="1881"/>
                    <a:pt x="4043" y="0"/>
                    <a:pt x="2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4" name="Google Shape;1374;p18"/>
            <p:cNvSpPr/>
            <p:nvPr/>
          </p:nvSpPr>
          <p:spPr>
            <a:xfrm>
              <a:off x="3048450" y="2253175"/>
              <a:ext cx="244975" cy="244975"/>
            </a:xfrm>
            <a:custGeom>
              <a:avLst/>
              <a:gdLst/>
              <a:ahLst/>
              <a:cxnLst/>
              <a:rect l="l" t="t" r="r" b="b"/>
              <a:pathLst>
                <a:path w="9799" h="9799" extrusionOk="0">
                  <a:moveTo>
                    <a:pt x="4914" y="1"/>
                  </a:moveTo>
                  <a:cubicBezTo>
                    <a:pt x="2191" y="1"/>
                    <a:pt x="1" y="2190"/>
                    <a:pt x="1" y="4914"/>
                  </a:cubicBezTo>
                  <a:cubicBezTo>
                    <a:pt x="1" y="7609"/>
                    <a:pt x="2191" y="9799"/>
                    <a:pt x="4914" y="9799"/>
                  </a:cubicBezTo>
                  <a:cubicBezTo>
                    <a:pt x="7609" y="9799"/>
                    <a:pt x="9799" y="7609"/>
                    <a:pt x="9799" y="4914"/>
                  </a:cubicBezTo>
                  <a:cubicBezTo>
                    <a:pt x="9799" y="2190"/>
                    <a:pt x="7609" y="1"/>
                    <a:pt x="49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5" name="Google Shape;1375;p18"/>
            <p:cNvSpPr/>
            <p:nvPr/>
          </p:nvSpPr>
          <p:spPr>
            <a:xfrm>
              <a:off x="3042850" y="2247575"/>
              <a:ext cx="256900" cy="256900"/>
            </a:xfrm>
            <a:custGeom>
              <a:avLst/>
              <a:gdLst/>
              <a:ahLst/>
              <a:cxnLst/>
              <a:rect l="l" t="t" r="r" b="b"/>
              <a:pathLst>
                <a:path w="10276" h="10276" extrusionOk="0">
                  <a:moveTo>
                    <a:pt x="5138" y="477"/>
                  </a:moveTo>
                  <a:cubicBezTo>
                    <a:pt x="6429" y="477"/>
                    <a:pt x="7580" y="983"/>
                    <a:pt x="8423" y="1825"/>
                  </a:cubicBezTo>
                  <a:cubicBezTo>
                    <a:pt x="9265" y="2667"/>
                    <a:pt x="9798" y="3846"/>
                    <a:pt x="9798" y="5138"/>
                  </a:cubicBezTo>
                  <a:cubicBezTo>
                    <a:pt x="9798" y="6429"/>
                    <a:pt x="9265" y="7580"/>
                    <a:pt x="8423" y="8422"/>
                  </a:cubicBezTo>
                  <a:cubicBezTo>
                    <a:pt x="7580" y="9265"/>
                    <a:pt x="6429" y="9798"/>
                    <a:pt x="5138" y="9798"/>
                  </a:cubicBezTo>
                  <a:cubicBezTo>
                    <a:pt x="3847" y="9798"/>
                    <a:pt x="2667" y="9265"/>
                    <a:pt x="1825" y="8422"/>
                  </a:cubicBezTo>
                  <a:cubicBezTo>
                    <a:pt x="983" y="7580"/>
                    <a:pt x="478" y="6429"/>
                    <a:pt x="478" y="5138"/>
                  </a:cubicBezTo>
                  <a:cubicBezTo>
                    <a:pt x="478" y="3846"/>
                    <a:pt x="983" y="2667"/>
                    <a:pt x="1825" y="1825"/>
                  </a:cubicBezTo>
                  <a:cubicBezTo>
                    <a:pt x="2667" y="983"/>
                    <a:pt x="3847" y="477"/>
                    <a:pt x="5138" y="477"/>
                  </a:cubicBezTo>
                  <a:close/>
                  <a:moveTo>
                    <a:pt x="5138" y="0"/>
                  </a:moveTo>
                  <a:cubicBezTo>
                    <a:pt x="2302" y="0"/>
                    <a:pt x="0" y="2302"/>
                    <a:pt x="0" y="5138"/>
                  </a:cubicBezTo>
                  <a:cubicBezTo>
                    <a:pt x="0" y="7973"/>
                    <a:pt x="2302" y="10275"/>
                    <a:pt x="5138" y="10275"/>
                  </a:cubicBezTo>
                  <a:cubicBezTo>
                    <a:pt x="7974" y="10275"/>
                    <a:pt x="10276" y="7973"/>
                    <a:pt x="10276" y="5138"/>
                  </a:cubicBezTo>
                  <a:cubicBezTo>
                    <a:pt x="10276" y="2302"/>
                    <a:pt x="7974" y="0"/>
                    <a:pt x="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6" name="Google Shape;1376;p18"/>
            <p:cNvSpPr/>
            <p:nvPr/>
          </p:nvSpPr>
          <p:spPr>
            <a:xfrm>
              <a:off x="2176025" y="2376000"/>
              <a:ext cx="295525" cy="251575"/>
            </a:xfrm>
            <a:custGeom>
              <a:avLst/>
              <a:gdLst/>
              <a:ahLst/>
              <a:cxnLst/>
              <a:rect l="l" t="t" r="r" b="b"/>
              <a:pathLst>
                <a:path w="11821" h="10063" extrusionOk="0">
                  <a:moveTo>
                    <a:pt x="1" y="1"/>
                  </a:moveTo>
                  <a:cubicBezTo>
                    <a:pt x="1" y="590"/>
                    <a:pt x="57" y="1208"/>
                    <a:pt x="169" y="1769"/>
                  </a:cubicBezTo>
                  <a:cubicBezTo>
                    <a:pt x="1022" y="6632"/>
                    <a:pt x="5276" y="10063"/>
                    <a:pt x="10074" y="10063"/>
                  </a:cubicBezTo>
                  <a:cubicBezTo>
                    <a:pt x="10650" y="10063"/>
                    <a:pt x="11234" y="10013"/>
                    <a:pt x="11820" y="9911"/>
                  </a:cubicBezTo>
                  <a:lnTo>
                    <a:pt x="100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7" name="Google Shape;1377;p18"/>
            <p:cNvSpPr/>
            <p:nvPr/>
          </p:nvSpPr>
          <p:spPr>
            <a:xfrm>
              <a:off x="2170425" y="2370400"/>
              <a:ext cx="306750" cy="263225"/>
            </a:xfrm>
            <a:custGeom>
              <a:avLst/>
              <a:gdLst/>
              <a:ahLst/>
              <a:cxnLst/>
              <a:rect l="l" t="t" r="r" b="b"/>
              <a:pathLst>
                <a:path w="12270" h="10529" extrusionOk="0">
                  <a:moveTo>
                    <a:pt x="10086" y="477"/>
                  </a:moveTo>
                  <a:lnTo>
                    <a:pt x="11775" y="9941"/>
                  </a:lnTo>
                  <a:lnTo>
                    <a:pt x="11775" y="9941"/>
                  </a:lnTo>
                  <a:cubicBezTo>
                    <a:pt x="11279" y="10008"/>
                    <a:pt x="10767" y="10051"/>
                    <a:pt x="10276" y="10051"/>
                  </a:cubicBezTo>
                  <a:cubicBezTo>
                    <a:pt x="5615" y="10051"/>
                    <a:pt x="1460" y="6710"/>
                    <a:pt x="618" y="1937"/>
                  </a:cubicBezTo>
                  <a:cubicBezTo>
                    <a:pt x="546" y="1483"/>
                    <a:pt x="495" y="967"/>
                    <a:pt x="481" y="477"/>
                  </a:cubicBezTo>
                  <a:close/>
                  <a:moveTo>
                    <a:pt x="225" y="0"/>
                  </a:moveTo>
                  <a:cubicBezTo>
                    <a:pt x="169" y="0"/>
                    <a:pt x="113" y="28"/>
                    <a:pt x="85" y="56"/>
                  </a:cubicBezTo>
                  <a:cubicBezTo>
                    <a:pt x="28" y="112"/>
                    <a:pt x="0" y="169"/>
                    <a:pt x="0" y="225"/>
                  </a:cubicBezTo>
                  <a:cubicBezTo>
                    <a:pt x="0" y="814"/>
                    <a:pt x="57" y="1432"/>
                    <a:pt x="169" y="2022"/>
                  </a:cubicBezTo>
                  <a:cubicBezTo>
                    <a:pt x="1039" y="7019"/>
                    <a:pt x="5391" y="10528"/>
                    <a:pt x="10276" y="10528"/>
                  </a:cubicBezTo>
                  <a:cubicBezTo>
                    <a:pt x="10865" y="10528"/>
                    <a:pt x="11483" y="10472"/>
                    <a:pt x="12073" y="10360"/>
                  </a:cubicBezTo>
                  <a:cubicBezTo>
                    <a:pt x="12129" y="10360"/>
                    <a:pt x="12185" y="10332"/>
                    <a:pt x="12241" y="10275"/>
                  </a:cubicBezTo>
                  <a:cubicBezTo>
                    <a:pt x="12269" y="10219"/>
                    <a:pt x="12269" y="10163"/>
                    <a:pt x="12269" y="10107"/>
                  </a:cubicBezTo>
                  <a:lnTo>
                    <a:pt x="10528" y="197"/>
                  </a:lnTo>
                  <a:cubicBezTo>
                    <a:pt x="10500" y="84"/>
                    <a:pt x="10416" y="0"/>
                    <a:pt x="103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8" name="Google Shape;1378;p18"/>
            <p:cNvSpPr/>
            <p:nvPr/>
          </p:nvSpPr>
          <p:spPr>
            <a:xfrm>
              <a:off x="2428000" y="2376000"/>
              <a:ext cx="197950" cy="247800"/>
            </a:xfrm>
            <a:custGeom>
              <a:avLst/>
              <a:gdLst/>
              <a:ahLst/>
              <a:cxnLst/>
              <a:rect l="l" t="t" r="r" b="b"/>
              <a:pathLst>
                <a:path w="7918" h="9912" extrusionOk="0">
                  <a:moveTo>
                    <a:pt x="1" y="1"/>
                  </a:moveTo>
                  <a:lnTo>
                    <a:pt x="1741" y="9911"/>
                  </a:lnTo>
                  <a:cubicBezTo>
                    <a:pt x="4324" y="9462"/>
                    <a:pt x="6290" y="8255"/>
                    <a:pt x="7918" y="6205"/>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9" name="Google Shape;1379;p18"/>
            <p:cNvSpPr/>
            <p:nvPr/>
          </p:nvSpPr>
          <p:spPr>
            <a:xfrm>
              <a:off x="2419575" y="2361975"/>
              <a:ext cx="214100" cy="268825"/>
            </a:xfrm>
            <a:custGeom>
              <a:avLst/>
              <a:gdLst/>
              <a:ahLst/>
              <a:cxnLst/>
              <a:rect l="l" t="t" r="r" b="b"/>
              <a:pathLst>
                <a:path w="8564" h="10753" extrusionOk="0">
                  <a:moveTo>
                    <a:pt x="670" y="1148"/>
                  </a:moveTo>
                  <a:lnTo>
                    <a:pt x="7928" y="6790"/>
                  </a:lnTo>
                  <a:lnTo>
                    <a:pt x="7928" y="6790"/>
                  </a:lnTo>
                  <a:cubicBezTo>
                    <a:pt x="6430" y="8647"/>
                    <a:pt x="4603" y="9738"/>
                    <a:pt x="2261" y="10203"/>
                  </a:cubicBezTo>
                  <a:lnTo>
                    <a:pt x="2261" y="10203"/>
                  </a:lnTo>
                  <a:lnTo>
                    <a:pt x="670" y="1148"/>
                  </a:lnTo>
                  <a:close/>
                  <a:moveTo>
                    <a:pt x="1" y="0"/>
                  </a:moveTo>
                  <a:lnTo>
                    <a:pt x="85" y="618"/>
                  </a:lnTo>
                  <a:lnTo>
                    <a:pt x="1882" y="10753"/>
                  </a:lnTo>
                  <a:lnTo>
                    <a:pt x="2107" y="10697"/>
                  </a:lnTo>
                  <a:cubicBezTo>
                    <a:pt x="4746" y="10248"/>
                    <a:pt x="6795" y="9012"/>
                    <a:pt x="8423" y="6907"/>
                  </a:cubicBezTo>
                  <a:lnTo>
                    <a:pt x="8564" y="6710"/>
                  </a:lnTo>
                  <a:lnTo>
                    <a:pt x="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0" name="Google Shape;1380;p18"/>
            <p:cNvSpPr/>
            <p:nvPr/>
          </p:nvSpPr>
          <p:spPr>
            <a:xfrm>
              <a:off x="2302375" y="2124700"/>
              <a:ext cx="395175" cy="406450"/>
            </a:xfrm>
            <a:custGeom>
              <a:avLst/>
              <a:gdLst/>
              <a:ahLst/>
              <a:cxnLst/>
              <a:rect l="l" t="t" r="r" b="b"/>
              <a:pathLst>
                <a:path w="15807" h="16258" extrusionOk="0">
                  <a:moveTo>
                    <a:pt x="5009" y="1"/>
                  </a:moveTo>
                  <a:cubicBezTo>
                    <a:pt x="3306" y="1"/>
                    <a:pt x="1580" y="435"/>
                    <a:pt x="0" y="1350"/>
                  </a:cubicBezTo>
                  <a:lnTo>
                    <a:pt x="5026" y="10053"/>
                  </a:lnTo>
                  <a:lnTo>
                    <a:pt x="12943" y="16257"/>
                  </a:lnTo>
                  <a:cubicBezTo>
                    <a:pt x="15498" y="12972"/>
                    <a:pt x="15807" y="8649"/>
                    <a:pt x="13729" y="5027"/>
                  </a:cubicBezTo>
                  <a:cubicBezTo>
                    <a:pt x="11864" y="1806"/>
                    <a:pt x="8483" y="1"/>
                    <a:pt x="50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1" name="Google Shape;1381;p18"/>
            <p:cNvSpPr/>
            <p:nvPr/>
          </p:nvSpPr>
          <p:spPr>
            <a:xfrm>
              <a:off x="2295350" y="2119125"/>
              <a:ext cx="390275" cy="417625"/>
            </a:xfrm>
            <a:custGeom>
              <a:avLst/>
              <a:gdLst/>
              <a:ahLst/>
              <a:cxnLst/>
              <a:rect l="l" t="t" r="r" b="b"/>
              <a:pathLst>
                <a:path w="15611" h="16705" extrusionOk="0">
                  <a:moveTo>
                    <a:pt x="5279" y="478"/>
                  </a:moveTo>
                  <a:cubicBezTo>
                    <a:pt x="8676" y="478"/>
                    <a:pt x="11989" y="2218"/>
                    <a:pt x="13785" y="5391"/>
                  </a:cubicBezTo>
                  <a:cubicBezTo>
                    <a:pt x="14712" y="6935"/>
                    <a:pt x="15161" y="8647"/>
                    <a:pt x="15161" y="10304"/>
                  </a:cubicBezTo>
                  <a:cubicBezTo>
                    <a:pt x="15134" y="12359"/>
                    <a:pt x="14482" y="14388"/>
                    <a:pt x="13180" y="16140"/>
                  </a:cubicBezTo>
                  <a:lnTo>
                    <a:pt x="13180" y="16140"/>
                  </a:lnTo>
                  <a:lnTo>
                    <a:pt x="5490" y="10141"/>
                  </a:lnTo>
                  <a:lnTo>
                    <a:pt x="5490" y="10141"/>
                  </a:lnTo>
                  <a:lnTo>
                    <a:pt x="593" y="1660"/>
                  </a:lnTo>
                  <a:lnTo>
                    <a:pt x="593" y="1660"/>
                  </a:lnTo>
                  <a:cubicBezTo>
                    <a:pt x="2082" y="863"/>
                    <a:pt x="3693" y="478"/>
                    <a:pt x="5279" y="478"/>
                  </a:cubicBezTo>
                  <a:close/>
                  <a:moveTo>
                    <a:pt x="5279" y="0"/>
                  </a:moveTo>
                  <a:cubicBezTo>
                    <a:pt x="3538" y="0"/>
                    <a:pt x="1769" y="450"/>
                    <a:pt x="141" y="1376"/>
                  </a:cubicBezTo>
                  <a:cubicBezTo>
                    <a:pt x="29" y="1432"/>
                    <a:pt x="1" y="1573"/>
                    <a:pt x="57" y="1685"/>
                  </a:cubicBezTo>
                  <a:lnTo>
                    <a:pt x="5082" y="10416"/>
                  </a:lnTo>
                  <a:lnTo>
                    <a:pt x="5138" y="10472"/>
                  </a:lnTo>
                  <a:lnTo>
                    <a:pt x="13084" y="16649"/>
                  </a:lnTo>
                  <a:cubicBezTo>
                    <a:pt x="13112" y="16705"/>
                    <a:pt x="13196" y="16705"/>
                    <a:pt x="13252" y="16705"/>
                  </a:cubicBezTo>
                  <a:cubicBezTo>
                    <a:pt x="13308" y="16705"/>
                    <a:pt x="13364" y="16677"/>
                    <a:pt x="13392" y="16621"/>
                  </a:cubicBezTo>
                  <a:cubicBezTo>
                    <a:pt x="14880" y="14740"/>
                    <a:pt x="15610" y="12550"/>
                    <a:pt x="15610" y="10304"/>
                  </a:cubicBezTo>
                  <a:cubicBezTo>
                    <a:pt x="15610" y="8563"/>
                    <a:pt x="15161" y="6766"/>
                    <a:pt x="14207" y="5138"/>
                  </a:cubicBezTo>
                  <a:cubicBezTo>
                    <a:pt x="12297" y="1853"/>
                    <a:pt x="8844" y="0"/>
                    <a:pt x="52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2" name="Google Shape;1382;p18"/>
            <p:cNvSpPr/>
            <p:nvPr/>
          </p:nvSpPr>
          <p:spPr>
            <a:xfrm>
              <a:off x="2176025" y="2158425"/>
              <a:ext cx="252000" cy="217600"/>
            </a:xfrm>
            <a:custGeom>
              <a:avLst/>
              <a:gdLst/>
              <a:ahLst/>
              <a:cxnLst/>
              <a:rect l="l" t="t" r="r" b="b"/>
              <a:pathLst>
                <a:path w="10080" h="8704" extrusionOk="0">
                  <a:moveTo>
                    <a:pt x="5054" y="1"/>
                  </a:moveTo>
                  <a:cubicBezTo>
                    <a:pt x="1826" y="1853"/>
                    <a:pt x="1" y="4998"/>
                    <a:pt x="1" y="8704"/>
                  </a:cubicBezTo>
                  <a:lnTo>
                    <a:pt x="10080" y="8704"/>
                  </a:lnTo>
                  <a:lnTo>
                    <a:pt x="505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3" name="Google Shape;1383;p18"/>
            <p:cNvSpPr/>
            <p:nvPr/>
          </p:nvSpPr>
          <p:spPr>
            <a:xfrm>
              <a:off x="2170425" y="2150700"/>
              <a:ext cx="267425" cy="231650"/>
            </a:xfrm>
            <a:custGeom>
              <a:avLst/>
              <a:gdLst/>
              <a:ahLst/>
              <a:cxnLst/>
              <a:rect l="l" t="t" r="r" b="b"/>
              <a:pathLst>
                <a:path w="10697" h="9266" extrusionOk="0">
                  <a:moveTo>
                    <a:pt x="5176" y="634"/>
                  </a:moveTo>
                  <a:lnTo>
                    <a:pt x="9869" y="8788"/>
                  </a:lnTo>
                  <a:lnTo>
                    <a:pt x="480" y="8788"/>
                  </a:lnTo>
                  <a:cubicBezTo>
                    <a:pt x="550" y="5347"/>
                    <a:pt x="2230" y="2433"/>
                    <a:pt x="5176" y="634"/>
                  </a:cubicBezTo>
                  <a:close/>
                  <a:moveTo>
                    <a:pt x="5363" y="1"/>
                  </a:moveTo>
                  <a:lnTo>
                    <a:pt x="5138" y="113"/>
                  </a:lnTo>
                  <a:cubicBezTo>
                    <a:pt x="1853" y="1994"/>
                    <a:pt x="0" y="5223"/>
                    <a:pt x="0" y="9013"/>
                  </a:cubicBezTo>
                  <a:lnTo>
                    <a:pt x="0" y="9265"/>
                  </a:lnTo>
                  <a:lnTo>
                    <a:pt x="10697" y="9265"/>
                  </a:lnTo>
                  <a:lnTo>
                    <a:pt x="10500" y="8900"/>
                  </a:lnTo>
                  <a:lnTo>
                    <a:pt x="53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4" name="Google Shape;1384;p18"/>
            <p:cNvSpPr/>
            <p:nvPr/>
          </p:nvSpPr>
          <p:spPr>
            <a:xfrm>
              <a:off x="2305175" y="2253875"/>
              <a:ext cx="244975" cy="244975"/>
            </a:xfrm>
            <a:custGeom>
              <a:avLst/>
              <a:gdLst/>
              <a:ahLst/>
              <a:cxnLst/>
              <a:rect l="l" t="t" r="r" b="b"/>
              <a:pathLst>
                <a:path w="9799" h="9799" extrusionOk="0">
                  <a:moveTo>
                    <a:pt x="4914" y="1"/>
                  </a:moveTo>
                  <a:cubicBezTo>
                    <a:pt x="2191" y="1"/>
                    <a:pt x="1" y="2191"/>
                    <a:pt x="1" y="4886"/>
                  </a:cubicBezTo>
                  <a:cubicBezTo>
                    <a:pt x="1" y="7609"/>
                    <a:pt x="2191" y="9799"/>
                    <a:pt x="4914" y="9799"/>
                  </a:cubicBezTo>
                  <a:cubicBezTo>
                    <a:pt x="7609" y="9799"/>
                    <a:pt x="9799" y="7609"/>
                    <a:pt x="9799" y="4886"/>
                  </a:cubicBezTo>
                  <a:cubicBezTo>
                    <a:pt x="9799" y="2191"/>
                    <a:pt x="7609" y="1"/>
                    <a:pt x="49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5" name="Google Shape;1385;p18"/>
            <p:cNvSpPr/>
            <p:nvPr/>
          </p:nvSpPr>
          <p:spPr>
            <a:xfrm>
              <a:off x="2299575" y="2247575"/>
              <a:ext cx="256200" cy="256900"/>
            </a:xfrm>
            <a:custGeom>
              <a:avLst/>
              <a:gdLst/>
              <a:ahLst/>
              <a:cxnLst/>
              <a:rect l="l" t="t" r="r" b="b"/>
              <a:pathLst>
                <a:path w="10248" h="10276" extrusionOk="0">
                  <a:moveTo>
                    <a:pt x="5138" y="477"/>
                  </a:moveTo>
                  <a:cubicBezTo>
                    <a:pt x="6401" y="477"/>
                    <a:pt x="7580" y="1011"/>
                    <a:pt x="8423" y="1853"/>
                  </a:cubicBezTo>
                  <a:cubicBezTo>
                    <a:pt x="9265" y="2695"/>
                    <a:pt x="9798" y="3846"/>
                    <a:pt x="9798" y="5138"/>
                  </a:cubicBezTo>
                  <a:cubicBezTo>
                    <a:pt x="9798" y="6429"/>
                    <a:pt x="9265" y="7608"/>
                    <a:pt x="8423" y="8451"/>
                  </a:cubicBezTo>
                  <a:cubicBezTo>
                    <a:pt x="7580" y="9293"/>
                    <a:pt x="6401" y="9826"/>
                    <a:pt x="5138" y="9826"/>
                  </a:cubicBezTo>
                  <a:cubicBezTo>
                    <a:pt x="3846" y="9826"/>
                    <a:pt x="2667" y="9293"/>
                    <a:pt x="1825" y="8451"/>
                  </a:cubicBezTo>
                  <a:cubicBezTo>
                    <a:pt x="983" y="7608"/>
                    <a:pt x="449" y="6429"/>
                    <a:pt x="449" y="5138"/>
                  </a:cubicBezTo>
                  <a:cubicBezTo>
                    <a:pt x="449" y="3846"/>
                    <a:pt x="983" y="2695"/>
                    <a:pt x="1825" y="1853"/>
                  </a:cubicBezTo>
                  <a:cubicBezTo>
                    <a:pt x="2667" y="1011"/>
                    <a:pt x="3846" y="477"/>
                    <a:pt x="5138" y="477"/>
                  </a:cubicBezTo>
                  <a:close/>
                  <a:moveTo>
                    <a:pt x="5138" y="0"/>
                  </a:moveTo>
                  <a:cubicBezTo>
                    <a:pt x="2302" y="0"/>
                    <a:pt x="0" y="2302"/>
                    <a:pt x="0" y="5138"/>
                  </a:cubicBezTo>
                  <a:cubicBezTo>
                    <a:pt x="0" y="7973"/>
                    <a:pt x="2302" y="10275"/>
                    <a:pt x="5138" y="10275"/>
                  </a:cubicBezTo>
                  <a:cubicBezTo>
                    <a:pt x="7973" y="10275"/>
                    <a:pt x="10247" y="7973"/>
                    <a:pt x="10247" y="5138"/>
                  </a:cubicBezTo>
                  <a:cubicBezTo>
                    <a:pt x="10247" y="2302"/>
                    <a:pt x="7973" y="0"/>
                    <a:pt x="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6" name="Google Shape;1386;p18"/>
            <p:cNvSpPr/>
            <p:nvPr/>
          </p:nvSpPr>
          <p:spPr>
            <a:xfrm>
              <a:off x="3662600" y="2376000"/>
              <a:ext cx="294800" cy="251575"/>
            </a:xfrm>
            <a:custGeom>
              <a:avLst/>
              <a:gdLst/>
              <a:ahLst/>
              <a:cxnLst/>
              <a:rect l="l" t="t" r="r" b="b"/>
              <a:pathLst>
                <a:path w="11792" h="10063" extrusionOk="0">
                  <a:moveTo>
                    <a:pt x="0" y="1"/>
                  </a:moveTo>
                  <a:cubicBezTo>
                    <a:pt x="0" y="590"/>
                    <a:pt x="56" y="1208"/>
                    <a:pt x="141" y="1769"/>
                  </a:cubicBezTo>
                  <a:cubicBezTo>
                    <a:pt x="1018" y="6632"/>
                    <a:pt x="5252" y="10063"/>
                    <a:pt x="10046" y="10063"/>
                  </a:cubicBezTo>
                  <a:cubicBezTo>
                    <a:pt x="10622" y="10063"/>
                    <a:pt x="11205" y="10013"/>
                    <a:pt x="11792" y="9911"/>
                  </a:cubicBezTo>
                  <a:lnTo>
                    <a:pt x="1005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7" name="Google Shape;1387;p18"/>
            <p:cNvSpPr/>
            <p:nvPr/>
          </p:nvSpPr>
          <p:spPr>
            <a:xfrm>
              <a:off x="3656275" y="2370400"/>
              <a:ext cx="307450" cy="263225"/>
            </a:xfrm>
            <a:custGeom>
              <a:avLst/>
              <a:gdLst/>
              <a:ahLst/>
              <a:cxnLst/>
              <a:rect l="l" t="t" r="r" b="b"/>
              <a:pathLst>
                <a:path w="12298" h="10529" extrusionOk="0">
                  <a:moveTo>
                    <a:pt x="10114" y="477"/>
                  </a:moveTo>
                  <a:lnTo>
                    <a:pt x="11777" y="9943"/>
                  </a:lnTo>
                  <a:lnTo>
                    <a:pt x="11777" y="9943"/>
                  </a:lnTo>
                  <a:cubicBezTo>
                    <a:pt x="11273" y="10009"/>
                    <a:pt x="10785" y="10051"/>
                    <a:pt x="10276" y="10051"/>
                  </a:cubicBezTo>
                  <a:cubicBezTo>
                    <a:pt x="5616" y="10051"/>
                    <a:pt x="1461" y="6710"/>
                    <a:pt x="618" y="1937"/>
                  </a:cubicBezTo>
                  <a:cubicBezTo>
                    <a:pt x="547" y="1483"/>
                    <a:pt x="495" y="967"/>
                    <a:pt x="482" y="477"/>
                  </a:cubicBezTo>
                  <a:close/>
                  <a:moveTo>
                    <a:pt x="253" y="0"/>
                  </a:moveTo>
                  <a:cubicBezTo>
                    <a:pt x="197" y="0"/>
                    <a:pt x="113" y="28"/>
                    <a:pt x="85" y="56"/>
                  </a:cubicBezTo>
                  <a:cubicBezTo>
                    <a:pt x="29" y="112"/>
                    <a:pt x="1" y="169"/>
                    <a:pt x="1" y="225"/>
                  </a:cubicBezTo>
                  <a:cubicBezTo>
                    <a:pt x="1" y="814"/>
                    <a:pt x="57" y="1432"/>
                    <a:pt x="169" y="2022"/>
                  </a:cubicBezTo>
                  <a:cubicBezTo>
                    <a:pt x="1039" y="7019"/>
                    <a:pt x="5391" y="10528"/>
                    <a:pt x="10276" y="10528"/>
                  </a:cubicBezTo>
                  <a:cubicBezTo>
                    <a:pt x="10894" y="10528"/>
                    <a:pt x="11483" y="10472"/>
                    <a:pt x="12101" y="10360"/>
                  </a:cubicBezTo>
                  <a:cubicBezTo>
                    <a:pt x="12157" y="10360"/>
                    <a:pt x="12213" y="10332"/>
                    <a:pt x="12241" y="10275"/>
                  </a:cubicBezTo>
                  <a:cubicBezTo>
                    <a:pt x="12269" y="10219"/>
                    <a:pt x="12297" y="10163"/>
                    <a:pt x="12269" y="10107"/>
                  </a:cubicBezTo>
                  <a:lnTo>
                    <a:pt x="10529" y="197"/>
                  </a:lnTo>
                  <a:cubicBezTo>
                    <a:pt x="10501" y="84"/>
                    <a:pt x="10416" y="0"/>
                    <a:pt x="103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8" name="Google Shape;1388;p18"/>
            <p:cNvSpPr/>
            <p:nvPr/>
          </p:nvSpPr>
          <p:spPr>
            <a:xfrm>
              <a:off x="3913875" y="2376000"/>
              <a:ext cx="197950" cy="247800"/>
            </a:xfrm>
            <a:custGeom>
              <a:avLst/>
              <a:gdLst/>
              <a:ahLst/>
              <a:cxnLst/>
              <a:rect l="l" t="t" r="r" b="b"/>
              <a:pathLst>
                <a:path w="7918" h="9912" extrusionOk="0">
                  <a:moveTo>
                    <a:pt x="0" y="1"/>
                  </a:moveTo>
                  <a:lnTo>
                    <a:pt x="1741" y="9911"/>
                  </a:lnTo>
                  <a:cubicBezTo>
                    <a:pt x="4324" y="9462"/>
                    <a:pt x="6317" y="8255"/>
                    <a:pt x="7917" y="6205"/>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9" name="Google Shape;1389;p18"/>
            <p:cNvSpPr/>
            <p:nvPr/>
          </p:nvSpPr>
          <p:spPr>
            <a:xfrm>
              <a:off x="3905450" y="2361975"/>
              <a:ext cx="214800" cy="268825"/>
            </a:xfrm>
            <a:custGeom>
              <a:avLst/>
              <a:gdLst/>
              <a:ahLst/>
              <a:cxnLst/>
              <a:rect l="l" t="t" r="r" b="b"/>
              <a:pathLst>
                <a:path w="8592" h="10753" extrusionOk="0">
                  <a:moveTo>
                    <a:pt x="665" y="1124"/>
                  </a:moveTo>
                  <a:lnTo>
                    <a:pt x="7944" y="6802"/>
                  </a:lnTo>
                  <a:lnTo>
                    <a:pt x="7944" y="6802"/>
                  </a:lnTo>
                  <a:cubicBezTo>
                    <a:pt x="6418" y="8659"/>
                    <a:pt x="4610" y="9747"/>
                    <a:pt x="2261" y="10208"/>
                  </a:cubicBezTo>
                  <a:lnTo>
                    <a:pt x="2261" y="10208"/>
                  </a:lnTo>
                  <a:lnTo>
                    <a:pt x="665" y="1124"/>
                  </a:lnTo>
                  <a:close/>
                  <a:moveTo>
                    <a:pt x="0" y="0"/>
                  </a:moveTo>
                  <a:lnTo>
                    <a:pt x="112" y="618"/>
                  </a:lnTo>
                  <a:lnTo>
                    <a:pt x="1881" y="10753"/>
                  </a:lnTo>
                  <a:lnTo>
                    <a:pt x="2134" y="10697"/>
                  </a:lnTo>
                  <a:cubicBezTo>
                    <a:pt x="4745" y="10248"/>
                    <a:pt x="6794" y="9012"/>
                    <a:pt x="8451" y="6907"/>
                  </a:cubicBezTo>
                  <a:lnTo>
                    <a:pt x="8591" y="6710"/>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0" name="Google Shape;1390;p18"/>
            <p:cNvSpPr/>
            <p:nvPr/>
          </p:nvSpPr>
          <p:spPr>
            <a:xfrm>
              <a:off x="3788225" y="2124700"/>
              <a:ext cx="395175" cy="406450"/>
            </a:xfrm>
            <a:custGeom>
              <a:avLst/>
              <a:gdLst/>
              <a:ahLst/>
              <a:cxnLst/>
              <a:rect l="l" t="t" r="r" b="b"/>
              <a:pathLst>
                <a:path w="15807" h="16258" extrusionOk="0">
                  <a:moveTo>
                    <a:pt x="5010" y="1"/>
                  </a:moveTo>
                  <a:cubicBezTo>
                    <a:pt x="3306" y="1"/>
                    <a:pt x="1580" y="435"/>
                    <a:pt x="1" y="1350"/>
                  </a:cubicBezTo>
                  <a:lnTo>
                    <a:pt x="5026" y="10053"/>
                  </a:lnTo>
                  <a:lnTo>
                    <a:pt x="12943" y="16257"/>
                  </a:lnTo>
                  <a:cubicBezTo>
                    <a:pt x="15526" y="12972"/>
                    <a:pt x="15807" y="8649"/>
                    <a:pt x="13729" y="5027"/>
                  </a:cubicBezTo>
                  <a:cubicBezTo>
                    <a:pt x="11864" y="1806"/>
                    <a:pt x="8483" y="1"/>
                    <a:pt x="50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1" name="Google Shape;1391;p18"/>
            <p:cNvSpPr/>
            <p:nvPr/>
          </p:nvSpPr>
          <p:spPr>
            <a:xfrm>
              <a:off x="3781200" y="2119125"/>
              <a:ext cx="390975" cy="417625"/>
            </a:xfrm>
            <a:custGeom>
              <a:avLst/>
              <a:gdLst/>
              <a:ahLst/>
              <a:cxnLst/>
              <a:rect l="l" t="t" r="r" b="b"/>
              <a:pathLst>
                <a:path w="15639" h="16705" extrusionOk="0">
                  <a:moveTo>
                    <a:pt x="5307" y="478"/>
                  </a:moveTo>
                  <a:cubicBezTo>
                    <a:pt x="8676" y="478"/>
                    <a:pt x="11989" y="2218"/>
                    <a:pt x="13814" y="5391"/>
                  </a:cubicBezTo>
                  <a:cubicBezTo>
                    <a:pt x="14712" y="6935"/>
                    <a:pt x="15161" y="8647"/>
                    <a:pt x="15161" y="10304"/>
                  </a:cubicBezTo>
                  <a:cubicBezTo>
                    <a:pt x="15161" y="12364"/>
                    <a:pt x="14507" y="14398"/>
                    <a:pt x="13198" y="16154"/>
                  </a:cubicBezTo>
                  <a:lnTo>
                    <a:pt x="13198" y="16154"/>
                  </a:lnTo>
                  <a:lnTo>
                    <a:pt x="5491" y="10141"/>
                  </a:lnTo>
                  <a:lnTo>
                    <a:pt x="5491" y="10141"/>
                  </a:lnTo>
                  <a:lnTo>
                    <a:pt x="593" y="1660"/>
                  </a:lnTo>
                  <a:lnTo>
                    <a:pt x="593" y="1660"/>
                  </a:lnTo>
                  <a:cubicBezTo>
                    <a:pt x="2083" y="863"/>
                    <a:pt x="3695" y="478"/>
                    <a:pt x="5307" y="478"/>
                  </a:cubicBezTo>
                  <a:close/>
                  <a:moveTo>
                    <a:pt x="5307" y="0"/>
                  </a:moveTo>
                  <a:cubicBezTo>
                    <a:pt x="3538" y="0"/>
                    <a:pt x="1770" y="450"/>
                    <a:pt x="169" y="1376"/>
                  </a:cubicBezTo>
                  <a:cubicBezTo>
                    <a:pt x="57" y="1432"/>
                    <a:pt x="1" y="1573"/>
                    <a:pt x="85" y="1685"/>
                  </a:cubicBezTo>
                  <a:lnTo>
                    <a:pt x="5111" y="10416"/>
                  </a:lnTo>
                  <a:lnTo>
                    <a:pt x="5167" y="10472"/>
                  </a:lnTo>
                  <a:lnTo>
                    <a:pt x="13084" y="16649"/>
                  </a:lnTo>
                  <a:cubicBezTo>
                    <a:pt x="13140" y="16705"/>
                    <a:pt x="13196" y="16705"/>
                    <a:pt x="13252" y="16705"/>
                  </a:cubicBezTo>
                  <a:cubicBezTo>
                    <a:pt x="13308" y="16705"/>
                    <a:pt x="13365" y="16677"/>
                    <a:pt x="13421" y="16621"/>
                  </a:cubicBezTo>
                  <a:cubicBezTo>
                    <a:pt x="14881" y="14740"/>
                    <a:pt x="15639" y="12550"/>
                    <a:pt x="15639" y="10304"/>
                  </a:cubicBezTo>
                  <a:cubicBezTo>
                    <a:pt x="15639" y="8563"/>
                    <a:pt x="15161" y="6766"/>
                    <a:pt x="14207" y="5138"/>
                  </a:cubicBezTo>
                  <a:cubicBezTo>
                    <a:pt x="12298" y="1853"/>
                    <a:pt x="8844" y="0"/>
                    <a:pt x="53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2" name="Google Shape;1392;p18"/>
            <p:cNvSpPr/>
            <p:nvPr/>
          </p:nvSpPr>
          <p:spPr>
            <a:xfrm>
              <a:off x="3662600" y="2158425"/>
              <a:ext cx="251300" cy="217600"/>
            </a:xfrm>
            <a:custGeom>
              <a:avLst/>
              <a:gdLst/>
              <a:ahLst/>
              <a:cxnLst/>
              <a:rect l="l" t="t" r="r" b="b"/>
              <a:pathLst>
                <a:path w="10052" h="8704" extrusionOk="0">
                  <a:moveTo>
                    <a:pt x="5026" y="1"/>
                  </a:moveTo>
                  <a:cubicBezTo>
                    <a:pt x="1797" y="1853"/>
                    <a:pt x="0" y="4998"/>
                    <a:pt x="0" y="8704"/>
                  </a:cubicBezTo>
                  <a:lnTo>
                    <a:pt x="10051" y="8704"/>
                  </a:lnTo>
                  <a:lnTo>
                    <a:pt x="50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3" name="Google Shape;1393;p18"/>
            <p:cNvSpPr/>
            <p:nvPr/>
          </p:nvSpPr>
          <p:spPr>
            <a:xfrm>
              <a:off x="3656275" y="2150700"/>
              <a:ext cx="267450" cy="231650"/>
            </a:xfrm>
            <a:custGeom>
              <a:avLst/>
              <a:gdLst/>
              <a:ahLst/>
              <a:cxnLst/>
              <a:rect l="l" t="t" r="r" b="b"/>
              <a:pathLst>
                <a:path w="10698" h="9266" extrusionOk="0">
                  <a:moveTo>
                    <a:pt x="5197" y="621"/>
                  </a:moveTo>
                  <a:lnTo>
                    <a:pt x="9897" y="8788"/>
                  </a:lnTo>
                  <a:lnTo>
                    <a:pt x="480" y="8788"/>
                  </a:lnTo>
                  <a:cubicBezTo>
                    <a:pt x="550" y="5339"/>
                    <a:pt x="2238" y="2419"/>
                    <a:pt x="5197" y="621"/>
                  </a:cubicBezTo>
                  <a:close/>
                  <a:moveTo>
                    <a:pt x="5363" y="1"/>
                  </a:moveTo>
                  <a:lnTo>
                    <a:pt x="5166" y="113"/>
                  </a:lnTo>
                  <a:cubicBezTo>
                    <a:pt x="1882" y="1994"/>
                    <a:pt x="1" y="5223"/>
                    <a:pt x="1" y="9013"/>
                  </a:cubicBezTo>
                  <a:lnTo>
                    <a:pt x="1" y="9265"/>
                  </a:lnTo>
                  <a:lnTo>
                    <a:pt x="10697" y="9265"/>
                  </a:lnTo>
                  <a:lnTo>
                    <a:pt x="10501" y="8900"/>
                  </a:lnTo>
                  <a:lnTo>
                    <a:pt x="53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4" name="Google Shape;1394;p18"/>
            <p:cNvSpPr/>
            <p:nvPr/>
          </p:nvSpPr>
          <p:spPr>
            <a:xfrm>
              <a:off x="3791025" y="2253875"/>
              <a:ext cx="245000" cy="244975"/>
            </a:xfrm>
            <a:custGeom>
              <a:avLst/>
              <a:gdLst/>
              <a:ahLst/>
              <a:cxnLst/>
              <a:rect l="l" t="t" r="r" b="b"/>
              <a:pathLst>
                <a:path w="9800" h="9799" extrusionOk="0">
                  <a:moveTo>
                    <a:pt x="4914" y="1"/>
                  </a:moveTo>
                  <a:cubicBezTo>
                    <a:pt x="2191" y="1"/>
                    <a:pt x="1" y="2191"/>
                    <a:pt x="1" y="4886"/>
                  </a:cubicBezTo>
                  <a:cubicBezTo>
                    <a:pt x="1" y="7609"/>
                    <a:pt x="2191" y="9799"/>
                    <a:pt x="4914" y="9799"/>
                  </a:cubicBezTo>
                  <a:cubicBezTo>
                    <a:pt x="7609" y="9799"/>
                    <a:pt x="9799" y="7609"/>
                    <a:pt x="9799" y="4886"/>
                  </a:cubicBezTo>
                  <a:cubicBezTo>
                    <a:pt x="9799" y="2191"/>
                    <a:pt x="7609" y="1"/>
                    <a:pt x="49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5" name="Google Shape;1395;p18"/>
            <p:cNvSpPr/>
            <p:nvPr/>
          </p:nvSpPr>
          <p:spPr>
            <a:xfrm>
              <a:off x="3785425" y="2247575"/>
              <a:ext cx="256900" cy="256900"/>
            </a:xfrm>
            <a:custGeom>
              <a:avLst/>
              <a:gdLst/>
              <a:ahLst/>
              <a:cxnLst/>
              <a:rect l="l" t="t" r="r" b="b"/>
              <a:pathLst>
                <a:path w="10276" h="10276" extrusionOk="0">
                  <a:moveTo>
                    <a:pt x="5138" y="477"/>
                  </a:moveTo>
                  <a:cubicBezTo>
                    <a:pt x="6430" y="477"/>
                    <a:pt x="7581" y="1011"/>
                    <a:pt x="8423" y="1853"/>
                  </a:cubicBezTo>
                  <a:cubicBezTo>
                    <a:pt x="9293" y="2695"/>
                    <a:pt x="9798" y="3846"/>
                    <a:pt x="9798" y="5138"/>
                  </a:cubicBezTo>
                  <a:cubicBezTo>
                    <a:pt x="9798" y="6429"/>
                    <a:pt x="9293" y="7608"/>
                    <a:pt x="8423" y="8451"/>
                  </a:cubicBezTo>
                  <a:cubicBezTo>
                    <a:pt x="7581" y="9293"/>
                    <a:pt x="6430" y="9826"/>
                    <a:pt x="5138" y="9826"/>
                  </a:cubicBezTo>
                  <a:cubicBezTo>
                    <a:pt x="3847" y="9826"/>
                    <a:pt x="2667" y="9293"/>
                    <a:pt x="1825" y="8451"/>
                  </a:cubicBezTo>
                  <a:cubicBezTo>
                    <a:pt x="983" y="7608"/>
                    <a:pt x="478" y="6429"/>
                    <a:pt x="478" y="5138"/>
                  </a:cubicBezTo>
                  <a:cubicBezTo>
                    <a:pt x="478" y="3846"/>
                    <a:pt x="983" y="2695"/>
                    <a:pt x="1825" y="1853"/>
                  </a:cubicBezTo>
                  <a:cubicBezTo>
                    <a:pt x="2667" y="1011"/>
                    <a:pt x="3847" y="477"/>
                    <a:pt x="5138" y="477"/>
                  </a:cubicBezTo>
                  <a:close/>
                  <a:moveTo>
                    <a:pt x="5138" y="0"/>
                  </a:moveTo>
                  <a:cubicBezTo>
                    <a:pt x="2303" y="0"/>
                    <a:pt x="0" y="2302"/>
                    <a:pt x="0" y="5138"/>
                  </a:cubicBezTo>
                  <a:cubicBezTo>
                    <a:pt x="0" y="7973"/>
                    <a:pt x="2303" y="10275"/>
                    <a:pt x="5138" y="10275"/>
                  </a:cubicBezTo>
                  <a:cubicBezTo>
                    <a:pt x="7974" y="10275"/>
                    <a:pt x="10276" y="7973"/>
                    <a:pt x="10276" y="5138"/>
                  </a:cubicBezTo>
                  <a:cubicBezTo>
                    <a:pt x="10276" y="2302"/>
                    <a:pt x="7974" y="0"/>
                    <a:pt x="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6" name="Google Shape;1396;p18"/>
            <p:cNvSpPr/>
            <p:nvPr/>
          </p:nvSpPr>
          <p:spPr>
            <a:xfrm>
              <a:off x="2155675" y="1182825"/>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7" name="Google Shape;1397;p18"/>
            <p:cNvSpPr/>
            <p:nvPr/>
          </p:nvSpPr>
          <p:spPr>
            <a:xfrm>
              <a:off x="2155675" y="1229850"/>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8" name="Google Shape;1398;p18"/>
            <p:cNvSpPr/>
            <p:nvPr/>
          </p:nvSpPr>
          <p:spPr>
            <a:xfrm>
              <a:off x="2155675" y="1277575"/>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9" name="Google Shape;1399;p18"/>
            <p:cNvSpPr/>
            <p:nvPr/>
          </p:nvSpPr>
          <p:spPr>
            <a:xfrm>
              <a:off x="2155675" y="1324600"/>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0" name="Google Shape;1400;p18"/>
            <p:cNvSpPr/>
            <p:nvPr/>
          </p:nvSpPr>
          <p:spPr>
            <a:xfrm>
              <a:off x="4314625" y="1290925"/>
              <a:ext cx="604350" cy="291850"/>
            </a:xfrm>
            <a:custGeom>
              <a:avLst/>
              <a:gdLst/>
              <a:ahLst/>
              <a:cxnLst/>
              <a:rect l="l" t="t" r="r" b="b"/>
              <a:pathLst>
                <a:path w="24174" h="11674" extrusionOk="0">
                  <a:moveTo>
                    <a:pt x="225" y="0"/>
                  </a:moveTo>
                  <a:cubicBezTo>
                    <a:pt x="113" y="0"/>
                    <a:pt x="1" y="112"/>
                    <a:pt x="1" y="225"/>
                  </a:cubicBezTo>
                  <a:cubicBezTo>
                    <a:pt x="1" y="365"/>
                    <a:pt x="113" y="477"/>
                    <a:pt x="225" y="477"/>
                  </a:cubicBezTo>
                  <a:lnTo>
                    <a:pt x="11034" y="477"/>
                  </a:lnTo>
                  <a:lnTo>
                    <a:pt x="23752" y="11623"/>
                  </a:lnTo>
                  <a:cubicBezTo>
                    <a:pt x="23799" y="11658"/>
                    <a:pt x="23851" y="11674"/>
                    <a:pt x="23902" y="11674"/>
                  </a:cubicBezTo>
                  <a:cubicBezTo>
                    <a:pt x="23972" y="11674"/>
                    <a:pt x="24040" y="11644"/>
                    <a:pt x="24089" y="11595"/>
                  </a:cubicBezTo>
                  <a:cubicBezTo>
                    <a:pt x="24173" y="11483"/>
                    <a:pt x="24173" y="11342"/>
                    <a:pt x="24061" y="11258"/>
                  </a:cubicBezTo>
                  <a:lnTo>
                    <a:pt x="11259" y="56"/>
                  </a:lnTo>
                  <a:cubicBezTo>
                    <a:pt x="11231" y="28"/>
                    <a:pt x="11174" y="0"/>
                    <a:pt x="11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1" name="Google Shape;1401;p18"/>
            <p:cNvSpPr/>
            <p:nvPr/>
          </p:nvSpPr>
          <p:spPr>
            <a:xfrm>
              <a:off x="4963850" y="1490950"/>
              <a:ext cx="277975" cy="11950"/>
            </a:xfrm>
            <a:custGeom>
              <a:avLst/>
              <a:gdLst/>
              <a:ahLst/>
              <a:cxnLst/>
              <a:rect l="l" t="t" r="r" b="b"/>
              <a:pathLst>
                <a:path w="11119" h="478" extrusionOk="0">
                  <a:moveTo>
                    <a:pt x="1" y="0"/>
                  </a:moveTo>
                  <a:lnTo>
                    <a:pt x="1" y="478"/>
                  </a:lnTo>
                  <a:lnTo>
                    <a:pt x="11118" y="478"/>
                  </a:lnTo>
                  <a:lnTo>
                    <a:pt x="111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2" name="Google Shape;1402;p18"/>
            <p:cNvSpPr/>
            <p:nvPr/>
          </p:nvSpPr>
          <p:spPr>
            <a:xfrm>
              <a:off x="4963850" y="1537975"/>
              <a:ext cx="277975" cy="11950"/>
            </a:xfrm>
            <a:custGeom>
              <a:avLst/>
              <a:gdLst/>
              <a:ahLst/>
              <a:cxnLst/>
              <a:rect l="l" t="t" r="r" b="b"/>
              <a:pathLst>
                <a:path w="11119" h="478" extrusionOk="0">
                  <a:moveTo>
                    <a:pt x="1" y="0"/>
                  </a:moveTo>
                  <a:lnTo>
                    <a:pt x="1" y="478"/>
                  </a:lnTo>
                  <a:lnTo>
                    <a:pt x="11118" y="478"/>
                  </a:lnTo>
                  <a:lnTo>
                    <a:pt x="111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3" name="Google Shape;1403;p18"/>
            <p:cNvSpPr/>
            <p:nvPr/>
          </p:nvSpPr>
          <p:spPr>
            <a:xfrm>
              <a:off x="4963850" y="1585700"/>
              <a:ext cx="277975" cy="11250"/>
            </a:xfrm>
            <a:custGeom>
              <a:avLst/>
              <a:gdLst/>
              <a:ahLst/>
              <a:cxnLst/>
              <a:rect l="l" t="t" r="r" b="b"/>
              <a:pathLst>
                <a:path w="11119" h="450" extrusionOk="0">
                  <a:moveTo>
                    <a:pt x="1" y="1"/>
                  </a:moveTo>
                  <a:lnTo>
                    <a:pt x="1" y="450"/>
                  </a:lnTo>
                  <a:lnTo>
                    <a:pt x="11118" y="450"/>
                  </a:lnTo>
                  <a:lnTo>
                    <a:pt x="111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4" name="Google Shape;1404;p18"/>
            <p:cNvSpPr/>
            <p:nvPr/>
          </p:nvSpPr>
          <p:spPr>
            <a:xfrm>
              <a:off x="4963850" y="1632725"/>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5" name="Google Shape;1405;p18"/>
            <p:cNvSpPr/>
            <p:nvPr/>
          </p:nvSpPr>
          <p:spPr>
            <a:xfrm>
              <a:off x="4963850" y="2298800"/>
              <a:ext cx="277975" cy="11950"/>
            </a:xfrm>
            <a:custGeom>
              <a:avLst/>
              <a:gdLst/>
              <a:ahLst/>
              <a:cxnLst/>
              <a:rect l="l" t="t" r="r" b="b"/>
              <a:pathLst>
                <a:path w="11119" h="478" extrusionOk="0">
                  <a:moveTo>
                    <a:pt x="1" y="0"/>
                  </a:moveTo>
                  <a:lnTo>
                    <a:pt x="1" y="478"/>
                  </a:lnTo>
                  <a:lnTo>
                    <a:pt x="11118" y="478"/>
                  </a:lnTo>
                  <a:lnTo>
                    <a:pt x="111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6" name="Google Shape;1406;p18"/>
            <p:cNvSpPr/>
            <p:nvPr/>
          </p:nvSpPr>
          <p:spPr>
            <a:xfrm>
              <a:off x="4963850" y="2345825"/>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7" name="Google Shape;1407;p18"/>
            <p:cNvSpPr/>
            <p:nvPr/>
          </p:nvSpPr>
          <p:spPr>
            <a:xfrm>
              <a:off x="4963850" y="2393550"/>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8" name="Google Shape;1408;p18"/>
            <p:cNvSpPr/>
            <p:nvPr/>
          </p:nvSpPr>
          <p:spPr>
            <a:xfrm>
              <a:off x="4963850" y="2440575"/>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9" name="Google Shape;1409;p18"/>
            <p:cNvSpPr/>
            <p:nvPr/>
          </p:nvSpPr>
          <p:spPr>
            <a:xfrm>
              <a:off x="2291850" y="3234400"/>
              <a:ext cx="278650" cy="11950"/>
            </a:xfrm>
            <a:custGeom>
              <a:avLst/>
              <a:gdLst/>
              <a:ahLst/>
              <a:cxnLst/>
              <a:rect l="l" t="t" r="r" b="b"/>
              <a:pathLst>
                <a:path w="11146" h="478" extrusionOk="0">
                  <a:moveTo>
                    <a:pt x="0" y="0"/>
                  </a:moveTo>
                  <a:lnTo>
                    <a:pt x="0" y="477"/>
                  </a:lnTo>
                  <a:lnTo>
                    <a:pt x="11146" y="477"/>
                  </a:lnTo>
                  <a:lnTo>
                    <a:pt x="1114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0" name="Google Shape;1410;p18"/>
            <p:cNvSpPr/>
            <p:nvPr/>
          </p:nvSpPr>
          <p:spPr>
            <a:xfrm>
              <a:off x="2291850" y="3282125"/>
              <a:ext cx="278650" cy="11950"/>
            </a:xfrm>
            <a:custGeom>
              <a:avLst/>
              <a:gdLst/>
              <a:ahLst/>
              <a:cxnLst/>
              <a:rect l="l" t="t" r="r" b="b"/>
              <a:pathLst>
                <a:path w="11146" h="478" extrusionOk="0">
                  <a:moveTo>
                    <a:pt x="0" y="0"/>
                  </a:moveTo>
                  <a:lnTo>
                    <a:pt x="0" y="478"/>
                  </a:lnTo>
                  <a:lnTo>
                    <a:pt x="11146" y="478"/>
                  </a:lnTo>
                  <a:lnTo>
                    <a:pt x="1114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1" name="Google Shape;1411;p18"/>
            <p:cNvSpPr/>
            <p:nvPr/>
          </p:nvSpPr>
          <p:spPr>
            <a:xfrm>
              <a:off x="2291850" y="3329150"/>
              <a:ext cx="278650" cy="11950"/>
            </a:xfrm>
            <a:custGeom>
              <a:avLst/>
              <a:gdLst/>
              <a:ahLst/>
              <a:cxnLst/>
              <a:rect l="l" t="t" r="r" b="b"/>
              <a:pathLst>
                <a:path w="11146" h="478" extrusionOk="0">
                  <a:moveTo>
                    <a:pt x="0" y="0"/>
                  </a:moveTo>
                  <a:lnTo>
                    <a:pt x="0" y="478"/>
                  </a:lnTo>
                  <a:lnTo>
                    <a:pt x="11146" y="478"/>
                  </a:lnTo>
                  <a:lnTo>
                    <a:pt x="1114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2" name="Google Shape;1412;p18"/>
            <p:cNvSpPr/>
            <p:nvPr/>
          </p:nvSpPr>
          <p:spPr>
            <a:xfrm>
              <a:off x="2291850" y="3376875"/>
              <a:ext cx="278650" cy="11250"/>
            </a:xfrm>
            <a:custGeom>
              <a:avLst/>
              <a:gdLst/>
              <a:ahLst/>
              <a:cxnLst/>
              <a:rect l="l" t="t" r="r" b="b"/>
              <a:pathLst>
                <a:path w="11146" h="450" extrusionOk="0">
                  <a:moveTo>
                    <a:pt x="0" y="0"/>
                  </a:moveTo>
                  <a:lnTo>
                    <a:pt x="0" y="450"/>
                  </a:lnTo>
                  <a:lnTo>
                    <a:pt x="11146" y="450"/>
                  </a:lnTo>
                  <a:lnTo>
                    <a:pt x="1114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3" name="Google Shape;1413;p18"/>
            <p:cNvSpPr/>
            <p:nvPr/>
          </p:nvSpPr>
          <p:spPr>
            <a:xfrm>
              <a:off x="4036000" y="2098775"/>
              <a:ext cx="888575" cy="274450"/>
            </a:xfrm>
            <a:custGeom>
              <a:avLst/>
              <a:gdLst/>
              <a:ahLst/>
              <a:cxnLst/>
              <a:rect l="l" t="t" r="r" b="b"/>
              <a:pathLst>
                <a:path w="35543" h="10978" extrusionOk="0">
                  <a:moveTo>
                    <a:pt x="4548" y="0"/>
                  </a:moveTo>
                  <a:lnTo>
                    <a:pt x="0" y="5194"/>
                  </a:lnTo>
                  <a:lnTo>
                    <a:pt x="365" y="5503"/>
                  </a:lnTo>
                  <a:lnTo>
                    <a:pt x="4773" y="477"/>
                  </a:lnTo>
                  <a:lnTo>
                    <a:pt x="22488" y="477"/>
                  </a:lnTo>
                  <a:lnTo>
                    <a:pt x="35234" y="10977"/>
                  </a:lnTo>
                  <a:lnTo>
                    <a:pt x="35543" y="10612"/>
                  </a:lnTo>
                  <a:lnTo>
                    <a:pt x="22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4" name="Google Shape;1414;p18"/>
            <p:cNvSpPr/>
            <p:nvPr/>
          </p:nvSpPr>
          <p:spPr>
            <a:xfrm>
              <a:off x="2418875" y="2616750"/>
              <a:ext cx="11975" cy="600125"/>
            </a:xfrm>
            <a:custGeom>
              <a:avLst/>
              <a:gdLst/>
              <a:ahLst/>
              <a:cxnLst/>
              <a:rect l="l" t="t" r="r" b="b"/>
              <a:pathLst>
                <a:path w="479" h="24005" extrusionOk="0">
                  <a:moveTo>
                    <a:pt x="1" y="0"/>
                  </a:moveTo>
                  <a:lnTo>
                    <a:pt x="1" y="24004"/>
                  </a:lnTo>
                  <a:lnTo>
                    <a:pt x="478" y="24004"/>
                  </a:lnTo>
                  <a:lnTo>
                    <a:pt x="4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5" name="Google Shape;1415;p18"/>
            <p:cNvSpPr/>
            <p:nvPr/>
          </p:nvSpPr>
          <p:spPr>
            <a:xfrm>
              <a:off x="1831425" y="3538000"/>
              <a:ext cx="129875" cy="102100"/>
            </a:xfrm>
            <a:custGeom>
              <a:avLst/>
              <a:gdLst/>
              <a:ahLst/>
              <a:cxnLst/>
              <a:rect l="l" t="t" r="r" b="b"/>
              <a:pathLst>
                <a:path w="5195" h="4084" extrusionOk="0">
                  <a:moveTo>
                    <a:pt x="1580" y="1"/>
                  </a:moveTo>
                  <a:cubicBezTo>
                    <a:pt x="1521" y="1"/>
                    <a:pt x="1462" y="5"/>
                    <a:pt x="1404" y="13"/>
                  </a:cubicBezTo>
                  <a:cubicBezTo>
                    <a:pt x="506" y="125"/>
                    <a:pt x="0" y="1023"/>
                    <a:pt x="197" y="1894"/>
                  </a:cubicBezTo>
                  <a:cubicBezTo>
                    <a:pt x="393" y="2736"/>
                    <a:pt x="1292" y="3381"/>
                    <a:pt x="2050" y="3718"/>
                  </a:cubicBezTo>
                  <a:cubicBezTo>
                    <a:pt x="2860" y="4062"/>
                    <a:pt x="4638" y="4084"/>
                    <a:pt x="5070" y="4084"/>
                  </a:cubicBezTo>
                  <a:cubicBezTo>
                    <a:pt x="5132" y="4084"/>
                    <a:pt x="5166" y="4083"/>
                    <a:pt x="5166" y="4083"/>
                  </a:cubicBezTo>
                  <a:cubicBezTo>
                    <a:pt x="5194" y="4083"/>
                    <a:pt x="4689" y="2623"/>
                    <a:pt x="4661" y="2539"/>
                  </a:cubicBezTo>
                  <a:cubicBezTo>
                    <a:pt x="4206" y="1576"/>
                    <a:pt x="2782" y="1"/>
                    <a:pt x="15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6" name="Google Shape;1416;p18"/>
            <p:cNvSpPr/>
            <p:nvPr/>
          </p:nvSpPr>
          <p:spPr>
            <a:xfrm>
              <a:off x="1834225" y="3377750"/>
              <a:ext cx="807875" cy="1698375"/>
            </a:xfrm>
            <a:custGeom>
              <a:avLst/>
              <a:gdLst/>
              <a:ahLst/>
              <a:cxnLst/>
              <a:rect l="l" t="t" r="r" b="b"/>
              <a:pathLst>
                <a:path w="32315" h="67935" extrusionOk="0">
                  <a:moveTo>
                    <a:pt x="15189" y="33037"/>
                  </a:moveTo>
                  <a:cubicBezTo>
                    <a:pt x="15835" y="33739"/>
                    <a:pt x="17491" y="34553"/>
                    <a:pt x="17716" y="34666"/>
                  </a:cubicBezTo>
                  <a:cubicBezTo>
                    <a:pt x="17491" y="35199"/>
                    <a:pt x="17267" y="35733"/>
                    <a:pt x="17042" y="36238"/>
                  </a:cubicBezTo>
                  <a:cubicBezTo>
                    <a:pt x="16284" y="37979"/>
                    <a:pt x="15582" y="39410"/>
                    <a:pt x="15077" y="40393"/>
                  </a:cubicBezTo>
                  <a:cubicBezTo>
                    <a:pt x="14993" y="40590"/>
                    <a:pt x="14880" y="40758"/>
                    <a:pt x="14796" y="40926"/>
                  </a:cubicBezTo>
                  <a:lnTo>
                    <a:pt x="14712" y="40926"/>
                  </a:lnTo>
                  <a:cubicBezTo>
                    <a:pt x="14712" y="40730"/>
                    <a:pt x="14684" y="40533"/>
                    <a:pt x="14628" y="40281"/>
                  </a:cubicBezTo>
                  <a:cubicBezTo>
                    <a:pt x="14487" y="39186"/>
                    <a:pt x="14234" y="37614"/>
                    <a:pt x="13870" y="35733"/>
                  </a:cubicBezTo>
                  <a:cubicBezTo>
                    <a:pt x="13757" y="35115"/>
                    <a:pt x="13617" y="34497"/>
                    <a:pt x="13476" y="33852"/>
                  </a:cubicBezTo>
                  <a:cubicBezTo>
                    <a:pt x="13617" y="33795"/>
                    <a:pt x="14459" y="33459"/>
                    <a:pt x="15189" y="33037"/>
                  </a:cubicBezTo>
                  <a:close/>
                  <a:moveTo>
                    <a:pt x="6799" y="1"/>
                  </a:moveTo>
                  <a:cubicBezTo>
                    <a:pt x="6583" y="1"/>
                    <a:pt x="6362" y="52"/>
                    <a:pt x="6149" y="162"/>
                  </a:cubicBezTo>
                  <a:cubicBezTo>
                    <a:pt x="5026" y="751"/>
                    <a:pt x="4745" y="2997"/>
                    <a:pt x="4914" y="4092"/>
                  </a:cubicBezTo>
                  <a:cubicBezTo>
                    <a:pt x="4942" y="4205"/>
                    <a:pt x="5363" y="5665"/>
                    <a:pt x="5363" y="5665"/>
                  </a:cubicBezTo>
                  <a:lnTo>
                    <a:pt x="5391" y="5636"/>
                  </a:lnTo>
                  <a:lnTo>
                    <a:pt x="5391" y="5636"/>
                  </a:lnTo>
                  <a:cubicBezTo>
                    <a:pt x="5335" y="6001"/>
                    <a:pt x="5307" y="6366"/>
                    <a:pt x="5251" y="6787"/>
                  </a:cubicBezTo>
                  <a:cubicBezTo>
                    <a:pt x="5166" y="7574"/>
                    <a:pt x="5110" y="8444"/>
                    <a:pt x="5082" y="9398"/>
                  </a:cubicBezTo>
                  <a:cubicBezTo>
                    <a:pt x="5054" y="10353"/>
                    <a:pt x="5054" y="11392"/>
                    <a:pt x="5138" y="12487"/>
                  </a:cubicBezTo>
                  <a:cubicBezTo>
                    <a:pt x="5251" y="13582"/>
                    <a:pt x="5419" y="14733"/>
                    <a:pt x="5728" y="15884"/>
                  </a:cubicBezTo>
                  <a:lnTo>
                    <a:pt x="5728" y="15940"/>
                  </a:lnTo>
                  <a:cubicBezTo>
                    <a:pt x="5531" y="15603"/>
                    <a:pt x="4942" y="14761"/>
                    <a:pt x="4914" y="14705"/>
                  </a:cubicBezTo>
                  <a:cubicBezTo>
                    <a:pt x="4274" y="13994"/>
                    <a:pt x="2816" y="13024"/>
                    <a:pt x="1685" y="13024"/>
                  </a:cubicBezTo>
                  <a:cubicBezTo>
                    <a:pt x="1475" y="13024"/>
                    <a:pt x="1276" y="13058"/>
                    <a:pt x="1096" y="13132"/>
                  </a:cubicBezTo>
                  <a:cubicBezTo>
                    <a:pt x="253" y="13497"/>
                    <a:pt x="1" y="14480"/>
                    <a:pt x="422" y="15238"/>
                  </a:cubicBezTo>
                  <a:cubicBezTo>
                    <a:pt x="843" y="16024"/>
                    <a:pt x="1882" y="16417"/>
                    <a:pt x="2724" y="16529"/>
                  </a:cubicBezTo>
                  <a:cubicBezTo>
                    <a:pt x="2826" y="16545"/>
                    <a:pt x="2941" y="16552"/>
                    <a:pt x="3065" y="16552"/>
                  </a:cubicBezTo>
                  <a:cubicBezTo>
                    <a:pt x="4063" y="16552"/>
                    <a:pt x="5634" y="16102"/>
                    <a:pt x="5784" y="16052"/>
                  </a:cubicBezTo>
                  <a:cubicBezTo>
                    <a:pt x="6093" y="17147"/>
                    <a:pt x="6486" y="18270"/>
                    <a:pt x="6963" y="19365"/>
                  </a:cubicBezTo>
                  <a:cubicBezTo>
                    <a:pt x="7244" y="19983"/>
                    <a:pt x="7525" y="20628"/>
                    <a:pt x="7833" y="21246"/>
                  </a:cubicBezTo>
                  <a:cubicBezTo>
                    <a:pt x="7665" y="20965"/>
                    <a:pt x="7497" y="20741"/>
                    <a:pt x="7468" y="20713"/>
                  </a:cubicBezTo>
                  <a:cubicBezTo>
                    <a:pt x="6853" y="20002"/>
                    <a:pt x="5378" y="19032"/>
                    <a:pt x="4241" y="19032"/>
                  </a:cubicBezTo>
                  <a:cubicBezTo>
                    <a:pt x="4030" y="19032"/>
                    <a:pt x="3831" y="19066"/>
                    <a:pt x="3650" y="19140"/>
                  </a:cubicBezTo>
                  <a:cubicBezTo>
                    <a:pt x="2808" y="19505"/>
                    <a:pt x="2583" y="20488"/>
                    <a:pt x="3005" y="21246"/>
                  </a:cubicBezTo>
                  <a:cubicBezTo>
                    <a:pt x="3426" y="22032"/>
                    <a:pt x="4436" y="22425"/>
                    <a:pt x="5279" y="22537"/>
                  </a:cubicBezTo>
                  <a:cubicBezTo>
                    <a:pt x="5385" y="22555"/>
                    <a:pt x="5505" y="22563"/>
                    <a:pt x="5634" y="22563"/>
                  </a:cubicBezTo>
                  <a:cubicBezTo>
                    <a:pt x="6527" y="22563"/>
                    <a:pt x="7862" y="22186"/>
                    <a:pt x="8255" y="22088"/>
                  </a:cubicBezTo>
                  <a:cubicBezTo>
                    <a:pt x="8367" y="22313"/>
                    <a:pt x="8479" y="22566"/>
                    <a:pt x="8620" y="22790"/>
                  </a:cubicBezTo>
                  <a:cubicBezTo>
                    <a:pt x="9181" y="23941"/>
                    <a:pt x="9743" y="25064"/>
                    <a:pt x="10276" y="26187"/>
                  </a:cubicBezTo>
                  <a:cubicBezTo>
                    <a:pt x="10472" y="26608"/>
                    <a:pt x="10641" y="27001"/>
                    <a:pt x="10809" y="27394"/>
                  </a:cubicBezTo>
                  <a:cubicBezTo>
                    <a:pt x="10641" y="27170"/>
                    <a:pt x="10529" y="26973"/>
                    <a:pt x="10501" y="26945"/>
                  </a:cubicBezTo>
                  <a:cubicBezTo>
                    <a:pt x="9867" y="26217"/>
                    <a:pt x="8427" y="25253"/>
                    <a:pt x="7300" y="25253"/>
                  </a:cubicBezTo>
                  <a:cubicBezTo>
                    <a:pt x="7079" y="25253"/>
                    <a:pt x="6871" y="25290"/>
                    <a:pt x="6682" y="25373"/>
                  </a:cubicBezTo>
                  <a:cubicBezTo>
                    <a:pt x="5840" y="25710"/>
                    <a:pt x="5587" y="26721"/>
                    <a:pt x="6009" y="27479"/>
                  </a:cubicBezTo>
                  <a:cubicBezTo>
                    <a:pt x="6458" y="28265"/>
                    <a:pt x="7468" y="28658"/>
                    <a:pt x="8311" y="28770"/>
                  </a:cubicBezTo>
                  <a:cubicBezTo>
                    <a:pt x="8406" y="28784"/>
                    <a:pt x="8514" y="28790"/>
                    <a:pt x="8630" y="28790"/>
                  </a:cubicBezTo>
                  <a:cubicBezTo>
                    <a:pt x="9464" y="28790"/>
                    <a:pt x="10734" y="28469"/>
                    <a:pt x="11202" y="28321"/>
                  </a:cubicBezTo>
                  <a:cubicBezTo>
                    <a:pt x="11371" y="28742"/>
                    <a:pt x="11539" y="29163"/>
                    <a:pt x="11680" y="29556"/>
                  </a:cubicBezTo>
                  <a:cubicBezTo>
                    <a:pt x="11764" y="29837"/>
                    <a:pt x="11848" y="30118"/>
                    <a:pt x="11932" y="30398"/>
                  </a:cubicBezTo>
                  <a:cubicBezTo>
                    <a:pt x="12017" y="30679"/>
                    <a:pt x="12101" y="30960"/>
                    <a:pt x="12157" y="31241"/>
                  </a:cubicBezTo>
                  <a:cubicBezTo>
                    <a:pt x="12297" y="31774"/>
                    <a:pt x="12438" y="32336"/>
                    <a:pt x="12550" y="32841"/>
                  </a:cubicBezTo>
                  <a:cubicBezTo>
                    <a:pt x="12634" y="33206"/>
                    <a:pt x="12690" y="33571"/>
                    <a:pt x="12775" y="33936"/>
                  </a:cubicBezTo>
                  <a:cubicBezTo>
                    <a:pt x="12578" y="33515"/>
                    <a:pt x="12213" y="32757"/>
                    <a:pt x="12185" y="32700"/>
                  </a:cubicBezTo>
                  <a:cubicBezTo>
                    <a:pt x="11624" y="31833"/>
                    <a:pt x="10159" y="30525"/>
                    <a:pt x="8990" y="30525"/>
                  </a:cubicBezTo>
                  <a:cubicBezTo>
                    <a:pt x="8872" y="30525"/>
                    <a:pt x="8758" y="30539"/>
                    <a:pt x="8648" y="30567"/>
                  </a:cubicBezTo>
                  <a:cubicBezTo>
                    <a:pt x="7777" y="30791"/>
                    <a:pt x="7384" y="31746"/>
                    <a:pt x="7665" y="32560"/>
                  </a:cubicBezTo>
                  <a:cubicBezTo>
                    <a:pt x="7974" y="33402"/>
                    <a:pt x="8928" y="33936"/>
                    <a:pt x="9743" y="34160"/>
                  </a:cubicBezTo>
                  <a:cubicBezTo>
                    <a:pt x="10047" y="34259"/>
                    <a:pt x="10487" y="34292"/>
                    <a:pt x="10940" y="34292"/>
                  </a:cubicBezTo>
                  <a:cubicBezTo>
                    <a:pt x="11780" y="34292"/>
                    <a:pt x="12667" y="34179"/>
                    <a:pt x="12831" y="34160"/>
                  </a:cubicBezTo>
                  <a:cubicBezTo>
                    <a:pt x="12943" y="34750"/>
                    <a:pt x="13055" y="35311"/>
                    <a:pt x="13140" y="35873"/>
                  </a:cubicBezTo>
                  <a:cubicBezTo>
                    <a:pt x="13476" y="37726"/>
                    <a:pt x="13673" y="39298"/>
                    <a:pt x="13785" y="40393"/>
                  </a:cubicBezTo>
                  <a:cubicBezTo>
                    <a:pt x="13813" y="40590"/>
                    <a:pt x="13841" y="40758"/>
                    <a:pt x="13870" y="40926"/>
                  </a:cubicBezTo>
                  <a:lnTo>
                    <a:pt x="10079" y="40926"/>
                  </a:lnTo>
                  <a:lnTo>
                    <a:pt x="11455" y="67934"/>
                  </a:lnTo>
                  <a:lnTo>
                    <a:pt x="17912" y="67934"/>
                  </a:lnTo>
                  <a:lnTo>
                    <a:pt x="19288" y="40926"/>
                  </a:lnTo>
                  <a:lnTo>
                    <a:pt x="15751" y="40926"/>
                  </a:lnTo>
                  <a:cubicBezTo>
                    <a:pt x="15779" y="40870"/>
                    <a:pt x="15807" y="40814"/>
                    <a:pt x="15835" y="40758"/>
                  </a:cubicBezTo>
                  <a:cubicBezTo>
                    <a:pt x="16312" y="39747"/>
                    <a:pt x="16986" y="38315"/>
                    <a:pt x="17716" y="36547"/>
                  </a:cubicBezTo>
                  <a:cubicBezTo>
                    <a:pt x="17940" y="35985"/>
                    <a:pt x="18193" y="35368"/>
                    <a:pt x="18418" y="34750"/>
                  </a:cubicBezTo>
                  <a:cubicBezTo>
                    <a:pt x="18620" y="34795"/>
                    <a:pt x="19909" y="35057"/>
                    <a:pt x="20874" y="35057"/>
                  </a:cubicBezTo>
                  <a:cubicBezTo>
                    <a:pt x="21111" y="35057"/>
                    <a:pt x="21329" y="35041"/>
                    <a:pt x="21506" y="35003"/>
                  </a:cubicBezTo>
                  <a:cubicBezTo>
                    <a:pt x="22320" y="34806"/>
                    <a:pt x="23303" y="34329"/>
                    <a:pt x="23668" y="33543"/>
                  </a:cubicBezTo>
                  <a:cubicBezTo>
                    <a:pt x="24033" y="32729"/>
                    <a:pt x="23724" y="31774"/>
                    <a:pt x="22853" y="31465"/>
                  </a:cubicBezTo>
                  <a:cubicBezTo>
                    <a:pt x="22709" y="31417"/>
                    <a:pt x="22555" y="31395"/>
                    <a:pt x="22395" y="31395"/>
                  </a:cubicBezTo>
                  <a:cubicBezTo>
                    <a:pt x="21245" y="31395"/>
                    <a:pt x="19767" y="32530"/>
                    <a:pt x="19176" y="33318"/>
                  </a:cubicBezTo>
                  <a:cubicBezTo>
                    <a:pt x="19148" y="33374"/>
                    <a:pt x="18783" y="34020"/>
                    <a:pt x="18558" y="34413"/>
                  </a:cubicBezTo>
                  <a:cubicBezTo>
                    <a:pt x="18642" y="34160"/>
                    <a:pt x="18726" y="33908"/>
                    <a:pt x="18839" y="33655"/>
                  </a:cubicBezTo>
                  <a:cubicBezTo>
                    <a:pt x="19035" y="33122"/>
                    <a:pt x="19204" y="32616"/>
                    <a:pt x="19400" y="32055"/>
                  </a:cubicBezTo>
                  <a:cubicBezTo>
                    <a:pt x="19484" y="31774"/>
                    <a:pt x="19569" y="31493"/>
                    <a:pt x="19653" y="31213"/>
                  </a:cubicBezTo>
                  <a:cubicBezTo>
                    <a:pt x="19737" y="30932"/>
                    <a:pt x="19793" y="30623"/>
                    <a:pt x="19878" y="30342"/>
                  </a:cubicBezTo>
                  <a:cubicBezTo>
                    <a:pt x="20018" y="29668"/>
                    <a:pt x="20158" y="28967"/>
                    <a:pt x="20271" y="28237"/>
                  </a:cubicBezTo>
                  <a:cubicBezTo>
                    <a:pt x="20699" y="28397"/>
                    <a:pt x="22197" y="28914"/>
                    <a:pt x="23066" y="28914"/>
                  </a:cubicBezTo>
                  <a:cubicBezTo>
                    <a:pt x="23109" y="28914"/>
                    <a:pt x="23151" y="28913"/>
                    <a:pt x="23190" y="28910"/>
                  </a:cubicBezTo>
                  <a:cubicBezTo>
                    <a:pt x="24033" y="28854"/>
                    <a:pt x="25071" y="28545"/>
                    <a:pt x="25577" y="27815"/>
                  </a:cubicBezTo>
                  <a:cubicBezTo>
                    <a:pt x="26054" y="27086"/>
                    <a:pt x="25886" y="26075"/>
                    <a:pt x="25071" y="25654"/>
                  </a:cubicBezTo>
                  <a:cubicBezTo>
                    <a:pt x="24845" y="25535"/>
                    <a:pt x="24583" y="25483"/>
                    <a:pt x="24302" y="25483"/>
                  </a:cubicBezTo>
                  <a:cubicBezTo>
                    <a:pt x="23192" y="25483"/>
                    <a:pt x="21791" y="26290"/>
                    <a:pt x="21141" y="26917"/>
                  </a:cubicBezTo>
                  <a:cubicBezTo>
                    <a:pt x="21085" y="26973"/>
                    <a:pt x="20579" y="27619"/>
                    <a:pt x="20327" y="27956"/>
                  </a:cubicBezTo>
                  <a:cubicBezTo>
                    <a:pt x="20383" y="27535"/>
                    <a:pt x="20439" y="27114"/>
                    <a:pt x="20495" y="26692"/>
                  </a:cubicBezTo>
                  <a:cubicBezTo>
                    <a:pt x="20664" y="25429"/>
                    <a:pt x="20776" y="24166"/>
                    <a:pt x="20888" y="22902"/>
                  </a:cubicBezTo>
                  <a:cubicBezTo>
                    <a:pt x="20944" y="22509"/>
                    <a:pt x="20972" y="22116"/>
                    <a:pt x="21029" y="21751"/>
                  </a:cubicBezTo>
                  <a:cubicBezTo>
                    <a:pt x="21164" y="21805"/>
                    <a:pt x="22960" y="22456"/>
                    <a:pt x="23922" y="22456"/>
                  </a:cubicBezTo>
                  <a:cubicBezTo>
                    <a:pt x="23960" y="22456"/>
                    <a:pt x="23997" y="22455"/>
                    <a:pt x="24033" y="22453"/>
                  </a:cubicBezTo>
                  <a:cubicBezTo>
                    <a:pt x="24875" y="22397"/>
                    <a:pt x="25942" y="22088"/>
                    <a:pt x="26419" y="21330"/>
                  </a:cubicBezTo>
                  <a:cubicBezTo>
                    <a:pt x="26896" y="20600"/>
                    <a:pt x="26728" y="19590"/>
                    <a:pt x="25914" y="19168"/>
                  </a:cubicBezTo>
                  <a:cubicBezTo>
                    <a:pt x="25695" y="19059"/>
                    <a:pt x="25444" y="19012"/>
                    <a:pt x="25174" y="19012"/>
                  </a:cubicBezTo>
                  <a:cubicBezTo>
                    <a:pt x="24059" y="19012"/>
                    <a:pt x="22639" y="19827"/>
                    <a:pt x="21983" y="20460"/>
                  </a:cubicBezTo>
                  <a:cubicBezTo>
                    <a:pt x="21927" y="20516"/>
                    <a:pt x="21197" y="21443"/>
                    <a:pt x="21029" y="21667"/>
                  </a:cubicBezTo>
                  <a:cubicBezTo>
                    <a:pt x="21113" y="20825"/>
                    <a:pt x="21225" y="19983"/>
                    <a:pt x="21337" y="19140"/>
                  </a:cubicBezTo>
                  <a:cubicBezTo>
                    <a:pt x="21534" y="17989"/>
                    <a:pt x="21759" y="16894"/>
                    <a:pt x="22067" y="15828"/>
                  </a:cubicBezTo>
                  <a:cubicBezTo>
                    <a:pt x="22147" y="15854"/>
                    <a:pt x="23941" y="16536"/>
                    <a:pt x="24941" y="16536"/>
                  </a:cubicBezTo>
                  <a:cubicBezTo>
                    <a:pt x="24996" y="16536"/>
                    <a:pt x="25049" y="16534"/>
                    <a:pt x="25099" y="16529"/>
                  </a:cubicBezTo>
                  <a:cubicBezTo>
                    <a:pt x="25942" y="16473"/>
                    <a:pt x="27009" y="16164"/>
                    <a:pt x="27486" y="15435"/>
                  </a:cubicBezTo>
                  <a:cubicBezTo>
                    <a:pt x="27963" y="14705"/>
                    <a:pt x="27795" y="13666"/>
                    <a:pt x="26980" y="13273"/>
                  </a:cubicBezTo>
                  <a:cubicBezTo>
                    <a:pt x="26754" y="13154"/>
                    <a:pt x="26492" y="13102"/>
                    <a:pt x="26211" y="13102"/>
                  </a:cubicBezTo>
                  <a:cubicBezTo>
                    <a:pt x="25101" y="13102"/>
                    <a:pt x="23700" y="13909"/>
                    <a:pt x="23050" y="14536"/>
                  </a:cubicBezTo>
                  <a:cubicBezTo>
                    <a:pt x="22994" y="14592"/>
                    <a:pt x="22208" y="15575"/>
                    <a:pt x="22095" y="15771"/>
                  </a:cubicBezTo>
                  <a:cubicBezTo>
                    <a:pt x="22095" y="15715"/>
                    <a:pt x="22123" y="15631"/>
                    <a:pt x="22123" y="15575"/>
                  </a:cubicBezTo>
                  <a:cubicBezTo>
                    <a:pt x="22488" y="14452"/>
                    <a:pt x="22966" y="13385"/>
                    <a:pt x="23443" y="12431"/>
                  </a:cubicBezTo>
                  <a:cubicBezTo>
                    <a:pt x="23724" y="11869"/>
                    <a:pt x="24033" y="11364"/>
                    <a:pt x="24341" y="10858"/>
                  </a:cubicBezTo>
                  <a:cubicBezTo>
                    <a:pt x="24706" y="11027"/>
                    <a:pt x="26363" y="11841"/>
                    <a:pt x="27233" y="11869"/>
                  </a:cubicBezTo>
                  <a:cubicBezTo>
                    <a:pt x="27284" y="11871"/>
                    <a:pt x="27336" y="11872"/>
                    <a:pt x="27388" y="11872"/>
                  </a:cubicBezTo>
                  <a:cubicBezTo>
                    <a:pt x="28202" y="11872"/>
                    <a:pt x="29176" y="11660"/>
                    <a:pt x="29704" y="11027"/>
                  </a:cubicBezTo>
                  <a:cubicBezTo>
                    <a:pt x="30265" y="10353"/>
                    <a:pt x="30209" y="9314"/>
                    <a:pt x="29451" y="8809"/>
                  </a:cubicBezTo>
                  <a:cubicBezTo>
                    <a:pt x="29170" y="8631"/>
                    <a:pt x="28816" y="8557"/>
                    <a:pt x="28431" y="8557"/>
                  </a:cubicBezTo>
                  <a:cubicBezTo>
                    <a:pt x="27359" y="8557"/>
                    <a:pt x="26049" y="9134"/>
                    <a:pt x="25408" y="9651"/>
                  </a:cubicBezTo>
                  <a:cubicBezTo>
                    <a:pt x="25352" y="9707"/>
                    <a:pt x="24903" y="10156"/>
                    <a:pt x="24594" y="10465"/>
                  </a:cubicBezTo>
                  <a:cubicBezTo>
                    <a:pt x="24734" y="10241"/>
                    <a:pt x="24875" y="10016"/>
                    <a:pt x="25015" y="9791"/>
                  </a:cubicBezTo>
                  <a:cubicBezTo>
                    <a:pt x="25549" y="9005"/>
                    <a:pt x="26082" y="8304"/>
                    <a:pt x="26559" y="7714"/>
                  </a:cubicBezTo>
                  <a:cubicBezTo>
                    <a:pt x="26840" y="7349"/>
                    <a:pt x="27093" y="7040"/>
                    <a:pt x="27317" y="6759"/>
                  </a:cubicBezTo>
                  <a:cubicBezTo>
                    <a:pt x="27767" y="6759"/>
                    <a:pt x="29535" y="6703"/>
                    <a:pt x="30321" y="6338"/>
                  </a:cubicBezTo>
                  <a:cubicBezTo>
                    <a:pt x="31079" y="5973"/>
                    <a:pt x="31950" y="5328"/>
                    <a:pt x="32146" y="4457"/>
                  </a:cubicBezTo>
                  <a:cubicBezTo>
                    <a:pt x="32315" y="3587"/>
                    <a:pt x="31809" y="2717"/>
                    <a:pt x="30883" y="2604"/>
                  </a:cubicBezTo>
                  <a:cubicBezTo>
                    <a:pt x="30844" y="2601"/>
                    <a:pt x="30805" y="2599"/>
                    <a:pt x="30766" y="2599"/>
                  </a:cubicBezTo>
                  <a:cubicBezTo>
                    <a:pt x="29555" y="2599"/>
                    <a:pt x="28145" y="4236"/>
                    <a:pt x="27710" y="5215"/>
                  </a:cubicBezTo>
                  <a:cubicBezTo>
                    <a:pt x="27654" y="5300"/>
                    <a:pt x="27205" y="6759"/>
                    <a:pt x="27233" y="6759"/>
                  </a:cubicBezTo>
                  <a:lnTo>
                    <a:pt x="27261" y="6759"/>
                  </a:lnTo>
                  <a:cubicBezTo>
                    <a:pt x="27009" y="7040"/>
                    <a:pt x="26756" y="7321"/>
                    <a:pt x="26503" y="7658"/>
                  </a:cubicBezTo>
                  <a:cubicBezTo>
                    <a:pt x="25998" y="8247"/>
                    <a:pt x="25464" y="8949"/>
                    <a:pt x="24903" y="9735"/>
                  </a:cubicBezTo>
                  <a:cubicBezTo>
                    <a:pt x="24369" y="10493"/>
                    <a:pt x="23780" y="11364"/>
                    <a:pt x="23275" y="12346"/>
                  </a:cubicBezTo>
                  <a:cubicBezTo>
                    <a:pt x="22741" y="13301"/>
                    <a:pt x="22236" y="14340"/>
                    <a:pt x="21871" y="15491"/>
                  </a:cubicBezTo>
                  <a:lnTo>
                    <a:pt x="21843" y="15547"/>
                  </a:lnTo>
                  <a:cubicBezTo>
                    <a:pt x="21871" y="15154"/>
                    <a:pt x="21843" y="14143"/>
                    <a:pt x="21843" y="14059"/>
                  </a:cubicBezTo>
                  <a:cubicBezTo>
                    <a:pt x="21702" y="12936"/>
                    <a:pt x="20748" y="10858"/>
                    <a:pt x="19513" y="10634"/>
                  </a:cubicBezTo>
                  <a:cubicBezTo>
                    <a:pt x="19422" y="10617"/>
                    <a:pt x="19333" y="10609"/>
                    <a:pt x="19246" y="10609"/>
                  </a:cubicBezTo>
                  <a:cubicBezTo>
                    <a:pt x="18473" y="10609"/>
                    <a:pt x="17876" y="11255"/>
                    <a:pt x="17800" y="12037"/>
                  </a:cubicBezTo>
                  <a:cubicBezTo>
                    <a:pt x="17716" y="12936"/>
                    <a:pt x="18361" y="13806"/>
                    <a:pt x="19007" y="14368"/>
                  </a:cubicBezTo>
                  <a:cubicBezTo>
                    <a:pt x="19709" y="15013"/>
                    <a:pt x="21674" y="15631"/>
                    <a:pt x="21815" y="15659"/>
                  </a:cubicBezTo>
                  <a:cubicBezTo>
                    <a:pt x="21478" y="16754"/>
                    <a:pt x="21197" y="17905"/>
                    <a:pt x="21001" y="19084"/>
                  </a:cubicBezTo>
                  <a:cubicBezTo>
                    <a:pt x="20860" y="19758"/>
                    <a:pt x="20776" y="20432"/>
                    <a:pt x="20692" y="21134"/>
                  </a:cubicBezTo>
                  <a:cubicBezTo>
                    <a:pt x="20664" y="20797"/>
                    <a:pt x="20664" y="20516"/>
                    <a:pt x="20664" y="20488"/>
                  </a:cubicBezTo>
                  <a:cubicBezTo>
                    <a:pt x="20523" y="19365"/>
                    <a:pt x="19597" y="17287"/>
                    <a:pt x="18333" y="17063"/>
                  </a:cubicBezTo>
                  <a:cubicBezTo>
                    <a:pt x="18246" y="17046"/>
                    <a:pt x="18159" y="17038"/>
                    <a:pt x="18074" y="17038"/>
                  </a:cubicBezTo>
                  <a:cubicBezTo>
                    <a:pt x="17317" y="17038"/>
                    <a:pt x="16697" y="17684"/>
                    <a:pt x="16621" y="18467"/>
                  </a:cubicBezTo>
                  <a:cubicBezTo>
                    <a:pt x="16565" y="19365"/>
                    <a:pt x="17210" y="20235"/>
                    <a:pt x="17828" y="20797"/>
                  </a:cubicBezTo>
                  <a:cubicBezTo>
                    <a:pt x="18446" y="21358"/>
                    <a:pt x="20130" y="21920"/>
                    <a:pt x="20551" y="22060"/>
                  </a:cubicBezTo>
                  <a:cubicBezTo>
                    <a:pt x="20523" y="22341"/>
                    <a:pt x="20495" y="22594"/>
                    <a:pt x="20467" y="22846"/>
                  </a:cubicBezTo>
                  <a:cubicBezTo>
                    <a:pt x="20299" y="24110"/>
                    <a:pt x="20158" y="25373"/>
                    <a:pt x="19990" y="26608"/>
                  </a:cubicBezTo>
                  <a:cubicBezTo>
                    <a:pt x="19934" y="27057"/>
                    <a:pt x="19849" y="27479"/>
                    <a:pt x="19765" y="27900"/>
                  </a:cubicBezTo>
                  <a:cubicBezTo>
                    <a:pt x="19765" y="27619"/>
                    <a:pt x="19765" y="27366"/>
                    <a:pt x="19765" y="27338"/>
                  </a:cubicBezTo>
                  <a:cubicBezTo>
                    <a:pt x="19597" y="26215"/>
                    <a:pt x="18670" y="24166"/>
                    <a:pt x="17435" y="23941"/>
                  </a:cubicBezTo>
                  <a:cubicBezTo>
                    <a:pt x="17344" y="23924"/>
                    <a:pt x="17255" y="23916"/>
                    <a:pt x="17168" y="23916"/>
                  </a:cubicBezTo>
                  <a:cubicBezTo>
                    <a:pt x="16391" y="23916"/>
                    <a:pt x="15773" y="24560"/>
                    <a:pt x="15722" y="25317"/>
                  </a:cubicBezTo>
                  <a:cubicBezTo>
                    <a:pt x="15638" y="26215"/>
                    <a:pt x="16284" y="27114"/>
                    <a:pt x="16902" y="27647"/>
                  </a:cubicBezTo>
                  <a:cubicBezTo>
                    <a:pt x="17519" y="28209"/>
                    <a:pt x="19035" y="28714"/>
                    <a:pt x="19569" y="28910"/>
                  </a:cubicBezTo>
                  <a:cubicBezTo>
                    <a:pt x="19484" y="29332"/>
                    <a:pt x="19400" y="29753"/>
                    <a:pt x="19288" y="30174"/>
                  </a:cubicBezTo>
                  <a:cubicBezTo>
                    <a:pt x="19204" y="30455"/>
                    <a:pt x="19148" y="30735"/>
                    <a:pt x="19035" y="31016"/>
                  </a:cubicBezTo>
                  <a:cubicBezTo>
                    <a:pt x="18951" y="31297"/>
                    <a:pt x="18867" y="31578"/>
                    <a:pt x="18783" y="31858"/>
                  </a:cubicBezTo>
                  <a:cubicBezTo>
                    <a:pt x="18586" y="32364"/>
                    <a:pt x="18390" y="32897"/>
                    <a:pt x="18193" y="33402"/>
                  </a:cubicBezTo>
                  <a:cubicBezTo>
                    <a:pt x="18053" y="33767"/>
                    <a:pt x="17940" y="34104"/>
                    <a:pt x="17800" y="34413"/>
                  </a:cubicBezTo>
                  <a:cubicBezTo>
                    <a:pt x="17856" y="33992"/>
                    <a:pt x="17968" y="33150"/>
                    <a:pt x="17968" y="33065"/>
                  </a:cubicBezTo>
                  <a:cubicBezTo>
                    <a:pt x="17997" y="32336"/>
                    <a:pt x="17744" y="31100"/>
                    <a:pt x="17210" y="30258"/>
                  </a:cubicBezTo>
                  <a:cubicBezTo>
                    <a:pt x="17210" y="30146"/>
                    <a:pt x="17210" y="30033"/>
                    <a:pt x="17182" y="29921"/>
                  </a:cubicBezTo>
                  <a:cubicBezTo>
                    <a:pt x="17061" y="29194"/>
                    <a:pt x="16437" y="28613"/>
                    <a:pt x="15708" y="28613"/>
                  </a:cubicBezTo>
                  <a:cubicBezTo>
                    <a:pt x="15594" y="28613"/>
                    <a:pt x="15476" y="28627"/>
                    <a:pt x="15357" y="28658"/>
                  </a:cubicBezTo>
                  <a:cubicBezTo>
                    <a:pt x="14150" y="28995"/>
                    <a:pt x="13364" y="31128"/>
                    <a:pt x="13308" y="32251"/>
                  </a:cubicBezTo>
                  <a:cubicBezTo>
                    <a:pt x="13308" y="32307"/>
                    <a:pt x="13364" y="33037"/>
                    <a:pt x="13392" y="33487"/>
                  </a:cubicBezTo>
                  <a:cubicBezTo>
                    <a:pt x="13336" y="33234"/>
                    <a:pt x="13280" y="32981"/>
                    <a:pt x="13196" y="32700"/>
                  </a:cubicBezTo>
                  <a:cubicBezTo>
                    <a:pt x="13083" y="32167"/>
                    <a:pt x="12943" y="31634"/>
                    <a:pt x="12775" y="31044"/>
                  </a:cubicBezTo>
                  <a:cubicBezTo>
                    <a:pt x="12690" y="30791"/>
                    <a:pt x="12606" y="30511"/>
                    <a:pt x="12522" y="30230"/>
                  </a:cubicBezTo>
                  <a:cubicBezTo>
                    <a:pt x="12466" y="29949"/>
                    <a:pt x="12325" y="29668"/>
                    <a:pt x="12241" y="29360"/>
                  </a:cubicBezTo>
                  <a:cubicBezTo>
                    <a:pt x="11989" y="28714"/>
                    <a:pt x="11708" y="28068"/>
                    <a:pt x="11427" y="27394"/>
                  </a:cubicBezTo>
                  <a:cubicBezTo>
                    <a:pt x="11904" y="27282"/>
                    <a:pt x="13561" y="26861"/>
                    <a:pt x="14234" y="26356"/>
                  </a:cubicBezTo>
                  <a:cubicBezTo>
                    <a:pt x="14908" y="25850"/>
                    <a:pt x="15610" y="25008"/>
                    <a:pt x="15610" y="24110"/>
                  </a:cubicBezTo>
                  <a:cubicBezTo>
                    <a:pt x="15584" y="23297"/>
                    <a:pt x="14995" y="22583"/>
                    <a:pt x="14163" y="22583"/>
                  </a:cubicBezTo>
                  <a:cubicBezTo>
                    <a:pt x="14104" y="22583"/>
                    <a:pt x="14043" y="22586"/>
                    <a:pt x="13982" y="22594"/>
                  </a:cubicBezTo>
                  <a:cubicBezTo>
                    <a:pt x="12747" y="22734"/>
                    <a:pt x="11652" y="24727"/>
                    <a:pt x="11427" y="25822"/>
                  </a:cubicBezTo>
                  <a:cubicBezTo>
                    <a:pt x="11427" y="25878"/>
                    <a:pt x="11343" y="26692"/>
                    <a:pt x="11315" y="27142"/>
                  </a:cubicBezTo>
                  <a:cubicBezTo>
                    <a:pt x="11118" y="26749"/>
                    <a:pt x="10950" y="26356"/>
                    <a:pt x="10753" y="25963"/>
                  </a:cubicBezTo>
                  <a:cubicBezTo>
                    <a:pt x="10192" y="24840"/>
                    <a:pt x="9602" y="23717"/>
                    <a:pt x="9013" y="22594"/>
                  </a:cubicBezTo>
                  <a:cubicBezTo>
                    <a:pt x="8816" y="22257"/>
                    <a:pt x="8648" y="21920"/>
                    <a:pt x="8451" y="21555"/>
                  </a:cubicBezTo>
                  <a:cubicBezTo>
                    <a:pt x="8620" y="21527"/>
                    <a:pt x="10613" y="21078"/>
                    <a:pt x="11371" y="20488"/>
                  </a:cubicBezTo>
                  <a:cubicBezTo>
                    <a:pt x="12045" y="19983"/>
                    <a:pt x="12747" y="19140"/>
                    <a:pt x="12747" y="18242"/>
                  </a:cubicBezTo>
                  <a:cubicBezTo>
                    <a:pt x="12747" y="17418"/>
                    <a:pt x="12117" y="16719"/>
                    <a:pt x="11263" y="16719"/>
                  </a:cubicBezTo>
                  <a:cubicBezTo>
                    <a:pt x="11216" y="16719"/>
                    <a:pt x="11167" y="16722"/>
                    <a:pt x="11118" y="16726"/>
                  </a:cubicBezTo>
                  <a:cubicBezTo>
                    <a:pt x="9883" y="16866"/>
                    <a:pt x="8788" y="18860"/>
                    <a:pt x="8563" y="19955"/>
                  </a:cubicBezTo>
                  <a:cubicBezTo>
                    <a:pt x="8535" y="20039"/>
                    <a:pt x="8451" y="21218"/>
                    <a:pt x="8423" y="21499"/>
                  </a:cubicBezTo>
                  <a:cubicBezTo>
                    <a:pt x="8030" y="20741"/>
                    <a:pt x="7637" y="19983"/>
                    <a:pt x="7300" y="19225"/>
                  </a:cubicBezTo>
                  <a:cubicBezTo>
                    <a:pt x="6823" y="18158"/>
                    <a:pt x="6402" y="17091"/>
                    <a:pt x="6065" y="16052"/>
                  </a:cubicBezTo>
                  <a:cubicBezTo>
                    <a:pt x="6149" y="16024"/>
                    <a:pt x="8226" y="15547"/>
                    <a:pt x="9013" y="14957"/>
                  </a:cubicBezTo>
                  <a:cubicBezTo>
                    <a:pt x="9658" y="14452"/>
                    <a:pt x="10360" y="13610"/>
                    <a:pt x="10360" y="12739"/>
                  </a:cubicBezTo>
                  <a:cubicBezTo>
                    <a:pt x="10360" y="11914"/>
                    <a:pt x="9728" y="11189"/>
                    <a:pt x="8896" y="11189"/>
                  </a:cubicBezTo>
                  <a:cubicBezTo>
                    <a:pt x="8851" y="11189"/>
                    <a:pt x="8806" y="11191"/>
                    <a:pt x="8760" y="11195"/>
                  </a:cubicBezTo>
                  <a:cubicBezTo>
                    <a:pt x="7497" y="11336"/>
                    <a:pt x="6430" y="13329"/>
                    <a:pt x="6177" y="14424"/>
                  </a:cubicBezTo>
                  <a:cubicBezTo>
                    <a:pt x="6177" y="14508"/>
                    <a:pt x="6065" y="15771"/>
                    <a:pt x="6065" y="15996"/>
                  </a:cubicBezTo>
                  <a:cubicBezTo>
                    <a:pt x="6037" y="15940"/>
                    <a:pt x="6009" y="15884"/>
                    <a:pt x="5981" y="15799"/>
                  </a:cubicBezTo>
                  <a:cubicBezTo>
                    <a:pt x="5644" y="14677"/>
                    <a:pt x="5475" y="13525"/>
                    <a:pt x="5363" y="12459"/>
                  </a:cubicBezTo>
                  <a:cubicBezTo>
                    <a:pt x="5279" y="11841"/>
                    <a:pt x="5251" y="11223"/>
                    <a:pt x="5223" y="10662"/>
                  </a:cubicBezTo>
                  <a:cubicBezTo>
                    <a:pt x="5644" y="10606"/>
                    <a:pt x="7440" y="10353"/>
                    <a:pt x="8198" y="9904"/>
                  </a:cubicBezTo>
                  <a:cubicBezTo>
                    <a:pt x="8900" y="9483"/>
                    <a:pt x="9714" y="8725"/>
                    <a:pt x="9799" y="7826"/>
                  </a:cubicBezTo>
                  <a:cubicBezTo>
                    <a:pt x="9883" y="6956"/>
                    <a:pt x="9265" y="6142"/>
                    <a:pt x="8367" y="6142"/>
                  </a:cubicBezTo>
                  <a:cubicBezTo>
                    <a:pt x="7104" y="6142"/>
                    <a:pt x="5812" y="7995"/>
                    <a:pt x="5447" y="9062"/>
                  </a:cubicBezTo>
                  <a:cubicBezTo>
                    <a:pt x="5447" y="9118"/>
                    <a:pt x="5307" y="9735"/>
                    <a:pt x="5223" y="10185"/>
                  </a:cubicBezTo>
                  <a:cubicBezTo>
                    <a:pt x="5223" y="9932"/>
                    <a:pt x="5223" y="9651"/>
                    <a:pt x="5223" y="9398"/>
                  </a:cubicBezTo>
                  <a:cubicBezTo>
                    <a:pt x="5223" y="8444"/>
                    <a:pt x="5279" y="7574"/>
                    <a:pt x="5335" y="6787"/>
                  </a:cubicBezTo>
                  <a:cubicBezTo>
                    <a:pt x="5363" y="6366"/>
                    <a:pt x="5419" y="5973"/>
                    <a:pt x="5447" y="5608"/>
                  </a:cubicBezTo>
                  <a:cubicBezTo>
                    <a:pt x="5812" y="5356"/>
                    <a:pt x="7272" y="4317"/>
                    <a:pt x="7721" y="3587"/>
                  </a:cubicBezTo>
                  <a:cubicBezTo>
                    <a:pt x="8170" y="2857"/>
                    <a:pt x="8535" y="1818"/>
                    <a:pt x="8198" y="1004"/>
                  </a:cubicBezTo>
                  <a:cubicBezTo>
                    <a:pt x="7970" y="403"/>
                    <a:pt x="7406" y="1"/>
                    <a:pt x="67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7" name="Google Shape;1417;p18"/>
            <p:cNvSpPr/>
            <p:nvPr/>
          </p:nvSpPr>
          <p:spPr>
            <a:xfrm>
              <a:off x="2360625" y="3503225"/>
              <a:ext cx="95475" cy="140375"/>
            </a:xfrm>
            <a:custGeom>
              <a:avLst/>
              <a:gdLst/>
              <a:ahLst/>
              <a:cxnLst/>
              <a:rect l="l" t="t" r="r" b="b"/>
              <a:pathLst>
                <a:path w="3819" h="5615" extrusionOk="0">
                  <a:moveTo>
                    <a:pt x="1726" y="0"/>
                  </a:moveTo>
                  <a:cubicBezTo>
                    <a:pt x="1103" y="0"/>
                    <a:pt x="522" y="423"/>
                    <a:pt x="309" y="1039"/>
                  </a:cubicBezTo>
                  <a:cubicBezTo>
                    <a:pt x="1" y="1881"/>
                    <a:pt x="366" y="2891"/>
                    <a:pt x="843" y="3593"/>
                  </a:cubicBezTo>
                  <a:cubicBezTo>
                    <a:pt x="1376" y="4436"/>
                    <a:pt x="3229" y="5615"/>
                    <a:pt x="3229" y="5615"/>
                  </a:cubicBezTo>
                  <a:cubicBezTo>
                    <a:pt x="3257" y="5615"/>
                    <a:pt x="3650" y="4127"/>
                    <a:pt x="3650" y="4043"/>
                  </a:cubicBezTo>
                  <a:cubicBezTo>
                    <a:pt x="3819" y="2920"/>
                    <a:pt x="3454" y="674"/>
                    <a:pt x="2331" y="140"/>
                  </a:cubicBezTo>
                  <a:cubicBezTo>
                    <a:pt x="2132" y="44"/>
                    <a:pt x="1927" y="0"/>
                    <a:pt x="17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8" name="Google Shape;1418;p18"/>
            <p:cNvSpPr/>
            <p:nvPr/>
          </p:nvSpPr>
          <p:spPr>
            <a:xfrm>
              <a:off x="3864725" y="5031175"/>
              <a:ext cx="1179875" cy="346750"/>
            </a:xfrm>
            <a:custGeom>
              <a:avLst/>
              <a:gdLst/>
              <a:ahLst/>
              <a:cxnLst/>
              <a:rect l="l" t="t" r="r" b="b"/>
              <a:pathLst>
                <a:path w="47195" h="13870" extrusionOk="0">
                  <a:moveTo>
                    <a:pt x="23584" y="1"/>
                  </a:moveTo>
                  <a:cubicBezTo>
                    <a:pt x="10557" y="1"/>
                    <a:pt x="1" y="3117"/>
                    <a:pt x="1" y="6935"/>
                  </a:cubicBezTo>
                  <a:cubicBezTo>
                    <a:pt x="1" y="10753"/>
                    <a:pt x="10557" y="13869"/>
                    <a:pt x="23584" y="13869"/>
                  </a:cubicBezTo>
                  <a:cubicBezTo>
                    <a:pt x="36610" y="13869"/>
                    <a:pt x="47194" y="10753"/>
                    <a:pt x="47194" y="6935"/>
                  </a:cubicBezTo>
                  <a:cubicBezTo>
                    <a:pt x="47194" y="3117"/>
                    <a:pt x="36610" y="1"/>
                    <a:pt x="2358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9" name="Google Shape;1419;p18"/>
            <p:cNvSpPr/>
            <p:nvPr/>
          </p:nvSpPr>
          <p:spPr>
            <a:xfrm>
              <a:off x="3864725" y="5031175"/>
              <a:ext cx="1179875" cy="346750"/>
            </a:xfrm>
            <a:custGeom>
              <a:avLst/>
              <a:gdLst/>
              <a:ahLst/>
              <a:cxnLst/>
              <a:rect l="l" t="t" r="r" b="b"/>
              <a:pathLst>
                <a:path w="47195" h="13870" extrusionOk="0">
                  <a:moveTo>
                    <a:pt x="23584" y="1"/>
                  </a:moveTo>
                  <a:cubicBezTo>
                    <a:pt x="10557" y="1"/>
                    <a:pt x="1" y="3117"/>
                    <a:pt x="1" y="6935"/>
                  </a:cubicBezTo>
                  <a:cubicBezTo>
                    <a:pt x="1" y="10753"/>
                    <a:pt x="10557" y="13869"/>
                    <a:pt x="23584" y="13869"/>
                  </a:cubicBezTo>
                  <a:cubicBezTo>
                    <a:pt x="36610" y="13869"/>
                    <a:pt x="47194" y="10753"/>
                    <a:pt x="47194" y="6935"/>
                  </a:cubicBezTo>
                  <a:cubicBezTo>
                    <a:pt x="47194" y="3117"/>
                    <a:pt x="36610" y="1"/>
                    <a:pt x="235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0" name="Google Shape;1420;p18"/>
            <p:cNvSpPr/>
            <p:nvPr/>
          </p:nvSpPr>
          <p:spPr>
            <a:xfrm>
              <a:off x="4084425" y="2377175"/>
              <a:ext cx="392350" cy="435425"/>
            </a:xfrm>
            <a:custGeom>
              <a:avLst/>
              <a:gdLst/>
              <a:ahLst/>
              <a:cxnLst/>
              <a:rect l="l" t="t" r="r" b="b"/>
              <a:pathLst>
                <a:path w="15694" h="17417" extrusionOk="0">
                  <a:moveTo>
                    <a:pt x="7946" y="0"/>
                  </a:moveTo>
                  <a:cubicBezTo>
                    <a:pt x="5367" y="0"/>
                    <a:pt x="3225" y="1790"/>
                    <a:pt x="2162" y="2958"/>
                  </a:cubicBezTo>
                  <a:cubicBezTo>
                    <a:pt x="1011" y="4249"/>
                    <a:pt x="1769" y="6748"/>
                    <a:pt x="1657" y="7253"/>
                  </a:cubicBezTo>
                  <a:cubicBezTo>
                    <a:pt x="1516" y="7759"/>
                    <a:pt x="0" y="9415"/>
                    <a:pt x="56" y="9920"/>
                  </a:cubicBezTo>
                  <a:cubicBezTo>
                    <a:pt x="113" y="10426"/>
                    <a:pt x="871" y="10510"/>
                    <a:pt x="871" y="10510"/>
                  </a:cubicBezTo>
                  <a:cubicBezTo>
                    <a:pt x="871" y="10510"/>
                    <a:pt x="1516" y="13486"/>
                    <a:pt x="1909" y="14216"/>
                  </a:cubicBezTo>
                  <a:cubicBezTo>
                    <a:pt x="2274" y="14918"/>
                    <a:pt x="3313" y="15030"/>
                    <a:pt x="3678" y="15030"/>
                  </a:cubicBezTo>
                  <a:cubicBezTo>
                    <a:pt x="4071" y="15030"/>
                    <a:pt x="4464" y="15339"/>
                    <a:pt x="4464" y="15339"/>
                  </a:cubicBezTo>
                  <a:lnTo>
                    <a:pt x="5054" y="17416"/>
                  </a:lnTo>
                  <a:lnTo>
                    <a:pt x="13785" y="15423"/>
                  </a:lnTo>
                  <a:lnTo>
                    <a:pt x="13504" y="12531"/>
                  </a:lnTo>
                  <a:cubicBezTo>
                    <a:pt x="13504" y="12531"/>
                    <a:pt x="15694" y="9668"/>
                    <a:pt x="15497" y="6860"/>
                  </a:cubicBezTo>
                  <a:cubicBezTo>
                    <a:pt x="15301" y="4053"/>
                    <a:pt x="13083" y="2649"/>
                    <a:pt x="13083" y="2649"/>
                  </a:cubicBezTo>
                  <a:cubicBezTo>
                    <a:pt x="13083" y="2649"/>
                    <a:pt x="11483" y="347"/>
                    <a:pt x="8591" y="38"/>
                  </a:cubicBezTo>
                  <a:cubicBezTo>
                    <a:pt x="8373" y="12"/>
                    <a:pt x="8158" y="0"/>
                    <a:pt x="79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1" name="Google Shape;1421;p18"/>
            <p:cNvSpPr/>
            <p:nvPr/>
          </p:nvSpPr>
          <p:spPr>
            <a:xfrm>
              <a:off x="4079500" y="2371100"/>
              <a:ext cx="398700" cy="447250"/>
            </a:xfrm>
            <a:custGeom>
              <a:avLst/>
              <a:gdLst/>
              <a:ahLst/>
              <a:cxnLst/>
              <a:rect l="l" t="t" r="r" b="b"/>
              <a:pathLst>
                <a:path w="15948" h="17890" extrusionOk="0">
                  <a:moveTo>
                    <a:pt x="8170" y="477"/>
                  </a:moveTo>
                  <a:cubicBezTo>
                    <a:pt x="8367" y="477"/>
                    <a:pt x="8564" y="477"/>
                    <a:pt x="8788" y="506"/>
                  </a:cubicBezTo>
                  <a:cubicBezTo>
                    <a:pt x="10164" y="674"/>
                    <a:pt x="11231" y="1292"/>
                    <a:pt x="11961" y="1881"/>
                  </a:cubicBezTo>
                  <a:cubicBezTo>
                    <a:pt x="12326" y="2190"/>
                    <a:pt x="12606" y="2471"/>
                    <a:pt x="12803" y="2695"/>
                  </a:cubicBezTo>
                  <a:cubicBezTo>
                    <a:pt x="12887" y="2780"/>
                    <a:pt x="12971" y="2864"/>
                    <a:pt x="12999" y="2948"/>
                  </a:cubicBezTo>
                  <a:lnTo>
                    <a:pt x="13055" y="3004"/>
                  </a:lnTo>
                  <a:lnTo>
                    <a:pt x="13084" y="3032"/>
                  </a:lnTo>
                  <a:lnTo>
                    <a:pt x="13140" y="3088"/>
                  </a:lnTo>
                  <a:lnTo>
                    <a:pt x="13168" y="3116"/>
                  </a:lnTo>
                  <a:cubicBezTo>
                    <a:pt x="13280" y="3173"/>
                    <a:pt x="13813" y="3566"/>
                    <a:pt x="14347" y="4211"/>
                  </a:cubicBezTo>
                  <a:cubicBezTo>
                    <a:pt x="14852" y="4885"/>
                    <a:pt x="15386" y="5868"/>
                    <a:pt x="15470" y="7131"/>
                  </a:cubicBezTo>
                  <a:cubicBezTo>
                    <a:pt x="15470" y="7243"/>
                    <a:pt x="15470" y="7356"/>
                    <a:pt x="15470" y="7468"/>
                  </a:cubicBezTo>
                  <a:cubicBezTo>
                    <a:pt x="15470" y="8760"/>
                    <a:pt x="14993" y="10051"/>
                    <a:pt x="14487" y="11034"/>
                  </a:cubicBezTo>
                  <a:cubicBezTo>
                    <a:pt x="14263" y="11511"/>
                    <a:pt x="14010" y="11932"/>
                    <a:pt x="13842" y="12213"/>
                  </a:cubicBezTo>
                  <a:cubicBezTo>
                    <a:pt x="13729" y="12353"/>
                    <a:pt x="13673" y="12465"/>
                    <a:pt x="13617" y="12522"/>
                  </a:cubicBezTo>
                  <a:lnTo>
                    <a:pt x="13561" y="12606"/>
                  </a:lnTo>
                  <a:lnTo>
                    <a:pt x="13533" y="12634"/>
                  </a:lnTo>
                  <a:cubicBezTo>
                    <a:pt x="13505" y="12690"/>
                    <a:pt x="13477" y="12746"/>
                    <a:pt x="13477" y="12802"/>
                  </a:cubicBezTo>
                  <a:lnTo>
                    <a:pt x="13729" y="15469"/>
                  </a:lnTo>
                  <a:lnTo>
                    <a:pt x="5391" y="17378"/>
                  </a:lnTo>
                  <a:lnTo>
                    <a:pt x="4886" y="15526"/>
                  </a:lnTo>
                  <a:cubicBezTo>
                    <a:pt x="4858" y="15469"/>
                    <a:pt x="4830" y="15413"/>
                    <a:pt x="4801" y="15385"/>
                  </a:cubicBezTo>
                  <a:cubicBezTo>
                    <a:pt x="4773" y="15385"/>
                    <a:pt x="4689" y="15301"/>
                    <a:pt x="4521" y="15217"/>
                  </a:cubicBezTo>
                  <a:cubicBezTo>
                    <a:pt x="4352" y="15132"/>
                    <a:pt x="4128" y="15048"/>
                    <a:pt x="3875" y="15048"/>
                  </a:cubicBezTo>
                  <a:cubicBezTo>
                    <a:pt x="3707" y="15048"/>
                    <a:pt x="3398" y="15020"/>
                    <a:pt x="3061" y="14908"/>
                  </a:cubicBezTo>
                  <a:cubicBezTo>
                    <a:pt x="2752" y="14796"/>
                    <a:pt x="2443" y="14599"/>
                    <a:pt x="2303" y="14346"/>
                  </a:cubicBezTo>
                  <a:cubicBezTo>
                    <a:pt x="2219" y="14178"/>
                    <a:pt x="2106" y="13869"/>
                    <a:pt x="1994" y="13504"/>
                  </a:cubicBezTo>
                  <a:cubicBezTo>
                    <a:pt x="1826" y="12943"/>
                    <a:pt x="1657" y="12241"/>
                    <a:pt x="1517" y="11679"/>
                  </a:cubicBezTo>
                  <a:cubicBezTo>
                    <a:pt x="1404" y="11118"/>
                    <a:pt x="1320" y="10697"/>
                    <a:pt x="1292" y="10697"/>
                  </a:cubicBezTo>
                  <a:cubicBezTo>
                    <a:pt x="1292" y="10584"/>
                    <a:pt x="1208" y="10528"/>
                    <a:pt x="1096" y="10500"/>
                  </a:cubicBezTo>
                  <a:cubicBezTo>
                    <a:pt x="1068" y="10500"/>
                    <a:pt x="899" y="10472"/>
                    <a:pt x="731" y="10416"/>
                  </a:cubicBezTo>
                  <a:cubicBezTo>
                    <a:pt x="675" y="10388"/>
                    <a:pt x="590" y="10332"/>
                    <a:pt x="562" y="10304"/>
                  </a:cubicBezTo>
                  <a:cubicBezTo>
                    <a:pt x="506" y="10247"/>
                    <a:pt x="478" y="10191"/>
                    <a:pt x="478" y="10135"/>
                  </a:cubicBezTo>
                  <a:cubicBezTo>
                    <a:pt x="478" y="10107"/>
                    <a:pt x="478" y="10051"/>
                    <a:pt x="534" y="9967"/>
                  </a:cubicBezTo>
                  <a:cubicBezTo>
                    <a:pt x="646" y="9686"/>
                    <a:pt x="983" y="9181"/>
                    <a:pt x="1320" y="8731"/>
                  </a:cubicBezTo>
                  <a:cubicBezTo>
                    <a:pt x="1489" y="8507"/>
                    <a:pt x="1657" y="8282"/>
                    <a:pt x="1797" y="8086"/>
                  </a:cubicBezTo>
                  <a:cubicBezTo>
                    <a:pt x="1910" y="7889"/>
                    <a:pt x="2022" y="7721"/>
                    <a:pt x="2078" y="7552"/>
                  </a:cubicBezTo>
                  <a:cubicBezTo>
                    <a:pt x="2078" y="7468"/>
                    <a:pt x="2078" y="7412"/>
                    <a:pt x="2078" y="7328"/>
                  </a:cubicBezTo>
                  <a:cubicBezTo>
                    <a:pt x="2078" y="7103"/>
                    <a:pt x="2050" y="6822"/>
                    <a:pt x="2022" y="6485"/>
                  </a:cubicBezTo>
                  <a:cubicBezTo>
                    <a:pt x="1966" y="6149"/>
                    <a:pt x="1938" y="5756"/>
                    <a:pt x="1938" y="5362"/>
                  </a:cubicBezTo>
                  <a:cubicBezTo>
                    <a:pt x="1938" y="4604"/>
                    <a:pt x="2078" y="3875"/>
                    <a:pt x="2527" y="3369"/>
                  </a:cubicBezTo>
                  <a:cubicBezTo>
                    <a:pt x="3033" y="2780"/>
                    <a:pt x="3847" y="2050"/>
                    <a:pt x="4801" y="1488"/>
                  </a:cubicBezTo>
                  <a:cubicBezTo>
                    <a:pt x="5784" y="899"/>
                    <a:pt x="6935" y="477"/>
                    <a:pt x="8170" y="477"/>
                  </a:cubicBezTo>
                  <a:close/>
                  <a:moveTo>
                    <a:pt x="8170" y="0"/>
                  </a:moveTo>
                  <a:cubicBezTo>
                    <a:pt x="6823" y="0"/>
                    <a:pt x="5588" y="477"/>
                    <a:pt x="4577" y="1067"/>
                  </a:cubicBezTo>
                  <a:cubicBezTo>
                    <a:pt x="3538" y="1685"/>
                    <a:pt x="2724" y="2443"/>
                    <a:pt x="2191" y="3060"/>
                  </a:cubicBezTo>
                  <a:cubicBezTo>
                    <a:pt x="1601" y="3706"/>
                    <a:pt x="1489" y="4576"/>
                    <a:pt x="1489" y="5362"/>
                  </a:cubicBezTo>
                  <a:cubicBezTo>
                    <a:pt x="1489" y="5784"/>
                    <a:pt x="1517" y="6177"/>
                    <a:pt x="1545" y="6514"/>
                  </a:cubicBezTo>
                  <a:cubicBezTo>
                    <a:pt x="1601" y="6879"/>
                    <a:pt x="1629" y="7159"/>
                    <a:pt x="1629" y="7328"/>
                  </a:cubicBezTo>
                  <a:cubicBezTo>
                    <a:pt x="1629" y="7384"/>
                    <a:pt x="1629" y="7412"/>
                    <a:pt x="1601" y="7440"/>
                  </a:cubicBezTo>
                  <a:lnTo>
                    <a:pt x="1626" y="7446"/>
                  </a:lnTo>
                  <a:lnTo>
                    <a:pt x="1626" y="7446"/>
                  </a:lnTo>
                  <a:cubicBezTo>
                    <a:pt x="1594" y="7508"/>
                    <a:pt x="1484" y="7700"/>
                    <a:pt x="1348" y="7917"/>
                  </a:cubicBezTo>
                  <a:cubicBezTo>
                    <a:pt x="1124" y="8226"/>
                    <a:pt x="787" y="8675"/>
                    <a:pt x="534" y="9068"/>
                  </a:cubicBezTo>
                  <a:cubicBezTo>
                    <a:pt x="394" y="9265"/>
                    <a:pt x="253" y="9433"/>
                    <a:pt x="169" y="9630"/>
                  </a:cubicBezTo>
                  <a:cubicBezTo>
                    <a:pt x="85" y="9798"/>
                    <a:pt x="29" y="9967"/>
                    <a:pt x="1" y="10135"/>
                  </a:cubicBezTo>
                  <a:lnTo>
                    <a:pt x="29" y="10219"/>
                  </a:lnTo>
                  <a:lnTo>
                    <a:pt x="30" y="10219"/>
                  </a:lnTo>
                  <a:lnTo>
                    <a:pt x="30" y="10219"/>
                  </a:lnTo>
                  <a:cubicBezTo>
                    <a:pt x="40" y="10401"/>
                    <a:pt x="146" y="10534"/>
                    <a:pt x="253" y="10641"/>
                  </a:cubicBezTo>
                  <a:cubicBezTo>
                    <a:pt x="422" y="10809"/>
                    <a:pt x="618" y="10865"/>
                    <a:pt x="759" y="10921"/>
                  </a:cubicBezTo>
                  <a:cubicBezTo>
                    <a:pt x="804" y="10936"/>
                    <a:pt x="845" y="10947"/>
                    <a:pt x="882" y="10956"/>
                  </a:cubicBezTo>
                  <a:lnTo>
                    <a:pt x="882" y="10956"/>
                  </a:lnTo>
                  <a:cubicBezTo>
                    <a:pt x="943" y="11227"/>
                    <a:pt x="1068" y="11783"/>
                    <a:pt x="1208" y="12381"/>
                  </a:cubicBezTo>
                  <a:cubicBezTo>
                    <a:pt x="1320" y="12802"/>
                    <a:pt x="1433" y="13251"/>
                    <a:pt x="1545" y="13645"/>
                  </a:cubicBezTo>
                  <a:cubicBezTo>
                    <a:pt x="1657" y="14038"/>
                    <a:pt x="1769" y="14346"/>
                    <a:pt x="1882" y="14543"/>
                  </a:cubicBezTo>
                  <a:cubicBezTo>
                    <a:pt x="2134" y="14992"/>
                    <a:pt x="2527" y="15217"/>
                    <a:pt x="2920" y="15357"/>
                  </a:cubicBezTo>
                  <a:cubicBezTo>
                    <a:pt x="3314" y="15469"/>
                    <a:pt x="3679" y="15497"/>
                    <a:pt x="3875" y="15497"/>
                  </a:cubicBezTo>
                  <a:cubicBezTo>
                    <a:pt x="4015" y="15497"/>
                    <a:pt x="4184" y="15554"/>
                    <a:pt x="4296" y="15638"/>
                  </a:cubicBezTo>
                  <a:cubicBezTo>
                    <a:pt x="4350" y="15665"/>
                    <a:pt x="4403" y="15691"/>
                    <a:pt x="4432" y="15718"/>
                  </a:cubicBezTo>
                  <a:lnTo>
                    <a:pt x="4432" y="15718"/>
                  </a:lnTo>
                  <a:lnTo>
                    <a:pt x="5026" y="17715"/>
                  </a:lnTo>
                  <a:cubicBezTo>
                    <a:pt x="5050" y="17813"/>
                    <a:pt x="5138" y="17889"/>
                    <a:pt x="5235" y="17889"/>
                  </a:cubicBezTo>
                  <a:cubicBezTo>
                    <a:pt x="5249" y="17889"/>
                    <a:pt x="5264" y="17888"/>
                    <a:pt x="5279" y="17884"/>
                  </a:cubicBezTo>
                  <a:lnTo>
                    <a:pt x="14010" y="15891"/>
                  </a:lnTo>
                  <a:cubicBezTo>
                    <a:pt x="14150" y="15862"/>
                    <a:pt x="14207" y="15750"/>
                    <a:pt x="14207" y="15638"/>
                  </a:cubicBezTo>
                  <a:lnTo>
                    <a:pt x="13959" y="12830"/>
                  </a:lnTo>
                  <a:lnTo>
                    <a:pt x="13959" y="12830"/>
                  </a:lnTo>
                  <a:cubicBezTo>
                    <a:pt x="14108" y="12620"/>
                    <a:pt x="14508" y="12030"/>
                    <a:pt x="14908" y="11230"/>
                  </a:cubicBezTo>
                  <a:cubicBezTo>
                    <a:pt x="15414" y="10219"/>
                    <a:pt x="15947" y="8872"/>
                    <a:pt x="15947" y="7468"/>
                  </a:cubicBezTo>
                  <a:cubicBezTo>
                    <a:pt x="15947" y="7328"/>
                    <a:pt x="15947" y="7215"/>
                    <a:pt x="15919" y="7075"/>
                  </a:cubicBezTo>
                  <a:cubicBezTo>
                    <a:pt x="15835" y="5615"/>
                    <a:pt x="15189" y="4520"/>
                    <a:pt x="14600" y="3790"/>
                  </a:cubicBezTo>
                  <a:cubicBezTo>
                    <a:pt x="14040" y="3129"/>
                    <a:pt x="13526" y="2767"/>
                    <a:pt x="13414" y="2705"/>
                  </a:cubicBezTo>
                  <a:lnTo>
                    <a:pt x="13414" y="2705"/>
                  </a:lnTo>
                  <a:cubicBezTo>
                    <a:pt x="13299" y="2554"/>
                    <a:pt x="12901" y="2054"/>
                    <a:pt x="12269" y="1516"/>
                  </a:cubicBezTo>
                  <a:cubicBezTo>
                    <a:pt x="11483" y="899"/>
                    <a:pt x="10332" y="197"/>
                    <a:pt x="8816" y="56"/>
                  </a:cubicBezTo>
                  <a:cubicBezTo>
                    <a:pt x="8620" y="28"/>
                    <a:pt x="8395" y="0"/>
                    <a:pt x="81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2" name="Google Shape;1422;p18"/>
            <p:cNvSpPr/>
            <p:nvPr/>
          </p:nvSpPr>
          <p:spPr>
            <a:xfrm>
              <a:off x="4160925" y="2436200"/>
              <a:ext cx="315850" cy="264150"/>
            </a:xfrm>
            <a:custGeom>
              <a:avLst/>
              <a:gdLst/>
              <a:ahLst/>
              <a:cxnLst/>
              <a:rect l="l" t="t" r="r" b="b"/>
              <a:pathLst>
                <a:path w="12634" h="10566" extrusionOk="0">
                  <a:moveTo>
                    <a:pt x="3102" y="0"/>
                  </a:moveTo>
                  <a:cubicBezTo>
                    <a:pt x="2764" y="0"/>
                    <a:pt x="2447" y="83"/>
                    <a:pt x="2162" y="288"/>
                  </a:cubicBezTo>
                  <a:cubicBezTo>
                    <a:pt x="2162" y="288"/>
                    <a:pt x="0" y="2085"/>
                    <a:pt x="113" y="2899"/>
                  </a:cubicBezTo>
                  <a:cubicBezTo>
                    <a:pt x="253" y="3741"/>
                    <a:pt x="1264" y="4387"/>
                    <a:pt x="1208" y="5145"/>
                  </a:cubicBezTo>
                  <a:cubicBezTo>
                    <a:pt x="1161" y="5772"/>
                    <a:pt x="1364" y="6975"/>
                    <a:pt x="1659" y="6975"/>
                  </a:cubicBezTo>
                  <a:cubicBezTo>
                    <a:pt x="1720" y="6975"/>
                    <a:pt x="1785" y="6923"/>
                    <a:pt x="1853" y="6801"/>
                  </a:cubicBezTo>
                  <a:cubicBezTo>
                    <a:pt x="2218" y="6099"/>
                    <a:pt x="2022" y="5341"/>
                    <a:pt x="2611" y="5145"/>
                  </a:cubicBezTo>
                  <a:cubicBezTo>
                    <a:pt x="2659" y="5128"/>
                    <a:pt x="2709" y="5120"/>
                    <a:pt x="2760" y="5120"/>
                  </a:cubicBezTo>
                  <a:cubicBezTo>
                    <a:pt x="3311" y="5120"/>
                    <a:pt x="4025" y="6040"/>
                    <a:pt x="4127" y="6914"/>
                  </a:cubicBezTo>
                  <a:cubicBezTo>
                    <a:pt x="4268" y="7896"/>
                    <a:pt x="4071" y="8317"/>
                    <a:pt x="4577" y="9019"/>
                  </a:cubicBezTo>
                  <a:cubicBezTo>
                    <a:pt x="5094" y="9700"/>
                    <a:pt x="6245" y="10566"/>
                    <a:pt x="7518" y="10566"/>
                  </a:cubicBezTo>
                  <a:cubicBezTo>
                    <a:pt x="7558" y="10566"/>
                    <a:pt x="7597" y="10565"/>
                    <a:pt x="7637" y="10563"/>
                  </a:cubicBezTo>
                  <a:cubicBezTo>
                    <a:pt x="8984" y="10507"/>
                    <a:pt x="10444" y="10170"/>
                    <a:pt x="10444" y="10170"/>
                  </a:cubicBezTo>
                  <a:cubicBezTo>
                    <a:pt x="10444" y="10170"/>
                    <a:pt x="12634" y="7307"/>
                    <a:pt x="12437" y="4499"/>
                  </a:cubicBezTo>
                  <a:cubicBezTo>
                    <a:pt x="12241" y="1692"/>
                    <a:pt x="10023" y="288"/>
                    <a:pt x="10023" y="288"/>
                  </a:cubicBezTo>
                  <a:lnTo>
                    <a:pt x="10023" y="288"/>
                  </a:lnTo>
                  <a:cubicBezTo>
                    <a:pt x="10023" y="288"/>
                    <a:pt x="10079" y="1186"/>
                    <a:pt x="8226" y="1495"/>
                  </a:cubicBezTo>
                  <a:cubicBezTo>
                    <a:pt x="8116" y="1515"/>
                    <a:pt x="8003" y="1524"/>
                    <a:pt x="7887" y="1524"/>
                  </a:cubicBezTo>
                  <a:cubicBezTo>
                    <a:pt x="6410" y="1524"/>
                    <a:pt x="4554" y="0"/>
                    <a:pt x="31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3" name="Google Shape;1423;p18"/>
            <p:cNvSpPr/>
            <p:nvPr/>
          </p:nvSpPr>
          <p:spPr>
            <a:xfrm>
              <a:off x="4158125" y="2430050"/>
              <a:ext cx="320075" cy="275850"/>
            </a:xfrm>
            <a:custGeom>
              <a:avLst/>
              <a:gdLst/>
              <a:ahLst/>
              <a:cxnLst/>
              <a:rect l="l" t="t" r="r" b="b"/>
              <a:pathLst>
                <a:path w="12803" h="11034" extrusionOk="0">
                  <a:moveTo>
                    <a:pt x="3201" y="478"/>
                  </a:moveTo>
                  <a:cubicBezTo>
                    <a:pt x="3846" y="478"/>
                    <a:pt x="4689" y="843"/>
                    <a:pt x="5503" y="1236"/>
                  </a:cubicBezTo>
                  <a:cubicBezTo>
                    <a:pt x="6345" y="1601"/>
                    <a:pt x="7187" y="1994"/>
                    <a:pt x="8001" y="1994"/>
                  </a:cubicBezTo>
                  <a:cubicBezTo>
                    <a:pt x="8142" y="1994"/>
                    <a:pt x="8254" y="1994"/>
                    <a:pt x="8366" y="1966"/>
                  </a:cubicBezTo>
                  <a:cubicBezTo>
                    <a:pt x="9265" y="1825"/>
                    <a:pt x="9770" y="1517"/>
                    <a:pt x="10051" y="1236"/>
                  </a:cubicBezTo>
                  <a:cubicBezTo>
                    <a:pt x="10150" y="1127"/>
                    <a:pt x="10217" y="1022"/>
                    <a:pt x="10263" y="926"/>
                  </a:cubicBezTo>
                  <a:lnTo>
                    <a:pt x="10263" y="926"/>
                  </a:lnTo>
                  <a:cubicBezTo>
                    <a:pt x="10494" y="1108"/>
                    <a:pt x="10848" y="1425"/>
                    <a:pt x="11202" y="1853"/>
                  </a:cubicBezTo>
                  <a:cubicBezTo>
                    <a:pt x="11707" y="2527"/>
                    <a:pt x="12241" y="3510"/>
                    <a:pt x="12325" y="4773"/>
                  </a:cubicBezTo>
                  <a:cubicBezTo>
                    <a:pt x="12325" y="4885"/>
                    <a:pt x="12325" y="4998"/>
                    <a:pt x="12325" y="5110"/>
                  </a:cubicBezTo>
                  <a:cubicBezTo>
                    <a:pt x="12325" y="6402"/>
                    <a:pt x="11848" y="7693"/>
                    <a:pt x="11342" y="8676"/>
                  </a:cubicBezTo>
                  <a:cubicBezTo>
                    <a:pt x="11118" y="9153"/>
                    <a:pt x="10865" y="9574"/>
                    <a:pt x="10697" y="9855"/>
                  </a:cubicBezTo>
                  <a:cubicBezTo>
                    <a:pt x="10584" y="9995"/>
                    <a:pt x="10528" y="10107"/>
                    <a:pt x="10472" y="10164"/>
                  </a:cubicBezTo>
                  <a:lnTo>
                    <a:pt x="10437" y="10216"/>
                  </a:lnTo>
                  <a:lnTo>
                    <a:pt x="10437" y="10216"/>
                  </a:lnTo>
                  <a:cubicBezTo>
                    <a:pt x="10397" y="10225"/>
                    <a:pt x="10343" y="10237"/>
                    <a:pt x="10275" y="10248"/>
                  </a:cubicBezTo>
                  <a:cubicBezTo>
                    <a:pt x="9798" y="10332"/>
                    <a:pt x="8731" y="10529"/>
                    <a:pt x="7749" y="10585"/>
                  </a:cubicBezTo>
                  <a:lnTo>
                    <a:pt x="7636" y="10585"/>
                  </a:lnTo>
                  <a:cubicBezTo>
                    <a:pt x="7047" y="10585"/>
                    <a:pt x="6457" y="10388"/>
                    <a:pt x="5980" y="10107"/>
                  </a:cubicBezTo>
                  <a:cubicBezTo>
                    <a:pt x="5503" y="9827"/>
                    <a:pt x="5110" y="9462"/>
                    <a:pt x="4885" y="9153"/>
                  </a:cubicBezTo>
                  <a:cubicBezTo>
                    <a:pt x="4660" y="8816"/>
                    <a:pt x="4604" y="8591"/>
                    <a:pt x="4576" y="8311"/>
                  </a:cubicBezTo>
                  <a:cubicBezTo>
                    <a:pt x="4520" y="8002"/>
                    <a:pt x="4548" y="7637"/>
                    <a:pt x="4492" y="7131"/>
                  </a:cubicBezTo>
                  <a:cubicBezTo>
                    <a:pt x="4408" y="6654"/>
                    <a:pt x="4183" y="6177"/>
                    <a:pt x="3902" y="5784"/>
                  </a:cubicBezTo>
                  <a:cubicBezTo>
                    <a:pt x="3762" y="5615"/>
                    <a:pt x="3594" y="5447"/>
                    <a:pt x="3425" y="5335"/>
                  </a:cubicBezTo>
                  <a:cubicBezTo>
                    <a:pt x="3257" y="5222"/>
                    <a:pt x="3060" y="5138"/>
                    <a:pt x="2864" y="5138"/>
                  </a:cubicBezTo>
                  <a:cubicBezTo>
                    <a:pt x="2779" y="5138"/>
                    <a:pt x="2723" y="5138"/>
                    <a:pt x="2639" y="5166"/>
                  </a:cubicBezTo>
                  <a:cubicBezTo>
                    <a:pt x="2443" y="5222"/>
                    <a:pt x="2302" y="5363"/>
                    <a:pt x="2218" y="5503"/>
                  </a:cubicBezTo>
                  <a:cubicBezTo>
                    <a:pt x="2078" y="5728"/>
                    <a:pt x="2050" y="5980"/>
                    <a:pt x="1993" y="6205"/>
                  </a:cubicBezTo>
                  <a:cubicBezTo>
                    <a:pt x="1940" y="6445"/>
                    <a:pt x="1887" y="6685"/>
                    <a:pt x="1762" y="6900"/>
                  </a:cubicBezTo>
                  <a:lnTo>
                    <a:pt x="1762" y="6900"/>
                  </a:lnTo>
                  <a:cubicBezTo>
                    <a:pt x="1754" y="6885"/>
                    <a:pt x="1747" y="6869"/>
                    <a:pt x="1741" y="6851"/>
                  </a:cubicBezTo>
                  <a:cubicBezTo>
                    <a:pt x="1628" y="6570"/>
                    <a:pt x="1544" y="6008"/>
                    <a:pt x="1544" y="5587"/>
                  </a:cubicBezTo>
                  <a:cubicBezTo>
                    <a:pt x="1544" y="5531"/>
                    <a:pt x="1544" y="5475"/>
                    <a:pt x="1544" y="5391"/>
                  </a:cubicBezTo>
                  <a:lnTo>
                    <a:pt x="1544" y="5307"/>
                  </a:lnTo>
                  <a:cubicBezTo>
                    <a:pt x="1544" y="5082"/>
                    <a:pt x="1488" y="4857"/>
                    <a:pt x="1376" y="4661"/>
                  </a:cubicBezTo>
                  <a:cubicBezTo>
                    <a:pt x="1207" y="4380"/>
                    <a:pt x="1011" y="4127"/>
                    <a:pt x="814" y="3875"/>
                  </a:cubicBezTo>
                  <a:cubicBezTo>
                    <a:pt x="646" y="3594"/>
                    <a:pt x="505" y="3341"/>
                    <a:pt x="449" y="3117"/>
                  </a:cubicBezTo>
                  <a:lnTo>
                    <a:pt x="449" y="3089"/>
                  </a:lnTo>
                  <a:cubicBezTo>
                    <a:pt x="449" y="2948"/>
                    <a:pt x="562" y="2724"/>
                    <a:pt x="730" y="2443"/>
                  </a:cubicBezTo>
                  <a:cubicBezTo>
                    <a:pt x="1011" y="2050"/>
                    <a:pt x="1432" y="1629"/>
                    <a:pt x="1797" y="1292"/>
                  </a:cubicBezTo>
                  <a:cubicBezTo>
                    <a:pt x="1965" y="1123"/>
                    <a:pt x="2134" y="983"/>
                    <a:pt x="2246" y="871"/>
                  </a:cubicBezTo>
                  <a:cubicBezTo>
                    <a:pt x="2329" y="788"/>
                    <a:pt x="2381" y="736"/>
                    <a:pt x="2403" y="714"/>
                  </a:cubicBezTo>
                  <a:lnTo>
                    <a:pt x="2403" y="714"/>
                  </a:lnTo>
                  <a:lnTo>
                    <a:pt x="2415" y="730"/>
                  </a:lnTo>
                  <a:cubicBezTo>
                    <a:pt x="2639" y="562"/>
                    <a:pt x="2920" y="478"/>
                    <a:pt x="3201" y="478"/>
                  </a:cubicBezTo>
                  <a:close/>
                  <a:moveTo>
                    <a:pt x="3201" y="0"/>
                  </a:moveTo>
                  <a:cubicBezTo>
                    <a:pt x="2836" y="0"/>
                    <a:pt x="2471" y="113"/>
                    <a:pt x="2134" y="337"/>
                  </a:cubicBezTo>
                  <a:lnTo>
                    <a:pt x="2134" y="365"/>
                  </a:lnTo>
                  <a:cubicBezTo>
                    <a:pt x="2106" y="365"/>
                    <a:pt x="1600" y="787"/>
                    <a:pt x="1067" y="1320"/>
                  </a:cubicBezTo>
                  <a:cubicBezTo>
                    <a:pt x="814" y="1601"/>
                    <a:pt x="562" y="1881"/>
                    <a:pt x="365" y="2190"/>
                  </a:cubicBezTo>
                  <a:cubicBezTo>
                    <a:pt x="140" y="2471"/>
                    <a:pt x="0" y="2780"/>
                    <a:pt x="0" y="3089"/>
                  </a:cubicBezTo>
                  <a:lnTo>
                    <a:pt x="0" y="3201"/>
                  </a:lnTo>
                  <a:lnTo>
                    <a:pt x="5" y="3200"/>
                  </a:lnTo>
                  <a:lnTo>
                    <a:pt x="5" y="3200"/>
                  </a:lnTo>
                  <a:cubicBezTo>
                    <a:pt x="95" y="3691"/>
                    <a:pt x="397" y="4050"/>
                    <a:pt x="618" y="4408"/>
                  </a:cubicBezTo>
                  <a:cubicBezTo>
                    <a:pt x="758" y="4577"/>
                    <a:pt x="870" y="4745"/>
                    <a:pt x="955" y="4885"/>
                  </a:cubicBezTo>
                  <a:cubicBezTo>
                    <a:pt x="1039" y="5054"/>
                    <a:pt x="1095" y="5194"/>
                    <a:pt x="1095" y="5307"/>
                  </a:cubicBezTo>
                  <a:lnTo>
                    <a:pt x="1095" y="5363"/>
                  </a:lnTo>
                  <a:cubicBezTo>
                    <a:pt x="1067" y="5447"/>
                    <a:pt x="1067" y="5531"/>
                    <a:pt x="1067" y="5587"/>
                  </a:cubicBezTo>
                  <a:cubicBezTo>
                    <a:pt x="1067" y="5952"/>
                    <a:pt x="1123" y="6373"/>
                    <a:pt x="1207" y="6710"/>
                  </a:cubicBezTo>
                  <a:cubicBezTo>
                    <a:pt x="1263" y="6879"/>
                    <a:pt x="1292" y="7047"/>
                    <a:pt x="1376" y="7160"/>
                  </a:cubicBezTo>
                  <a:cubicBezTo>
                    <a:pt x="1404" y="7244"/>
                    <a:pt x="1460" y="7300"/>
                    <a:pt x="1516" y="7356"/>
                  </a:cubicBezTo>
                  <a:cubicBezTo>
                    <a:pt x="1572" y="7412"/>
                    <a:pt x="1656" y="7440"/>
                    <a:pt x="1769" y="7440"/>
                  </a:cubicBezTo>
                  <a:cubicBezTo>
                    <a:pt x="1853" y="7440"/>
                    <a:pt x="1937" y="7412"/>
                    <a:pt x="2021" y="7356"/>
                  </a:cubicBezTo>
                  <a:cubicBezTo>
                    <a:pt x="2078" y="7300"/>
                    <a:pt x="2106" y="7244"/>
                    <a:pt x="2162" y="7160"/>
                  </a:cubicBezTo>
                  <a:cubicBezTo>
                    <a:pt x="2386" y="6766"/>
                    <a:pt x="2415" y="6373"/>
                    <a:pt x="2499" y="6065"/>
                  </a:cubicBezTo>
                  <a:cubicBezTo>
                    <a:pt x="2527" y="5924"/>
                    <a:pt x="2555" y="5812"/>
                    <a:pt x="2611" y="5756"/>
                  </a:cubicBezTo>
                  <a:cubicBezTo>
                    <a:pt x="2667" y="5672"/>
                    <a:pt x="2695" y="5644"/>
                    <a:pt x="2779" y="5615"/>
                  </a:cubicBezTo>
                  <a:lnTo>
                    <a:pt x="2864" y="5587"/>
                  </a:lnTo>
                  <a:cubicBezTo>
                    <a:pt x="2948" y="5587"/>
                    <a:pt x="3060" y="5615"/>
                    <a:pt x="3173" y="5700"/>
                  </a:cubicBezTo>
                  <a:cubicBezTo>
                    <a:pt x="3341" y="5840"/>
                    <a:pt x="3537" y="6065"/>
                    <a:pt x="3706" y="6317"/>
                  </a:cubicBezTo>
                  <a:cubicBezTo>
                    <a:pt x="3874" y="6598"/>
                    <a:pt x="3987" y="6907"/>
                    <a:pt x="4015" y="7216"/>
                  </a:cubicBezTo>
                  <a:cubicBezTo>
                    <a:pt x="4071" y="7665"/>
                    <a:pt x="4071" y="8002"/>
                    <a:pt x="4099" y="8339"/>
                  </a:cubicBezTo>
                  <a:cubicBezTo>
                    <a:pt x="4127" y="8676"/>
                    <a:pt x="4239" y="9041"/>
                    <a:pt x="4520" y="9406"/>
                  </a:cubicBezTo>
                  <a:cubicBezTo>
                    <a:pt x="4773" y="9799"/>
                    <a:pt x="5222" y="10192"/>
                    <a:pt x="5755" y="10500"/>
                  </a:cubicBezTo>
                  <a:cubicBezTo>
                    <a:pt x="6289" y="10809"/>
                    <a:pt x="6935" y="11034"/>
                    <a:pt x="7636" y="11034"/>
                  </a:cubicBezTo>
                  <a:lnTo>
                    <a:pt x="7777" y="11034"/>
                  </a:lnTo>
                  <a:cubicBezTo>
                    <a:pt x="9152" y="10978"/>
                    <a:pt x="10612" y="10669"/>
                    <a:pt x="10612" y="10669"/>
                  </a:cubicBezTo>
                  <a:cubicBezTo>
                    <a:pt x="10668" y="10641"/>
                    <a:pt x="10725" y="10613"/>
                    <a:pt x="10753" y="10557"/>
                  </a:cubicBezTo>
                  <a:cubicBezTo>
                    <a:pt x="10753" y="10557"/>
                    <a:pt x="11258" y="9883"/>
                    <a:pt x="11763" y="8872"/>
                  </a:cubicBezTo>
                  <a:cubicBezTo>
                    <a:pt x="12269" y="7861"/>
                    <a:pt x="12802" y="6514"/>
                    <a:pt x="12802" y="5110"/>
                  </a:cubicBezTo>
                  <a:cubicBezTo>
                    <a:pt x="12802" y="4970"/>
                    <a:pt x="12802" y="4857"/>
                    <a:pt x="12774" y="4717"/>
                  </a:cubicBezTo>
                  <a:cubicBezTo>
                    <a:pt x="12690" y="3257"/>
                    <a:pt x="12044" y="2162"/>
                    <a:pt x="11455" y="1432"/>
                  </a:cubicBezTo>
                  <a:cubicBezTo>
                    <a:pt x="10837" y="702"/>
                    <a:pt x="10275" y="337"/>
                    <a:pt x="10247" y="337"/>
                  </a:cubicBezTo>
                  <a:cubicBezTo>
                    <a:pt x="10205" y="309"/>
                    <a:pt x="10163" y="295"/>
                    <a:pt x="10125" y="295"/>
                  </a:cubicBezTo>
                  <a:cubicBezTo>
                    <a:pt x="10086" y="295"/>
                    <a:pt x="10051" y="309"/>
                    <a:pt x="10023" y="337"/>
                  </a:cubicBezTo>
                  <a:cubicBezTo>
                    <a:pt x="9939" y="365"/>
                    <a:pt x="9882" y="450"/>
                    <a:pt x="9882" y="534"/>
                  </a:cubicBezTo>
                  <a:cubicBezTo>
                    <a:pt x="9882" y="562"/>
                    <a:pt x="9882" y="702"/>
                    <a:pt x="9714" y="927"/>
                  </a:cubicBezTo>
                  <a:cubicBezTo>
                    <a:pt x="9517" y="1123"/>
                    <a:pt x="9124" y="1376"/>
                    <a:pt x="8282" y="1517"/>
                  </a:cubicBezTo>
                  <a:lnTo>
                    <a:pt x="8284" y="1523"/>
                  </a:lnTo>
                  <a:lnTo>
                    <a:pt x="8284" y="1523"/>
                  </a:lnTo>
                  <a:cubicBezTo>
                    <a:pt x="8184" y="1545"/>
                    <a:pt x="8105" y="1545"/>
                    <a:pt x="8001" y="1545"/>
                  </a:cubicBezTo>
                  <a:cubicBezTo>
                    <a:pt x="7356" y="1545"/>
                    <a:pt x="6541" y="1180"/>
                    <a:pt x="5699" y="787"/>
                  </a:cubicBezTo>
                  <a:cubicBezTo>
                    <a:pt x="4857" y="422"/>
                    <a:pt x="4015" y="29"/>
                    <a:pt x="32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4" name="Google Shape;1424;p18"/>
            <p:cNvSpPr/>
            <p:nvPr/>
          </p:nvSpPr>
          <p:spPr>
            <a:xfrm>
              <a:off x="4207250" y="2635575"/>
              <a:ext cx="66700" cy="50675"/>
            </a:xfrm>
            <a:custGeom>
              <a:avLst/>
              <a:gdLst/>
              <a:ahLst/>
              <a:cxnLst/>
              <a:rect l="l" t="t" r="r" b="b"/>
              <a:pathLst>
                <a:path w="2668" h="2027" extrusionOk="0">
                  <a:moveTo>
                    <a:pt x="2398" y="0"/>
                  </a:moveTo>
                  <a:cubicBezTo>
                    <a:pt x="2297" y="0"/>
                    <a:pt x="2190" y="80"/>
                    <a:pt x="2190" y="202"/>
                  </a:cubicBezTo>
                  <a:cubicBezTo>
                    <a:pt x="2162" y="258"/>
                    <a:pt x="2106" y="567"/>
                    <a:pt x="1966" y="848"/>
                  </a:cubicBezTo>
                  <a:cubicBezTo>
                    <a:pt x="1881" y="1016"/>
                    <a:pt x="1797" y="1156"/>
                    <a:pt x="1685" y="1269"/>
                  </a:cubicBezTo>
                  <a:cubicBezTo>
                    <a:pt x="1572" y="1409"/>
                    <a:pt x="1432" y="1493"/>
                    <a:pt x="1264" y="1521"/>
                  </a:cubicBezTo>
                  <a:cubicBezTo>
                    <a:pt x="1208" y="1549"/>
                    <a:pt x="1179" y="1549"/>
                    <a:pt x="1123" y="1549"/>
                  </a:cubicBezTo>
                  <a:cubicBezTo>
                    <a:pt x="1011" y="1549"/>
                    <a:pt x="927" y="1521"/>
                    <a:pt x="843" y="1437"/>
                  </a:cubicBezTo>
                  <a:cubicBezTo>
                    <a:pt x="730" y="1297"/>
                    <a:pt x="618" y="1072"/>
                    <a:pt x="562" y="876"/>
                  </a:cubicBezTo>
                  <a:cubicBezTo>
                    <a:pt x="534" y="763"/>
                    <a:pt x="506" y="679"/>
                    <a:pt x="506" y="623"/>
                  </a:cubicBezTo>
                  <a:lnTo>
                    <a:pt x="478" y="539"/>
                  </a:lnTo>
                  <a:lnTo>
                    <a:pt x="478" y="511"/>
                  </a:lnTo>
                  <a:cubicBezTo>
                    <a:pt x="452" y="410"/>
                    <a:pt x="360" y="310"/>
                    <a:pt x="260" y="310"/>
                  </a:cubicBezTo>
                  <a:cubicBezTo>
                    <a:pt x="249" y="310"/>
                    <a:pt x="237" y="311"/>
                    <a:pt x="225" y="314"/>
                  </a:cubicBezTo>
                  <a:cubicBezTo>
                    <a:pt x="85" y="342"/>
                    <a:pt x="0" y="455"/>
                    <a:pt x="0" y="567"/>
                  </a:cubicBezTo>
                  <a:cubicBezTo>
                    <a:pt x="0" y="595"/>
                    <a:pt x="56" y="904"/>
                    <a:pt x="197" y="1269"/>
                  </a:cubicBezTo>
                  <a:cubicBezTo>
                    <a:pt x="281" y="1437"/>
                    <a:pt x="365" y="1606"/>
                    <a:pt x="506" y="1774"/>
                  </a:cubicBezTo>
                  <a:cubicBezTo>
                    <a:pt x="674" y="1914"/>
                    <a:pt x="871" y="2027"/>
                    <a:pt x="1123" y="2027"/>
                  </a:cubicBezTo>
                  <a:cubicBezTo>
                    <a:pt x="1208" y="2027"/>
                    <a:pt x="1292" y="1999"/>
                    <a:pt x="1404" y="1971"/>
                  </a:cubicBezTo>
                  <a:cubicBezTo>
                    <a:pt x="1657" y="1914"/>
                    <a:pt x="1881" y="1746"/>
                    <a:pt x="2050" y="1578"/>
                  </a:cubicBezTo>
                  <a:cubicBezTo>
                    <a:pt x="2527" y="1016"/>
                    <a:pt x="2639" y="286"/>
                    <a:pt x="2639" y="258"/>
                  </a:cubicBezTo>
                  <a:cubicBezTo>
                    <a:pt x="2667" y="146"/>
                    <a:pt x="2583" y="5"/>
                    <a:pt x="2443" y="5"/>
                  </a:cubicBezTo>
                  <a:cubicBezTo>
                    <a:pt x="2428" y="2"/>
                    <a:pt x="2413" y="0"/>
                    <a:pt x="23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5" name="Google Shape;1425;p18"/>
            <p:cNvSpPr/>
            <p:nvPr/>
          </p:nvSpPr>
          <p:spPr>
            <a:xfrm>
              <a:off x="4134950" y="2749975"/>
              <a:ext cx="383950" cy="124375"/>
            </a:xfrm>
            <a:custGeom>
              <a:avLst/>
              <a:gdLst/>
              <a:ahLst/>
              <a:cxnLst/>
              <a:rect l="l" t="t" r="r" b="b"/>
              <a:pathLst>
                <a:path w="15358" h="4975" extrusionOk="0">
                  <a:moveTo>
                    <a:pt x="9549" y="0"/>
                  </a:moveTo>
                  <a:cubicBezTo>
                    <a:pt x="9483" y="0"/>
                    <a:pt x="9416" y="2"/>
                    <a:pt x="9350" y="6"/>
                  </a:cubicBezTo>
                  <a:cubicBezTo>
                    <a:pt x="7188" y="146"/>
                    <a:pt x="2499" y="1887"/>
                    <a:pt x="1657" y="2785"/>
                  </a:cubicBezTo>
                  <a:cubicBezTo>
                    <a:pt x="843" y="3683"/>
                    <a:pt x="394" y="4469"/>
                    <a:pt x="394" y="4469"/>
                  </a:cubicBezTo>
                  <a:lnTo>
                    <a:pt x="1" y="4975"/>
                  </a:lnTo>
                  <a:cubicBezTo>
                    <a:pt x="1" y="4975"/>
                    <a:pt x="2948" y="4217"/>
                    <a:pt x="7272" y="3627"/>
                  </a:cubicBezTo>
                  <a:cubicBezTo>
                    <a:pt x="8093" y="3521"/>
                    <a:pt x="8880" y="3478"/>
                    <a:pt x="9617" y="3478"/>
                  </a:cubicBezTo>
                  <a:cubicBezTo>
                    <a:pt x="12785" y="3478"/>
                    <a:pt x="15021" y="4273"/>
                    <a:pt x="15021" y="4273"/>
                  </a:cubicBezTo>
                  <a:cubicBezTo>
                    <a:pt x="15021" y="4273"/>
                    <a:pt x="15357" y="3318"/>
                    <a:pt x="14319" y="2504"/>
                  </a:cubicBezTo>
                  <a:cubicBezTo>
                    <a:pt x="13339" y="1688"/>
                    <a:pt x="11647" y="0"/>
                    <a:pt x="95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6" name="Google Shape;1426;p18"/>
            <p:cNvSpPr/>
            <p:nvPr/>
          </p:nvSpPr>
          <p:spPr>
            <a:xfrm>
              <a:off x="4128625" y="2744475"/>
              <a:ext cx="388875" cy="135675"/>
            </a:xfrm>
            <a:custGeom>
              <a:avLst/>
              <a:gdLst/>
              <a:ahLst/>
              <a:cxnLst/>
              <a:rect l="l" t="t" r="r" b="b"/>
              <a:pathLst>
                <a:path w="15555" h="5427" extrusionOk="0">
                  <a:moveTo>
                    <a:pt x="459" y="4555"/>
                  </a:moveTo>
                  <a:cubicBezTo>
                    <a:pt x="459" y="4555"/>
                    <a:pt x="459" y="4555"/>
                    <a:pt x="459" y="4555"/>
                  </a:cubicBezTo>
                  <a:lnTo>
                    <a:pt x="459" y="4555"/>
                  </a:lnTo>
                  <a:lnTo>
                    <a:pt x="459" y="4555"/>
                  </a:lnTo>
                  <a:close/>
                  <a:moveTo>
                    <a:pt x="9827" y="450"/>
                  </a:moveTo>
                  <a:cubicBezTo>
                    <a:pt x="10810" y="450"/>
                    <a:pt x="11708" y="843"/>
                    <a:pt x="12494" y="1377"/>
                  </a:cubicBezTo>
                  <a:cubicBezTo>
                    <a:pt x="13280" y="1882"/>
                    <a:pt x="13926" y="2500"/>
                    <a:pt x="14431" y="2893"/>
                  </a:cubicBezTo>
                  <a:cubicBezTo>
                    <a:pt x="14993" y="3342"/>
                    <a:pt x="15077" y="3791"/>
                    <a:pt x="15077" y="4100"/>
                  </a:cubicBezTo>
                  <a:cubicBezTo>
                    <a:pt x="15077" y="4133"/>
                    <a:pt x="15077" y="4161"/>
                    <a:pt x="15076" y="4185"/>
                  </a:cubicBezTo>
                  <a:lnTo>
                    <a:pt x="15076" y="4185"/>
                  </a:lnTo>
                  <a:cubicBezTo>
                    <a:pt x="14405" y="3978"/>
                    <a:pt x="12456" y="3454"/>
                    <a:pt x="9911" y="3454"/>
                  </a:cubicBezTo>
                  <a:cubicBezTo>
                    <a:pt x="9153" y="3454"/>
                    <a:pt x="8339" y="3510"/>
                    <a:pt x="7497" y="3623"/>
                  </a:cubicBezTo>
                  <a:cubicBezTo>
                    <a:pt x="4351" y="4029"/>
                    <a:pt x="1938" y="4552"/>
                    <a:pt x="843" y="4811"/>
                  </a:cubicBezTo>
                  <a:lnTo>
                    <a:pt x="843" y="4811"/>
                  </a:lnTo>
                  <a:lnTo>
                    <a:pt x="843" y="4802"/>
                  </a:lnTo>
                  <a:lnTo>
                    <a:pt x="871" y="4774"/>
                  </a:lnTo>
                  <a:cubicBezTo>
                    <a:pt x="955" y="4605"/>
                    <a:pt x="1377" y="3931"/>
                    <a:pt x="2078" y="3173"/>
                  </a:cubicBezTo>
                  <a:cubicBezTo>
                    <a:pt x="2247" y="3005"/>
                    <a:pt x="2696" y="2724"/>
                    <a:pt x="3258" y="2415"/>
                  </a:cubicBezTo>
                  <a:cubicBezTo>
                    <a:pt x="4128" y="1994"/>
                    <a:pt x="5335" y="1517"/>
                    <a:pt x="6514" y="1152"/>
                  </a:cubicBezTo>
                  <a:cubicBezTo>
                    <a:pt x="7693" y="787"/>
                    <a:pt x="8844" y="506"/>
                    <a:pt x="9631" y="450"/>
                  </a:cubicBezTo>
                  <a:close/>
                  <a:moveTo>
                    <a:pt x="9603" y="1"/>
                  </a:moveTo>
                  <a:cubicBezTo>
                    <a:pt x="8451" y="57"/>
                    <a:pt x="6739" y="534"/>
                    <a:pt x="5167" y="1124"/>
                  </a:cubicBezTo>
                  <a:cubicBezTo>
                    <a:pt x="4409" y="1405"/>
                    <a:pt x="3651" y="1714"/>
                    <a:pt x="3061" y="1994"/>
                  </a:cubicBezTo>
                  <a:cubicBezTo>
                    <a:pt x="2443" y="2303"/>
                    <a:pt x="1994" y="2584"/>
                    <a:pt x="1742" y="2865"/>
                  </a:cubicBezTo>
                  <a:cubicBezTo>
                    <a:pt x="968" y="3690"/>
                    <a:pt x="526" y="4420"/>
                    <a:pt x="459" y="4555"/>
                  </a:cubicBezTo>
                  <a:lnTo>
                    <a:pt x="459" y="4555"/>
                  </a:lnTo>
                  <a:lnTo>
                    <a:pt x="450" y="4549"/>
                  </a:lnTo>
                  <a:lnTo>
                    <a:pt x="85" y="5054"/>
                  </a:lnTo>
                  <a:cubicBezTo>
                    <a:pt x="1" y="5139"/>
                    <a:pt x="1" y="5251"/>
                    <a:pt x="57" y="5307"/>
                  </a:cubicBezTo>
                  <a:cubicBezTo>
                    <a:pt x="103" y="5376"/>
                    <a:pt x="188" y="5427"/>
                    <a:pt x="263" y="5427"/>
                  </a:cubicBezTo>
                  <a:cubicBezTo>
                    <a:pt x="279" y="5427"/>
                    <a:pt x="295" y="5424"/>
                    <a:pt x="310" y="5419"/>
                  </a:cubicBezTo>
                  <a:cubicBezTo>
                    <a:pt x="310" y="5419"/>
                    <a:pt x="506" y="5363"/>
                    <a:pt x="843" y="5279"/>
                  </a:cubicBezTo>
                  <a:cubicBezTo>
                    <a:pt x="1854" y="5054"/>
                    <a:pt x="4324" y="4521"/>
                    <a:pt x="7581" y="4072"/>
                  </a:cubicBezTo>
                  <a:cubicBezTo>
                    <a:pt x="8395" y="3960"/>
                    <a:pt x="9181" y="3931"/>
                    <a:pt x="9911" y="3931"/>
                  </a:cubicBezTo>
                  <a:cubicBezTo>
                    <a:pt x="11455" y="3931"/>
                    <a:pt x="12775" y="4128"/>
                    <a:pt x="13701" y="4324"/>
                  </a:cubicBezTo>
                  <a:cubicBezTo>
                    <a:pt x="14179" y="4409"/>
                    <a:pt x="14544" y="4521"/>
                    <a:pt x="14796" y="4577"/>
                  </a:cubicBezTo>
                  <a:cubicBezTo>
                    <a:pt x="14937" y="4633"/>
                    <a:pt x="15021" y="4661"/>
                    <a:pt x="15077" y="4689"/>
                  </a:cubicBezTo>
                  <a:cubicBezTo>
                    <a:pt x="15161" y="4689"/>
                    <a:pt x="15189" y="4718"/>
                    <a:pt x="15189" y="4718"/>
                  </a:cubicBezTo>
                  <a:cubicBezTo>
                    <a:pt x="15209" y="4722"/>
                    <a:pt x="15229" y="4725"/>
                    <a:pt x="15249" y="4725"/>
                  </a:cubicBezTo>
                  <a:cubicBezTo>
                    <a:pt x="15347" y="4725"/>
                    <a:pt x="15447" y="4670"/>
                    <a:pt x="15470" y="4577"/>
                  </a:cubicBezTo>
                  <a:cubicBezTo>
                    <a:pt x="15498" y="4549"/>
                    <a:pt x="15554" y="4381"/>
                    <a:pt x="15554" y="4100"/>
                  </a:cubicBezTo>
                  <a:cubicBezTo>
                    <a:pt x="15554" y="3707"/>
                    <a:pt x="15386" y="3061"/>
                    <a:pt x="14740" y="2528"/>
                  </a:cubicBezTo>
                  <a:cubicBezTo>
                    <a:pt x="14235" y="2135"/>
                    <a:pt x="13561" y="1517"/>
                    <a:pt x="12747" y="984"/>
                  </a:cubicBezTo>
                  <a:cubicBezTo>
                    <a:pt x="11905" y="422"/>
                    <a:pt x="10922" y="1"/>
                    <a:pt x="98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7" name="Google Shape;1427;p18"/>
            <p:cNvSpPr/>
            <p:nvPr/>
          </p:nvSpPr>
          <p:spPr>
            <a:xfrm>
              <a:off x="3856300" y="3795025"/>
              <a:ext cx="103200" cy="213500"/>
            </a:xfrm>
            <a:custGeom>
              <a:avLst/>
              <a:gdLst/>
              <a:ahLst/>
              <a:cxnLst/>
              <a:rect l="l" t="t" r="r" b="b"/>
              <a:pathLst>
                <a:path w="4128" h="8540" extrusionOk="0">
                  <a:moveTo>
                    <a:pt x="2125" y="1"/>
                  </a:moveTo>
                  <a:cubicBezTo>
                    <a:pt x="1332" y="1"/>
                    <a:pt x="1" y="203"/>
                    <a:pt x="1" y="203"/>
                  </a:cubicBezTo>
                  <a:cubicBezTo>
                    <a:pt x="1" y="203"/>
                    <a:pt x="562" y="4134"/>
                    <a:pt x="759" y="5088"/>
                  </a:cubicBezTo>
                  <a:cubicBezTo>
                    <a:pt x="935" y="5969"/>
                    <a:pt x="2058" y="8540"/>
                    <a:pt x="2835" y="8540"/>
                  </a:cubicBezTo>
                  <a:cubicBezTo>
                    <a:pt x="2925" y="8540"/>
                    <a:pt x="3010" y="8505"/>
                    <a:pt x="3089" y="8429"/>
                  </a:cubicBezTo>
                  <a:cubicBezTo>
                    <a:pt x="3847" y="7699"/>
                    <a:pt x="4128" y="5201"/>
                    <a:pt x="3735" y="3937"/>
                  </a:cubicBezTo>
                  <a:cubicBezTo>
                    <a:pt x="3342" y="2702"/>
                    <a:pt x="2780" y="400"/>
                    <a:pt x="2696" y="119"/>
                  </a:cubicBezTo>
                  <a:cubicBezTo>
                    <a:pt x="2664" y="32"/>
                    <a:pt x="2436" y="1"/>
                    <a:pt x="21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8" name="Google Shape;1428;p18"/>
            <p:cNvSpPr/>
            <p:nvPr/>
          </p:nvSpPr>
          <p:spPr>
            <a:xfrm>
              <a:off x="3850000" y="3788875"/>
              <a:ext cx="110200" cy="225325"/>
            </a:xfrm>
            <a:custGeom>
              <a:avLst/>
              <a:gdLst/>
              <a:ahLst/>
              <a:cxnLst/>
              <a:rect l="l" t="t" r="r" b="b"/>
              <a:pathLst>
                <a:path w="4408" h="9013" extrusionOk="0">
                  <a:moveTo>
                    <a:pt x="2415" y="477"/>
                  </a:moveTo>
                  <a:cubicBezTo>
                    <a:pt x="2555" y="477"/>
                    <a:pt x="2667" y="477"/>
                    <a:pt x="2724" y="506"/>
                  </a:cubicBezTo>
                  <a:lnTo>
                    <a:pt x="2737" y="506"/>
                  </a:lnTo>
                  <a:cubicBezTo>
                    <a:pt x="2759" y="600"/>
                    <a:pt x="2804" y="756"/>
                    <a:pt x="2864" y="955"/>
                  </a:cubicBezTo>
                  <a:cubicBezTo>
                    <a:pt x="3088" y="1797"/>
                    <a:pt x="3482" y="3313"/>
                    <a:pt x="3762" y="4268"/>
                  </a:cubicBezTo>
                  <a:cubicBezTo>
                    <a:pt x="3875" y="4604"/>
                    <a:pt x="3931" y="5082"/>
                    <a:pt x="3931" y="5559"/>
                  </a:cubicBezTo>
                  <a:cubicBezTo>
                    <a:pt x="3931" y="6149"/>
                    <a:pt x="3847" y="6794"/>
                    <a:pt x="3706" y="7328"/>
                  </a:cubicBezTo>
                  <a:cubicBezTo>
                    <a:pt x="3594" y="7861"/>
                    <a:pt x="3369" y="8310"/>
                    <a:pt x="3173" y="8507"/>
                  </a:cubicBezTo>
                  <a:cubicBezTo>
                    <a:pt x="3117" y="8535"/>
                    <a:pt x="3117" y="8535"/>
                    <a:pt x="3088" y="8563"/>
                  </a:cubicBezTo>
                  <a:cubicBezTo>
                    <a:pt x="3032" y="8563"/>
                    <a:pt x="2976" y="8535"/>
                    <a:pt x="2892" y="8479"/>
                  </a:cubicBezTo>
                  <a:cubicBezTo>
                    <a:pt x="2752" y="8395"/>
                    <a:pt x="2583" y="8170"/>
                    <a:pt x="2415" y="7917"/>
                  </a:cubicBezTo>
                  <a:cubicBezTo>
                    <a:pt x="2134" y="7524"/>
                    <a:pt x="1853" y="6991"/>
                    <a:pt x="1657" y="6514"/>
                  </a:cubicBezTo>
                  <a:cubicBezTo>
                    <a:pt x="1460" y="6008"/>
                    <a:pt x="1292" y="5559"/>
                    <a:pt x="1236" y="5306"/>
                  </a:cubicBezTo>
                  <a:cubicBezTo>
                    <a:pt x="1151" y="4829"/>
                    <a:pt x="955" y="3594"/>
                    <a:pt x="786" y="2499"/>
                  </a:cubicBezTo>
                  <a:cubicBezTo>
                    <a:pt x="666" y="1717"/>
                    <a:pt x="560" y="992"/>
                    <a:pt x="509" y="642"/>
                  </a:cubicBezTo>
                  <a:lnTo>
                    <a:pt x="509" y="642"/>
                  </a:lnTo>
                  <a:cubicBezTo>
                    <a:pt x="649" y="625"/>
                    <a:pt x="844" y="604"/>
                    <a:pt x="1067" y="590"/>
                  </a:cubicBezTo>
                  <a:cubicBezTo>
                    <a:pt x="1488" y="534"/>
                    <a:pt x="2022" y="477"/>
                    <a:pt x="2415" y="477"/>
                  </a:cubicBezTo>
                  <a:close/>
                  <a:moveTo>
                    <a:pt x="2415" y="0"/>
                  </a:moveTo>
                  <a:cubicBezTo>
                    <a:pt x="1572" y="0"/>
                    <a:pt x="225" y="225"/>
                    <a:pt x="225" y="225"/>
                  </a:cubicBezTo>
                  <a:cubicBezTo>
                    <a:pt x="84" y="225"/>
                    <a:pt x="0" y="365"/>
                    <a:pt x="28" y="477"/>
                  </a:cubicBezTo>
                  <a:cubicBezTo>
                    <a:pt x="28" y="477"/>
                    <a:pt x="590" y="4408"/>
                    <a:pt x="786" y="5391"/>
                  </a:cubicBezTo>
                  <a:cubicBezTo>
                    <a:pt x="871" y="5868"/>
                    <a:pt x="1207" y="6710"/>
                    <a:pt x="1601" y="7496"/>
                  </a:cubicBezTo>
                  <a:cubicBezTo>
                    <a:pt x="1825" y="7889"/>
                    <a:pt x="2050" y="8254"/>
                    <a:pt x="2274" y="8507"/>
                  </a:cubicBezTo>
                  <a:cubicBezTo>
                    <a:pt x="2387" y="8647"/>
                    <a:pt x="2499" y="8788"/>
                    <a:pt x="2639" y="8872"/>
                  </a:cubicBezTo>
                  <a:cubicBezTo>
                    <a:pt x="2780" y="8956"/>
                    <a:pt x="2920" y="9012"/>
                    <a:pt x="3088" y="9012"/>
                  </a:cubicBezTo>
                  <a:cubicBezTo>
                    <a:pt x="3229" y="9012"/>
                    <a:pt x="3369" y="8956"/>
                    <a:pt x="3482" y="8844"/>
                  </a:cubicBezTo>
                  <a:cubicBezTo>
                    <a:pt x="3818" y="8535"/>
                    <a:pt x="4015" y="8030"/>
                    <a:pt x="4183" y="7440"/>
                  </a:cubicBezTo>
                  <a:cubicBezTo>
                    <a:pt x="4324" y="6850"/>
                    <a:pt x="4408" y="6205"/>
                    <a:pt x="4408" y="5559"/>
                  </a:cubicBezTo>
                  <a:cubicBezTo>
                    <a:pt x="4408" y="5026"/>
                    <a:pt x="4352" y="4520"/>
                    <a:pt x="4211" y="4127"/>
                  </a:cubicBezTo>
                  <a:cubicBezTo>
                    <a:pt x="4015" y="3510"/>
                    <a:pt x="3790" y="2611"/>
                    <a:pt x="3594" y="1853"/>
                  </a:cubicBezTo>
                  <a:cubicBezTo>
                    <a:pt x="3482" y="1460"/>
                    <a:pt x="3397" y="1123"/>
                    <a:pt x="3313" y="842"/>
                  </a:cubicBezTo>
                  <a:cubicBezTo>
                    <a:pt x="3229" y="562"/>
                    <a:pt x="3173" y="365"/>
                    <a:pt x="3145" y="281"/>
                  </a:cubicBezTo>
                  <a:cubicBezTo>
                    <a:pt x="3117" y="169"/>
                    <a:pt x="3032" y="113"/>
                    <a:pt x="2976" y="84"/>
                  </a:cubicBezTo>
                  <a:cubicBezTo>
                    <a:pt x="2892" y="56"/>
                    <a:pt x="2808" y="28"/>
                    <a:pt x="2724" y="28"/>
                  </a:cubicBezTo>
                  <a:cubicBezTo>
                    <a:pt x="2611" y="28"/>
                    <a:pt x="2527" y="0"/>
                    <a:pt x="24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9" name="Google Shape;1429;p18"/>
            <p:cNvSpPr/>
            <p:nvPr/>
          </p:nvSpPr>
          <p:spPr>
            <a:xfrm>
              <a:off x="3807875" y="3450575"/>
              <a:ext cx="162875" cy="381150"/>
            </a:xfrm>
            <a:custGeom>
              <a:avLst/>
              <a:gdLst/>
              <a:ahLst/>
              <a:cxnLst/>
              <a:rect l="l" t="t" r="r" b="b"/>
              <a:pathLst>
                <a:path w="6515" h="15246" extrusionOk="0">
                  <a:moveTo>
                    <a:pt x="843" y="0"/>
                  </a:moveTo>
                  <a:cubicBezTo>
                    <a:pt x="843" y="0"/>
                    <a:pt x="1" y="2723"/>
                    <a:pt x="1" y="4717"/>
                  </a:cubicBezTo>
                  <a:cubicBezTo>
                    <a:pt x="1" y="6682"/>
                    <a:pt x="338" y="8928"/>
                    <a:pt x="759" y="11848"/>
                  </a:cubicBezTo>
                  <a:cubicBezTo>
                    <a:pt x="1037" y="13546"/>
                    <a:pt x="2144" y="15245"/>
                    <a:pt x="3039" y="15245"/>
                  </a:cubicBezTo>
                  <a:cubicBezTo>
                    <a:pt x="3046" y="15245"/>
                    <a:pt x="3054" y="15245"/>
                    <a:pt x="3061" y="15245"/>
                  </a:cubicBezTo>
                  <a:cubicBezTo>
                    <a:pt x="5812" y="15104"/>
                    <a:pt x="4802" y="10023"/>
                    <a:pt x="5307" y="7075"/>
                  </a:cubicBezTo>
                  <a:cubicBezTo>
                    <a:pt x="5812" y="4127"/>
                    <a:pt x="6261" y="3959"/>
                    <a:pt x="6514" y="702"/>
                  </a:cubicBezTo>
                  <a:lnTo>
                    <a:pt x="8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0" name="Google Shape;1430;p18"/>
            <p:cNvSpPr/>
            <p:nvPr/>
          </p:nvSpPr>
          <p:spPr>
            <a:xfrm>
              <a:off x="3802275" y="3444500"/>
              <a:ext cx="174775" cy="392825"/>
            </a:xfrm>
            <a:custGeom>
              <a:avLst/>
              <a:gdLst/>
              <a:ahLst/>
              <a:cxnLst/>
              <a:rect l="l" t="t" r="r" b="b"/>
              <a:pathLst>
                <a:path w="6991" h="15713" extrusionOk="0">
                  <a:moveTo>
                    <a:pt x="1047" y="1"/>
                  </a:moveTo>
                  <a:cubicBezTo>
                    <a:pt x="955" y="1"/>
                    <a:pt x="864" y="71"/>
                    <a:pt x="842" y="159"/>
                  </a:cubicBezTo>
                  <a:cubicBezTo>
                    <a:pt x="842" y="187"/>
                    <a:pt x="0" y="2910"/>
                    <a:pt x="0" y="4960"/>
                  </a:cubicBezTo>
                  <a:cubicBezTo>
                    <a:pt x="0" y="6953"/>
                    <a:pt x="309" y="9199"/>
                    <a:pt x="758" y="12147"/>
                  </a:cubicBezTo>
                  <a:cubicBezTo>
                    <a:pt x="899" y="13017"/>
                    <a:pt x="1264" y="13888"/>
                    <a:pt x="1685" y="14561"/>
                  </a:cubicBezTo>
                  <a:cubicBezTo>
                    <a:pt x="1909" y="14898"/>
                    <a:pt x="2162" y="15179"/>
                    <a:pt x="2415" y="15375"/>
                  </a:cubicBezTo>
                  <a:cubicBezTo>
                    <a:pt x="2695" y="15572"/>
                    <a:pt x="2976" y="15712"/>
                    <a:pt x="3257" y="15712"/>
                  </a:cubicBezTo>
                  <a:lnTo>
                    <a:pt x="3313" y="15712"/>
                  </a:lnTo>
                  <a:cubicBezTo>
                    <a:pt x="3678" y="15712"/>
                    <a:pt x="4015" y="15600"/>
                    <a:pt x="4296" y="15404"/>
                  </a:cubicBezTo>
                  <a:cubicBezTo>
                    <a:pt x="4773" y="15095"/>
                    <a:pt x="5054" y="14561"/>
                    <a:pt x="5222" y="13944"/>
                  </a:cubicBezTo>
                  <a:cubicBezTo>
                    <a:pt x="5503" y="13017"/>
                    <a:pt x="5531" y="11838"/>
                    <a:pt x="5559" y="10659"/>
                  </a:cubicBezTo>
                  <a:cubicBezTo>
                    <a:pt x="5587" y="9480"/>
                    <a:pt x="5587" y="8301"/>
                    <a:pt x="5756" y="7346"/>
                  </a:cubicBezTo>
                  <a:cubicBezTo>
                    <a:pt x="6008" y="5886"/>
                    <a:pt x="6261" y="5128"/>
                    <a:pt x="6457" y="4314"/>
                  </a:cubicBezTo>
                  <a:cubicBezTo>
                    <a:pt x="6654" y="3472"/>
                    <a:pt x="6850" y="2601"/>
                    <a:pt x="6963" y="945"/>
                  </a:cubicBezTo>
                  <a:cubicBezTo>
                    <a:pt x="6991" y="833"/>
                    <a:pt x="6878" y="720"/>
                    <a:pt x="6766" y="692"/>
                  </a:cubicBezTo>
                  <a:cubicBezTo>
                    <a:pt x="6626" y="692"/>
                    <a:pt x="6514" y="777"/>
                    <a:pt x="6514" y="917"/>
                  </a:cubicBezTo>
                  <a:cubicBezTo>
                    <a:pt x="6373" y="2545"/>
                    <a:pt x="6205" y="3388"/>
                    <a:pt x="6008" y="4174"/>
                  </a:cubicBezTo>
                  <a:cubicBezTo>
                    <a:pt x="5812" y="4988"/>
                    <a:pt x="5559" y="5802"/>
                    <a:pt x="5306" y="7290"/>
                  </a:cubicBezTo>
                  <a:cubicBezTo>
                    <a:pt x="5026" y="8778"/>
                    <a:pt x="5166" y="10799"/>
                    <a:pt x="5026" y="12428"/>
                  </a:cubicBezTo>
                  <a:cubicBezTo>
                    <a:pt x="4941" y="13242"/>
                    <a:pt x="4801" y="13972"/>
                    <a:pt x="4520" y="14449"/>
                  </a:cubicBezTo>
                  <a:cubicBezTo>
                    <a:pt x="4380" y="14702"/>
                    <a:pt x="4239" y="14898"/>
                    <a:pt x="4015" y="15039"/>
                  </a:cubicBezTo>
                  <a:cubicBezTo>
                    <a:pt x="3818" y="15151"/>
                    <a:pt x="3594" y="15235"/>
                    <a:pt x="3285" y="15263"/>
                  </a:cubicBezTo>
                  <a:lnTo>
                    <a:pt x="3257" y="15263"/>
                  </a:lnTo>
                  <a:cubicBezTo>
                    <a:pt x="3116" y="15263"/>
                    <a:pt x="2920" y="15179"/>
                    <a:pt x="2723" y="15011"/>
                  </a:cubicBezTo>
                  <a:cubicBezTo>
                    <a:pt x="2078" y="14505"/>
                    <a:pt x="1404" y="13270"/>
                    <a:pt x="1235" y="12063"/>
                  </a:cubicBezTo>
                  <a:cubicBezTo>
                    <a:pt x="786" y="9143"/>
                    <a:pt x="477" y="6897"/>
                    <a:pt x="477" y="4960"/>
                  </a:cubicBezTo>
                  <a:cubicBezTo>
                    <a:pt x="477" y="4005"/>
                    <a:pt x="674" y="2826"/>
                    <a:pt x="871" y="1900"/>
                  </a:cubicBezTo>
                  <a:cubicBezTo>
                    <a:pt x="983" y="1450"/>
                    <a:pt x="1067" y="1029"/>
                    <a:pt x="1151" y="749"/>
                  </a:cubicBezTo>
                  <a:cubicBezTo>
                    <a:pt x="1235" y="468"/>
                    <a:pt x="1292" y="299"/>
                    <a:pt x="1292" y="299"/>
                  </a:cubicBezTo>
                  <a:cubicBezTo>
                    <a:pt x="1320" y="187"/>
                    <a:pt x="1264" y="47"/>
                    <a:pt x="1123" y="19"/>
                  </a:cubicBezTo>
                  <a:cubicBezTo>
                    <a:pt x="1099" y="6"/>
                    <a:pt x="1073" y="1"/>
                    <a:pt x="10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1" name="Google Shape;1431;p18"/>
            <p:cNvSpPr/>
            <p:nvPr/>
          </p:nvSpPr>
          <p:spPr>
            <a:xfrm>
              <a:off x="4094250" y="5104850"/>
              <a:ext cx="209875" cy="142550"/>
            </a:xfrm>
            <a:custGeom>
              <a:avLst/>
              <a:gdLst/>
              <a:ahLst/>
              <a:cxnLst/>
              <a:rect l="l" t="t" r="r" b="b"/>
              <a:pathLst>
                <a:path w="8395" h="5702" extrusionOk="0">
                  <a:moveTo>
                    <a:pt x="2570" y="1"/>
                  </a:moveTo>
                  <a:cubicBezTo>
                    <a:pt x="2394" y="1"/>
                    <a:pt x="1689" y="22"/>
                    <a:pt x="983" y="338"/>
                  </a:cubicBezTo>
                  <a:cubicBezTo>
                    <a:pt x="197" y="703"/>
                    <a:pt x="0" y="1209"/>
                    <a:pt x="253" y="1714"/>
                  </a:cubicBezTo>
                  <a:cubicBezTo>
                    <a:pt x="534" y="2219"/>
                    <a:pt x="1123" y="3427"/>
                    <a:pt x="2106" y="4016"/>
                  </a:cubicBezTo>
                  <a:cubicBezTo>
                    <a:pt x="3060" y="4634"/>
                    <a:pt x="4408" y="4914"/>
                    <a:pt x="5166" y="5420"/>
                  </a:cubicBezTo>
                  <a:cubicBezTo>
                    <a:pt x="5456" y="5606"/>
                    <a:pt x="5835" y="5701"/>
                    <a:pt x="6222" y="5701"/>
                  </a:cubicBezTo>
                  <a:cubicBezTo>
                    <a:pt x="6883" y="5701"/>
                    <a:pt x="7571" y="5425"/>
                    <a:pt x="7889" y="4858"/>
                  </a:cubicBezTo>
                  <a:cubicBezTo>
                    <a:pt x="8395" y="3960"/>
                    <a:pt x="7777" y="1939"/>
                    <a:pt x="7777" y="1939"/>
                  </a:cubicBezTo>
                  <a:cubicBezTo>
                    <a:pt x="7777" y="1939"/>
                    <a:pt x="5643" y="1405"/>
                    <a:pt x="4464" y="872"/>
                  </a:cubicBezTo>
                  <a:cubicBezTo>
                    <a:pt x="3313" y="338"/>
                    <a:pt x="2611" y="1"/>
                    <a:pt x="2611" y="1"/>
                  </a:cubicBezTo>
                  <a:cubicBezTo>
                    <a:pt x="2611" y="1"/>
                    <a:pt x="2597" y="1"/>
                    <a:pt x="25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2" name="Google Shape;1432;p18"/>
            <p:cNvSpPr/>
            <p:nvPr/>
          </p:nvSpPr>
          <p:spPr>
            <a:xfrm>
              <a:off x="4092150" y="5099250"/>
              <a:ext cx="209875" cy="153750"/>
            </a:xfrm>
            <a:custGeom>
              <a:avLst/>
              <a:gdLst/>
              <a:ahLst/>
              <a:cxnLst/>
              <a:rect l="l" t="t" r="r" b="b"/>
              <a:pathLst>
                <a:path w="8395" h="6150" extrusionOk="0">
                  <a:moveTo>
                    <a:pt x="2584" y="451"/>
                  </a:moveTo>
                  <a:cubicBezTo>
                    <a:pt x="2619" y="467"/>
                    <a:pt x="3315" y="800"/>
                    <a:pt x="4464" y="1320"/>
                  </a:cubicBezTo>
                  <a:cubicBezTo>
                    <a:pt x="5502" y="1779"/>
                    <a:pt x="7224" y="2237"/>
                    <a:pt x="7687" y="2357"/>
                  </a:cubicBezTo>
                  <a:lnTo>
                    <a:pt x="7687" y="2357"/>
                  </a:lnTo>
                  <a:cubicBezTo>
                    <a:pt x="7765" y="2647"/>
                    <a:pt x="7945" y="3393"/>
                    <a:pt x="7945" y="4072"/>
                  </a:cubicBezTo>
                  <a:cubicBezTo>
                    <a:pt x="7945" y="4437"/>
                    <a:pt x="7889" y="4773"/>
                    <a:pt x="7777" y="4970"/>
                  </a:cubicBezTo>
                  <a:cubicBezTo>
                    <a:pt x="7636" y="5195"/>
                    <a:pt x="7412" y="5391"/>
                    <a:pt x="7159" y="5503"/>
                  </a:cubicBezTo>
                  <a:cubicBezTo>
                    <a:pt x="6906" y="5644"/>
                    <a:pt x="6598" y="5700"/>
                    <a:pt x="6289" y="5700"/>
                  </a:cubicBezTo>
                  <a:cubicBezTo>
                    <a:pt x="5952" y="5700"/>
                    <a:pt x="5615" y="5616"/>
                    <a:pt x="5390" y="5447"/>
                  </a:cubicBezTo>
                  <a:cubicBezTo>
                    <a:pt x="4969" y="5195"/>
                    <a:pt x="4436" y="4970"/>
                    <a:pt x="3874" y="4773"/>
                  </a:cubicBezTo>
                  <a:cubicBezTo>
                    <a:pt x="3341" y="4549"/>
                    <a:pt x="2751" y="4324"/>
                    <a:pt x="2302" y="4044"/>
                  </a:cubicBezTo>
                  <a:cubicBezTo>
                    <a:pt x="1404" y="3482"/>
                    <a:pt x="814" y="2331"/>
                    <a:pt x="562" y="1826"/>
                  </a:cubicBezTo>
                  <a:cubicBezTo>
                    <a:pt x="477" y="1713"/>
                    <a:pt x="477" y="1601"/>
                    <a:pt x="477" y="1517"/>
                  </a:cubicBezTo>
                  <a:cubicBezTo>
                    <a:pt x="477" y="1405"/>
                    <a:pt x="505" y="1292"/>
                    <a:pt x="618" y="1152"/>
                  </a:cubicBezTo>
                  <a:cubicBezTo>
                    <a:pt x="730" y="1040"/>
                    <a:pt x="898" y="899"/>
                    <a:pt x="1179" y="787"/>
                  </a:cubicBezTo>
                  <a:cubicBezTo>
                    <a:pt x="1748" y="502"/>
                    <a:pt x="2341" y="456"/>
                    <a:pt x="2584" y="451"/>
                  </a:cubicBezTo>
                  <a:close/>
                  <a:moveTo>
                    <a:pt x="2639" y="1"/>
                  </a:moveTo>
                  <a:cubicBezTo>
                    <a:pt x="2414" y="1"/>
                    <a:pt x="1713" y="29"/>
                    <a:pt x="983" y="338"/>
                  </a:cubicBezTo>
                  <a:cubicBezTo>
                    <a:pt x="674" y="506"/>
                    <a:pt x="421" y="675"/>
                    <a:pt x="253" y="871"/>
                  </a:cubicBezTo>
                  <a:cubicBezTo>
                    <a:pt x="84" y="1040"/>
                    <a:pt x="0" y="1292"/>
                    <a:pt x="0" y="1517"/>
                  </a:cubicBezTo>
                  <a:cubicBezTo>
                    <a:pt x="0" y="1713"/>
                    <a:pt x="56" y="1882"/>
                    <a:pt x="140" y="2050"/>
                  </a:cubicBezTo>
                  <a:cubicBezTo>
                    <a:pt x="393" y="2556"/>
                    <a:pt x="1011" y="3791"/>
                    <a:pt x="2050" y="4437"/>
                  </a:cubicBezTo>
                  <a:cubicBezTo>
                    <a:pt x="2583" y="4745"/>
                    <a:pt x="3173" y="4998"/>
                    <a:pt x="3706" y="5195"/>
                  </a:cubicBezTo>
                  <a:cubicBezTo>
                    <a:pt x="4267" y="5419"/>
                    <a:pt x="4773" y="5616"/>
                    <a:pt x="5138" y="5840"/>
                  </a:cubicBezTo>
                  <a:cubicBezTo>
                    <a:pt x="5475" y="6065"/>
                    <a:pt x="5868" y="6149"/>
                    <a:pt x="6289" y="6149"/>
                  </a:cubicBezTo>
                  <a:cubicBezTo>
                    <a:pt x="6654" y="6149"/>
                    <a:pt x="7047" y="6093"/>
                    <a:pt x="7356" y="5925"/>
                  </a:cubicBezTo>
                  <a:cubicBezTo>
                    <a:pt x="7693" y="5784"/>
                    <a:pt x="7973" y="5532"/>
                    <a:pt x="8170" y="5195"/>
                  </a:cubicBezTo>
                  <a:cubicBezTo>
                    <a:pt x="8338" y="4858"/>
                    <a:pt x="8394" y="4465"/>
                    <a:pt x="8394" y="4072"/>
                  </a:cubicBezTo>
                  <a:cubicBezTo>
                    <a:pt x="8394" y="3117"/>
                    <a:pt x="8086" y="2106"/>
                    <a:pt x="8086" y="2106"/>
                  </a:cubicBezTo>
                  <a:cubicBezTo>
                    <a:pt x="8058" y="2022"/>
                    <a:pt x="8001" y="1966"/>
                    <a:pt x="7917" y="1938"/>
                  </a:cubicBezTo>
                  <a:cubicBezTo>
                    <a:pt x="7917" y="1938"/>
                    <a:pt x="7805" y="1910"/>
                    <a:pt x="7580" y="1854"/>
                  </a:cubicBezTo>
                  <a:cubicBezTo>
                    <a:pt x="6935" y="1685"/>
                    <a:pt x="5503" y="1264"/>
                    <a:pt x="4660" y="899"/>
                  </a:cubicBezTo>
                  <a:cubicBezTo>
                    <a:pt x="4071" y="618"/>
                    <a:pt x="3594" y="394"/>
                    <a:pt x="3285" y="253"/>
                  </a:cubicBezTo>
                  <a:cubicBezTo>
                    <a:pt x="2948" y="113"/>
                    <a:pt x="2779" y="29"/>
                    <a:pt x="2779" y="29"/>
                  </a:cubicBezTo>
                  <a:lnTo>
                    <a:pt x="26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3" name="Google Shape;1433;p18"/>
            <p:cNvSpPr/>
            <p:nvPr/>
          </p:nvSpPr>
          <p:spPr>
            <a:xfrm>
              <a:off x="4095650" y="5121025"/>
              <a:ext cx="197950" cy="126375"/>
            </a:xfrm>
            <a:custGeom>
              <a:avLst/>
              <a:gdLst/>
              <a:ahLst/>
              <a:cxnLst/>
              <a:rect l="l" t="t" r="r" b="b"/>
              <a:pathLst>
                <a:path w="7918" h="5055" extrusionOk="0">
                  <a:moveTo>
                    <a:pt x="450" y="0"/>
                  </a:moveTo>
                  <a:cubicBezTo>
                    <a:pt x="57" y="309"/>
                    <a:pt x="0" y="702"/>
                    <a:pt x="197" y="1067"/>
                  </a:cubicBezTo>
                  <a:cubicBezTo>
                    <a:pt x="478" y="1572"/>
                    <a:pt x="1067" y="2780"/>
                    <a:pt x="2050" y="3369"/>
                  </a:cubicBezTo>
                  <a:cubicBezTo>
                    <a:pt x="3004" y="3987"/>
                    <a:pt x="4352" y="4267"/>
                    <a:pt x="5110" y="4773"/>
                  </a:cubicBezTo>
                  <a:cubicBezTo>
                    <a:pt x="5400" y="4959"/>
                    <a:pt x="5779" y="5054"/>
                    <a:pt x="6166" y="5054"/>
                  </a:cubicBezTo>
                  <a:cubicBezTo>
                    <a:pt x="6827" y="5054"/>
                    <a:pt x="7515" y="4778"/>
                    <a:pt x="7833" y="4211"/>
                  </a:cubicBezTo>
                  <a:cubicBezTo>
                    <a:pt x="7861" y="4127"/>
                    <a:pt x="7889" y="4043"/>
                    <a:pt x="7918" y="3959"/>
                  </a:cubicBezTo>
                  <a:lnTo>
                    <a:pt x="7918" y="3959"/>
                  </a:lnTo>
                  <a:cubicBezTo>
                    <a:pt x="7377" y="4500"/>
                    <a:pt x="6619" y="4674"/>
                    <a:pt x="6043" y="4674"/>
                  </a:cubicBezTo>
                  <a:cubicBezTo>
                    <a:pt x="5871" y="4674"/>
                    <a:pt x="5716" y="4658"/>
                    <a:pt x="5587" y="4632"/>
                  </a:cubicBezTo>
                  <a:cubicBezTo>
                    <a:pt x="4914" y="4520"/>
                    <a:pt x="3706" y="3678"/>
                    <a:pt x="2948" y="3369"/>
                  </a:cubicBezTo>
                  <a:cubicBezTo>
                    <a:pt x="2162" y="3060"/>
                    <a:pt x="1264" y="2162"/>
                    <a:pt x="843" y="1404"/>
                  </a:cubicBezTo>
                  <a:cubicBezTo>
                    <a:pt x="534" y="842"/>
                    <a:pt x="450" y="281"/>
                    <a:pt x="4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4" name="Google Shape;1434;p18"/>
            <p:cNvSpPr/>
            <p:nvPr/>
          </p:nvSpPr>
          <p:spPr>
            <a:xfrm>
              <a:off x="4092150" y="5115125"/>
              <a:ext cx="208475" cy="137875"/>
            </a:xfrm>
            <a:custGeom>
              <a:avLst/>
              <a:gdLst/>
              <a:ahLst/>
              <a:cxnLst/>
              <a:rect l="l" t="t" r="r" b="b"/>
              <a:pathLst>
                <a:path w="8339" h="5515" extrusionOk="0">
                  <a:moveTo>
                    <a:pt x="606" y="0"/>
                  </a:moveTo>
                  <a:cubicBezTo>
                    <a:pt x="544" y="0"/>
                    <a:pt x="483" y="27"/>
                    <a:pt x="421" y="68"/>
                  </a:cubicBezTo>
                  <a:cubicBezTo>
                    <a:pt x="140" y="292"/>
                    <a:pt x="0" y="573"/>
                    <a:pt x="0" y="882"/>
                  </a:cubicBezTo>
                  <a:cubicBezTo>
                    <a:pt x="0" y="1078"/>
                    <a:pt x="56" y="1247"/>
                    <a:pt x="140" y="1415"/>
                  </a:cubicBezTo>
                  <a:cubicBezTo>
                    <a:pt x="393" y="1921"/>
                    <a:pt x="1011" y="3156"/>
                    <a:pt x="2050" y="3802"/>
                  </a:cubicBezTo>
                  <a:cubicBezTo>
                    <a:pt x="2583" y="4110"/>
                    <a:pt x="3173" y="4363"/>
                    <a:pt x="3706" y="4560"/>
                  </a:cubicBezTo>
                  <a:cubicBezTo>
                    <a:pt x="4267" y="4784"/>
                    <a:pt x="4773" y="4981"/>
                    <a:pt x="5138" y="5205"/>
                  </a:cubicBezTo>
                  <a:cubicBezTo>
                    <a:pt x="5475" y="5430"/>
                    <a:pt x="5868" y="5514"/>
                    <a:pt x="6289" y="5514"/>
                  </a:cubicBezTo>
                  <a:cubicBezTo>
                    <a:pt x="6654" y="5514"/>
                    <a:pt x="7047" y="5458"/>
                    <a:pt x="7356" y="5290"/>
                  </a:cubicBezTo>
                  <a:cubicBezTo>
                    <a:pt x="7693" y="5149"/>
                    <a:pt x="7973" y="4897"/>
                    <a:pt x="8170" y="4560"/>
                  </a:cubicBezTo>
                  <a:cubicBezTo>
                    <a:pt x="8226" y="4475"/>
                    <a:pt x="8254" y="4363"/>
                    <a:pt x="8282" y="4279"/>
                  </a:cubicBezTo>
                  <a:cubicBezTo>
                    <a:pt x="8338" y="4167"/>
                    <a:pt x="8282" y="4054"/>
                    <a:pt x="8198" y="3998"/>
                  </a:cubicBezTo>
                  <a:cubicBezTo>
                    <a:pt x="8155" y="3977"/>
                    <a:pt x="8112" y="3968"/>
                    <a:pt x="8072" y="3968"/>
                  </a:cubicBezTo>
                  <a:cubicBezTo>
                    <a:pt x="8008" y="3968"/>
                    <a:pt x="7952" y="3991"/>
                    <a:pt x="7917" y="4026"/>
                  </a:cubicBezTo>
                  <a:cubicBezTo>
                    <a:pt x="7443" y="4474"/>
                    <a:pt x="6796" y="4675"/>
                    <a:pt x="6278" y="4675"/>
                  </a:cubicBezTo>
                  <a:cubicBezTo>
                    <a:pt x="6243" y="4675"/>
                    <a:pt x="6210" y="4674"/>
                    <a:pt x="6176" y="4672"/>
                  </a:cubicBezTo>
                  <a:cubicBezTo>
                    <a:pt x="6008" y="4672"/>
                    <a:pt x="5868" y="4672"/>
                    <a:pt x="5783" y="4644"/>
                  </a:cubicBezTo>
                  <a:cubicBezTo>
                    <a:pt x="5503" y="4588"/>
                    <a:pt x="5025" y="4363"/>
                    <a:pt x="4548" y="4110"/>
                  </a:cubicBezTo>
                  <a:cubicBezTo>
                    <a:pt x="4071" y="3830"/>
                    <a:pt x="3594" y="3549"/>
                    <a:pt x="3173" y="3380"/>
                  </a:cubicBezTo>
                  <a:cubicBezTo>
                    <a:pt x="2836" y="3268"/>
                    <a:pt x="2414" y="2959"/>
                    <a:pt x="2078" y="2622"/>
                  </a:cubicBezTo>
                  <a:cubicBezTo>
                    <a:pt x="1713" y="2286"/>
                    <a:pt x="1376" y="1893"/>
                    <a:pt x="1179" y="1528"/>
                  </a:cubicBezTo>
                  <a:cubicBezTo>
                    <a:pt x="898" y="1022"/>
                    <a:pt x="814" y="489"/>
                    <a:pt x="814" y="236"/>
                  </a:cubicBezTo>
                  <a:cubicBezTo>
                    <a:pt x="814" y="124"/>
                    <a:pt x="758" y="68"/>
                    <a:pt x="674" y="12"/>
                  </a:cubicBezTo>
                  <a:cubicBezTo>
                    <a:pt x="651" y="4"/>
                    <a:pt x="629" y="0"/>
                    <a:pt x="6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5" name="Google Shape;1435;p18"/>
            <p:cNvSpPr/>
            <p:nvPr/>
          </p:nvSpPr>
          <p:spPr>
            <a:xfrm>
              <a:off x="4480275" y="5126625"/>
              <a:ext cx="139000" cy="99000"/>
            </a:xfrm>
            <a:custGeom>
              <a:avLst/>
              <a:gdLst/>
              <a:ahLst/>
              <a:cxnLst/>
              <a:rect l="l" t="t" r="r" b="b"/>
              <a:pathLst>
                <a:path w="5560" h="3960" extrusionOk="0">
                  <a:moveTo>
                    <a:pt x="0" y="1"/>
                  </a:moveTo>
                  <a:lnTo>
                    <a:pt x="0" y="1"/>
                  </a:lnTo>
                  <a:cubicBezTo>
                    <a:pt x="0" y="1"/>
                    <a:pt x="253" y="1573"/>
                    <a:pt x="253" y="2191"/>
                  </a:cubicBezTo>
                  <a:cubicBezTo>
                    <a:pt x="253" y="2836"/>
                    <a:pt x="1320" y="3959"/>
                    <a:pt x="2415" y="3959"/>
                  </a:cubicBezTo>
                  <a:cubicBezTo>
                    <a:pt x="3538" y="3959"/>
                    <a:pt x="4633" y="3538"/>
                    <a:pt x="5110" y="2977"/>
                  </a:cubicBezTo>
                  <a:cubicBezTo>
                    <a:pt x="5559" y="2387"/>
                    <a:pt x="5391" y="422"/>
                    <a:pt x="5391" y="422"/>
                  </a:cubicBezTo>
                  <a:lnTo>
                    <a:pt x="5391" y="422"/>
                  </a:lnTo>
                  <a:cubicBezTo>
                    <a:pt x="5391" y="422"/>
                    <a:pt x="4066" y="627"/>
                    <a:pt x="2704" y="627"/>
                  </a:cubicBezTo>
                  <a:cubicBezTo>
                    <a:pt x="1597" y="627"/>
                    <a:pt x="466" y="492"/>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6" name="Google Shape;1436;p18"/>
            <p:cNvSpPr/>
            <p:nvPr/>
          </p:nvSpPr>
          <p:spPr>
            <a:xfrm>
              <a:off x="4474650" y="5120600"/>
              <a:ext cx="147425" cy="111325"/>
            </a:xfrm>
            <a:custGeom>
              <a:avLst/>
              <a:gdLst/>
              <a:ahLst/>
              <a:cxnLst/>
              <a:rect l="l" t="t" r="r" b="b"/>
              <a:pathLst>
                <a:path w="5897" h="4453" extrusionOk="0">
                  <a:moveTo>
                    <a:pt x="549" y="720"/>
                  </a:moveTo>
                  <a:lnTo>
                    <a:pt x="549" y="720"/>
                  </a:lnTo>
                  <a:cubicBezTo>
                    <a:pt x="780" y="831"/>
                    <a:pt x="1042" y="910"/>
                    <a:pt x="1320" y="972"/>
                  </a:cubicBezTo>
                  <a:cubicBezTo>
                    <a:pt x="1826" y="1056"/>
                    <a:pt x="2387" y="1112"/>
                    <a:pt x="2977" y="1112"/>
                  </a:cubicBezTo>
                  <a:cubicBezTo>
                    <a:pt x="3987" y="1112"/>
                    <a:pt x="4953" y="991"/>
                    <a:pt x="5394" y="926"/>
                  </a:cubicBezTo>
                  <a:lnTo>
                    <a:pt x="5394" y="926"/>
                  </a:lnTo>
                  <a:cubicBezTo>
                    <a:pt x="5419" y="1040"/>
                    <a:pt x="5419" y="1231"/>
                    <a:pt x="5419" y="1449"/>
                  </a:cubicBezTo>
                  <a:cubicBezTo>
                    <a:pt x="5419" y="1758"/>
                    <a:pt x="5391" y="2095"/>
                    <a:pt x="5363" y="2403"/>
                  </a:cubicBezTo>
                  <a:cubicBezTo>
                    <a:pt x="5307" y="2712"/>
                    <a:pt x="5223" y="2965"/>
                    <a:pt x="5138" y="3049"/>
                  </a:cubicBezTo>
                  <a:cubicBezTo>
                    <a:pt x="4942" y="3302"/>
                    <a:pt x="4577" y="3526"/>
                    <a:pt x="4128" y="3695"/>
                  </a:cubicBezTo>
                  <a:cubicBezTo>
                    <a:pt x="3707" y="3863"/>
                    <a:pt x="3173" y="3976"/>
                    <a:pt x="2640" y="3976"/>
                  </a:cubicBezTo>
                  <a:cubicBezTo>
                    <a:pt x="2163" y="3976"/>
                    <a:pt x="1685" y="3723"/>
                    <a:pt x="1292" y="3386"/>
                  </a:cubicBezTo>
                  <a:cubicBezTo>
                    <a:pt x="1124" y="3218"/>
                    <a:pt x="955" y="3049"/>
                    <a:pt x="843" y="2853"/>
                  </a:cubicBezTo>
                  <a:cubicBezTo>
                    <a:pt x="759" y="2684"/>
                    <a:pt x="703" y="2544"/>
                    <a:pt x="703" y="2432"/>
                  </a:cubicBezTo>
                  <a:cubicBezTo>
                    <a:pt x="703" y="2095"/>
                    <a:pt x="647" y="1533"/>
                    <a:pt x="590" y="1056"/>
                  </a:cubicBezTo>
                  <a:cubicBezTo>
                    <a:pt x="576" y="937"/>
                    <a:pt x="562" y="824"/>
                    <a:pt x="549" y="720"/>
                  </a:cubicBezTo>
                  <a:close/>
                  <a:moveTo>
                    <a:pt x="241" y="0"/>
                  </a:moveTo>
                  <a:cubicBezTo>
                    <a:pt x="207" y="0"/>
                    <a:pt x="172" y="7"/>
                    <a:pt x="141" y="17"/>
                  </a:cubicBezTo>
                  <a:cubicBezTo>
                    <a:pt x="29" y="73"/>
                    <a:pt x="1" y="157"/>
                    <a:pt x="1" y="270"/>
                  </a:cubicBezTo>
                  <a:cubicBezTo>
                    <a:pt x="1" y="270"/>
                    <a:pt x="57" y="663"/>
                    <a:pt x="113" y="1112"/>
                  </a:cubicBezTo>
                  <a:cubicBezTo>
                    <a:pt x="169" y="1589"/>
                    <a:pt x="225" y="2151"/>
                    <a:pt x="225" y="2432"/>
                  </a:cubicBezTo>
                  <a:cubicBezTo>
                    <a:pt x="225" y="2656"/>
                    <a:pt x="338" y="2881"/>
                    <a:pt x="450" y="3105"/>
                  </a:cubicBezTo>
                  <a:cubicBezTo>
                    <a:pt x="647" y="3442"/>
                    <a:pt x="955" y="3751"/>
                    <a:pt x="1348" y="4004"/>
                  </a:cubicBezTo>
                  <a:cubicBezTo>
                    <a:pt x="1713" y="4256"/>
                    <a:pt x="2163" y="4453"/>
                    <a:pt x="2640" y="4453"/>
                  </a:cubicBezTo>
                  <a:cubicBezTo>
                    <a:pt x="3229" y="4453"/>
                    <a:pt x="3791" y="4341"/>
                    <a:pt x="4296" y="4144"/>
                  </a:cubicBezTo>
                  <a:cubicBezTo>
                    <a:pt x="4802" y="3948"/>
                    <a:pt x="5223" y="3695"/>
                    <a:pt x="5503" y="3358"/>
                  </a:cubicBezTo>
                  <a:cubicBezTo>
                    <a:pt x="5700" y="3133"/>
                    <a:pt x="5756" y="2797"/>
                    <a:pt x="5812" y="2460"/>
                  </a:cubicBezTo>
                  <a:cubicBezTo>
                    <a:pt x="5868" y="2123"/>
                    <a:pt x="5896" y="1758"/>
                    <a:pt x="5896" y="1449"/>
                  </a:cubicBezTo>
                  <a:cubicBezTo>
                    <a:pt x="5896" y="1000"/>
                    <a:pt x="5868" y="663"/>
                    <a:pt x="5868" y="635"/>
                  </a:cubicBezTo>
                  <a:cubicBezTo>
                    <a:pt x="5840" y="579"/>
                    <a:pt x="5812" y="522"/>
                    <a:pt x="5756" y="494"/>
                  </a:cubicBezTo>
                  <a:cubicBezTo>
                    <a:pt x="5728" y="438"/>
                    <a:pt x="5644" y="438"/>
                    <a:pt x="5588" y="438"/>
                  </a:cubicBezTo>
                  <a:cubicBezTo>
                    <a:pt x="5588" y="438"/>
                    <a:pt x="5503" y="438"/>
                    <a:pt x="5363" y="466"/>
                  </a:cubicBezTo>
                  <a:cubicBezTo>
                    <a:pt x="4942" y="522"/>
                    <a:pt x="3959" y="635"/>
                    <a:pt x="2977" y="635"/>
                  </a:cubicBezTo>
                  <a:cubicBezTo>
                    <a:pt x="2415" y="635"/>
                    <a:pt x="1854" y="607"/>
                    <a:pt x="1405" y="494"/>
                  </a:cubicBezTo>
                  <a:cubicBezTo>
                    <a:pt x="955" y="410"/>
                    <a:pt x="590" y="270"/>
                    <a:pt x="394" y="73"/>
                  </a:cubicBezTo>
                  <a:cubicBezTo>
                    <a:pt x="358" y="20"/>
                    <a:pt x="300" y="0"/>
                    <a:pt x="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7" name="Google Shape;1437;p18"/>
            <p:cNvSpPr/>
            <p:nvPr/>
          </p:nvSpPr>
          <p:spPr>
            <a:xfrm>
              <a:off x="4485875" y="5175750"/>
              <a:ext cx="127775" cy="49875"/>
            </a:xfrm>
            <a:custGeom>
              <a:avLst/>
              <a:gdLst/>
              <a:ahLst/>
              <a:cxnLst/>
              <a:rect l="l" t="t" r="r" b="b"/>
              <a:pathLst>
                <a:path w="5111" h="1995" extrusionOk="0">
                  <a:moveTo>
                    <a:pt x="1" y="1"/>
                  </a:moveTo>
                  <a:cubicBezTo>
                    <a:pt x="29" y="85"/>
                    <a:pt x="29" y="169"/>
                    <a:pt x="29" y="226"/>
                  </a:cubicBezTo>
                  <a:cubicBezTo>
                    <a:pt x="29" y="871"/>
                    <a:pt x="1096" y="1994"/>
                    <a:pt x="2191" y="1994"/>
                  </a:cubicBezTo>
                  <a:cubicBezTo>
                    <a:pt x="3314" y="1994"/>
                    <a:pt x="4409" y="1573"/>
                    <a:pt x="4886" y="1012"/>
                  </a:cubicBezTo>
                  <a:cubicBezTo>
                    <a:pt x="4998" y="843"/>
                    <a:pt x="5083" y="619"/>
                    <a:pt x="5111" y="338"/>
                  </a:cubicBezTo>
                  <a:lnTo>
                    <a:pt x="5111" y="338"/>
                  </a:lnTo>
                  <a:cubicBezTo>
                    <a:pt x="4636" y="862"/>
                    <a:pt x="3739" y="1609"/>
                    <a:pt x="2697" y="1609"/>
                  </a:cubicBezTo>
                  <a:cubicBezTo>
                    <a:pt x="2567" y="1609"/>
                    <a:pt x="2436" y="1598"/>
                    <a:pt x="2303" y="1573"/>
                  </a:cubicBezTo>
                  <a:cubicBezTo>
                    <a:pt x="1180" y="1349"/>
                    <a:pt x="366" y="478"/>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8" name="Google Shape;1438;p18"/>
            <p:cNvSpPr/>
            <p:nvPr/>
          </p:nvSpPr>
          <p:spPr>
            <a:xfrm>
              <a:off x="4480275" y="5169875"/>
              <a:ext cx="139700" cy="62050"/>
            </a:xfrm>
            <a:custGeom>
              <a:avLst/>
              <a:gdLst/>
              <a:ahLst/>
              <a:cxnLst/>
              <a:rect l="l" t="t" r="r" b="b"/>
              <a:pathLst>
                <a:path w="5588" h="2482" extrusionOk="0">
                  <a:moveTo>
                    <a:pt x="1012" y="1359"/>
                  </a:moveTo>
                  <a:cubicBezTo>
                    <a:pt x="1374" y="1636"/>
                    <a:pt x="1814" y="1880"/>
                    <a:pt x="2324" y="2002"/>
                  </a:cubicBezTo>
                  <a:lnTo>
                    <a:pt x="2324" y="2002"/>
                  </a:lnTo>
                  <a:cubicBezTo>
                    <a:pt x="1878" y="1972"/>
                    <a:pt x="1435" y="1731"/>
                    <a:pt x="1067" y="1415"/>
                  </a:cubicBezTo>
                  <a:cubicBezTo>
                    <a:pt x="1049" y="1397"/>
                    <a:pt x="1030" y="1378"/>
                    <a:pt x="1012" y="1359"/>
                  </a:cubicBezTo>
                  <a:close/>
                  <a:moveTo>
                    <a:pt x="236" y="1"/>
                  </a:moveTo>
                  <a:cubicBezTo>
                    <a:pt x="213" y="1"/>
                    <a:pt x="190" y="4"/>
                    <a:pt x="169" y="11"/>
                  </a:cubicBezTo>
                  <a:cubicBezTo>
                    <a:pt x="57" y="39"/>
                    <a:pt x="0" y="152"/>
                    <a:pt x="0" y="236"/>
                  </a:cubicBezTo>
                  <a:cubicBezTo>
                    <a:pt x="0" y="320"/>
                    <a:pt x="0" y="404"/>
                    <a:pt x="0" y="461"/>
                  </a:cubicBezTo>
                  <a:cubicBezTo>
                    <a:pt x="0" y="685"/>
                    <a:pt x="113" y="910"/>
                    <a:pt x="225" y="1134"/>
                  </a:cubicBezTo>
                  <a:cubicBezTo>
                    <a:pt x="422" y="1471"/>
                    <a:pt x="730" y="1780"/>
                    <a:pt x="1123" y="2033"/>
                  </a:cubicBezTo>
                  <a:cubicBezTo>
                    <a:pt x="1488" y="2285"/>
                    <a:pt x="1938" y="2482"/>
                    <a:pt x="2415" y="2482"/>
                  </a:cubicBezTo>
                  <a:cubicBezTo>
                    <a:pt x="3004" y="2482"/>
                    <a:pt x="3566" y="2370"/>
                    <a:pt x="4071" y="2173"/>
                  </a:cubicBezTo>
                  <a:cubicBezTo>
                    <a:pt x="4577" y="1977"/>
                    <a:pt x="4998" y="1724"/>
                    <a:pt x="5278" y="1387"/>
                  </a:cubicBezTo>
                  <a:cubicBezTo>
                    <a:pt x="5447" y="1190"/>
                    <a:pt x="5531" y="910"/>
                    <a:pt x="5587" y="629"/>
                  </a:cubicBezTo>
                  <a:cubicBezTo>
                    <a:pt x="5587" y="517"/>
                    <a:pt x="5531" y="404"/>
                    <a:pt x="5447" y="376"/>
                  </a:cubicBezTo>
                  <a:cubicBezTo>
                    <a:pt x="5417" y="356"/>
                    <a:pt x="5384" y="347"/>
                    <a:pt x="5349" y="347"/>
                  </a:cubicBezTo>
                  <a:cubicBezTo>
                    <a:pt x="5287" y="347"/>
                    <a:pt x="5221" y="378"/>
                    <a:pt x="5166" y="432"/>
                  </a:cubicBezTo>
                  <a:cubicBezTo>
                    <a:pt x="4942" y="685"/>
                    <a:pt x="4605" y="966"/>
                    <a:pt x="4240" y="1219"/>
                  </a:cubicBezTo>
                  <a:cubicBezTo>
                    <a:pt x="3847" y="1443"/>
                    <a:pt x="3397" y="1612"/>
                    <a:pt x="2920" y="1612"/>
                  </a:cubicBezTo>
                  <a:cubicBezTo>
                    <a:pt x="2808" y="1612"/>
                    <a:pt x="2696" y="1612"/>
                    <a:pt x="2555" y="1584"/>
                  </a:cubicBezTo>
                  <a:cubicBezTo>
                    <a:pt x="1544" y="1387"/>
                    <a:pt x="786" y="545"/>
                    <a:pt x="422" y="96"/>
                  </a:cubicBezTo>
                  <a:cubicBezTo>
                    <a:pt x="379" y="32"/>
                    <a:pt x="306" y="1"/>
                    <a:pt x="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9" name="Google Shape;1439;p18"/>
            <p:cNvSpPr/>
            <p:nvPr/>
          </p:nvSpPr>
          <p:spPr>
            <a:xfrm>
              <a:off x="4017975" y="3637125"/>
              <a:ext cx="654625" cy="1546225"/>
            </a:xfrm>
            <a:custGeom>
              <a:avLst/>
              <a:gdLst/>
              <a:ahLst/>
              <a:cxnLst/>
              <a:rect l="l" t="t" r="r" b="b"/>
              <a:pathLst>
                <a:path w="26185" h="61849" extrusionOk="0">
                  <a:moveTo>
                    <a:pt x="360" y="0"/>
                  </a:moveTo>
                  <a:cubicBezTo>
                    <a:pt x="136" y="0"/>
                    <a:pt x="0" y="108"/>
                    <a:pt x="103" y="427"/>
                  </a:cubicBezTo>
                  <a:cubicBezTo>
                    <a:pt x="103" y="427"/>
                    <a:pt x="356" y="5677"/>
                    <a:pt x="216" y="7895"/>
                  </a:cubicBezTo>
                  <a:cubicBezTo>
                    <a:pt x="103" y="10141"/>
                    <a:pt x="412" y="21567"/>
                    <a:pt x="665" y="25329"/>
                  </a:cubicBezTo>
                  <a:cubicBezTo>
                    <a:pt x="918" y="29092"/>
                    <a:pt x="1760" y="37598"/>
                    <a:pt x="2321" y="41023"/>
                  </a:cubicBezTo>
                  <a:cubicBezTo>
                    <a:pt x="2911" y="44476"/>
                    <a:pt x="5915" y="58009"/>
                    <a:pt x="5915" y="58009"/>
                  </a:cubicBezTo>
                  <a:cubicBezTo>
                    <a:pt x="5915" y="58009"/>
                    <a:pt x="5297" y="59244"/>
                    <a:pt x="5466" y="59749"/>
                  </a:cubicBezTo>
                  <a:cubicBezTo>
                    <a:pt x="5606" y="60254"/>
                    <a:pt x="6841" y="61602"/>
                    <a:pt x="8666" y="61799"/>
                  </a:cubicBezTo>
                  <a:cubicBezTo>
                    <a:pt x="8981" y="61832"/>
                    <a:pt x="9254" y="61848"/>
                    <a:pt x="9490" y="61848"/>
                  </a:cubicBezTo>
                  <a:cubicBezTo>
                    <a:pt x="10643" y="61848"/>
                    <a:pt x="10941" y="61459"/>
                    <a:pt x="11221" y="60760"/>
                  </a:cubicBezTo>
                  <a:cubicBezTo>
                    <a:pt x="11586" y="59946"/>
                    <a:pt x="11726" y="57812"/>
                    <a:pt x="11839" y="56492"/>
                  </a:cubicBezTo>
                  <a:cubicBezTo>
                    <a:pt x="11951" y="55145"/>
                    <a:pt x="13046" y="52450"/>
                    <a:pt x="12653" y="48884"/>
                  </a:cubicBezTo>
                  <a:cubicBezTo>
                    <a:pt x="12288" y="45319"/>
                    <a:pt x="12990" y="32854"/>
                    <a:pt x="12990" y="32854"/>
                  </a:cubicBezTo>
                  <a:lnTo>
                    <a:pt x="13551" y="24319"/>
                  </a:lnTo>
                  <a:cubicBezTo>
                    <a:pt x="13551" y="24319"/>
                    <a:pt x="13944" y="34791"/>
                    <a:pt x="14337" y="36363"/>
                  </a:cubicBezTo>
                  <a:cubicBezTo>
                    <a:pt x="14702" y="37963"/>
                    <a:pt x="17622" y="55201"/>
                    <a:pt x="17931" y="56156"/>
                  </a:cubicBezTo>
                  <a:cubicBezTo>
                    <a:pt x="18240" y="57138"/>
                    <a:pt x="17987" y="58879"/>
                    <a:pt x="18184" y="59272"/>
                  </a:cubicBezTo>
                  <a:cubicBezTo>
                    <a:pt x="18380" y="59693"/>
                    <a:pt x="18549" y="60619"/>
                    <a:pt x="19054" y="61013"/>
                  </a:cubicBezTo>
                  <a:cubicBezTo>
                    <a:pt x="19375" y="61280"/>
                    <a:pt x="20375" y="61457"/>
                    <a:pt x="21271" y="61457"/>
                  </a:cubicBezTo>
                  <a:cubicBezTo>
                    <a:pt x="21786" y="61457"/>
                    <a:pt x="22266" y="61398"/>
                    <a:pt x="22563" y="61265"/>
                  </a:cubicBezTo>
                  <a:cubicBezTo>
                    <a:pt x="23377" y="60928"/>
                    <a:pt x="24051" y="60451"/>
                    <a:pt x="24051" y="60086"/>
                  </a:cubicBezTo>
                  <a:cubicBezTo>
                    <a:pt x="24051" y="59749"/>
                    <a:pt x="24360" y="58065"/>
                    <a:pt x="24248" y="57138"/>
                  </a:cubicBezTo>
                  <a:cubicBezTo>
                    <a:pt x="24163" y="56212"/>
                    <a:pt x="23911" y="55454"/>
                    <a:pt x="23911" y="55201"/>
                  </a:cubicBezTo>
                  <a:cubicBezTo>
                    <a:pt x="23911" y="54948"/>
                    <a:pt x="24669" y="41360"/>
                    <a:pt x="24669" y="37598"/>
                  </a:cubicBezTo>
                  <a:cubicBezTo>
                    <a:pt x="24669" y="33836"/>
                    <a:pt x="24220" y="29597"/>
                    <a:pt x="24220" y="29597"/>
                  </a:cubicBezTo>
                  <a:cubicBezTo>
                    <a:pt x="24220" y="29597"/>
                    <a:pt x="25680" y="18507"/>
                    <a:pt x="25932" y="14043"/>
                  </a:cubicBezTo>
                  <a:cubicBezTo>
                    <a:pt x="26185" y="9580"/>
                    <a:pt x="25876" y="5930"/>
                    <a:pt x="25623" y="4582"/>
                  </a:cubicBezTo>
                  <a:cubicBezTo>
                    <a:pt x="25371" y="3263"/>
                    <a:pt x="24922" y="371"/>
                    <a:pt x="24922" y="371"/>
                  </a:cubicBezTo>
                  <a:cubicBezTo>
                    <a:pt x="24922" y="371"/>
                    <a:pt x="19559" y="2027"/>
                    <a:pt x="15348" y="2168"/>
                  </a:cubicBezTo>
                  <a:cubicBezTo>
                    <a:pt x="12975" y="2231"/>
                    <a:pt x="11476" y="2366"/>
                    <a:pt x="10192" y="2366"/>
                  </a:cubicBezTo>
                  <a:cubicBezTo>
                    <a:pt x="9198" y="2366"/>
                    <a:pt x="8332" y="2285"/>
                    <a:pt x="7291" y="2027"/>
                  </a:cubicBezTo>
                  <a:cubicBezTo>
                    <a:pt x="4932" y="1466"/>
                    <a:pt x="1816" y="624"/>
                    <a:pt x="1563" y="427"/>
                  </a:cubicBezTo>
                  <a:cubicBezTo>
                    <a:pt x="1403" y="321"/>
                    <a:pt x="748" y="0"/>
                    <a:pt x="3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0" name="Google Shape;1440;p18"/>
            <p:cNvSpPr/>
            <p:nvPr/>
          </p:nvSpPr>
          <p:spPr>
            <a:xfrm>
              <a:off x="4013525" y="3630950"/>
              <a:ext cx="661200" cy="1558175"/>
            </a:xfrm>
            <a:custGeom>
              <a:avLst/>
              <a:gdLst/>
              <a:ahLst/>
              <a:cxnLst/>
              <a:rect l="l" t="t" r="r" b="b"/>
              <a:pathLst>
                <a:path w="26448" h="62327" extrusionOk="0">
                  <a:moveTo>
                    <a:pt x="534" y="478"/>
                  </a:moveTo>
                  <a:cubicBezTo>
                    <a:pt x="674" y="478"/>
                    <a:pt x="927" y="534"/>
                    <a:pt x="1124" y="646"/>
                  </a:cubicBezTo>
                  <a:cubicBezTo>
                    <a:pt x="1236" y="674"/>
                    <a:pt x="1348" y="730"/>
                    <a:pt x="1432" y="786"/>
                  </a:cubicBezTo>
                  <a:cubicBezTo>
                    <a:pt x="1517" y="815"/>
                    <a:pt x="1573" y="871"/>
                    <a:pt x="1601" y="871"/>
                  </a:cubicBezTo>
                  <a:cubicBezTo>
                    <a:pt x="1629" y="899"/>
                    <a:pt x="1685" y="927"/>
                    <a:pt x="1713" y="955"/>
                  </a:cubicBezTo>
                  <a:cubicBezTo>
                    <a:pt x="1882" y="1011"/>
                    <a:pt x="2162" y="1123"/>
                    <a:pt x="2555" y="1236"/>
                  </a:cubicBezTo>
                  <a:cubicBezTo>
                    <a:pt x="3735" y="1573"/>
                    <a:pt x="5756" y="2106"/>
                    <a:pt x="7440" y="2499"/>
                  </a:cubicBezTo>
                  <a:cubicBezTo>
                    <a:pt x="8479" y="2780"/>
                    <a:pt x="9378" y="2836"/>
                    <a:pt x="10388" y="2836"/>
                  </a:cubicBezTo>
                  <a:cubicBezTo>
                    <a:pt x="11680" y="2836"/>
                    <a:pt x="13168" y="2724"/>
                    <a:pt x="15526" y="2639"/>
                  </a:cubicBezTo>
                  <a:cubicBezTo>
                    <a:pt x="19256" y="2541"/>
                    <a:pt x="23822" y="1242"/>
                    <a:pt x="24913" y="916"/>
                  </a:cubicBezTo>
                  <a:lnTo>
                    <a:pt x="24913" y="916"/>
                  </a:lnTo>
                  <a:cubicBezTo>
                    <a:pt x="25027" y="1635"/>
                    <a:pt x="25369" y="3775"/>
                    <a:pt x="25577" y="4885"/>
                  </a:cubicBezTo>
                  <a:cubicBezTo>
                    <a:pt x="25745" y="5840"/>
                    <a:pt x="25970" y="8086"/>
                    <a:pt x="25970" y="11006"/>
                  </a:cubicBezTo>
                  <a:cubicBezTo>
                    <a:pt x="25970" y="12016"/>
                    <a:pt x="25942" y="13111"/>
                    <a:pt x="25886" y="14262"/>
                  </a:cubicBezTo>
                  <a:cubicBezTo>
                    <a:pt x="25773" y="16480"/>
                    <a:pt x="25324" y="20383"/>
                    <a:pt x="24931" y="23724"/>
                  </a:cubicBezTo>
                  <a:cubicBezTo>
                    <a:pt x="24735" y="25380"/>
                    <a:pt x="24538" y="26924"/>
                    <a:pt x="24398" y="28019"/>
                  </a:cubicBezTo>
                  <a:cubicBezTo>
                    <a:pt x="24257" y="29142"/>
                    <a:pt x="24173" y="29816"/>
                    <a:pt x="24173" y="29816"/>
                  </a:cubicBezTo>
                  <a:lnTo>
                    <a:pt x="24173" y="29872"/>
                  </a:lnTo>
                  <a:cubicBezTo>
                    <a:pt x="24173" y="29872"/>
                    <a:pt x="24201" y="30153"/>
                    <a:pt x="24229" y="30602"/>
                  </a:cubicBezTo>
                  <a:cubicBezTo>
                    <a:pt x="24370" y="31949"/>
                    <a:pt x="24622" y="35038"/>
                    <a:pt x="24622" y="37845"/>
                  </a:cubicBezTo>
                  <a:cubicBezTo>
                    <a:pt x="24622" y="39698"/>
                    <a:pt x="24426" y="44050"/>
                    <a:pt x="24229" y="47952"/>
                  </a:cubicBezTo>
                  <a:cubicBezTo>
                    <a:pt x="24145" y="49889"/>
                    <a:pt x="24033" y="51742"/>
                    <a:pt x="23977" y="53090"/>
                  </a:cubicBezTo>
                  <a:cubicBezTo>
                    <a:pt x="23920" y="53792"/>
                    <a:pt x="23892" y="54353"/>
                    <a:pt x="23892" y="54746"/>
                  </a:cubicBezTo>
                  <a:cubicBezTo>
                    <a:pt x="23864" y="54971"/>
                    <a:pt x="23864" y="55111"/>
                    <a:pt x="23864" y="55223"/>
                  </a:cubicBezTo>
                  <a:cubicBezTo>
                    <a:pt x="23836" y="55364"/>
                    <a:pt x="23836" y="55420"/>
                    <a:pt x="23836" y="55448"/>
                  </a:cubicBezTo>
                  <a:cubicBezTo>
                    <a:pt x="23836" y="55532"/>
                    <a:pt x="23864" y="55645"/>
                    <a:pt x="23892" y="55785"/>
                  </a:cubicBezTo>
                  <a:cubicBezTo>
                    <a:pt x="23977" y="56150"/>
                    <a:pt x="24117" y="56739"/>
                    <a:pt x="24201" y="57413"/>
                  </a:cubicBezTo>
                  <a:cubicBezTo>
                    <a:pt x="24229" y="57526"/>
                    <a:pt x="24229" y="57666"/>
                    <a:pt x="24229" y="57806"/>
                  </a:cubicBezTo>
                  <a:cubicBezTo>
                    <a:pt x="24229" y="58256"/>
                    <a:pt x="24173" y="58817"/>
                    <a:pt x="24117" y="59294"/>
                  </a:cubicBezTo>
                  <a:cubicBezTo>
                    <a:pt x="24089" y="59519"/>
                    <a:pt x="24061" y="59743"/>
                    <a:pt x="24033" y="59912"/>
                  </a:cubicBezTo>
                  <a:cubicBezTo>
                    <a:pt x="24005" y="60108"/>
                    <a:pt x="24005" y="60249"/>
                    <a:pt x="24005" y="60333"/>
                  </a:cubicBezTo>
                  <a:cubicBezTo>
                    <a:pt x="24005" y="60361"/>
                    <a:pt x="23977" y="60417"/>
                    <a:pt x="23920" y="60501"/>
                  </a:cubicBezTo>
                  <a:cubicBezTo>
                    <a:pt x="23752" y="60726"/>
                    <a:pt x="23247" y="61063"/>
                    <a:pt x="22657" y="61316"/>
                  </a:cubicBezTo>
                  <a:cubicBezTo>
                    <a:pt x="22462" y="61389"/>
                    <a:pt x="22078" y="61462"/>
                    <a:pt x="21669" y="61462"/>
                  </a:cubicBezTo>
                  <a:cubicBezTo>
                    <a:pt x="21606" y="61462"/>
                    <a:pt x="21542" y="61460"/>
                    <a:pt x="21478" y="61456"/>
                  </a:cubicBezTo>
                  <a:cubicBezTo>
                    <a:pt x="21057" y="61456"/>
                    <a:pt x="20579" y="61428"/>
                    <a:pt x="20186" y="61344"/>
                  </a:cubicBezTo>
                  <a:cubicBezTo>
                    <a:pt x="19990" y="61316"/>
                    <a:pt x="19821" y="61260"/>
                    <a:pt x="19681" y="61231"/>
                  </a:cubicBezTo>
                  <a:cubicBezTo>
                    <a:pt x="19513" y="61175"/>
                    <a:pt x="19428" y="61119"/>
                    <a:pt x="19372" y="61091"/>
                  </a:cubicBezTo>
                  <a:cubicBezTo>
                    <a:pt x="19176" y="60923"/>
                    <a:pt x="19007" y="60642"/>
                    <a:pt x="18895" y="60305"/>
                  </a:cubicBezTo>
                  <a:cubicBezTo>
                    <a:pt x="18783" y="59996"/>
                    <a:pt x="18698" y="59659"/>
                    <a:pt x="18558" y="59435"/>
                  </a:cubicBezTo>
                  <a:cubicBezTo>
                    <a:pt x="18558" y="59407"/>
                    <a:pt x="18530" y="59294"/>
                    <a:pt x="18530" y="59126"/>
                  </a:cubicBezTo>
                  <a:cubicBezTo>
                    <a:pt x="18502" y="58957"/>
                    <a:pt x="18502" y="58761"/>
                    <a:pt x="18502" y="58536"/>
                  </a:cubicBezTo>
                  <a:cubicBezTo>
                    <a:pt x="18502" y="58424"/>
                    <a:pt x="18502" y="58312"/>
                    <a:pt x="18502" y="58171"/>
                  </a:cubicBezTo>
                  <a:cubicBezTo>
                    <a:pt x="18502" y="57582"/>
                    <a:pt x="18502" y="56880"/>
                    <a:pt x="18333" y="56346"/>
                  </a:cubicBezTo>
                  <a:cubicBezTo>
                    <a:pt x="18305" y="56290"/>
                    <a:pt x="18277" y="56178"/>
                    <a:pt x="18249" y="56010"/>
                  </a:cubicBezTo>
                  <a:cubicBezTo>
                    <a:pt x="17969" y="54662"/>
                    <a:pt x="17182" y="50170"/>
                    <a:pt x="16424" y="45846"/>
                  </a:cubicBezTo>
                  <a:cubicBezTo>
                    <a:pt x="16031" y="43685"/>
                    <a:pt x="15666" y="41551"/>
                    <a:pt x="15358" y="39867"/>
                  </a:cubicBezTo>
                  <a:cubicBezTo>
                    <a:pt x="15049" y="38182"/>
                    <a:pt x="14824" y="36947"/>
                    <a:pt x="14740" y="36582"/>
                  </a:cubicBezTo>
                  <a:cubicBezTo>
                    <a:pt x="14684" y="36385"/>
                    <a:pt x="14628" y="36048"/>
                    <a:pt x="14600" y="35627"/>
                  </a:cubicBezTo>
                  <a:cubicBezTo>
                    <a:pt x="14431" y="34083"/>
                    <a:pt x="14263" y="31332"/>
                    <a:pt x="14150" y="28945"/>
                  </a:cubicBezTo>
                  <a:cubicBezTo>
                    <a:pt x="14094" y="27738"/>
                    <a:pt x="14066" y="26643"/>
                    <a:pt x="14010" y="25857"/>
                  </a:cubicBezTo>
                  <a:cubicBezTo>
                    <a:pt x="13982" y="25043"/>
                    <a:pt x="13982" y="24566"/>
                    <a:pt x="13982" y="24538"/>
                  </a:cubicBezTo>
                  <a:cubicBezTo>
                    <a:pt x="13954" y="24425"/>
                    <a:pt x="13870" y="24341"/>
                    <a:pt x="13729" y="24313"/>
                  </a:cubicBezTo>
                  <a:cubicBezTo>
                    <a:pt x="13617" y="24313"/>
                    <a:pt x="13505" y="24425"/>
                    <a:pt x="13505" y="24538"/>
                  </a:cubicBezTo>
                  <a:lnTo>
                    <a:pt x="12943" y="33101"/>
                  </a:lnTo>
                  <a:lnTo>
                    <a:pt x="12915" y="33101"/>
                  </a:lnTo>
                  <a:cubicBezTo>
                    <a:pt x="12915" y="33101"/>
                    <a:pt x="12494" y="40793"/>
                    <a:pt x="12494" y="45818"/>
                  </a:cubicBezTo>
                  <a:cubicBezTo>
                    <a:pt x="12494" y="47194"/>
                    <a:pt x="12522" y="48373"/>
                    <a:pt x="12606" y="49159"/>
                  </a:cubicBezTo>
                  <a:cubicBezTo>
                    <a:pt x="12662" y="49665"/>
                    <a:pt x="12690" y="50170"/>
                    <a:pt x="12690" y="50647"/>
                  </a:cubicBezTo>
                  <a:cubicBezTo>
                    <a:pt x="12690" y="52023"/>
                    <a:pt x="12494" y="53258"/>
                    <a:pt x="12269" y="54269"/>
                  </a:cubicBezTo>
                  <a:cubicBezTo>
                    <a:pt x="12073" y="55308"/>
                    <a:pt x="11820" y="56094"/>
                    <a:pt x="11792" y="56711"/>
                  </a:cubicBezTo>
                  <a:cubicBezTo>
                    <a:pt x="11736" y="57385"/>
                    <a:pt x="11680" y="58256"/>
                    <a:pt x="11567" y="59042"/>
                  </a:cubicBezTo>
                  <a:cubicBezTo>
                    <a:pt x="11483" y="59828"/>
                    <a:pt x="11343" y="60558"/>
                    <a:pt x="11203" y="60923"/>
                  </a:cubicBezTo>
                  <a:cubicBezTo>
                    <a:pt x="11034" y="61260"/>
                    <a:pt x="10922" y="61484"/>
                    <a:pt x="10725" y="61624"/>
                  </a:cubicBezTo>
                  <a:cubicBezTo>
                    <a:pt x="10529" y="61765"/>
                    <a:pt x="10220" y="61849"/>
                    <a:pt x="9686" y="61849"/>
                  </a:cubicBezTo>
                  <a:cubicBezTo>
                    <a:pt x="9462" y="61849"/>
                    <a:pt x="9181" y="61849"/>
                    <a:pt x="8872" y="61821"/>
                  </a:cubicBezTo>
                  <a:cubicBezTo>
                    <a:pt x="8002" y="61709"/>
                    <a:pt x="7272" y="61344"/>
                    <a:pt x="6767" y="60951"/>
                  </a:cubicBezTo>
                  <a:cubicBezTo>
                    <a:pt x="6486" y="60754"/>
                    <a:pt x="6289" y="60530"/>
                    <a:pt x="6121" y="60361"/>
                  </a:cubicBezTo>
                  <a:cubicBezTo>
                    <a:pt x="5981" y="60165"/>
                    <a:pt x="5868" y="59996"/>
                    <a:pt x="5868" y="59940"/>
                  </a:cubicBezTo>
                  <a:cubicBezTo>
                    <a:pt x="5840" y="59912"/>
                    <a:pt x="5840" y="59856"/>
                    <a:pt x="5840" y="59800"/>
                  </a:cubicBezTo>
                  <a:cubicBezTo>
                    <a:pt x="5840" y="59575"/>
                    <a:pt x="5953" y="59210"/>
                    <a:pt x="6065" y="58901"/>
                  </a:cubicBezTo>
                  <a:cubicBezTo>
                    <a:pt x="6121" y="58761"/>
                    <a:pt x="6177" y="58620"/>
                    <a:pt x="6233" y="58508"/>
                  </a:cubicBezTo>
                  <a:cubicBezTo>
                    <a:pt x="6261" y="58480"/>
                    <a:pt x="6261" y="58424"/>
                    <a:pt x="6289" y="58396"/>
                  </a:cubicBezTo>
                  <a:lnTo>
                    <a:pt x="6318" y="58368"/>
                  </a:lnTo>
                  <a:cubicBezTo>
                    <a:pt x="6318" y="58312"/>
                    <a:pt x="6346" y="58256"/>
                    <a:pt x="6318" y="58199"/>
                  </a:cubicBezTo>
                  <a:cubicBezTo>
                    <a:pt x="6318" y="58199"/>
                    <a:pt x="6121" y="57357"/>
                    <a:pt x="5840" y="56038"/>
                  </a:cubicBezTo>
                  <a:cubicBezTo>
                    <a:pt x="4970" y="52079"/>
                    <a:pt x="3173" y="43825"/>
                    <a:pt x="2724" y="41242"/>
                  </a:cubicBezTo>
                  <a:cubicBezTo>
                    <a:pt x="2162" y="37817"/>
                    <a:pt x="1320" y="29310"/>
                    <a:pt x="1068" y="25576"/>
                  </a:cubicBezTo>
                  <a:cubicBezTo>
                    <a:pt x="871" y="22404"/>
                    <a:pt x="590" y="13785"/>
                    <a:pt x="590" y="9827"/>
                  </a:cubicBezTo>
                  <a:cubicBezTo>
                    <a:pt x="590" y="9097"/>
                    <a:pt x="618" y="8507"/>
                    <a:pt x="618" y="8170"/>
                  </a:cubicBezTo>
                  <a:cubicBezTo>
                    <a:pt x="646" y="7721"/>
                    <a:pt x="674" y="7131"/>
                    <a:pt x="674" y="6514"/>
                  </a:cubicBezTo>
                  <a:cubicBezTo>
                    <a:pt x="674" y="4015"/>
                    <a:pt x="506" y="674"/>
                    <a:pt x="506" y="674"/>
                  </a:cubicBezTo>
                  <a:lnTo>
                    <a:pt x="506" y="618"/>
                  </a:lnTo>
                  <a:cubicBezTo>
                    <a:pt x="478" y="562"/>
                    <a:pt x="478" y="534"/>
                    <a:pt x="478" y="506"/>
                  </a:cubicBezTo>
                  <a:lnTo>
                    <a:pt x="478" y="478"/>
                  </a:lnTo>
                  <a:close/>
                  <a:moveTo>
                    <a:pt x="534" y="0"/>
                  </a:moveTo>
                  <a:cubicBezTo>
                    <a:pt x="422" y="0"/>
                    <a:pt x="310" y="28"/>
                    <a:pt x="197" y="113"/>
                  </a:cubicBezTo>
                  <a:cubicBezTo>
                    <a:pt x="57" y="197"/>
                    <a:pt x="1" y="365"/>
                    <a:pt x="1" y="506"/>
                  </a:cubicBezTo>
                  <a:cubicBezTo>
                    <a:pt x="1" y="571"/>
                    <a:pt x="17" y="636"/>
                    <a:pt x="38" y="701"/>
                  </a:cubicBezTo>
                  <a:lnTo>
                    <a:pt x="38" y="701"/>
                  </a:lnTo>
                  <a:lnTo>
                    <a:pt x="29" y="702"/>
                  </a:lnTo>
                  <a:cubicBezTo>
                    <a:pt x="29" y="702"/>
                    <a:pt x="85" y="1545"/>
                    <a:pt x="113" y="2696"/>
                  </a:cubicBezTo>
                  <a:cubicBezTo>
                    <a:pt x="169" y="3819"/>
                    <a:pt x="197" y="5278"/>
                    <a:pt x="197" y="6514"/>
                  </a:cubicBezTo>
                  <a:cubicBezTo>
                    <a:pt x="197" y="7131"/>
                    <a:pt x="197" y="7693"/>
                    <a:pt x="169" y="8142"/>
                  </a:cubicBezTo>
                  <a:cubicBezTo>
                    <a:pt x="141" y="8507"/>
                    <a:pt x="141" y="9069"/>
                    <a:pt x="141" y="9827"/>
                  </a:cubicBezTo>
                  <a:cubicBezTo>
                    <a:pt x="141" y="13785"/>
                    <a:pt x="394" y="22404"/>
                    <a:pt x="618" y="25605"/>
                  </a:cubicBezTo>
                  <a:cubicBezTo>
                    <a:pt x="871" y="29367"/>
                    <a:pt x="1685" y="37845"/>
                    <a:pt x="2275" y="41326"/>
                  </a:cubicBezTo>
                  <a:cubicBezTo>
                    <a:pt x="2840" y="44639"/>
                    <a:pt x="5628" y="57226"/>
                    <a:pt x="5854" y="58246"/>
                  </a:cubicBezTo>
                  <a:lnTo>
                    <a:pt x="5854" y="58246"/>
                  </a:lnTo>
                  <a:cubicBezTo>
                    <a:pt x="5803" y="58338"/>
                    <a:pt x="5718" y="58511"/>
                    <a:pt x="5644" y="58733"/>
                  </a:cubicBezTo>
                  <a:cubicBezTo>
                    <a:pt x="5503" y="59070"/>
                    <a:pt x="5391" y="59463"/>
                    <a:pt x="5363" y="59800"/>
                  </a:cubicBezTo>
                  <a:cubicBezTo>
                    <a:pt x="5363" y="59884"/>
                    <a:pt x="5391" y="59968"/>
                    <a:pt x="5419" y="60080"/>
                  </a:cubicBezTo>
                  <a:lnTo>
                    <a:pt x="5419" y="60052"/>
                  </a:lnTo>
                  <a:cubicBezTo>
                    <a:pt x="5475" y="60249"/>
                    <a:pt x="5588" y="60445"/>
                    <a:pt x="5756" y="60642"/>
                  </a:cubicBezTo>
                  <a:cubicBezTo>
                    <a:pt x="6289" y="61288"/>
                    <a:pt x="7384" y="62102"/>
                    <a:pt x="8816" y="62270"/>
                  </a:cubicBezTo>
                  <a:cubicBezTo>
                    <a:pt x="9153" y="62298"/>
                    <a:pt x="9434" y="62326"/>
                    <a:pt x="9686" y="62326"/>
                  </a:cubicBezTo>
                  <a:cubicBezTo>
                    <a:pt x="10276" y="62326"/>
                    <a:pt x="10697" y="62214"/>
                    <a:pt x="11006" y="61989"/>
                  </a:cubicBezTo>
                  <a:cubicBezTo>
                    <a:pt x="11315" y="61765"/>
                    <a:pt x="11455" y="61456"/>
                    <a:pt x="11624" y="61119"/>
                  </a:cubicBezTo>
                  <a:cubicBezTo>
                    <a:pt x="11820" y="60642"/>
                    <a:pt x="11932" y="59912"/>
                    <a:pt x="12045" y="59098"/>
                  </a:cubicBezTo>
                  <a:cubicBezTo>
                    <a:pt x="12129" y="58284"/>
                    <a:pt x="12213" y="57413"/>
                    <a:pt x="12241" y="56739"/>
                  </a:cubicBezTo>
                  <a:cubicBezTo>
                    <a:pt x="12297" y="56234"/>
                    <a:pt x="12522" y="55392"/>
                    <a:pt x="12719" y="54381"/>
                  </a:cubicBezTo>
                  <a:cubicBezTo>
                    <a:pt x="12943" y="53342"/>
                    <a:pt x="13168" y="52079"/>
                    <a:pt x="13168" y="50647"/>
                  </a:cubicBezTo>
                  <a:cubicBezTo>
                    <a:pt x="13168" y="50142"/>
                    <a:pt x="13140" y="49637"/>
                    <a:pt x="13084" y="49103"/>
                  </a:cubicBezTo>
                  <a:cubicBezTo>
                    <a:pt x="12999" y="48373"/>
                    <a:pt x="12971" y="47194"/>
                    <a:pt x="12971" y="45818"/>
                  </a:cubicBezTo>
                  <a:cubicBezTo>
                    <a:pt x="12971" y="43320"/>
                    <a:pt x="13084" y="40147"/>
                    <a:pt x="13168" y="37592"/>
                  </a:cubicBezTo>
                  <a:cubicBezTo>
                    <a:pt x="13224" y="36329"/>
                    <a:pt x="13280" y="35206"/>
                    <a:pt x="13336" y="34392"/>
                  </a:cubicBezTo>
                  <a:cubicBezTo>
                    <a:pt x="13364" y="33606"/>
                    <a:pt x="13392" y="33129"/>
                    <a:pt x="13392" y="33129"/>
                  </a:cubicBezTo>
                  <a:lnTo>
                    <a:pt x="13679" y="28962"/>
                  </a:lnTo>
                  <a:lnTo>
                    <a:pt x="13679" y="28962"/>
                  </a:lnTo>
                  <a:cubicBezTo>
                    <a:pt x="13695" y="29306"/>
                    <a:pt x="13712" y="29657"/>
                    <a:pt x="13729" y="30012"/>
                  </a:cubicBezTo>
                  <a:cubicBezTo>
                    <a:pt x="13813" y="31416"/>
                    <a:pt x="13898" y="32876"/>
                    <a:pt x="13982" y="34083"/>
                  </a:cubicBezTo>
                  <a:cubicBezTo>
                    <a:pt x="14038" y="34673"/>
                    <a:pt x="14066" y="35234"/>
                    <a:pt x="14122" y="35683"/>
                  </a:cubicBezTo>
                  <a:cubicBezTo>
                    <a:pt x="14178" y="36105"/>
                    <a:pt x="14235" y="36470"/>
                    <a:pt x="14263" y="36666"/>
                  </a:cubicBezTo>
                  <a:cubicBezTo>
                    <a:pt x="14375" y="37059"/>
                    <a:pt x="14628" y="38435"/>
                    <a:pt x="14965" y="40288"/>
                  </a:cubicBezTo>
                  <a:cubicBezTo>
                    <a:pt x="15442" y="43067"/>
                    <a:pt x="16116" y="46941"/>
                    <a:pt x="16705" y="50198"/>
                  </a:cubicBezTo>
                  <a:cubicBezTo>
                    <a:pt x="16986" y="51826"/>
                    <a:pt x="17267" y="53286"/>
                    <a:pt x="17463" y="54409"/>
                  </a:cubicBezTo>
                  <a:cubicBezTo>
                    <a:pt x="17575" y="54971"/>
                    <a:pt x="17660" y="55420"/>
                    <a:pt x="17716" y="55785"/>
                  </a:cubicBezTo>
                  <a:cubicBezTo>
                    <a:pt x="17800" y="56150"/>
                    <a:pt x="17856" y="56375"/>
                    <a:pt x="17884" y="56487"/>
                  </a:cubicBezTo>
                  <a:cubicBezTo>
                    <a:pt x="18025" y="56908"/>
                    <a:pt x="18053" y="57582"/>
                    <a:pt x="18025" y="58171"/>
                  </a:cubicBezTo>
                  <a:cubicBezTo>
                    <a:pt x="18025" y="58312"/>
                    <a:pt x="18025" y="58424"/>
                    <a:pt x="18025" y="58536"/>
                  </a:cubicBezTo>
                  <a:cubicBezTo>
                    <a:pt x="18025" y="58761"/>
                    <a:pt x="18025" y="58985"/>
                    <a:pt x="18053" y="59154"/>
                  </a:cubicBezTo>
                  <a:cubicBezTo>
                    <a:pt x="18053" y="59350"/>
                    <a:pt x="18081" y="59491"/>
                    <a:pt x="18165" y="59631"/>
                  </a:cubicBezTo>
                  <a:cubicBezTo>
                    <a:pt x="18249" y="59800"/>
                    <a:pt x="18333" y="60137"/>
                    <a:pt x="18474" y="60473"/>
                  </a:cubicBezTo>
                  <a:cubicBezTo>
                    <a:pt x="18586" y="60838"/>
                    <a:pt x="18783" y="61203"/>
                    <a:pt x="19092" y="61456"/>
                  </a:cubicBezTo>
                  <a:cubicBezTo>
                    <a:pt x="19204" y="61540"/>
                    <a:pt x="19344" y="61596"/>
                    <a:pt x="19513" y="61653"/>
                  </a:cubicBezTo>
                  <a:cubicBezTo>
                    <a:pt x="20018" y="61849"/>
                    <a:pt x="20776" y="61933"/>
                    <a:pt x="21478" y="61933"/>
                  </a:cubicBezTo>
                  <a:cubicBezTo>
                    <a:pt x="22011" y="61933"/>
                    <a:pt x="22489" y="61877"/>
                    <a:pt x="22854" y="61737"/>
                  </a:cubicBezTo>
                  <a:cubicBezTo>
                    <a:pt x="23275" y="61540"/>
                    <a:pt x="23640" y="61344"/>
                    <a:pt x="23948" y="61119"/>
                  </a:cubicBezTo>
                  <a:cubicBezTo>
                    <a:pt x="24089" y="61007"/>
                    <a:pt x="24201" y="60895"/>
                    <a:pt x="24313" y="60782"/>
                  </a:cubicBezTo>
                  <a:cubicBezTo>
                    <a:pt x="24398" y="60642"/>
                    <a:pt x="24454" y="60501"/>
                    <a:pt x="24454" y="60333"/>
                  </a:cubicBezTo>
                  <a:cubicBezTo>
                    <a:pt x="24454" y="60305"/>
                    <a:pt x="24482" y="60165"/>
                    <a:pt x="24510" y="59968"/>
                  </a:cubicBezTo>
                  <a:cubicBezTo>
                    <a:pt x="24566" y="59463"/>
                    <a:pt x="24678" y="58536"/>
                    <a:pt x="24678" y="57806"/>
                  </a:cubicBezTo>
                  <a:cubicBezTo>
                    <a:pt x="24678" y="57666"/>
                    <a:pt x="24678" y="57497"/>
                    <a:pt x="24678" y="57357"/>
                  </a:cubicBezTo>
                  <a:cubicBezTo>
                    <a:pt x="24622" y="56880"/>
                    <a:pt x="24538" y="56459"/>
                    <a:pt x="24454" y="56122"/>
                  </a:cubicBezTo>
                  <a:cubicBezTo>
                    <a:pt x="24398" y="55953"/>
                    <a:pt x="24370" y="55785"/>
                    <a:pt x="24341" y="55673"/>
                  </a:cubicBezTo>
                  <a:cubicBezTo>
                    <a:pt x="24313" y="55560"/>
                    <a:pt x="24313" y="55476"/>
                    <a:pt x="24313" y="55448"/>
                  </a:cubicBezTo>
                  <a:cubicBezTo>
                    <a:pt x="24313" y="55448"/>
                    <a:pt x="24313" y="55364"/>
                    <a:pt x="24313" y="55252"/>
                  </a:cubicBezTo>
                  <a:cubicBezTo>
                    <a:pt x="24398" y="53539"/>
                    <a:pt x="25071" y="41383"/>
                    <a:pt x="25071" y="37845"/>
                  </a:cubicBezTo>
                  <a:cubicBezTo>
                    <a:pt x="25071" y="34242"/>
                    <a:pt x="24665" y="30259"/>
                    <a:pt x="24625" y="29874"/>
                  </a:cubicBezTo>
                  <a:lnTo>
                    <a:pt x="24625" y="29874"/>
                  </a:lnTo>
                  <a:cubicBezTo>
                    <a:pt x="24701" y="29280"/>
                    <a:pt x="26117" y="18662"/>
                    <a:pt x="26363" y="14290"/>
                  </a:cubicBezTo>
                  <a:cubicBezTo>
                    <a:pt x="26419" y="13139"/>
                    <a:pt x="26447" y="12016"/>
                    <a:pt x="26447" y="11006"/>
                  </a:cubicBezTo>
                  <a:cubicBezTo>
                    <a:pt x="26447" y="8058"/>
                    <a:pt x="26222" y="5812"/>
                    <a:pt x="26026" y="4801"/>
                  </a:cubicBezTo>
                  <a:cubicBezTo>
                    <a:pt x="25914" y="4127"/>
                    <a:pt x="25717" y="3089"/>
                    <a:pt x="25577" y="2190"/>
                  </a:cubicBezTo>
                  <a:cubicBezTo>
                    <a:pt x="25436" y="1292"/>
                    <a:pt x="25324" y="590"/>
                    <a:pt x="25324" y="590"/>
                  </a:cubicBezTo>
                  <a:cubicBezTo>
                    <a:pt x="25324" y="534"/>
                    <a:pt x="25268" y="450"/>
                    <a:pt x="25212" y="422"/>
                  </a:cubicBezTo>
                  <a:cubicBezTo>
                    <a:pt x="25156" y="393"/>
                    <a:pt x="25100" y="393"/>
                    <a:pt x="25043" y="393"/>
                  </a:cubicBezTo>
                  <a:cubicBezTo>
                    <a:pt x="25015" y="393"/>
                    <a:pt x="24959" y="422"/>
                    <a:pt x="24791" y="478"/>
                  </a:cubicBezTo>
                  <a:cubicBezTo>
                    <a:pt x="23724" y="786"/>
                    <a:pt x="19148" y="2078"/>
                    <a:pt x="15526" y="2190"/>
                  </a:cubicBezTo>
                  <a:cubicBezTo>
                    <a:pt x="13140" y="2246"/>
                    <a:pt x="11652" y="2387"/>
                    <a:pt x="10388" y="2387"/>
                  </a:cubicBezTo>
                  <a:cubicBezTo>
                    <a:pt x="9378" y="2387"/>
                    <a:pt x="8563" y="2303"/>
                    <a:pt x="7525" y="2050"/>
                  </a:cubicBezTo>
                  <a:cubicBezTo>
                    <a:pt x="6346" y="1769"/>
                    <a:pt x="4998" y="1432"/>
                    <a:pt x="3875" y="1123"/>
                  </a:cubicBezTo>
                  <a:cubicBezTo>
                    <a:pt x="3342" y="955"/>
                    <a:pt x="2836" y="815"/>
                    <a:pt x="2471" y="702"/>
                  </a:cubicBezTo>
                  <a:cubicBezTo>
                    <a:pt x="2303" y="646"/>
                    <a:pt x="2162" y="618"/>
                    <a:pt x="2050" y="562"/>
                  </a:cubicBezTo>
                  <a:cubicBezTo>
                    <a:pt x="1994" y="562"/>
                    <a:pt x="1938" y="534"/>
                    <a:pt x="1910" y="506"/>
                  </a:cubicBezTo>
                  <a:lnTo>
                    <a:pt x="1882" y="506"/>
                  </a:lnTo>
                  <a:cubicBezTo>
                    <a:pt x="1826" y="450"/>
                    <a:pt x="1741" y="422"/>
                    <a:pt x="1657" y="365"/>
                  </a:cubicBezTo>
                  <a:cubicBezTo>
                    <a:pt x="1517" y="281"/>
                    <a:pt x="1320" y="197"/>
                    <a:pt x="1124" y="141"/>
                  </a:cubicBezTo>
                  <a:cubicBezTo>
                    <a:pt x="927" y="57"/>
                    <a:pt x="731" y="0"/>
                    <a:pt x="5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1" name="Google Shape;1441;p18"/>
            <p:cNvSpPr/>
            <p:nvPr/>
          </p:nvSpPr>
          <p:spPr>
            <a:xfrm>
              <a:off x="4350425" y="4004350"/>
              <a:ext cx="40025" cy="246475"/>
            </a:xfrm>
            <a:custGeom>
              <a:avLst/>
              <a:gdLst/>
              <a:ahLst/>
              <a:cxnLst/>
              <a:rect l="l" t="t" r="r" b="b"/>
              <a:pathLst>
                <a:path w="1601" h="9859" extrusionOk="0">
                  <a:moveTo>
                    <a:pt x="1376" y="0"/>
                  </a:moveTo>
                  <a:cubicBezTo>
                    <a:pt x="1236" y="0"/>
                    <a:pt x="1124" y="84"/>
                    <a:pt x="1124" y="225"/>
                  </a:cubicBezTo>
                  <a:lnTo>
                    <a:pt x="29" y="9602"/>
                  </a:lnTo>
                  <a:cubicBezTo>
                    <a:pt x="1" y="9714"/>
                    <a:pt x="113" y="9854"/>
                    <a:pt x="225" y="9854"/>
                  </a:cubicBezTo>
                  <a:cubicBezTo>
                    <a:pt x="240" y="9857"/>
                    <a:pt x="254" y="9859"/>
                    <a:pt x="269" y="9859"/>
                  </a:cubicBezTo>
                  <a:cubicBezTo>
                    <a:pt x="388" y="9859"/>
                    <a:pt x="481" y="9758"/>
                    <a:pt x="506" y="9658"/>
                  </a:cubicBezTo>
                  <a:lnTo>
                    <a:pt x="1573" y="281"/>
                  </a:lnTo>
                  <a:cubicBezTo>
                    <a:pt x="1601" y="141"/>
                    <a:pt x="1489" y="28"/>
                    <a:pt x="13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2" name="Google Shape;1442;p18"/>
            <p:cNvSpPr/>
            <p:nvPr/>
          </p:nvSpPr>
          <p:spPr>
            <a:xfrm>
              <a:off x="4370775" y="4022050"/>
              <a:ext cx="101800" cy="48475"/>
            </a:xfrm>
            <a:custGeom>
              <a:avLst/>
              <a:gdLst/>
              <a:ahLst/>
              <a:cxnLst/>
              <a:rect l="l" t="t" r="r" b="b"/>
              <a:pathLst>
                <a:path w="4072" h="1939" extrusionOk="0">
                  <a:moveTo>
                    <a:pt x="3809" y="1"/>
                  </a:moveTo>
                  <a:cubicBezTo>
                    <a:pt x="3777" y="1"/>
                    <a:pt x="3743" y="8"/>
                    <a:pt x="3707" y="22"/>
                  </a:cubicBezTo>
                  <a:lnTo>
                    <a:pt x="197" y="1482"/>
                  </a:lnTo>
                  <a:cubicBezTo>
                    <a:pt x="57" y="1538"/>
                    <a:pt x="1" y="1679"/>
                    <a:pt x="57" y="1791"/>
                  </a:cubicBezTo>
                  <a:cubicBezTo>
                    <a:pt x="103" y="1884"/>
                    <a:pt x="208" y="1938"/>
                    <a:pt x="306" y="1938"/>
                  </a:cubicBezTo>
                  <a:cubicBezTo>
                    <a:pt x="326" y="1938"/>
                    <a:pt x="346" y="1936"/>
                    <a:pt x="366" y="1931"/>
                  </a:cubicBezTo>
                  <a:lnTo>
                    <a:pt x="3903" y="471"/>
                  </a:lnTo>
                  <a:cubicBezTo>
                    <a:pt x="4015" y="415"/>
                    <a:pt x="4072" y="275"/>
                    <a:pt x="4015" y="162"/>
                  </a:cubicBezTo>
                  <a:cubicBezTo>
                    <a:pt x="3974" y="58"/>
                    <a:pt x="3901" y="1"/>
                    <a:pt x="38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3" name="Google Shape;1443;p18"/>
            <p:cNvSpPr/>
            <p:nvPr/>
          </p:nvSpPr>
          <p:spPr>
            <a:xfrm>
              <a:off x="4550450" y="4371275"/>
              <a:ext cx="79350" cy="306325"/>
            </a:xfrm>
            <a:custGeom>
              <a:avLst/>
              <a:gdLst/>
              <a:ahLst/>
              <a:cxnLst/>
              <a:rect l="l" t="t" r="r" b="b"/>
              <a:pathLst>
                <a:path w="3174" h="12253" extrusionOk="0">
                  <a:moveTo>
                    <a:pt x="2924" y="1"/>
                  </a:moveTo>
                  <a:cubicBezTo>
                    <a:pt x="2809" y="1"/>
                    <a:pt x="2720" y="81"/>
                    <a:pt x="2696" y="203"/>
                  </a:cubicBezTo>
                  <a:lnTo>
                    <a:pt x="29" y="11966"/>
                  </a:lnTo>
                  <a:cubicBezTo>
                    <a:pt x="1" y="12078"/>
                    <a:pt x="85" y="12219"/>
                    <a:pt x="225" y="12247"/>
                  </a:cubicBezTo>
                  <a:cubicBezTo>
                    <a:pt x="240" y="12250"/>
                    <a:pt x="255" y="12252"/>
                    <a:pt x="270" y="12252"/>
                  </a:cubicBezTo>
                  <a:cubicBezTo>
                    <a:pt x="372" y="12252"/>
                    <a:pt x="482" y="12173"/>
                    <a:pt x="506" y="12050"/>
                  </a:cubicBezTo>
                  <a:lnTo>
                    <a:pt x="3145" y="287"/>
                  </a:lnTo>
                  <a:cubicBezTo>
                    <a:pt x="3173" y="175"/>
                    <a:pt x="3089" y="34"/>
                    <a:pt x="2977" y="6"/>
                  </a:cubicBezTo>
                  <a:cubicBezTo>
                    <a:pt x="2959" y="3"/>
                    <a:pt x="2941" y="1"/>
                    <a:pt x="29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4" name="Google Shape;1444;p18"/>
            <p:cNvSpPr/>
            <p:nvPr/>
          </p:nvSpPr>
          <p:spPr>
            <a:xfrm>
              <a:off x="4764525" y="2629475"/>
              <a:ext cx="126375" cy="225925"/>
            </a:xfrm>
            <a:custGeom>
              <a:avLst/>
              <a:gdLst/>
              <a:ahLst/>
              <a:cxnLst/>
              <a:rect l="l" t="t" r="r" b="b"/>
              <a:pathLst>
                <a:path w="5055" h="9037" extrusionOk="0">
                  <a:moveTo>
                    <a:pt x="4524" y="1"/>
                  </a:moveTo>
                  <a:cubicBezTo>
                    <a:pt x="4493" y="1"/>
                    <a:pt x="4464" y="35"/>
                    <a:pt x="4436" y="109"/>
                  </a:cubicBezTo>
                  <a:cubicBezTo>
                    <a:pt x="4212" y="699"/>
                    <a:pt x="4156" y="1541"/>
                    <a:pt x="4156" y="2215"/>
                  </a:cubicBezTo>
                  <a:cubicBezTo>
                    <a:pt x="4156" y="2888"/>
                    <a:pt x="3847" y="3253"/>
                    <a:pt x="3847" y="3253"/>
                  </a:cubicBezTo>
                  <a:cubicBezTo>
                    <a:pt x="3847" y="3253"/>
                    <a:pt x="2949" y="1288"/>
                    <a:pt x="2190" y="1232"/>
                  </a:cubicBezTo>
                  <a:cubicBezTo>
                    <a:pt x="2081" y="1220"/>
                    <a:pt x="1988" y="1214"/>
                    <a:pt x="1909" y="1214"/>
                  </a:cubicBezTo>
                  <a:cubicBezTo>
                    <a:pt x="1439" y="1214"/>
                    <a:pt x="1477" y="1417"/>
                    <a:pt x="1741" y="1681"/>
                  </a:cubicBezTo>
                  <a:cubicBezTo>
                    <a:pt x="2050" y="1990"/>
                    <a:pt x="2275" y="2130"/>
                    <a:pt x="2640" y="2804"/>
                  </a:cubicBezTo>
                  <a:cubicBezTo>
                    <a:pt x="3005" y="3478"/>
                    <a:pt x="3005" y="3703"/>
                    <a:pt x="3005" y="3703"/>
                  </a:cubicBezTo>
                  <a:cubicBezTo>
                    <a:pt x="3005" y="3703"/>
                    <a:pt x="1741" y="2271"/>
                    <a:pt x="1152" y="2271"/>
                  </a:cubicBezTo>
                  <a:cubicBezTo>
                    <a:pt x="534" y="2271"/>
                    <a:pt x="1" y="2580"/>
                    <a:pt x="394" y="2804"/>
                  </a:cubicBezTo>
                  <a:cubicBezTo>
                    <a:pt x="759" y="3029"/>
                    <a:pt x="1517" y="3169"/>
                    <a:pt x="1517" y="3169"/>
                  </a:cubicBezTo>
                  <a:lnTo>
                    <a:pt x="2050" y="4236"/>
                  </a:lnTo>
                  <a:cubicBezTo>
                    <a:pt x="2050" y="4236"/>
                    <a:pt x="1397" y="4009"/>
                    <a:pt x="889" y="4009"/>
                  </a:cubicBezTo>
                  <a:cubicBezTo>
                    <a:pt x="682" y="4009"/>
                    <a:pt x="499" y="4046"/>
                    <a:pt x="394" y="4152"/>
                  </a:cubicBezTo>
                  <a:cubicBezTo>
                    <a:pt x="1" y="4545"/>
                    <a:pt x="759" y="4685"/>
                    <a:pt x="759" y="4685"/>
                  </a:cubicBezTo>
                  <a:lnTo>
                    <a:pt x="1292" y="4769"/>
                  </a:lnTo>
                  <a:cubicBezTo>
                    <a:pt x="1292" y="4769"/>
                    <a:pt x="618" y="5892"/>
                    <a:pt x="618" y="6791"/>
                  </a:cubicBezTo>
                  <a:cubicBezTo>
                    <a:pt x="618" y="7689"/>
                    <a:pt x="843" y="9037"/>
                    <a:pt x="843" y="9037"/>
                  </a:cubicBezTo>
                  <a:lnTo>
                    <a:pt x="2949" y="8447"/>
                  </a:lnTo>
                  <a:cubicBezTo>
                    <a:pt x="2949" y="8447"/>
                    <a:pt x="3763" y="5949"/>
                    <a:pt x="4071" y="5219"/>
                  </a:cubicBezTo>
                  <a:cubicBezTo>
                    <a:pt x="4380" y="4461"/>
                    <a:pt x="5054" y="3618"/>
                    <a:pt x="5054" y="2664"/>
                  </a:cubicBezTo>
                  <a:cubicBezTo>
                    <a:pt x="5054" y="1799"/>
                    <a:pt x="4750" y="1"/>
                    <a:pt x="45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5" name="Google Shape;1445;p18"/>
            <p:cNvSpPr/>
            <p:nvPr/>
          </p:nvSpPr>
          <p:spPr>
            <a:xfrm>
              <a:off x="4765225" y="2623775"/>
              <a:ext cx="131275" cy="237525"/>
            </a:xfrm>
            <a:custGeom>
              <a:avLst/>
              <a:gdLst/>
              <a:ahLst/>
              <a:cxnLst/>
              <a:rect l="l" t="t" r="r" b="b"/>
              <a:pathLst>
                <a:path w="5251" h="9501" extrusionOk="0">
                  <a:moveTo>
                    <a:pt x="4522" y="799"/>
                  </a:moveTo>
                  <a:cubicBezTo>
                    <a:pt x="4575" y="1025"/>
                    <a:pt x="4624" y="1314"/>
                    <a:pt x="4661" y="1628"/>
                  </a:cubicBezTo>
                  <a:cubicBezTo>
                    <a:pt x="4745" y="2078"/>
                    <a:pt x="4773" y="2555"/>
                    <a:pt x="4773" y="2892"/>
                  </a:cubicBezTo>
                  <a:cubicBezTo>
                    <a:pt x="4773" y="3313"/>
                    <a:pt x="4633" y="3734"/>
                    <a:pt x="4437" y="4127"/>
                  </a:cubicBezTo>
                  <a:cubicBezTo>
                    <a:pt x="4240" y="4548"/>
                    <a:pt x="3987" y="4941"/>
                    <a:pt x="3819" y="5362"/>
                  </a:cubicBezTo>
                  <a:cubicBezTo>
                    <a:pt x="3549" y="6024"/>
                    <a:pt x="2895" y="7991"/>
                    <a:pt x="2733" y="8480"/>
                  </a:cubicBezTo>
                  <a:lnTo>
                    <a:pt x="2733" y="8480"/>
                  </a:lnTo>
                  <a:lnTo>
                    <a:pt x="1006" y="8970"/>
                  </a:lnTo>
                  <a:lnTo>
                    <a:pt x="1006" y="8970"/>
                  </a:lnTo>
                  <a:cubicBezTo>
                    <a:pt x="946" y="8532"/>
                    <a:pt x="815" y="7644"/>
                    <a:pt x="815" y="7019"/>
                  </a:cubicBezTo>
                  <a:cubicBezTo>
                    <a:pt x="815" y="6626"/>
                    <a:pt x="983" y="6120"/>
                    <a:pt x="1152" y="5755"/>
                  </a:cubicBezTo>
                  <a:cubicBezTo>
                    <a:pt x="1208" y="5559"/>
                    <a:pt x="1292" y="5390"/>
                    <a:pt x="1376" y="5278"/>
                  </a:cubicBezTo>
                  <a:cubicBezTo>
                    <a:pt x="1404" y="5222"/>
                    <a:pt x="1433" y="5194"/>
                    <a:pt x="1433" y="5138"/>
                  </a:cubicBezTo>
                  <a:lnTo>
                    <a:pt x="1461" y="5110"/>
                  </a:lnTo>
                  <a:cubicBezTo>
                    <a:pt x="1517" y="5025"/>
                    <a:pt x="1517" y="4969"/>
                    <a:pt x="1461" y="4885"/>
                  </a:cubicBezTo>
                  <a:cubicBezTo>
                    <a:pt x="1433" y="4801"/>
                    <a:pt x="1376" y="4773"/>
                    <a:pt x="1292" y="4745"/>
                  </a:cubicBezTo>
                  <a:lnTo>
                    <a:pt x="786" y="4691"/>
                  </a:lnTo>
                  <a:lnTo>
                    <a:pt x="786" y="4691"/>
                  </a:lnTo>
                  <a:lnTo>
                    <a:pt x="787" y="4689"/>
                  </a:lnTo>
                  <a:lnTo>
                    <a:pt x="759" y="4689"/>
                  </a:lnTo>
                  <a:cubicBezTo>
                    <a:pt x="731" y="4661"/>
                    <a:pt x="618" y="4632"/>
                    <a:pt x="562" y="4604"/>
                  </a:cubicBezTo>
                  <a:lnTo>
                    <a:pt x="512" y="4571"/>
                  </a:lnTo>
                  <a:lnTo>
                    <a:pt x="512" y="4571"/>
                  </a:lnTo>
                  <a:lnTo>
                    <a:pt x="534" y="4548"/>
                  </a:lnTo>
                  <a:cubicBezTo>
                    <a:pt x="534" y="4520"/>
                    <a:pt x="590" y="4520"/>
                    <a:pt x="646" y="4492"/>
                  </a:cubicBezTo>
                  <a:cubicBezTo>
                    <a:pt x="703" y="4464"/>
                    <a:pt x="787" y="4464"/>
                    <a:pt x="871" y="4464"/>
                  </a:cubicBezTo>
                  <a:cubicBezTo>
                    <a:pt x="1096" y="4464"/>
                    <a:pt x="1376" y="4520"/>
                    <a:pt x="1573" y="4576"/>
                  </a:cubicBezTo>
                  <a:cubicBezTo>
                    <a:pt x="1685" y="4604"/>
                    <a:pt x="1769" y="4632"/>
                    <a:pt x="1826" y="4661"/>
                  </a:cubicBezTo>
                  <a:lnTo>
                    <a:pt x="1910" y="4661"/>
                  </a:lnTo>
                  <a:lnTo>
                    <a:pt x="1938" y="4689"/>
                  </a:lnTo>
                  <a:cubicBezTo>
                    <a:pt x="1959" y="4696"/>
                    <a:pt x="1982" y="4699"/>
                    <a:pt x="2005" y="4699"/>
                  </a:cubicBezTo>
                  <a:cubicBezTo>
                    <a:pt x="2075" y="4699"/>
                    <a:pt x="2148" y="4668"/>
                    <a:pt x="2191" y="4604"/>
                  </a:cubicBezTo>
                  <a:cubicBezTo>
                    <a:pt x="2247" y="4548"/>
                    <a:pt x="2275" y="4436"/>
                    <a:pt x="2219" y="4352"/>
                  </a:cubicBezTo>
                  <a:lnTo>
                    <a:pt x="1685" y="3313"/>
                  </a:lnTo>
                  <a:cubicBezTo>
                    <a:pt x="1657" y="3229"/>
                    <a:pt x="1601" y="3201"/>
                    <a:pt x="1545" y="3173"/>
                  </a:cubicBezTo>
                  <a:cubicBezTo>
                    <a:pt x="1545" y="3173"/>
                    <a:pt x="1489" y="3173"/>
                    <a:pt x="1404" y="3144"/>
                  </a:cubicBezTo>
                  <a:cubicBezTo>
                    <a:pt x="1320" y="3116"/>
                    <a:pt x="1124" y="3088"/>
                    <a:pt x="955" y="3032"/>
                  </a:cubicBezTo>
                  <a:cubicBezTo>
                    <a:pt x="807" y="2983"/>
                    <a:pt x="637" y="2912"/>
                    <a:pt x="522" y="2857"/>
                  </a:cubicBezTo>
                  <a:lnTo>
                    <a:pt x="522" y="2857"/>
                  </a:lnTo>
                  <a:cubicBezTo>
                    <a:pt x="560" y="2838"/>
                    <a:pt x="612" y="2820"/>
                    <a:pt x="675" y="2808"/>
                  </a:cubicBezTo>
                  <a:cubicBezTo>
                    <a:pt x="787" y="2780"/>
                    <a:pt x="955" y="2751"/>
                    <a:pt x="1124" y="2751"/>
                  </a:cubicBezTo>
                  <a:cubicBezTo>
                    <a:pt x="1131" y="2748"/>
                    <a:pt x="1140" y="2746"/>
                    <a:pt x="1151" y="2746"/>
                  </a:cubicBezTo>
                  <a:cubicBezTo>
                    <a:pt x="1224" y="2746"/>
                    <a:pt x="1370" y="2822"/>
                    <a:pt x="1517" y="2920"/>
                  </a:cubicBezTo>
                  <a:cubicBezTo>
                    <a:pt x="1826" y="3116"/>
                    <a:pt x="2134" y="3397"/>
                    <a:pt x="2387" y="3650"/>
                  </a:cubicBezTo>
                  <a:cubicBezTo>
                    <a:pt x="2527" y="3762"/>
                    <a:pt x="2612" y="3874"/>
                    <a:pt x="2696" y="3959"/>
                  </a:cubicBezTo>
                  <a:cubicBezTo>
                    <a:pt x="2780" y="4043"/>
                    <a:pt x="2808" y="4099"/>
                    <a:pt x="2808" y="4099"/>
                  </a:cubicBezTo>
                  <a:cubicBezTo>
                    <a:pt x="2870" y="4140"/>
                    <a:pt x="2932" y="4166"/>
                    <a:pt x="2993" y="4166"/>
                  </a:cubicBezTo>
                  <a:cubicBezTo>
                    <a:pt x="3016" y="4166"/>
                    <a:pt x="3038" y="4163"/>
                    <a:pt x="3061" y="4155"/>
                  </a:cubicBezTo>
                  <a:cubicBezTo>
                    <a:pt x="3173" y="4127"/>
                    <a:pt x="3229" y="4043"/>
                    <a:pt x="3229" y="3931"/>
                  </a:cubicBezTo>
                  <a:cubicBezTo>
                    <a:pt x="3229" y="3874"/>
                    <a:pt x="3201" y="3622"/>
                    <a:pt x="2808" y="2920"/>
                  </a:cubicBezTo>
                  <a:cubicBezTo>
                    <a:pt x="2443" y="2218"/>
                    <a:pt x="2162" y="2021"/>
                    <a:pt x="1882" y="1741"/>
                  </a:cubicBezTo>
                  <a:cubicBezTo>
                    <a:pt x="1859" y="1718"/>
                    <a:pt x="1841" y="1700"/>
                    <a:pt x="1826" y="1685"/>
                  </a:cubicBezTo>
                  <a:lnTo>
                    <a:pt x="2134" y="1685"/>
                  </a:lnTo>
                  <a:cubicBezTo>
                    <a:pt x="2219" y="1685"/>
                    <a:pt x="2387" y="1797"/>
                    <a:pt x="2584" y="1965"/>
                  </a:cubicBezTo>
                  <a:cubicBezTo>
                    <a:pt x="2836" y="2218"/>
                    <a:pt x="3089" y="2639"/>
                    <a:pt x="3285" y="2976"/>
                  </a:cubicBezTo>
                  <a:cubicBezTo>
                    <a:pt x="3398" y="3144"/>
                    <a:pt x="3454" y="3285"/>
                    <a:pt x="3510" y="3397"/>
                  </a:cubicBezTo>
                  <a:cubicBezTo>
                    <a:pt x="3538" y="3453"/>
                    <a:pt x="3566" y="3509"/>
                    <a:pt x="3594" y="3538"/>
                  </a:cubicBezTo>
                  <a:lnTo>
                    <a:pt x="3594" y="3594"/>
                  </a:lnTo>
                  <a:cubicBezTo>
                    <a:pt x="3650" y="3650"/>
                    <a:pt x="3707" y="3706"/>
                    <a:pt x="3791" y="3706"/>
                  </a:cubicBezTo>
                  <a:cubicBezTo>
                    <a:pt x="3812" y="3713"/>
                    <a:pt x="3833" y="3717"/>
                    <a:pt x="3853" y="3717"/>
                  </a:cubicBezTo>
                  <a:cubicBezTo>
                    <a:pt x="3914" y="3717"/>
                    <a:pt x="3966" y="3685"/>
                    <a:pt x="3987" y="3622"/>
                  </a:cubicBezTo>
                  <a:cubicBezTo>
                    <a:pt x="4015" y="3594"/>
                    <a:pt x="4352" y="3173"/>
                    <a:pt x="4352" y="2443"/>
                  </a:cubicBezTo>
                  <a:cubicBezTo>
                    <a:pt x="4352" y="1913"/>
                    <a:pt x="4404" y="1298"/>
                    <a:pt x="4522" y="799"/>
                  </a:cubicBezTo>
                  <a:close/>
                  <a:moveTo>
                    <a:pt x="4493" y="0"/>
                  </a:moveTo>
                  <a:cubicBezTo>
                    <a:pt x="4408" y="0"/>
                    <a:pt x="4324" y="56"/>
                    <a:pt x="4268" y="112"/>
                  </a:cubicBezTo>
                  <a:cubicBezTo>
                    <a:pt x="4240" y="140"/>
                    <a:pt x="4212" y="197"/>
                    <a:pt x="4184" y="253"/>
                  </a:cubicBezTo>
                  <a:lnTo>
                    <a:pt x="4212" y="253"/>
                  </a:lnTo>
                  <a:cubicBezTo>
                    <a:pt x="3959" y="899"/>
                    <a:pt x="3875" y="1741"/>
                    <a:pt x="3875" y="2443"/>
                  </a:cubicBezTo>
                  <a:cubicBezTo>
                    <a:pt x="3875" y="2639"/>
                    <a:pt x="3847" y="2823"/>
                    <a:pt x="3812" y="2963"/>
                  </a:cubicBezTo>
                  <a:lnTo>
                    <a:pt x="3812" y="2963"/>
                  </a:lnTo>
                  <a:cubicBezTo>
                    <a:pt x="3723" y="2789"/>
                    <a:pt x="3610" y="2579"/>
                    <a:pt x="3482" y="2358"/>
                  </a:cubicBezTo>
                  <a:cubicBezTo>
                    <a:pt x="3314" y="2106"/>
                    <a:pt x="3117" y="1853"/>
                    <a:pt x="2892" y="1628"/>
                  </a:cubicBezTo>
                  <a:cubicBezTo>
                    <a:pt x="2696" y="1432"/>
                    <a:pt x="2471" y="1263"/>
                    <a:pt x="2191" y="1235"/>
                  </a:cubicBezTo>
                  <a:cubicBezTo>
                    <a:pt x="2078" y="1207"/>
                    <a:pt x="1994" y="1207"/>
                    <a:pt x="1910" y="1207"/>
                  </a:cubicBezTo>
                  <a:cubicBezTo>
                    <a:pt x="1741" y="1207"/>
                    <a:pt x="1629" y="1207"/>
                    <a:pt x="1517" y="1263"/>
                  </a:cubicBezTo>
                  <a:cubicBezTo>
                    <a:pt x="1461" y="1292"/>
                    <a:pt x="1404" y="1348"/>
                    <a:pt x="1348" y="1404"/>
                  </a:cubicBezTo>
                  <a:cubicBezTo>
                    <a:pt x="1320" y="1460"/>
                    <a:pt x="1292" y="1544"/>
                    <a:pt x="1292" y="1600"/>
                  </a:cubicBezTo>
                  <a:cubicBezTo>
                    <a:pt x="1292" y="1713"/>
                    <a:pt x="1320" y="1797"/>
                    <a:pt x="1376" y="1853"/>
                  </a:cubicBezTo>
                  <a:cubicBezTo>
                    <a:pt x="1433" y="1937"/>
                    <a:pt x="1489" y="1993"/>
                    <a:pt x="1545" y="2078"/>
                  </a:cubicBezTo>
                  <a:cubicBezTo>
                    <a:pt x="1814" y="2347"/>
                    <a:pt x="1997" y="2466"/>
                    <a:pt x="2281" y="2919"/>
                  </a:cubicBezTo>
                  <a:lnTo>
                    <a:pt x="2281" y="2919"/>
                  </a:lnTo>
                  <a:cubicBezTo>
                    <a:pt x="2112" y="2772"/>
                    <a:pt x="1947" y="2633"/>
                    <a:pt x="1798" y="2527"/>
                  </a:cubicBezTo>
                  <a:cubicBezTo>
                    <a:pt x="1573" y="2386"/>
                    <a:pt x="1348" y="2274"/>
                    <a:pt x="1124" y="2274"/>
                  </a:cubicBezTo>
                  <a:cubicBezTo>
                    <a:pt x="843" y="2274"/>
                    <a:pt x="618" y="2330"/>
                    <a:pt x="422" y="2415"/>
                  </a:cubicBezTo>
                  <a:cubicBezTo>
                    <a:pt x="310" y="2443"/>
                    <a:pt x="225" y="2499"/>
                    <a:pt x="141" y="2555"/>
                  </a:cubicBezTo>
                  <a:cubicBezTo>
                    <a:pt x="85" y="2639"/>
                    <a:pt x="1" y="2723"/>
                    <a:pt x="1" y="2864"/>
                  </a:cubicBezTo>
                  <a:cubicBezTo>
                    <a:pt x="1" y="2948"/>
                    <a:pt x="29" y="3032"/>
                    <a:pt x="85" y="3088"/>
                  </a:cubicBezTo>
                  <a:cubicBezTo>
                    <a:pt x="113" y="3144"/>
                    <a:pt x="169" y="3201"/>
                    <a:pt x="253" y="3229"/>
                  </a:cubicBezTo>
                  <a:cubicBezTo>
                    <a:pt x="478" y="3369"/>
                    <a:pt x="759" y="3453"/>
                    <a:pt x="1011" y="3538"/>
                  </a:cubicBezTo>
                  <a:cubicBezTo>
                    <a:pt x="1145" y="3571"/>
                    <a:pt x="1269" y="3604"/>
                    <a:pt x="1347" y="3626"/>
                  </a:cubicBezTo>
                  <a:lnTo>
                    <a:pt x="1347" y="3626"/>
                  </a:lnTo>
                  <a:lnTo>
                    <a:pt x="1572" y="4101"/>
                  </a:lnTo>
                  <a:lnTo>
                    <a:pt x="1572" y="4101"/>
                  </a:lnTo>
                  <a:cubicBezTo>
                    <a:pt x="1360" y="4055"/>
                    <a:pt x="1108" y="4015"/>
                    <a:pt x="871" y="4015"/>
                  </a:cubicBezTo>
                  <a:cubicBezTo>
                    <a:pt x="759" y="4015"/>
                    <a:pt x="618" y="4015"/>
                    <a:pt x="506" y="4043"/>
                  </a:cubicBezTo>
                  <a:cubicBezTo>
                    <a:pt x="394" y="4071"/>
                    <a:pt x="281" y="4127"/>
                    <a:pt x="197" y="4211"/>
                  </a:cubicBezTo>
                  <a:cubicBezTo>
                    <a:pt x="85" y="4324"/>
                    <a:pt x="29" y="4436"/>
                    <a:pt x="29" y="4576"/>
                  </a:cubicBezTo>
                  <a:cubicBezTo>
                    <a:pt x="29" y="4717"/>
                    <a:pt x="85" y="4829"/>
                    <a:pt x="169" y="4913"/>
                  </a:cubicBezTo>
                  <a:cubicBezTo>
                    <a:pt x="281" y="4997"/>
                    <a:pt x="422" y="5054"/>
                    <a:pt x="506" y="5082"/>
                  </a:cubicBezTo>
                  <a:cubicBezTo>
                    <a:pt x="618" y="5110"/>
                    <a:pt x="675" y="5138"/>
                    <a:pt x="703" y="5138"/>
                  </a:cubicBezTo>
                  <a:lnTo>
                    <a:pt x="894" y="5168"/>
                  </a:lnTo>
                  <a:lnTo>
                    <a:pt x="894" y="5168"/>
                  </a:lnTo>
                  <a:cubicBezTo>
                    <a:pt x="834" y="5277"/>
                    <a:pt x="766" y="5410"/>
                    <a:pt x="703" y="5559"/>
                  </a:cubicBezTo>
                  <a:cubicBezTo>
                    <a:pt x="534" y="5980"/>
                    <a:pt x="366" y="6513"/>
                    <a:pt x="366" y="7019"/>
                  </a:cubicBezTo>
                  <a:cubicBezTo>
                    <a:pt x="366" y="7945"/>
                    <a:pt x="590" y="9293"/>
                    <a:pt x="590" y="9293"/>
                  </a:cubicBezTo>
                  <a:cubicBezTo>
                    <a:pt x="590" y="9377"/>
                    <a:pt x="618" y="9433"/>
                    <a:pt x="675" y="9461"/>
                  </a:cubicBezTo>
                  <a:cubicBezTo>
                    <a:pt x="714" y="9481"/>
                    <a:pt x="768" y="9501"/>
                    <a:pt x="816" y="9501"/>
                  </a:cubicBezTo>
                  <a:cubicBezTo>
                    <a:pt x="836" y="9501"/>
                    <a:pt x="855" y="9498"/>
                    <a:pt x="871" y="9489"/>
                  </a:cubicBezTo>
                  <a:lnTo>
                    <a:pt x="2977" y="8900"/>
                  </a:lnTo>
                  <a:cubicBezTo>
                    <a:pt x="3061" y="8872"/>
                    <a:pt x="3117" y="8816"/>
                    <a:pt x="3145" y="8731"/>
                  </a:cubicBezTo>
                  <a:cubicBezTo>
                    <a:pt x="3145" y="8731"/>
                    <a:pt x="3342" y="8114"/>
                    <a:pt x="3594" y="7412"/>
                  </a:cubicBezTo>
                  <a:cubicBezTo>
                    <a:pt x="3819" y="6710"/>
                    <a:pt x="4100" y="5896"/>
                    <a:pt x="4268" y="5531"/>
                  </a:cubicBezTo>
                  <a:cubicBezTo>
                    <a:pt x="4408" y="5166"/>
                    <a:pt x="4633" y="4773"/>
                    <a:pt x="4858" y="4352"/>
                  </a:cubicBezTo>
                  <a:cubicBezTo>
                    <a:pt x="5054" y="3903"/>
                    <a:pt x="5251" y="3425"/>
                    <a:pt x="5251" y="2892"/>
                  </a:cubicBezTo>
                  <a:cubicBezTo>
                    <a:pt x="5251" y="2415"/>
                    <a:pt x="5166" y="1769"/>
                    <a:pt x="5082" y="1179"/>
                  </a:cubicBezTo>
                  <a:cubicBezTo>
                    <a:pt x="5026" y="899"/>
                    <a:pt x="4970" y="646"/>
                    <a:pt x="4886" y="449"/>
                  </a:cubicBezTo>
                  <a:cubicBezTo>
                    <a:pt x="4858" y="337"/>
                    <a:pt x="4830" y="253"/>
                    <a:pt x="4802" y="197"/>
                  </a:cubicBezTo>
                  <a:lnTo>
                    <a:pt x="4717" y="84"/>
                  </a:lnTo>
                  <a:cubicBezTo>
                    <a:pt x="4661" y="28"/>
                    <a:pt x="4605" y="0"/>
                    <a:pt x="44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6" name="Google Shape;1446;p18"/>
            <p:cNvSpPr/>
            <p:nvPr/>
          </p:nvSpPr>
          <p:spPr>
            <a:xfrm>
              <a:off x="4805950" y="2688050"/>
              <a:ext cx="101775" cy="120325"/>
            </a:xfrm>
            <a:custGeom>
              <a:avLst/>
              <a:gdLst/>
              <a:ahLst/>
              <a:cxnLst/>
              <a:rect l="l" t="t" r="r" b="b"/>
              <a:pathLst>
                <a:path w="4071" h="4813" extrusionOk="0">
                  <a:moveTo>
                    <a:pt x="3496" y="0"/>
                  </a:moveTo>
                  <a:cubicBezTo>
                    <a:pt x="3202" y="0"/>
                    <a:pt x="2918" y="706"/>
                    <a:pt x="2499" y="1219"/>
                  </a:cubicBezTo>
                  <a:cubicBezTo>
                    <a:pt x="1965" y="1809"/>
                    <a:pt x="1067" y="2202"/>
                    <a:pt x="674" y="2791"/>
                  </a:cubicBezTo>
                  <a:cubicBezTo>
                    <a:pt x="309" y="3381"/>
                    <a:pt x="0" y="4813"/>
                    <a:pt x="0" y="4813"/>
                  </a:cubicBezTo>
                  <a:lnTo>
                    <a:pt x="1656" y="4757"/>
                  </a:lnTo>
                  <a:cubicBezTo>
                    <a:pt x="1741" y="3549"/>
                    <a:pt x="3004" y="2202"/>
                    <a:pt x="3397" y="1668"/>
                  </a:cubicBezTo>
                  <a:cubicBezTo>
                    <a:pt x="3762" y="1135"/>
                    <a:pt x="4071" y="461"/>
                    <a:pt x="3678" y="96"/>
                  </a:cubicBezTo>
                  <a:cubicBezTo>
                    <a:pt x="3616" y="30"/>
                    <a:pt x="3556" y="0"/>
                    <a:pt x="34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7" name="Google Shape;1447;p18"/>
            <p:cNvSpPr/>
            <p:nvPr/>
          </p:nvSpPr>
          <p:spPr>
            <a:xfrm>
              <a:off x="4799625" y="2682025"/>
              <a:ext cx="108800" cy="132100"/>
            </a:xfrm>
            <a:custGeom>
              <a:avLst/>
              <a:gdLst/>
              <a:ahLst/>
              <a:cxnLst/>
              <a:rect l="l" t="t" r="r" b="b"/>
              <a:pathLst>
                <a:path w="4352" h="5284" extrusionOk="0">
                  <a:moveTo>
                    <a:pt x="3762" y="0"/>
                  </a:moveTo>
                  <a:cubicBezTo>
                    <a:pt x="3678" y="0"/>
                    <a:pt x="3594" y="28"/>
                    <a:pt x="3538" y="56"/>
                  </a:cubicBezTo>
                  <a:cubicBezTo>
                    <a:pt x="3426" y="141"/>
                    <a:pt x="3341" y="225"/>
                    <a:pt x="3257" y="309"/>
                  </a:cubicBezTo>
                  <a:cubicBezTo>
                    <a:pt x="3032" y="590"/>
                    <a:pt x="2836" y="1011"/>
                    <a:pt x="2555" y="1292"/>
                  </a:cubicBezTo>
                  <a:cubicBezTo>
                    <a:pt x="2331" y="1573"/>
                    <a:pt x="1994" y="1797"/>
                    <a:pt x="1657" y="2050"/>
                  </a:cubicBezTo>
                  <a:cubicBezTo>
                    <a:pt x="1292" y="2302"/>
                    <a:pt x="955" y="2555"/>
                    <a:pt x="730" y="2920"/>
                  </a:cubicBezTo>
                  <a:cubicBezTo>
                    <a:pt x="534" y="3257"/>
                    <a:pt x="365" y="3762"/>
                    <a:pt x="225" y="4212"/>
                  </a:cubicBezTo>
                  <a:cubicBezTo>
                    <a:pt x="113" y="4661"/>
                    <a:pt x="28" y="4998"/>
                    <a:pt x="28" y="4998"/>
                  </a:cubicBezTo>
                  <a:cubicBezTo>
                    <a:pt x="0" y="5138"/>
                    <a:pt x="85" y="5250"/>
                    <a:pt x="225" y="5278"/>
                  </a:cubicBezTo>
                  <a:cubicBezTo>
                    <a:pt x="240" y="5282"/>
                    <a:pt x="255" y="5284"/>
                    <a:pt x="270" y="5284"/>
                  </a:cubicBezTo>
                  <a:cubicBezTo>
                    <a:pt x="372" y="5284"/>
                    <a:pt x="478" y="5207"/>
                    <a:pt x="478" y="5110"/>
                  </a:cubicBezTo>
                  <a:cubicBezTo>
                    <a:pt x="478" y="5110"/>
                    <a:pt x="506" y="5026"/>
                    <a:pt x="534" y="4885"/>
                  </a:cubicBezTo>
                  <a:cubicBezTo>
                    <a:pt x="590" y="4661"/>
                    <a:pt x="674" y="4352"/>
                    <a:pt x="786" y="4015"/>
                  </a:cubicBezTo>
                  <a:cubicBezTo>
                    <a:pt x="899" y="3678"/>
                    <a:pt x="1011" y="3341"/>
                    <a:pt x="1123" y="3145"/>
                  </a:cubicBezTo>
                  <a:cubicBezTo>
                    <a:pt x="1292" y="2920"/>
                    <a:pt x="1573" y="2667"/>
                    <a:pt x="1909" y="2443"/>
                  </a:cubicBezTo>
                  <a:cubicBezTo>
                    <a:pt x="2246" y="2190"/>
                    <a:pt x="2639" y="1937"/>
                    <a:pt x="2920" y="1601"/>
                  </a:cubicBezTo>
                  <a:cubicBezTo>
                    <a:pt x="3145" y="1348"/>
                    <a:pt x="3341" y="1011"/>
                    <a:pt x="3510" y="786"/>
                  </a:cubicBezTo>
                  <a:cubicBezTo>
                    <a:pt x="3566" y="674"/>
                    <a:pt x="3650" y="590"/>
                    <a:pt x="3706" y="534"/>
                  </a:cubicBezTo>
                  <a:lnTo>
                    <a:pt x="3762" y="478"/>
                  </a:lnTo>
                  <a:lnTo>
                    <a:pt x="3790" y="506"/>
                  </a:lnTo>
                  <a:cubicBezTo>
                    <a:pt x="3847" y="562"/>
                    <a:pt x="3875" y="646"/>
                    <a:pt x="3875" y="758"/>
                  </a:cubicBezTo>
                  <a:cubicBezTo>
                    <a:pt x="3875" y="1039"/>
                    <a:pt x="3706" y="1432"/>
                    <a:pt x="3454" y="1769"/>
                  </a:cubicBezTo>
                  <a:cubicBezTo>
                    <a:pt x="3285" y="2022"/>
                    <a:pt x="2864" y="2499"/>
                    <a:pt x="2471" y="3060"/>
                  </a:cubicBezTo>
                  <a:cubicBezTo>
                    <a:pt x="2078" y="3622"/>
                    <a:pt x="1713" y="4296"/>
                    <a:pt x="1685" y="4970"/>
                  </a:cubicBezTo>
                  <a:cubicBezTo>
                    <a:pt x="1685" y="5110"/>
                    <a:pt x="1769" y="5222"/>
                    <a:pt x="1909" y="5222"/>
                  </a:cubicBezTo>
                  <a:cubicBezTo>
                    <a:pt x="2022" y="5222"/>
                    <a:pt x="2134" y="5138"/>
                    <a:pt x="2134" y="4998"/>
                  </a:cubicBezTo>
                  <a:cubicBezTo>
                    <a:pt x="2190" y="4464"/>
                    <a:pt x="2499" y="3847"/>
                    <a:pt x="2864" y="3313"/>
                  </a:cubicBezTo>
                  <a:cubicBezTo>
                    <a:pt x="3229" y="2780"/>
                    <a:pt x="3622" y="2331"/>
                    <a:pt x="3819" y="2050"/>
                  </a:cubicBezTo>
                  <a:cubicBezTo>
                    <a:pt x="4099" y="1657"/>
                    <a:pt x="4352" y="1208"/>
                    <a:pt x="4352" y="758"/>
                  </a:cubicBezTo>
                  <a:cubicBezTo>
                    <a:pt x="4352" y="562"/>
                    <a:pt x="4268" y="337"/>
                    <a:pt x="4099" y="169"/>
                  </a:cubicBezTo>
                  <a:cubicBezTo>
                    <a:pt x="4015" y="85"/>
                    <a:pt x="3903" y="0"/>
                    <a:pt x="37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8" name="Google Shape;1448;p18"/>
            <p:cNvSpPr/>
            <p:nvPr/>
          </p:nvSpPr>
          <p:spPr>
            <a:xfrm>
              <a:off x="4770150" y="2830675"/>
              <a:ext cx="77225" cy="73875"/>
            </a:xfrm>
            <a:custGeom>
              <a:avLst/>
              <a:gdLst/>
              <a:ahLst/>
              <a:cxnLst/>
              <a:rect l="l" t="t" r="r" b="b"/>
              <a:pathLst>
                <a:path w="3089" h="2955" extrusionOk="0">
                  <a:moveTo>
                    <a:pt x="1536" y="0"/>
                  </a:moveTo>
                  <a:cubicBezTo>
                    <a:pt x="677" y="0"/>
                    <a:pt x="169" y="315"/>
                    <a:pt x="169" y="315"/>
                  </a:cubicBezTo>
                  <a:lnTo>
                    <a:pt x="0" y="2561"/>
                  </a:lnTo>
                  <a:lnTo>
                    <a:pt x="3088" y="2954"/>
                  </a:lnTo>
                  <a:lnTo>
                    <a:pt x="3032" y="455"/>
                  </a:lnTo>
                  <a:cubicBezTo>
                    <a:pt x="3032" y="455"/>
                    <a:pt x="2724" y="90"/>
                    <a:pt x="1741" y="6"/>
                  </a:cubicBezTo>
                  <a:cubicBezTo>
                    <a:pt x="1671" y="2"/>
                    <a:pt x="1603" y="0"/>
                    <a:pt x="15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9" name="Google Shape;1449;p18"/>
            <p:cNvSpPr/>
            <p:nvPr/>
          </p:nvSpPr>
          <p:spPr>
            <a:xfrm>
              <a:off x="4764525" y="2825200"/>
              <a:ext cx="89175" cy="84950"/>
            </a:xfrm>
            <a:custGeom>
              <a:avLst/>
              <a:gdLst/>
              <a:ahLst/>
              <a:cxnLst/>
              <a:rect l="l" t="t" r="r" b="b"/>
              <a:pathLst>
                <a:path w="3567" h="3398" extrusionOk="0">
                  <a:moveTo>
                    <a:pt x="1713" y="450"/>
                  </a:moveTo>
                  <a:cubicBezTo>
                    <a:pt x="1797" y="450"/>
                    <a:pt x="1854" y="450"/>
                    <a:pt x="1938" y="478"/>
                  </a:cubicBezTo>
                  <a:cubicBezTo>
                    <a:pt x="2415" y="506"/>
                    <a:pt x="2696" y="618"/>
                    <a:pt x="2864" y="702"/>
                  </a:cubicBezTo>
                  <a:cubicBezTo>
                    <a:pt x="2929" y="724"/>
                    <a:pt x="2976" y="762"/>
                    <a:pt x="3008" y="791"/>
                  </a:cubicBezTo>
                  <a:lnTo>
                    <a:pt x="3008" y="791"/>
                  </a:lnTo>
                  <a:lnTo>
                    <a:pt x="3089" y="2892"/>
                  </a:lnTo>
                  <a:lnTo>
                    <a:pt x="3089" y="2892"/>
                  </a:lnTo>
                  <a:lnTo>
                    <a:pt x="492" y="2584"/>
                  </a:lnTo>
                  <a:lnTo>
                    <a:pt x="492" y="2584"/>
                  </a:lnTo>
                  <a:lnTo>
                    <a:pt x="611" y="676"/>
                  </a:lnTo>
                  <a:lnTo>
                    <a:pt x="611" y="676"/>
                  </a:lnTo>
                  <a:cubicBezTo>
                    <a:pt x="786" y="594"/>
                    <a:pt x="1170" y="450"/>
                    <a:pt x="1713" y="450"/>
                  </a:cubicBezTo>
                  <a:close/>
                  <a:moveTo>
                    <a:pt x="1713" y="1"/>
                  </a:moveTo>
                  <a:cubicBezTo>
                    <a:pt x="815" y="1"/>
                    <a:pt x="281" y="309"/>
                    <a:pt x="253" y="337"/>
                  </a:cubicBezTo>
                  <a:cubicBezTo>
                    <a:pt x="197" y="366"/>
                    <a:pt x="169" y="450"/>
                    <a:pt x="169" y="506"/>
                  </a:cubicBezTo>
                  <a:lnTo>
                    <a:pt x="1" y="2780"/>
                  </a:lnTo>
                  <a:cubicBezTo>
                    <a:pt x="1" y="2892"/>
                    <a:pt x="85" y="3005"/>
                    <a:pt x="197" y="3033"/>
                  </a:cubicBezTo>
                  <a:lnTo>
                    <a:pt x="3285" y="3398"/>
                  </a:lnTo>
                  <a:cubicBezTo>
                    <a:pt x="3370" y="3398"/>
                    <a:pt x="3426" y="3370"/>
                    <a:pt x="3482" y="3341"/>
                  </a:cubicBezTo>
                  <a:cubicBezTo>
                    <a:pt x="3538" y="3285"/>
                    <a:pt x="3566" y="3229"/>
                    <a:pt x="3538" y="3145"/>
                  </a:cubicBezTo>
                  <a:lnTo>
                    <a:pt x="3482" y="674"/>
                  </a:lnTo>
                  <a:cubicBezTo>
                    <a:pt x="3482" y="618"/>
                    <a:pt x="3454" y="590"/>
                    <a:pt x="3426" y="534"/>
                  </a:cubicBezTo>
                  <a:cubicBezTo>
                    <a:pt x="3398" y="478"/>
                    <a:pt x="3005" y="85"/>
                    <a:pt x="19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0" name="Google Shape;1450;p18"/>
            <p:cNvSpPr/>
            <p:nvPr/>
          </p:nvSpPr>
          <p:spPr>
            <a:xfrm>
              <a:off x="3826125" y="2811350"/>
              <a:ext cx="1043000" cy="918300"/>
            </a:xfrm>
            <a:custGeom>
              <a:avLst/>
              <a:gdLst/>
              <a:ahLst/>
              <a:cxnLst/>
              <a:rect l="l" t="t" r="r" b="b"/>
              <a:pathLst>
                <a:path w="41720" h="36732" extrusionOk="0">
                  <a:moveTo>
                    <a:pt x="20826" y="0"/>
                  </a:moveTo>
                  <a:cubicBezTo>
                    <a:pt x="19951" y="0"/>
                    <a:pt x="19026" y="75"/>
                    <a:pt x="18109" y="274"/>
                  </a:cubicBezTo>
                  <a:cubicBezTo>
                    <a:pt x="14347" y="1116"/>
                    <a:pt x="12157" y="2127"/>
                    <a:pt x="10248" y="3222"/>
                  </a:cubicBezTo>
                  <a:cubicBezTo>
                    <a:pt x="8339" y="4317"/>
                    <a:pt x="4577" y="5327"/>
                    <a:pt x="3931" y="6675"/>
                  </a:cubicBezTo>
                  <a:cubicBezTo>
                    <a:pt x="3285" y="7994"/>
                    <a:pt x="1011" y="22172"/>
                    <a:pt x="478" y="24025"/>
                  </a:cubicBezTo>
                  <a:cubicBezTo>
                    <a:pt x="338" y="24558"/>
                    <a:pt x="169" y="25148"/>
                    <a:pt x="1" y="25766"/>
                  </a:cubicBezTo>
                  <a:cubicBezTo>
                    <a:pt x="57" y="25990"/>
                    <a:pt x="141" y="26383"/>
                    <a:pt x="310" y="26776"/>
                  </a:cubicBezTo>
                  <a:lnTo>
                    <a:pt x="5054" y="27562"/>
                  </a:lnTo>
                  <a:cubicBezTo>
                    <a:pt x="5307" y="27338"/>
                    <a:pt x="5391" y="27141"/>
                    <a:pt x="5391" y="27141"/>
                  </a:cubicBezTo>
                  <a:cubicBezTo>
                    <a:pt x="5391" y="27141"/>
                    <a:pt x="5419" y="27198"/>
                    <a:pt x="5419" y="27282"/>
                  </a:cubicBezTo>
                  <a:cubicBezTo>
                    <a:pt x="5924" y="25878"/>
                    <a:pt x="6739" y="23829"/>
                    <a:pt x="6739" y="23829"/>
                  </a:cubicBezTo>
                  <a:cubicBezTo>
                    <a:pt x="6739" y="23829"/>
                    <a:pt x="6991" y="33402"/>
                    <a:pt x="7834" y="34441"/>
                  </a:cubicBezTo>
                  <a:cubicBezTo>
                    <a:pt x="8479" y="35227"/>
                    <a:pt x="9715" y="35451"/>
                    <a:pt x="10641" y="35648"/>
                  </a:cubicBezTo>
                  <a:cubicBezTo>
                    <a:pt x="11904" y="35901"/>
                    <a:pt x="13168" y="36181"/>
                    <a:pt x="14431" y="36350"/>
                  </a:cubicBezTo>
                  <a:cubicBezTo>
                    <a:pt x="16266" y="36619"/>
                    <a:pt x="18100" y="36732"/>
                    <a:pt x="19933" y="36732"/>
                  </a:cubicBezTo>
                  <a:cubicBezTo>
                    <a:pt x="22503" y="36732"/>
                    <a:pt x="25070" y="36509"/>
                    <a:pt x="27626" y="36181"/>
                  </a:cubicBezTo>
                  <a:cubicBezTo>
                    <a:pt x="28918" y="36013"/>
                    <a:pt x="31023" y="36097"/>
                    <a:pt x="31950" y="35002"/>
                  </a:cubicBezTo>
                  <a:cubicBezTo>
                    <a:pt x="32652" y="34188"/>
                    <a:pt x="32652" y="33149"/>
                    <a:pt x="32652" y="32897"/>
                  </a:cubicBezTo>
                  <a:cubicBezTo>
                    <a:pt x="32652" y="32644"/>
                    <a:pt x="33157" y="21976"/>
                    <a:pt x="33157" y="21976"/>
                  </a:cubicBezTo>
                  <a:cubicBezTo>
                    <a:pt x="33157" y="21976"/>
                    <a:pt x="38476" y="25938"/>
                    <a:pt x="39749" y="25938"/>
                  </a:cubicBezTo>
                  <a:cubicBezTo>
                    <a:pt x="39771" y="25938"/>
                    <a:pt x="39791" y="25937"/>
                    <a:pt x="39811" y="25934"/>
                  </a:cubicBezTo>
                  <a:cubicBezTo>
                    <a:pt x="40962" y="25822"/>
                    <a:pt x="41720" y="24783"/>
                    <a:pt x="41607" y="21723"/>
                  </a:cubicBezTo>
                  <a:cubicBezTo>
                    <a:pt x="41467" y="18663"/>
                    <a:pt x="41158" y="3671"/>
                    <a:pt x="40765" y="2969"/>
                  </a:cubicBezTo>
                  <a:cubicBezTo>
                    <a:pt x="40564" y="2609"/>
                    <a:pt x="39933" y="2397"/>
                    <a:pt x="39261" y="2397"/>
                  </a:cubicBezTo>
                  <a:cubicBezTo>
                    <a:pt x="38623" y="2397"/>
                    <a:pt x="37947" y="2588"/>
                    <a:pt x="37565" y="3025"/>
                  </a:cubicBezTo>
                  <a:cubicBezTo>
                    <a:pt x="36807" y="3924"/>
                    <a:pt x="36442" y="11335"/>
                    <a:pt x="36442" y="11335"/>
                  </a:cubicBezTo>
                  <a:cubicBezTo>
                    <a:pt x="36442" y="11335"/>
                    <a:pt x="33999" y="6029"/>
                    <a:pt x="32989" y="4373"/>
                  </a:cubicBezTo>
                  <a:cubicBezTo>
                    <a:pt x="31950" y="2716"/>
                    <a:pt x="25773" y="723"/>
                    <a:pt x="25773" y="723"/>
                  </a:cubicBezTo>
                  <a:cubicBezTo>
                    <a:pt x="25773" y="723"/>
                    <a:pt x="23541" y="0"/>
                    <a:pt x="208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1" name="Google Shape;1451;p18"/>
            <p:cNvSpPr/>
            <p:nvPr/>
          </p:nvSpPr>
          <p:spPr>
            <a:xfrm>
              <a:off x="3820525" y="2805550"/>
              <a:ext cx="1051425" cy="930000"/>
            </a:xfrm>
            <a:custGeom>
              <a:avLst/>
              <a:gdLst/>
              <a:ahLst/>
              <a:cxnLst/>
              <a:rect l="l" t="t" r="r" b="b"/>
              <a:pathLst>
                <a:path w="42057" h="37200" extrusionOk="0">
                  <a:moveTo>
                    <a:pt x="21056" y="0"/>
                  </a:moveTo>
                  <a:cubicBezTo>
                    <a:pt x="20158" y="0"/>
                    <a:pt x="19231" y="85"/>
                    <a:pt x="18277" y="281"/>
                  </a:cubicBezTo>
                  <a:cubicBezTo>
                    <a:pt x="14487" y="1123"/>
                    <a:pt x="12297" y="2162"/>
                    <a:pt x="10360" y="3257"/>
                  </a:cubicBezTo>
                  <a:cubicBezTo>
                    <a:pt x="9433" y="3762"/>
                    <a:pt x="8001" y="4296"/>
                    <a:pt x="6738" y="4857"/>
                  </a:cubicBezTo>
                  <a:cubicBezTo>
                    <a:pt x="6120" y="5138"/>
                    <a:pt x="5503" y="5447"/>
                    <a:pt x="5026" y="5756"/>
                  </a:cubicBezTo>
                  <a:cubicBezTo>
                    <a:pt x="4520" y="6065"/>
                    <a:pt x="4155" y="6402"/>
                    <a:pt x="3959" y="6795"/>
                  </a:cubicBezTo>
                  <a:cubicBezTo>
                    <a:pt x="3846" y="6991"/>
                    <a:pt x="3762" y="7356"/>
                    <a:pt x="3622" y="7889"/>
                  </a:cubicBezTo>
                  <a:cubicBezTo>
                    <a:pt x="3173" y="9714"/>
                    <a:pt x="2499" y="13392"/>
                    <a:pt x="1881" y="16817"/>
                  </a:cubicBezTo>
                  <a:cubicBezTo>
                    <a:pt x="1572" y="18530"/>
                    <a:pt x="1292" y="20186"/>
                    <a:pt x="1039" y="21506"/>
                  </a:cubicBezTo>
                  <a:cubicBezTo>
                    <a:pt x="786" y="22825"/>
                    <a:pt x="590" y="23808"/>
                    <a:pt x="477" y="24201"/>
                  </a:cubicBezTo>
                  <a:cubicBezTo>
                    <a:pt x="337" y="24734"/>
                    <a:pt x="169" y="25324"/>
                    <a:pt x="0" y="25942"/>
                  </a:cubicBezTo>
                  <a:lnTo>
                    <a:pt x="0" y="26054"/>
                  </a:lnTo>
                  <a:cubicBezTo>
                    <a:pt x="56" y="26278"/>
                    <a:pt x="141" y="26671"/>
                    <a:pt x="337" y="27121"/>
                  </a:cubicBezTo>
                  <a:cubicBezTo>
                    <a:pt x="358" y="27203"/>
                    <a:pt x="438" y="27255"/>
                    <a:pt x="535" y="27255"/>
                  </a:cubicBezTo>
                  <a:cubicBezTo>
                    <a:pt x="571" y="27255"/>
                    <a:pt x="608" y="27248"/>
                    <a:pt x="646" y="27233"/>
                  </a:cubicBezTo>
                  <a:cubicBezTo>
                    <a:pt x="758" y="27177"/>
                    <a:pt x="814" y="27036"/>
                    <a:pt x="758" y="26924"/>
                  </a:cubicBezTo>
                  <a:cubicBezTo>
                    <a:pt x="590" y="26531"/>
                    <a:pt x="505" y="26166"/>
                    <a:pt x="477" y="25970"/>
                  </a:cubicBezTo>
                  <a:lnTo>
                    <a:pt x="472" y="25970"/>
                  </a:lnTo>
                  <a:lnTo>
                    <a:pt x="472" y="25970"/>
                  </a:lnTo>
                  <a:cubicBezTo>
                    <a:pt x="633" y="25383"/>
                    <a:pt x="793" y="24823"/>
                    <a:pt x="927" y="24313"/>
                  </a:cubicBezTo>
                  <a:cubicBezTo>
                    <a:pt x="1067" y="23836"/>
                    <a:pt x="1320" y="22601"/>
                    <a:pt x="1600" y="21000"/>
                  </a:cubicBezTo>
                  <a:cubicBezTo>
                    <a:pt x="2050" y="18586"/>
                    <a:pt x="2639" y="15329"/>
                    <a:pt x="3145" y="12522"/>
                  </a:cubicBezTo>
                  <a:cubicBezTo>
                    <a:pt x="3425" y="11146"/>
                    <a:pt x="3678" y="9883"/>
                    <a:pt x="3874" y="8900"/>
                  </a:cubicBezTo>
                  <a:cubicBezTo>
                    <a:pt x="3987" y="8395"/>
                    <a:pt x="4071" y="7974"/>
                    <a:pt x="4155" y="7637"/>
                  </a:cubicBezTo>
                  <a:cubicBezTo>
                    <a:pt x="4239" y="7328"/>
                    <a:pt x="4324" y="7103"/>
                    <a:pt x="4380" y="6991"/>
                  </a:cubicBezTo>
                  <a:cubicBezTo>
                    <a:pt x="4492" y="6738"/>
                    <a:pt x="4829" y="6430"/>
                    <a:pt x="5278" y="6149"/>
                  </a:cubicBezTo>
                  <a:cubicBezTo>
                    <a:pt x="5952" y="5700"/>
                    <a:pt x="6935" y="5279"/>
                    <a:pt x="7889" y="4885"/>
                  </a:cubicBezTo>
                  <a:cubicBezTo>
                    <a:pt x="8872" y="4464"/>
                    <a:pt x="9854" y="4071"/>
                    <a:pt x="10584" y="3650"/>
                  </a:cubicBezTo>
                  <a:cubicBezTo>
                    <a:pt x="12493" y="2583"/>
                    <a:pt x="14627" y="1573"/>
                    <a:pt x="18389" y="730"/>
                  </a:cubicBezTo>
                  <a:cubicBezTo>
                    <a:pt x="19287" y="534"/>
                    <a:pt x="20186" y="478"/>
                    <a:pt x="21056" y="478"/>
                  </a:cubicBezTo>
                  <a:cubicBezTo>
                    <a:pt x="22404" y="478"/>
                    <a:pt x="23611" y="646"/>
                    <a:pt x="24481" y="815"/>
                  </a:cubicBezTo>
                  <a:cubicBezTo>
                    <a:pt x="24931" y="927"/>
                    <a:pt x="25295" y="1011"/>
                    <a:pt x="25548" y="1067"/>
                  </a:cubicBezTo>
                  <a:cubicBezTo>
                    <a:pt x="25660" y="1095"/>
                    <a:pt x="25745" y="1123"/>
                    <a:pt x="25829" y="1152"/>
                  </a:cubicBezTo>
                  <a:cubicBezTo>
                    <a:pt x="25885" y="1180"/>
                    <a:pt x="25913" y="1180"/>
                    <a:pt x="25913" y="1180"/>
                  </a:cubicBezTo>
                  <a:cubicBezTo>
                    <a:pt x="25913" y="1180"/>
                    <a:pt x="26025" y="1208"/>
                    <a:pt x="26194" y="1264"/>
                  </a:cubicBezTo>
                  <a:cubicBezTo>
                    <a:pt x="26783" y="1460"/>
                    <a:pt x="28299" y="1994"/>
                    <a:pt x="29759" y="2639"/>
                  </a:cubicBezTo>
                  <a:cubicBezTo>
                    <a:pt x="30489" y="2976"/>
                    <a:pt x="31191" y="3313"/>
                    <a:pt x="31781" y="3678"/>
                  </a:cubicBezTo>
                  <a:cubicBezTo>
                    <a:pt x="32370" y="4043"/>
                    <a:pt x="32820" y="4408"/>
                    <a:pt x="33016" y="4717"/>
                  </a:cubicBezTo>
                  <a:cubicBezTo>
                    <a:pt x="33493" y="5531"/>
                    <a:pt x="34364" y="7272"/>
                    <a:pt x="35094" y="8816"/>
                  </a:cubicBezTo>
                  <a:cubicBezTo>
                    <a:pt x="35487" y="9574"/>
                    <a:pt x="35824" y="10304"/>
                    <a:pt x="36048" y="10809"/>
                  </a:cubicBezTo>
                  <a:cubicBezTo>
                    <a:pt x="36301" y="11343"/>
                    <a:pt x="36441" y="11680"/>
                    <a:pt x="36441" y="11680"/>
                  </a:cubicBezTo>
                  <a:cubicBezTo>
                    <a:pt x="36487" y="11749"/>
                    <a:pt x="36572" y="11799"/>
                    <a:pt x="36663" y="11799"/>
                  </a:cubicBezTo>
                  <a:cubicBezTo>
                    <a:pt x="36682" y="11799"/>
                    <a:pt x="36702" y="11797"/>
                    <a:pt x="36722" y="11792"/>
                  </a:cubicBezTo>
                  <a:cubicBezTo>
                    <a:pt x="36806" y="11792"/>
                    <a:pt x="36890" y="11680"/>
                    <a:pt x="36890" y="11595"/>
                  </a:cubicBezTo>
                  <a:cubicBezTo>
                    <a:pt x="36890" y="11567"/>
                    <a:pt x="36918" y="11118"/>
                    <a:pt x="36975" y="10416"/>
                  </a:cubicBezTo>
                  <a:cubicBezTo>
                    <a:pt x="37031" y="9349"/>
                    <a:pt x="37171" y="7749"/>
                    <a:pt x="37340" y="6317"/>
                  </a:cubicBezTo>
                  <a:cubicBezTo>
                    <a:pt x="37424" y="5587"/>
                    <a:pt x="37536" y="4942"/>
                    <a:pt x="37648" y="4408"/>
                  </a:cubicBezTo>
                  <a:cubicBezTo>
                    <a:pt x="37705" y="4156"/>
                    <a:pt x="37761" y="3931"/>
                    <a:pt x="37817" y="3734"/>
                  </a:cubicBezTo>
                  <a:cubicBezTo>
                    <a:pt x="37873" y="3566"/>
                    <a:pt x="37929" y="3454"/>
                    <a:pt x="37985" y="3398"/>
                  </a:cubicBezTo>
                  <a:cubicBezTo>
                    <a:pt x="38266" y="3061"/>
                    <a:pt x="38884" y="2864"/>
                    <a:pt x="39501" y="2864"/>
                  </a:cubicBezTo>
                  <a:cubicBezTo>
                    <a:pt x="39810" y="2864"/>
                    <a:pt x="40119" y="2920"/>
                    <a:pt x="40344" y="3004"/>
                  </a:cubicBezTo>
                  <a:cubicBezTo>
                    <a:pt x="40568" y="3089"/>
                    <a:pt x="40737" y="3201"/>
                    <a:pt x="40793" y="3313"/>
                  </a:cubicBezTo>
                  <a:cubicBezTo>
                    <a:pt x="40793" y="3313"/>
                    <a:pt x="40821" y="3426"/>
                    <a:pt x="40849" y="3566"/>
                  </a:cubicBezTo>
                  <a:cubicBezTo>
                    <a:pt x="40933" y="4156"/>
                    <a:pt x="41017" y="5419"/>
                    <a:pt x="41073" y="7047"/>
                  </a:cubicBezTo>
                  <a:cubicBezTo>
                    <a:pt x="41326" y="11876"/>
                    <a:pt x="41495" y="19821"/>
                    <a:pt x="41579" y="21983"/>
                  </a:cubicBezTo>
                  <a:cubicBezTo>
                    <a:pt x="41607" y="22180"/>
                    <a:pt x="41607" y="22404"/>
                    <a:pt x="41607" y="22601"/>
                  </a:cubicBezTo>
                  <a:cubicBezTo>
                    <a:pt x="41607" y="23864"/>
                    <a:pt x="41410" y="24678"/>
                    <a:pt x="41130" y="25184"/>
                  </a:cubicBezTo>
                  <a:cubicBezTo>
                    <a:pt x="40849" y="25689"/>
                    <a:pt x="40484" y="25885"/>
                    <a:pt x="40007" y="25942"/>
                  </a:cubicBezTo>
                  <a:lnTo>
                    <a:pt x="39979" y="25942"/>
                  </a:lnTo>
                  <a:cubicBezTo>
                    <a:pt x="39866" y="25942"/>
                    <a:pt x="39670" y="25885"/>
                    <a:pt x="39417" y="25801"/>
                  </a:cubicBezTo>
                  <a:cubicBezTo>
                    <a:pt x="38519" y="25436"/>
                    <a:pt x="37031" y="24482"/>
                    <a:pt x="35795" y="23639"/>
                  </a:cubicBezTo>
                  <a:cubicBezTo>
                    <a:pt x="35178" y="23218"/>
                    <a:pt x="34616" y="22797"/>
                    <a:pt x="34195" y="22516"/>
                  </a:cubicBezTo>
                  <a:cubicBezTo>
                    <a:pt x="33774" y="22208"/>
                    <a:pt x="33521" y="22039"/>
                    <a:pt x="33521" y="22039"/>
                  </a:cubicBezTo>
                  <a:cubicBezTo>
                    <a:pt x="33487" y="22004"/>
                    <a:pt x="33441" y="21980"/>
                    <a:pt x="33392" y="21980"/>
                  </a:cubicBezTo>
                  <a:cubicBezTo>
                    <a:pt x="33361" y="21980"/>
                    <a:pt x="33329" y="21990"/>
                    <a:pt x="33297" y="22011"/>
                  </a:cubicBezTo>
                  <a:cubicBezTo>
                    <a:pt x="33213" y="22039"/>
                    <a:pt x="33156" y="22123"/>
                    <a:pt x="33156" y="22208"/>
                  </a:cubicBezTo>
                  <a:cubicBezTo>
                    <a:pt x="33156" y="22208"/>
                    <a:pt x="33044" y="24875"/>
                    <a:pt x="32904" y="27570"/>
                  </a:cubicBezTo>
                  <a:cubicBezTo>
                    <a:pt x="32848" y="28917"/>
                    <a:pt x="32763" y="30265"/>
                    <a:pt x="32735" y="31304"/>
                  </a:cubicBezTo>
                  <a:cubicBezTo>
                    <a:pt x="32707" y="31837"/>
                    <a:pt x="32679" y="32258"/>
                    <a:pt x="32679" y="32567"/>
                  </a:cubicBezTo>
                  <a:cubicBezTo>
                    <a:pt x="32651" y="32904"/>
                    <a:pt x="32651" y="33073"/>
                    <a:pt x="32651" y="33129"/>
                  </a:cubicBezTo>
                  <a:cubicBezTo>
                    <a:pt x="32651" y="33381"/>
                    <a:pt x="32651" y="34336"/>
                    <a:pt x="32005" y="35094"/>
                  </a:cubicBezTo>
                  <a:cubicBezTo>
                    <a:pt x="31612" y="35571"/>
                    <a:pt x="30910" y="35796"/>
                    <a:pt x="30124" y="35936"/>
                  </a:cubicBezTo>
                  <a:cubicBezTo>
                    <a:pt x="29338" y="36077"/>
                    <a:pt x="28496" y="36077"/>
                    <a:pt x="27822" y="36161"/>
                  </a:cubicBezTo>
                  <a:cubicBezTo>
                    <a:pt x="25239" y="36498"/>
                    <a:pt x="22656" y="36722"/>
                    <a:pt x="20102" y="36722"/>
                  </a:cubicBezTo>
                  <a:cubicBezTo>
                    <a:pt x="18277" y="36722"/>
                    <a:pt x="16480" y="36610"/>
                    <a:pt x="14683" y="36357"/>
                  </a:cubicBezTo>
                  <a:cubicBezTo>
                    <a:pt x="13420" y="36189"/>
                    <a:pt x="12185" y="35908"/>
                    <a:pt x="10921" y="35655"/>
                  </a:cubicBezTo>
                  <a:cubicBezTo>
                    <a:pt x="10444" y="35543"/>
                    <a:pt x="9911" y="35459"/>
                    <a:pt x="9433" y="35262"/>
                  </a:cubicBezTo>
                  <a:cubicBezTo>
                    <a:pt x="8956" y="35094"/>
                    <a:pt x="8507" y="34869"/>
                    <a:pt x="8226" y="34504"/>
                  </a:cubicBezTo>
                  <a:cubicBezTo>
                    <a:pt x="8170" y="34448"/>
                    <a:pt x="8086" y="34196"/>
                    <a:pt x="8001" y="33859"/>
                  </a:cubicBezTo>
                  <a:cubicBezTo>
                    <a:pt x="7693" y="32651"/>
                    <a:pt x="7496" y="30181"/>
                    <a:pt x="7384" y="28019"/>
                  </a:cubicBezTo>
                  <a:cubicBezTo>
                    <a:pt x="7300" y="26952"/>
                    <a:pt x="7271" y="25970"/>
                    <a:pt x="7243" y="25240"/>
                  </a:cubicBezTo>
                  <a:cubicBezTo>
                    <a:pt x="7215" y="24510"/>
                    <a:pt x="7215" y="24061"/>
                    <a:pt x="7215" y="24061"/>
                  </a:cubicBezTo>
                  <a:cubicBezTo>
                    <a:pt x="7187" y="23948"/>
                    <a:pt x="7131" y="23864"/>
                    <a:pt x="7019" y="23836"/>
                  </a:cubicBezTo>
                  <a:cubicBezTo>
                    <a:pt x="7000" y="23831"/>
                    <a:pt x="6980" y="23829"/>
                    <a:pt x="6961" y="23829"/>
                  </a:cubicBezTo>
                  <a:cubicBezTo>
                    <a:pt x="6870" y="23829"/>
                    <a:pt x="6785" y="23883"/>
                    <a:pt x="6738" y="23976"/>
                  </a:cubicBezTo>
                  <a:cubicBezTo>
                    <a:pt x="6738" y="23976"/>
                    <a:pt x="6019" y="25785"/>
                    <a:pt x="5537" y="27168"/>
                  </a:cubicBezTo>
                  <a:lnTo>
                    <a:pt x="5537" y="27168"/>
                  </a:lnTo>
                  <a:cubicBezTo>
                    <a:pt x="5489" y="27185"/>
                    <a:pt x="5449" y="27215"/>
                    <a:pt x="5419" y="27261"/>
                  </a:cubicBezTo>
                  <a:cubicBezTo>
                    <a:pt x="5419" y="27289"/>
                    <a:pt x="5334" y="27430"/>
                    <a:pt x="5110" y="27654"/>
                  </a:cubicBezTo>
                  <a:cubicBezTo>
                    <a:pt x="5026" y="27738"/>
                    <a:pt x="5026" y="27879"/>
                    <a:pt x="5110" y="27963"/>
                  </a:cubicBezTo>
                  <a:cubicBezTo>
                    <a:pt x="5152" y="28019"/>
                    <a:pt x="5215" y="28047"/>
                    <a:pt x="5278" y="28047"/>
                  </a:cubicBezTo>
                  <a:cubicBezTo>
                    <a:pt x="5341" y="28047"/>
                    <a:pt x="5405" y="28019"/>
                    <a:pt x="5447" y="27963"/>
                  </a:cubicBezTo>
                  <a:cubicBezTo>
                    <a:pt x="5529" y="27880"/>
                    <a:pt x="5597" y="27804"/>
                    <a:pt x="5651" y="27738"/>
                  </a:cubicBezTo>
                  <a:lnTo>
                    <a:pt x="5651" y="27738"/>
                  </a:lnTo>
                  <a:cubicBezTo>
                    <a:pt x="5759" y="27736"/>
                    <a:pt x="5840" y="27679"/>
                    <a:pt x="5868" y="27570"/>
                  </a:cubicBezTo>
                  <a:cubicBezTo>
                    <a:pt x="6120" y="26896"/>
                    <a:pt x="6457" y="26026"/>
                    <a:pt x="6710" y="25352"/>
                  </a:cubicBezTo>
                  <a:cubicBezTo>
                    <a:pt x="6731" y="25298"/>
                    <a:pt x="6752" y="25246"/>
                    <a:pt x="6773" y="25195"/>
                  </a:cubicBezTo>
                  <a:lnTo>
                    <a:pt x="6773" y="25195"/>
                  </a:lnTo>
                  <a:cubicBezTo>
                    <a:pt x="6806" y="26135"/>
                    <a:pt x="6866" y="27550"/>
                    <a:pt x="6963" y="29002"/>
                  </a:cubicBezTo>
                  <a:cubicBezTo>
                    <a:pt x="7047" y="30265"/>
                    <a:pt x="7159" y="31557"/>
                    <a:pt x="7300" y="32595"/>
                  </a:cubicBezTo>
                  <a:cubicBezTo>
                    <a:pt x="7384" y="33129"/>
                    <a:pt x="7440" y="33606"/>
                    <a:pt x="7552" y="33971"/>
                  </a:cubicBezTo>
                  <a:cubicBezTo>
                    <a:pt x="7636" y="34336"/>
                    <a:pt x="7721" y="34617"/>
                    <a:pt x="7861" y="34813"/>
                  </a:cubicBezTo>
                  <a:cubicBezTo>
                    <a:pt x="8226" y="35262"/>
                    <a:pt x="8731" y="35515"/>
                    <a:pt x="9265" y="35712"/>
                  </a:cubicBezTo>
                  <a:cubicBezTo>
                    <a:pt x="9798" y="35908"/>
                    <a:pt x="10360" y="36020"/>
                    <a:pt x="10809" y="36105"/>
                  </a:cubicBezTo>
                  <a:cubicBezTo>
                    <a:pt x="12072" y="36385"/>
                    <a:pt x="13336" y="36638"/>
                    <a:pt x="14627" y="36835"/>
                  </a:cubicBezTo>
                  <a:cubicBezTo>
                    <a:pt x="16452" y="37087"/>
                    <a:pt x="18277" y="37200"/>
                    <a:pt x="20102" y="37200"/>
                  </a:cubicBezTo>
                  <a:cubicBezTo>
                    <a:pt x="22685" y="37200"/>
                    <a:pt x="25295" y="36975"/>
                    <a:pt x="27878" y="36638"/>
                  </a:cubicBezTo>
                  <a:cubicBezTo>
                    <a:pt x="28496" y="36554"/>
                    <a:pt x="29366" y="36526"/>
                    <a:pt x="30180" y="36385"/>
                  </a:cubicBezTo>
                  <a:cubicBezTo>
                    <a:pt x="31023" y="36245"/>
                    <a:pt x="31837" y="35992"/>
                    <a:pt x="32370" y="35375"/>
                  </a:cubicBezTo>
                  <a:cubicBezTo>
                    <a:pt x="33128" y="34476"/>
                    <a:pt x="33100" y="33409"/>
                    <a:pt x="33128" y="33129"/>
                  </a:cubicBezTo>
                  <a:cubicBezTo>
                    <a:pt x="33128" y="33101"/>
                    <a:pt x="33128" y="32904"/>
                    <a:pt x="33128" y="32595"/>
                  </a:cubicBezTo>
                  <a:cubicBezTo>
                    <a:pt x="33184" y="31500"/>
                    <a:pt x="33297" y="28889"/>
                    <a:pt x="33409" y="26587"/>
                  </a:cubicBezTo>
                  <a:cubicBezTo>
                    <a:pt x="33465" y="25436"/>
                    <a:pt x="33521" y="24341"/>
                    <a:pt x="33578" y="23527"/>
                  </a:cubicBezTo>
                  <a:cubicBezTo>
                    <a:pt x="33590" y="23177"/>
                    <a:pt x="33603" y="22883"/>
                    <a:pt x="33613" y="22664"/>
                  </a:cubicBezTo>
                  <a:lnTo>
                    <a:pt x="33613" y="22664"/>
                  </a:lnTo>
                  <a:cubicBezTo>
                    <a:pt x="34112" y="23022"/>
                    <a:pt x="35054" y="23703"/>
                    <a:pt x="36076" y="24397"/>
                  </a:cubicBezTo>
                  <a:cubicBezTo>
                    <a:pt x="36834" y="24875"/>
                    <a:pt x="37620" y="25380"/>
                    <a:pt x="38294" y="25773"/>
                  </a:cubicBezTo>
                  <a:cubicBezTo>
                    <a:pt x="38659" y="25942"/>
                    <a:pt x="38968" y="26110"/>
                    <a:pt x="39249" y="26222"/>
                  </a:cubicBezTo>
                  <a:cubicBezTo>
                    <a:pt x="39529" y="26335"/>
                    <a:pt x="39754" y="26419"/>
                    <a:pt x="39979" y="26419"/>
                  </a:cubicBezTo>
                  <a:lnTo>
                    <a:pt x="40063" y="26419"/>
                  </a:lnTo>
                  <a:cubicBezTo>
                    <a:pt x="40652" y="26335"/>
                    <a:pt x="41186" y="26026"/>
                    <a:pt x="41523" y="25408"/>
                  </a:cubicBezTo>
                  <a:cubicBezTo>
                    <a:pt x="41888" y="24819"/>
                    <a:pt x="42056" y="23892"/>
                    <a:pt x="42056" y="22601"/>
                  </a:cubicBezTo>
                  <a:cubicBezTo>
                    <a:pt x="42056" y="22404"/>
                    <a:pt x="42056" y="22180"/>
                    <a:pt x="42056" y="21955"/>
                  </a:cubicBezTo>
                  <a:cubicBezTo>
                    <a:pt x="42000" y="20411"/>
                    <a:pt x="41888" y="15891"/>
                    <a:pt x="41719" y="11680"/>
                  </a:cubicBezTo>
                  <a:cubicBezTo>
                    <a:pt x="41663" y="9574"/>
                    <a:pt x="41579" y="7525"/>
                    <a:pt x="41495" y="5980"/>
                  </a:cubicBezTo>
                  <a:cubicBezTo>
                    <a:pt x="41438" y="5194"/>
                    <a:pt x="41410" y="4549"/>
                    <a:pt x="41354" y="4043"/>
                  </a:cubicBezTo>
                  <a:cubicBezTo>
                    <a:pt x="41326" y="3819"/>
                    <a:pt x="41326" y="3594"/>
                    <a:pt x="41298" y="3454"/>
                  </a:cubicBezTo>
                  <a:cubicBezTo>
                    <a:pt x="41270" y="3369"/>
                    <a:pt x="41270" y="3313"/>
                    <a:pt x="41242" y="3257"/>
                  </a:cubicBezTo>
                  <a:cubicBezTo>
                    <a:pt x="41242" y="3173"/>
                    <a:pt x="41214" y="3145"/>
                    <a:pt x="41186" y="3089"/>
                  </a:cubicBezTo>
                  <a:cubicBezTo>
                    <a:pt x="41045" y="2836"/>
                    <a:pt x="40793" y="2668"/>
                    <a:pt x="40512" y="2555"/>
                  </a:cubicBezTo>
                  <a:cubicBezTo>
                    <a:pt x="40203" y="2443"/>
                    <a:pt x="39866" y="2387"/>
                    <a:pt x="39501" y="2387"/>
                  </a:cubicBezTo>
                  <a:cubicBezTo>
                    <a:pt x="38799" y="2387"/>
                    <a:pt x="38069" y="2583"/>
                    <a:pt x="37620" y="3117"/>
                  </a:cubicBezTo>
                  <a:cubicBezTo>
                    <a:pt x="37480" y="3285"/>
                    <a:pt x="37396" y="3510"/>
                    <a:pt x="37311" y="3819"/>
                  </a:cubicBezTo>
                  <a:cubicBezTo>
                    <a:pt x="37003" y="4857"/>
                    <a:pt x="36778" y="6766"/>
                    <a:pt x="36638" y="8451"/>
                  </a:cubicBezTo>
                  <a:cubicBezTo>
                    <a:pt x="36567" y="9297"/>
                    <a:pt x="36518" y="10080"/>
                    <a:pt x="36486" y="10649"/>
                  </a:cubicBezTo>
                  <a:lnTo>
                    <a:pt x="36486" y="10649"/>
                  </a:lnTo>
                  <a:cubicBezTo>
                    <a:pt x="36243" y="10120"/>
                    <a:pt x="35901" y="9392"/>
                    <a:pt x="35515" y="8619"/>
                  </a:cubicBezTo>
                  <a:cubicBezTo>
                    <a:pt x="34785" y="7075"/>
                    <a:pt x="33914" y="5335"/>
                    <a:pt x="33409" y="4464"/>
                  </a:cubicBezTo>
                  <a:cubicBezTo>
                    <a:pt x="33100" y="3987"/>
                    <a:pt x="32511" y="3566"/>
                    <a:pt x="31753" y="3117"/>
                  </a:cubicBezTo>
                  <a:cubicBezTo>
                    <a:pt x="29563" y="1853"/>
                    <a:pt x="26082" y="730"/>
                    <a:pt x="26053" y="730"/>
                  </a:cubicBezTo>
                  <a:cubicBezTo>
                    <a:pt x="26053" y="730"/>
                    <a:pt x="23808" y="0"/>
                    <a:pt x="210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2" name="Google Shape;1452;p18"/>
            <p:cNvSpPr/>
            <p:nvPr/>
          </p:nvSpPr>
          <p:spPr>
            <a:xfrm>
              <a:off x="4528000" y="3305275"/>
              <a:ext cx="55475" cy="49150"/>
            </a:xfrm>
            <a:custGeom>
              <a:avLst/>
              <a:gdLst/>
              <a:ahLst/>
              <a:cxnLst/>
              <a:rect l="l" t="t" r="r" b="b"/>
              <a:pathLst>
                <a:path w="2219" h="1966" extrusionOk="0">
                  <a:moveTo>
                    <a:pt x="1938" y="1"/>
                  </a:moveTo>
                  <a:lnTo>
                    <a:pt x="0" y="1601"/>
                  </a:lnTo>
                  <a:lnTo>
                    <a:pt x="309" y="1966"/>
                  </a:lnTo>
                  <a:lnTo>
                    <a:pt x="2218" y="366"/>
                  </a:lnTo>
                  <a:lnTo>
                    <a:pt x="193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3" name="Google Shape;1453;p18"/>
            <p:cNvSpPr/>
            <p:nvPr/>
          </p:nvSpPr>
          <p:spPr>
            <a:xfrm>
              <a:off x="4205850" y="3376875"/>
              <a:ext cx="290600" cy="241475"/>
            </a:xfrm>
            <a:custGeom>
              <a:avLst/>
              <a:gdLst/>
              <a:ahLst/>
              <a:cxnLst/>
              <a:rect l="l" t="t" r="r" b="b"/>
              <a:pathLst>
                <a:path w="11624" h="9659" extrusionOk="0">
                  <a:moveTo>
                    <a:pt x="11342" y="0"/>
                  </a:moveTo>
                  <a:lnTo>
                    <a:pt x="0" y="9321"/>
                  </a:lnTo>
                  <a:lnTo>
                    <a:pt x="309" y="9658"/>
                  </a:lnTo>
                  <a:lnTo>
                    <a:pt x="11623" y="365"/>
                  </a:lnTo>
                  <a:lnTo>
                    <a:pt x="1134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4" name="Google Shape;1454;p18"/>
            <p:cNvSpPr/>
            <p:nvPr/>
          </p:nvSpPr>
          <p:spPr>
            <a:xfrm>
              <a:off x="4167250" y="3454775"/>
              <a:ext cx="129150" cy="108825"/>
            </a:xfrm>
            <a:custGeom>
              <a:avLst/>
              <a:gdLst/>
              <a:ahLst/>
              <a:cxnLst/>
              <a:rect l="l" t="t" r="r" b="b"/>
              <a:pathLst>
                <a:path w="5166" h="4353" extrusionOk="0">
                  <a:moveTo>
                    <a:pt x="4857" y="1"/>
                  </a:moveTo>
                  <a:lnTo>
                    <a:pt x="0" y="3987"/>
                  </a:lnTo>
                  <a:lnTo>
                    <a:pt x="281" y="4352"/>
                  </a:lnTo>
                  <a:lnTo>
                    <a:pt x="5166" y="366"/>
                  </a:lnTo>
                  <a:lnTo>
                    <a:pt x="485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5" name="Google Shape;1455;p18"/>
            <p:cNvSpPr/>
            <p:nvPr/>
          </p:nvSpPr>
          <p:spPr>
            <a:xfrm>
              <a:off x="3883675" y="3624500"/>
              <a:ext cx="118650" cy="385075"/>
            </a:xfrm>
            <a:custGeom>
              <a:avLst/>
              <a:gdLst/>
              <a:ahLst/>
              <a:cxnLst/>
              <a:rect l="l" t="t" r="r" b="b"/>
              <a:pathLst>
                <a:path w="4746" h="15403" extrusionOk="0">
                  <a:moveTo>
                    <a:pt x="3454" y="1"/>
                  </a:moveTo>
                  <a:cubicBezTo>
                    <a:pt x="3327" y="1"/>
                    <a:pt x="3198" y="63"/>
                    <a:pt x="3117" y="202"/>
                  </a:cubicBezTo>
                  <a:lnTo>
                    <a:pt x="310" y="5424"/>
                  </a:lnTo>
                  <a:cubicBezTo>
                    <a:pt x="85" y="5845"/>
                    <a:pt x="1" y="6323"/>
                    <a:pt x="85" y="6772"/>
                  </a:cubicBezTo>
                  <a:lnTo>
                    <a:pt x="1545" y="15194"/>
                  </a:lnTo>
                  <a:cubicBezTo>
                    <a:pt x="1560" y="15332"/>
                    <a:pt x="1667" y="15403"/>
                    <a:pt x="1775" y="15403"/>
                  </a:cubicBezTo>
                  <a:cubicBezTo>
                    <a:pt x="1865" y="15403"/>
                    <a:pt x="1956" y="15353"/>
                    <a:pt x="1994" y="15250"/>
                  </a:cubicBezTo>
                  <a:lnTo>
                    <a:pt x="4577" y="8260"/>
                  </a:lnTo>
                  <a:cubicBezTo>
                    <a:pt x="4689" y="7951"/>
                    <a:pt x="4745" y="7614"/>
                    <a:pt x="4689" y="7305"/>
                  </a:cubicBezTo>
                  <a:lnTo>
                    <a:pt x="3847" y="343"/>
                  </a:lnTo>
                  <a:cubicBezTo>
                    <a:pt x="3814" y="128"/>
                    <a:pt x="3636" y="1"/>
                    <a:pt x="34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6" name="Google Shape;1456;p18"/>
            <p:cNvSpPr/>
            <p:nvPr/>
          </p:nvSpPr>
          <p:spPr>
            <a:xfrm>
              <a:off x="3878775" y="3619025"/>
              <a:ext cx="128450" cy="396575"/>
            </a:xfrm>
            <a:custGeom>
              <a:avLst/>
              <a:gdLst/>
              <a:ahLst/>
              <a:cxnLst/>
              <a:rect l="l" t="t" r="r" b="b"/>
              <a:pathLst>
                <a:path w="5138" h="15863" extrusionOk="0">
                  <a:moveTo>
                    <a:pt x="3650" y="449"/>
                  </a:moveTo>
                  <a:lnTo>
                    <a:pt x="3762" y="505"/>
                  </a:lnTo>
                  <a:cubicBezTo>
                    <a:pt x="3790" y="505"/>
                    <a:pt x="3790" y="534"/>
                    <a:pt x="3818" y="590"/>
                  </a:cubicBezTo>
                  <a:lnTo>
                    <a:pt x="4661" y="7552"/>
                  </a:lnTo>
                  <a:cubicBezTo>
                    <a:pt x="4661" y="7636"/>
                    <a:pt x="4661" y="7693"/>
                    <a:pt x="4661" y="7777"/>
                  </a:cubicBezTo>
                  <a:cubicBezTo>
                    <a:pt x="4661" y="7973"/>
                    <a:pt x="4633" y="8198"/>
                    <a:pt x="4548" y="8394"/>
                  </a:cubicBezTo>
                  <a:lnTo>
                    <a:pt x="1966" y="15385"/>
                  </a:lnTo>
                  <a:lnTo>
                    <a:pt x="506" y="6963"/>
                  </a:lnTo>
                  <a:cubicBezTo>
                    <a:pt x="478" y="6850"/>
                    <a:pt x="478" y="6738"/>
                    <a:pt x="478" y="6654"/>
                  </a:cubicBezTo>
                  <a:cubicBezTo>
                    <a:pt x="478" y="6345"/>
                    <a:pt x="562" y="6036"/>
                    <a:pt x="702" y="5755"/>
                  </a:cubicBezTo>
                  <a:lnTo>
                    <a:pt x="3538" y="534"/>
                  </a:lnTo>
                  <a:cubicBezTo>
                    <a:pt x="3566" y="477"/>
                    <a:pt x="3594" y="449"/>
                    <a:pt x="3650" y="449"/>
                  </a:cubicBezTo>
                  <a:close/>
                  <a:moveTo>
                    <a:pt x="3650" y="0"/>
                  </a:moveTo>
                  <a:cubicBezTo>
                    <a:pt x="3454" y="0"/>
                    <a:pt x="3229" y="112"/>
                    <a:pt x="3117" y="309"/>
                  </a:cubicBezTo>
                  <a:lnTo>
                    <a:pt x="281" y="5531"/>
                  </a:lnTo>
                  <a:cubicBezTo>
                    <a:pt x="113" y="5868"/>
                    <a:pt x="0" y="6261"/>
                    <a:pt x="0" y="6654"/>
                  </a:cubicBezTo>
                  <a:cubicBezTo>
                    <a:pt x="0" y="6766"/>
                    <a:pt x="28" y="6907"/>
                    <a:pt x="56" y="7047"/>
                  </a:cubicBezTo>
                  <a:lnTo>
                    <a:pt x="1516" y="15469"/>
                  </a:lnTo>
                  <a:cubicBezTo>
                    <a:pt x="1516" y="15582"/>
                    <a:pt x="1601" y="15694"/>
                    <a:pt x="1685" y="15750"/>
                  </a:cubicBezTo>
                  <a:cubicBezTo>
                    <a:pt x="1769" y="15806"/>
                    <a:pt x="1853" y="15862"/>
                    <a:pt x="1966" y="15862"/>
                  </a:cubicBezTo>
                  <a:cubicBezTo>
                    <a:pt x="2134" y="15862"/>
                    <a:pt x="2331" y="15750"/>
                    <a:pt x="2387" y="15554"/>
                  </a:cubicBezTo>
                  <a:lnTo>
                    <a:pt x="4998" y="8563"/>
                  </a:lnTo>
                  <a:cubicBezTo>
                    <a:pt x="5082" y="8310"/>
                    <a:pt x="5138" y="8030"/>
                    <a:pt x="5138" y="7777"/>
                  </a:cubicBezTo>
                  <a:cubicBezTo>
                    <a:pt x="5138" y="7665"/>
                    <a:pt x="5138" y="7580"/>
                    <a:pt x="5138" y="7496"/>
                  </a:cubicBezTo>
                  <a:lnTo>
                    <a:pt x="4268" y="534"/>
                  </a:lnTo>
                  <a:cubicBezTo>
                    <a:pt x="4268" y="365"/>
                    <a:pt x="4183" y="225"/>
                    <a:pt x="4043" y="140"/>
                  </a:cubicBezTo>
                  <a:cubicBezTo>
                    <a:pt x="3931" y="28"/>
                    <a:pt x="3790" y="0"/>
                    <a:pt x="36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7" name="Google Shape;1457;p18"/>
            <p:cNvSpPr/>
            <p:nvPr/>
          </p:nvSpPr>
          <p:spPr>
            <a:xfrm>
              <a:off x="4737150" y="3094725"/>
              <a:ext cx="70925" cy="163550"/>
            </a:xfrm>
            <a:custGeom>
              <a:avLst/>
              <a:gdLst/>
              <a:ahLst/>
              <a:cxnLst/>
              <a:rect l="l" t="t" r="r" b="b"/>
              <a:pathLst>
                <a:path w="2837" h="6542" extrusionOk="0">
                  <a:moveTo>
                    <a:pt x="1" y="0"/>
                  </a:moveTo>
                  <a:lnTo>
                    <a:pt x="2836" y="6542"/>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8" name="Google Shape;1458;p18"/>
            <p:cNvSpPr/>
            <p:nvPr/>
          </p:nvSpPr>
          <p:spPr>
            <a:xfrm>
              <a:off x="4730125" y="3088925"/>
              <a:ext cx="84250" cy="175525"/>
            </a:xfrm>
            <a:custGeom>
              <a:avLst/>
              <a:gdLst/>
              <a:ahLst/>
              <a:cxnLst/>
              <a:rect l="l" t="t" r="r" b="b"/>
              <a:pathLst>
                <a:path w="3370" h="7021" extrusionOk="0">
                  <a:moveTo>
                    <a:pt x="257" y="1"/>
                  </a:moveTo>
                  <a:cubicBezTo>
                    <a:pt x="237" y="1"/>
                    <a:pt x="217" y="3"/>
                    <a:pt x="198" y="8"/>
                  </a:cubicBezTo>
                  <a:cubicBezTo>
                    <a:pt x="57" y="64"/>
                    <a:pt x="1" y="204"/>
                    <a:pt x="57" y="316"/>
                  </a:cubicBezTo>
                  <a:lnTo>
                    <a:pt x="2893" y="6886"/>
                  </a:lnTo>
                  <a:cubicBezTo>
                    <a:pt x="2934" y="6968"/>
                    <a:pt x="3020" y="7020"/>
                    <a:pt x="3107" y="7020"/>
                  </a:cubicBezTo>
                  <a:cubicBezTo>
                    <a:pt x="3139" y="7020"/>
                    <a:pt x="3171" y="7013"/>
                    <a:pt x="3202" y="6998"/>
                  </a:cubicBezTo>
                  <a:cubicBezTo>
                    <a:pt x="3314" y="6942"/>
                    <a:pt x="3370" y="6802"/>
                    <a:pt x="3314" y="6689"/>
                  </a:cubicBezTo>
                  <a:lnTo>
                    <a:pt x="506" y="148"/>
                  </a:lnTo>
                  <a:cubicBezTo>
                    <a:pt x="460" y="55"/>
                    <a:pt x="356" y="1"/>
                    <a:pt x="2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9" name="Google Shape;1459;p18"/>
            <p:cNvSpPr/>
            <p:nvPr/>
          </p:nvSpPr>
          <p:spPr>
            <a:xfrm>
              <a:off x="3973525" y="3851475"/>
              <a:ext cx="22225" cy="90425"/>
            </a:xfrm>
            <a:custGeom>
              <a:avLst/>
              <a:gdLst/>
              <a:ahLst/>
              <a:cxnLst/>
              <a:rect l="l" t="t" r="r" b="b"/>
              <a:pathLst>
                <a:path w="889" h="3617" extrusionOk="0">
                  <a:moveTo>
                    <a:pt x="685" y="1"/>
                  </a:moveTo>
                  <a:cubicBezTo>
                    <a:pt x="578" y="1"/>
                    <a:pt x="438" y="191"/>
                    <a:pt x="309" y="500"/>
                  </a:cubicBezTo>
                  <a:cubicBezTo>
                    <a:pt x="28" y="1174"/>
                    <a:pt x="0" y="3617"/>
                    <a:pt x="0" y="3617"/>
                  </a:cubicBezTo>
                  <a:cubicBezTo>
                    <a:pt x="0" y="3617"/>
                    <a:pt x="730" y="2129"/>
                    <a:pt x="843" y="921"/>
                  </a:cubicBezTo>
                  <a:cubicBezTo>
                    <a:pt x="888" y="267"/>
                    <a:pt x="810" y="1"/>
                    <a:pt x="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0" name="Google Shape;1460;p18"/>
            <p:cNvSpPr/>
            <p:nvPr/>
          </p:nvSpPr>
          <p:spPr>
            <a:xfrm>
              <a:off x="3967900" y="3845725"/>
              <a:ext cx="33025" cy="101975"/>
            </a:xfrm>
            <a:custGeom>
              <a:avLst/>
              <a:gdLst/>
              <a:ahLst/>
              <a:cxnLst/>
              <a:rect l="l" t="t" r="r" b="b"/>
              <a:pathLst>
                <a:path w="1321" h="4079" extrusionOk="0">
                  <a:moveTo>
                    <a:pt x="838" y="639"/>
                  </a:moveTo>
                  <a:lnTo>
                    <a:pt x="838" y="639"/>
                  </a:lnTo>
                  <a:cubicBezTo>
                    <a:pt x="841" y="682"/>
                    <a:pt x="843" y="731"/>
                    <a:pt x="843" y="786"/>
                  </a:cubicBezTo>
                  <a:cubicBezTo>
                    <a:pt x="843" y="871"/>
                    <a:pt x="843" y="1011"/>
                    <a:pt x="815" y="1123"/>
                  </a:cubicBezTo>
                  <a:cubicBezTo>
                    <a:pt x="792" y="1599"/>
                    <a:pt x="660" y="2110"/>
                    <a:pt x="507" y="2556"/>
                  </a:cubicBezTo>
                  <a:lnTo>
                    <a:pt x="507" y="2556"/>
                  </a:lnTo>
                  <a:cubicBezTo>
                    <a:pt x="515" y="2382"/>
                    <a:pt x="525" y="2202"/>
                    <a:pt x="534" y="2022"/>
                  </a:cubicBezTo>
                  <a:cubicBezTo>
                    <a:pt x="562" y="1769"/>
                    <a:pt x="590" y="1516"/>
                    <a:pt x="618" y="1292"/>
                  </a:cubicBezTo>
                  <a:cubicBezTo>
                    <a:pt x="675" y="1095"/>
                    <a:pt x="703" y="899"/>
                    <a:pt x="759" y="814"/>
                  </a:cubicBezTo>
                  <a:cubicBezTo>
                    <a:pt x="785" y="749"/>
                    <a:pt x="811" y="689"/>
                    <a:pt x="838" y="639"/>
                  </a:cubicBezTo>
                  <a:close/>
                  <a:moveTo>
                    <a:pt x="899" y="0"/>
                  </a:moveTo>
                  <a:cubicBezTo>
                    <a:pt x="815" y="0"/>
                    <a:pt x="731" y="28"/>
                    <a:pt x="675" y="84"/>
                  </a:cubicBezTo>
                  <a:cubicBezTo>
                    <a:pt x="534" y="197"/>
                    <a:pt x="422" y="393"/>
                    <a:pt x="310" y="618"/>
                  </a:cubicBezTo>
                  <a:cubicBezTo>
                    <a:pt x="225" y="843"/>
                    <a:pt x="169" y="1123"/>
                    <a:pt x="141" y="1460"/>
                  </a:cubicBezTo>
                  <a:cubicBezTo>
                    <a:pt x="1" y="2471"/>
                    <a:pt x="1" y="3847"/>
                    <a:pt x="1" y="3847"/>
                  </a:cubicBezTo>
                  <a:cubicBezTo>
                    <a:pt x="1" y="3959"/>
                    <a:pt x="85" y="4043"/>
                    <a:pt x="169" y="4071"/>
                  </a:cubicBezTo>
                  <a:cubicBezTo>
                    <a:pt x="189" y="4076"/>
                    <a:pt x="208" y="4078"/>
                    <a:pt x="227" y="4078"/>
                  </a:cubicBezTo>
                  <a:cubicBezTo>
                    <a:pt x="318" y="4078"/>
                    <a:pt x="404" y="4024"/>
                    <a:pt x="450" y="3931"/>
                  </a:cubicBezTo>
                  <a:cubicBezTo>
                    <a:pt x="450" y="3931"/>
                    <a:pt x="1180" y="2443"/>
                    <a:pt x="1292" y="1179"/>
                  </a:cubicBezTo>
                  <a:cubicBezTo>
                    <a:pt x="1320" y="1039"/>
                    <a:pt x="1320" y="899"/>
                    <a:pt x="1320" y="786"/>
                  </a:cubicBezTo>
                  <a:cubicBezTo>
                    <a:pt x="1320" y="562"/>
                    <a:pt x="1292" y="421"/>
                    <a:pt x="1264" y="281"/>
                  </a:cubicBezTo>
                  <a:cubicBezTo>
                    <a:pt x="1236" y="225"/>
                    <a:pt x="1208" y="169"/>
                    <a:pt x="1152" y="84"/>
                  </a:cubicBezTo>
                  <a:cubicBezTo>
                    <a:pt x="1096" y="28"/>
                    <a:pt x="1012" y="0"/>
                    <a:pt x="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1" name="Google Shape;1461;p18"/>
            <p:cNvSpPr/>
            <p:nvPr/>
          </p:nvSpPr>
          <p:spPr>
            <a:xfrm>
              <a:off x="3935625" y="3881125"/>
              <a:ext cx="53525" cy="115525"/>
            </a:xfrm>
            <a:custGeom>
              <a:avLst/>
              <a:gdLst/>
              <a:ahLst/>
              <a:cxnLst/>
              <a:rect l="l" t="t" r="r" b="b"/>
              <a:pathLst>
                <a:path w="2141" h="4621" extrusionOk="0">
                  <a:moveTo>
                    <a:pt x="1781" y="1"/>
                  </a:moveTo>
                  <a:cubicBezTo>
                    <a:pt x="1761" y="1"/>
                    <a:pt x="1738" y="6"/>
                    <a:pt x="1713" y="16"/>
                  </a:cubicBezTo>
                  <a:cubicBezTo>
                    <a:pt x="1236" y="213"/>
                    <a:pt x="1039" y="1167"/>
                    <a:pt x="1039" y="1167"/>
                  </a:cubicBezTo>
                  <a:cubicBezTo>
                    <a:pt x="1039" y="1167"/>
                    <a:pt x="877" y="1079"/>
                    <a:pt x="689" y="1079"/>
                  </a:cubicBezTo>
                  <a:cubicBezTo>
                    <a:pt x="493" y="1079"/>
                    <a:pt x="269" y="1174"/>
                    <a:pt x="169" y="1560"/>
                  </a:cubicBezTo>
                  <a:cubicBezTo>
                    <a:pt x="0" y="2318"/>
                    <a:pt x="169" y="4620"/>
                    <a:pt x="169" y="4620"/>
                  </a:cubicBezTo>
                  <a:cubicBezTo>
                    <a:pt x="169" y="4620"/>
                    <a:pt x="1348" y="3301"/>
                    <a:pt x="1516" y="2431"/>
                  </a:cubicBezTo>
                  <a:cubicBezTo>
                    <a:pt x="1703" y="1606"/>
                    <a:pt x="2141" y="1"/>
                    <a:pt x="17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2" name="Google Shape;1462;p18"/>
            <p:cNvSpPr/>
            <p:nvPr/>
          </p:nvSpPr>
          <p:spPr>
            <a:xfrm>
              <a:off x="3932125" y="3875200"/>
              <a:ext cx="57575" cy="127325"/>
            </a:xfrm>
            <a:custGeom>
              <a:avLst/>
              <a:gdLst/>
              <a:ahLst/>
              <a:cxnLst/>
              <a:rect l="l" t="t" r="r" b="b"/>
              <a:pathLst>
                <a:path w="2303" h="5093" extrusionOk="0">
                  <a:moveTo>
                    <a:pt x="1825" y="550"/>
                  </a:moveTo>
                  <a:cubicBezTo>
                    <a:pt x="1825" y="554"/>
                    <a:pt x="1825" y="558"/>
                    <a:pt x="1825" y="562"/>
                  </a:cubicBezTo>
                  <a:cubicBezTo>
                    <a:pt x="1825" y="787"/>
                    <a:pt x="1769" y="1151"/>
                    <a:pt x="1684" y="1545"/>
                  </a:cubicBezTo>
                  <a:cubicBezTo>
                    <a:pt x="1600" y="1909"/>
                    <a:pt x="1516" y="2303"/>
                    <a:pt x="1432" y="2611"/>
                  </a:cubicBezTo>
                  <a:cubicBezTo>
                    <a:pt x="1348" y="2976"/>
                    <a:pt x="1039" y="3538"/>
                    <a:pt x="730" y="3959"/>
                  </a:cubicBezTo>
                  <a:cubicBezTo>
                    <a:pt x="659" y="4072"/>
                    <a:pt x="581" y="4171"/>
                    <a:pt x="507" y="4260"/>
                  </a:cubicBezTo>
                  <a:lnTo>
                    <a:pt x="507" y="4260"/>
                  </a:lnTo>
                  <a:cubicBezTo>
                    <a:pt x="506" y="4253"/>
                    <a:pt x="506" y="4246"/>
                    <a:pt x="505" y="4240"/>
                  </a:cubicBezTo>
                  <a:cubicBezTo>
                    <a:pt x="505" y="3875"/>
                    <a:pt x="477" y="3369"/>
                    <a:pt x="477" y="2948"/>
                  </a:cubicBezTo>
                  <a:cubicBezTo>
                    <a:pt x="477" y="2499"/>
                    <a:pt x="505" y="2078"/>
                    <a:pt x="562" y="1853"/>
                  </a:cubicBezTo>
                  <a:cubicBezTo>
                    <a:pt x="590" y="1685"/>
                    <a:pt x="646" y="1629"/>
                    <a:pt x="674" y="1601"/>
                  </a:cubicBezTo>
                  <a:cubicBezTo>
                    <a:pt x="730" y="1573"/>
                    <a:pt x="758" y="1545"/>
                    <a:pt x="814" y="1545"/>
                  </a:cubicBezTo>
                  <a:cubicBezTo>
                    <a:pt x="870" y="1545"/>
                    <a:pt x="955" y="1573"/>
                    <a:pt x="1011" y="1573"/>
                  </a:cubicBezTo>
                  <a:lnTo>
                    <a:pt x="1067" y="1601"/>
                  </a:lnTo>
                  <a:lnTo>
                    <a:pt x="1067" y="1629"/>
                  </a:lnTo>
                  <a:cubicBezTo>
                    <a:pt x="1095" y="1643"/>
                    <a:pt x="1130" y="1650"/>
                    <a:pt x="1169" y="1650"/>
                  </a:cubicBezTo>
                  <a:cubicBezTo>
                    <a:pt x="1207" y="1650"/>
                    <a:pt x="1249" y="1643"/>
                    <a:pt x="1291" y="1629"/>
                  </a:cubicBezTo>
                  <a:cubicBezTo>
                    <a:pt x="1348" y="1601"/>
                    <a:pt x="1404" y="1545"/>
                    <a:pt x="1404" y="1460"/>
                  </a:cubicBezTo>
                  <a:lnTo>
                    <a:pt x="1432" y="1432"/>
                  </a:lnTo>
                  <a:cubicBezTo>
                    <a:pt x="1432" y="1348"/>
                    <a:pt x="1488" y="1123"/>
                    <a:pt x="1600" y="899"/>
                  </a:cubicBezTo>
                  <a:cubicBezTo>
                    <a:pt x="1658" y="764"/>
                    <a:pt x="1742" y="630"/>
                    <a:pt x="1825" y="550"/>
                  </a:cubicBezTo>
                  <a:close/>
                  <a:moveTo>
                    <a:pt x="1937" y="0"/>
                  </a:moveTo>
                  <a:cubicBezTo>
                    <a:pt x="1881" y="0"/>
                    <a:pt x="1825" y="28"/>
                    <a:pt x="1769" y="57"/>
                  </a:cubicBezTo>
                  <a:cubicBezTo>
                    <a:pt x="1600" y="113"/>
                    <a:pt x="1460" y="253"/>
                    <a:pt x="1376" y="393"/>
                  </a:cubicBezTo>
                  <a:cubicBezTo>
                    <a:pt x="1195" y="623"/>
                    <a:pt x="1082" y="910"/>
                    <a:pt x="1019" y="1115"/>
                  </a:cubicBezTo>
                  <a:lnTo>
                    <a:pt x="1019" y="1115"/>
                  </a:lnTo>
                  <a:cubicBezTo>
                    <a:pt x="958" y="1103"/>
                    <a:pt x="889" y="1095"/>
                    <a:pt x="814" y="1095"/>
                  </a:cubicBezTo>
                  <a:cubicBezTo>
                    <a:pt x="702" y="1095"/>
                    <a:pt x="533" y="1123"/>
                    <a:pt x="393" y="1236"/>
                  </a:cubicBezTo>
                  <a:cubicBezTo>
                    <a:pt x="253" y="1348"/>
                    <a:pt x="140" y="1516"/>
                    <a:pt x="84" y="1741"/>
                  </a:cubicBezTo>
                  <a:cubicBezTo>
                    <a:pt x="28" y="2050"/>
                    <a:pt x="0" y="2471"/>
                    <a:pt x="0" y="2948"/>
                  </a:cubicBezTo>
                  <a:cubicBezTo>
                    <a:pt x="0" y="3847"/>
                    <a:pt x="84" y="4885"/>
                    <a:pt x="84" y="4885"/>
                  </a:cubicBezTo>
                  <a:cubicBezTo>
                    <a:pt x="84" y="4998"/>
                    <a:pt x="168" y="5054"/>
                    <a:pt x="253" y="5082"/>
                  </a:cubicBezTo>
                  <a:cubicBezTo>
                    <a:pt x="275" y="5089"/>
                    <a:pt x="300" y="5093"/>
                    <a:pt x="325" y="5093"/>
                  </a:cubicBezTo>
                  <a:cubicBezTo>
                    <a:pt x="393" y="5093"/>
                    <a:pt x="464" y="5067"/>
                    <a:pt x="505" y="5026"/>
                  </a:cubicBezTo>
                  <a:cubicBezTo>
                    <a:pt x="505" y="5026"/>
                    <a:pt x="786" y="4689"/>
                    <a:pt x="1123" y="4212"/>
                  </a:cubicBezTo>
                  <a:cubicBezTo>
                    <a:pt x="1432" y="3762"/>
                    <a:pt x="1769" y="3201"/>
                    <a:pt x="1881" y="2724"/>
                  </a:cubicBezTo>
                  <a:cubicBezTo>
                    <a:pt x="1965" y="2415"/>
                    <a:pt x="2049" y="2022"/>
                    <a:pt x="2134" y="1629"/>
                  </a:cubicBezTo>
                  <a:cubicBezTo>
                    <a:pt x="2218" y="1236"/>
                    <a:pt x="2302" y="843"/>
                    <a:pt x="2302" y="562"/>
                  </a:cubicBezTo>
                  <a:cubicBezTo>
                    <a:pt x="2302" y="450"/>
                    <a:pt x="2302" y="337"/>
                    <a:pt x="2246" y="253"/>
                  </a:cubicBezTo>
                  <a:cubicBezTo>
                    <a:pt x="2218" y="197"/>
                    <a:pt x="2190" y="141"/>
                    <a:pt x="2134" y="85"/>
                  </a:cubicBezTo>
                  <a:cubicBezTo>
                    <a:pt x="2078" y="28"/>
                    <a:pt x="1993" y="0"/>
                    <a:pt x="19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3" name="Google Shape;1463;p18"/>
            <p:cNvSpPr/>
            <p:nvPr/>
          </p:nvSpPr>
          <p:spPr>
            <a:xfrm>
              <a:off x="3952475" y="3904550"/>
              <a:ext cx="18275" cy="72300"/>
            </a:xfrm>
            <a:custGeom>
              <a:avLst/>
              <a:gdLst/>
              <a:ahLst/>
              <a:cxnLst/>
              <a:rect l="l" t="t" r="r" b="b"/>
              <a:pathLst>
                <a:path w="731" h="2892" extrusionOk="0">
                  <a:moveTo>
                    <a:pt x="363" y="0"/>
                  </a:moveTo>
                  <a:cubicBezTo>
                    <a:pt x="345" y="0"/>
                    <a:pt x="327" y="2"/>
                    <a:pt x="309" y="6"/>
                  </a:cubicBezTo>
                  <a:cubicBezTo>
                    <a:pt x="197" y="34"/>
                    <a:pt x="112" y="174"/>
                    <a:pt x="141" y="286"/>
                  </a:cubicBezTo>
                  <a:lnTo>
                    <a:pt x="141" y="314"/>
                  </a:lnTo>
                  <a:cubicBezTo>
                    <a:pt x="169" y="427"/>
                    <a:pt x="253" y="876"/>
                    <a:pt x="253" y="1409"/>
                  </a:cubicBezTo>
                  <a:cubicBezTo>
                    <a:pt x="253" y="1802"/>
                    <a:pt x="197" y="2252"/>
                    <a:pt x="56" y="2560"/>
                  </a:cubicBezTo>
                  <a:cubicBezTo>
                    <a:pt x="0" y="2701"/>
                    <a:pt x="56" y="2841"/>
                    <a:pt x="197" y="2869"/>
                  </a:cubicBezTo>
                  <a:cubicBezTo>
                    <a:pt x="227" y="2884"/>
                    <a:pt x="259" y="2891"/>
                    <a:pt x="291" y="2891"/>
                  </a:cubicBezTo>
                  <a:cubicBezTo>
                    <a:pt x="378" y="2891"/>
                    <a:pt x="464" y="2839"/>
                    <a:pt x="506" y="2757"/>
                  </a:cubicBezTo>
                  <a:cubicBezTo>
                    <a:pt x="674" y="2336"/>
                    <a:pt x="730" y="1858"/>
                    <a:pt x="730" y="1409"/>
                  </a:cubicBezTo>
                  <a:cubicBezTo>
                    <a:pt x="730" y="764"/>
                    <a:pt x="590" y="202"/>
                    <a:pt x="590" y="174"/>
                  </a:cubicBezTo>
                  <a:cubicBezTo>
                    <a:pt x="565" y="76"/>
                    <a:pt x="477" y="0"/>
                    <a:pt x="3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4" name="Google Shape;1464;p18"/>
            <p:cNvSpPr/>
            <p:nvPr/>
          </p:nvSpPr>
          <p:spPr>
            <a:xfrm>
              <a:off x="4649425" y="3143050"/>
              <a:ext cx="18275" cy="224025"/>
            </a:xfrm>
            <a:custGeom>
              <a:avLst/>
              <a:gdLst/>
              <a:ahLst/>
              <a:cxnLst/>
              <a:rect l="l" t="t" r="r" b="b"/>
              <a:pathLst>
                <a:path w="731" h="8961" extrusionOk="0">
                  <a:moveTo>
                    <a:pt x="463" y="0"/>
                  </a:moveTo>
                  <a:cubicBezTo>
                    <a:pt x="343" y="0"/>
                    <a:pt x="253" y="103"/>
                    <a:pt x="253" y="229"/>
                  </a:cubicBezTo>
                  <a:lnTo>
                    <a:pt x="0" y="8708"/>
                  </a:lnTo>
                  <a:cubicBezTo>
                    <a:pt x="0" y="8848"/>
                    <a:pt x="113" y="8932"/>
                    <a:pt x="225" y="8960"/>
                  </a:cubicBezTo>
                  <a:cubicBezTo>
                    <a:pt x="365" y="8960"/>
                    <a:pt x="478" y="8848"/>
                    <a:pt x="478" y="8736"/>
                  </a:cubicBezTo>
                  <a:lnTo>
                    <a:pt x="730" y="229"/>
                  </a:lnTo>
                  <a:cubicBezTo>
                    <a:pt x="730" y="117"/>
                    <a:pt x="618" y="4"/>
                    <a:pt x="506" y="4"/>
                  </a:cubicBezTo>
                  <a:cubicBezTo>
                    <a:pt x="491" y="2"/>
                    <a:pt x="477" y="0"/>
                    <a:pt x="4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5" name="Google Shape;1465;p18"/>
            <p:cNvSpPr/>
            <p:nvPr/>
          </p:nvSpPr>
          <p:spPr>
            <a:xfrm>
              <a:off x="4652225" y="3168275"/>
              <a:ext cx="37925" cy="131550"/>
            </a:xfrm>
            <a:custGeom>
              <a:avLst/>
              <a:gdLst/>
              <a:ahLst/>
              <a:cxnLst/>
              <a:rect l="l" t="t" r="r" b="b"/>
              <a:pathLst>
                <a:path w="1517" h="5262" extrusionOk="0">
                  <a:moveTo>
                    <a:pt x="1276" y="1"/>
                  </a:moveTo>
                  <a:cubicBezTo>
                    <a:pt x="1174" y="1"/>
                    <a:pt x="1064" y="80"/>
                    <a:pt x="1039" y="203"/>
                  </a:cubicBezTo>
                  <a:lnTo>
                    <a:pt x="29" y="4975"/>
                  </a:lnTo>
                  <a:cubicBezTo>
                    <a:pt x="1" y="5116"/>
                    <a:pt x="85" y="5228"/>
                    <a:pt x="197" y="5256"/>
                  </a:cubicBezTo>
                  <a:cubicBezTo>
                    <a:pt x="216" y="5260"/>
                    <a:pt x="234" y="5262"/>
                    <a:pt x="251" y="5262"/>
                  </a:cubicBezTo>
                  <a:cubicBezTo>
                    <a:pt x="366" y="5262"/>
                    <a:pt x="454" y="5185"/>
                    <a:pt x="478" y="5088"/>
                  </a:cubicBezTo>
                  <a:lnTo>
                    <a:pt x="1489" y="287"/>
                  </a:lnTo>
                  <a:cubicBezTo>
                    <a:pt x="1517" y="175"/>
                    <a:pt x="1461" y="34"/>
                    <a:pt x="1320" y="6"/>
                  </a:cubicBezTo>
                  <a:cubicBezTo>
                    <a:pt x="1306" y="2"/>
                    <a:pt x="1291" y="1"/>
                    <a:pt x="12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6" name="Google Shape;1466;p18"/>
            <p:cNvSpPr/>
            <p:nvPr/>
          </p:nvSpPr>
          <p:spPr>
            <a:xfrm>
              <a:off x="3982650" y="3160575"/>
              <a:ext cx="18275" cy="252825"/>
            </a:xfrm>
            <a:custGeom>
              <a:avLst/>
              <a:gdLst/>
              <a:ahLst/>
              <a:cxnLst/>
              <a:rect l="l" t="t" r="r" b="b"/>
              <a:pathLst>
                <a:path w="731" h="10113" extrusionOk="0">
                  <a:moveTo>
                    <a:pt x="260" y="1"/>
                  </a:moveTo>
                  <a:cubicBezTo>
                    <a:pt x="248" y="1"/>
                    <a:pt x="237" y="2"/>
                    <a:pt x="225" y="5"/>
                  </a:cubicBezTo>
                  <a:cubicBezTo>
                    <a:pt x="85" y="5"/>
                    <a:pt x="0" y="118"/>
                    <a:pt x="0" y="230"/>
                  </a:cubicBezTo>
                  <a:lnTo>
                    <a:pt x="253" y="9860"/>
                  </a:lnTo>
                  <a:cubicBezTo>
                    <a:pt x="253" y="10000"/>
                    <a:pt x="365" y="10112"/>
                    <a:pt x="478" y="10112"/>
                  </a:cubicBezTo>
                  <a:cubicBezTo>
                    <a:pt x="618" y="10084"/>
                    <a:pt x="730" y="10000"/>
                    <a:pt x="730" y="9860"/>
                  </a:cubicBezTo>
                  <a:lnTo>
                    <a:pt x="450" y="230"/>
                  </a:lnTo>
                  <a:cubicBezTo>
                    <a:pt x="450" y="104"/>
                    <a:pt x="360" y="1"/>
                    <a:pt x="2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7" name="Google Shape;1467;p18"/>
            <p:cNvSpPr/>
            <p:nvPr/>
          </p:nvSpPr>
          <p:spPr>
            <a:xfrm>
              <a:off x="2591550" y="5031175"/>
              <a:ext cx="1179850" cy="346750"/>
            </a:xfrm>
            <a:custGeom>
              <a:avLst/>
              <a:gdLst/>
              <a:ahLst/>
              <a:cxnLst/>
              <a:rect l="l" t="t" r="r" b="b"/>
              <a:pathLst>
                <a:path w="47194" h="13870" extrusionOk="0">
                  <a:moveTo>
                    <a:pt x="23583" y="1"/>
                  </a:moveTo>
                  <a:cubicBezTo>
                    <a:pt x="10556" y="1"/>
                    <a:pt x="0" y="3117"/>
                    <a:pt x="0" y="6935"/>
                  </a:cubicBezTo>
                  <a:cubicBezTo>
                    <a:pt x="0" y="10753"/>
                    <a:pt x="10556" y="13869"/>
                    <a:pt x="23583" y="13869"/>
                  </a:cubicBezTo>
                  <a:cubicBezTo>
                    <a:pt x="36610" y="13869"/>
                    <a:pt x="47194" y="10753"/>
                    <a:pt x="47194" y="6935"/>
                  </a:cubicBezTo>
                  <a:cubicBezTo>
                    <a:pt x="47194" y="3117"/>
                    <a:pt x="36610" y="1"/>
                    <a:pt x="235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8" name="Google Shape;1468;p18"/>
            <p:cNvSpPr/>
            <p:nvPr/>
          </p:nvSpPr>
          <p:spPr>
            <a:xfrm>
              <a:off x="2591550" y="5031175"/>
              <a:ext cx="1179850" cy="346750"/>
            </a:xfrm>
            <a:custGeom>
              <a:avLst/>
              <a:gdLst/>
              <a:ahLst/>
              <a:cxnLst/>
              <a:rect l="l" t="t" r="r" b="b"/>
              <a:pathLst>
                <a:path w="47194" h="13870" extrusionOk="0">
                  <a:moveTo>
                    <a:pt x="23583" y="1"/>
                  </a:moveTo>
                  <a:cubicBezTo>
                    <a:pt x="10556" y="1"/>
                    <a:pt x="0" y="3117"/>
                    <a:pt x="0" y="6935"/>
                  </a:cubicBezTo>
                  <a:cubicBezTo>
                    <a:pt x="0" y="10753"/>
                    <a:pt x="10556" y="13869"/>
                    <a:pt x="23583" y="13869"/>
                  </a:cubicBezTo>
                  <a:cubicBezTo>
                    <a:pt x="36610" y="13869"/>
                    <a:pt x="47194" y="10753"/>
                    <a:pt x="47194" y="6935"/>
                  </a:cubicBezTo>
                  <a:cubicBezTo>
                    <a:pt x="47194" y="3117"/>
                    <a:pt x="36610" y="1"/>
                    <a:pt x="235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9" name="Google Shape;1469;p18"/>
            <p:cNvSpPr/>
            <p:nvPr/>
          </p:nvSpPr>
          <p:spPr>
            <a:xfrm>
              <a:off x="3400100" y="2659400"/>
              <a:ext cx="126350" cy="233900"/>
            </a:xfrm>
            <a:custGeom>
              <a:avLst/>
              <a:gdLst/>
              <a:ahLst/>
              <a:cxnLst/>
              <a:rect l="l" t="t" r="r" b="b"/>
              <a:pathLst>
                <a:path w="5054" h="9356" extrusionOk="0">
                  <a:moveTo>
                    <a:pt x="1156" y="1"/>
                  </a:moveTo>
                  <a:cubicBezTo>
                    <a:pt x="1015" y="1"/>
                    <a:pt x="904" y="7"/>
                    <a:pt x="843" y="7"/>
                  </a:cubicBezTo>
                  <a:cubicBezTo>
                    <a:pt x="618" y="7"/>
                    <a:pt x="393" y="147"/>
                    <a:pt x="674" y="540"/>
                  </a:cubicBezTo>
                  <a:cubicBezTo>
                    <a:pt x="983" y="905"/>
                    <a:pt x="1881" y="990"/>
                    <a:pt x="1881" y="1355"/>
                  </a:cubicBezTo>
                  <a:lnTo>
                    <a:pt x="1881" y="3713"/>
                  </a:lnTo>
                  <a:cubicBezTo>
                    <a:pt x="1881" y="3713"/>
                    <a:pt x="1516" y="2646"/>
                    <a:pt x="1292" y="2028"/>
                  </a:cubicBezTo>
                  <a:cubicBezTo>
                    <a:pt x="1135" y="1618"/>
                    <a:pt x="653" y="1384"/>
                    <a:pt x="345" y="1384"/>
                  </a:cubicBezTo>
                  <a:cubicBezTo>
                    <a:pt x="211" y="1384"/>
                    <a:pt x="110" y="1429"/>
                    <a:pt x="85" y="1523"/>
                  </a:cubicBezTo>
                  <a:cubicBezTo>
                    <a:pt x="0" y="1804"/>
                    <a:pt x="534" y="2337"/>
                    <a:pt x="758" y="3179"/>
                  </a:cubicBezTo>
                  <a:cubicBezTo>
                    <a:pt x="983" y="3994"/>
                    <a:pt x="899" y="5594"/>
                    <a:pt x="899" y="5594"/>
                  </a:cubicBezTo>
                  <a:cubicBezTo>
                    <a:pt x="899" y="5594"/>
                    <a:pt x="843" y="6492"/>
                    <a:pt x="1516" y="7250"/>
                  </a:cubicBezTo>
                  <a:cubicBezTo>
                    <a:pt x="2190" y="8008"/>
                    <a:pt x="3482" y="9356"/>
                    <a:pt x="3482" y="9356"/>
                  </a:cubicBezTo>
                  <a:lnTo>
                    <a:pt x="5054" y="8149"/>
                  </a:lnTo>
                  <a:cubicBezTo>
                    <a:pt x="5054" y="8149"/>
                    <a:pt x="4520" y="6801"/>
                    <a:pt x="4689" y="6127"/>
                  </a:cubicBezTo>
                  <a:cubicBezTo>
                    <a:pt x="4829" y="5425"/>
                    <a:pt x="4913" y="4387"/>
                    <a:pt x="4520" y="3544"/>
                  </a:cubicBezTo>
                  <a:cubicBezTo>
                    <a:pt x="4155" y="2730"/>
                    <a:pt x="2948" y="2562"/>
                    <a:pt x="2948" y="2562"/>
                  </a:cubicBezTo>
                  <a:cubicBezTo>
                    <a:pt x="2948" y="2562"/>
                    <a:pt x="3032" y="2281"/>
                    <a:pt x="3032" y="1888"/>
                  </a:cubicBezTo>
                  <a:cubicBezTo>
                    <a:pt x="3032" y="1523"/>
                    <a:pt x="3032" y="821"/>
                    <a:pt x="2499" y="372"/>
                  </a:cubicBezTo>
                  <a:cubicBezTo>
                    <a:pt x="2111" y="45"/>
                    <a:pt x="1530" y="1"/>
                    <a:pt x="1156" y="1"/>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0" name="Google Shape;1470;p18"/>
            <p:cNvSpPr/>
            <p:nvPr/>
          </p:nvSpPr>
          <p:spPr>
            <a:xfrm>
              <a:off x="3395875" y="2653250"/>
              <a:ext cx="136900" cy="245950"/>
            </a:xfrm>
            <a:custGeom>
              <a:avLst/>
              <a:gdLst/>
              <a:ahLst/>
              <a:cxnLst/>
              <a:rect l="l" t="t" r="r" b="b"/>
              <a:pathLst>
                <a:path w="5476" h="9838" extrusionOk="0">
                  <a:moveTo>
                    <a:pt x="1292" y="478"/>
                  </a:moveTo>
                  <a:cubicBezTo>
                    <a:pt x="1461" y="478"/>
                    <a:pt x="1685" y="478"/>
                    <a:pt x="1910" y="534"/>
                  </a:cubicBezTo>
                  <a:cubicBezTo>
                    <a:pt x="2135" y="590"/>
                    <a:pt x="2359" y="674"/>
                    <a:pt x="2500" y="814"/>
                  </a:cubicBezTo>
                  <a:cubicBezTo>
                    <a:pt x="2724" y="983"/>
                    <a:pt x="2836" y="1236"/>
                    <a:pt x="2893" y="1460"/>
                  </a:cubicBezTo>
                  <a:cubicBezTo>
                    <a:pt x="2949" y="1713"/>
                    <a:pt x="2949" y="1937"/>
                    <a:pt x="2949" y="2134"/>
                  </a:cubicBezTo>
                  <a:cubicBezTo>
                    <a:pt x="2949" y="2302"/>
                    <a:pt x="2949" y="2471"/>
                    <a:pt x="2921" y="2583"/>
                  </a:cubicBezTo>
                  <a:cubicBezTo>
                    <a:pt x="2921" y="2639"/>
                    <a:pt x="2921" y="2695"/>
                    <a:pt x="2893" y="2724"/>
                  </a:cubicBezTo>
                  <a:lnTo>
                    <a:pt x="2893" y="2752"/>
                  </a:lnTo>
                  <a:cubicBezTo>
                    <a:pt x="2865" y="2836"/>
                    <a:pt x="2893" y="2892"/>
                    <a:pt x="2921" y="2948"/>
                  </a:cubicBezTo>
                  <a:cubicBezTo>
                    <a:pt x="2977" y="3004"/>
                    <a:pt x="3033" y="3032"/>
                    <a:pt x="3089" y="3060"/>
                  </a:cubicBezTo>
                  <a:cubicBezTo>
                    <a:pt x="3145" y="3060"/>
                    <a:pt x="3426" y="3117"/>
                    <a:pt x="3735" y="3229"/>
                  </a:cubicBezTo>
                  <a:cubicBezTo>
                    <a:pt x="4044" y="3369"/>
                    <a:pt x="4352" y="3594"/>
                    <a:pt x="4493" y="3903"/>
                  </a:cubicBezTo>
                  <a:cubicBezTo>
                    <a:pt x="4661" y="4296"/>
                    <a:pt x="4746" y="4773"/>
                    <a:pt x="4746" y="5222"/>
                  </a:cubicBezTo>
                  <a:cubicBezTo>
                    <a:pt x="4746" y="5643"/>
                    <a:pt x="4689" y="6008"/>
                    <a:pt x="4633" y="6317"/>
                  </a:cubicBezTo>
                  <a:cubicBezTo>
                    <a:pt x="4605" y="6429"/>
                    <a:pt x="4605" y="6542"/>
                    <a:pt x="4605" y="6654"/>
                  </a:cubicBezTo>
                  <a:cubicBezTo>
                    <a:pt x="4605" y="7047"/>
                    <a:pt x="4689" y="7496"/>
                    <a:pt x="4802" y="7861"/>
                  </a:cubicBezTo>
                  <a:cubicBezTo>
                    <a:pt x="4861" y="8055"/>
                    <a:pt x="4913" y="8217"/>
                    <a:pt x="4952" y="8326"/>
                  </a:cubicBezTo>
                  <a:lnTo>
                    <a:pt x="4952" y="8326"/>
                  </a:lnTo>
                  <a:lnTo>
                    <a:pt x="3676" y="9306"/>
                  </a:lnTo>
                  <a:lnTo>
                    <a:pt x="3676" y="9306"/>
                  </a:lnTo>
                  <a:cubicBezTo>
                    <a:pt x="3541" y="9161"/>
                    <a:pt x="3325" y="8928"/>
                    <a:pt x="3089" y="8675"/>
                  </a:cubicBezTo>
                  <a:cubicBezTo>
                    <a:pt x="2696" y="8254"/>
                    <a:pt x="2191" y="7721"/>
                    <a:pt x="1854" y="7328"/>
                  </a:cubicBezTo>
                  <a:cubicBezTo>
                    <a:pt x="1348" y="6794"/>
                    <a:pt x="1320" y="6121"/>
                    <a:pt x="1320" y="5924"/>
                  </a:cubicBezTo>
                  <a:lnTo>
                    <a:pt x="1320" y="5868"/>
                  </a:lnTo>
                  <a:lnTo>
                    <a:pt x="1320" y="5840"/>
                  </a:lnTo>
                  <a:cubicBezTo>
                    <a:pt x="1320" y="5840"/>
                    <a:pt x="1320" y="5587"/>
                    <a:pt x="1320" y="5222"/>
                  </a:cubicBezTo>
                  <a:cubicBezTo>
                    <a:pt x="1320" y="4689"/>
                    <a:pt x="1292" y="3903"/>
                    <a:pt x="1152" y="3369"/>
                  </a:cubicBezTo>
                  <a:cubicBezTo>
                    <a:pt x="1040" y="2948"/>
                    <a:pt x="843" y="2611"/>
                    <a:pt x="703" y="2330"/>
                  </a:cubicBezTo>
                  <a:cubicBezTo>
                    <a:pt x="647" y="2190"/>
                    <a:pt x="562" y="2078"/>
                    <a:pt x="534" y="1994"/>
                  </a:cubicBezTo>
                  <a:cubicBezTo>
                    <a:pt x="498" y="1939"/>
                    <a:pt x="485" y="1885"/>
                    <a:pt x="481" y="1853"/>
                  </a:cubicBezTo>
                  <a:lnTo>
                    <a:pt x="506" y="1853"/>
                  </a:lnTo>
                  <a:cubicBezTo>
                    <a:pt x="590" y="1853"/>
                    <a:pt x="759" y="1909"/>
                    <a:pt x="899" y="1994"/>
                  </a:cubicBezTo>
                  <a:cubicBezTo>
                    <a:pt x="1068" y="2078"/>
                    <a:pt x="1180" y="2218"/>
                    <a:pt x="1236" y="2359"/>
                  </a:cubicBezTo>
                  <a:cubicBezTo>
                    <a:pt x="1348" y="2667"/>
                    <a:pt x="1489" y="3088"/>
                    <a:pt x="1629" y="3425"/>
                  </a:cubicBezTo>
                  <a:cubicBezTo>
                    <a:pt x="1707" y="3660"/>
                    <a:pt x="1785" y="3853"/>
                    <a:pt x="1826" y="3949"/>
                  </a:cubicBezTo>
                  <a:lnTo>
                    <a:pt x="1826" y="3949"/>
                  </a:lnTo>
                  <a:lnTo>
                    <a:pt x="1826" y="3959"/>
                  </a:lnTo>
                  <a:lnTo>
                    <a:pt x="1830" y="3959"/>
                  </a:lnTo>
                  <a:cubicBezTo>
                    <a:pt x="1845" y="3995"/>
                    <a:pt x="1854" y="4015"/>
                    <a:pt x="1854" y="4015"/>
                  </a:cubicBezTo>
                  <a:cubicBezTo>
                    <a:pt x="1882" y="4127"/>
                    <a:pt x="1994" y="4183"/>
                    <a:pt x="2107" y="4183"/>
                  </a:cubicBezTo>
                  <a:cubicBezTo>
                    <a:pt x="2219" y="4155"/>
                    <a:pt x="2303" y="4071"/>
                    <a:pt x="2303" y="3959"/>
                  </a:cubicBezTo>
                  <a:lnTo>
                    <a:pt x="2303" y="1601"/>
                  </a:lnTo>
                  <a:cubicBezTo>
                    <a:pt x="2303" y="1516"/>
                    <a:pt x="2275" y="1432"/>
                    <a:pt x="2219" y="1348"/>
                  </a:cubicBezTo>
                  <a:cubicBezTo>
                    <a:pt x="2135" y="1236"/>
                    <a:pt x="2022" y="1151"/>
                    <a:pt x="1910" y="1095"/>
                  </a:cubicBezTo>
                  <a:cubicBezTo>
                    <a:pt x="1742" y="1011"/>
                    <a:pt x="1545" y="927"/>
                    <a:pt x="1377" y="871"/>
                  </a:cubicBezTo>
                  <a:cubicBezTo>
                    <a:pt x="1236" y="786"/>
                    <a:pt x="1096" y="702"/>
                    <a:pt x="1040" y="618"/>
                  </a:cubicBezTo>
                  <a:cubicBezTo>
                    <a:pt x="984" y="590"/>
                    <a:pt x="955" y="534"/>
                    <a:pt x="955" y="506"/>
                  </a:cubicBezTo>
                  <a:lnTo>
                    <a:pt x="948" y="499"/>
                  </a:lnTo>
                  <a:lnTo>
                    <a:pt x="948" y="499"/>
                  </a:lnTo>
                  <a:lnTo>
                    <a:pt x="1012" y="478"/>
                  </a:lnTo>
                  <a:close/>
                  <a:moveTo>
                    <a:pt x="1292" y="0"/>
                  </a:moveTo>
                  <a:cubicBezTo>
                    <a:pt x="1152" y="0"/>
                    <a:pt x="1040" y="28"/>
                    <a:pt x="1012" y="28"/>
                  </a:cubicBezTo>
                  <a:cubicBezTo>
                    <a:pt x="899" y="28"/>
                    <a:pt x="787" y="28"/>
                    <a:pt x="675" y="113"/>
                  </a:cubicBezTo>
                  <a:cubicBezTo>
                    <a:pt x="562" y="169"/>
                    <a:pt x="478" y="309"/>
                    <a:pt x="478" y="478"/>
                  </a:cubicBezTo>
                  <a:cubicBezTo>
                    <a:pt x="478" y="618"/>
                    <a:pt x="562" y="758"/>
                    <a:pt x="675" y="927"/>
                  </a:cubicBezTo>
                  <a:cubicBezTo>
                    <a:pt x="787" y="1067"/>
                    <a:pt x="927" y="1151"/>
                    <a:pt x="1068" y="1207"/>
                  </a:cubicBezTo>
                  <a:cubicBezTo>
                    <a:pt x="1264" y="1320"/>
                    <a:pt x="1489" y="1404"/>
                    <a:pt x="1657" y="1488"/>
                  </a:cubicBezTo>
                  <a:cubicBezTo>
                    <a:pt x="1742" y="1516"/>
                    <a:pt x="1798" y="1572"/>
                    <a:pt x="1798" y="1601"/>
                  </a:cubicBezTo>
                  <a:lnTo>
                    <a:pt x="1826" y="1601"/>
                  </a:lnTo>
                  <a:lnTo>
                    <a:pt x="1826" y="2597"/>
                  </a:lnTo>
                  <a:lnTo>
                    <a:pt x="1826" y="2597"/>
                  </a:lnTo>
                  <a:cubicBezTo>
                    <a:pt x="1776" y="2460"/>
                    <a:pt x="1728" y="2331"/>
                    <a:pt x="1685" y="2218"/>
                  </a:cubicBezTo>
                  <a:cubicBezTo>
                    <a:pt x="1573" y="1937"/>
                    <a:pt x="1377" y="1741"/>
                    <a:pt x="1152" y="1601"/>
                  </a:cubicBezTo>
                  <a:cubicBezTo>
                    <a:pt x="927" y="1460"/>
                    <a:pt x="703" y="1404"/>
                    <a:pt x="506" y="1404"/>
                  </a:cubicBezTo>
                  <a:cubicBezTo>
                    <a:pt x="394" y="1404"/>
                    <a:pt x="310" y="1404"/>
                    <a:pt x="226" y="1460"/>
                  </a:cubicBezTo>
                  <a:cubicBezTo>
                    <a:pt x="147" y="1486"/>
                    <a:pt x="68" y="1562"/>
                    <a:pt x="35" y="1687"/>
                  </a:cubicBezTo>
                  <a:lnTo>
                    <a:pt x="35" y="1687"/>
                  </a:lnTo>
                  <a:lnTo>
                    <a:pt x="29" y="1685"/>
                  </a:lnTo>
                  <a:cubicBezTo>
                    <a:pt x="1" y="1741"/>
                    <a:pt x="1" y="1797"/>
                    <a:pt x="1" y="1825"/>
                  </a:cubicBezTo>
                  <a:cubicBezTo>
                    <a:pt x="1" y="1965"/>
                    <a:pt x="57" y="2078"/>
                    <a:pt x="113" y="2190"/>
                  </a:cubicBezTo>
                  <a:cubicBezTo>
                    <a:pt x="282" y="2527"/>
                    <a:pt x="562" y="2948"/>
                    <a:pt x="703" y="3482"/>
                  </a:cubicBezTo>
                  <a:cubicBezTo>
                    <a:pt x="815" y="3931"/>
                    <a:pt x="871" y="4689"/>
                    <a:pt x="871" y="5222"/>
                  </a:cubicBezTo>
                  <a:cubicBezTo>
                    <a:pt x="871" y="5391"/>
                    <a:pt x="843" y="5559"/>
                    <a:pt x="843" y="5643"/>
                  </a:cubicBezTo>
                  <a:cubicBezTo>
                    <a:pt x="843" y="5756"/>
                    <a:pt x="843" y="5812"/>
                    <a:pt x="843" y="5812"/>
                  </a:cubicBezTo>
                  <a:cubicBezTo>
                    <a:pt x="843" y="5812"/>
                    <a:pt x="843" y="5868"/>
                    <a:pt x="843" y="5924"/>
                  </a:cubicBezTo>
                  <a:cubicBezTo>
                    <a:pt x="843" y="6177"/>
                    <a:pt x="899" y="6963"/>
                    <a:pt x="1517" y="7665"/>
                  </a:cubicBezTo>
                  <a:cubicBezTo>
                    <a:pt x="2191" y="8423"/>
                    <a:pt x="3482" y="9770"/>
                    <a:pt x="3482" y="9770"/>
                  </a:cubicBezTo>
                  <a:cubicBezTo>
                    <a:pt x="3529" y="9817"/>
                    <a:pt x="3592" y="9837"/>
                    <a:pt x="3654" y="9837"/>
                  </a:cubicBezTo>
                  <a:cubicBezTo>
                    <a:pt x="3704" y="9837"/>
                    <a:pt x="3753" y="9824"/>
                    <a:pt x="3791" y="9798"/>
                  </a:cubicBezTo>
                  <a:lnTo>
                    <a:pt x="5363" y="8591"/>
                  </a:lnTo>
                  <a:cubicBezTo>
                    <a:pt x="5447" y="8535"/>
                    <a:pt x="5475" y="8423"/>
                    <a:pt x="5447" y="8310"/>
                  </a:cubicBezTo>
                  <a:lnTo>
                    <a:pt x="5419" y="8282"/>
                  </a:lnTo>
                  <a:cubicBezTo>
                    <a:pt x="5391" y="8170"/>
                    <a:pt x="5307" y="7917"/>
                    <a:pt x="5223" y="7609"/>
                  </a:cubicBezTo>
                  <a:cubicBezTo>
                    <a:pt x="5139" y="7272"/>
                    <a:pt x="5054" y="6935"/>
                    <a:pt x="5054" y="6654"/>
                  </a:cubicBezTo>
                  <a:cubicBezTo>
                    <a:pt x="5054" y="6570"/>
                    <a:pt x="5054" y="6486"/>
                    <a:pt x="5082" y="6401"/>
                  </a:cubicBezTo>
                  <a:cubicBezTo>
                    <a:pt x="5167" y="6092"/>
                    <a:pt x="5223" y="5671"/>
                    <a:pt x="5223" y="5222"/>
                  </a:cubicBezTo>
                  <a:cubicBezTo>
                    <a:pt x="5223" y="4717"/>
                    <a:pt x="5139" y="4183"/>
                    <a:pt x="4914" y="3706"/>
                  </a:cubicBezTo>
                  <a:cubicBezTo>
                    <a:pt x="4689" y="3201"/>
                    <a:pt x="4240" y="2920"/>
                    <a:pt x="3847" y="2780"/>
                  </a:cubicBezTo>
                  <a:cubicBezTo>
                    <a:pt x="3674" y="2700"/>
                    <a:pt x="3513" y="2651"/>
                    <a:pt x="3389" y="2623"/>
                  </a:cubicBezTo>
                  <a:lnTo>
                    <a:pt x="3389" y="2623"/>
                  </a:lnTo>
                  <a:cubicBezTo>
                    <a:pt x="3408" y="2496"/>
                    <a:pt x="3426" y="2327"/>
                    <a:pt x="3426" y="2134"/>
                  </a:cubicBezTo>
                  <a:cubicBezTo>
                    <a:pt x="3426" y="1937"/>
                    <a:pt x="3426" y="1657"/>
                    <a:pt x="3342" y="1348"/>
                  </a:cubicBezTo>
                  <a:cubicBezTo>
                    <a:pt x="3286" y="1039"/>
                    <a:pt x="3117" y="702"/>
                    <a:pt x="2808" y="449"/>
                  </a:cubicBezTo>
                  <a:cubicBezTo>
                    <a:pt x="2584" y="253"/>
                    <a:pt x="2275" y="141"/>
                    <a:pt x="2022" y="84"/>
                  </a:cubicBezTo>
                  <a:cubicBezTo>
                    <a:pt x="1742" y="28"/>
                    <a:pt x="1489" y="0"/>
                    <a:pt x="1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1" name="Google Shape;1471;p18"/>
            <p:cNvSpPr/>
            <p:nvPr/>
          </p:nvSpPr>
          <p:spPr>
            <a:xfrm>
              <a:off x="3487125" y="2863100"/>
              <a:ext cx="346050" cy="500625"/>
            </a:xfrm>
            <a:custGeom>
              <a:avLst/>
              <a:gdLst/>
              <a:ahLst/>
              <a:cxnLst/>
              <a:rect l="l" t="t" r="r" b="b"/>
              <a:pathLst>
                <a:path w="13842" h="20025" extrusionOk="0">
                  <a:moveTo>
                    <a:pt x="1573" y="1"/>
                  </a:moveTo>
                  <a:lnTo>
                    <a:pt x="1" y="1208"/>
                  </a:lnTo>
                  <a:cubicBezTo>
                    <a:pt x="1" y="1208"/>
                    <a:pt x="8732" y="19007"/>
                    <a:pt x="9546" y="19597"/>
                  </a:cubicBezTo>
                  <a:cubicBezTo>
                    <a:pt x="9893" y="19851"/>
                    <a:pt x="10274" y="20025"/>
                    <a:pt x="10686" y="20025"/>
                  </a:cubicBezTo>
                  <a:cubicBezTo>
                    <a:pt x="11273" y="20025"/>
                    <a:pt x="11925" y="19672"/>
                    <a:pt x="12634" y="18698"/>
                  </a:cubicBezTo>
                  <a:cubicBezTo>
                    <a:pt x="13841" y="17042"/>
                    <a:pt x="13701" y="15975"/>
                    <a:pt x="12859" y="14094"/>
                  </a:cubicBezTo>
                  <a:cubicBezTo>
                    <a:pt x="12045" y="12213"/>
                    <a:pt x="1573" y="1"/>
                    <a:pt x="15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2" name="Google Shape;1472;p18"/>
            <p:cNvSpPr/>
            <p:nvPr/>
          </p:nvSpPr>
          <p:spPr>
            <a:xfrm>
              <a:off x="3480800" y="2857400"/>
              <a:ext cx="350275" cy="512475"/>
            </a:xfrm>
            <a:custGeom>
              <a:avLst/>
              <a:gdLst/>
              <a:ahLst/>
              <a:cxnLst/>
              <a:rect l="l" t="t" r="r" b="b"/>
              <a:pathLst>
                <a:path w="14011" h="20499" extrusionOk="0">
                  <a:moveTo>
                    <a:pt x="1802" y="551"/>
                  </a:moveTo>
                  <a:cubicBezTo>
                    <a:pt x="1878" y="634"/>
                    <a:pt x="1981" y="752"/>
                    <a:pt x="2107" y="902"/>
                  </a:cubicBezTo>
                  <a:cubicBezTo>
                    <a:pt x="3117" y="2082"/>
                    <a:pt x="5644" y="5086"/>
                    <a:pt x="8002" y="7949"/>
                  </a:cubicBezTo>
                  <a:cubicBezTo>
                    <a:pt x="9181" y="9409"/>
                    <a:pt x="10332" y="10813"/>
                    <a:pt x="11231" y="11992"/>
                  </a:cubicBezTo>
                  <a:cubicBezTo>
                    <a:pt x="11680" y="12553"/>
                    <a:pt x="12045" y="13087"/>
                    <a:pt x="12354" y="13508"/>
                  </a:cubicBezTo>
                  <a:cubicBezTo>
                    <a:pt x="12635" y="13929"/>
                    <a:pt x="12831" y="14238"/>
                    <a:pt x="12915" y="14434"/>
                  </a:cubicBezTo>
                  <a:cubicBezTo>
                    <a:pt x="13308" y="15333"/>
                    <a:pt x="13533" y="16035"/>
                    <a:pt x="13533" y="16680"/>
                  </a:cubicBezTo>
                  <a:cubicBezTo>
                    <a:pt x="13533" y="17326"/>
                    <a:pt x="13308" y="17972"/>
                    <a:pt x="12719" y="18786"/>
                  </a:cubicBezTo>
                  <a:cubicBezTo>
                    <a:pt x="12354" y="19263"/>
                    <a:pt x="12045" y="19572"/>
                    <a:pt x="11736" y="19769"/>
                  </a:cubicBezTo>
                  <a:cubicBezTo>
                    <a:pt x="11455" y="19965"/>
                    <a:pt x="11175" y="20021"/>
                    <a:pt x="10950" y="20021"/>
                  </a:cubicBezTo>
                  <a:cubicBezTo>
                    <a:pt x="10585" y="20021"/>
                    <a:pt x="10248" y="19881"/>
                    <a:pt x="9939" y="19656"/>
                  </a:cubicBezTo>
                  <a:cubicBezTo>
                    <a:pt x="9939" y="19656"/>
                    <a:pt x="9911" y="19628"/>
                    <a:pt x="9883" y="19572"/>
                  </a:cubicBezTo>
                  <a:cubicBezTo>
                    <a:pt x="9715" y="19376"/>
                    <a:pt x="9462" y="18926"/>
                    <a:pt x="9097" y="18337"/>
                  </a:cubicBezTo>
                  <a:cubicBezTo>
                    <a:pt x="7890" y="16175"/>
                    <a:pt x="5728" y="11936"/>
                    <a:pt x="3875" y="8230"/>
                  </a:cubicBezTo>
                  <a:cubicBezTo>
                    <a:pt x="2949" y="6377"/>
                    <a:pt x="2078" y="4636"/>
                    <a:pt x="1461" y="3401"/>
                  </a:cubicBezTo>
                  <a:cubicBezTo>
                    <a:pt x="1152" y="2755"/>
                    <a:pt x="899" y="2250"/>
                    <a:pt x="731" y="1885"/>
                  </a:cubicBezTo>
                  <a:cubicBezTo>
                    <a:pt x="655" y="1732"/>
                    <a:pt x="590" y="1609"/>
                    <a:pt x="542" y="1519"/>
                  </a:cubicBezTo>
                  <a:lnTo>
                    <a:pt x="542" y="1519"/>
                  </a:lnTo>
                  <a:lnTo>
                    <a:pt x="1802" y="551"/>
                  </a:lnTo>
                  <a:close/>
                  <a:moveTo>
                    <a:pt x="1852" y="0"/>
                  </a:moveTo>
                  <a:cubicBezTo>
                    <a:pt x="1796" y="0"/>
                    <a:pt x="1738" y="21"/>
                    <a:pt x="1685" y="60"/>
                  </a:cubicBezTo>
                  <a:lnTo>
                    <a:pt x="113" y="1267"/>
                  </a:lnTo>
                  <a:cubicBezTo>
                    <a:pt x="29" y="1324"/>
                    <a:pt x="1" y="1436"/>
                    <a:pt x="29" y="1548"/>
                  </a:cubicBezTo>
                  <a:cubicBezTo>
                    <a:pt x="29" y="1548"/>
                    <a:pt x="2219" y="5984"/>
                    <a:pt x="4493" y="10532"/>
                  </a:cubicBezTo>
                  <a:cubicBezTo>
                    <a:pt x="5644" y="12778"/>
                    <a:pt x="6823" y="15052"/>
                    <a:pt x="7750" y="16821"/>
                  </a:cubicBezTo>
                  <a:cubicBezTo>
                    <a:pt x="8227" y="17691"/>
                    <a:pt x="8620" y="18449"/>
                    <a:pt x="8957" y="18983"/>
                  </a:cubicBezTo>
                  <a:cubicBezTo>
                    <a:pt x="9125" y="19263"/>
                    <a:pt x="9238" y="19488"/>
                    <a:pt x="9378" y="19656"/>
                  </a:cubicBezTo>
                  <a:cubicBezTo>
                    <a:pt x="9434" y="19741"/>
                    <a:pt x="9462" y="19825"/>
                    <a:pt x="9518" y="19881"/>
                  </a:cubicBezTo>
                  <a:cubicBezTo>
                    <a:pt x="9574" y="19937"/>
                    <a:pt x="9603" y="19993"/>
                    <a:pt x="9659" y="20021"/>
                  </a:cubicBezTo>
                  <a:cubicBezTo>
                    <a:pt x="10024" y="20302"/>
                    <a:pt x="10473" y="20499"/>
                    <a:pt x="10950" y="20499"/>
                  </a:cubicBezTo>
                  <a:cubicBezTo>
                    <a:pt x="11287" y="20499"/>
                    <a:pt x="11652" y="20386"/>
                    <a:pt x="11989" y="20162"/>
                  </a:cubicBezTo>
                  <a:cubicBezTo>
                    <a:pt x="12354" y="19937"/>
                    <a:pt x="12719" y="19572"/>
                    <a:pt x="13084" y="19067"/>
                  </a:cubicBezTo>
                  <a:cubicBezTo>
                    <a:pt x="13730" y="18196"/>
                    <a:pt x="14010" y="17467"/>
                    <a:pt x="14010" y="16680"/>
                  </a:cubicBezTo>
                  <a:cubicBezTo>
                    <a:pt x="14010" y="15922"/>
                    <a:pt x="13758" y="15164"/>
                    <a:pt x="13336" y="14238"/>
                  </a:cubicBezTo>
                  <a:cubicBezTo>
                    <a:pt x="13224" y="13957"/>
                    <a:pt x="12971" y="13564"/>
                    <a:pt x="12578" y="13031"/>
                  </a:cubicBezTo>
                  <a:cubicBezTo>
                    <a:pt x="11315" y="11234"/>
                    <a:pt x="8676" y="8005"/>
                    <a:pt x="6346" y="5198"/>
                  </a:cubicBezTo>
                  <a:cubicBezTo>
                    <a:pt x="4016" y="2418"/>
                    <a:pt x="2022" y="88"/>
                    <a:pt x="2022" y="88"/>
                  </a:cubicBezTo>
                  <a:cubicBezTo>
                    <a:pt x="1977" y="28"/>
                    <a:pt x="1916" y="0"/>
                    <a:pt x="18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3" name="Google Shape;1473;p18"/>
            <p:cNvSpPr/>
            <p:nvPr/>
          </p:nvSpPr>
          <p:spPr>
            <a:xfrm>
              <a:off x="3115850" y="2418375"/>
              <a:ext cx="301125" cy="330350"/>
            </a:xfrm>
            <a:custGeom>
              <a:avLst/>
              <a:gdLst/>
              <a:ahLst/>
              <a:cxnLst/>
              <a:rect l="l" t="t" r="r" b="b"/>
              <a:pathLst>
                <a:path w="12045" h="13214" extrusionOk="0">
                  <a:moveTo>
                    <a:pt x="7069" y="1"/>
                  </a:moveTo>
                  <a:cubicBezTo>
                    <a:pt x="6062" y="1"/>
                    <a:pt x="4893" y="75"/>
                    <a:pt x="3818" y="327"/>
                  </a:cubicBezTo>
                  <a:cubicBezTo>
                    <a:pt x="1179" y="945"/>
                    <a:pt x="0" y="3359"/>
                    <a:pt x="786" y="5746"/>
                  </a:cubicBezTo>
                  <a:cubicBezTo>
                    <a:pt x="1572" y="8104"/>
                    <a:pt x="2358" y="9564"/>
                    <a:pt x="2358" y="9564"/>
                  </a:cubicBezTo>
                  <a:lnTo>
                    <a:pt x="2246" y="12877"/>
                  </a:lnTo>
                  <a:lnTo>
                    <a:pt x="4324" y="12877"/>
                  </a:lnTo>
                  <a:cubicBezTo>
                    <a:pt x="5390" y="12877"/>
                    <a:pt x="8086" y="13213"/>
                    <a:pt x="8086" y="13213"/>
                  </a:cubicBezTo>
                  <a:lnTo>
                    <a:pt x="8198" y="11080"/>
                  </a:lnTo>
                  <a:cubicBezTo>
                    <a:pt x="8198" y="11080"/>
                    <a:pt x="9130" y="11257"/>
                    <a:pt x="9869" y="11257"/>
                  </a:cubicBezTo>
                  <a:cubicBezTo>
                    <a:pt x="9961" y="11257"/>
                    <a:pt x="10051" y="11254"/>
                    <a:pt x="10135" y="11248"/>
                  </a:cubicBezTo>
                  <a:cubicBezTo>
                    <a:pt x="10865" y="11192"/>
                    <a:pt x="11258" y="11136"/>
                    <a:pt x="11258" y="10350"/>
                  </a:cubicBezTo>
                  <a:cubicBezTo>
                    <a:pt x="11258" y="9564"/>
                    <a:pt x="11427" y="7149"/>
                    <a:pt x="11427" y="7149"/>
                  </a:cubicBezTo>
                  <a:cubicBezTo>
                    <a:pt x="11427" y="7149"/>
                    <a:pt x="11595" y="6981"/>
                    <a:pt x="11820" y="6532"/>
                  </a:cubicBezTo>
                  <a:cubicBezTo>
                    <a:pt x="12044" y="6082"/>
                    <a:pt x="11651" y="5914"/>
                    <a:pt x="11314" y="5324"/>
                  </a:cubicBezTo>
                  <a:cubicBezTo>
                    <a:pt x="10977" y="4763"/>
                    <a:pt x="10809" y="4201"/>
                    <a:pt x="10809" y="3528"/>
                  </a:cubicBezTo>
                  <a:cubicBezTo>
                    <a:pt x="10809" y="2854"/>
                    <a:pt x="9658" y="159"/>
                    <a:pt x="9658" y="159"/>
                  </a:cubicBezTo>
                  <a:cubicBezTo>
                    <a:pt x="9658" y="159"/>
                    <a:pt x="8534" y="1"/>
                    <a:pt x="7069" y="1"/>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4" name="Google Shape;1474;p18"/>
            <p:cNvSpPr/>
            <p:nvPr/>
          </p:nvSpPr>
          <p:spPr>
            <a:xfrm>
              <a:off x="3123550" y="2412500"/>
              <a:ext cx="294825" cy="342125"/>
            </a:xfrm>
            <a:custGeom>
              <a:avLst/>
              <a:gdLst/>
              <a:ahLst/>
              <a:cxnLst/>
              <a:rect l="l" t="t" r="r" b="b"/>
              <a:pathLst>
                <a:path w="11793" h="13685" extrusionOk="0">
                  <a:moveTo>
                    <a:pt x="6767" y="478"/>
                  </a:moveTo>
                  <a:cubicBezTo>
                    <a:pt x="7497" y="478"/>
                    <a:pt x="8143" y="506"/>
                    <a:pt x="8592" y="562"/>
                  </a:cubicBezTo>
                  <a:cubicBezTo>
                    <a:pt x="8816" y="562"/>
                    <a:pt x="9013" y="590"/>
                    <a:pt x="9125" y="590"/>
                  </a:cubicBezTo>
                  <a:cubicBezTo>
                    <a:pt x="9152" y="596"/>
                    <a:pt x="9177" y="600"/>
                    <a:pt x="9198" y="604"/>
                  </a:cubicBezTo>
                  <a:lnTo>
                    <a:pt x="9198" y="604"/>
                  </a:lnTo>
                  <a:cubicBezTo>
                    <a:pt x="9226" y="681"/>
                    <a:pt x="9267" y="791"/>
                    <a:pt x="9322" y="927"/>
                  </a:cubicBezTo>
                  <a:cubicBezTo>
                    <a:pt x="9490" y="1320"/>
                    <a:pt x="9715" y="1910"/>
                    <a:pt x="9911" y="2471"/>
                  </a:cubicBezTo>
                  <a:cubicBezTo>
                    <a:pt x="10024" y="2780"/>
                    <a:pt x="10108" y="3033"/>
                    <a:pt x="10164" y="3257"/>
                  </a:cubicBezTo>
                  <a:cubicBezTo>
                    <a:pt x="10220" y="3510"/>
                    <a:pt x="10248" y="3678"/>
                    <a:pt x="10248" y="3763"/>
                  </a:cubicBezTo>
                  <a:cubicBezTo>
                    <a:pt x="10248" y="4493"/>
                    <a:pt x="10445" y="5110"/>
                    <a:pt x="10782" y="5700"/>
                  </a:cubicBezTo>
                  <a:cubicBezTo>
                    <a:pt x="10950" y="5924"/>
                    <a:pt x="11090" y="6121"/>
                    <a:pt x="11203" y="6233"/>
                  </a:cubicBezTo>
                  <a:cubicBezTo>
                    <a:pt x="11259" y="6317"/>
                    <a:pt x="11287" y="6374"/>
                    <a:pt x="11315" y="6402"/>
                  </a:cubicBezTo>
                  <a:cubicBezTo>
                    <a:pt x="11315" y="6458"/>
                    <a:pt x="11343" y="6486"/>
                    <a:pt x="11343" y="6514"/>
                  </a:cubicBezTo>
                  <a:cubicBezTo>
                    <a:pt x="11343" y="6542"/>
                    <a:pt x="11315" y="6570"/>
                    <a:pt x="11287" y="6654"/>
                  </a:cubicBezTo>
                  <a:cubicBezTo>
                    <a:pt x="11175" y="6879"/>
                    <a:pt x="11090" y="7019"/>
                    <a:pt x="11034" y="7104"/>
                  </a:cubicBezTo>
                  <a:cubicBezTo>
                    <a:pt x="11006" y="7132"/>
                    <a:pt x="10978" y="7160"/>
                    <a:pt x="10950" y="7188"/>
                  </a:cubicBezTo>
                  <a:lnTo>
                    <a:pt x="10950" y="7216"/>
                  </a:lnTo>
                  <a:cubicBezTo>
                    <a:pt x="10894" y="7244"/>
                    <a:pt x="10866" y="7300"/>
                    <a:pt x="10866" y="7356"/>
                  </a:cubicBezTo>
                  <a:cubicBezTo>
                    <a:pt x="10866" y="7356"/>
                    <a:pt x="10697" y="9771"/>
                    <a:pt x="10697" y="10585"/>
                  </a:cubicBezTo>
                  <a:cubicBezTo>
                    <a:pt x="10697" y="10753"/>
                    <a:pt x="10669" y="10894"/>
                    <a:pt x="10641" y="10950"/>
                  </a:cubicBezTo>
                  <a:cubicBezTo>
                    <a:pt x="10613" y="11062"/>
                    <a:pt x="10557" y="11118"/>
                    <a:pt x="10417" y="11146"/>
                  </a:cubicBezTo>
                  <a:cubicBezTo>
                    <a:pt x="10276" y="11202"/>
                    <a:pt x="10080" y="11231"/>
                    <a:pt x="9799" y="11259"/>
                  </a:cubicBezTo>
                  <a:lnTo>
                    <a:pt x="9546" y="11259"/>
                  </a:lnTo>
                  <a:cubicBezTo>
                    <a:pt x="9209" y="11259"/>
                    <a:pt x="8816" y="11202"/>
                    <a:pt x="8479" y="11174"/>
                  </a:cubicBezTo>
                  <a:cubicBezTo>
                    <a:pt x="8339" y="11146"/>
                    <a:pt x="8199" y="11118"/>
                    <a:pt x="8086" y="11118"/>
                  </a:cubicBezTo>
                  <a:cubicBezTo>
                    <a:pt x="8002" y="11090"/>
                    <a:pt x="7946" y="11090"/>
                    <a:pt x="7946" y="11090"/>
                  </a:cubicBezTo>
                  <a:cubicBezTo>
                    <a:pt x="7930" y="11082"/>
                    <a:pt x="7911" y="11079"/>
                    <a:pt x="7891" y="11079"/>
                  </a:cubicBezTo>
                  <a:cubicBezTo>
                    <a:pt x="7843" y="11079"/>
                    <a:pt x="7789" y="11098"/>
                    <a:pt x="7750" y="11118"/>
                  </a:cubicBezTo>
                  <a:cubicBezTo>
                    <a:pt x="7693" y="11174"/>
                    <a:pt x="7665" y="11231"/>
                    <a:pt x="7665" y="11315"/>
                  </a:cubicBezTo>
                  <a:lnTo>
                    <a:pt x="7566" y="13195"/>
                  </a:lnTo>
                  <a:lnTo>
                    <a:pt x="7566" y="13195"/>
                  </a:lnTo>
                  <a:cubicBezTo>
                    <a:pt x="7300" y="13163"/>
                    <a:pt x="6837" y="13109"/>
                    <a:pt x="6318" y="13055"/>
                  </a:cubicBezTo>
                  <a:cubicBezTo>
                    <a:pt x="5504" y="12971"/>
                    <a:pt x="4577" y="12887"/>
                    <a:pt x="4016" y="12887"/>
                  </a:cubicBezTo>
                  <a:lnTo>
                    <a:pt x="2170" y="12887"/>
                  </a:lnTo>
                  <a:lnTo>
                    <a:pt x="2275" y="9799"/>
                  </a:lnTo>
                  <a:lnTo>
                    <a:pt x="2247" y="9686"/>
                  </a:lnTo>
                  <a:cubicBezTo>
                    <a:pt x="2247" y="9686"/>
                    <a:pt x="2247" y="9658"/>
                    <a:pt x="2219" y="9630"/>
                  </a:cubicBezTo>
                  <a:cubicBezTo>
                    <a:pt x="2050" y="9321"/>
                    <a:pt x="1377" y="7946"/>
                    <a:pt x="703" y="5896"/>
                  </a:cubicBezTo>
                  <a:cubicBezTo>
                    <a:pt x="534" y="5419"/>
                    <a:pt x="478" y="4970"/>
                    <a:pt x="478" y="4521"/>
                  </a:cubicBezTo>
                  <a:cubicBezTo>
                    <a:pt x="478" y="3650"/>
                    <a:pt x="731" y="2836"/>
                    <a:pt x="1264" y="2190"/>
                  </a:cubicBezTo>
                  <a:cubicBezTo>
                    <a:pt x="1798" y="1517"/>
                    <a:pt x="2556" y="1039"/>
                    <a:pt x="3566" y="787"/>
                  </a:cubicBezTo>
                  <a:cubicBezTo>
                    <a:pt x="4605" y="534"/>
                    <a:pt x="5784" y="478"/>
                    <a:pt x="6767" y="478"/>
                  </a:cubicBezTo>
                  <a:close/>
                  <a:moveTo>
                    <a:pt x="6767" y="1"/>
                  </a:moveTo>
                  <a:cubicBezTo>
                    <a:pt x="5756" y="1"/>
                    <a:pt x="4549" y="85"/>
                    <a:pt x="3454" y="338"/>
                  </a:cubicBezTo>
                  <a:cubicBezTo>
                    <a:pt x="2359" y="590"/>
                    <a:pt x="1489" y="1152"/>
                    <a:pt x="899" y="1882"/>
                  </a:cubicBezTo>
                  <a:cubicBezTo>
                    <a:pt x="310" y="2640"/>
                    <a:pt x="1" y="3566"/>
                    <a:pt x="1" y="4521"/>
                  </a:cubicBezTo>
                  <a:cubicBezTo>
                    <a:pt x="1" y="5026"/>
                    <a:pt x="85" y="5531"/>
                    <a:pt x="254" y="6037"/>
                  </a:cubicBezTo>
                  <a:cubicBezTo>
                    <a:pt x="961" y="8185"/>
                    <a:pt x="1669" y="9583"/>
                    <a:pt x="1824" y="9861"/>
                  </a:cubicBezTo>
                  <a:lnTo>
                    <a:pt x="1824" y="9861"/>
                  </a:lnTo>
                  <a:lnTo>
                    <a:pt x="1713" y="13112"/>
                  </a:lnTo>
                  <a:cubicBezTo>
                    <a:pt x="1685" y="13168"/>
                    <a:pt x="1713" y="13224"/>
                    <a:pt x="1770" y="13280"/>
                  </a:cubicBezTo>
                  <a:cubicBezTo>
                    <a:pt x="1798" y="13336"/>
                    <a:pt x="1882" y="13336"/>
                    <a:pt x="1938" y="13336"/>
                  </a:cubicBezTo>
                  <a:lnTo>
                    <a:pt x="4016" y="13336"/>
                  </a:lnTo>
                  <a:cubicBezTo>
                    <a:pt x="4521" y="13336"/>
                    <a:pt x="5475" y="13420"/>
                    <a:pt x="6290" y="13505"/>
                  </a:cubicBezTo>
                  <a:cubicBezTo>
                    <a:pt x="7076" y="13589"/>
                    <a:pt x="7750" y="13673"/>
                    <a:pt x="7750" y="13673"/>
                  </a:cubicBezTo>
                  <a:cubicBezTo>
                    <a:pt x="7774" y="13681"/>
                    <a:pt x="7796" y="13685"/>
                    <a:pt x="7817" y="13685"/>
                  </a:cubicBezTo>
                  <a:cubicBezTo>
                    <a:pt x="7867" y="13685"/>
                    <a:pt x="7906" y="13665"/>
                    <a:pt x="7946" y="13645"/>
                  </a:cubicBezTo>
                  <a:cubicBezTo>
                    <a:pt x="7974" y="13589"/>
                    <a:pt x="8030" y="13533"/>
                    <a:pt x="8030" y="13476"/>
                  </a:cubicBezTo>
                  <a:lnTo>
                    <a:pt x="8128" y="11590"/>
                  </a:lnTo>
                  <a:lnTo>
                    <a:pt x="8128" y="11590"/>
                  </a:lnTo>
                  <a:cubicBezTo>
                    <a:pt x="8459" y="11648"/>
                    <a:pt x="9040" y="11736"/>
                    <a:pt x="9546" y="11736"/>
                  </a:cubicBezTo>
                  <a:cubicBezTo>
                    <a:pt x="9659" y="11736"/>
                    <a:pt x="9743" y="11736"/>
                    <a:pt x="9827" y="11708"/>
                  </a:cubicBezTo>
                  <a:cubicBezTo>
                    <a:pt x="10192" y="11680"/>
                    <a:pt x="10501" y="11680"/>
                    <a:pt x="10782" y="11511"/>
                  </a:cubicBezTo>
                  <a:cubicBezTo>
                    <a:pt x="10922" y="11427"/>
                    <a:pt x="11006" y="11287"/>
                    <a:pt x="11090" y="11146"/>
                  </a:cubicBezTo>
                  <a:cubicBezTo>
                    <a:pt x="11147" y="10978"/>
                    <a:pt x="11175" y="10809"/>
                    <a:pt x="11175" y="10585"/>
                  </a:cubicBezTo>
                  <a:cubicBezTo>
                    <a:pt x="11175" y="10192"/>
                    <a:pt x="11203" y="9406"/>
                    <a:pt x="11259" y="8704"/>
                  </a:cubicBezTo>
                  <a:cubicBezTo>
                    <a:pt x="11280" y="8167"/>
                    <a:pt x="11318" y="7679"/>
                    <a:pt x="11335" y="7480"/>
                  </a:cubicBezTo>
                  <a:lnTo>
                    <a:pt x="11335" y="7480"/>
                  </a:lnTo>
                  <a:cubicBezTo>
                    <a:pt x="11407" y="7383"/>
                    <a:pt x="11550" y="7186"/>
                    <a:pt x="11708" y="6851"/>
                  </a:cubicBezTo>
                  <a:cubicBezTo>
                    <a:pt x="11764" y="6739"/>
                    <a:pt x="11792" y="6626"/>
                    <a:pt x="11792" y="6514"/>
                  </a:cubicBezTo>
                  <a:cubicBezTo>
                    <a:pt x="11792" y="6402"/>
                    <a:pt x="11764" y="6289"/>
                    <a:pt x="11736" y="6205"/>
                  </a:cubicBezTo>
                  <a:cubicBezTo>
                    <a:pt x="11596" y="5924"/>
                    <a:pt x="11371" y="5756"/>
                    <a:pt x="11203" y="5447"/>
                  </a:cubicBezTo>
                  <a:cubicBezTo>
                    <a:pt x="10866" y="4914"/>
                    <a:pt x="10725" y="4408"/>
                    <a:pt x="10725" y="3763"/>
                  </a:cubicBezTo>
                  <a:cubicBezTo>
                    <a:pt x="10725" y="3538"/>
                    <a:pt x="10641" y="3257"/>
                    <a:pt x="10529" y="2892"/>
                  </a:cubicBezTo>
                  <a:cubicBezTo>
                    <a:pt x="10220" y="1825"/>
                    <a:pt x="9574" y="309"/>
                    <a:pt x="9574" y="309"/>
                  </a:cubicBezTo>
                  <a:cubicBezTo>
                    <a:pt x="9546" y="225"/>
                    <a:pt x="9490" y="169"/>
                    <a:pt x="9406" y="169"/>
                  </a:cubicBezTo>
                  <a:cubicBezTo>
                    <a:pt x="9378" y="169"/>
                    <a:pt x="8255" y="1"/>
                    <a:pt x="67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5" name="Google Shape;1475;p18"/>
            <p:cNvSpPr/>
            <p:nvPr/>
          </p:nvSpPr>
          <p:spPr>
            <a:xfrm>
              <a:off x="3035125" y="2305125"/>
              <a:ext cx="402900" cy="383475"/>
            </a:xfrm>
            <a:custGeom>
              <a:avLst/>
              <a:gdLst/>
              <a:ahLst/>
              <a:cxnLst/>
              <a:rect l="l" t="t" r="r" b="b"/>
              <a:pathLst>
                <a:path w="16116" h="15339" extrusionOk="0">
                  <a:moveTo>
                    <a:pt x="10367" y="1"/>
                  </a:moveTo>
                  <a:cubicBezTo>
                    <a:pt x="10158" y="1"/>
                    <a:pt x="9948" y="42"/>
                    <a:pt x="9742" y="141"/>
                  </a:cubicBezTo>
                  <a:cubicBezTo>
                    <a:pt x="8451" y="758"/>
                    <a:pt x="8339" y="1544"/>
                    <a:pt x="8339" y="1544"/>
                  </a:cubicBezTo>
                  <a:cubicBezTo>
                    <a:pt x="8339" y="1544"/>
                    <a:pt x="3622" y="1769"/>
                    <a:pt x="1825" y="3678"/>
                  </a:cubicBezTo>
                  <a:cubicBezTo>
                    <a:pt x="0" y="5587"/>
                    <a:pt x="1545" y="10051"/>
                    <a:pt x="2780" y="11679"/>
                  </a:cubicBezTo>
                  <a:cubicBezTo>
                    <a:pt x="4015" y="13308"/>
                    <a:pt x="4970" y="15048"/>
                    <a:pt x="6093" y="15273"/>
                  </a:cubicBezTo>
                  <a:cubicBezTo>
                    <a:pt x="6311" y="15316"/>
                    <a:pt x="6565" y="15339"/>
                    <a:pt x="6839" y="15339"/>
                  </a:cubicBezTo>
                  <a:cubicBezTo>
                    <a:pt x="7974" y="15339"/>
                    <a:pt x="9446" y="14953"/>
                    <a:pt x="10079" y="14094"/>
                  </a:cubicBezTo>
                  <a:cubicBezTo>
                    <a:pt x="10865" y="13027"/>
                    <a:pt x="10472" y="11399"/>
                    <a:pt x="10472" y="11399"/>
                  </a:cubicBezTo>
                  <a:lnTo>
                    <a:pt x="10978" y="11174"/>
                  </a:lnTo>
                  <a:cubicBezTo>
                    <a:pt x="10978" y="11174"/>
                    <a:pt x="12157" y="10837"/>
                    <a:pt x="11932" y="9798"/>
                  </a:cubicBezTo>
                  <a:cubicBezTo>
                    <a:pt x="11708" y="8788"/>
                    <a:pt x="11315" y="8338"/>
                    <a:pt x="11371" y="8170"/>
                  </a:cubicBezTo>
                  <a:cubicBezTo>
                    <a:pt x="11427" y="8001"/>
                    <a:pt x="12325" y="7665"/>
                    <a:pt x="12325" y="6935"/>
                  </a:cubicBezTo>
                  <a:cubicBezTo>
                    <a:pt x="12325" y="6205"/>
                    <a:pt x="11371" y="5812"/>
                    <a:pt x="11371" y="5812"/>
                  </a:cubicBezTo>
                  <a:cubicBezTo>
                    <a:pt x="11371" y="5812"/>
                    <a:pt x="15554" y="4520"/>
                    <a:pt x="15835" y="3341"/>
                  </a:cubicBezTo>
                  <a:cubicBezTo>
                    <a:pt x="16115" y="2162"/>
                    <a:pt x="15554" y="983"/>
                    <a:pt x="14431" y="983"/>
                  </a:cubicBezTo>
                  <a:cubicBezTo>
                    <a:pt x="13308" y="983"/>
                    <a:pt x="12971" y="1151"/>
                    <a:pt x="12718" y="1151"/>
                  </a:cubicBezTo>
                  <a:cubicBezTo>
                    <a:pt x="12530" y="1151"/>
                    <a:pt x="11468" y="1"/>
                    <a:pt x="10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6" name="Google Shape;1476;p18"/>
            <p:cNvSpPr/>
            <p:nvPr/>
          </p:nvSpPr>
          <p:spPr>
            <a:xfrm>
              <a:off x="3054075" y="2298800"/>
              <a:ext cx="384650" cy="395875"/>
            </a:xfrm>
            <a:custGeom>
              <a:avLst/>
              <a:gdLst/>
              <a:ahLst/>
              <a:cxnLst/>
              <a:rect l="l" t="t" r="r" b="b"/>
              <a:pathLst>
                <a:path w="15386" h="15835" extrusionOk="0">
                  <a:moveTo>
                    <a:pt x="9630" y="478"/>
                  </a:moveTo>
                  <a:cubicBezTo>
                    <a:pt x="10079" y="478"/>
                    <a:pt x="10585" y="730"/>
                    <a:pt x="11006" y="1011"/>
                  </a:cubicBezTo>
                  <a:cubicBezTo>
                    <a:pt x="11202" y="1152"/>
                    <a:pt x="11399" y="1292"/>
                    <a:pt x="11539" y="1404"/>
                  </a:cubicBezTo>
                  <a:cubicBezTo>
                    <a:pt x="11623" y="1460"/>
                    <a:pt x="11680" y="1517"/>
                    <a:pt x="11736" y="1545"/>
                  </a:cubicBezTo>
                  <a:lnTo>
                    <a:pt x="11820" y="1601"/>
                  </a:lnTo>
                  <a:cubicBezTo>
                    <a:pt x="11876" y="1601"/>
                    <a:pt x="11904" y="1629"/>
                    <a:pt x="11960" y="1629"/>
                  </a:cubicBezTo>
                  <a:cubicBezTo>
                    <a:pt x="12157" y="1629"/>
                    <a:pt x="12269" y="1573"/>
                    <a:pt x="12522" y="1545"/>
                  </a:cubicBezTo>
                  <a:cubicBezTo>
                    <a:pt x="12746" y="1517"/>
                    <a:pt x="13111" y="1460"/>
                    <a:pt x="13673" y="1460"/>
                  </a:cubicBezTo>
                  <a:cubicBezTo>
                    <a:pt x="14066" y="1460"/>
                    <a:pt x="14347" y="1629"/>
                    <a:pt x="14571" y="1910"/>
                  </a:cubicBezTo>
                  <a:cubicBezTo>
                    <a:pt x="14768" y="2162"/>
                    <a:pt x="14908" y="2555"/>
                    <a:pt x="14908" y="2976"/>
                  </a:cubicBezTo>
                  <a:cubicBezTo>
                    <a:pt x="14908" y="3173"/>
                    <a:pt x="14880" y="3341"/>
                    <a:pt x="14852" y="3538"/>
                  </a:cubicBezTo>
                  <a:cubicBezTo>
                    <a:pt x="14824" y="3622"/>
                    <a:pt x="14740" y="3734"/>
                    <a:pt x="14627" y="3875"/>
                  </a:cubicBezTo>
                  <a:cubicBezTo>
                    <a:pt x="14403" y="4099"/>
                    <a:pt x="14038" y="4352"/>
                    <a:pt x="13617" y="4577"/>
                  </a:cubicBezTo>
                  <a:cubicBezTo>
                    <a:pt x="12971" y="4942"/>
                    <a:pt x="12213" y="5250"/>
                    <a:pt x="11595" y="5475"/>
                  </a:cubicBezTo>
                  <a:cubicBezTo>
                    <a:pt x="11287" y="5587"/>
                    <a:pt x="11034" y="5700"/>
                    <a:pt x="10837" y="5756"/>
                  </a:cubicBezTo>
                  <a:cubicBezTo>
                    <a:pt x="10669" y="5812"/>
                    <a:pt x="10557" y="5840"/>
                    <a:pt x="10557" y="5840"/>
                  </a:cubicBezTo>
                  <a:cubicBezTo>
                    <a:pt x="10472" y="5868"/>
                    <a:pt x="10388" y="5952"/>
                    <a:pt x="10388" y="6065"/>
                  </a:cubicBezTo>
                  <a:cubicBezTo>
                    <a:pt x="10388" y="6149"/>
                    <a:pt x="10444" y="6261"/>
                    <a:pt x="10529" y="6289"/>
                  </a:cubicBezTo>
                  <a:cubicBezTo>
                    <a:pt x="10585" y="6317"/>
                    <a:pt x="10809" y="6402"/>
                    <a:pt x="11006" y="6570"/>
                  </a:cubicBezTo>
                  <a:cubicBezTo>
                    <a:pt x="11090" y="6654"/>
                    <a:pt x="11174" y="6767"/>
                    <a:pt x="11258" y="6851"/>
                  </a:cubicBezTo>
                  <a:cubicBezTo>
                    <a:pt x="11315" y="6963"/>
                    <a:pt x="11343" y="7075"/>
                    <a:pt x="11343" y="7188"/>
                  </a:cubicBezTo>
                  <a:cubicBezTo>
                    <a:pt x="11343" y="7328"/>
                    <a:pt x="11315" y="7440"/>
                    <a:pt x="11230" y="7553"/>
                  </a:cubicBezTo>
                  <a:cubicBezTo>
                    <a:pt x="11146" y="7721"/>
                    <a:pt x="10978" y="7861"/>
                    <a:pt x="10809" y="7974"/>
                  </a:cubicBezTo>
                  <a:cubicBezTo>
                    <a:pt x="10725" y="8030"/>
                    <a:pt x="10669" y="8086"/>
                    <a:pt x="10585" y="8142"/>
                  </a:cubicBezTo>
                  <a:lnTo>
                    <a:pt x="10500" y="8226"/>
                  </a:lnTo>
                  <a:cubicBezTo>
                    <a:pt x="10472" y="8254"/>
                    <a:pt x="10416" y="8283"/>
                    <a:pt x="10388" y="8367"/>
                  </a:cubicBezTo>
                  <a:lnTo>
                    <a:pt x="10403" y="8371"/>
                  </a:lnTo>
                  <a:lnTo>
                    <a:pt x="10403" y="8371"/>
                  </a:lnTo>
                  <a:cubicBezTo>
                    <a:pt x="10388" y="8415"/>
                    <a:pt x="10388" y="8456"/>
                    <a:pt x="10388" y="8479"/>
                  </a:cubicBezTo>
                  <a:cubicBezTo>
                    <a:pt x="10388" y="8591"/>
                    <a:pt x="10416" y="8676"/>
                    <a:pt x="10472" y="8760"/>
                  </a:cubicBezTo>
                  <a:cubicBezTo>
                    <a:pt x="10585" y="9041"/>
                    <a:pt x="10809" y="9434"/>
                    <a:pt x="10950" y="10107"/>
                  </a:cubicBezTo>
                  <a:cubicBezTo>
                    <a:pt x="10978" y="10192"/>
                    <a:pt x="10978" y="10248"/>
                    <a:pt x="10978" y="10304"/>
                  </a:cubicBezTo>
                  <a:cubicBezTo>
                    <a:pt x="10978" y="10472"/>
                    <a:pt x="10922" y="10585"/>
                    <a:pt x="10865" y="10697"/>
                  </a:cubicBezTo>
                  <a:cubicBezTo>
                    <a:pt x="10753" y="10865"/>
                    <a:pt x="10585" y="11006"/>
                    <a:pt x="10416" y="11090"/>
                  </a:cubicBezTo>
                  <a:cubicBezTo>
                    <a:pt x="10360" y="11118"/>
                    <a:pt x="10276" y="11146"/>
                    <a:pt x="10248" y="11174"/>
                  </a:cubicBezTo>
                  <a:lnTo>
                    <a:pt x="10192" y="11174"/>
                  </a:lnTo>
                  <a:lnTo>
                    <a:pt x="10164" y="11202"/>
                  </a:lnTo>
                  <a:lnTo>
                    <a:pt x="10135" y="11202"/>
                  </a:lnTo>
                  <a:lnTo>
                    <a:pt x="9630" y="11427"/>
                  </a:lnTo>
                  <a:cubicBezTo>
                    <a:pt x="9518" y="11483"/>
                    <a:pt x="9462" y="11595"/>
                    <a:pt x="9490" y="11708"/>
                  </a:cubicBezTo>
                  <a:cubicBezTo>
                    <a:pt x="9518" y="11792"/>
                    <a:pt x="9574" y="12129"/>
                    <a:pt x="9574" y="12578"/>
                  </a:cubicBezTo>
                  <a:cubicBezTo>
                    <a:pt x="9602" y="13111"/>
                    <a:pt x="9490" y="13729"/>
                    <a:pt x="9153" y="14206"/>
                  </a:cubicBezTo>
                  <a:cubicBezTo>
                    <a:pt x="8872" y="14571"/>
                    <a:pt x="8367" y="14880"/>
                    <a:pt x="7805" y="15077"/>
                  </a:cubicBezTo>
                  <a:cubicBezTo>
                    <a:pt x="7244" y="15273"/>
                    <a:pt x="6626" y="15357"/>
                    <a:pt x="6093" y="15357"/>
                  </a:cubicBezTo>
                  <a:cubicBezTo>
                    <a:pt x="5812" y="15357"/>
                    <a:pt x="5587" y="15329"/>
                    <a:pt x="5391" y="15301"/>
                  </a:cubicBezTo>
                  <a:cubicBezTo>
                    <a:pt x="4914" y="15217"/>
                    <a:pt x="4408" y="14768"/>
                    <a:pt x="3903" y="14094"/>
                  </a:cubicBezTo>
                  <a:cubicBezTo>
                    <a:pt x="3369" y="13448"/>
                    <a:pt x="2836" y="12606"/>
                    <a:pt x="2190" y="11792"/>
                  </a:cubicBezTo>
                  <a:cubicBezTo>
                    <a:pt x="1797" y="11258"/>
                    <a:pt x="1376" y="10416"/>
                    <a:pt x="1039" y="9462"/>
                  </a:cubicBezTo>
                  <a:cubicBezTo>
                    <a:pt x="702" y="8507"/>
                    <a:pt x="450" y="7440"/>
                    <a:pt x="450" y="6458"/>
                  </a:cubicBezTo>
                  <a:cubicBezTo>
                    <a:pt x="450" y="5503"/>
                    <a:pt x="702" y="4661"/>
                    <a:pt x="1236" y="4099"/>
                  </a:cubicBezTo>
                  <a:cubicBezTo>
                    <a:pt x="2050" y="3201"/>
                    <a:pt x="3650" y="2668"/>
                    <a:pt x="5054" y="2359"/>
                  </a:cubicBezTo>
                  <a:cubicBezTo>
                    <a:pt x="5728" y="2218"/>
                    <a:pt x="6373" y="2134"/>
                    <a:pt x="6851" y="2078"/>
                  </a:cubicBezTo>
                  <a:cubicBezTo>
                    <a:pt x="7075" y="2078"/>
                    <a:pt x="7272" y="2050"/>
                    <a:pt x="7384" y="2050"/>
                  </a:cubicBezTo>
                  <a:cubicBezTo>
                    <a:pt x="7525" y="2022"/>
                    <a:pt x="7581" y="2022"/>
                    <a:pt x="7609" y="2022"/>
                  </a:cubicBezTo>
                  <a:cubicBezTo>
                    <a:pt x="7693" y="2022"/>
                    <a:pt x="7805" y="1938"/>
                    <a:pt x="7805" y="1825"/>
                  </a:cubicBezTo>
                  <a:lnTo>
                    <a:pt x="7833" y="1797"/>
                  </a:lnTo>
                  <a:cubicBezTo>
                    <a:pt x="7861" y="1685"/>
                    <a:pt x="8058" y="1095"/>
                    <a:pt x="9097" y="590"/>
                  </a:cubicBezTo>
                  <a:cubicBezTo>
                    <a:pt x="9265" y="506"/>
                    <a:pt x="9434" y="478"/>
                    <a:pt x="9630" y="478"/>
                  </a:cubicBezTo>
                  <a:close/>
                  <a:moveTo>
                    <a:pt x="9630" y="0"/>
                  </a:moveTo>
                  <a:cubicBezTo>
                    <a:pt x="9377" y="0"/>
                    <a:pt x="9125" y="57"/>
                    <a:pt x="8900" y="169"/>
                  </a:cubicBezTo>
                  <a:cubicBezTo>
                    <a:pt x="7888" y="644"/>
                    <a:pt x="7529" y="1256"/>
                    <a:pt x="7410" y="1569"/>
                  </a:cubicBezTo>
                  <a:lnTo>
                    <a:pt x="7410" y="1569"/>
                  </a:lnTo>
                  <a:cubicBezTo>
                    <a:pt x="7031" y="1607"/>
                    <a:pt x="6064" y="1689"/>
                    <a:pt x="4942" y="1910"/>
                  </a:cubicBezTo>
                  <a:cubicBezTo>
                    <a:pt x="3510" y="2218"/>
                    <a:pt x="1853" y="2752"/>
                    <a:pt x="899" y="3763"/>
                  </a:cubicBezTo>
                  <a:cubicBezTo>
                    <a:pt x="225" y="4464"/>
                    <a:pt x="1" y="5447"/>
                    <a:pt x="1" y="6458"/>
                  </a:cubicBezTo>
                  <a:cubicBezTo>
                    <a:pt x="1" y="7496"/>
                    <a:pt x="253" y="8619"/>
                    <a:pt x="590" y="9602"/>
                  </a:cubicBezTo>
                  <a:cubicBezTo>
                    <a:pt x="927" y="10613"/>
                    <a:pt x="1376" y="11483"/>
                    <a:pt x="1825" y="12073"/>
                  </a:cubicBezTo>
                  <a:cubicBezTo>
                    <a:pt x="2443" y="12859"/>
                    <a:pt x="2976" y="13701"/>
                    <a:pt x="3538" y="14403"/>
                  </a:cubicBezTo>
                  <a:cubicBezTo>
                    <a:pt x="4071" y="15077"/>
                    <a:pt x="4633" y="15610"/>
                    <a:pt x="5279" y="15750"/>
                  </a:cubicBezTo>
                  <a:cubicBezTo>
                    <a:pt x="5531" y="15807"/>
                    <a:pt x="5784" y="15835"/>
                    <a:pt x="6093" y="15835"/>
                  </a:cubicBezTo>
                  <a:cubicBezTo>
                    <a:pt x="6682" y="15835"/>
                    <a:pt x="7356" y="15722"/>
                    <a:pt x="7974" y="15498"/>
                  </a:cubicBezTo>
                  <a:cubicBezTo>
                    <a:pt x="8591" y="15301"/>
                    <a:pt x="9153" y="14964"/>
                    <a:pt x="9518" y="14487"/>
                  </a:cubicBezTo>
                  <a:cubicBezTo>
                    <a:pt x="9967" y="13869"/>
                    <a:pt x="10051" y="13168"/>
                    <a:pt x="10051" y="12578"/>
                  </a:cubicBezTo>
                  <a:cubicBezTo>
                    <a:pt x="10051" y="12242"/>
                    <a:pt x="10011" y="11956"/>
                    <a:pt x="9979" y="11780"/>
                  </a:cubicBezTo>
                  <a:lnTo>
                    <a:pt x="9979" y="11780"/>
                  </a:lnTo>
                  <a:lnTo>
                    <a:pt x="10299" y="11638"/>
                  </a:lnTo>
                  <a:lnTo>
                    <a:pt x="10299" y="11638"/>
                  </a:lnTo>
                  <a:lnTo>
                    <a:pt x="10304" y="11652"/>
                  </a:lnTo>
                  <a:cubicBezTo>
                    <a:pt x="10304" y="11623"/>
                    <a:pt x="10585" y="11567"/>
                    <a:pt x="10865" y="11371"/>
                  </a:cubicBezTo>
                  <a:cubicBezTo>
                    <a:pt x="11006" y="11258"/>
                    <a:pt x="11146" y="11146"/>
                    <a:pt x="11258" y="10950"/>
                  </a:cubicBezTo>
                  <a:cubicBezTo>
                    <a:pt x="11371" y="10781"/>
                    <a:pt x="11455" y="10557"/>
                    <a:pt x="11455" y="10304"/>
                  </a:cubicBezTo>
                  <a:cubicBezTo>
                    <a:pt x="11455" y="10220"/>
                    <a:pt x="11427" y="10107"/>
                    <a:pt x="11427" y="10023"/>
                  </a:cubicBezTo>
                  <a:cubicBezTo>
                    <a:pt x="11315" y="9518"/>
                    <a:pt x="11146" y="9153"/>
                    <a:pt x="11034" y="8900"/>
                  </a:cubicBezTo>
                  <a:cubicBezTo>
                    <a:pt x="10978" y="8760"/>
                    <a:pt x="10922" y="8648"/>
                    <a:pt x="10894" y="8563"/>
                  </a:cubicBezTo>
                  <a:lnTo>
                    <a:pt x="10875" y="8508"/>
                  </a:lnTo>
                  <a:lnTo>
                    <a:pt x="10875" y="8508"/>
                  </a:lnTo>
                  <a:cubicBezTo>
                    <a:pt x="10908" y="8484"/>
                    <a:pt x="10957" y="8444"/>
                    <a:pt x="11006" y="8395"/>
                  </a:cubicBezTo>
                  <a:cubicBezTo>
                    <a:pt x="11146" y="8311"/>
                    <a:pt x="11343" y="8170"/>
                    <a:pt x="11511" y="7974"/>
                  </a:cubicBezTo>
                  <a:cubicBezTo>
                    <a:pt x="11680" y="7777"/>
                    <a:pt x="11820" y="7525"/>
                    <a:pt x="11820" y="7188"/>
                  </a:cubicBezTo>
                  <a:cubicBezTo>
                    <a:pt x="11820" y="6963"/>
                    <a:pt x="11736" y="6738"/>
                    <a:pt x="11623" y="6570"/>
                  </a:cubicBezTo>
                  <a:cubicBezTo>
                    <a:pt x="11493" y="6375"/>
                    <a:pt x="11329" y="6230"/>
                    <a:pt x="11184" y="6122"/>
                  </a:cubicBezTo>
                  <a:lnTo>
                    <a:pt x="11184" y="6122"/>
                  </a:lnTo>
                  <a:cubicBezTo>
                    <a:pt x="11590" y="5978"/>
                    <a:pt x="12201" y="5750"/>
                    <a:pt x="12831" y="5475"/>
                  </a:cubicBezTo>
                  <a:cubicBezTo>
                    <a:pt x="13392" y="5250"/>
                    <a:pt x="13926" y="4970"/>
                    <a:pt x="14375" y="4661"/>
                  </a:cubicBezTo>
                  <a:cubicBezTo>
                    <a:pt x="14599" y="4521"/>
                    <a:pt x="14796" y="4352"/>
                    <a:pt x="14964" y="4212"/>
                  </a:cubicBezTo>
                  <a:cubicBezTo>
                    <a:pt x="15133" y="4043"/>
                    <a:pt x="15245" y="3847"/>
                    <a:pt x="15301" y="3650"/>
                  </a:cubicBezTo>
                  <a:cubicBezTo>
                    <a:pt x="15357" y="3426"/>
                    <a:pt x="15385" y="3201"/>
                    <a:pt x="15385" y="2976"/>
                  </a:cubicBezTo>
                  <a:cubicBezTo>
                    <a:pt x="15385" y="2471"/>
                    <a:pt x="15217" y="1994"/>
                    <a:pt x="14936" y="1601"/>
                  </a:cubicBezTo>
                  <a:cubicBezTo>
                    <a:pt x="14656" y="1236"/>
                    <a:pt x="14206" y="983"/>
                    <a:pt x="13673" y="983"/>
                  </a:cubicBezTo>
                  <a:cubicBezTo>
                    <a:pt x="13083" y="983"/>
                    <a:pt x="12718" y="1039"/>
                    <a:pt x="12438" y="1095"/>
                  </a:cubicBezTo>
                  <a:cubicBezTo>
                    <a:pt x="12233" y="1118"/>
                    <a:pt x="12084" y="1159"/>
                    <a:pt x="12005" y="1159"/>
                  </a:cubicBezTo>
                  <a:cubicBezTo>
                    <a:pt x="12000" y="1159"/>
                    <a:pt x="11995" y="1159"/>
                    <a:pt x="11990" y="1159"/>
                  </a:cubicBezTo>
                  <a:lnTo>
                    <a:pt x="11990" y="1159"/>
                  </a:lnTo>
                  <a:cubicBezTo>
                    <a:pt x="11943" y="1121"/>
                    <a:pt x="11840" y="1038"/>
                    <a:pt x="11736" y="955"/>
                  </a:cubicBezTo>
                  <a:cubicBezTo>
                    <a:pt x="11511" y="787"/>
                    <a:pt x="11202" y="562"/>
                    <a:pt x="10837" y="365"/>
                  </a:cubicBezTo>
                  <a:cubicBezTo>
                    <a:pt x="10472" y="169"/>
                    <a:pt x="10051" y="0"/>
                    <a:pt x="96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7" name="Google Shape;1477;p18"/>
            <p:cNvSpPr/>
            <p:nvPr/>
          </p:nvSpPr>
          <p:spPr>
            <a:xfrm>
              <a:off x="3253400" y="2545500"/>
              <a:ext cx="71625" cy="89550"/>
            </a:xfrm>
            <a:custGeom>
              <a:avLst/>
              <a:gdLst/>
              <a:ahLst/>
              <a:cxnLst/>
              <a:rect l="l" t="t" r="r" b="b"/>
              <a:pathLst>
                <a:path w="2865" h="3582" extrusionOk="0">
                  <a:moveTo>
                    <a:pt x="1093" y="1"/>
                  </a:moveTo>
                  <a:cubicBezTo>
                    <a:pt x="1007" y="1"/>
                    <a:pt x="924" y="23"/>
                    <a:pt x="843" y="71"/>
                  </a:cubicBezTo>
                  <a:cubicBezTo>
                    <a:pt x="1" y="604"/>
                    <a:pt x="618" y="2513"/>
                    <a:pt x="1180" y="3131"/>
                  </a:cubicBezTo>
                  <a:cubicBezTo>
                    <a:pt x="1479" y="3460"/>
                    <a:pt x="1809" y="3582"/>
                    <a:pt x="2095" y="3582"/>
                  </a:cubicBezTo>
                  <a:cubicBezTo>
                    <a:pt x="2347" y="3582"/>
                    <a:pt x="2564" y="3487"/>
                    <a:pt x="2696" y="3356"/>
                  </a:cubicBezTo>
                  <a:lnTo>
                    <a:pt x="2864" y="1952"/>
                  </a:lnTo>
                  <a:cubicBezTo>
                    <a:pt x="2864" y="1952"/>
                    <a:pt x="1900" y="1"/>
                    <a:pt x="1093" y="1"/>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8" name="Google Shape;1478;p18"/>
            <p:cNvSpPr/>
            <p:nvPr/>
          </p:nvSpPr>
          <p:spPr>
            <a:xfrm>
              <a:off x="3258325" y="2540250"/>
              <a:ext cx="73725" cy="100375"/>
            </a:xfrm>
            <a:custGeom>
              <a:avLst/>
              <a:gdLst/>
              <a:ahLst/>
              <a:cxnLst/>
              <a:rect l="l" t="t" r="r" b="b"/>
              <a:pathLst>
                <a:path w="2949" h="4015" extrusionOk="0">
                  <a:moveTo>
                    <a:pt x="899" y="0"/>
                  </a:moveTo>
                  <a:cubicBezTo>
                    <a:pt x="786" y="0"/>
                    <a:pt x="646" y="28"/>
                    <a:pt x="534" y="84"/>
                  </a:cubicBezTo>
                  <a:cubicBezTo>
                    <a:pt x="337" y="225"/>
                    <a:pt x="197" y="393"/>
                    <a:pt x="113" y="590"/>
                  </a:cubicBezTo>
                  <a:cubicBezTo>
                    <a:pt x="28" y="786"/>
                    <a:pt x="0" y="1011"/>
                    <a:pt x="0" y="1236"/>
                  </a:cubicBezTo>
                  <a:cubicBezTo>
                    <a:pt x="0" y="1657"/>
                    <a:pt x="113" y="2106"/>
                    <a:pt x="253" y="2499"/>
                  </a:cubicBezTo>
                  <a:cubicBezTo>
                    <a:pt x="421" y="2892"/>
                    <a:pt x="590" y="3257"/>
                    <a:pt x="814" y="3481"/>
                  </a:cubicBezTo>
                  <a:cubicBezTo>
                    <a:pt x="1151" y="3875"/>
                    <a:pt x="1544" y="4015"/>
                    <a:pt x="1909" y="4015"/>
                  </a:cubicBezTo>
                  <a:cubicBezTo>
                    <a:pt x="2218" y="4015"/>
                    <a:pt x="2499" y="3903"/>
                    <a:pt x="2667" y="3734"/>
                  </a:cubicBezTo>
                  <a:cubicBezTo>
                    <a:pt x="2752" y="3622"/>
                    <a:pt x="2780" y="3481"/>
                    <a:pt x="2667" y="3397"/>
                  </a:cubicBezTo>
                  <a:cubicBezTo>
                    <a:pt x="2625" y="3355"/>
                    <a:pt x="2569" y="3334"/>
                    <a:pt x="2513" y="3334"/>
                  </a:cubicBezTo>
                  <a:cubicBezTo>
                    <a:pt x="2457" y="3334"/>
                    <a:pt x="2401" y="3355"/>
                    <a:pt x="2359" y="3397"/>
                  </a:cubicBezTo>
                  <a:cubicBezTo>
                    <a:pt x="2286" y="3470"/>
                    <a:pt x="2149" y="3543"/>
                    <a:pt x="1987" y="3543"/>
                  </a:cubicBezTo>
                  <a:cubicBezTo>
                    <a:pt x="1961" y="3543"/>
                    <a:pt x="1936" y="3541"/>
                    <a:pt x="1909" y="3538"/>
                  </a:cubicBezTo>
                  <a:cubicBezTo>
                    <a:pt x="1685" y="3538"/>
                    <a:pt x="1432" y="3453"/>
                    <a:pt x="1151" y="3173"/>
                  </a:cubicBezTo>
                  <a:cubicBezTo>
                    <a:pt x="1011" y="3004"/>
                    <a:pt x="843" y="2695"/>
                    <a:pt x="702" y="2330"/>
                  </a:cubicBezTo>
                  <a:cubicBezTo>
                    <a:pt x="562" y="1965"/>
                    <a:pt x="478" y="1572"/>
                    <a:pt x="478" y="1236"/>
                  </a:cubicBezTo>
                  <a:cubicBezTo>
                    <a:pt x="478" y="1067"/>
                    <a:pt x="506" y="899"/>
                    <a:pt x="562" y="758"/>
                  </a:cubicBezTo>
                  <a:cubicBezTo>
                    <a:pt x="590" y="646"/>
                    <a:pt x="674" y="562"/>
                    <a:pt x="786" y="506"/>
                  </a:cubicBezTo>
                  <a:cubicBezTo>
                    <a:pt x="814" y="477"/>
                    <a:pt x="871" y="449"/>
                    <a:pt x="899" y="449"/>
                  </a:cubicBezTo>
                  <a:cubicBezTo>
                    <a:pt x="1011" y="449"/>
                    <a:pt x="1179" y="534"/>
                    <a:pt x="1376" y="702"/>
                  </a:cubicBezTo>
                  <a:cubicBezTo>
                    <a:pt x="1657" y="955"/>
                    <a:pt x="1937" y="1348"/>
                    <a:pt x="2134" y="1657"/>
                  </a:cubicBezTo>
                  <a:cubicBezTo>
                    <a:pt x="2246" y="1825"/>
                    <a:pt x="2330" y="1965"/>
                    <a:pt x="2387" y="2078"/>
                  </a:cubicBezTo>
                  <a:cubicBezTo>
                    <a:pt x="2415" y="2134"/>
                    <a:pt x="2443" y="2190"/>
                    <a:pt x="2443" y="2218"/>
                  </a:cubicBezTo>
                  <a:lnTo>
                    <a:pt x="2471" y="2246"/>
                  </a:lnTo>
                  <a:cubicBezTo>
                    <a:pt x="2512" y="2328"/>
                    <a:pt x="2598" y="2381"/>
                    <a:pt x="2686" y="2381"/>
                  </a:cubicBezTo>
                  <a:cubicBezTo>
                    <a:pt x="2717" y="2381"/>
                    <a:pt x="2750" y="2374"/>
                    <a:pt x="2780" y="2358"/>
                  </a:cubicBezTo>
                  <a:cubicBezTo>
                    <a:pt x="2892" y="2302"/>
                    <a:pt x="2948" y="2162"/>
                    <a:pt x="2892" y="2050"/>
                  </a:cubicBezTo>
                  <a:cubicBezTo>
                    <a:pt x="2892" y="2050"/>
                    <a:pt x="2639" y="1544"/>
                    <a:pt x="2274" y="1039"/>
                  </a:cubicBezTo>
                  <a:cubicBezTo>
                    <a:pt x="2106" y="814"/>
                    <a:pt x="1909" y="562"/>
                    <a:pt x="1685" y="337"/>
                  </a:cubicBezTo>
                  <a:cubicBezTo>
                    <a:pt x="1460" y="141"/>
                    <a:pt x="1207" y="0"/>
                    <a:pt x="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9" name="Google Shape;1479;p18"/>
            <p:cNvSpPr/>
            <p:nvPr/>
          </p:nvSpPr>
          <p:spPr>
            <a:xfrm>
              <a:off x="3096175" y="2715150"/>
              <a:ext cx="256925" cy="96750"/>
            </a:xfrm>
            <a:custGeom>
              <a:avLst/>
              <a:gdLst/>
              <a:ahLst/>
              <a:cxnLst/>
              <a:rect l="l" t="t" r="r" b="b"/>
              <a:pathLst>
                <a:path w="10277" h="3870" extrusionOk="0">
                  <a:moveTo>
                    <a:pt x="5011" y="0"/>
                  </a:moveTo>
                  <a:cubicBezTo>
                    <a:pt x="3592" y="0"/>
                    <a:pt x="2176" y="434"/>
                    <a:pt x="1517" y="1006"/>
                  </a:cubicBezTo>
                  <a:cubicBezTo>
                    <a:pt x="675" y="1735"/>
                    <a:pt x="113" y="3195"/>
                    <a:pt x="113" y="3195"/>
                  </a:cubicBezTo>
                  <a:lnTo>
                    <a:pt x="1" y="3869"/>
                  </a:lnTo>
                  <a:cubicBezTo>
                    <a:pt x="1" y="3869"/>
                    <a:pt x="2247" y="3027"/>
                    <a:pt x="5447" y="3027"/>
                  </a:cubicBezTo>
                  <a:cubicBezTo>
                    <a:pt x="8648" y="3027"/>
                    <a:pt x="10276" y="3813"/>
                    <a:pt x="10276" y="3813"/>
                  </a:cubicBezTo>
                  <a:cubicBezTo>
                    <a:pt x="10276" y="3813"/>
                    <a:pt x="9996" y="2522"/>
                    <a:pt x="9659" y="1735"/>
                  </a:cubicBezTo>
                  <a:cubicBezTo>
                    <a:pt x="9322" y="949"/>
                    <a:pt x="7918" y="444"/>
                    <a:pt x="6177" y="107"/>
                  </a:cubicBezTo>
                  <a:cubicBezTo>
                    <a:pt x="5799" y="34"/>
                    <a:pt x="5405" y="0"/>
                    <a:pt x="50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0" name="Google Shape;1480;p18"/>
            <p:cNvSpPr/>
            <p:nvPr/>
          </p:nvSpPr>
          <p:spPr>
            <a:xfrm>
              <a:off x="3089875" y="2709400"/>
              <a:ext cx="269550" cy="108575"/>
            </a:xfrm>
            <a:custGeom>
              <a:avLst/>
              <a:gdLst/>
              <a:ahLst/>
              <a:cxnLst/>
              <a:rect l="l" t="t" r="r" b="b"/>
              <a:pathLst>
                <a:path w="10782" h="4343" extrusionOk="0">
                  <a:moveTo>
                    <a:pt x="5250" y="478"/>
                  </a:moveTo>
                  <a:cubicBezTo>
                    <a:pt x="5643" y="478"/>
                    <a:pt x="6036" y="506"/>
                    <a:pt x="6401" y="562"/>
                  </a:cubicBezTo>
                  <a:cubicBezTo>
                    <a:pt x="7244" y="730"/>
                    <a:pt x="8030" y="955"/>
                    <a:pt x="8619" y="1207"/>
                  </a:cubicBezTo>
                  <a:cubicBezTo>
                    <a:pt x="9209" y="1460"/>
                    <a:pt x="9574" y="1769"/>
                    <a:pt x="9714" y="2050"/>
                  </a:cubicBezTo>
                  <a:cubicBezTo>
                    <a:pt x="9855" y="2443"/>
                    <a:pt x="10023" y="2948"/>
                    <a:pt x="10135" y="3369"/>
                  </a:cubicBezTo>
                  <a:cubicBezTo>
                    <a:pt x="10165" y="3473"/>
                    <a:pt x="10195" y="3578"/>
                    <a:pt x="10220" y="3673"/>
                  </a:cubicBezTo>
                  <a:lnTo>
                    <a:pt x="10220" y="3673"/>
                  </a:lnTo>
                  <a:cubicBezTo>
                    <a:pt x="9538" y="3434"/>
                    <a:pt x="8028" y="3032"/>
                    <a:pt x="5699" y="3032"/>
                  </a:cubicBezTo>
                  <a:cubicBezTo>
                    <a:pt x="3223" y="3032"/>
                    <a:pt x="1315" y="3519"/>
                    <a:pt x="543" y="3765"/>
                  </a:cubicBezTo>
                  <a:lnTo>
                    <a:pt x="543" y="3765"/>
                  </a:lnTo>
                  <a:lnTo>
                    <a:pt x="590" y="3481"/>
                  </a:lnTo>
                  <a:lnTo>
                    <a:pt x="577" y="3478"/>
                  </a:lnTo>
                  <a:lnTo>
                    <a:pt x="577" y="3478"/>
                  </a:lnTo>
                  <a:lnTo>
                    <a:pt x="590" y="3453"/>
                  </a:lnTo>
                  <a:cubicBezTo>
                    <a:pt x="702" y="3173"/>
                    <a:pt x="1236" y="1994"/>
                    <a:pt x="1909" y="1404"/>
                  </a:cubicBezTo>
                  <a:cubicBezTo>
                    <a:pt x="2218" y="1151"/>
                    <a:pt x="2695" y="927"/>
                    <a:pt x="3285" y="758"/>
                  </a:cubicBezTo>
                  <a:cubicBezTo>
                    <a:pt x="3875" y="562"/>
                    <a:pt x="4576" y="478"/>
                    <a:pt x="5250" y="478"/>
                  </a:cubicBezTo>
                  <a:close/>
                  <a:moveTo>
                    <a:pt x="5250" y="0"/>
                  </a:moveTo>
                  <a:cubicBezTo>
                    <a:pt x="4520" y="0"/>
                    <a:pt x="3790" y="113"/>
                    <a:pt x="3173" y="309"/>
                  </a:cubicBezTo>
                  <a:cubicBezTo>
                    <a:pt x="2527" y="478"/>
                    <a:pt x="1994" y="730"/>
                    <a:pt x="1601" y="1067"/>
                  </a:cubicBezTo>
                  <a:cubicBezTo>
                    <a:pt x="1151" y="1460"/>
                    <a:pt x="786" y="2022"/>
                    <a:pt x="534" y="2499"/>
                  </a:cubicBezTo>
                  <a:cubicBezTo>
                    <a:pt x="281" y="2976"/>
                    <a:pt x="141" y="3341"/>
                    <a:pt x="141" y="3341"/>
                  </a:cubicBezTo>
                  <a:lnTo>
                    <a:pt x="113" y="3397"/>
                  </a:lnTo>
                  <a:lnTo>
                    <a:pt x="0" y="4071"/>
                  </a:lnTo>
                  <a:cubicBezTo>
                    <a:pt x="0" y="4155"/>
                    <a:pt x="28" y="4240"/>
                    <a:pt x="85" y="4296"/>
                  </a:cubicBezTo>
                  <a:cubicBezTo>
                    <a:pt x="134" y="4329"/>
                    <a:pt x="183" y="4342"/>
                    <a:pt x="233" y="4342"/>
                  </a:cubicBezTo>
                  <a:cubicBezTo>
                    <a:pt x="267" y="4342"/>
                    <a:pt x="302" y="4335"/>
                    <a:pt x="337" y="4324"/>
                  </a:cubicBezTo>
                  <a:cubicBezTo>
                    <a:pt x="590" y="4240"/>
                    <a:pt x="2724" y="3510"/>
                    <a:pt x="5699" y="3510"/>
                  </a:cubicBezTo>
                  <a:cubicBezTo>
                    <a:pt x="7300" y="3510"/>
                    <a:pt x="8479" y="3706"/>
                    <a:pt x="9265" y="3875"/>
                  </a:cubicBezTo>
                  <a:cubicBezTo>
                    <a:pt x="9658" y="3987"/>
                    <a:pt x="9967" y="4071"/>
                    <a:pt x="10163" y="4155"/>
                  </a:cubicBezTo>
                  <a:cubicBezTo>
                    <a:pt x="10248" y="4183"/>
                    <a:pt x="10332" y="4211"/>
                    <a:pt x="10388" y="4240"/>
                  </a:cubicBezTo>
                  <a:lnTo>
                    <a:pt x="10416" y="4268"/>
                  </a:lnTo>
                  <a:lnTo>
                    <a:pt x="10444" y="4268"/>
                  </a:lnTo>
                  <a:cubicBezTo>
                    <a:pt x="10479" y="4279"/>
                    <a:pt x="10514" y="4286"/>
                    <a:pt x="10549" y="4286"/>
                  </a:cubicBezTo>
                  <a:cubicBezTo>
                    <a:pt x="10598" y="4286"/>
                    <a:pt x="10647" y="4272"/>
                    <a:pt x="10697" y="4240"/>
                  </a:cubicBezTo>
                  <a:cubicBezTo>
                    <a:pt x="10753" y="4183"/>
                    <a:pt x="10781" y="4099"/>
                    <a:pt x="10781" y="4015"/>
                  </a:cubicBezTo>
                  <a:cubicBezTo>
                    <a:pt x="10781" y="3987"/>
                    <a:pt x="10500" y="2695"/>
                    <a:pt x="10135" y="1881"/>
                  </a:cubicBezTo>
                  <a:cubicBezTo>
                    <a:pt x="9911" y="1404"/>
                    <a:pt x="9433" y="1039"/>
                    <a:pt x="8788" y="758"/>
                  </a:cubicBezTo>
                  <a:cubicBezTo>
                    <a:pt x="8170" y="506"/>
                    <a:pt x="7356" y="281"/>
                    <a:pt x="6486" y="113"/>
                  </a:cubicBezTo>
                  <a:cubicBezTo>
                    <a:pt x="6093" y="28"/>
                    <a:pt x="5671" y="0"/>
                    <a:pt x="52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1" name="Google Shape;1481;p18"/>
            <p:cNvSpPr/>
            <p:nvPr/>
          </p:nvSpPr>
          <p:spPr>
            <a:xfrm>
              <a:off x="2812625" y="5107575"/>
              <a:ext cx="230250" cy="130200"/>
            </a:xfrm>
            <a:custGeom>
              <a:avLst/>
              <a:gdLst/>
              <a:ahLst/>
              <a:cxnLst/>
              <a:rect l="l" t="t" r="r" b="b"/>
              <a:pathLst>
                <a:path w="9210" h="5208" extrusionOk="0">
                  <a:moveTo>
                    <a:pt x="2579" y="0"/>
                  </a:moveTo>
                  <a:cubicBezTo>
                    <a:pt x="2040" y="0"/>
                    <a:pt x="1483" y="27"/>
                    <a:pt x="1124" y="117"/>
                  </a:cubicBezTo>
                  <a:cubicBezTo>
                    <a:pt x="225" y="342"/>
                    <a:pt x="1" y="1128"/>
                    <a:pt x="394" y="1689"/>
                  </a:cubicBezTo>
                  <a:cubicBezTo>
                    <a:pt x="787" y="2251"/>
                    <a:pt x="1629" y="3261"/>
                    <a:pt x="2191" y="3711"/>
                  </a:cubicBezTo>
                  <a:cubicBezTo>
                    <a:pt x="2752" y="4160"/>
                    <a:pt x="4549" y="4384"/>
                    <a:pt x="5335" y="4777"/>
                  </a:cubicBezTo>
                  <a:cubicBezTo>
                    <a:pt x="5783" y="5002"/>
                    <a:pt x="6287" y="5208"/>
                    <a:pt x="6835" y="5208"/>
                  </a:cubicBezTo>
                  <a:cubicBezTo>
                    <a:pt x="7247" y="5208"/>
                    <a:pt x="7684" y="5091"/>
                    <a:pt x="8142" y="4777"/>
                  </a:cubicBezTo>
                  <a:cubicBezTo>
                    <a:pt x="9209" y="4047"/>
                    <a:pt x="8592" y="1296"/>
                    <a:pt x="8592" y="1296"/>
                  </a:cubicBezTo>
                  <a:lnTo>
                    <a:pt x="8592" y="1296"/>
                  </a:lnTo>
                  <a:cubicBezTo>
                    <a:pt x="8592" y="1296"/>
                    <a:pt x="8272" y="1350"/>
                    <a:pt x="7780" y="1350"/>
                  </a:cubicBezTo>
                  <a:cubicBezTo>
                    <a:pt x="6858" y="1350"/>
                    <a:pt x="5328" y="1159"/>
                    <a:pt x="4156" y="61"/>
                  </a:cubicBezTo>
                  <a:cubicBezTo>
                    <a:pt x="4156" y="61"/>
                    <a:pt x="3388" y="0"/>
                    <a:pt x="25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2" name="Google Shape;1482;p18"/>
            <p:cNvSpPr/>
            <p:nvPr/>
          </p:nvSpPr>
          <p:spPr>
            <a:xfrm>
              <a:off x="2811925" y="5102075"/>
              <a:ext cx="226025" cy="141800"/>
            </a:xfrm>
            <a:custGeom>
              <a:avLst/>
              <a:gdLst/>
              <a:ahLst/>
              <a:cxnLst/>
              <a:rect l="l" t="t" r="r" b="b"/>
              <a:pathLst>
                <a:path w="9041" h="5672" extrusionOk="0">
                  <a:moveTo>
                    <a:pt x="2612" y="449"/>
                  </a:moveTo>
                  <a:cubicBezTo>
                    <a:pt x="3005" y="449"/>
                    <a:pt x="3398" y="477"/>
                    <a:pt x="3679" y="477"/>
                  </a:cubicBezTo>
                  <a:cubicBezTo>
                    <a:pt x="3863" y="494"/>
                    <a:pt x="3998" y="501"/>
                    <a:pt x="4076" y="504"/>
                  </a:cubicBezTo>
                  <a:lnTo>
                    <a:pt x="4076" y="504"/>
                  </a:lnTo>
                  <a:cubicBezTo>
                    <a:pt x="5329" y="1607"/>
                    <a:pt x="6866" y="1797"/>
                    <a:pt x="7805" y="1797"/>
                  </a:cubicBezTo>
                  <a:cubicBezTo>
                    <a:pt x="8075" y="1797"/>
                    <a:pt x="8287" y="1783"/>
                    <a:pt x="8435" y="1768"/>
                  </a:cubicBezTo>
                  <a:lnTo>
                    <a:pt x="8435" y="1768"/>
                  </a:lnTo>
                  <a:cubicBezTo>
                    <a:pt x="8490" y="2045"/>
                    <a:pt x="8564" y="2597"/>
                    <a:pt x="8564" y="3173"/>
                  </a:cubicBezTo>
                  <a:cubicBezTo>
                    <a:pt x="8564" y="3509"/>
                    <a:pt x="8535" y="3874"/>
                    <a:pt x="8451" y="4155"/>
                  </a:cubicBezTo>
                  <a:cubicBezTo>
                    <a:pt x="8367" y="4464"/>
                    <a:pt x="8227" y="4689"/>
                    <a:pt x="8058" y="4801"/>
                  </a:cubicBezTo>
                  <a:cubicBezTo>
                    <a:pt x="7609" y="5110"/>
                    <a:pt x="7244" y="5194"/>
                    <a:pt x="6879" y="5194"/>
                  </a:cubicBezTo>
                  <a:cubicBezTo>
                    <a:pt x="6374" y="5194"/>
                    <a:pt x="5896" y="5025"/>
                    <a:pt x="5475" y="4801"/>
                  </a:cubicBezTo>
                  <a:cubicBezTo>
                    <a:pt x="5026" y="4576"/>
                    <a:pt x="4380" y="4436"/>
                    <a:pt x="3763" y="4267"/>
                  </a:cubicBezTo>
                  <a:cubicBezTo>
                    <a:pt x="3454" y="4183"/>
                    <a:pt x="3173" y="4099"/>
                    <a:pt x="2920" y="4015"/>
                  </a:cubicBezTo>
                  <a:cubicBezTo>
                    <a:pt x="2668" y="3931"/>
                    <a:pt x="2471" y="3846"/>
                    <a:pt x="2359" y="3762"/>
                  </a:cubicBezTo>
                  <a:cubicBezTo>
                    <a:pt x="1826" y="3341"/>
                    <a:pt x="983" y="2330"/>
                    <a:pt x="618" y="1769"/>
                  </a:cubicBezTo>
                  <a:cubicBezTo>
                    <a:pt x="506" y="1628"/>
                    <a:pt x="478" y="1488"/>
                    <a:pt x="478" y="1348"/>
                  </a:cubicBezTo>
                  <a:cubicBezTo>
                    <a:pt x="478" y="1179"/>
                    <a:pt x="506" y="1011"/>
                    <a:pt x="646" y="898"/>
                  </a:cubicBezTo>
                  <a:cubicBezTo>
                    <a:pt x="759" y="758"/>
                    <a:pt x="927" y="618"/>
                    <a:pt x="1208" y="562"/>
                  </a:cubicBezTo>
                  <a:cubicBezTo>
                    <a:pt x="1517" y="477"/>
                    <a:pt x="2078" y="449"/>
                    <a:pt x="2612" y="449"/>
                  </a:cubicBezTo>
                  <a:close/>
                  <a:moveTo>
                    <a:pt x="2612" y="0"/>
                  </a:moveTo>
                  <a:cubicBezTo>
                    <a:pt x="2050" y="0"/>
                    <a:pt x="1489" y="0"/>
                    <a:pt x="1096" y="112"/>
                  </a:cubicBezTo>
                  <a:cubicBezTo>
                    <a:pt x="731" y="197"/>
                    <a:pt x="478" y="365"/>
                    <a:pt x="281" y="590"/>
                  </a:cubicBezTo>
                  <a:cubicBezTo>
                    <a:pt x="85" y="814"/>
                    <a:pt x="1" y="1067"/>
                    <a:pt x="1" y="1348"/>
                  </a:cubicBezTo>
                  <a:cubicBezTo>
                    <a:pt x="1" y="1600"/>
                    <a:pt x="85" y="1825"/>
                    <a:pt x="225" y="2050"/>
                  </a:cubicBezTo>
                  <a:cubicBezTo>
                    <a:pt x="646" y="2639"/>
                    <a:pt x="1461" y="3650"/>
                    <a:pt x="2078" y="4127"/>
                  </a:cubicBezTo>
                  <a:cubicBezTo>
                    <a:pt x="2247" y="4267"/>
                    <a:pt x="2499" y="4352"/>
                    <a:pt x="2752" y="4464"/>
                  </a:cubicBezTo>
                  <a:cubicBezTo>
                    <a:pt x="3173" y="4604"/>
                    <a:pt x="3650" y="4717"/>
                    <a:pt x="4128" y="4829"/>
                  </a:cubicBezTo>
                  <a:cubicBezTo>
                    <a:pt x="4577" y="4969"/>
                    <a:pt x="4998" y="5082"/>
                    <a:pt x="5251" y="5222"/>
                  </a:cubicBezTo>
                  <a:cubicBezTo>
                    <a:pt x="5728" y="5447"/>
                    <a:pt x="6261" y="5671"/>
                    <a:pt x="6879" y="5671"/>
                  </a:cubicBezTo>
                  <a:cubicBezTo>
                    <a:pt x="7328" y="5671"/>
                    <a:pt x="7805" y="5531"/>
                    <a:pt x="8311" y="5194"/>
                  </a:cubicBezTo>
                  <a:cubicBezTo>
                    <a:pt x="8620" y="4997"/>
                    <a:pt x="8788" y="4660"/>
                    <a:pt x="8900" y="4296"/>
                  </a:cubicBezTo>
                  <a:cubicBezTo>
                    <a:pt x="9013" y="3931"/>
                    <a:pt x="9041" y="3538"/>
                    <a:pt x="9041" y="3173"/>
                  </a:cubicBezTo>
                  <a:cubicBezTo>
                    <a:pt x="9041" y="2274"/>
                    <a:pt x="8872" y="1488"/>
                    <a:pt x="8844" y="1460"/>
                  </a:cubicBezTo>
                  <a:cubicBezTo>
                    <a:pt x="8844" y="1362"/>
                    <a:pt x="8738" y="1286"/>
                    <a:pt x="8637" y="1286"/>
                  </a:cubicBezTo>
                  <a:cubicBezTo>
                    <a:pt x="8622" y="1286"/>
                    <a:pt x="8606" y="1288"/>
                    <a:pt x="8592" y="1292"/>
                  </a:cubicBezTo>
                  <a:lnTo>
                    <a:pt x="8535" y="1292"/>
                  </a:lnTo>
                  <a:cubicBezTo>
                    <a:pt x="8423" y="1320"/>
                    <a:pt x="8170" y="1348"/>
                    <a:pt x="7805" y="1348"/>
                  </a:cubicBezTo>
                  <a:cubicBezTo>
                    <a:pt x="6935" y="1348"/>
                    <a:pt x="5447" y="1151"/>
                    <a:pt x="4352" y="112"/>
                  </a:cubicBezTo>
                  <a:cubicBezTo>
                    <a:pt x="4296" y="84"/>
                    <a:pt x="4268" y="56"/>
                    <a:pt x="4212" y="56"/>
                  </a:cubicBezTo>
                  <a:cubicBezTo>
                    <a:pt x="4212" y="56"/>
                    <a:pt x="3426" y="0"/>
                    <a:pt x="26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3" name="Google Shape;1483;p18"/>
            <p:cNvSpPr/>
            <p:nvPr/>
          </p:nvSpPr>
          <p:spPr>
            <a:xfrm>
              <a:off x="2816150" y="5125225"/>
              <a:ext cx="209875" cy="112550"/>
            </a:xfrm>
            <a:custGeom>
              <a:avLst/>
              <a:gdLst/>
              <a:ahLst/>
              <a:cxnLst/>
              <a:rect l="l" t="t" r="r" b="b"/>
              <a:pathLst>
                <a:path w="8395" h="4502" extrusionOk="0">
                  <a:moveTo>
                    <a:pt x="169" y="1"/>
                  </a:moveTo>
                  <a:lnTo>
                    <a:pt x="169" y="1"/>
                  </a:lnTo>
                  <a:cubicBezTo>
                    <a:pt x="0" y="309"/>
                    <a:pt x="28" y="674"/>
                    <a:pt x="253" y="983"/>
                  </a:cubicBezTo>
                  <a:cubicBezTo>
                    <a:pt x="646" y="1545"/>
                    <a:pt x="1488" y="2555"/>
                    <a:pt x="2050" y="3005"/>
                  </a:cubicBezTo>
                  <a:cubicBezTo>
                    <a:pt x="2611" y="3454"/>
                    <a:pt x="4408" y="3678"/>
                    <a:pt x="5194" y="4071"/>
                  </a:cubicBezTo>
                  <a:cubicBezTo>
                    <a:pt x="5642" y="4296"/>
                    <a:pt x="6146" y="4502"/>
                    <a:pt x="6694" y="4502"/>
                  </a:cubicBezTo>
                  <a:cubicBezTo>
                    <a:pt x="7106" y="4502"/>
                    <a:pt x="7543" y="4385"/>
                    <a:pt x="8001" y="4071"/>
                  </a:cubicBezTo>
                  <a:cubicBezTo>
                    <a:pt x="8170" y="3959"/>
                    <a:pt x="8310" y="3791"/>
                    <a:pt x="8395" y="3594"/>
                  </a:cubicBezTo>
                  <a:lnTo>
                    <a:pt x="8395" y="3594"/>
                  </a:lnTo>
                  <a:cubicBezTo>
                    <a:pt x="8001" y="3734"/>
                    <a:pt x="7608" y="3847"/>
                    <a:pt x="7272" y="3903"/>
                  </a:cubicBezTo>
                  <a:cubicBezTo>
                    <a:pt x="7141" y="3925"/>
                    <a:pt x="6996" y="3935"/>
                    <a:pt x="6840" y="3935"/>
                  </a:cubicBezTo>
                  <a:cubicBezTo>
                    <a:pt x="5786" y="3935"/>
                    <a:pt x="4198" y="3457"/>
                    <a:pt x="2780" y="2724"/>
                  </a:cubicBezTo>
                  <a:cubicBezTo>
                    <a:pt x="1629" y="2134"/>
                    <a:pt x="646" y="759"/>
                    <a:pt x="1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4" name="Google Shape;1484;p18"/>
            <p:cNvSpPr/>
            <p:nvPr/>
          </p:nvSpPr>
          <p:spPr>
            <a:xfrm>
              <a:off x="2811925" y="5119425"/>
              <a:ext cx="220425" cy="124450"/>
            </a:xfrm>
            <a:custGeom>
              <a:avLst/>
              <a:gdLst/>
              <a:ahLst/>
              <a:cxnLst/>
              <a:rect l="l" t="t" r="r" b="b"/>
              <a:pathLst>
                <a:path w="8817" h="4978" extrusionOk="0">
                  <a:moveTo>
                    <a:pt x="527" y="923"/>
                  </a:moveTo>
                  <a:lnTo>
                    <a:pt x="527" y="923"/>
                  </a:lnTo>
                  <a:cubicBezTo>
                    <a:pt x="1069" y="1699"/>
                    <a:pt x="1866" y="2673"/>
                    <a:pt x="2836" y="3180"/>
                  </a:cubicBezTo>
                  <a:cubicBezTo>
                    <a:pt x="3071" y="3298"/>
                    <a:pt x="3309" y="3409"/>
                    <a:pt x="3548" y="3514"/>
                  </a:cubicBezTo>
                  <a:lnTo>
                    <a:pt x="3548" y="3514"/>
                  </a:lnTo>
                  <a:cubicBezTo>
                    <a:pt x="3323" y="3449"/>
                    <a:pt x="3113" y="3385"/>
                    <a:pt x="2920" y="3321"/>
                  </a:cubicBezTo>
                  <a:cubicBezTo>
                    <a:pt x="2668" y="3237"/>
                    <a:pt x="2471" y="3152"/>
                    <a:pt x="2359" y="3068"/>
                  </a:cubicBezTo>
                  <a:cubicBezTo>
                    <a:pt x="1826" y="2647"/>
                    <a:pt x="983" y="1636"/>
                    <a:pt x="618" y="1075"/>
                  </a:cubicBezTo>
                  <a:cubicBezTo>
                    <a:pt x="578" y="1024"/>
                    <a:pt x="548" y="974"/>
                    <a:pt x="527" y="923"/>
                  </a:cubicBezTo>
                  <a:close/>
                  <a:moveTo>
                    <a:pt x="5819" y="4271"/>
                  </a:moveTo>
                  <a:cubicBezTo>
                    <a:pt x="6254" y="4364"/>
                    <a:pt x="6661" y="4416"/>
                    <a:pt x="7019" y="4416"/>
                  </a:cubicBezTo>
                  <a:cubicBezTo>
                    <a:pt x="7188" y="4416"/>
                    <a:pt x="7328" y="4388"/>
                    <a:pt x="7497" y="4388"/>
                  </a:cubicBezTo>
                  <a:cubicBezTo>
                    <a:pt x="7528" y="4380"/>
                    <a:pt x="7560" y="4372"/>
                    <a:pt x="7593" y="4363"/>
                  </a:cubicBezTo>
                  <a:lnTo>
                    <a:pt x="7593" y="4363"/>
                  </a:lnTo>
                  <a:cubicBezTo>
                    <a:pt x="7341" y="4466"/>
                    <a:pt x="7110" y="4500"/>
                    <a:pt x="6879" y="4500"/>
                  </a:cubicBezTo>
                  <a:cubicBezTo>
                    <a:pt x="6507" y="4500"/>
                    <a:pt x="6150" y="4408"/>
                    <a:pt x="5819" y="4271"/>
                  </a:cubicBezTo>
                  <a:close/>
                  <a:moveTo>
                    <a:pt x="382" y="1"/>
                  </a:moveTo>
                  <a:cubicBezTo>
                    <a:pt x="367" y="1"/>
                    <a:pt x="353" y="3"/>
                    <a:pt x="338" y="8"/>
                  </a:cubicBezTo>
                  <a:cubicBezTo>
                    <a:pt x="253" y="8"/>
                    <a:pt x="169" y="36"/>
                    <a:pt x="141" y="120"/>
                  </a:cubicBezTo>
                  <a:cubicBezTo>
                    <a:pt x="57" y="289"/>
                    <a:pt x="1" y="485"/>
                    <a:pt x="1" y="654"/>
                  </a:cubicBezTo>
                  <a:cubicBezTo>
                    <a:pt x="1" y="906"/>
                    <a:pt x="85" y="1131"/>
                    <a:pt x="225" y="1356"/>
                  </a:cubicBezTo>
                  <a:cubicBezTo>
                    <a:pt x="646" y="1945"/>
                    <a:pt x="1461" y="2956"/>
                    <a:pt x="2078" y="3433"/>
                  </a:cubicBezTo>
                  <a:cubicBezTo>
                    <a:pt x="2247" y="3573"/>
                    <a:pt x="2499" y="3658"/>
                    <a:pt x="2752" y="3770"/>
                  </a:cubicBezTo>
                  <a:cubicBezTo>
                    <a:pt x="3173" y="3910"/>
                    <a:pt x="3650" y="4023"/>
                    <a:pt x="4128" y="4135"/>
                  </a:cubicBezTo>
                  <a:cubicBezTo>
                    <a:pt x="4577" y="4275"/>
                    <a:pt x="4998" y="4388"/>
                    <a:pt x="5251" y="4528"/>
                  </a:cubicBezTo>
                  <a:cubicBezTo>
                    <a:pt x="5728" y="4753"/>
                    <a:pt x="6261" y="4977"/>
                    <a:pt x="6879" y="4977"/>
                  </a:cubicBezTo>
                  <a:cubicBezTo>
                    <a:pt x="7328" y="4977"/>
                    <a:pt x="7805" y="4837"/>
                    <a:pt x="8311" y="4500"/>
                  </a:cubicBezTo>
                  <a:cubicBezTo>
                    <a:pt x="8535" y="4360"/>
                    <a:pt x="8676" y="4163"/>
                    <a:pt x="8760" y="3938"/>
                  </a:cubicBezTo>
                  <a:cubicBezTo>
                    <a:pt x="8816" y="3854"/>
                    <a:pt x="8788" y="3742"/>
                    <a:pt x="8732" y="3686"/>
                  </a:cubicBezTo>
                  <a:cubicBezTo>
                    <a:pt x="8696" y="3631"/>
                    <a:pt x="8636" y="3600"/>
                    <a:pt x="8576" y="3600"/>
                  </a:cubicBezTo>
                  <a:cubicBezTo>
                    <a:pt x="8542" y="3600"/>
                    <a:pt x="8509" y="3610"/>
                    <a:pt x="8479" y="3630"/>
                  </a:cubicBezTo>
                  <a:cubicBezTo>
                    <a:pt x="8114" y="3742"/>
                    <a:pt x="7721" y="3854"/>
                    <a:pt x="7412" y="3910"/>
                  </a:cubicBezTo>
                  <a:cubicBezTo>
                    <a:pt x="7300" y="3938"/>
                    <a:pt x="7160" y="3938"/>
                    <a:pt x="7019" y="3938"/>
                  </a:cubicBezTo>
                  <a:cubicBezTo>
                    <a:pt x="6037" y="3938"/>
                    <a:pt x="4437" y="3489"/>
                    <a:pt x="3061" y="2759"/>
                  </a:cubicBezTo>
                  <a:cubicBezTo>
                    <a:pt x="1994" y="2198"/>
                    <a:pt x="1011" y="850"/>
                    <a:pt x="534" y="120"/>
                  </a:cubicBezTo>
                  <a:cubicBezTo>
                    <a:pt x="511" y="51"/>
                    <a:pt x="450" y="1"/>
                    <a:pt x="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5" name="Google Shape;1485;p18"/>
            <p:cNvSpPr/>
            <p:nvPr/>
          </p:nvSpPr>
          <p:spPr>
            <a:xfrm>
              <a:off x="3328500" y="5107575"/>
              <a:ext cx="230250" cy="130200"/>
            </a:xfrm>
            <a:custGeom>
              <a:avLst/>
              <a:gdLst/>
              <a:ahLst/>
              <a:cxnLst/>
              <a:rect l="l" t="t" r="r" b="b"/>
              <a:pathLst>
                <a:path w="9210" h="5208" extrusionOk="0">
                  <a:moveTo>
                    <a:pt x="6631" y="0"/>
                  </a:moveTo>
                  <a:cubicBezTo>
                    <a:pt x="5822" y="0"/>
                    <a:pt x="5054" y="61"/>
                    <a:pt x="5054" y="61"/>
                  </a:cubicBezTo>
                  <a:cubicBezTo>
                    <a:pt x="3882" y="1159"/>
                    <a:pt x="2352" y="1350"/>
                    <a:pt x="1430" y="1350"/>
                  </a:cubicBezTo>
                  <a:cubicBezTo>
                    <a:pt x="938" y="1350"/>
                    <a:pt x="618" y="1296"/>
                    <a:pt x="618" y="1296"/>
                  </a:cubicBezTo>
                  <a:lnTo>
                    <a:pt x="618" y="1296"/>
                  </a:lnTo>
                  <a:cubicBezTo>
                    <a:pt x="618" y="1296"/>
                    <a:pt x="1" y="4047"/>
                    <a:pt x="1068" y="4777"/>
                  </a:cubicBezTo>
                  <a:cubicBezTo>
                    <a:pt x="1526" y="5091"/>
                    <a:pt x="1963" y="5208"/>
                    <a:pt x="2376" y="5208"/>
                  </a:cubicBezTo>
                  <a:cubicBezTo>
                    <a:pt x="2923" y="5208"/>
                    <a:pt x="3427" y="5002"/>
                    <a:pt x="3875" y="4777"/>
                  </a:cubicBezTo>
                  <a:cubicBezTo>
                    <a:pt x="4661" y="4384"/>
                    <a:pt x="6458" y="4160"/>
                    <a:pt x="7019" y="3711"/>
                  </a:cubicBezTo>
                  <a:cubicBezTo>
                    <a:pt x="7581" y="3261"/>
                    <a:pt x="8423" y="2251"/>
                    <a:pt x="8816" y="1689"/>
                  </a:cubicBezTo>
                  <a:cubicBezTo>
                    <a:pt x="9209" y="1128"/>
                    <a:pt x="8985" y="342"/>
                    <a:pt x="8086" y="117"/>
                  </a:cubicBezTo>
                  <a:cubicBezTo>
                    <a:pt x="7727" y="27"/>
                    <a:pt x="7170" y="0"/>
                    <a:pt x="66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6" name="Google Shape;1486;p18"/>
            <p:cNvSpPr/>
            <p:nvPr/>
          </p:nvSpPr>
          <p:spPr>
            <a:xfrm>
              <a:off x="3333425" y="5102075"/>
              <a:ext cx="226025" cy="141800"/>
            </a:xfrm>
            <a:custGeom>
              <a:avLst/>
              <a:gdLst/>
              <a:ahLst/>
              <a:cxnLst/>
              <a:rect l="l" t="t" r="r" b="b"/>
              <a:pathLst>
                <a:path w="9041" h="5672" extrusionOk="0">
                  <a:moveTo>
                    <a:pt x="6429" y="449"/>
                  </a:moveTo>
                  <a:cubicBezTo>
                    <a:pt x="6963" y="449"/>
                    <a:pt x="7524" y="477"/>
                    <a:pt x="7833" y="562"/>
                  </a:cubicBezTo>
                  <a:cubicBezTo>
                    <a:pt x="8114" y="618"/>
                    <a:pt x="8282" y="758"/>
                    <a:pt x="8423" y="898"/>
                  </a:cubicBezTo>
                  <a:cubicBezTo>
                    <a:pt x="8535" y="1011"/>
                    <a:pt x="8591" y="1179"/>
                    <a:pt x="8591" y="1348"/>
                  </a:cubicBezTo>
                  <a:cubicBezTo>
                    <a:pt x="8591" y="1488"/>
                    <a:pt x="8535" y="1628"/>
                    <a:pt x="8451" y="1769"/>
                  </a:cubicBezTo>
                  <a:cubicBezTo>
                    <a:pt x="8058" y="2330"/>
                    <a:pt x="7215" y="3341"/>
                    <a:pt x="6682" y="3762"/>
                  </a:cubicBezTo>
                  <a:cubicBezTo>
                    <a:pt x="6570" y="3846"/>
                    <a:pt x="6373" y="3931"/>
                    <a:pt x="6121" y="4015"/>
                  </a:cubicBezTo>
                  <a:cubicBezTo>
                    <a:pt x="5756" y="4155"/>
                    <a:pt x="5278" y="4267"/>
                    <a:pt x="4801" y="4380"/>
                  </a:cubicBezTo>
                  <a:cubicBezTo>
                    <a:pt x="4352" y="4520"/>
                    <a:pt x="3903" y="4632"/>
                    <a:pt x="3566" y="4801"/>
                  </a:cubicBezTo>
                  <a:cubicBezTo>
                    <a:pt x="3145" y="5025"/>
                    <a:pt x="2667" y="5194"/>
                    <a:pt x="2190" y="5194"/>
                  </a:cubicBezTo>
                  <a:cubicBezTo>
                    <a:pt x="1797" y="5194"/>
                    <a:pt x="1432" y="5110"/>
                    <a:pt x="1011" y="4801"/>
                  </a:cubicBezTo>
                  <a:cubicBezTo>
                    <a:pt x="814" y="4689"/>
                    <a:pt x="674" y="4464"/>
                    <a:pt x="590" y="4155"/>
                  </a:cubicBezTo>
                  <a:cubicBezTo>
                    <a:pt x="506" y="3874"/>
                    <a:pt x="478" y="3509"/>
                    <a:pt x="478" y="3173"/>
                  </a:cubicBezTo>
                  <a:cubicBezTo>
                    <a:pt x="478" y="2751"/>
                    <a:pt x="506" y="2358"/>
                    <a:pt x="562" y="2050"/>
                  </a:cubicBezTo>
                  <a:cubicBezTo>
                    <a:pt x="584" y="1938"/>
                    <a:pt x="589" y="1843"/>
                    <a:pt x="604" y="1767"/>
                  </a:cubicBezTo>
                  <a:lnTo>
                    <a:pt x="604" y="1767"/>
                  </a:lnTo>
                  <a:cubicBezTo>
                    <a:pt x="756" y="1782"/>
                    <a:pt x="973" y="1797"/>
                    <a:pt x="1236" y="1797"/>
                  </a:cubicBezTo>
                  <a:cubicBezTo>
                    <a:pt x="2175" y="1797"/>
                    <a:pt x="3739" y="1607"/>
                    <a:pt x="4966" y="504"/>
                  </a:cubicBezTo>
                  <a:lnTo>
                    <a:pt x="4966" y="504"/>
                  </a:lnTo>
                  <a:cubicBezTo>
                    <a:pt x="5049" y="501"/>
                    <a:pt x="5190" y="495"/>
                    <a:pt x="5363" y="477"/>
                  </a:cubicBezTo>
                  <a:cubicBezTo>
                    <a:pt x="5643" y="477"/>
                    <a:pt x="6036" y="449"/>
                    <a:pt x="6429" y="449"/>
                  </a:cubicBezTo>
                  <a:close/>
                  <a:moveTo>
                    <a:pt x="6429" y="0"/>
                  </a:moveTo>
                  <a:cubicBezTo>
                    <a:pt x="5615" y="0"/>
                    <a:pt x="4857" y="56"/>
                    <a:pt x="4829" y="56"/>
                  </a:cubicBezTo>
                  <a:cubicBezTo>
                    <a:pt x="4801" y="56"/>
                    <a:pt x="4745" y="84"/>
                    <a:pt x="4689" y="112"/>
                  </a:cubicBezTo>
                  <a:cubicBezTo>
                    <a:pt x="3594" y="1151"/>
                    <a:pt x="2134" y="1348"/>
                    <a:pt x="1236" y="1348"/>
                  </a:cubicBezTo>
                  <a:cubicBezTo>
                    <a:pt x="983" y="1348"/>
                    <a:pt x="786" y="1320"/>
                    <a:pt x="674" y="1320"/>
                  </a:cubicBezTo>
                  <a:cubicBezTo>
                    <a:pt x="590" y="1320"/>
                    <a:pt x="534" y="1292"/>
                    <a:pt x="506" y="1292"/>
                  </a:cubicBezTo>
                  <a:lnTo>
                    <a:pt x="449" y="1292"/>
                  </a:lnTo>
                  <a:cubicBezTo>
                    <a:pt x="435" y="1288"/>
                    <a:pt x="420" y="1286"/>
                    <a:pt x="405" y="1286"/>
                  </a:cubicBezTo>
                  <a:cubicBezTo>
                    <a:pt x="309" y="1286"/>
                    <a:pt x="221" y="1362"/>
                    <a:pt x="197" y="1460"/>
                  </a:cubicBezTo>
                  <a:cubicBezTo>
                    <a:pt x="197" y="1488"/>
                    <a:pt x="0" y="2274"/>
                    <a:pt x="0" y="3173"/>
                  </a:cubicBezTo>
                  <a:cubicBezTo>
                    <a:pt x="0" y="3538"/>
                    <a:pt x="28" y="3931"/>
                    <a:pt x="141" y="4296"/>
                  </a:cubicBezTo>
                  <a:cubicBezTo>
                    <a:pt x="253" y="4660"/>
                    <a:pt x="421" y="4997"/>
                    <a:pt x="730" y="5194"/>
                  </a:cubicBezTo>
                  <a:cubicBezTo>
                    <a:pt x="1236" y="5531"/>
                    <a:pt x="1713" y="5671"/>
                    <a:pt x="2190" y="5671"/>
                  </a:cubicBezTo>
                  <a:cubicBezTo>
                    <a:pt x="2780" y="5671"/>
                    <a:pt x="3313" y="5447"/>
                    <a:pt x="3790" y="5222"/>
                  </a:cubicBezTo>
                  <a:cubicBezTo>
                    <a:pt x="4127" y="5025"/>
                    <a:pt x="4773" y="4885"/>
                    <a:pt x="5391" y="4717"/>
                  </a:cubicBezTo>
                  <a:cubicBezTo>
                    <a:pt x="5699" y="4632"/>
                    <a:pt x="6008" y="4548"/>
                    <a:pt x="6289" y="4464"/>
                  </a:cubicBezTo>
                  <a:cubicBezTo>
                    <a:pt x="6570" y="4352"/>
                    <a:pt x="6794" y="4267"/>
                    <a:pt x="6963" y="4127"/>
                  </a:cubicBezTo>
                  <a:cubicBezTo>
                    <a:pt x="7580" y="3650"/>
                    <a:pt x="8423" y="2639"/>
                    <a:pt x="8816" y="2050"/>
                  </a:cubicBezTo>
                  <a:cubicBezTo>
                    <a:pt x="8956" y="1825"/>
                    <a:pt x="9040" y="1600"/>
                    <a:pt x="9040" y="1348"/>
                  </a:cubicBezTo>
                  <a:cubicBezTo>
                    <a:pt x="9040" y="1067"/>
                    <a:pt x="8956" y="814"/>
                    <a:pt x="8760" y="590"/>
                  </a:cubicBezTo>
                  <a:cubicBezTo>
                    <a:pt x="8591" y="365"/>
                    <a:pt x="8310" y="197"/>
                    <a:pt x="7945" y="112"/>
                  </a:cubicBezTo>
                  <a:cubicBezTo>
                    <a:pt x="7552" y="0"/>
                    <a:pt x="6991" y="0"/>
                    <a:pt x="64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7" name="Google Shape;1487;p18"/>
            <p:cNvSpPr/>
            <p:nvPr/>
          </p:nvSpPr>
          <p:spPr>
            <a:xfrm>
              <a:off x="3345350" y="5125225"/>
              <a:ext cx="209875" cy="112550"/>
            </a:xfrm>
            <a:custGeom>
              <a:avLst/>
              <a:gdLst/>
              <a:ahLst/>
              <a:cxnLst/>
              <a:rect l="l" t="t" r="r" b="b"/>
              <a:pathLst>
                <a:path w="8395" h="4502" extrusionOk="0">
                  <a:moveTo>
                    <a:pt x="8226" y="1"/>
                  </a:moveTo>
                  <a:lnTo>
                    <a:pt x="8226" y="1"/>
                  </a:lnTo>
                  <a:cubicBezTo>
                    <a:pt x="7749" y="759"/>
                    <a:pt x="6767" y="2134"/>
                    <a:pt x="5615" y="2724"/>
                  </a:cubicBezTo>
                  <a:cubicBezTo>
                    <a:pt x="4197" y="3457"/>
                    <a:pt x="2609" y="3935"/>
                    <a:pt x="1555" y="3935"/>
                  </a:cubicBezTo>
                  <a:cubicBezTo>
                    <a:pt x="1399" y="3935"/>
                    <a:pt x="1254" y="3925"/>
                    <a:pt x="1124" y="3903"/>
                  </a:cubicBezTo>
                  <a:cubicBezTo>
                    <a:pt x="787" y="3847"/>
                    <a:pt x="394" y="3734"/>
                    <a:pt x="1" y="3594"/>
                  </a:cubicBezTo>
                  <a:lnTo>
                    <a:pt x="1" y="3594"/>
                  </a:lnTo>
                  <a:cubicBezTo>
                    <a:pt x="113" y="3791"/>
                    <a:pt x="225" y="3959"/>
                    <a:pt x="394" y="4071"/>
                  </a:cubicBezTo>
                  <a:cubicBezTo>
                    <a:pt x="852" y="4385"/>
                    <a:pt x="1289" y="4502"/>
                    <a:pt x="1702" y="4502"/>
                  </a:cubicBezTo>
                  <a:cubicBezTo>
                    <a:pt x="2249" y="4502"/>
                    <a:pt x="2753" y="4296"/>
                    <a:pt x="3201" y="4071"/>
                  </a:cubicBezTo>
                  <a:cubicBezTo>
                    <a:pt x="3987" y="3678"/>
                    <a:pt x="5784" y="3454"/>
                    <a:pt x="6345" y="3005"/>
                  </a:cubicBezTo>
                  <a:cubicBezTo>
                    <a:pt x="6907" y="2555"/>
                    <a:pt x="7749" y="1545"/>
                    <a:pt x="8142" y="983"/>
                  </a:cubicBezTo>
                  <a:cubicBezTo>
                    <a:pt x="8367" y="674"/>
                    <a:pt x="8395" y="309"/>
                    <a:pt x="82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8" name="Google Shape;1488;p18"/>
            <p:cNvSpPr/>
            <p:nvPr/>
          </p:nvSpPr>
          <p:spPr>
            <a:xfrm>
              <a:off x="3339025" y="5119425"/>
              <a:ext cx="220425" cy="124450"/>
            </a:xfrm>
            <a:custGeom>
              <a:avLst/>
              <a:gdLst/>
              <a:ahLst/>
              <a:cxnLst/>
              <a:rect l="l" t="t" r="r" b="b"/>
              <a:pathLst>
                <a:path w="8817" h="4978" extrusionOk="0">
                  <a:moveTo>
                    <a:pt x="8293" y="934"/>
                  </a:moveTo>
                  <a:cubicBezTo>
                    <a:pt x="8277" y="981"/>
                    <a:pt x="8255" y="1028"/>
                    <a:pt x="8227" y="1075"/>
                  </a:cubicBezTo>
                  <a:cubicBezTo>
                    <a:pt x="7834" y="1636"/>
                    <a:pt x="6991" y="2647"/>
                    <a:pt x="6458" y="3068"/>
                  </a:cubicBezTo>
                  <a:cubicBezTo>
                    <a:pt x="6346" y="3152"/>
                    <a:pt x="6149" y="3237"/>
                    <a:pt x="5897" y="3321"/>
                  </a:cubicBezTo>
                  <a:cubicBezTo>
                    <a:pt x="5707" y="3394"/>
                    <a:pt x="5487" y="3459"/>
                    <a:pt x="5253" y="3521"/>
                  </a:cubicBezTo>
                  <a:lnTo>
                    <a:pt x="5253" y="3521"/>
                  </a:lnTo>
                  <a:cubicBezTo>
                    <a:pt x="5497" y="3414"/>
                    <a:pt x="5741" y="3300"/>
                    <a:pt x="5981" y="3180"/>
                  </a:cubicBezTo>
                  <a:cubicBezTo>
                    <a:pt x="6946" y="2676"/>
                    <a:pt x="7757" y="1708"/>
                    <a:pt x="8293" y="934"/>
                  </a:cubicBezTo>
                  <a:close/>
                  <a:moveTo>
                    <a:pt x="2999" y="4270"/>
                  </a:moveTo>
                  <a:lnTo>
                    <a:pt x="2999" y="4270"/>
                  </a:lnTo>
                  <a:cubicBezTo>
                    <a:pt x="2670" y="4408"/>
                    <a:pt x="2318" y="4500"/>
                    <a:pt x="1966" y="4500"/>
                  </a:cubicBezTo>
                  <a:cubicBezTo>
                    <a:pt x="1712" y="4500"/>
                    <a:pt x="1470" y="4465"/>
                    <a:pt x="1216" y="4356"/>
                  </a:cubicBezTo>
                  <a:lnTo>
                    <a:pt x="1216" y="4356"/>
                  </a:lnTo>
                  <a:cubicBezTo>
                    <a:pt x="1261" y="4367"/>
                    <a:pt x="1305" y="4378"/>
                    <a:pt x="1348" y="4388"/>
                  </a:cubicBezTo>
                  <a:cubicBezTo>
                    <a:pt x="1489" y="4388"/>
                    <a:pt x="1629" y="4416"/>
                    <a:pt x="1798" y="4416"/>
                  </a:cubicBezTo>
                  <a:cubicBezTo>
                    <a:pt x="2156" y="4416"/>
                    <a:pt x="2563" y="4364"/>
                    <a:pt x="2999" y="4270"/>
                  </a:cubicBezTo>
                  <a:close/>
                  <a:moveTo>
                    <a:pt x="8453" y="1"/>
                  </a:moveTo>
                  <a:cubicBezTo>
                    <a:pt x="8375" y="1"/>
                    <a:pt x="8329" y="51"/>
                    <a:pt x="8283" y="120"/>
                  </a:cubicBezTo>
                  <a:cubicBezTo>
                    <a:pt x="7806" y="850"/>
                    <a:pt x="6851" y="2198"/>
                    <a:pt x="5756" y="2759"/>
                  </a:cubicBezTo>
                  <a:cubicBezTo>
                    <a:pt x="4381" y="3489"/>
                    <a:pt x="2808" y="3938"/>
                    <a:pt x="1798" y="3938"/>
                  </a:cubicBezTo>
                  <a:cubicBezTo>
                    <a:pt x="1657" y="3938"/>
                    <a:pt x="1517" y="3938"/>
                    <a:pt x="1405" y="3910"/>
                  </a:cubicBezTo>
                  <a:cubicBezTo>
                    <a:pt x="1096" y="3854"/>
                    <a:pt x="703" y="3742"/>
                    <a:pt x="338" y="3630"/>
                  </a:cubicBezTo>
                  <a:cubicBezTo>
                    <a:pt x="308" y="3610"/>
                    <a:pt x="275" y="3600"/>
                    <a:pt x="241" y="3600"/>
                  </a:cubicBezTo>
                  <a:cubicBezTo>
                    <a:pt x="181" y="3600"/>
                    <a:pt x="121" y="3631"/>
                    <a:pt x="85" y="3686"/>
                  </a:cubicBezTo>
                  <a:cubicBezTo>
                    <a:pt x="29" y="3742"/>
                    <a:pt x="1" y="3854"/>
                    <a:pt x="57" y="3938"/>
                  </a:cubicBezTo>
                  <a:cubicBezTo>
                    <a:pt x="169" y="4163"/>
                    <a:pt x="310" y="4360"/>
                    <a:pt x="506" y="4500"/>
                  </a:cubicBezTo>
                  <a:cubicBezTo>
                    <a:pt x="1012" y="4837"/>
                    <a:pt x="1489" y="4977"/>
                    <a:pt x="1966" y="4977"/>
                  </a:cubicBezTo>
                  <a:cubicBezTo>
                    <a:pt x="2556" y="4977"/>
                    <a:pt x="3089" y="4753"/>
                    <a:pt x="3566" y="4528"/>
                  </a:cubicBezTo>
                  <a:cubicBezTo>
                    <a:pt x="3903" y="4331"/>
                    <a:pt x="4549" y="4191"/>
                    <a:pt x="5167" y="4023"/>
                  </a:cubicBezTo>
                  <a:cubicBezTo>
                    <a:pt x="5475" y="3938"/>
                    <a:pt x="5784" y="3854"/>
                    <a:pt x="6065" y="3770"/>
                  </a:cubicBezTo>
                  <a:cubicBezTo>
                    <a:pt x="6346" y="3658"/>
                    <a:pt x="6570" y="3573"/>
                    <a:pt x="6739" y="3433"/>
                  </a:cubicBezTo>
                  <a:cubicBezTo>
                    <a:pt x="7356" y="2956"/>
                    <a:pt x="8199" y="1945"/>
                    <a:pt x="8592" y="1356"/>
                  </a:cubicBezTo>
                  <a:cubicBezTo>
                    <a:pt x="8732" y="1131"/>
                    <a:pt x="8816" y="906"/>
                    <a:pt x="8816" y="654"/>
                  </a:cubicBezTo>
                  <a:cubicBezTo>
                    <a:pt x="8816" y="485"/>
                    <a:pt x="8788" y="289"/>
                    <a:pt x="8704" y="120"/>
                  </a:cubicBezTo>
                  <a:cubicBezTo>
                    <a:pt x="8648" y="36"/>
                    <a:pt x="8592" y="8"/>
                    <a:pt x="8508" y="8"/>
                  </a:cubicBezTo>
                  <a:cubicBezTo>
                    <a:pt x="8488" y="3"/>
                    <a:pt x="8469" y="1"/>
                    <a:pt x="8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9" name="Google Shape;1489;p18"/>
            <p:cNvSpPr/>
            <p:nvPr/>
          </p:nvSpPr>
          <p:spPr>
            <a:xfrm>
              <a:off x="2910200" y="3517250"/>
              <a:ext cx="615550" cy="1665775"/>
            </a:xfrm>
            <a:custGeom>
              <a:avLst/>
              <a:gdLst/>
              <a:ahLst/>
              <a:cxnLst/>
              <a:rect l="l" t="t" r="r" b="b"/>
              <a:pathLst>
                <a:path w="24622" h="66631" extrusionOk="0">
                  <a:moveTo>
                    <a:pt x="23078" y="0"/>
                  </a:moveTo>
                  <a:cubicBezTo>
                    <a:pt x="23078" y="0"/>
                    <a:pt x="17443" y="2118"/>
                    <a:pt x="10088" y="2118"/>
                  </a:cubicBezTo>
                  <a:cubicBezTo>
                    <a:pt x="8012" y="2118"/>
                    <a:pt x="5799" y="1949"/>
                    <a:pt x="3538" y="1516"/>
                  </a:cubicBezTo>
                  <a:cubicBezTo>
                    <a:pt x="3538" y="1516"/>
                    <a:pt x="3088" y="6738"/>
                    <a:pt x="3032" y="9097"/>
                  </a:cubicBezTo>
                  <a:cubicBezTo>
                    <a:pt x="2976" y="11483"/>
                    <a:pt x="3313" y="13673"/>
                    <a:pt x="3313" y="13673"/>
                  </a:cubicBezTo>
                  <a:lnTo>
                    <a:pt x="2190" y="35290"/>
                  </a:lnTo>
                  <a:cubicBezTo>
                    <a:pt x="2190" y="35290"/>
                    <a:pt x="506" y="49187"/>
                    <a:pt x="506" y="51939"/>
                  </a:cubicBezTo>
                  <a:cubicBezTo>
                    <a:pt x="506" y="54690"/>
                    <a:pt x="730" y="61905"/>
                    <a:pt x="730" y="61905"/>
                  </a:cubicBezTo>
                  <a:cubicBezTo>
                    <a:pt x="730" y="61905"/>
                    <a:pt x="112" y="63140"/>
                    <a:pt x="56" y="63421"/>
                  </a:cubicBezTo>
                  <a:cubicBezTo>
                    <a:pt x="0" y="63702"/>
                    <a:pt x="169" y="65386"/>
                    <a:pt x="169" y="65386"/>
                  </a:cubicBezTo>
                  <a:cubicBezTo>
                    <a:pt x="169" y="65386"/>
                    <a:pt x="1629" y="66285"/>
                    <a:pt x="3032" y="66397"/>
                  </a:cubicBezTo>
                  <a:cubicBezTo>
                    <a:pt x="3106" y="66403"/>
                    <a:pt x="3177" y="66406"/>
                    <a:pt x="3245" y="66406"/>
                  </a:cubicBezTo>
                  <a:cubicBezTo>
                    <a:pt x="4482" y="66406"/>
                    <a:pt x="4891" y="65490"/>
                    <a:pt x="4997" y="65330"/>
                  </a:cubicBezTo>
                  <a:cubicBezTo>
                    <a:pt x="5110" y="65162"/>
                    <a:pt x="5334" y="62860"/>
                    <a:pt x="5391" y="62074"/>
                  </a:cubicBezTo>
                  <a:cubicBezTo>
                    <a:pt x="5447" y="61287"/>
                    <a:pt x="5334" y="60108"/>
                    <a:pt x="5334" y="60108"/>
                  </a:cubicBezTo>
                  <a:cubicBezTo>
                    <a:pt x="5334" y="60108"/>
                    <a:pt x="7833" y="48008"/>
                    <a:pt x="9012" y="43881"/>
                  </a:cubicBezTo>
                  <a:cubicBezTo>
                    <a:pt x="10191" y="39782"/>
                    <a:pt x="12325" y="28637"/>
                    <a:pt x="12437" y="27177"/>
                  </a:cubicBezTo>
                  <a:cubicBezTo>
                    <a:pt x="12550" y="25717"/>
                    <a:pt x="13841" y="18895"/>
                    <a:pt x="13841" y="18895"/>
                  </a:cubicBezTo>
                  <a:cubicBezTo>
                    <a:pt x="13841" y="18895"/>
                    <a:pt x="14964" y="31107"/>
                    <a:pt x="15245" y="33409"/>
                  </a:cubicBezTo>
                  <a:cubicBezTo>
                    <a:pt x="15526" y="35739"/>
                    <a:pt x="14852" y="42140"/>
                    <a:pt x="14852" y="45566"/>
                  </a:cubicBezTo>
                  <a:cubicBezTo>
                    <a:pt x="14852" y="49019"/>
                    <a:pt x="16901" y="62410"/>
                    <a:pt x="16901" y="62410"/>
                  </a:cubicBezTo>
                  <a:cubicBezTo>
                    <a:pt x="16901" y="62410"/>
                    <a:pt x="16901" y="64067"/>
                    <a:pt x="17013" y="64516"/>
                  </a:cubicBezTo>
                  <a:cubicBezTo>
                    <a:pt x="17126" y="64965"/>
                    <a:pt x="17800" y="66509"/>
                    <a:pt x="17800" y="66509"/>
                  </a:cubicBezTo>
                  <a:cubicBezTo>
                    <a:pt x="17800" y="66509"/>
                    <a:pt x="18396" y="66631"/>
                    <a:pt x="19043" y="66631"/>
                  </a:cubicBezTo>
                  <a:cubicBezTo>
                    <a:pt x="19474" y="66631"/>
                    <a:pt x="19928" y="66577"/>
                    <a:pt x="20242" y="66397"/>
                  </a:cubicBezTo>
                  <a:cubicBezTo>
                    <a:pt x="21028" y="65948"/>
                    <a:pt x="22235" y="65190"/>
                    <a:pt x="22348" y="63842"/>
                  </a:cubicBezTo>
                  <a:cubicBezTo>
                    <a:pt x="22460" y="62495"/>
                    <a:pt x="21955" y="59800"/>
                    <a:pt x="21842" y="59041"/>
                  </a:cubicBezTo>
                  <a:cubicBezTo>
                    <a:pt x="21730" y="58255"/>
                    <a:pt x="23751" y="43235"/>
                    <a:pt x="23751" y="37901"/>
                  </a:cubicBezTo>
                  <a:cubicBezTo>
                    <a:pt x="23751" y="32567"/>
                    <a:pt x="24622" y="21000"/>
                    <a:pt x="24622" y="18558"/>
                  </a:cubicBezTo>
                  <a:cubicBezTo>
                    <a:pt x="24622" y="16115"/>
                    <a:pt x="24088" y="7889"/>
                    <a:pt x="24088" y="7889"/>
                  </a:cubicBezTo>
                  <a:lnTo>
                    <a:pt x="230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0" name="Google Shape;1490;p18"/>
            <p:cNvSpPr/>
            <p:nvPr/>
          </p:nvSpPr>
          <p:spPr>
            <a:xfrm>
              <a:off x="2905275" y="3511100"/>
              <a:ext cx="626800" cy="1678025"/>
            </a:xfrm>
            <a:custGeom>
              <a:avLst/>
              <a:gdLst/>
              <a:ahLst/>
              <a:cxnLst/>
              <a:rect l="l" t="t" r="r" b="b"/>
              <a:pathLst>
                <a:path w="25072" h="67121" extrusionOk="0">
                  <a:moveTo>
                    <a:pt x="23084" y="546"/>
                  </a:moveTo>
                  <a:lnTo>
                    <a:pt x="24033" y="8163"/>
                  </a:lnTo>
                  <a:lnTo>
                    <a:pt x="24034" y="8163"/>
                  </a:lnTo>
                  <a:lnTo>
                    <a:pt x="24034" y="8163"/>
                  </a:lnTo>
                  <a:cubicBezTo>
                    <a:pt x="24041" y="8282"/>
                    <a:pt x="24068" y="8774"/>
                    <a:pt x="24117" y="9455"/>
                  </a:cubicBezTo>
                  <a:cubicBezTo>
                    <a:pt x="24285" y="11897"/>
                    <a:pt x="24594" y="16979"/>
                    <a:pt x="24594" y="18804"/>
                  </a:cubicBezTo>
                  <a:cubicBezTo>
                    <a:pt x="24594" y="20011"/>
                    <a:pt x="24370" y="23520"/>
                    <a:pt x="24145" y="27395"/>
                  </a:cubicBezTo>
                  <a:cubicBezTo>
                    <a:pt x="23920" y="31241"/>
                    <a:pt x="23696" y="35480"/>
                    <a:pt x="23696" y="38147"/>
                  </a:cubicBezTo>
                  <a:cubicBezTo>
                    <a:pt x="23696" y="40730"/>
                    <a:pt x="23247" y="45615"/>
                    <a:pt x="22769" y="50023"/>
                  </a:cubicBezTo>
                  <a:cubicBezTo>
                    <a:pt x="22517" y="52241"/>
                    <a:pt x="22292" y="54346"/>
                    <a:pt x="22095" y="55975"/>
                  </a:cubicBezTo>
                  <a:cubicBezTo>
                    <a:pt x="22011" y="56789"/>
                    <a:pt x="21955" y="57491"/>
                    <a:pt x="21899" y="58052"/>
                  </a:cubicBezTo>
                  <a:cubicBezTo>
                    <a:pt x="21843" y="58586"/>
                    <a:pt x="21815" y="58979"/>
                    <a:pt x="21815" y="59175"/>
                  </a:cubicBezTo>
                  <a:cubicBezTo>
                    <a:pt x="21815" y="59231"/>
                    <a:pt x="21815" y="59259"/>
                    <a:pt x="21815" y="59316"/>
                  </a:cubicBezTo>
                  <a:cubicBezTo>
                    <a:pt x="21871" y="59681"/>
                    <a:pt x="22011" y="60410"/>
                    <a:pt x="22124" y="61225"/>
                  </a:cubicBezTo>
                  <a:cubicBezTo>
                    <a:pt x="22236" y="62067"/>
                    <a:pt x="22348" y="62965"/>
                    <a:pt x="22348" y="63667"/>
                  </a:cubicBezTo>
                  <a:cubicBezTo>
                    <a:pt x="22348" y="63808"/>
                    <a:pt x="22320" y="63948"/>
                    <a:pt x="22320" y="64060"/>
                  </a:cubicBezTo>
                  <a:cubicBezTo>
                    <a:pt x="22264" y="64678"/>
                    <a:pt x="21983" y="65155"/>
                    <a:pt x="21590" y="65548"/>
                  </a:cubicBezTo>
                  <a:cubicBezTo>
                    <a:pt x="21197" y="65913"/>
                    <a:pt x="20720" y="66222"/>
                    <a:pt x="20327" y="66447"/>
                  </a:cubicBezTo>
                  <a:cubicBezTo>
                    <a:pt x="20074" y="66587"/>
                    <a:pt x="19653" y="66643"/>
                    <a:pt x="19260" y="66643"/>
                  </a:cubicBezTo>
                  <a:cubicBezTo>
                    <a:pt x="18923" y="66643"/>
                    <a:pt x="18642" y="66615"/>
                    <a:pt x="18418" y="66587"/>
                  </a:cubicBezTo>
                  <a:cubicBezTo>
                    <a:pt x="18326" y="66564"/>
                    <a:pt x="18234" y="66560"/>
                    <a:pt x="18173" y="66559"/>
                  </a:cubicBezTo>
                  <a:lnTo>
                    <a:pt x="18173" y="66559"/>
                  </a:lnTo>
                  <a:cubicBezTo>
                    <a:pt x="18109" y="66411"/>
                    <a:pt x="17989" y="66133"/>
                    <a:pt x="17856" y="65829"/>
                  </a:cubicBezTo>
                  <a:cubicBezTo>
                    <a:pt x="17688" y="65408"/>
                    <a:pt x="17491" y="64874"/>
                    <a:pt x="17435" y="64706"/>
                  </a:cubicBezTo>
                  <a:cubicBezTo>
                    <a:pt x="17435" y="64622"/>
                    <a:pt x="17407" y="64425"/>
                    <a:pt x="17379" y="64229"/>
                  </a:cubicBezTo>
                  <a:cubicBezTo>
                    <a:pt x="17379" y="63892"/>
                    <a:pt x="17351" y="63499"/>
                    <a:pt x="17351" y="63190"/>
                  </a:cubicBezTo>
                  <a:cubicBezTo>
                    <a:pt x="17351" y="62881"/>
                    <a:pt x="17351" y="62656"/>
                    <a:pt x="17351" y="62656"/>
                  </a:cubicBezTo>
                  <a:lnTo>
                    <a:pt x="17351" y="62600"/>
                  </a:lnTo>
                  <a:cubicBezTo>
                    <a:pt x="17351" y="62600"/>
                    <a:pt x="17210" y="61786"/>
                    <a:pt x="17014" y="60467"/>
                  </a:cubicBezTo>
                  <a:cubicBezTo>
                    <a:pt x="16733" y="58501"/>
                    <a:pt x="16284" y="55497"/>
                    <a:pt x="15919" y="52634"/>
                  </a:cubicBezTo>
                  <a:cubicBezTo>
                    <a:pt x="15554" y="49770"/>
                    <a:pt x="15273" y="47103"/>
                    <a:pt x="15273" y="45812"/>
                  </a:cubicBezTo>
                  <a:cubicBezTo>
                    <a:pt x="15273" y="42976"/>
                    <a:pt x="15751" y="38091"/>
                    <a:pt x="15751" y="35171"/>
                  </a:cubicBezTo>
                  <a:cubicBezTo>
                    <a:pt x="15751" y="34554"/>
                    <a:pt x="15723" y="34048"/>
                    <a:pt x="15694" y="33627"/>
                  </a:cubicBezTo>
                  <a:cubicBezTo>
                    <a:pt x="15554" y="32504"/>
                    <a:pt x="15189" y="28854"/>
                    <a:pt x="14880" y="25514"/>
                  </a:cubicBezTo>
                  <a:cubicBezTo>
                    <a:pt x="14712" y="23857"/>
                    <a:pt x="14571" y="22257"/>
                    <a:pt x="14459" y="21078"/>
                  </a:cubicBezTo>
                  <a:cubicBezTo>
                    <a:pt x="14347" y="19899"/>
                    <a:pt x="14263" y="19113"/>
                    <a:pt x="14263" y="19113"/>
                  </a:cubicBezTo>
                  <a:cubicBezTo>
                    <a:pt x="14263" y="19000"/>
                    <a:pt x="14178" y="18916"/>
                    <a:pt x="14066" y="18916"/>
                  </a:cubicBezTo>
                  <a:cubicBezTo>
                    <a:pt x="13926" y="18916"/>
                    <a:pt x="13842" y="19000"/>
                    <a:pt x="13813" y="19113"/>
                  </a:cubicBezTo>
                  <a:cubicBezTo>
                    <a:pt x="13813" y="19113"/>
                    <a:pt x="13477" y="20797"/>
                    <a:pt x="13140" y="22706"/>
                  </a:cubicBezTo>
                  <a:cubicBezTo>
                    <a:pt x="12803" y="24587"/>
                    <a:pt x="12466" y="26637"/>
                    <a:pt x="12410" y="27395"/>
                  </a:cubicBezTo>
                  <a:cubicBezTo>
                    <a:pt x="12382" y="27731"/>
                    <a:pt x="12213" y="28714"/>
                    <a:pt x="11989" y="30034"/>
                  </a:cubicBezTo>
                  <a:cubicBezTo>
                    <a:pt x="11287" y="33964"/>
                    <a:pt x="9855" y="41011"/>
                    <a:pt x="8985" y="44071"/>
                  </a:cubicBezTo>
                  <a:cubicBezTo>
                    <a:pt x="7777" y="48198"/>
                    <a:pt x="5307" y="60298"/>
                    <a:pt x="5307" y="60298"/>
                  </a:cubicBezTo>
                  <a:lnTo>
                    <a:pt x="5307" y="60354"/>
                  </a:lnTo>
                  <a:cubicBezTo>
                    <a:pt x="5307" y="60354"/>
                    <a:pt x="5335" y="60551"/>
                    <a:pt x="5335" y="60832"/>
                  </a:cubicBezTo>
                  <a:cubicBezTo>
                    <a:pt x="5363" y="61084"/>
                    <a:pt x="5391" y="61449"/>
                    <a:pt x="5391" y="61814"/>
                  </a:cubicBezTo>
                  <a:cubicBezTo>
                    <a:pt x="5391" y="61983"/>
                    <a:pt x="5391" y="62151"/>
                    <a:pt x="5363" y="62291"/>
                  </a:cubicBezTo>
                  <a:cubicBezTo>
                    <a:pt x="5335" y="62685"/>
                    <a:pt x="5279" y="63471"/>
                    <a:pt x="5194" y="64144"/>
                  </a:cubicBezTo>
                  <a:cubicBezTo>
                    <a:pt x="5166" y="64509"/>
                    <a:pt x="5110" y="64818"/>
                    <a:pt x="5082" y="65071"/>
                  </a:cubicBezTo>
                  <a:cubicBezTo>
                    <a:pt x="5054" y="65183"/>
                    <a:pt x="5054" y="65295"/>
                    <a:pt x="5026" y="65380"/>
                  </a:cubicBezTo>
                  <a:lnTo>
                    <a:pt x="4998" y="65464"/>
                  </a:lnTo>
                  <a:lnTo>
                    <a:pt x="5005" y="65468"/>
                  </a:lnTo>
                  <a:lnTo>
                    <a:pt x="5005" y="65468"/>
                  </a:lnTo>
                  <a:cubicBezTo>
                    <a:pt x="4962" y="65536"/>
                    <a:pt x="4931" y="65591"/>
                    <a:pt x="4858" y="65689"/>
                  </a:cubicBezTo>
                  <a:cubicBezTo>
                    <a:pt x="4773" y="65829"/>
                    <a:pt x="4605" y="66025"/>
                    <a:pt x="4380" y="66166"/>
                  </a:cubicBezTo>
                  <a:cubicBezTo>
                    <a:pt x="4156" y="66306"/>
                    <a:pt x="3875" y="66418"/>
                    <a:pt x="3454" y="66418"/>
                  </a:cubicBezTo>
                  <a:lnTo>
                    <a:pt x="3257" y="66418"/>
                  </a:lnTo>
                  <a:cubicBezTo>
                    <a:pt x="2584" y="66362"/>
                    <a:pt x="1910" y="66110"/>
                    <a:pt x="1376" y="65885"/>
                  </a:cubicBezTo>
                  <a:cubicBezTo>
                    <a:pt x="1096" y="65773"/>
                    <a:pt x="871" y="65660"/>
                    <a:pt x="731" y="65576"/>
                  </a:cubicBezTo>
                  <a:cubicBezTo>
                    <a:pt x="661" y="65530"/>
                    <a:pt x="610" y="65502"/>
                    <a:pt x="579" y="65479"/>
                  </a:cubicBezTo>
                  <a:lnTo>
                    <a:pt x="579" y="65479"/>
                  </a:lnTo>
                  <a:cubicBezTo>
                    <a:pt x="568" y="65355"/>
                    <a:pt x="551" y="65153"/>
                    <a:pt x="534" y="64931"/>
                  </a:cubicBezTo>
                  <a:cubicBezTo>
                    <a:pt x="506" y="64566"/>
                    <a:pt x="478" y="64116"/>
                    <a:pt x="478" y="63864"/>
                  </a:cubicBezTo>
                  <a:cubicBezTo>
                    <a:pt x="478" y="63779"/>
                    <a:pt x="478" y="63723"/>
                    <a:pt x="478" y="63695"/>
                  </a:cubicBezTo>
                  <a:cubicBezTo>
                    <a:pt x="478" y="63667"/>
                    <a:pt x="534" y="63555"/>
                    <a:pt x="590" y="63386"/>
                  </a:cubicBezTo>
                  <a:cubicBezTo>
                    <a:pt x="703" y="63162"/>
                    <a:pt x="843" y="62881"/>
                    <a:pt x="955" y="62656"/>
                  </a:cubicBezTo>
                  <a:cubicBezTo>
                    <a:pt x="1039" y="62432"/>
                    <a:pt x="1152" y="62235"/>
                    <a:pt x="1152" y="62235"/>
                  </a:cubicBezTo>
                  <a:lnTo>
                    <a:pt x="1152" y="62123"/>
                  </a:lnTo>
                  <a:cubicBezTo>
                    <a:pt x="1152" y="62123"/>
                    <a:pt x="1152" y="61674"/>
                    <a:pt x="1124" y="60972"/>
                  </a:cubicBezTo>
                  <a:cubicBezTo>
                    <a:pt x="1067" y="58810"/>
                    <a:pt x="927" y="54234"/>
                    <a:pt x="927" y="52185"/>
                  </a:cubicBezTo>
                  <a:cubicBezTo>
                    <a:pt x="927" y="51511"/>
                    <a:pt x="1039" y="50135"/>
                    <a:pt x="1208" y="48423"/>
                  </a:cubicBezTo>
                  <a:cubicBezTo>
                    <a:pt x="1432" y="45896"/>
                    <a:pt x="1797" y="42667"/>
                    <a:pt x="2078" y="40084"/>
                  </a:cubicBezTo>
                  <a:cubicBezTo>
                    <a:pt x="2247" y="38793"/>
                    <a:pt x="2359" y="37670"/>
                    <a:pt x="2471" y="36856"/>
                  </a:cubicBezTo>
                  <a:cubicBezTo>
                    <a:pt x="2555" y="36042"/>
                    <a:pt x="2612" y="35564"/>
                    <a:pt x="2612" y="35564"/>
                  </a:cubicBezTo>
                  <a:lnTo>
                    <a:pt x="2640" y="35536"/>
                  </a:lnTo>
                  <a:lnTo>
                    <a:pt x="3763" y="13919"/>
                  </a:lnTo>
                  <a:lnTo>
                    <a:pt x="3763" y="13863"/>
                  </a:lnTo>
                  <a:cubicBezTo>
                    <a:pt x="3763" y="13863"/>
                    <a:pt x="3735" y="13750"/>
                    <a:pt x="3707" y="13554"/>
                  </a:cubicBezTo>
                  <a:cubicBezTo>
                    <a:pt x="3622" y="12936"/>
                    <a:pt x="3454" y="11504"/>
                    <a:pt x="3454" y="9904"/>
                  </a:cubicBezTo>
                  <a:cubicBezTo>
                    <a:pt x="3454" y="9707"/>
                    <a:pt x="3454" y="9539"/>
                    <a:pt x="3482" y="9371"/>
                  </a:cubicBezTo>
                  <a:cubicBezTo>
                    <a:pt x="3510" y="8191"/>
                    <a:pt x="3622" y="6282"/>
                    <a:pt x="3735" y="4682"/>
                  </a:cubicBezTo>
                  <a:cubicBezTo>
                    <a:pt x="3791" y="3896"/>
                    <a:pt x="3875" y="3166"/>
                    <a:pt x="3903" y="2633"/>
                  </a:cubicBezTo>
                  <a:cubicBezTo>
                    <a:pt x="3930" y="2381"/>
                    <a:pt x="3950" y="2179"/>
                    <a:pt x="3964" y="2034"/>
                  </a:cubicBezTo>
                  <a:lnTo>
                    <a:pt x="3964" y="2034"/>
                  </a:lnTo>
                  <a:cubicBezTo>
                    <a:pt x="6148" y="2423"/>
                    <a:pt x="8277" y="2605"/>
                    <a:pt x="10276" y="2605"/>
                  </a:cubicBezTo>
                  <a:cubicBezTo>
                    <a:pt x="16746" y="2580"/>
                    <a:pt x="21867" y="973"/>
                    <a:pt x="23084" y="546"/>
                  </a:cubicBezTo>
                  <a:close/>
                  <a:moveTo>
                    <a:pt x="23289" y="1"/>
                  </a:moveTo>
                  <a:cubicBezTo>
                    <a:pt x="23254" y="1"/>
                    <a:pt x="23218" y="8"/>
                    <a:pt x="23190" y="22"/>
                  </a:cubicBezTo>
                  <a:cubicBezTo>
                    <a:pt x="23190" y="22"/>
                    <a:pt x="23106" y="50"/>
                    <a:pt x="22938" y="106"/>
                  </a:cubicBezTo>
                  <a:cubicBezTo>
                    <a:pt x="21787" y="499"/>
                    <a:pt x="16677" y="2127"/>
                    <a:pt x="10276" y="2127"/>
                  </a:cubicBezTo>
                  <a:cubicBezTo>
                    <a:pt x="8227" y="2127"/>
                    <a:pt x="6037" y="1959"/>
                    <a:pt x="3791" y="1538"/>
                  </a:cubicBezTo>
                  <a:cubicBezTo>
                    <a:pt x="3774" y="1529"/>
                    <a:pt x="3755" y="1526"/>
                    <a:pt x="3736" y="1526"/>
                  </a:cubicBezTo>
                  <a:cubicBezTo>
                    <a:pt x="3688" y="1526"/>
                    <a:pt x="3634" y="1546"/>
                    <a:pt x="3594" y="1566"/>
                  </a:cubicBezTo>
                  <a:cubicBezTo>
                    <a:pt x="3538" y="1622"/>
                    <a:pt x="3510" y="1678"/>
                    <a:pt x="3510" y="1734"/>
                  </a:cubicBezTo>
                  <a:cubicBezTo>
                    <a:pt x="3510" y="1734"/>
                    <a:pt x="3061" y="6956"/>
                    <a:pt x="3005" y="9343"/>
                  </a:cubicBezTo>
                  <a:cubicBezTo>
                    <a:pt x="3005" y="9539"/>
                    <a:pt x="3005" y="9707"/>
                    <a:pt x="3005" y="9904"/>
                  </a:cubicBezTo>
                  <a:cubicBezTo>
                    <a:pt x="3005" y="11955"/>
                    <a:pt x="3257" y="13752"/>
                    <a:pt x="3283" y="13932"/>
                  </a:cubicBezTo>
                  <a:lnTo>
                    <a:pt x="3283" y="13932"/>
                  </a:lnTo>
                  <a:lnTo>
                    <a:pt x="2164" y="35480"/>
                  </a:lnTo>
                  <a:lnTo>
                    <a:pt x="2162" y="35480"/>
                  </a:lnTo>
                  <a:cubicBezTo>
                    <a:pt x="2162" y="35508"/>
                    <a:pt x="1741" y="38961"/>
                    <a:pt x="1320" y="42780"/>
                  </a:cubicBezTo>
                  <a:cubicBezTo>
                    <a:pt x="1096" y="44717"/>
                    <a:pt x="899" y="46710"/>
                    <a:pt x="731" y="48394"/>
                  </a:cubicBezTo>
                  <a:cubicBezTo>
                    <a:pt x="590" y="50079"/>
                    <a:pt x="478" y="51483"/>
                    <a:pt x="478" y="52185"/>
                  </a:cubicBezTo>
                  <a:cubicBezTo>
                    <a:pt x="478" y="54793"/>
                    <a:pt x="680" y="61411"/>
                    <a:pt x="701" y="62094"/>
                  </a:cubicBezTo>
                  <a:lnTo>
                    <a:pt x="701" y="62094"/>
                  </a:lnTo>
                  <a:cubicBezTo>
                    <a:pt x="645" y="62198"/>
                    <a:pt x="519" y="62433"/>
                    <a:pt x="394" y="62685"/>
                  </a:cubicBezTo>
                  <a:cubicBezTo>
                    <a:pt x="309" y="62881"/>
                    <a:pt x="225" y="63050"/>
                    <a:pt x="169" y="63218"/>
                  </a:cubicBezTo>
                  <a:cubicBezTo>
                    <a:pt x="113" y="63386"/>
                    <a:pt x="57" y="63499"/>
                    <a:pt x="29" y="63611"/>
                  </a:cubicBezTo>
                  <a:cubicBezTo>
                    <a:pt x="1" y="63695"/>
                    <a:pt x="1" y="63751"/>
                    <a:pt x="1" y="63864"/>
                  </a:cubicBezTo>
                  <a:cubicBezTo>
                    <a:pt x="1" y="64425"/>
                    <a:pt x="141" y="65660"/>
                    <a:pt x="141" y="65660"/>
                  </a:cubicBezTo>
                  <a:cubicBezTo>
                    <a:pt x="141" y="65717"/>
                    <a:pt x="169" y="65801"/>
                    <a:pt x="253" y="65829"/>
                  </a:cubicBezTo>
                  <a:cubicBezTo>
                    <a:pt x="253" y="65829"/>
                    <a:pt x="1741" y="66755"/>
                    <a:pt x="3229" y="66868"/>
                  </a:cubicBezTo>
                  <a:cubicBezTo>
                    <a:pt x="3285" y="66896"/>
                    <a:pt x="3370" y="66896"/>
                    <a:pt x="3454" y="66896"/>
                  </a:cubicBezTo>
                  <a:cubicBezTo>
                    <a:pt x="4128" y="66896"/>
                    <a:pt x="4605" y="66615"/>
                    <a:pt x="4914" y="66334"/>
                  </a:cubicBezTo>
                  <a:cubicBezTo>
                    <a:pt x="5054" y="66194"/>
                    <a:pt x="5166" y="66054"/>
                    <a:pt x="5251" y="65941"/>
                  </a:cubicBezTo>
                  <a:cubicBezTo>
                    <a:pt x="5335" y="65829"/>
                    <a:pt x="5391" y="65717"/>
                    <a:pt x="5391" y="65717"/>
                  </a:cubicBezTo>
                  <a:cubicBezTo>
                    <a:pt x="5447" y="65660"/>
                    <a:pt x="5447" y="65632"/>
                    <a:pt x="5447" y="65576"/>
                  </a:cubicBezTo>
                  <a:cubicBezTo>
                    <a:pt x="5503" y="65464"/>
                    <a:pt x="5531" y="65267"/>
                    <a:pt x="5559" y="64987"/>
                  </a:cubicBezTo>
                  <a:cubicBezTo>
                    <a:pt x="5672" y="64201"/>
                    <a:pt x="5784" y="62881"/>
                    <a:pt x="5840" y="62320"/>
                  </a:cubicBezTo>
                  <a:cubicBezTo>
                    <a:pt x="5840" y="62151"/>
                    <a:pt x="5840" y="61983"/>
                    <a:pt x="5840" y="61814"/>
                  </a:cubicBezTo>
                  <a:cubicBezTo>
                    <a:pt x="5840" y="61184"/>
                    <a:pt x="5798" y="60534"/>
                    <a:pt x="5787" y="60367"/>
                  </a:cubicBezTo>
                  <a:lnTo>
                    <a:pt x="5787" y="60367"/>
                  </a:lnTo>
                  <a:cubicBezTo>
                    <a:pt x="5808" y="60254"/>
                    <a:pt x="5945" y="59527"/>
                    <a:pt x="6177" y="58445"/>
                  </a:cubicBezTo>
                  <a:cubicBezTo>
                    <a:pt x="6935" y="54852"/>
                    <a:pt x="8535" y="47272"/>
                    <a:pt x="9434" y="44211"/>
                  </a:cubicBezTo>
                  <a:cubicBezTo>
                    <a:pt x="10023" y="42134"/>
                    <a:pt x="10866" y="38316"/>
                    <a:pt x="11539" y="34834"/>
                  </a:cubicBezTo>
                  <a:cubicBezTo>
                    <a:pt x="11904" y="33094"/>
                    <a:pt x="12213" y="31437"/>
                    <a:pt x="12438" y="30118"/>
                  </a:cubicBezTo>
                  <a:cubicBezTo>
                    <a:pt x="12690" y="28798"/>
                    <a:pt x="12831" y="27816"/>
                    <a:pt x="12859" y="27451"/>
                  </a:cubicBezTo>
                  <a:cubicBezTo>
                    <a:pt x="12915" y="26721"/>
                    <a:pt x="13280" y="24643"/>
                    <a:pt x="13617" y="22762"/>
                  </a:cubicBezTo>
                  <a:cubicBezTo>
                    <a:pt x="13741" y="22078"/>
                    <a:pt x="13866" y="21409"/>
                    <a:pt x="13967" y="20835"/>
                  </a:cubicBezTo>
                  <a:lnTo>
                    <a:pt x="13967" y="20835"/>
                  </a:lnTo>
                  <a:cubicBezTo>
                    <a:pt x="14285" y="24258"/>
                    <a:pt x="15001" y="31910"/>
                    <a:pt x="15217" y="33683"/>
                  </a:cubicBezTo>
                  <a:cubicBezTo>
                    <a:pt x="15273" y="34076"/>
                    <a:pt x="15273" y="34582"/>
                    <a:pt x="15273" y="35171"/>
                  </a:cubicBezTo>
                  <a:cubicBezTo>
                    <a:pt x="15273" y="38035"/>
                    <a:pt x="14824" y="42948"/>
                    <a:pt x="14796" y="45812"/>
                  </a:cubicBezTo>
                  <a:cubicBezTo>
                    <a:pt x="14824" y="47580"/>
                    <a:pt x="15329" y="51792"/>
                    <a:pt x="15835" y="55554"/>
                  </a:cubicBezTo>
                  <a:cubicBezTo>
                    <a:pt x="16368" y="59344"/>
                    <a:pt x="16874" y="62685"/>
                    <a:pt x="16874" y="62685"/>
                  </a:cubicBezTo>
                  <a:lnTo>
                    <a:pt x="16874" y="62685"/>
                  </a:lnTo>
                  <a:lnTo>
                    <a:pt x="16874" y="62685"/>
                  </a:lnTo>
                  <a:cubicBezTo>
                    <a:pt x="16874" y="62782"/>
                    <a:pt x="16878" y="63125"/>
                    <a:pt x="16902" y="63527"/>
                  </a:cubicBezTo>
                  <a:cubicBezTo>
                    <a:pt x="16902" y="63779"/>
                    <a:pt x="16902" y="64032"/>
                    <a:pt x="16930" y="64257"/>
                  </a:cubicBezTo>
                  <a:cubicBezTo>
                    <a:pt x="16930" y="64481"/>
                    <a:pt x="16958" y="64678"/>
                    <a:pt x="16986" y="64818"/>
                  </a:cubicBezTo>
                  <a:cubicBezTo>
                    <a:pt x="17070" y="65071"/>
                    <a:pt x="17239" y="65548"/>
                    <a:pt x="17435" y="65997"/>
                  </a:cubicBezTo>
                  <a:cubicBezTo>
                    <a:pt x="17604" y="66447"/>
                    <a:pt x="17772" y="66840"/>
                    <a:pt x="17772" y="66840"/>
                  </a:cubicBezTo>
                  <a:cubicBezTo>
                    <a:pt x="17800" y="66924"/>
                    <a:pt x="17884" y="66980"/>
                    <a:pt x="17940" y="66980"/>
                  </a:cubicBezTo>
                  <a:cubicBezTo>
                    <a:pt x="17968" y="66980"/>
                    <a:pt x="18558" y="67120"/>
                    <a:pt x="19260" y="67120"/>
                  </a:cubicBezTo>
                  <a:cubicBezTo>
                    <a:pt x="19709" y="67120"/>
                    <a:pt x="20186" y="67064"/>
                    <a:pt x="20551" y="66840"/>
                  </a:cubicBezTo>
                  <a:cubicBezTo>
                    <a:pt x="20944" y="66615"/>
                    <a:pt x="21478" y="66306"/>
                    <a:pt x="21927" y="65857"/>
                  </a:cubicBezTo>
                  <a:cubicBezTo>
                    <a:pt x="22348" y="65436"/>
                    <a:pt x="22741" y="64846"/>
                    <a:pt x="22797" y="64116"/>
                  </a:cubicBezTo>
                  <a:cubicBezTo>
                    <a:pt x="22797" y="63976"/>
                    <a:pt x="22797" y="63808"/>
                    <a:pt x="22797" y="63667"/>
                  </a:cubicBezTo>
                  <a:cubicBezTo>
                    <a:pt x="22797" y="62937"/>
                    <a:pt x="22685" y="62011"/>
                    <a:pt x="22573" y="61169"/>
                  </a:cubicBezTo>
                  <a:cubicBezTo>
                    <a:pt x="22460" y="60326"/>
                    <a:pt x="22320" y="59596"/>
                    <a:pt x="22292" y="59259"/>
                  </a:cubicBezTo>
                  <a:lnTo>
                    <a:pt x="22292" y="59231"/>
                  </a:lnTo>
                  <a:lnTo>
                    <a:pt x="22292" y="59175"/>
                  </a:lnTo>
                  <a:cubicBezTo>
                    <a:pt x="22292" y="59035"/>
                    <a:pt x="22320" y="58642"/>
                    <a:pt x="22348" y="58080"/>
                  </a:cubicBezTo>
                  <a:cubicBezTo>
                    <a:pt x="22545" y="56199"/>
                    <a:pt x="22994" y="52353"/>
                    <a:pt x="23415" y="48394"/>
                  </a:cubicBezTo>
                  <a:cubicBezTo>
                    <a:pt x="23808" y="44464"/>
                    <a:pt x="24173" y="40449"/>
                    <a:pt x="24173" y="38147"/>
                  </a:cubicBezTo>
                  <a:cubicBezTo>
                    <a:pt x="24173" y="35508"/>
                    <a:pt x="24398" y="31269"/>
                    <a:pt x="24622" y="27395"/>
                  </a:cubicBezTo>
                  <a:cubicBezTo>
                    <a:pt x="24847" y="23548"/>
                    <a:pt x="25071" y="20039"/>
                    <a:pt x="25071" y="18804"/>
                  </a:cubicBezTo>
                  <a:cubicBezTo>
                    <a:pt x="25071" y="16333"/>
                    <a:pt x="24510" y="8107"/>
                    <a:pt x="24510" y="8107"/>
                  </a:cubicBezTo>
                  <a:lnTo>
                    <a:pt x="23499" y="218"/>
                  </a:lnTo>
                  <a:cubicBezTo>
                    <a:pt x="23499" y="134"/>
                    <a:pt x="23443" y="78"/>
                    <a:pt x="23387" y="22"/>
                  </a:cubicBezTo>
                  <a:cubicBezTo>
                    <a:pt x="23359" y="8"/>
                    <a:pt x="23324" y="1"/>
                    <a:pt x="232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1" name="Google Shape;1491;p18"/>
            <p:cNvSpPr/>
            <p:nvPr/>
          </p:nvSpPr>
          <p:spPr>
            <a:xfrm>
              <a:off x="3183925" y="3855550"/>
              <a:ext cx="78625" cy="139825"/>
            </a:xfrm>
            <a:custGeom>
              <a:avLst/>
              <a:gdLst/>
              <a:ahLst/>
              <a:cxnLst/>
              <a:rect l="l" t="t" r="r" b="b"/>
              <a:pathLst>
                <a:path w="3145" h="5593" extrusionOk="0">
                  <a:moveTo>
                    <a:pt x="225" y="0"/>
                  </a:moveTo>
                  <a:cubicBezTo>
                    <a:pt x="113" y="0"/>
                    <a:pt x="0" y="113"/>
                    <a:pt x="0" y="253"/>
                  </a:cubicBezTo>
                  <a:cubicBezTo>
                    <a:pt x="0" y="365"/>
                    <a:pt x="113" y="478"/>
                    <a:pt x="225" y="478"/>
                  </a:cubicBezTo>
                  <a:lnTo>
                    <a:pt x="1909" y="478"/>
                  </a:lnTo>
                  <a:lnTo>
                    <a:pt x="2667" y="5391"/>
                  </a:lnTo>
                  <a:cubicBezTo>
                    <a:pt x="2692" y="5513"/>
                    <a:pt x="2780" y="5593"/>
                    <a:pt x="2877" y="5593"/>
                  </a:cubicBezTo>
                  <a:cubicBezTo>
                    <a:pt x="2891" y="5593"/>
                    <a:pt x="2906" y="5591"/>
                    <a:pt x="2920" y="5587"/>
                  </a:cubicBezTo>
                  <a:cubicBezTo>
                    <a:pt x="3060" y="5587"/>
                    <a:pt x="3145" y="5447"/>
                    <a:pt x="3117" y="5335"/>
                  </a:cubicBezTo>
                  <a:lnTo>
                    <a:pt x="2359" y="197"/>
                  </a:lnTo>
                  <a:cubicBezTo>
                    <a:pt x="2331" y="85"/>
                    <a:pt x="2246" y="0"/>
                    <a:pt x="21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2" name="Google Shape;1492;p18"/>
            <p:cNvSpPr/>
            <p:nvPr/>
          </p:nvSpPr>
          <p:spPr>
            <a:xfrm>
              <a:off x="2589450" y="2878550"/>
              <a:ext cx="361475" cy="677325"/>
            </a:xfrm>
            <a:custGeom>
              <a:avLst/>
              <a:gdLst/>
              <a:ahLst/>
              <a:cxnLst/>
              <a:rect l="l" t="t" r="r" b="b"/>
              <a:pathLst>
                <a:path w="14459" h="27093" extrusionOk="0">
                  <a:moveTo>
                    <a:pt x="12718" y="0"/>
                  </a:moveTo>
                  <a:cubicBezTo>
                    <a:pt x="12718" y="0"/>
                    <a:pt x="0" y="19091"/>
                    <a:pt x="225" y="19877"/>
                  </a:cubicBezTo>
                  <a:cubicBezTo>
                    <a:pt x="421" y="20635"/>
                    <a:pt x="12662" y="27092"/>
                    <a:pt x="12662" y="27092"/>
                  </a:cubicBezTo>
                  <a:lnTo>
                    <a:pt x="12549" y="24650"/>
                  </a:lnTo>
                  <a:lnTo>
                    <a:pt x="7889" y="18417"/>
                  </a:lnTo>
                  <a:lnTo>
                    <a:pt x="14459" y="11539"/>
                  </a:lnTo>
                  <a:lnTo>
                    <a:pt x="12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3" name="Google Shape;1493;p18"/>
            <p:cNvSpPr/>
            <p:nvPr/>
          </p:nvSpPr>
          <p:spPr>
            <a:xfrm>
              <a:off x="2588725" y="2872225"/>
              <a:ext cx="367825" cy="689625"/>
            </a:xfrm>
            <a:custGeom>
              <a:avLst/>
              <a:gdLst/>
              <a:ahLst/>
              <a:cxnLst/>
              <a:rect l="l" t="t" r="r" b="b"/>
              <a:pathLst>
                <a:path w="14713" h="27585" extrusionOk="0">
                  <a:moveTo>
                    <a:pt x="12608" y="856"/>
                  </a:moveTo>
                  <a:lnTo>
                    <a:pt x="14235" y="11708"/>
                  </a:lnTo>
                  <a:lnTo>
                    <a:pt x="7750" y="18502"/>
                  </a:lnTo>
                  <a:cubicBezTo>
                    <a:pt x="7665" y="18586"/>
                    <a:pt x="7665" y="18726"/>
                    <a:pt x="7722" y="18811"/>
                  </a:cubicBezTo>
                  <a:lnTo>
                    <a:pt x="12354" y="24987"/>
                  </a:lnTo>
                  <a:lnTo>
                    <a:pt x="12448" y="26959"/>
                  </a:lnTo>
                  <a:lnTo>
                    <a:pt x="12448" y="26959"/>
                  </a:lnTo>
                  <a:cubicBezTo>
                    <a:pt x="12394" y="26931"/>
                    <a:pt x="12334" y="26900"/>
                    <a:pt x="12270" y="26868"/>
                  </a:cubicBezTo>
                  <a:cubicBezTo>
                    <a:pt x="11119" y="26250"/>
                    <a:pt x="8171" y="24678"/>
                    <a:pt x="5504" y="23190"/>
                  </a:cubicBezTo>
                  <a:cubicBezTo>
                    <a:pt x="4184" y="22432"/>
                    <a:pt x="2921" y="21702"/>
                    <a:pt x="1966" y="21113"/>
                  </a:cubicBezTo>
                  <a:cubicBezTo>
                    <a:pt x="1517" y="20832"/>
                    <a:pt x="1124" y="20579"/>
                    <a:pt x="843" y="20383"/>
                  </a:cubicBezTo>
                  <a:cubicBezTo>
                    <a:pt x="703" y="20271"/>
                    <a:pt x="619" y="20186"/>
                    <a:pt x="534" y="20130"/>
                  </a:cubicBezTo>
                  <a:lnTo>
                    <a:pt x="488" y="20061"/>
                  </a:lnTo>
                  <a:lnTo>
                    <a:pt x="488" y="20061"/>
                  </a:lnTo>
                  <a:cubicBezTo>
                    <a:pt x="508" y="19999"/>
                    <a:pt x="555" y="19878"/>
                    <a:pt x="619" y="19709"/>
                  </a:cubicBezTo>
                  <a:cubicBezTo>
                    <a:pt x="984" y="18951"/>
                    <a:pt x="1938" y="17351"/>
                    <a:pt x="3173" y="15386"/>
                  </a:cubicBezTo>
                  <a:cubicBezTo>
                    <a:pt x="5026" y="12438"/>
                    <a:pt x="7469" y="8704"/>
                    <a:pt x="9434" y="5672"/>
                  </a:cubicBezTo>
                  <a:cubicBezTo>
                    <a:pt x="10417" y="4156"/>
                    <a:pt x="11315" y="2836"/>
                    <a:pt x="11933" y="1882"/>
                  </a:cubicBezTo>
                  <a:cubicBezTo>
                    <a:pt x="12207" y="1457"/>
                    <a:pt x="12437" y="1111"/>
                    <a:pt x="12608" y="856"/>
                  </a:cubicBezTo>
                  <a:close/>
                  <a:moveTo>
                    <a:pt x="12803" y="1"/>
                  </a:moveTo>
                  <a:cubicBezTo>
                    <a:pt x="12691" y="1"/>
                    <a:pt x="12607" y="29"/>
                    <a:pt x="12550" y="113"/>
                  </a:cubicBezTo>
                  <a:cubicBezTo>
                    <a:pt x="12550" y="113"/>
                    <a:pt x="9434" y="4801"/>
                    <a:pt x="6290" y="9630"/>
                  </a:cubicBezTo>
                  <a:cubicBezTo>
                    <a:pt x="4718" y="12045"/>
                    <a:pt x="3173" y="14487"/>
                    <a:pt x="1994" y="16424"/>
                  </a:cubicBezTo>
                  <a:cubicBezTo>
                    <a:pt x="1405" y="17379"/>
                    <a:pt x="927" y="18193"/>
                    <a:pt x="562" y="18811"/>
                  </a:cubicBezTo>
                  <a:cubicBezTo>
                    <a:pt x="394" y="19119"/>
                    <a:pt x="254" y="19400"/>
                    <a:pt x="169" y="19597"/>
                  </a:cubicBezTo>
                  <a:cubicBezTo>
                    <a:pt x="113" y="19709"/>
                    <a:pt x="85" y="19793"/>
                    <a:pt x="57" y="19878"/>
                  </a:cubicBezTo>
                  <a:cubicBezTo>
                    <a:pt x="29" y="19934"/>
                    <a:pt x="1" y="20018"/>
                    <a:pt x="1" y="20102"/>
                  </a:cubicBezTo>
                  <a:cubicBezTo>
                    <a:pt x="1" y="20102"/>
                    <a:pt x="1" y="20158"/>
                    <a:pt x="29" y="20186"/>
                  </a:cubicBezTo>
                  <a:cubicBezTo>
                    <a:pt x="29" y="20271"/>
                    <a:pt x="85" y="20299"/>
                    <a:pt x="113" y="20355"/>
                  </a:cubicBezTo>
                  <a:cubicBezTo>
                    <a:pt x="197" y="20439"/>
                    <a:pt x="310" y="20551"/>
                    <a:pt x="450" y="20664"/>
                  </a:cubicBezTo>
                  <a:cubicBezTo>
                    <a:pt x="955" y="21057"/>
                    <a:pt x="1966" y="21674"/>
                    <a:pt x="3201" y="22404"/>
                  </a:cubicBezTo>
                  <a:cubicBezTo>
                    <a:pt x="6907" y="24566"/>
                    <a:pt x="12578" y="27542"/>
                    <a:pt x="12578" y="27542"/>
                  </a:cubicBezTo>
                  <a:cubicBezTo>
                    <a:pt x="12621" y="27570"/>
                    <a:pt x="12663" y="27584"/>
                    <a:pt x="12705" y="27584"/>
                  </a:cubicBezTo>
                  <a:cubicBezTo>
                    <a:pt x="12747" y="27584"/>
                    <a:pt x="12789" y="27570"/>
                    <a:pt x="12831" y="27542"/>
                  </a:cubicBezTo>
                  <a:cubicBezTo>
                    <a:pt x="12887" y="27486"/>
                    <a:pt x="12943" y="27430"/>
                    <a:pt x="12915" y="27345"/>
                  </a:cubicBezTo>
                  <a:lnTo>
                    <a:pt x="12803" y="24903"/>
                  </a:lnTo>
                  <a:cubicBezTo>
                    <a:pt x="12803" y="24847"/>
                    <a:pt x="12803" y="24791"/>
                    <a:pt x="12775" y="24763"/>
                  </a:cubicBezTo>
                  <a:lnTo>
                    <a:pt x="8227" y="18698"/>
                  </a:lnTo>
                  <a:lnTo>
                    <a:pt x="14656" y="11932"/>
                  </a:lnTo>
                  <a:cubicBezTo>
                    <a:pt x="14684" y="11876"/>
                    <a:pt x="14712" y="11820"/>
                    <a:pt x="14712" y="11736"/>
                  </a:cubicBezTo>
                  <a:lnTo>
                    <a:pt x="12971" y="197"/>
                  </a:lnTo>
                  <a:cubicBezTo>
                    <a:pt x="12971" y="113"/>
                    <a:pt x="12887" y="29"/>
                    <a:pt x="12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4" name="Google Shape;1494;p18"/>
            <p:cNvSpPr/>
            <p:nvPr/>
          </p:nvSpPr>
          <p:spPr>
            <a:xfrm>
              <a:off x="2888425" y="3476525"/>
              <a:ext cx="122150" cy="126200"/>
            </a:xfrm>
            <a:custGeom>
              <a:avLst/>
              <a:gdLst/>
              <a:ahLst/>
              <a:cxnLst/>
              <a:rect l="l" t="t" r="r" b="b"/>
              <a:pathLst>
                <a:path w="4886" h="5048" extrusionOk="0">
                  <a:moveTo>
                    <a:pt x="2359" y="1"/>
                  </a:moveTo>
                  <a:lnTo>
                    <a:pt x="590" y="731"/>
                  </a:lnTo>
                  <a:lnTo>
                    <a:pt x="1" y="2808"/>
                  </a:lnTo>
                  <a:cubicBezTo>
                    <a:pt x="1" y="2808"/>
                    <a:pt x="534" y="3931"/>
                    <a:pt x="1068" y="4381"/>
                  </a:cubicBezTo>
                  <a:cubicBezTo>
                    <a:pt x="1464" y="4714"/>
                    <a:pt x="2232" y="5048"/>
                    <a:pt x="2946" y="5048"/>
                  </a:cubicBezTo>
                  <a:cubicBezTo>
                    <a:pt x="3193" y="5048"/>
                    <a:pt x="3434" y="5008"/>
                    <a:pt x="3651" y="4914"/>
                  </a:cubicBezTo>
                  <a:cubicBezTo>
                    <a:pt x="4465" y="4521"/>
                    <a:pt x="3931" y="3258"/>
                    <a:pt x="3931" y="3258"/>
                  </a:cubicBezTo>
                  <a:lnTo>
                    <a:pt x="4409" y="3145"/>
                  </a:lnTo>
                  <a:cubicBezTo>
                    <a:pt x="4886" y="3033"/>
                    <a:pt x="4240" y="1657"/>
                    <a:pt x="4240" y="1657"/>
                  </a:cubicBezTo>
                  <a:lnTo>
                    <a:pt x="2359" y="1"/>
                  </a:ln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5" name="Google Shape;1495;p18"/>
            <p:cNvSpPr/>
            <p:nvPr/>
          </p:nvSpPr>
          <p:spPr>
            <a:xfrm>
              <a:off x="2882825" y="3470650"/>
              <a:ext cx="126350" cy="137850"/>
            </a:xfrm>
            <a:custGeom>
              <a:avLst/>
              <a:gdLst/>
              <a:ahLst/>
              <a:cxnLst/>
              <a:rect l="l" t="t" r="r" b="b"/>
              <a:pathLst>
                <a:path w="5054" h="5514" extrusionOk="0">
                  <a:moveTo>
                    <a:pt x="2527" y="517"/>
                  </a:moveTo>
                  <a:lnTo>
                    <a:pt x="4274" y="2045"/>
                  </a:lnTo>
                  <a:lnTo>
                    <a:pt x="4274" y="2045"/>
                  </a:lnTo>
                  <a:cubicBezTo>
                    <a:pt x="4306" y="2114"/>
                    <a:pt x="4385" y="2298"/>
                    <a:pt x="4464" y="2482"/>
                  </a:cubicBezTo>
                  <a:cubicBezTo>
                    <a:pt x="4520" y="2678"/>
                    <a:pt x="4576" y="2931"/>
                    <a:pt x="4576" y="3071"/>
                  </a:cubicBezTo>
                  <a:cubicBezTo>
                    <a:pt x="4576" y="3128"/>
                    <a:pt x="4576" y="3156"/>
                    <a:pt x="4576" y="3156"/>
                  </a:cubicBezTo>
                  <a:lnTo>
                    <a:pt x="4099" y="3268"/>
                  </a:lnTo>
                  <a:cubicBezTo>
                    <a:pt x="4043" y="3268"/>
                    <a:pt x="3987" y="3324"/>
                    <a:pt x="3959" y="3380"/>
                  </a:cubicBezTo>
                  <a:cubicBezTo>
                    <a:pt x="3931" y="3436"/>
                    <a:pt x="3931" y="3521"/>
                    <a:pt x="3959" y="3577"/>
                  </a:cubicBezTo>
                  <a:cubicBezTo>
                    <a:pt x="3987" y="3661"/>
                    <a:pt x="4099" y="3998"/>
                    <a:pt x="4099" y="4307"/>
                  </a:cubicBezTo>
                  <a:cubicBezTo>
                    <a:pt x="4099" y="4447"/>
                    <a:pt x="4071" y="4588"/>
                    <a:pt x="4015" y="4700"/>
                  </a:cubicBezTo>
                  <a:cubicBezTo>
                    <a:pt x="3959" y="4784"/>
                    <a:pt x="3903" y="4868"/>
                    <a:pt x="3762" y="4924"/>
                  </a:cubicBezTo>
                  <a:cubicBezTo>
                    <a:pt x="3594" y="5009"/>
                    <a:pt x="3369" y="5065"/>
                    <a:pt x="3145" y="5065"/>
                  </a:cubicBezTo>
                  <a:cubicBezTo>
                    <a:pt x="2527" y="5065"/>
                    <a:pt x="1769" y="4728"/>
                    <a:pt x="1460" y="4447"/>
                  </a:cubicBezTo>
                  <a:cubicBezTo>
                    <a:pt x="1236" y="4251"/>
                    <a:pt x="955" y="3858"/>
                    <a:pt x="758" y="3549"/>
                  </a:cubicBezTo>
                  <a:cubicBezTo>
                    <a:pt x="674" y="3380"/>
                    <a:pt x="590" y="3212"/>
                    <a:pt x="534" y="3100"/>
                  </a:cubicBezTo>
                  <a:cubicBezTo>
                    <a:pt x="509" y="3050"/>
                    <a:pt x="484" y="3022"/>
                    <a:pt x="479" y="2997"/>
                  </a:cubicBezTo>
                  <a:lnTo>
                    <a:pt x="479" y="2997"/>
                  </a:lnTo>
                  <a:lnTo>
                    <a:pt x="1004" y="1147"/>
                  </a:lnTo>
                  <a:lnTo>
                    <a:pt x="2527" y="517"/>
                  </a:lnTo>
                  <a:close/>
                  <a:moveTo>
                    <a:pt x="2566" y="0"/>
                  </a:moveTo>
                  <a:cubicBezTo>
                    <a:pt x="2544" y="0"/>
                    <a:pt x="2521" y="4"/>
                    <a:pt x="2499" y="11"/>
                  </a:cubicBezTo>
                  <a:lnTo>
                    <a:pt x="730" y="741"/>
                  </a:lnTo>
                  <a:cubicBezTo>
                    <a:pt x="674" y="769"/>
                    <a:pt x="618" y="826"/>
                    <a:pt x="590" y="910"/>
                  </a:cubicBezTo>
                  <a:lnTo>
                    <a:pt x="0" y="2959"/>
                  </a:lnTo>
                  <a:cubicBezTo>
                    <a:pt x="0" y="3015"/>
                    <a:pt x="0" y="3071"/>
                    <a:pt x="28" y="3128"/>
                  </a:cubicBezTo>
                  <a:cubicBezTo>
                    <a:pt x="28" y="3128"/>
                    <a:pt x="169" y="3436"/>
                    <a:pt x="365" y="3773"/>
                  </a:cubicBezTo>
                  <a:cubicBezTo>
                    <a:pt x="562" y="4110"/>
                    <a:pt x="843" y="4531"/>
                    <a:pt x="1151" y="4784"/>
                  </a:cubicBezTo>
                  <a:cubicBezTo>
                    <a:pt x="1572" y="5177"/>
                    <a:pt x="2359" y="5514"/>
                    <a:pt x="3145" y="5514"/>
                  </a:cubicBezTo>
                  <a:cubicBezTo>
                    <a:pt x="3425" y="5514"/>
                    <a:pt x="3706" y="5486"/>
                    <a:pt x="3959" y="5346"/>
                  </a:cubicBezTo>
                  <a:cubicBezTo>
                    <a:pt x="4183" y="5261"/>
                    <a:pt x="4352" y="5093"/>
                    <a:pt x="4436" y="4896"/>
                  </a:cubicBezTo>
                  <a:cubicBezTo>
                    <a:pt x="4548" y="4700"/>
                    <a:pt x="4576" y="4503"/>
                    <a:pt x="4576" y="4307"/>
                  </a:cubicBezTo>
                  <a:cubicBezTo>
                    <a:pt x="4562" y="4058"/>
                    <a:pt x="4509" y="3825"/>
                    <a:pt x="4462" y="3658"/>
                  </a:cubicBezTo>
                  <a:lnTo>
                    <a:pt x="4462" y="3658"/>
                  </a:lnTo>
                  <a:lnTo>
                    <a:pt x="4689" y="3605"/>
                  </a:lnTo>
                  <a:cubicBezTo>
                    <a:pt x="4829" y="3577"/>
                    <a:pt x="4941" y="3493"/>
                    <a:pt x="4998" y="3380"/>
                  </a:cubicBezTo>
                  <a:cubicBezTo>
                    <a:pt x="5026" y="3268"/>
                    <a:pt x="5054" y="3156"/>
                    <a:pt x="5054" y="3071"/>
                  </a:cubicBezTo>
                  <a:cubicBezTo>
                    <a:pt x="5054" y="2791"/>
                    <a:pt x="4941" y="2482"/>
                    <a:pt x="4857" y="2229"/>
                  </a:cubicBezTo>
                  <a:cubicBezTo>
                    <a:pt x="4773" y="2005"/>
                    <a:pt x="4689" y="1808"/>
                    <a:pt x="4689" y="1808"/>
                  </a:cubicBezTo>
                  <a:lnTo>
                    <a:pt x="4633" y="1724"/>
                  </a:lnTo>
                  <a:lnTo>
                    <a:pt x="2724" y="67"/>
                  </a:lnTo>
                  <a:cubicBezTo>
                    <a:pt x="2682" y="26"/>
                    <a:pt x="2626" y="0"/>
                    <a:pt x="25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6" name="Google Shape;1496;p18"/>
            <p:cNvSpPr/>
            <p:nvPr/>
          </p:nvSpPr>
          <p:spPr>
            <a:xfrm>
              <a:off x="2922825" y="3491975"/>
              <a:ext cx="54775" cy="71700"/>
            </a:xfrm>
            <a:custGeom>
              <a:avLst/>
              <a:gdLst/>
              <a:ahLst/>
              <a:cxnLst/>
              <a:rect l="l" t="t" r="r" b="b"/>
              <a:pathLst>
                <a:path w="2191" h="2868" extrusionOk="0">
                  <a:moveTo>
                    <a:pt x="1517" y="1"/>
                  </a:moveTo>
                  <a:lnTo>
                    <a:pt x="1" y="1657"/>
                  </a:lnTo>
                  <a:cubicBezTo>
                    <a:pt x="82" y="1726"/>
                    <a:pt x="181" y="1753"/>
                    <a:pt x="286" y="1753"/>
                  </a:cubicBezTo>
                  <a:cubicBezTo>
                    <a:pt x="645" y="1753"/>
                    <a:pt x="1067" y="1432"/>
                    <a:pt x="1067" y="1432"/>
                  </a:cubicBezTo>
                  <a:lnTo>
                    <a:pt x="1067" y="1432"/>
                  </a:lnTo>
                  <a:cubicBezTo>
                    <a:pt x="1067" y="1432"/>
                    <a:pt x="983" y="1882"/>
                    <a:pt x="899" y="2106"/>
                  </a:cubicBezTo>
                  <a:cubicBezTo>
                    <a:pt x="818" y="2321"/>
                    <a:pt x="1096" y="2868"/>
                    <a:pt x="1391" y="2868"/>
                  </a:cubicBezTo>
                  <a:cubicBezTo>
                    <a:pt x="1405" y="2868"/>
                    <a:pt x="1418" y="2867"/>
                    <a:pt x="1432" y="2864"/>
                  </a:cubicBezTo>
                  <a:cubicBezTo>
                    <a:pt x="1741" y="2780"/>
                    <a:pt x="2022" y="1489"/>
                    <a:pt x="2106" y="1124"/>
                  </a:cubicBezTo>
                  <a:cubicBezTo>
                    <a:pt x="2190" y="759"/>
                    <a:pt x="1517" y="1"/>
                    <a:pt x="1517" y="1"/>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7" name="Google Shape;1497;p18"/>
            <p:cNvSpPr/>
            <p:nvPr/>
          </p:nvSpPr>
          <p:spPr>
            <a:xfrm>
              <a:off x="2916500" y="3485800"/>
              <a:ext cx="65300" cy="83400"/>
            </a:xfrm>
            <a:custGeom>
              <a:avLst/>
              <a:gdLst/>
              <a:ahLst/>
              <a:cxnLst/>
              <a:rect l="l" t="t" r="r" b="b"/>
              <a:pathLst>
                <a:path w="2612" h="3336" extrusionOk="0">
                  <a:moveTo>
                    <a:pt x="1751" y="0"/>
                  </a:moveTo>
                  <a:cubicBezTo>
                    <a:pt x="1700" y="0"/>
                    <a:pt x="1648" y="16"/>
                    <a:pt x="1601" y="51"/>
                  </a:cubicBezTo>
                  <a:cubicBezTo>
                    <a:pt x="1517" y="135"/>
                    <a:pt x="1489" y="304"/>
                    <a:pt x="1573" y="388"/>
                  </a:cubicBezTo>
                  <a:lnTo>
                    <a:pt x="1601" y="416"/>
                  </a:lnTo>
                  <a:cubicBezTo>
                    <a:pt x="1657" y="472"/>
                    <a:pt x="1798" y="641"/>
                    <a:pt x="1938" y="837"/>
                  </a:cubicBezTo>
                  <a:cubicBezTo>
                    <a:pt x="1994" y="921"/>
                    <a:pt x="2050" y="1034"/>
                    <a:pt x="2078" y="1118"/>
                  </a:cubicBezTo>
                  <a:cubicBezTo>
                    <a:pt x="2106" y="1202"/>
                    <a:pt x="2135" y="1286"/>
                    <a:pt x="2135" y="1314"/>
                  </a:cubicBezTo>
                  <a:cubicBezTo>
                    <a:pt x="2106" y="1511"/>
                    <a:pt x="1994" y="1904"/>
                    <a:pt x="1882" y="2269"/>
                  </a:cubicBezTo>
                  <a:cubicBezTo>
                    <a:pt x="1826" y="2465"/>
                    <a:pt x="1770" y="2634"/>
                    <a:pt x="1713" y="2746"/>
                  </a:cubicBezTo>
                  <a:cubicBezTo>
                    <a:pt x="1657" y="2802"/>
                    <a:pt x="1629" y="2859"/>
                    <a:pt x="1629" y="2859"/>
                  </a:cubicBezTo>
                  <a:lnTo>
                    <a:pt x="1615" y="2873"/>
                  </a:lnTo>
                  <a:lnTo>
                    <a:pt x="1615" y="2873"/>
                  </a:lnTo>
                  <a:lnTo>
                    <a:pt x="1573" y="2830"/>
                  </a:lnTo>
                  <a:cubicBezTo>
                    <a:pt x="1517" y="2802"/>
                    <a:pt x="1461" y="2718"/>
                    <a:pt x="1433" y="2634"/>
                  </a:cubicBezTo>
                  <a:cubicBezTo>
                    <a:pt x="1405" y="2550"/>
                    <a:pt x="1377" y="2465"/>
                    <a:pt x="1377" y="2437"/>
                  </a:cubicBezTo>
                  <a:cubicBezTo>
                    <a:pt x="1433" y="2297"/>
                    <a:pt x="1461" y="2129"/>
                    <a:pt x="1489" y="1960"/>
                  </a:cubicBezTo>
                  <a:cubicBezTo>
                    <a:pt x="1517" y="1820"/>
                    <a:pt x="1545" y="1707"/>
                    <a:pt x="1545" y="1707"/>
                  </a:cubicBezTo>
                  <a:cubicBezTo>
                    <a:pt x="1545" y="1623"/>
                    <a:pt x="1517" y="1511"/>
                    <a:pt x="1433" y="1483"/>
                  </a:cubicBezTo>
                  <a:cubicBezTo>
                    <a:pt x="1391" y="1455"/>
                    <a:pt x="1341" y="1441"/>
                    <a:pt x="1292" y="1441"/>
                  </a:cubicBezTo>
                  <a:cubicBezTo>
                    <a:pt x="1243" y="1441"/>
                    <a:pt x="1194" y="1455"/>
                    <a:pt x="1152" y="1483"/>
                  </a:cubicBezTo>
                  <a:cubicBezTo>
                    <a:pt x="1124" y="1511"/>
                    <a:pt x="1012" y="1595"/>
                    <a:pt x="899" y="1651"/>
                  </a:cubicBezTo>
                  <a:cubicBezTo>
                    <a:pt x="787" y="1707"/>
                    <a:pt x="647" y="1764"/>
                    <a:pt x="534" y="1764"/>
                  </a:cubicBezTo>
                  <a:cubicBezTo>
                    <a:pt x="478" y="1764"/>
                    <a:pt x="422" y="1736"/>
                    <a:pt x="394" y="1707"/>
                  </a:cubicBezTo>
                  <a:cubicBezTo>
                    <a:pt x="361" y="1674"/>
                    <a:pt x="314" y="1659"/>
                    <a:pt x="265" y="1659"/>
                  </a:cubicBezTo>
                  <a:cubicBezTo>
                    <a:pt x="190" y="1659"/>
                    <a:pt x="108" y="1696"/>
                    <a:pt x="57" y="1764"/>
                  </a:cubicBezTo>
                  <a:cubicBezTo>
                    <a:pt x="1" y="1848"/>
                    <a:pt x="1" y="1988"/>
                    <a:pt x="113" y="2072"/>
                  </a:cubicBezTo>
                  <a:cubicBezTo>
                    <a:pt x="225" y="2185"/>
                    <a:pt x="394" y="2213"/>
                    <a:pt x="534" y="2213"/>
                  </a:cubicBezTo>
                  <a:cubicBezTo>
                    <a:pt x="693" y="2213"/>
                    <a:pt x="841" y="2179"/>
                    <a:pt x="971" y="2134"/>
                  </a:cubicBezTo>
                  <a:lnTo>
                    <a:pt x="971" y="2134"/>
                  </a:lnTo>
                  <a:cubicBezTo>
                    <a:pt x="954" y="2188"/>
                    <a:pt x="939" y="2235"/>
                    <a:pt x="927" y="2269"/>
                  </a:cubicBezTo>
                  <a:cubicBezTo>
                    <a:pt x="927" y="2325"/>
                    <a:pt x="899" y="2381"/>
                    <a:pt x="899" y="2437"/>
                  </a:cubicBezTo>
                  <a:cubicBezTo>
                    <a:pt x="899" y="2634"/>
                    <a:pt x="983" y="2830"/>
                    <a:pt x="1096" y="2999"/>
                  </a:cubicBezTo>
                  <a:cubicBezTo>
                    <a:pt x="1152" y="3083"/>
                    <a:pt x="1208" y="3167"/>
                    <a:pt x="1292" y="3224"/>
                  </a:cubicBezTo>
                  <a:cubicBezTo>
                    <a:pt x="1377" y="3280"/>
                    <a:pt x="1489" y="3336"/>
                    <a:pt x="1629" y="3336"/>
                  </a:cubicBezTo>
                  <a:lnTo>
                    <a:pt x="1741" y="3336"/>
                  </a:lnTo>
                  <a:cubicBezTo>
                    <a:pt x="1854" y="3308"/>
                    <a:pt x="1910" y="3252"/>
                    <a:pt x="1966" y="3167"/>
                  </a:cubicBezTo>
                  <a:cubicBezTo>
                    <a:pt x="2078" y="3055"/>
                    <a:pt x="2135" y="2943"/>
                    <a:pt x="2191" y="2774"/>
                  </a:cubicBezTo>
                  <a:cubicBezTo>
                    <a:pt x="2387" y="2325"/>
                    <a:pt x="2528" y="1679"/>
                    <a:pt x="2584" y="1427"/>
                  </a:cubicBezTo>
                  <a:lnTo>
                    <a:pt x="2584" y="1399"/>
                  </a:lnTo>
                  <a:lnTo>
                    <a:pt x="2612" y="1314"/>
                  </a:lnTo>
                  <a:cubicBezTo>
                    <a:pt x="2612" y="1146"/>
                    <a:pt x="2556" y="1006"/>
                    <a:pt x="2471" y="865"/>
                  </a:cubicBezTo>
                  <a:cubicBezTo>
                    <a:pt x="2303" y="472"/>
                    <a:pt x="1938" y="79"/>
                    <a:pt x="1938" y="79"/>
                  </a:cubicBezTo>
                  <a:cubicBezTo>
                    <a:pt x="1889" y="30"/>
                    <a:pt x="1821" y="0"/>
                    <a:pt x="17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8" name="Google Shape;1498;p18"/>
            <p:cNvSpPr/>
            <p:nvPr/>
          </p:nvSpPr>
          <p:spPr>
            <a:xfrm>
              <a:off x="2907375" y="2774425"/>
              <a:ext cx="602250" cy="818975"/>
            </a:xfrm>
            <a:custGeom>
              <a:avLst/>
              <a:gdLst/>
              <a:ahLst/>
              <a:cxnLst/>
              <a:rect l="l" t="t" r="r" b="b"/>
              <a:pathLst>
                <a:path w="24090" h="32759" extrusionOk="0">
                  <a:moveTo>
                    <a:pt x="13169" y="1"/>
                  </a:moveTo>
                  <a:cubicBezTo>
                    <a:pt x="12425" y="1"/>
                    <a:pt x="11602" y="41"/>
                    <a:pt x="10754" y="151"/>
                  </a:cubicBezTo>
                  <a:cubicBezTo>
                    <a:pt x="7721" y="544"/>
                    <a:pt x="5110" y="1554"/>
                    <a:pt x="3707" y="2228"/>
                  </a:cubicBezTo>
                  <a:cubicBezTo>
                    <a:pt x="2303" y="2902"/>
                    <a:pt x="1" y="3941"/>
                    <a:pt x="1" y="4165"/>
                  </a:cubicBezTo>
                  <a:cubicBezTo>
                    <a:pt x="1" y="4390"/>
                    <a:pt x="3258" y="25249"/>
                    <a:pt x="3258" y="25249"/>
                  </a:cubicBezTo>
                  <a:cubicBezTo>
                    <a:pt x="3258" y="25249"/>
                    <a:pt x="3258" y="30668"/>
                    <a:pt x="3594" y="31454"/>
                  </a:cubicBezTo>
                  <a:cubicBezTo>
                    <a:pt x="3931" y="32240"/>
                    <a:pt x="4942" y="32352"/>
                    <a:pt x="7441" y="32633"/>
                  </a:cubicBezTo>
                  <a:cubicBezTo>
                    <a:pt x="8206" y="32720"/>
                    <a:pt x="9354" y="32758"/>
                    <a:pt x="10640" y="32758"/>
                  </a:cubicBezTo>
                  <a:cubicBezTo>
                    <a:pt x="13505" y="32758"/>
                    <a:pt x="17055" y="32567"/>
                    <a:pt x="18586" y="32296"/>
                  </a:cubicBezTo>
                  <a:cubicBezTo>
                    <a:pt x="20776" y="31903"/>
                    <a:pt x="22685" y="31566"/>
                    <a:pt x="23022" y="30556"/>
                  </a:cubicBezTo>
                  <a:cubicBezTo>
                    <a:pt x="23359" y="29545"/>
                    <a:pt x="22910" y="26822"/>
                    <a:pt x="22910" y="26822"/>
                  </a:cubicBezTo>
                  <a:lnTo>
                    <a:pt x="24089" y="4951"/>
                  </a:lnTo>
                  <a:cubicBezTo>
                    <a:pt x="24089" y="4951"/>
                    <a:pt x="22910" y="3351"/>
                    <a:pt x="20552" y="2116"/>
                  </a:cubicBezTo>
                  <a:cubicBezTo>
                    <a:pt x="18193" y="880"/>
                    <a:pt x="16481" y="263"/>
                    <a:pt x="16481" y="263"/>
                  </a:cubicBezTo>
                  <a:cubicBezTo>
                    <a:pt x="16481" y="263"/>
                    <a:pt x="15084" y="1"/>
                    <a:pt x="13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9" name="Google Shape;1499;p18"/>
            <p:cNvSpPr/>
            <p:nvPr/>
          </p:nvSpPr>
          <p:spPr>
            <a:xfrm>
              <a:off x="2901775" y="2769050"/>
              <a:ext cx="613450" cy="830350"/>
            </a:xfrm>
            <a:custGeom>
              <a:avLst/>
              <a:gdLst/>
              <a:ahLst/>
              <a:cxnLst/>
              <a:rect l="l" t="t" r="r" b="b"/>
              <a:pathLst>
                <a:path w="24538" h="33214" extrusionOk="0">
                  <a:moveTo>
                    <a:pt x="13392" y="450"/>
                  </a:moveTo>
                  <a:cubicBezTo>
                    <a:pt x="14346" y="450"/>
                    <a:pt x="15161" y="534"/>
                    <a:pt x="15750" y="590"/>
                  </a:cubicBezTo>
                  <a:cubicBezTo>
                    <a:pt x="16031" y="618"/>
                    <a:pt x="16284" y="646"/>
                    <a:pt x="16424" y="674"/>
                  </a:cubicBezTo>
                  <a:cubicBezTo>
                    <a:pt x="16508" y="674"/>
                    <a:pt x="16564" y="702"/>
                    <a:pt x="16621" y="702"/>
                  </a:cubicBezTo>
                  <a:cubicBezTo>
                    <a:pt x="16649" y="702"/>
                    <a:pt x="16733" y="731"/>
                    <a:pt x="16929" y="815"/>
                  </a:cubicBezTo>
                  <a:cubicBezTo>
                    <a:pt x="17519" y="1039"/>
                    <a:pt x="18895" y="1629"/>
                    <a:pt x="20663" y="2555"/>
                  </a:cubicBezTo>
                  <a:cubicBezTo>
                    <a:pt x="21814" y="3145"/>
                    <a:pt x="22685" y="3847"/>
                    <a:pt x="23274" y="4380"/>
                  </a:cubicBezTo>
                  <a:cubicBezTo>
                    <a:pt x="23555" y="4661"/>
                    <a:pt x="23780" y="4886"/>
                    <a:pt x="23920" y="5054"/>
                  </a:cubicBezTo>
                  <a:cubicBezTo>
                    <a:pt x="23975" y="5136"/>
                    <a:pt x="24029" y="5191"/>
                    <a:pt x="24084" y="5220"/>
                  </a:cubicBezTo>
                  <a:lnTo>
                    <a:pt x="24084" y="5220"/>
                  </a:lnTo>
                  <a:lnTo>
                    <a:pt x="22909" y="27037"/>
                  </a:lnTo>
                  <a:lnTo>
                    <a:pt x="22909" y="27093"/>
                  </a:lnTo>
                  <a:cubicBezTo>
                    <a:pt x="22909" y="27093"/>
                    <a:pt x="22909" y="27177"/>
                    <a:pt x="22937" y="27317"/>
                  </a:cubicBezTo>
                  <a:cubicBezTo>
                    <a:pt x="22994" y="27767"/>
                    <a:pt x="23134" y="28805"/>
                    <a:pt x="23134" y="29648"/>
                  </a:cubicBezTo>
                  <a:cubicBezTo>
                    <a:pt x="23134" y="30069"/>
                    <a:pt x="23106" y="30462"/>
                    <a:pt x="23022" y="30686"/>
                  </a:cubicBezTo>
                  <a:cubicBezTo>
                    <a:pt x="22965" y="30883"/>
                    <a:pt x="22825" y="31051"/>
                    <a:pt x="22572" y="31220"/>
                  </a:cubicBezTo>
                  <a:cubicBezTo>
                    <a:pt x="22235" y="31444"/>
                    <a:pt x="21674" y="31669"/>
                    <a:pt x="21028" y="31809"/>
                  </a:cubicBezTo>
                  <a:cubicBezTo>
                    <a:pt x="20354" y="31978"/>
                    <a:pt x="19568" y="32118"/>
                    <a:pt x="18754" y="32287"/>
                  </a:cubicBezTo>
                  <a:cubicBezTo>
                    <a:pt x="17266" y="32539"/>
                    <a:pt x="13729" y="32736"/>
                    <a:pt x="10865" y="32736"/>
                  </a:cubicBezTo>
                  <a:cubicBezTo>
                    <a:pt x="9574" y="32736"/>
                    <a:pt x="8423" y="32708"/>
                    <a:pt x="7693" y="32623"/>
                  </a:cubicBezTo>
                  <a:cubicBezTo>
                    <a:pt x="6429" y="32483"/>
                    <a:pt x="5587" y="32371"/>
                    <a:pt x="4998" y="32230"/>
                  </a:cubicBezTo>
                  <a:cubicBezTo>
                    <a:pt x="4717" y="32146"/>
                    <a:pt x="4492" y="32062"/>
                    <a:pt x="4352" y="31950"/>
                  </a:cubicBezTo>
                  <a:cubicBezTo>
                    <a:pt x="4211" y="31837"/>
                    <a:pt x="4099" y="31725"/>
                    <a:pt x="4043" y="31585"/>
                  </a:cubicBezTo>
                  <a:cubicBezTo>
                    <a:pt x="4015" y="31500"/>
                    <a:pt x="3987" y="31360"/>
                    <a:pt x="3959" y="31135"/>
                  </a:cubicBezTo>
                  <a:cubicBezTo>
                    <a:pt x="3847" y="30377"/>
                    <a:pt x="3790" y="28946"/>
                    <a:pt x="3762" y="27738"/>
                  </a:cubicBezTo>
                  <a:cubicBezTo>
                    <a:pt x="3734" y="27121"/>
                    <a:pt x="3734" y="26559"/>
                    <a:pt x="3734" y="26138"/>
                  </a:cubicBezTo>
                  <a:cubicBezTo>
                    <a:pt x="3734" y="25717"/>
                    <a:pt x="3734" y="25464"/>
                    <a:pt x="3734" y="25464"/>
                  </a:cubicBezTo>
                  <a:lnTo>
                    <a:pt x="3734" y="25436"/>
                  </a:lnTo>
                  <a:cubicBezTo>
                    <a:pt x="3734" y="25436"/>
                    <a:pt x="3678" y="25099"/>
                    <a:pt x="3594" y="24538"/>
                  </a:cubicBezTo>
                  <a:cubicBezTo>
                    <a:pt x="3257" y="22545"/>
                    <a:pt x="2499" y="17547"/>
                    <a:pt x="1797" y="12999"/>
                  </a:cubicBezTo>
                  <a:cubicBezTo>
                    <a:pt x="1432" y="10753"/>
                    <a:pt x="1095" y="8591"/>
                    <a:pt x="871" y="7019"/>
                  </a:cubicBezTo>
                  <a:cubicBezTo>
                    <a:pt x="730" y="6205"/>
                    <a:pt x="646" y="5559"/>
                    <a:pt x="562" y="5082"/>
                  </a:cubicBezTo>
                  <a:cubicBezTo>
                    <a:pt x="534" y="4858"/>
                    <a:pt x="506" y="4689"/>
                    <a:pt x="478" y="4549"/>
                  </a:cubicBezTo>
                  <a:cubicBezTo>
                    <a:pt x="478" y="4500"/>
                    <a:pt x="478" y="4451"/>
                    <a:pt x="478" y="4421"/>
                  </a:cubicBezTo>
                  <a:lnTo>
                    <a:pt x="478" y="4421"/>
                  </a:lnTo>
                  <a:cubicBezTo>
                    <a:pt x="500" y="4406"/>
                    <a:pt x="529" y="4391"/>
                    <a:pt x="562" y="4380"/>
                  </a:cubicBezTo>
                  <a:cubicBezTo>
                    <a:pt x="814" y="4184"/>
                    <a:pt x="1432" y="3903"/>
                    <a:pt x="2078" y="3594"/>
                  </a:cubicBezTo>
                  <a:cubicBezTo>
                    <a:pt x="2724" y="3285"/>
                    <a:pt x="3453" y="2948"/>
                    <a:pt x="4043" y="2668"/>
                  </a:cubicBezTo>
                  <a:cubicBezTo>
                    <a:pt x="5419" y="1994"/>
                    <a:pt x="8002" y="983"/>
                    <a:pt x="11006" y="590"/>
                  </a:cubicBezTo>
                  <a:cubicBezTo>
                    <a:pt x="11848" y="506"/>
                    <a:pt x="12662" y="450"/>
                    <a:pt x="13392" y="450"/>
                  </a:cubicBezTo>
                  <a:close/>
                  <a:moveTo>
                    <a:pt x="13392" y="1"/>
                  </a:moveTo>
                  <a:cubicBezTo>
                    <a:pt x="12634" y="1"/>
                    <a:pt x="11820" y="29"/>
                    <a:pt x="10949" y="141"/>
                  </a:cubicBezTo>
                  <a:cubicBezTo>
                    <a:pt x="7861" y="534"/>
                    <a:pt x="5250" y="1573"/>
                    <a:pt x="3847" y="2247"/>
                  </a:cubicBezTo>
                  <a:cubicBezTo>
                    <a:pt x="3145" y="2583"/>
                    <a:pt x="2218" y="3005"/>
                    <a:pt x="1460" y="3370"/>
                  </a:cubicBezTo>
                  <a:cubicBezTo>
                    <a:pt x="1067" y="3566"/>
                    <a:pt x="730" y="3735"/>
                    <a:pt x="478" y="3875"/>
                  </a:cubicBezTo>
                  <a:cubicBezTo>
                    <a:pt x="365" y="3931"/>
                    <a:pt x="253" y="4015"/>
                    <a:pt x="197" y="4071"/>
                  </a:cubicBezTo>
                  <a:lnTo>
                    <a:pt x="85" y="4156"/>
                  </a:lnTo>
                  <a:cubicBezTo>
                    <a:pt x="56" y="4212"/>
                    <a:pt x="0" y="4240"/>
                    <a:pt x="0" y="4380"/>
                  </a:cubicBezTo>
                  <a:lnTo>
                    <a:pt x="0" y="4408"/>
                  </a:lnTo>
                  <a:cubicBezTo>
                    <a:pt x="28" y="4633"/>
                    <a:pt x="225" y="6065"/>
                    <a:pt x="562" y="8086"/>
                  </a:cubicBezTo>
                  <a:cubicBezTo>
                    <a:pt x="1488" y="14122"/>
                    <a:pt x="3257" y="25521"/>
                    <a:pt x="3257" y="25521"/>
                  </a:cubicBezTo>
                  <a:lnTo>
                    <a:pt x="3257" y="25521"/>
                  </a:lnTo>
                  <a:lnTo>
                    <a:pt x="3257" y="25521"/>
                  </a:lnTo>
                  <a:cubicBezTo>
                    <a:pt x="3257" y="25790"/>
                    <a:pt x="3260" y="26987"/>
                    <a:pt x="3285" y="28272"/>
                  </a:cubicBezTo>
                  <a:cubicBezTo>
                    <a:pt x="3313" y="29002"/>
                    <a:pt x="3341" y="29760"/>
                    <a:pt x="3397" y="30377"/>
                  </a:cubicBezTo>
                  <a:cubicBezTo>
                    <a:pt x="3425" y="30686"/>
                    <a:pt x="3453" y="30967"/>
                    <a:pt x="3482" y="31192"/>
                  </a:cubicBezTo>
                  <a:cubicBezTo>
                    <a:pt x="3510" y="31444"/>
                    <a:pt x="3566" y="31613"/>
                    <a:pt x="3622" y="31753"/>
                  </a:cubicBezTo>
                  <a:cubicBezTo>
                    <a:pt x="3706" y="31978"/>
                    <a:pt x="3875" y="32174"/>
                    <a:pt x="4099" y="32343"/>
                  </a:cubicBezTo>
                  <a:cubicBezTo>
                    <a:pt x="4408" y="32567"/>
                    <a:pt x="4829" y="32680"/>
                    <a:pt x="5391" y="32792"/>
                  </a:cubicBezTo>
                  <a:cubicBezTo>
                    <a:pt x="5980" y="32876"/>
                    <a:pt x="6710" y="32960"/>
                    <a:pt x="7637" y="33073"/>
                  </a:cubicBezTo>
                  <a:cubicBezTo>
                    <a:pt x="8423" y="33157"/>
                    <a:pt x="9574" y="33213"/>
                    <a:pt x="10865" y="33213"/>
                  </a:cubicBezTo>
                  <a:cubicBezTo>
                    <a:pt x="13729" y="33213"/>
                    <a:pt x="17294" y="33017"/>
                    <a:pt x="18838" y="32736"/>
                  </a:cubicBezTo>
                  <a:cubicBezTo>
                    <a:pt x="19933" y="32539"/>
                    <a:pt x="20972" y="32371"/>
                    <a:pt x="21786" y="32090"/>
                  </a:cubicBezTo>
                  <a:cubicBezTo>
                    <a:pt x="22207" y="31950"/>
                    <a:pt x="22544" y="31809"/>
                    <a:pt x="22853" y="31613"/>
                  </a:cubicBezTo>
                  <a:cubicBezTo>
                    <a:pt x="23134" y="31388"/>
                    <a:pt x="23358" y="31164"/>
                    <a:pt x="23471" y="30827"/>
                  </a:cubicBezTo>
                  <a:cubicBezTo>
                    <a:pt x="23583" y="30518"/>
                    <a:pt x="23611" y="30097"/>
                    <a:pt x="23611" y="29648"/>
                  </a:cubicBezTo>
                  <a:cubicBezTo>
                    <a:pt x="23611" y="28508"/>
                    <a:pt x="23386" y="27169"/>
                    <a:pt x="23361" y="27022"/>
                  </a:cubicBezTo>
                  <a:lnTo>
                    <a:pt x="23361" y="27022"/>
                  </a:lnTo>
                  <a:lnTo>
                    <a:pt x="24538" y="5166"/>
                  </a:lnTo>
                  <a:cubicBezTo>
                    <a:pt x="24538" y="5110"/>
                    <a:pt x="24538" y="5054"/>
                    <a:pt x="24510" y="5026"/>
                  </a:cubicBezTo>
                  <a:cubicBezTo>
                    <a:pt x="24481" y="4998"/>
                    <a:pt x="23274" y="3398"/>
                    <a:pt x="20888" y="2134"/>
                  </a:cubicBezTo>
                  <a:cubicBezTo>
                    <a:pt x="18502" y="899"/>
                    <a:pt x="16789" y="281"/>
                    <a:pt x="16789" y="253"/>
                  </a:cubicBezTo>
                  <a:lnTo>
                    <a:pt x="16761" y="253"/>
                  </a:lnTo>
                  <a:cubicBezTo>
                    <a:pt x="16761" y="253"/>
                    <a:pt x="15329" y="1"/>
                    <a:pt x="133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00" name="Google Shape;1500;p18"/>
            <p:cNvSpPr/>
            <p:nvPr/>
          </p:nvSpPr>
          <p:spPr>
            <a:xfrm>
              <a:off x="3490625" y="2898200"/>
              <a:ext cx="312375" cy="474625"/>
            </a:xfrm>
            <a:custGeom>
              <a:avLst/>
              <a:gdLst/>
              <a:ahLst/>
              <a:cxnLst/>
              <a:rect l="l" t="t" r="r" b="b"/>
              <a:pathLst>
                <a:path w="12495" h="18985" extrusionOk="0">
                  <a:moveTo>
                    <a:pt x="759" y="0"/>
                  </a:moveTo>
                  <a:lnTo>
                    <a:pt x="1" y="12072"/>
                  </a:lnTo>
                  <a:cubicBezTo>
                    <a:pt x="1" y="12072"/>
                    <a:pt x="8137" y="18984"/>
                    <a:pt x="10184" y="18984"/>
                  </a:cubicBezTo>
                  <a:cubicBezTo>
                    <a:pt x="10216" y="18984"/>
                    <a:pt x="10247" y="18982"/>
                    <a:pt x="10276" y="18979"/>
                  </a:cubicBezTo>
                  <a:cubicBezTo>
                    <a:pt x="12157" y="18754"/>
                    <a:pt x="12494" y="17294"/>
                    <a:pt x="12494" y="17294"/>
                  </a:cubicBezTo>
                  <a:lnTo>
                    <a:pt x="11596" y="12241"/>
                  </a:lnTo>
                  <a:lnTo>
                    <a:pt x="7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01" name="Google Shape;1501;p18"/>
            <p:cNvSpPr/>
            <p:nvPr/>
          </p:nvSpPr>
          <p:spPr>
            <a:xfrm>
              <a:off x="3484325" y="2892300"/>
              <a:ext cx="325675" cy="486700"/>
            </a:xfrm>
            <a:custGeom>
              <a:avLst/>
              <a:gdLst/>
              <a:ahLst/>
              <a:cxnLst/>
              <a:rect l="l" t="t" r="r" b="b"/>
              <a:pathLst>
                <a:path w="13027" h="19468" extrusionOk="0">
                  <a:moveTo>
                    <a:pt x="999" y="1"/>
                  </a:moveTo>
                  <a:cubicBezTo>
                    <a:pt x="974" y="1"/>
                    <a:pt x="949" y="4"/>
                    <a:pt x="927" y="12"/>
                  </a:cubicBezTo>
                  <a:cubicBezTo>
                    <a:pt x="843" y="40"/>
                    <a:pt x="786" y="124"/>
                    <a:pt x="786" y="208"/>
                  </a:cubicBezTo>
                  <a:lnTo>
                    <a:pt x="28" y="12280"/>
                  </a:lnTo>
                  <a:cubicBezTo>
                    <a:pt x="0" y="12365"/>
                    <a:pt x="56" y="12421"/>
                    <a:pt x="113" y="12477"/>
                  </a:cubicBezTo>
                  <a:cubicBezTo>
                    <a:pt x="113" y="12477"/>
                    <a:pt x="2134" y="14218"/>
                    <a:pt x="4436" y="15958"/>
                  </a:cubicBezTo>
                  <a:cubicBezTo>
                    <a:pt x="5587" y="16829"/>
                    <a:pt x="6794" y="17699"/>
                    <a:pt x="7861" y="18345"/>
                  </a:cubicBezTo>
                  <a:cubicBezTo>
                    <a:pt x="8395" y="18681"/>
                    <a:pt x="8872" y="18934"/>
                    <a:pt x="9321" y="19131"/>
                  </a:cubicBezTo>
                  <a:cubicBezTo>
                    <a:pt x="9742" y="19327"/>
                    <a:pt x="10107" y="19468"/>
                    <a:pt x="10444" y="19468"/>
                  </a:cubicBezTo>
                  <a:lnTo>
                    <a:pt x="10556" y="19439"/>
                  </a:lnTo>
                  <a:cubicBezTo>
                    <a:pt x="11567" y="19327"/>
                    <a:pt x="12185" y="18878"/>
                    <a:pt x="12522" y="18429"/>
                  </a:cubicBezTo>
                  <a:cubicBezTo>
                    <a:pt x="12887" y="18008"/>
                    <a:pt x="12971" y="17615"/>
                    <a:pt x="12999" y="17587"/>
                  </a:cubicBezTo>
                  <a:cubicBezTo>
                    <a:pt x="13027" y="17474"/>
                    <a:pt x="12943" y="17334"/>
                    <a:pt x="12802" y="17306"/>
                  </a:cubicBezTo>
                  <a:cubicBezTo>
                    <a:pt x="12788" y="17302"/>
                    <a:pt x="12772" y="17300"/>
                    <a:pt x="12757" y="17300"/>
                  </a:cubicBezTo>
                  <a:cubicBezTo>
                    <a:pt x="12655" y="17300"/>
                    <a:pt x="12546" y="17377"/>
                    <a:pt x="12522" y="17474"/>
                  </a:cubicBezTo>
                  <a:cubicBezTo>
                    <a:pt x="12522" y="17502"/>
                    <a:pt x="12437" y="17839"/>
                    <a:pt x="12157" y="18176"/>
                  </a:cubicBezTo>
                  <a:cubicBezTo>
                    <a:pt x="11848" y="18513"/>
                    <a:pt x="11371" y="18878"/>
                    <a:pt x="10500" y="18990"/>
                  </a:cubicBezTo>
                  <a:lnTo>
                    <a:pt x="10444" y="18990"/>
                  </a:lnTo>
                  <a:cubicBezTo>
                    <a:pt x="10248" y="18990"/>
                    <a:pt x="9911" y="18906"/>
                    <a:pt x="9518" y="18710"/>
                  </a:cubicBezTo>
                  <a:cubicBezTo>
                    <a:pt x="8086" y="18064"/>
                    <a:pt x="5784" y="16407"/>
                    <a:pt x="3875" y="14919"/>
                  </a:cubicBezTo>
                  <a:cubicBezTo>
                    <a:pt x="2920" y="14189"/>
                    <a:pt x="2050" y="13488"/>
                    <a:pt x="1432" y="12954"/>
                  </a:cubicBezTo>
                  <a:cubicBezTo>
                    <a:pt x="1095" y="12702"/>
                    <a:pt x="843" y="12505"/>
                    <a:pt x="674" y="12337"/>
                  </a:cubicBezTo>
                  <a:cubicBezTo>
                    <a:pt x="598" y="12273"/>
                    <a:pt x="534" y="12221"/>
                    <a:pt x="486" y="12183"/>
                  </a:cubicBezTo>
                  <a:lnTo>
                    <a:pt x="486" y="12183"/>
                  </a:lnTo>
                  <a:lnTo>
                    <a:pt x="1208" y="798"/>
                  </a:lnTo>
                  <a:lnTo>
                    <a:pt x="11679" y="12645"/>
                  </a:lnTo>
                  <a:cubicBezTo>
                    <a:pt x="11722" y="12687"/>
                    <a:pt x="11778" y="12709"/>
                    <a:pt x="11837" y="12709"/>
                  </a:cubicBezTo>
                  <a:cubicBezTo>
                    <a:pt x="11897" y="12709"/>
                    <a:pt x="11960" y="12687"/>
                    <a:pt x="12016" y="12645"/>
                  </a:cubicBezTo>
                  <a:cubicBezTo>
                    <a:pt x="12101" y="12561"/>
                    <a:pt x="12101" y="12421"/>
                    <a:pt x="12016" y="12337"/>
                  </a:cubicBezTo>
                  <a:lnTo>
                    <a:pt x="1179" y="68"/>
                  </a:lnTo>
                  <a:cubicBezTo>
                    <a:pt x="1138" y="27"/>
                    <a:pt x="1067" y="1"/>
                    <a:pt x="9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 name="Text Box 0"/>
          <p:cNvSpPr txBox="1"/>
          <p:nvPr/>
        </p:nvSpPr>
        <p:spPr>
          <a:xfrm>
            <a:off x="0" y="4105910"/>
            <a:ext cx="3045460" cy="1339850"/>
          </a:xfrm>
          <a:prstGeom prst="rect">
            <a:avLst/>
          </a:prstGeom>
          <a:noFill/>
        </p:spPr>
        <p:txBody>
          <a:bodyPr wrap="square" rtlCol="0" anchor="t">
            <a:noAutofit/>
          </a:bodyPr>
          <a:p>
            <a:r>
              <a:rPr lang="en-US" sz="1000"/>
              <a:t>https://www.marketing91.com/swot-analysis-of-lg/?fbclid=IwY2xjawGUBDFleHRuA2FlbQIxMAABHfaiLf9evaA8Pblq6Mo7cmzzoArTHSjPOb3jOuYQzl4kndSpblthFCLG-w_aem_zW24VMJ2gkMr7GWK5HQkbg#google_vignette</a:t>
            </a:r>
            <a:endParaRPr lang="en-US" sz="1000"/>
          </a:p>
        </p:txBody>
      </p:sp>
    </p:spTree>
  </p:cSld>
  <p:clrMapOvr>
    <a:masterClrMapping/>
  </p:clrMapOvr>
  <mc:AlternateContent xmlns:mc="http://schemas.openxmlformats.org/markup-compatibility/2006">
    <mc:Choice xmlns:p14="http://schemas.microsoft.com/office/powerpoint/2010/main" Requires="p14">
      <p:transition p14:dur="250">
        <p:wipe/>
      </p:transition>
    </mc:Choice>
    <mc:Fallback>
      <p:transition>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505" name="Shape 1505"/>
        <p:cNvGrpSpPr/>
        <p:nvPr/>
      </p:nvGrpSpPr>
      <p:grpSpPr>
        <a:xfrm>
          <a:off x="0" y="0"/>
          <a:ext cx="0" cy="0"/>
          <a:chOff x="0" y="0"/>
          <a:chExt cx="0" cy="0"/>
        </a:xfrm>
      </p:grpSpPr>
      <p:pic>
        <p:nvPicPr>
          <p:cNvPr id="1506" name="Google Shape;1506;p19" descr="PRODUCT word cloud collage, business concept background | Colourbox"/>
          <p:cNvPicPr preferRelativeResize="0"/>
          <p:nvPr/>
        </p:nvPicPr>
        <p:blipFill rotWithShape="1">
          <a:blip r:embed="rId1"/>
          <a:srcRect/>
          <a:stretch>
            <a:fillRect/>
          </a:stretch>
        </p:blipFill>
        <p:spPr>
          <a:xfrm>
            <a:off x="5867835" y="65152"/>
            <a:ext cx="3051483" cy="1716459"/>
          </a:xfrm>
          <a:prstGeom prst="rect">
            <a:avLst/>
          </a:prstGeom>
          <a:noFill/>
          <a:ln>
            <a:noFill/>
          </a:ln>
        </p:spPr>
      </p:pic>
      <p:sp>
        <p:nvSpPr>
          <p:cNvPr id="1507" name="Google Shape;1507;p19"/>
          <p:cNvSpPr txBox="1"/>
          <p:nvPr>
            <p:ph type="title" idx="2"/>
          </p:nvPr>
        </p:nvSpPr>
        <p:spPr>
          <a:xfrm>
            <a:off x="840203" y="259225"/>
            <a:ext cx="3798679" cy="106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r>
              <a:rPr lang="ar-DZ" sz="3600" b="1"/>
              <a:t>Marketing MIX </a:t>
            </a:r>
            <a:br>
              <a:rPr lang="ar-DZ" sz="3600" b="1"/>
            </a:br>
            <a:r>
              <a:rPr lang="ar-DZ" sz="3600" b="1"/>
              <a:t>المزيج التسويقي </a:t>
            </a:r>
            <a:endParaRPr sz="3600" b="1"/>
          </a:p>
        </p:txBody>
      </p:sp>
      <p:sp>
        <p:nvSpPr>
          <p:cNvPr id="1508" name="Google Shape;1508;p19"/>
          <p:cNvSpPr txBox="1"/>
          <p:nvPr>
            <p:ph type="subTitle" idx="1"/>
          </p:nvPr>
        </p:nvSpPr>
        <p:spPr>
          <a:xfrm>
            <a:off x="894557" y="1885950"/>
            <a:ext cx="7652340" cy="685800"/>
          </a:xfrm>
          <a:prstGeom prst="rect">
            <a:avLst/>
          </a:prstGeom>
          <a:noFill/>
          <a:ln>
            <a:noFill/>
          </a:ln>
        </p:spPr>
        <p:txBody>
          <a:bodyPr spcFirstLastPara="1" wrap="square" lIns="91425" tIns="91425" rIns="91425" bIns="91425" anchor="t" anchorCtr="0">
            <a:noAutofit/>
          </a:bodyPr>
          <a:lstStyle/>
          <a:p>
            <a:pPr marL="171450" lvl="0" indent="-171450" algn="r" rtl="0">
              <a:lnSpc>
                <a:spcPct val="90000"/>
              </a:lnSpc>
              <a:spcBef>
                <a:spcPts val="0"/>
              </a:spcBef>
              <a:spcAft>
                <a:spcPts val="0"/>
              </a:spcAft>
              <a:buClr>
                <a:schemeClr val="dk1"/>
              </a:buClr>
              <a:buSzPts val="1800"/>
              <a:buNone/>
            </a:pPr>
            <a:r>
              <a:rPr lang="ar-DZ" sz="1800">
                <a:solidFill>
                  <a:schemeClr val="dk1"/>
                </a:solidFill>
                <a:latin typeface="Calibri" panose="020F0502020204030204"/>
                <a:ea typeface="Calibri" panose="020F0502020204030204"/>
                <a:cs typeface="Calibri" panose="020F0502020204030204"/>
                <a:sym typeface="Calibri" panose="020F0502020204030204"/>
              </a:rPr>
              <a:t>تعد شركة ال جي  متعددة الصناعات حيث لديها العديد من المنتجات من بينها:</a:t>
            </a:r>
            <a:endParaRPr sz="1800">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0"/>
              </a:spcBef>
              <a:spcAft>
                <a:spcPts val="0"/>
              </a:spcAft>
              <a:buClr>
                <a:schemeClr val="dk2"/>
              </a:buClr>
              <a:buSzPts val="1800"/>
              <a:buNone/>
            </a:pPr>
            <a:endParaRPr sz="1800">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800"/>
              <a:buNone/>
            </a:pPr>
            <a:r>
              <a:rPr lang="ar-DZ" sz="1800" b="1">
                <a:solidFill>
                  <a:schemeClr val="dk1"/>
                </a:solidFill>
                <a:latin typeface="Calibri" panose="020F0502020204030204"/>
                <a:ea typeface="Calibri" panose="020F0502020204030204"/>
                <a:cs typeface="Calibri" panose="020F0502020204030204"/>
                <a:sym typeface="Calibri" panose="020F0502020204030204"/>
              </a:rPr>
              <a:t>منتجات الترفيه المنزلي: </a:t>
            </a:r>
            <a:r>
              <a:rPr lang="ar-DZ" sz="1800">
                <a:solidFill>
                  <a:schemeClr val="dk1"/>
                </a:solidFill>
                <a:latin typeface="Calibri" panose="020F0502020204030204"/>
                <a:ea typeface="Calibri" panose="020F0502020204030204"/>
                <a:cs typeface="Calibri" panose="020F0502020204030204"/>
                <a:sym typeface="Calibri" panose="020F0502020204030204"/>
              </a:rPr>
              <a:t>يتضمن ذلك أجهزة التلفزيون وشاشات </a:t>
            </a:r>
            <a:r>
              <a:rPr lang="ar-DZ" sz="1800">
                <a:solidFill>
                  <a:schemeClr val="dk1"/>
                </a:solidFill>
                <a:latin typeface="Times New Roman" panose="02020603050405020304"/>
                <a:ea typeface="Times New Roman" panose="02020603050405020304"/>
                <a:cs typeface="Times New Roman" panose="02020603050405020304"/>
                <a:sym typeface="Times New Roman" panose="02020603050405020304"/>
              </a:rPr>
              <a:t>OLED</a:t>
            </a:r>
            <a:r>
              <a:rPr lang="ar-DZ" sz="1800">
                <a:solidFill>
                  <a:schemeClr val="dk1"/>
                </a:solidFill>
                <a:latin typeface="Calibri" panose="020F0502020204030204"/>
                <a:ea typeface="Calibri" panose="020F0502020204030204"/>
                <a:cs typeface="Calibri" panose="020F0502020204030204"/>
                <a:sym typeface="Calibri" panose="020F0502020204030204"/>
              </a:rPr>
              <a:t> ومصابيح </a:t>
            </a:r>
            <a:r>
              <a:rPr lang="ar-DZ" sz="1800">
                <a:solidFill>
                  <a:schemeClr val="dk1"/>
                </a:solidFill>
                <a:latin typeface="Times New Roman" panose="02020603050405020304"/>
                <a:ea typeface="Times New Roman" panose="02020603050405020304"/>
                <a:cs typeface="Times New Roman" panose="02020603050405020304"/>
                <a:sym typeface="Times New Roman" panose="02020603050405020304"/>
              </a:rPr>
              <a:t>LED</a:t>
            </a:r>
            <a:r>
              <a:rPr lang="ar-DZ" sz="1800">
                <a:solidFill>
                  <a:schemeClr val="dk1"/>
                </a:solidFill>
                <a:latin typeface="Calibri" panose="020F0502020204030204"/>
                <a:ea typeface="Calibri" panose="020F0502020204030204"/>
                <a:cs typeface="Calibri" panose="020F0502020204030204"/>
                <a:sym typeface="Calibri" panose="020F0502020204030204"/>
              </a:rPr>
              <a:t> وأجهزة التلفزيون الذكية وأجهزة الصوت والفيديو مثل مكبرات الصوت ومشغلات </a:t>
            </a:r>
            <a:r>
              <a:rPr lang="ar-DZ" sz="1800">
                <a:solidFill>
                  <a:schemeClr val="dk1"/>
                </a:solidFill>
                <a:latin typeface="Times New Roman" panose="02020603050405020304"/>
                <a:ea typeface="Times New Roman" panose="02020603050405020304"/>
                <a:cs typeface="Times New Roman" panose="02020603050405020304"/>
                <a:sym typeface="Times New Roman" panose="02020603050405020304"/>
              </a:rPr>
              <a:t>Blu-ray</a:t>
            </a:r>
            <a:r>
              <a:rPr lang="ar-DZ" sz="1800">
                <a:solidFill>
                  <a:schemeClr val="dk1"/>
                </a:solidFill>
                <a:latin typeface="Calibri" panose="020F0502020204030204"/>
                <a:ea typeface="Calibri" panose="020F0502020204030204"/>
                <a:cs typeface="Calibri" panose="020F0502020204030204"/>
                <a:sym typeface="Calibri" panose="020F0502020204030204"/>
              </a:rPr>
              <a:t>.</a:t>
            </a:r>
            <a:endParaRPr sz="1800">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800"/>
              <a:buNone/>
            </a:pPr>
            <a:r>
              <a:rPr lang="ar-DZ" sz="1800" b="1">
                <a:solidFill>
                  <a:schemeClr val="dk1"/>
                </a:solidFill>
                <a:latin typeface="Calibri" panose="020F0502020204030204"/>
                <a:ea typeface="Calibri" panose="020F0502020204030204"/>
                <a:cs typeface="Calibri" panose="020F0502020204030204"/>
                <a:sym typeface="Calibri" panose="020F0502020204030204"/>
              </a:rPr>
              <a:t>الأجهزة المنزلية: </a:t>
            </a:r>
            <a:r>
              <a:rPr lang="ar-DZ" sz="1800">
                <a:solidFill>
                  <a:schemeClr val="dk1"/>
                </a:solidFill>
                <a:latin typeface="Calibri" panose="020F0502020204030204"/>
                <a:ea typeface="Calibri" panose="020F0502020204030204"/>
                <a:cs typeface="Calibri" panose="020F0502020204030204"/>
                <a:sym typeface="Calibri" panose="020F0502020204030204"/>
              </a:rPr>
              <a:t>الثلاجات. الغسالات . مكيفات الهواء: كلا الطرازين السكني والتجاري. الميكروويف وغسالات الأطباق والمكانس الكهربائية و أجهزة تنقية الماء </a:t>
            </a:r>
            <a:endParaRPr sz="1800">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800"/>
              <a:buNone/>
            </a:pPr>
            <a:r>
              <a:rPr lang="ar-DZ" sz="1800" b="1">
                <a:solidFill>
                  <a:schemeClr val="dk1"/>
                </a:solidFill>
                <a:latin typeface="Calibri" panose="020F0502020204030204"/>
                <a:ea typeface="Calibri" panose="020F0502020204030204"/>
                <a:cs typeface="Calibri" panose="020F0502020204030204"/>
                <a:sym typeface="Calibri" panose="020F0502020204030204"/>
              </a:rPr>
              <a:t>أجهزة الاتصالات : </a:t>
            </a:r>
            <a:r>
              <a:rPr lang="ar-DZ" sz="1800">
                <a:solidFill>
                  <a:schemeClr val="dk1"/>
                </a:solidFill>
                <a:latin typeface="Calibri" panose="020F0502020204030204"/>
                <a:ea typeface="Calibri" panose="020F0502020204030204"/>
                <a:cs typeface="Calibri" panose="020F0502020204030204"/>
                <a:sym typeface="Calibri" panose="020F0502020204030204"/>
              </a:rPr>
              <a:t>على الرغم من إعلان </a:t>
            </a:r>
            <a:r>
              <a:rPr lang="ar-DZ" sz="1800">
                <a:solidFill>
                  <a:schemeClr val="dk1"/>
                </a:solidFill>
                <a:latin typeface="Times New Roman" panose="02020603050405020304"/>
                <a:ea typeface="Times New Roman" panose="02020603050405020304"/>
                <a:cs typeface="Times New Roman" panose="02020603050405020304"/>
                <a:sym typeface="Times New Roman" panose="02020603050405020304"/>
              </a:rPr>
              <a:t>LG</a:t>
            </a:r>
            <a:r>
              <a:rPr lang="ar-DZ" sz="1800">
                <a:solidFill>
                  <a:schemeClr val="dk1"/>
                </a:solidFill>
                <a:latin typeface="Calibri" panose="020F0502020204030204"/>
                <a:ea typeface="Calibri" panose="020F0502020204030204"/>
                <a:cs typeface="Calibri" panose="020F0502020204030204"/>
                <a:sym typeface="Calibri" panose="020F0502020204030204"/>
              </a:rPr>
              <a:t> في عام 2021 أنها ستخرج من مجال الهواتف الذكية، إلا أن مجموعة منتجاتها حتى تلك اللحظة تضمنت هواتف ذكية تتميز بنماذج من سلسلة </a:t>
            </a:r>
            <a:r>
              <a:rPr lang="ar-DZ" sz="1800">
                <a:solidFill>
                  <a:schemeClr val="dk1"/>
                </a:solidFill>
                <a:latin typeface="Times New Roman" panose="02020603050405020304"/>
                <a:ea typeface="Times New Roman" panose="02020603050405020304"/>
                <a:cs typeface="Times New Roman" panose="02020603050405020304"/>
                <a:sym typeface="Times New Roman" panose="02020603050405020304"/>
              </a:rPr>
              <a:t>LG G</a:t>
            </a:r>
            <a:r>
              <a:rPr lang="ar-DZ" sz="1800">
                <a:solidFill>
                  <a:schemeClr val="dk1"/>
                </a:solidFill>
                <a:latin typeface="Calibri" panose="020F0502020204030204"/>
                <a:ea typeface="Calibri" panose="020F0502020204030204"/>
                <a:cs typeface="Calibri" panose="020F0502020204030204"/>
                <a:sym typeface="Calibri" panose="020F0502020204030204"/>
              </a:rPr>
              <a:t> وسلسلة </a:t>
            </a:r>
            <a:r>
              <a:rPr lang="ar-DZ" sz="1800">
                <a:solidFill>
                  <a:schemeClr val="dk1"/>
                </a:solidFill>
                <a:latin typeface="Times New Roman" panose="02020603050405020304"/>
                <a:ea typeface="Times New Roman" panose="02020603050405020304"/>
                <a:cs typeface="Times New Roman" panose="02020603050405020304"/>
                <a:sym typeface="Times New Roman" panose="02020603050405020304"/>
              </a:rPr>
              <a:t>LG V</a:t>
            </a:r>
            <a:r>
              <a:rPr lang="ar-DZ" sz="1800">
                <a:solidFill>
                  <a:schemeClr val="dk1"/>
                </a:solidFill>
                <a:latin typeface="Calibri" panose="020F0502020204030204"/>
                <a:ea typeface="Calibri" panose="020F0502020204030204"/>
                <a:cs typeface="Calibri" panose="020F0502020204030204"/>
                <a:sym typeface="Calibri" panose="020F0502020204030204"/>
              </a:rPr>
              <a:t> والمزيد, الأجهزة اللوحية: للاستخدام الاستهلاكي والتجاري , الساعات الذكية وملحقاتها: تشمل الأجهزة القابلة للارتداء والمدمجة مع ميزات الصحة واللياقة البدنية.</a:t>
            </a:r>
            <a:endParaRPr sz="1800">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800"/>
              <a:buNone/>
            </a:pPr>
            <a:endParaRPr sz="1800">
              <a:latin typeface="Calibri" panose="020F0502020204030204"/>
              <a:ea typeface="Calibri" panose="020F0502020204030204"/>
              <a:cs typeface="Calibri" panose="020F0502020204030204"/>
              <a:sym typeface="Calibri" panose="020F0502020204030204"/>
            </a:endParaRPr>
          </a:p>
          <a:p>
            <a:pPr marL="171450" lvl="0" indent="-171450" algn="ctr" rtl="0">
              <a:lnSpc>
                <a:spcPct val="90000"/>
              </a:lnSpc>
              <a:spcBef>
                <a:spcPts val="800"/>
              </a:spcBef>
              <a:spcAft>
                <a:spcPts val="0"/>
              </a:spcAft>
              <a:buClr>
                <a:schemeClr val="dk2"/>
              </a:buClr>
              <a:buSzPts val="1600"/>
              <a:buNone/>
            </a:p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596" name="Shape 596"/>
        <p:cNvGrpSpPr/>
        <p:nvPr/>
      </p:nvGrpSpPr>
      <p:grpSpPr>
        <a:xfrm>
          <a:off x="0" y="0"/>
          <a:ext cx="0" cy="0"/>
          <a:chOff x="0" y="0"/>
          <a:chExt cx="0" cy="0"/>
        </a:xfrm>
      </p:grpSpPr>
      <p:grpSp>
        <p:nvGrpSpPr>
          <p:cNvPr id="597" name="Google Shape;597;p2"/>
          <p:cNvGrpSpPr/>
          <p:nvPr/>
        </p:nvGrpSpPr>
        <p:grpSpPr>
          <a:xfrm>
            <a:off x="4506662" y="1449287"/>
            <a:ext cx="4430405" cy="3106404"/>
            <a:chOff x="862950" y="825025"/>
            <a:chExt cx="5862650" cy="4111175"/>
          </a:xfrm>
        </p:grpSpPr>
        <p:sp>
          <p:nvSpPr>
            <p:cNvPr id="598" name="Google Shape;598;p2"/>
            <p:cNvSpPr/>
            <p:nvPr/>
          </p:nvSpPr>
          <p:spPr>
            <a:xfrm>
              <a:off x="918425" y="825150"/>
              <a:ext cx="5767425" cy="4096250"/>
            </a:xfrm>
            <a:custGeom>
              <a:avLst/>
              <a:gdLst/>
              <a:ahLst/>
              <a:cxnLst/>
              <a:rect l="l" t="t" r="r" b="b"/>
              <a:pathLst>
                <a:path w="230697" h="163850" extrusionOk="0">
                  <a:moveTo>
                    <a:pt x="157748" y="1"/>
                  </a:moveTo>
                  <a:cubicBezTo>
                    <a:pt x="156487" y="1"/>
                    <a:pt x="155194" y="95"/>
                    <a:pt x="153872" y="291"/>
                  </a:cubicBezTo>
                  <a:cubicBezTo>
                    <a:pt x="131689" y="3582"/>
                    <a:pt x="136421" y="27649"/>
                    <a:pt x="125589" y="31421"/>
                  </a:cubicBezTo>
                  <a:cubicBezTo>
                    <a:pt x="124301" y="31860"/>
                    <a:pt x="122988" y="32046"/>
                    <a:pt x="121638" y="32046"/>
                  </a:cubicBezTo>
                  <a:cubicBezTo>
                    <a:pt x="117991" y="32046"/>
                    <a:pt x="114070" y="30689"/>
                    <a:pt x="109618" y="29313"/>
                  </a:cubicBezTo>
                  <a:cubicBezTo>
                    <a:pt x="105161" y="27947"/>
                    <a:pt x="100166" y="26580"/>
                    <a:pt x="94401" y="26580"/>
                  </a:cubicBezTo>
                  <a:cubicBezTo>
                    <a:pt x="90029" y="26580"/>
                    <a:pt x="85215" y="27366"/>
                    <a:pt x="79856" y="29535"/>
                  </a:cubicBezTo>
                  <a:cubicBezTo>
                    <a:pt x="57711" y="38482"/>
                    <a:pt x="59116" y="97413"/>
                    <a:pt x="48727" y="108726"/>
                  </a:cubicBezTo>
                  <a:cubicBezTo>
                    <a:pt x="46581" y="111073"/>
                    <a:pt x="44248" y="111937"/>
                    <a:pt x="41789" y="111937"/>
                  </a:cubicBezTo>
                  <a:cubicBezTo>
                    <a:pt x="38362" y="111937"/>
                    <a:pt x="34691" y="110258"/>
                    <a:pt x="30944" y="108578"/>
                  </a:cubicBezTo>
                  <a:cubicBezTo>
                    <a:pt x="27216" y="106926"/>
                    <a:pt x="23402" y="105261"/>
                    <a:pt x="19663" y="105261"/>
                  </a:cubicBezTo>
                  <a:cubicBezTo>
                    <a:pt x="16878" y="105261"/>
                    <a:pt x="14134" y="106185"/>
                    <a:pt x="11498" y="108726"/>
                  </a:cubicBezTo>
                  <a:cubicBezTo>
                    <a:pt x="0" y="119781"/>
                    <a:pt x="555" y="159117"/>
                    <a:pt x="665" y="163850"/>
                  </a:cubicBezTo>
                  <a:lnTo>
                    <a:pt x="230696" y="163850"/>
                  </a:lnTo>
                  <a:lnTo>
                    <a:pt x="230696" y="157269"/>
                  </a:lnTo>
                  <a:cubicBezTo>
                    <a:pt x="230696" y="152093"/>
                    <a:pt x="226445" y="147361"/>
                    <a:pt x="222193" y="142665"/>
                  </a:cubicBezTo>
                  <a:cubicBezTo>
                    <a:pt x="217979" y="137933"/>
                    <a:pt x="225521" y="112941"/>
                    <a:pt x="225964" y="92200"/>
                  </a:cubicBezTo>
                  <a:cubicBezTo>
                    <a:pt x="226328" y="76521"/>
                    <a:pt x="220754" y="69209"/>
                    <a:pt x="214147" y="69209"/>
                  </a:cubicBezTo>
                  <a:cubicBezTo>
                    <a:pt x="212014" y="69209"/>
                    <a:pt x="209773" y="69971"/>
                    <a:pt x="207590" y="71460"/>
                  </a:cubicBezTo>
                  <a:cubicBezTo>
                    <a:pt x="206669" y="72091"/>
                    <a:pt x="205798" y="72383"/>
                    <a:pt x="204974" y="72383"/>
                  </a:cubicBezTo>
                  <a:cubicBezTo>
                    <a:pt x="197788" y="72383"/>
                    <a:pt x="194148" y="50178"/>
                    <a:pt x="192025" y="37077"/>
                  </a:cubicBezTo>
                  <a:cubicBezTo>
                    <a:pt x="189835" y="23311"/>
                    <a:pt x="177610" y="1"/>
                    <a:pt x="1577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99" name="Google Shape;599;p2"/>
            <p:cNvSpPr/>
            <p:nvPr/>
          </p:nvSpPr>
          <p:spPr>
            <a:xfrm>
              <a:off x="934125" y="825025"/>
              <a:ext cx="5751725" cy="4096375"/>
            </a:xfrm>
            <a:custGeom>
              <a:avLst/>
              <a:gdLst/>
              <a:ahLst/>
              <a:cxnLst/>
              <a:rect l="l" t="t" r="r" b="b"/>
              <a:pathLst>
                <a:path w="230069" h="163855" extrusionOk="0">
                  <a:moveTo>
                    <a:pt x="157126" y="0"/>
                  </a:moveTo>
                  <a:cubicBezTo>
                    <a:pt x="155832" y="0"/>
                    <a:pt x="154538" y="111"/>
                    <a:pt x="153244" y="296"/>
                  </a:cubicBezTo>
                  <a:cubicBezTo>
                    <a:pt x="131061" y="3587"/>
                    <a:pt x="135793" y="27654"/>
                    <a:pt x="124961" y="31426"/>
                  </a:cubicBezTo>
                  <a:cubicBezTo>
                    <a:pt x="123667" y="31869"/>
                    <a:pt x="122336" y="32054"/>
                    <a:pt x="121005" y="32054"/>
                  </a:cubicBezTo>
                  <a:cubicBezTo>
                    <a:pt x="117345" y="32054"/>
                    <a:pt x="113426" y="30686"/>
                    <a:pt x="108990" y="29318"/>
                  </a:cubicBezTo>
                  <a:cubicBezTo>
                    <a:pt x="108287" y="29096"/>
                    <a:pt x="107585" y="28875"/>
                    <a:pt x="106882" y="28690"/>
                  </a:cubicBezTo>
                  <a:lnTo>
                    <a:pt x="106882" y="34161"/>
                  </a:lnTo>
                  <a:lnTo>
                    <a:pt x="139380" y="34161"/>
                  </a:lnTo>
                  <a:cubicBezTo>
                    <a:pt x="139454" y="34161"/>
                    <a:pt x="139528" y="34198"/>
                    <a:pt x="139601" y="34272"/>
                  </a:cubicBezTo>
                  <a:cubicBezTo>
                    <a:pt x="139638" y="34346"/>
                    <a:pt x="139675" y="34420"/>
                    <a:pt x="139675" y="34494"/>
                  </a:cubicBezTo>
                  <a:lnTo>
                    <a:pt x="139675" y="75236"/>
                  </a:lnTo>
                  <a:cubicBezTo>
                    <a:pt x="140230" y="75236"/>
                    <a:pt x="140785" y="75199"/>
                    <a:pt x="141376" y="75199"/>
                  </a:cubicBezTo>
                  <a:cubicBezTo>
                    <a:pt x="144186" y="75162"/>
                    <a:pt x="147735" y="75088"/>
                    <a:pt x="151247" y="75014"/>
                  </a:cubicBezTo>
                  <a:lnTo>
                    <a:pt x="151321" y="75014"/>
                  </a:lnTo>
                  <a:cubicBezTo>
                    <a:pt x="153133" y="71539"/>
                    <a:pt x="154316" y="68544"/>
                    <a:pt x="155425" y="65993"/>
                  </a:cubicBezTo>
                  <a:cubicBezTo>
                    <a:pt x="156645" y="63072"/>
                    <a:pt x="157015" y="60374"/>
                    <a:pt x="157015" y="58192"/>
                  </a:cubicBezTo>
                  <a:cubicBezTo>
                    <a:pt x="157015" y="55715"/>
                    <a:pt x="156571" y="53978"/>
                    <a:pt x="156423" y="53534"/>
                  </a:cubicBezTo>
                  <a:cubicBezTo>
                    <a:pt x="155314" y="52905"/>
                    <a:pt x="153281" y="51353"/>
                    <a:pt x="151469" y="49134"/>
                  </a:cubicBezTo>
                  <a:cubicBezTo>
                    <a:pt x="149584" y="46805"/>
                    <a:pt x="147957" y="43811"/>
                    <a:pt x="147957" y="40446"/>
                  </a:cubicBezTo>
                  <a:cubicBezTo>
                    <a:pt x="147957" y="39485"/>
                    <a:pt x="148105" y="38524"/>
                    <a:pt x="148400" y="37526"/>
                  </a:cubicBezTo>
                  <a:cubicBezTo>
                    <a:pt x="148807" y="36047"/>
                    <a:pt x="149694" y="34864"/>
                    <a:pt x="150877" y="33976"/>
                  </a:cubicBezTo>
                  <a:cubicBezTo>
                    <a:pt x="152061" y="33052"/>
                    <a:pt x="153502" y="32424"/>
                    <a:pt x="155018" y="31980"/>
                  </a:cubicBezTo>
                  <a:cubicBezTo>
                    <a:pt x="158124" y="31056"/>
                    <a:pt x="161562" y="30834"/>
                    <a:pt x="164002" y="30834"/>
                  </a:cubicBezTo>
                  <a:cubicBezTo>
                    <a:pt x="165555" y="30834"/>
                    <a:pt x="166738" y="30945"/>
                    <a:pt x="167108" y="30945"/>
                  </a:cubicBezTo>
                  <a:cubicBezTo>
                    <a:pt x="167773" y="30353"/>
                    <a:pt x="171692" y="27285"/>
                    <a:pt x="179419" y="27285"/>
                  </a:cubicBezTo>
                  <a:cubicBezTo>
                    <a:pt x="180454" y="27285"/>
                    <a:pt x="181526" y="27322"/>
                    <a:pt x="182709" y="27470"/>
                  </a:cubicBezTo>
                  <a:cubicBezTo>
                    <a:pt x="185223" y="27728"/>
                    <a:pt x="187478" y="28468"/>
                    <a:pt x="189475" y="29577"/>
                  </a:cubicBezTo>
                  <a:cubicBezTo>
                    <a:pt x="184927" y="16231"/>
                    <a:pt x="173688" y="0"/>
                    <a:pt x="157126" y="0"/>
                  </a:cubicBezTo>
                  <a:close/>
                  <a:moveTo>
                    <a:pt x="213543" y="69210"/>
                  </a:moveTo>
                  <a:cubicBezTo>
                    <a:pt x="211398" y="69210"/>
                    <a:pt x="209143" y="69986"/>
                    <a:pt x="206962" y="71465"/>
                  </a:cubicBezTo>
                  <a:cubicBezTo>
                    <a:pt x="206038" y="72093"/>
                    <a:pt x="205187" y="72389"/>
                    <a:pt x="204337" y="72389"/>
                  </a:cubicBezTo>
                  <a:cubicBezTo>
                    <a:pt x="202932" y="72389"/>
                    <a:pt x="201675" y="71539"/>
                    <a:pt x="200492" y="70060"/>
                  </a:cubicBezTo>
                  <a:cubicBezTo>
                    <a:pt x="200344" y="72352"/>
                    <a:pt x="200085" y="74829"/>
                    <a:pt x="199716" y="77528"/>
                  </a:cubicBezTo>
                  <a:cubicBezTo>
                    <a:pt x="200825" y="77713"/>
                    <a:pt x="201934" y="77898"/>
                    <a:pt x="203043" y="78120"/>
                  </a:cubicBezTo>
                  <a:cubicBezTo>
                    <a:pt x="207442" y="78896"/>
                    <a:pt x="211583" y="79783"/>
                    <a:pt x="213764" y="80744"/>
                  </a:cubicBezTo>
                  <a:cubicBezTo>
                    <a:pt x="214393" y="81003"/>
                    <a:pt x="214874" y="81262"/>
                    <a:pt x="215132" y="81595"/>
                  </a:cubicBezTo>
                  <a:cubicBezTo>
                    <a:pt x="215317" y="81780"/>
                    <a:pt x="215428" y="82001"/>
                    <a:pt x="215428" y="82223"/>
                  </a:cubicBezTo>
                  <a:lnTo>
                    <a:pt x="215428" y="82260"/>
                  </a:lnTo>
                  <a:cubicBezTo>
                    <a:pt x="215391" y="82445"/>
                    <a:pt x="215354" y="82704"/>
                    <a:pt x="215280" y="83074"/>
                  </a:cubicBezTo>
                  <a:cubicBezTo>
                    <a:pt x="215206" y="83443"/>
                    <a:pt x="215095" y="83887"/>
                    <a:pt x="214948" y="84442"/>
                  </a:cubicBezTo>
                  <a:cubicBezTo>
                    <a:pt x="214652" y="85551"/>
                    <a:pt x="214282" y="86992"/>
                    <a:pt x="213801" y="88693"/>
                  </a:cubicBezTo>
                  <a:cubicBezTo>
                    <a:pt x="212840" y="92094"/>
                    <a:pt x="211583" y="96494"/>
                    <a:pt x="210289" y="101078"/>
                  </a:cubicBezTo>
                  <a:cubicBezTo>
                    <a:pt x="209883" y="102520"/>
                    <a:pt x="209476" y="103962"/>
                    <a:pt x="209069" y="105441"/>
                  </a:cubicBezTo>
                  <a:lnTo>
                    <a:pt x="224264" y="105885"/>
                  </a:lnTo>
                  <a:cubicBezTo>
                    <a:pt x="224819" y="101300"/>
                    <a:pt x="225262" y="96642"/>
                    <a:pt x="225336" y="92205"/>
                  </a:cubicBezTo>
                  <a:cubicBezTo>
                    <a:pt x="225373" y="91762"/>
                    <a:pt x="225373" y="91281"/>
                    <a:pt x="225373" y="90800"/>
                  </a:cubicBezTo>
                  <a:cubicBezTo>
                    <a:pt x="225373" y="76123"/>
                    <a:pt x="219939" y="69210"/>
                    <a:pt x="213543" y="69210"/>
                  </a:cubicBezTo>
                  <a:close/>
                  <a:moveTo>
                    <a:pt x="19040" y="105256"/>
                  </a:moveTo>
                  <a:cubicBezTo>
                    <a:pt x="16231" y="105256"/>
                    <a:pt x="13495" y="106180"/>
                    <a:pt x="10870" y="108731"/>
                  </a:cubicBezTo>
                  <a:cubicBezTo>
                    <a:pt x="925" y="118307"/>
                    <a:pt x="1" y="149029"/>
                    <a:pt x="1" y="160231"/>
                  </a:cubicBezTo>
                  <a:cubicBezTo>
                    <a:pt x="1" y="161969"/>
                    <a:pt x="1" y="163226"/>
                    <a:pt x="37" y="163855"/>
                  </a:cubicBezTo>
                  <a:lnTo>
                    <a:pt x="118972" y="163855"/>
                  </a:lnTo>
                  <a:cubicBezTo>
                    <a:pt x="119489" y="162635"/>
                    <a:pt x="120525" y="160195"/>
                    <a:pt x="121819" y="156904"/>
                  </a:cubicBezTo>
                  <a:lnTo>
                    <a:pt x="121819" y="156904"/>
                  </a:lnTo>
                  <a:cubicBezTo>
                    <a:pt x="118343" y="157717"/>
                    <a:pt x="115866" y="158087"/>
                    <a:pt x="114129" y="158087"/>
                  </a:cubicBezTo>
                  <a:cubicBezTo>
                    <a:pt x="113278" y="158087"/>
                    <a:pt x="112613" y="158013"/>
                    <a:pt x="112058" y="157828"/>
                  </a:cubicBezTo>
                  <a:cubicBezTo>
                    <a:pt x="111541" y="157644"/>
                    <a:pt x="111171" y="157348"/>
                    <a:pt x="110949" y="156978"/>
                  </a:cubicBezTo>
                  <a:cubicBezTo>
                    <a:pt x="110801" y="156719"/>
                    <a:pt x="110727" y="156423"/>
                    <a:pt x="110727" y="156128"/>
                  </a:cubicBezTo>
                  <a:cubicBezTo>
                    <a:pt x="110727" y="156017"/>
                    <a:pt x="110764" y="155906"/>
                    <a:pt x="110801" y="155758"/>
                  </a:cubicBezTo>
                  <a:cubicBezTo>
                    <a:pt x="110801" y="155573"/>
                    <a:pt x="110875" y="155351"/>
                    <a:pt x="110912" y="155056"/>
                  </a:cubicBezTo>
                  <a:cubicBezTo>
                    <a:pt x="111023" y="154501"/>
                    <a:pt x="111208" y="153725"/>
                    <a:pt x="111430" y="152800"/>
                  </a:cubicBezTo>
                  <a:cubicBezTo>
                    <a:pt x="111541" y="152394"/>
                    <a:pt x="111652" y="151950"/>
                    <a:pt x="111763" y="151469"/>
                  </a:cubicBezTo>
                  <a:cubicBezTo>
                    <a:pt x="109175" y="150065"/>
                    <a:pt x="107289" y="148142"/>
                    <a:pt x="106069" y="145739"/>
                  </a:cubicBezTo>
                  <a:cubicBezTo>
                    <a:pt x="105034" y="143595"/>
                    <a:pt x="104516" y="141007"/>
                    <a:pt x="104516" y="138049"/>
                  </a:cubicBezTo>
                  <a:cubicBezTo>
                    <a:pt x="104516" y="136385"/>
                    <a:pt x="104664" y="134574"/>
                    <a:pt x="104960" y="132614"/>
                  </a:cubicBezTo>
                  <a:cubicBezTo>
                    <a:pt x="106254" y="124703"/>
                    <a:pt x="109544" y="119268"/>
                    <a:pt x="114461" y="114055"/>
                  </a:cubicBezTo>
                  <a:cubicBezTo>
                    <a:pt x="114868" y="113648"/>
                    <a:pt x="115238" y="113242"/>
                    <a:pt x="115645" y="112835"/>
                  </a:cubicBezTo>
                  <a:lnTo>
                    <a:pt x="23810" y="112835"/>
                  </a:lnTo>
                  <a:cubicBezTo>
                    <a:pt x="23699" y="112835"/>
                    <a:pt x="23625" y="112798"/>
                    <a:pt x="23588" y="112761"/>
                  </a:cubicBezTo>
                  <a:cubicBezTo>
                    <a:pt x="23514" y="112687"/>
                    <a:pt x="23477" y="112613"/>
                    <a:pt x="23477" y="112539"/>
                  </a:cubicBezTo>
                  <a:lnTo>
                    <a:pt x="23477" y="105958"/>
                  </a:lnTo>
                  <a:cubicBezTo>
                    <a:pt x="21998" y="105515"/>
                    <a:pt x="20519" y="105256"/>
                    <a:pt x="19040" y="105256"/>
                  </a:cubicBezTo>
                  <a:close/>
                  <a:moveTo>
                    <a:pt x="220382" y="134056"/>
                  </a:moveTo>
                  <a:lnTo>
                    <a:pt x="220382" y="134056"/>
                  </a:lnTo>
                  <a:cubicBezTo>
                    <a:pt x="219902" y="134204"/>
                    <a:pt x="219458" y="134241"/>
                    <a:pt x="219199" y="134278"/>
                  </a:cubicBezTo>
                  <a:cubicBezTo>
                    <a:pt x="219162" y="134278"/>
                    <a:pt x="219125" y="134278"/>
                    <a:pt x="219088" y="134241"/>
                  </a:cubicBezTo>
                  <a:lnTo>
                    <a:pt x="212581" y="147624"/>
                  </a:lnTo>
                  <a:cubicBezTo>
                    <a:pt x="212286" y="148290"/>
                    <a:pt x="211620" y="148697"/>
                    <a:pt x="210881" y="148697"/>
                  </a:cubicBezTo>
                  <a:lnTo>
                    <a:pt x="206481" y="148660"/>
                  </a:lnTo>
                  <a:cubicBezTo>
                    <a:pt x="205446" y="149880"/>
                    <a:pt x="204411" y="151026"/>
                    <a:pt x="203450" y="152061"/>
                  </a:cubicBezTo>
                  <a:cubicBezTo>
                    <a:pt x="201453" y="154279"/>
                    <a:pt x="199716" y="156017"/>
                    <a:pt x="198570" y="156793"/>
                  </a:cubicBezTo>
                  <a:cubicBezTo>
                    <a:pt x="197608" y="157459"/>
                    <a:pt x="196869" y="157939"/>
                    <a:pt x="196277" y="158272"/>
                  </a:cubicBezTo>
                  <a:cubicBezTo>
                    <a:pt x="195649" y="158605"/>
                    <a:pt x="195205" y="158753"/>
                    <a:pt x="194762" y="158790"/>
                  </a:cubicBezTo>
                  <a:cubicBezTo>
                    <a:pt x="194503" y="158790"/>
                    <a:pt x="194244" y="158679"/>
                    <a:pt x="194022" y="158531"/>
                  </a:cubicBezTo>
                  <a:cubicBezTo>
                    <a:pt x="193837" y="158346"/>
                    <a:pt x="193689" y="158124"/>
                    <a:pt x="193542" y="157865"/>
                  </a:cubicBezTo>
                  <a:cubicBezTo>
                    <a:pt x="193283" y="157348"/>
                    <a:pt x="193098" y="156608"/>
                    <a:pt x="192765" y="155684"/>
                  </a:cubicBezTo>
                  <a:cubicBezTo>
                    <a:pt x="192469" y="154760"/>
                    <a:pt x="192248" y="153392"/>
                    <a:pt x="192100" y="151839"/>
                  </a:cubicBezTo>
                  <a:cubicBezTo>
                    <a:pt x="191989" y="150804"/>
                    <a:pt x="191915" y="149658"/>
                    <a:pt x="191841" y="148549"/>
                  </a:cubicBezTo>
                  <a:lnTo>
                    <a:pt x="189734" y="148512"/>
                  </a:lnTo>
                  <a:cubicBezTo>
                    <a:pt x="188403" y="153762"/>
                    <a:pt x="187996" y="157681"/>
                    <a:pt x="187996" y="160453"/>
                  </a:cubicBezTo>
                  <a:cubicBezTo>
                    <a:pt x="187996" y="161895"/>
                    <a:pt x="188107" y="163004"/>
                    <a:pt x="188255" y="163855"/>
                  </a:cubicBezTo>
                  <a:lnTo>
                    <a:pt x="230068" y="163855"/>
                  </a:lnTo>
                  <a:lnTo>
                    <a:pt x="230068" y="157274"/>
                  </a:lnTo>
                  <a:cubicBezTo>
                    <a:pt x="230068" y="152098"/>
                    <a:pt x="225817" y="147366"/>
                    <a:pt x="221565" y="142670"/>
                  </a:cubicBezTo>
                  <a:cubicBezTo>
                    <a:pt x="220641" y="141635"/>
                    <a:pt x="220271" y="139639"/>
                    <a:pt x="220271" y="136940"/>
                  </a:cubicBezTo>
                  <a:cubicBezTo>
                    <a:pt x="220271" y="136053"/>
                    <a:pt x="220308" y="135091"/>
                    <a:pt x="220382" y="13405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0" name="Google Shape;600;p2"/>
            <p:cNvSpPr/>
            <p:nvPr/>
          </p:nvSpPr>
          <p:spPr>
            <a:xfrm>
              <a:off x="3502650" y="1514850"/>
              <a:ext cx="2496475" cy="3178275"/>
            </a:xfrm>
            <a:custGeom>
              <a:avLst/>
              <a:gdLst/>
              <a:ahLst/>
              <a:cxnLst/>
              <a:rect l="l" t="t" r="r" b="b"/>
              <a:pathLst>
                <a:path w="99859" h="127131" extrusionOk="0">
                  <a:moveTo>
                    <a:pt x="76699" y="1"/>
                  </a:moveTo>
                  <a:cubicBezTo>
                    <a:pt x="68279" y="1"/>
                    <a:pt x="64477" y="3685"/>
                    <a:pt x="64477" y="3685"/>
                  </a:cubicBezTo>
                  <a:cubicBezTo>
                    <a:pt x="64477" y="3685"/>
                    <a:pt x="63173" y="3560"/>
                    <a:pt x="61252" y="3560"/>
                  </a:cubicBezTo>
                  <a:cubicBezTo>
                    <a:pt x="56382" y="3560"/>
                    <a:pt x="47546" y="4359"/>
                    <a:pt x="45955" y="10007"/>
                  </a:cubicBezTo>
                  <a:cubicBezTo>
                    <a:pt x="43700" y="17881"/>
                    <a:pt x="51538" y="24462"/>
                    <a:pt x="53941" y="25719"/>
                  </a:cubicBezTo>
                  <a:cubicBezTo>
                    <a:pt x="53941" y="25719"/>
                    <a:pt x="55900" y="31634"/>
                    <a:pt x="52943" y="38511"/>
                  </a:cubicBezTo>
                  <a:cubicBezTo>
                    <a:pt x="50022" y="45388"/>
                    <a:pt x="46510" y="55518"/>
                    <a:pt x="31056" y="69566"/>
                  </a:cubicBezTo>
                  <a:cubicBezTo>
                    <a:pt x="15602" y="83615"/>
                    <a:pt x="5066" y="89346"/>
                    <a:pt x="2552" y="105095"/>
                  </a:cubicBezTo>
                  <a:cubicBezTo>
                    <a:pt x="1" y="120808"/>
                    <a:pt x="7580" y="126982"/>
                    <a:pt x="28394" y="127130"/>
                  </a:cubicBezTo>
                  <a:cubicBezTo>
                    <a:pt x="28456" y="127130"/>
                    <a:pt x="28519" y="127131"/>
                    <a:pt x="28581" y="127131"/>
                  </a:cubicBezTo>
                  <a:cubicBezTo>
                    <a:pt x="49374" y="127131"/>
                    <a:pt x="83025" y="102605"/>
                    <a:pt x="91429" y="73485"/>
                  </a:cubicBezTo>
                  <a:cubicBezTo>
                    <a:pt x="99858" y="44278"/>
                    <a:pt x="97492" y="32189"/>
                    <a:pt x="97049" y="21652"/>
                  </a:cubicBezTo>
                  <a:cubicBezTo>
                    <a:pt x="96642" y="11116"/>
                    <a:pt x="90616" y="1282"/>
                    <a:pt x="79931" y="172"/>
                  </a:cubicBezTo>
                  <a:cubicBezTo>
                    <a:pt x="78786" y="54"/>
                    <a:pt x="77710" y="1"/>
                    <a:pt x="766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1" name="Google Shape;601;p2"/>
            <p:cNvSpPr/>
            <p:nvPr/>
          </p:nvSpPr>
          <p:spPr>
            <a:xfrm>
              <a:off x="3547025" y="1507125"/>
              <a:ext cx="2405875" cy="3193375"/>
            </a:xfrm>
            <a:custGeom>
              <a:avLst/>
              <a:gdLst/>
              <a:ahLst/>
              <a:cxnLst/>
              <a:rect l="l" t="t" r="r" b="b"/>
              <a:pathLst>
                <a:path w="96235" h="127735" extrusionOk="0">
                  <a:moveTo>
                    <a:pt x="74903" y="629"/>
                  </a:moveTo>
                  <a:cubicBezTo>
                    <a:pt x="75901" y="629"/>
                    <a:pt x="76973" y="666"/>
                    <a:pt x="78119" y="777"/>
                  </a:cubicBezTo>
                  <a:cubicBezTo>
                    <a:pt x="83369" y="1332"/>
                    <a:pt x="87473" y="4031"/>
                    <a:pt x="90320" y="7876"/>
                  </a:cubicBezTo>
                  <a:cubicBezTo>
                    <a:pt x="93166" y="11721"/>
                    <a:pt x="94756" y="16785"/>
                    <a:pt x="94978" y="21998"/>
                  </a:cubicBezTo>
                  <a:cubicBezTo>
                    <a:pt x="95126" y="26139"/>
                    <a:pt x="95606" y="30465"/>
                    <a:pt x="95606" y="36010"/>
                  </a:cubicBezTo>
                  <a:cubicBezTo>
                    <a:pt x="95606" y="44587"/>
                    <a:pt x="94497" y="55974"/>
                    <a:pt x="89358" y="73720"/>
                  </a:cubicBezTo>
                  <a:cubicBezTo>
                    <a:pt x="85181" y="88176"/>
                    <a:pt x="74718" y="101559"/>
                    <a:pt x="62666" y="111320"/>
                  </a:cubicBezTo>
                  <a:cubicBezTo>
                    <a:pt x="50650" y="121043"/>
                    <a:pt x="37082" y="127143"/>
                    <a:pt x="26767" y="127143"/>
                  </a:cubicBezTo>
                  <a:lnTo>
                    <a:pt x="26619" y="127143"/>
                  </a:lnTo>
                  <a:cubicBezTo>
                    <a:pt x="17524" y="127069"/>
                    <a:pt x="10981" y="125849"/>
                    <a:pt x="6766" y="123224"/>
                  </a:cubicBezTo>
                  <a:cubicBezTo>
                    <a:pt x="4659" y="121893"/>
                    <a:pt x="3143" y="120230"/>
                    <a:pt x="2108" y="118196"/>
                  </a:cubicBezTo>
                  <a:cubicBezTo>
                    <a:pt x="1109" y="116126"/>
                    <a:pt x="592" y="113686"/>
                    <a:pt x="592" y="110765"/>
                  </a:cubicBezTo>
                  <a:cubicBezTo>
                    <a:pt x="592" y="109138"/>
                    <a:pt x="777" y="107364"/>
                    <a:pt x="1073" y="105441"/>
                  </a:cubicBezTo>
                  <a:cubicBezTo>
                    <a:pt x="2330" y="97640"/>
                    <a:pt x="5546" y="92354"/>
                    <a:pt x="10389" y="87215"/>
                  </a:cubicBezTo>
                  <a:cubicBezTo>
                    <a:pt x="15269" y="82076"/>
                    <a:pt x="21739" y="77122"/>
                    <a:pt x="29466" y="70097"/>
                  </a:cubicBezTo>
                  <a:cubicBezTo>
                    <a:pt x="44957" y="56011"/>
                    <a:pt x="48543" y="45808"/>
                    <a:pt x="51463" y="38931"/>
                  </a:cubicBezTo>
                  <a:cubicBezTo>
                    <a:pt x="52757" y="35936"/>
                    <a:pt x="53127" y="33127"/>
                    <a:pt x="53127" y="30908"/>
                  </a:cubicBezTo>
                  <a:cubicBezTo>
                    <a:pt x="53127" y="27914"/>
                    <a:pt x="52462" y="25954"/>
                    <a:pt x="52462" y="25954"/>
                  </a:cubicBezTo>
                  <a:cubicBezTo>
                    <a:pt x="52425" y="25880"/>
                    <a:pt x="52388" y="25806"/>
                    <a:pt x="52314" y="25769"/>
                  </a:cubicBezTo>
                  <a:cubicBezTo>
                    <a:pt x="51316" y="25252"/>
                    <a:pt x="49208" y="23662"/>
                    <a:pt x="47434" y="21444"/>
                  </a:cubicBezTo>
                  <a:cubicBezTo>
                    <a:pt x="45622" y="19226"/>
                    <a:pt x="44069" y="16342"/>
                    <a:pt x="44069" y="13162"/>
                  </a:cubicBezTo>
                  <a:cubicBezTo>
                    <a:pt x="44069" y="12238"/>
                    <a:pt x="44180" y="11351"/>
                    <a:pt x="44476" y="10390"/>
                  </a:cubicBezTo>
                  <a:cubicBezTo>
                    <a:pt x="44846" y="9059"/>
                    <a:pt x="45659" y="8023"/>
                    <a:pt x="46731" y="7173"/>
                  </a:cubicBezTo>
                  <a:cubicBezTo>
                    <a:pt x="48395" y="5916"/>
                    <a:pt x="50650" y="5140"/>
                    <a:pt x="52979" y="4733"/>
                  </a:cubicBezTo>
                  <a:cubicBezTo>
                    <a:pt x="55308" y="4289"/>
                    <a:pt x="57674" y="4178"/>
                    <a:pt x="59486" y="4178"/>
                  </a:cubicBezTo>
                  <a:cubicBezTo>
                    <a:pt x="60447" y="4178"/>
                    <a:pt x="61224" y="4215"/>
                    <a:pt x="61815" y="4252"/>
                  </a:cubicBezTo>
                  <a:cubicBezTo>
                    <a:pt x="62074" y="4252"/>
                    <a:pt x="62296" y="4252"/>
                    <a:pt x="62444" y="4289"/>
                  </a:cubicBezTo>
                  <a:lnTo>
                    <a:pt x="62666" y="4289"/>
                  </a:lnTo>
                  <a:cubicBezTo>
                    <a:pt x="62695" y="4299"/>
                    <a:pt x="62722" y="4304"/>
                    <a:pt x="62747" y="4304"/>
                  </a:cubicBezTo>
                  <a:cubicBezTo>
                    <a:pt x="62816" y="4304"/>
                    <a:pt x="62870" y="4270"/>
                    <a:pt x="62924" y="4215"/>
                  </a:cubicBezTo>
                  <a:cubicBezTo>
                    <a:pt x="63109" y="4031"/>
                    <a:pt x="66843" y="629"/>
                    <a:pt x="74903" y="629"/>
                  </a:cubicBezTo>
                  <a:close/>
                  <a:moveTo>
                    <a:pt x="74903" y="1"/>
                  </a:moveTo>
                  <a:cubicBezTo>
                    <a:pt x="67145" y="1"/>
                    <a:pt x="63234" y="3109"/>
                    <a:pt x="62579" y="3682"/>
                  </a:cubicBezTo>
                  <a:lnTo>
                    <a:pt x="62579" y="3682"/>
                  </a:lnTo>
                  <a:cubicBezTo>
                    <a:pt x="62172" y="3644"/>
                    <a:pt x="61016" y="3550"/>
                    <a:pt x="59486" y="3550"/>
                  </a:cubicBezTo>
                  <a:cubicBezTo>
                    <a:pt x="57046" y="3550"/>
                    <a:pt x="53608" y="3772"/>
                    <a:pt x="50502" y="4696"/>
                  </a:cubicBezTo>
                  <a:cubicBezTo>
                    <a:pt x="48986" y="5140"/>
                    <a:pt x="47545" y="5768"/>
                    <a:pt x="46361" y="6692"/>
                  </a:cubicBezTo>
                  <a:cubicBezTo>
                    <a:pt x="45178" y="7580"/>
                    <a:pt x="44291" y="8763"/>
                    <a:pt x="43884" y="10242"/>
                  </a:cubicBezTo>
                  <a:cubicBezTo>
                    <a:pt x="43589" y="11240"/>
                    <a:pt x="43441" y="12201"/>
                    <a:pt x="43441" y="13162"/>
                  </a:cubicBezTo>
                  <a:cubicBezTo>
                    <a:pt x="43441" y="16527"/>
                    <a:pt x="45068" y="19521"/>
                    <a:pt x="46953" y="21850"/>
                  </a:cubicBezTo>
                  <a:cubicBezTo>
                    <a:pt x="48750" y="24079"/>
                    <a:pt x="50792" y="25644"/>
                    <a:pt x="51923" y="26272"/>
                  </a:cubicBezTo>
                  <a:lnTo>
                    <a:pt x="51923" y="26272"/>
                  </a:lnTo>
                  <a:cubicBezTo>
                    <a:pt x="52058" y="26769"/>
                    <a:pt x="52499" y="28466"/>
                    <a:pt x="52499" y="30908"/>
                  </a:cubicBezTo>
                  <a:cubicBezTo>
                    <a:pt x="52499" y="33090"/>
                    <a:pt x="52129" y="35788"/>
                    <a:pt x="50909" y="38709"/>
                  </a:cubicBezTo>
                  <a:cubicBezTo>
                    <a:pt x="47951" y="45586"/>
                    <a:pt x="44476" y="55605"/>
                    <a:pt x="29059" y="69617"/>
                  </a:cubicBezTo>
                  <a:cubicBezTo>
                    <a:pt x="21369" y="76641"/>
                    <a:pt x="14863" y="81595"/>
                    <a:pt x="9945" y="86771"/>
                  </a:cubicBezTo>
                  <a:cubicBezTo>
                    <a:pt x="5028" y="91984"/>
                    <a:pt x="1738" y="97419"/>
                    <a:pt x="444" y="105330"/>
                  </a:cubicBezTo>
                  <a:cubicBezTo>
                    <a:pt x="148" y="107290"/>
                    <a:pt x="0" y="109101"/>
                    <a:pt x="0" y="110765"/>
                  </a:cubicBezTo>
                  <a:cubicBezTo>
                    <a:pt x="0" y="113723"/>
                    <a:pt x="518" y="116311"/>
                    <a:pt x="1553" y="118455"/>
                  </a:cubicBezTo>
                  <a:cubicBezTo>
                    <a:pt x="3180" y="121708"/>
                    <a:pt x="6027" y="124001"/>
                    <a:pt x="10167" y="125516"/>
                  </a:cubicBezTo>
                  <a:cubicBezTo>
                    <a:pt x="14308" y="126995"/>
                    <a:pt x="19743" y="127698"/>
                    <a:pt x="26619" y="127735"/>
                  </a:cubicBezTo>
                  <a:lnTo>
                    <a:pt x="26767" y="127735"/>
                  </a:lnTo>
                  <a:cubicBezTo>
                    <a:pt x="37304" y="127735"/>
                    <a:pt x="50946" y="121597"/>
                    <a:pt x="63072" y="111763"/>
                  </a:cubicBezTo>
                  <a:cubicBezTo>
                    <a:pt x="75162" y="101966"/>
                    <a:pt x="85735" y="88546"/>
                    <a:pt x="89950" y="73868"/>
                  </a:cubicBezTo>
                  <a:cubicBezTo>
                    <a:pt x="95089" y="56085"/>
                    <a:pt x="96235" y="44624"/>
                    <a:pt x="96235" y="36010"/>
                  </a:cubicBezTo>
                  <a:cubicBezTo>
                    <a:pt x="96235" y="30428"/>
                    <a:pt x="95754" y="26065"/>
                    <a:pt x="95606" y="21961"/>
                  </a:cubicBezTo>
                  <a:cubicBezTo>
                    <a:pt x="95384" y="16638"/>
                    <a:pt x="93758" y="11499"/>
                    <a:pt x="90800" y="7506"/>
                  </a:cubicBezTo>
                  <a:cubicBezTo>
                    <a:pt x="87879" y="3550"/>
                    <a:pt x="83591" y="740"/>
                    <a:pt x="78193" y="186"/>
                  </a:cubicBezTo>
                  <a:cubicBezTo>
                    <a:pt x="77010" y="38"/>
                    <a:pt x="75938" y="1"/>
                    <a:pt x="749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2" name="Google Shape;602;p2"/>
            <p:cNvSpPr/>
            <p:nvPr/>
          </p:nvSpPr>
          <p:spPr>
            <a:xfrm>
              <a:off x="4746725" y="1839875"/>
              <a:ext cx="464000" cy="184875"/>
            </a:xfrm>
            <a:custGeom>
              <a:avLst/>
              <a:gdLst/>
              <a:ahLst/>
              <a:cxnLst/>
              <a:rect l="l" t="t" r="r" b="b"/>
              <a:pathLst>
                <a:path w="18560" h="7395" extrusionOk="0">
                  <a:moveTo>
                    <a:pt x="4732" y="0"/>
                  </a:moveTo>
                  <a:cubicBezTo>
                    <a:pt x="3549" y="0"/>
                    <a:pt x="2514" y="111"/>
                    <a:pt x="1701" y="407"/>
                  </a:cubicBezTo>
                  <a:cubicBezTo>
                    <a:pt x="1294" y="592"/>
                    <a:pt x="961" y="777"/>
                    <a:pt x="666" y="1035"/>
                  </a:cubicBezTo>
                  <a:cubicBezTo>
                    <a:pt x="370" y="1294"/>
                    <a:pt x="185" y="1664"/>
                    <a:pt x="74" y="2034"/>
                  </a:cubicBezTo>
                  <a:cubicBezTo>
                    <a:pt x="37" y="2255"/>
                    <a:pt x="0" y="2477"/>
                    <a:pt x="0" y="2662"/>
                  </a:cubicBezTo>
                  <a:cubicBezTo>
                    <a:pt x="0" y="3475"/>
                    <a:pt x="370" y="4178"/>
                    <a:pt x="961" y="4733"/>
                  </a:cubicBezTo>
                  <a:cubicBezTo>
                    <a:pt x="1812" y="5620"/>
                    <a:pt x="3106" y="6285"/>
                    <a:pt x="4511" y="6729"/>
                  </a:cubicBezTo>
                  <a:cubicBezTo>
                    <a:pt x="5915" y="7136"/>
                    <a:pt x="7431" y="7394"/>
                    <a:pt x="8651" y="7394"/>
                  </a:cubicBezTo>
                  <a:cubicBezTo>
                    <a:pt x="9391" y="7394"/>
                    <a:pt x="10056" y="7320"/>
                    <a:pt x="10537" y="7099"/>
                  </a:cubicBezTo>
                  <a:cubicBezTo>
                    <a:pt x="10796" y="7025"/>
                    <a:pt x="11017" y="6877"/>
                    <a:pt x="11165" y="6729"/>
                  </a:cubicBezTo>
                  <a:cubicBezTo>
                    <a:pt x="11350" y="6544"/>
                    <a:pt x="11461" y="6285"/>
                    <a:pt x="11461" y="6063"/>
                  </a:cubicBezTo>
                  <a:cubicBezTo>
                    <a:pt x="11461" y="5694"/>
                    <a:pt x="11313" y="5361"/>
                    <a:pt x="11128" y="5065"/>
                  </a:cubicBezTo>
                  <a:cubicBezTo>
                    <a:pt x="10759" y="4622"/>
                    <a:pt x="10167" y="4289"/>
                    <a:pt x="9539" y="4067"/>
                  </a:cubicBezTo>
                  <a:cubicBezTo>
                    <a:pt x="8540" y="3697"/>
                    <a:pt x="7394" y="3549"/>
                    <a:pt x="6470" y="3475"/>
                  </a:cubicBezTo>
                  <a:cubicBezTo>
                    <a:pt x="5546" y="3365"/>
                    <a:pt x="4843" y="3365"/>
                    <a:pt x="4843" y="3365"/>
                  </a:cubicBezTo>
                  <a:lnTo>
                    <a:pt x="4843" y="3993"/>
                  </a:lnTo>
                  <a:lnTo>
                    <a:pt x="5102" y="3993"/>
                  </a:lnTo>
                  <a:cubicBezTo>
                    <a:pt x="5694" y="4030"/>
                    <a:pt x="7209" y="4104"/>
                    <a:pt x="8503" y="4400"/>
                  </a:cubicBezTo>
                  <a:cubicBezTo>
                    <a:pt x="9169" y="4548"/>
                    <a:pt x="9760" y="4769"/>
                    <a:pt x="10204" y="5065"/>
                  </a:cubicBezTo>
                  <a:cubicBezTo>
                    <a:pt x="10426" y="5213"/>
                    <a:pt x="10574" y="5361"/>
                    <a:pt x="10685" y="5509"/>
                  </a:cubicBezTo>
                  <a:cubicBezTo>
                    <a:pt x="10796" y="5694"/>
                    <a:pt x="10833" y="5842"/>
                    <a:pt x="10833" y="6063"/>
                  </a:cubicBezTo>
                  <a:cubicBezTo>
                    <a:pt x="10833" y="6137"/>
                    <a:pt x="10796" y="6211"/>
                    <a:pt x="10722" y="6285"/>
                  </a:cubicBezTo>
                  <a:cubicBezTo>
                    <a:pt x="10611" y="6433"/>
                    <a:pt x="10352" y="6544"/>
                    <a:pt x="10019" y="6655"/>
                  </a:cubicBezTo>
                  <a:cubicBezTo>
                    <a:pt x="9650" y="6729"/>
                    <a:pt x="9169" y="6766"/>
                    <a:pt x="8651" y="6766"/>
                  </a:cubicBezTo>
                  <a:cubicBezTo>
                    <a:pt x="7099" y="6766"/>
                    <a:pt x="5065" y="6359"/>
                    <a:pt x="3401" y="5620"/>
                  </a:cubicBezTo>
                  <a:cubicBezTo>
                    <a:pt x="2588" y="5287"/>
                    <a:pt x="1886" y="4806"/>
                    <a:pt x="1405" y="4326"/>
                  </a:cubicBezTo>
                  <a:cubicBezTo>
                    <a:pt x="887" y="3808"/>
                    <a:pt x="629" y="3254"/>
                    <a:pt x="629" y="2662"/>
                  </a:cubicBezTo>
                  <a:cubicBezTo>
                    <a:pt x="629" y="2514"/>
                    <a:pt x="666" y="2366"/>
                    <a:pt x="703" y="2182"/>
                  </a:cubicBezTo>
                  <a:cubicBezTo>
                    <a:pt x="740" y="1923"/>
                    <a:pt x="887" y="1701"/>
                    <a:pt x="1072" y="1479"/>
                  </a:cubicBezTo>
                  <a:cubicBezTo>
                    <a:pt x="1405" y="1183"/>
                    <a:pt x="1886" y="961"/>
                    <a:pt x="2514" y="814"/>
                  </a:cubicBezTo>
                  <a:cubicBezTo>
                    <a:pt x="3106" y="703"/>
                    <a:pt x="3882" y="629"/>
                    <a:pt x="4732" y="629"/>
                  </a:cubicBezTo>
                  <a:cubicBezTo>
                    <a:pt x="7357" y="629"/>
                    <a:pt x="10796" y="1257"/>
                    <a:pt x="13531" y="1923"/>
                  </a:cubicBezTo>
                  <a:cubicBezTo>
                    <a:pt x="14936" y="2218"/>
                    <a:pt x="16156" y="2551"/>
                    <a:pt x="17007" y="2773"/>
                  </a:cubicBezTo>
                  <a:cubicBezTo>
                    <a:pt x="17450" y="2921"/>
                    <a:pt x="17783" y="2995"/>
                    <a:pt x="18042" y="3069"/>
                  </a:cubicBezTo>
                  <a:cubicBezTo>
                    <a:pt x="18264" y="3143"/>
                    <a:pt x="18412" y="3180"/>
                    <a:pt x="18412" y="3180"/>
                  </a:cubicBezTo>
                  <a:lnTo>
                    <a:pt x="18559" y="2588"/>
                  </a:lnTo>
                  <a:cubicBezTo>
                    <a:pt x="18559" y="2588"/>
                    <a:pt x="16452" y="1960"/>
                    <a:pt x="13679" y="1294"/>
                  </a:cubicBezTo>
                  <a:cubicBezTo>
                    <a:pt x="10907" y="666"/>
                    <a:pt x="7468" y="0"/>
                    <a:pt x="47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3" name="Google Shape;603;p2"/>
            <p:cNvSpPr/>
            <p:nvPr/>
          </p:nvSpPr>
          <p:spPr>
            <a:xfrm>
              <a:off x="5240275" y="1582925"/>
              <a:ext cx="685825" cy="691375"/>
            </a:xfrm>
            <a:custGeom>
              <a:avLst/>
              <a:gdLst/>
              <a:ahLst/>
              <a:cxnLst/>
              <a:rect l="l" t="t" r="r" b="b"/>
              <a:pathLst>
                <a:path w="27433" h="27655" extrusionOk="0">
                  <a:moveTo>
                    <a:pt x="13901" y="0"/>
                  </a:moveTo>
                  <a:cubicBezTo>
                    <a:pt x="12201" y="0"/>
                    <a:pt x="8984" y="74"/>
                    <a:pt x="6027" y="703"/>
                  </a:cubicBezTo>
                  <a:cubicBezTo>
                    <a:pt x="4585" y="999"/>
                    <a:pt x="3180" y="1442"/>
                    <a:pt x="2108" y="2071"/>
                  </a:cubicBezTo>
                  <a:cubicBezTo>
                    <a:pt x="999" y="2699"/>
                    <a:pt x="185" y="3587"/>
                    <a:pt x="0" y="4733"/>
                  </a:cubicBezTo>
                  <a:cubicBezTo>
                    <a:pt x="0" y="4844"/>
                    <a:pt x="0" y="4954"/>
                    <a:pt x="0" y="5065"/>
                  </a:cubicBezTo>
                  <a:cubicBezTo>
                    <a:pt x="0" y="5842"/>
                    <a:pt x="333" y="6692"/>
                    <a:pt x="888" y="7616"/>
                  </a:cubicBezTo>
                  <a:cubicBezTo>
                    <a:pt x="1849" y="9280"/>
                    <a:pt x="3550" y="11203"/>
                    <a:pt x="5694" y="13236"/>
                  </a:cubicBezTo>
                  <a:cubicBezTo>
                    <a:pt x="8836" y="16304"/>
                    <a:pt x="12977" y="19558"/>
                    <a:pt x="16896" y="22220"/>
                  </a:cubicBezTo>
                  <a:cubicBezTo>
                    <a:pt x="20852" y="24882"/>
                    <a:pt x="24660" y="26952"/>
                    <a:pt x="27248" y="27654"/>
                  </a:cubicBezTo>
                  <a:lnTo>
                    <a:pt x="27433" y="27026"/>
                  </a:lnTo>
                  <a:cubicBezTo>
                    <a:pt x="25547" y="26545"/>
                    <a:pt x="22885" y="25251"/>
                    <a:pt x="20002" y="23477"/>
                  </a:cubicBezTo>
                  <a:cubicBezTo>
                    <a:pt x="15676" y="20815"/>
                    <a:pt x="10796" y="17155"/>
                    <a:pt x="7025" y="13680"/>
                  </a:cubicBezTo>
                  <a:cubicBezTo>
                    <a:pt x="5139" y="11942"/>
                    <a:pt x="3513" y="10241"/>
                    <a:pt x="2367" y="8725"/>
                  </a:cubicBezTo>
                  <a:cubicBezTo>
                    <a:pt x="1221" y="7247"/>
                    <a:pt x="592" y="5916"/>
                    <a:pt x="592" y="5065"/>
                  </a:cubicBezTo>
                  <a:cubicBezTo>
                    <a:pt x="592" y="4991"/>
                    <a:pt x="629" y="4917"/>
                    <a:pt x="629" y="4844"/>
                  </a:cubicBezTo>
                  <a:cubicBezTo>
                    <a:pt x="777" y="3919"/>
                    <a:pt x="1405" y="3217"/>
                    <a:pt x="2404" y="2625"/>
                  </a:cubicBezTo>
                  <a:cubicBezTo>
                    <a:pt x="3882" y="1738"/>
                    <a:pt x="6175" y="1220"/>
                    <a:pt x="8356" y="925"/>
                  </a:cubicBezTo>
                  <a:cubicBezTo>
                    <a:pt x="10537" y="666"/>
                    <a:pt x="12644" y="629"/>
                    <a:pt x="13901" y="629"/>
                  </a:cubicBezTo>
                  <a:lnTo>
                    <a:pt x="15011" y="629"/>
                  </a:lnTo>
                  <a:lnTo>
                    <a:pt x="1501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4" name="Google Shape;604;p2"/>
            <p:cNvSpPr/>
            <p:nvPr/>
          </p:nvSpPr>
          <p:spPr>
            <a:xfrm>
              <a:off x="5406650" y="1584775"/>
              <a:ext cx="438125" cy="367875"/>
            </a:xfrm>
            <a:custGeom>
              <a:avLst/>
              <a:gdLst/>
              <a:ahLst/>
              <a:cxnLst/>
              <a:rect l="l" t="t" r="r" b="b"/>
              <a:pathLst>
                <a:path w="17525" h="14715" extrusionOk="0">
                  <a:moveTo>
                    <a:pt x="3475" y="0"/>
                  </a:moveTo>
                  <a:cubicBezTo>
                    <a:pt x="3475" y="0"/>
                    <a:pt x="2625" y="518"/>
                    <a:pt x="1775" y="1368"/>
                  </a:cubicBezTo>
                  <a:cubicBezTo>
                    <a:pt x="924" y="2256"/>
                    <a:pt x="37" y="3476"/>
                    <a:pt x="0" y="4917"/>
                  </a:cubicBezTo>
                  <a:cubicBezTo>
                    <a:pt x="0" y="5509"/>
                    <a:pt x="148" y="6101"/>
                    <a:pt x="481" y="6692"/>
                  </a:cubicBezTo>
                  <a:cubicBezTo>
                    <a:pt x="961" y="7616"/>
                    <a:pt x="1960" y="8541"/>
                    <a:pt x="3254" y="9465"/>
                  </a:cubicBezTo>
                  <a:cubicBezTo>
                    <a:pt x="5213" y="10833"/>
                    <a:pt x="7801" y="12127"/>
                    <a:pt x="10426" y="13125"/>
                  </a:cubicBezTo>
                  <a:cubicBezTo>
                    <a:pt x="13014" y="14086"/>
                    <a:pt x="15602" y="14715"/>
                    <a:pt x="17524" y="14715"/>
                  </a:cubicBezTo>
                  <a:lnTo>
                    <a:pt x="17524" y="14123"/>
                  </a:lnTo>
                  <a:cubicBezTo>
                    <a:pt x="15121" y="14123"/>
                    <a:pt x="11387" y="13014"/>
                    <a:pt x="8097" y="11461"/>
                  </a:cubicBezTo>
                  <a:cubicBezTo>
                    <a:pt x="6433" y="10722"/>
                    <a:pt x="4880" y="9835"/>
                    <a:pt x="3623" y="8947"/>
                  </a:cubicBezTo>
                  <a:cubicBezTo>
                    <a:pt x="2366" y="8097"/>
                    <a:pt x="1442" y="7173"/>
                    <a:pt x="1035" y="6396"/>
                  </a:cubicBezTo>
                  <a:cubicBezTo>
                    <a:pt x="740" y="5879"/>
                    <a:pt x="629" y="5398"/>
                    <a:pt x="629" y="4917"/>
                  </a:cubicBezTo>
                  <a:cubicBezTo>
                    <a:pt x="629" y="3734"/>
                    <a:pt x="1405" y="2625"/>
                    <a:pt x="2181" y="1812"/>
                  </a:cubicBezTo>
                  <a:cubicBezTo>
                    <a:pt x="2588" y="1405"/>
                    <a:pt x="2995" y="1072"/>
                    <a:pt x="3291" y="851"/>
                  </a:cubicBezTo>
                  <a:cubicBezTo>
                    <a:pt x="3438" y="740"/>
                    <a:pt x="3586" y="666"/>
                    <a:pt x="3660" y="592"/>
                  </a:cubicBezTo>
                  <a:lnTo>
                    <a:pt x="3771" y="518"/>
                  </a:lnTo>
                  <a:lnTo>
                    <a:pt x="3808" y="518"/>
                  </a:lnTo>
                  <a:lnTo>
                    <a:pt x="34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5" name="Google Shape;605;p2"/>
            <p:cNvSpPr/>
            <p:nvPr/>
          </p:nvSpPr>
          <p:spPr>
            <a:xfrm>
              <a:off x="4434325" y="2717300"/>
              <a:ext cx="1258875" cy="2210575"/>
            </a:xfrm>
            <a:custGeom>
              <a:avLst/>
              <a:gdLst/>
              <a:ahLst/>
              <a:cxnLst/>
              <a:rect l="l" t="t" r="r" b="b"/>
              <a:pathLst>
                <a:path w="50355" h="88423" extrusionOk="0">
                  <a:moveTo>
                    <a:pt x="29766" y="1"/>
                  </a:moveTo>
                  <a:cubicBezTo>
                    <a:pt x="24738" y="1"/>
                    <a:pt x="21221" y="247"/>
                    <a:pt x="21221" y="247"/>
                  </a:cubicBezTo>
                  <a:cubicBezTo>
                    <a:pt x="21221" y="247"/>
                    <a:pt x="14936" y="18696"/>
                    <a:pt x="11609" y="35850"/>
                  </a:cubicBezTo>
                  <a:cubicBezTo>
                    <a:pt x="8282" y="53004"/>
                    <a:pt x="0" y="88422"/>
                    <a:pt x="0" y="88422"/>
                  </a:cubicBezTo>
                  <a:lnTo>
                    <a:pt x="33939" y="88422"/>
                  </a:lnTo>
                  <a:cubicBezTo>
                    <a:pt x="33939" y="88422"/>
                    <a:pt x="34124" y="80511"/>
                    <a:pt x="35418" y="70159"/>
                  </a:cubicBezTo>
                  <a:cubicBezTo>
                    <a:pt x="36712" y="59844"/>
                    <a:pt x="50354" y="4314"/>
                    <a:pt x="50354" y="4314"/>
                  </a:cubicBezTo>
                  <a:cubicBezTo>
                    <a:pt x="50354" y="4314"/>
                    <a:pt x="47212" y="802"/>
                    <a:pt x="38191" y="247"/>
                  </a:cubicBezTo>
                  <a:cubicBezTo>
                    <a:pt x="35171" y="62"/>
                    <a:pt x="32280" y="1"/>
                    <a:pt x="297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6" name="Google Shape;606;p2"/>
            <p:cNvSpPr/>
            <p:nvPr/>
          </p:nvSpPr>
          <p:spPr>
            <a:xfrm>
              <a:off x="4426000" y="2709600"/>
              <a:ext cx="1275500" cy="2226600"/>
            </a:xfrm>
            <a:custGeom>
              <a:avLst/>
              <a:gdLst/>
              <a:ahLst/>
              <a:cxnLst/>
              <a:rect l="l" t="t" r="r" b="b"/>
              <a:pathLst>
                <a:path w="51020" h="89064" extrusionOk="0">
                  <a:moveTo>
                    <a:pt x="30094" y="629"/>
                  </a:moveTo>
                  <a:cubicBezTo>
                    <a:pt x="32608" y="629"/>
                    <a:pt x="35492" y="666"/>
                    <a:pt x="38487" y="851"/>
                  </a:cubicBezTo>
                  <a:cubicBezTo>
                    <a:pt x="42960" y="1147"/>
                    <a:pt x="45992" y="2145"/>
                    <a:pt x="47840" y="3069"/>
                  </a:cubicBezTo>
                  <a:cubicBezTo>
                    <a:pt x="48802" y="3513"/>
                    <a:pt x="49467" y="3957"/>
                    <a:pt x="49874" y="4289"/>
                  </a:cubicBezTo>
                  <a:cubicBezTo>
                    <a:pt x="50096" y="4474"/>
                    <a:pt x="50243" y="4585"/>
                    <a:pt x="50317" y="4696"/>
                  </a:cubicBezTo>
                  <a:lnTo>
                    <a:pt x="50350" y="4718"/>
                  </a:lnTo>
                  <a:lnTo>
                    <a:pt x="50350" y="4718"/>
                  </a:lnTo>
                  <a:cubicBezTo>
                    <a:pt x="49952" y="6341"/>
                    <a:pt x="46759" y="19392"/>
                    <a:pt x="43404" y="33607"/>
                  </a:cubicBezTo>
                  <a:cubicBezTo>
                    <a:pt x="41629" y="41186"/>
                    <a:pt x="39781" y="49098"/>
                    <a:pt x="38339" y="55753"/>
                  </a:cubicBezTo>
                  <a:cubicBezTo>
                    <a:pt x="36860" y="62444"/>
                    <a:pt x="35751" y="67842"/>
                    <a:pt x="35455" y="70430"/>
                  </a:cubicBezTo>
                  <a:cubicBezTo>
                    <a:pt x="34307" y="79613"/>
                    <a:pt x="34032" y="86906"/>
                    <a:pt x="33985" y="88435"/>
                  </a:cubicBezTo>
                  <a:lnTo>
                    <a:pt x="715" y="88435"/>
                  </a:lnTo>
                  <a:cubicBezTo>
                    <a:pt x="1603" y="84627"/>
                    <a:pt x="9110" y="52359"/>
                    <a:pt x="12238" y="36232"/>
                  </a:cubicBezTo>
                  <a:cubicBezTo>
                    <a:pt x="13901" y="27655"/>
                    <a:pt x="16304" y="18745"/>
                    <a:pt x="18264" y="12016"/>
                  </a:cubicBezTo>
                  <a:cubicBezTo>
                    <a:pt x="19262" y="8652"/>
                    <a:pt x="20149" y="5805"/>
                    <a:pt x="20815" y="3809"/>
                  </a:cubicBezTo>
                  <a:cubicBezTo>
                    <a:pt x="21111" y="2810"/>
                    <a:pt x="21369" y="1997"/>
                    <a:pt x="21554" y="1480"/>
                  </a:cubicBezTo>
                  <a:cubicBezTo>
                    <a:pt x="21652" y="1188"/>
                    <a:pt x="21718" y="978"/>
                    <a:pt x="21759" y="844"/>
                  </a:cubicBezTo>
                  <a:lnTo>
                    <a:pt x="21759" y="844"/>
                  </a:lnTo>
                  <a:cubicBezTo>
                    <a:pt x="21863" y="839"/>
                    <a:pt x="22005" y="830"/>
                    <a:pt x="22183" y="814"/>
                  </a:cubicBezTo>
                  <a:cubicBezTo>
                    <a:pt x="23403" y="740"/>
                    <a:pt x="26323" y="629"/>
                    <a:pt x="30094" y="629"/>
                  </a:cubicBezTo>
                  <a:close/>
                  <a:moveTo>
                    <a:pt x="30094" y="1"/>
                  </a:moveTo>
                  <a:cubicBezTo>
                    <a:pt x="25066" y="1"/>
                    <a:pt x="21517" y="259"/>
                    <a:pt x="21517" y="259"/>
                  </a:cubicBezTo>
                  <a:cubicBezTo>
                    <a:pt x="21406" y="259"/>
                    <a:pt x="21295" y="333"/>
                    <a:pt x="21258" y="444"/>
                  </a:cubicBezTo>
                  <a:cubicBezTo>
                    <a:pt x="21258" y="444"/>
                    <a:pt x="14973" y="18930"/>
                    <a:pt x="11646" y="36121"/>
                  </a:cubicBezTo>
                  <a:cubicBezTo>
                    <a:pt x="9982" y="44661"/>
                    <a:pt x="7062" y="57823"/>
                    <a:pt x="4585" y="68840"/>
                  </a:cubicBezTo>
                  <a:cubicBezTo>
                    <a:pt x="3328" y="74312"/>
                    <a:pt x="2182" y="79303"/>
                    <a:pt x="1368" y="82889"/>
                  </a:cubicBezTo>
                  <a:cubicBezTo>
                    <a:pt x="962" y="84664"/>
                    <a:pt x="629" y="86105"/>
                    <a:pt x="370" y="87141"/>
                  </a:cubicBezTo>
                  <a:cubicBezTo>
                    <a:pt x="148" y="88139"/>
                    <a:pt x="0" y="88693"/>
                    <a:pt x="0" y="88693"/>
                  </a:cubicBezTo>
                  <a:cubicBezTo>
                    <a:pt x="0" y="88767"/>
                    <a:pt x="0" y="88878"/>
                    <a:pt x="74" y="88952"/>
                  </a:cubicBezTo>
                  <a:cubicBezTo>
                    <a:pt x="148" y="89026"/>
                    <a:pt x="222" y="89063"/>
                    <a:pt x="333" y="89063"/>
                  </a:cubicBezTo>
                  <a:lnTo>
                    <a:pt x="34272" y="89063"/>
                  </a:lnTo>
                  <a:cubicBezTo>
                    <a:pt x="34420" y="89063"/>
                    <a:pt x="34568" y="88915"/>
                    <a:pt x="34568" y="88767"/>
                  </a:cubicBezTo>
                  <a:cubicBezTo>
                    <a:pt x="34568" y="88767"/>
                    <a:pt x="34605" y="88250"/>
                    <a:pt x="34642" y="87362"/>
                  </a:cubicBezTo>
                  <a:cubicBezTo>
                    <a:pt x="34753" y="84664"/>
                    <a:pt x="35085" y="78268"/>
                    <a:pt x="36047" y="70504"/>
                  </a:cubicBezTo>
                  <a:cubicBezTo>
                    <a:pt x="36379" y="67953"/>
                    <a:pt x="37452" y="62555"/>
                    <a:pt x="38930" y="55900"/>
                  </a:cubicBezTo>
                  <a:cubicBezTo>
                    <a:pt x="41112" y="45918"/>
                    <a:pt x="44143" y="33089"/>
                    <a:pt x="46583" y="22812"/>
                  </a:cubicBezTo>
                  <a:cubicBezTo>
                    <a:pt x="47840" y="17636"/>
                    <a:pt x="48949" y="13125"/>
                    <a:pt x="49726" y="9872"/>
                  </a:cubicBezTo>
                  <a:cubicBezTo>
                    <a:pt x="50133" y="8245"/>
                    <a:pt x="50428" y="6951"/>
                    <a:pt x="50650" y="6064"/>
                  </a:cubicBezTo>
                  <a:cubicBezTo>
                    <a:pt x="50872" y="5177"/>
                    <a:pt x="50983" y="4696"/>
                    <a:pt x="50983" y="4696"/>
                  </a:cubicBezTo>
                  <a:cubicBezTo>
                    <a:pt x="51020" y="4585"/>
                    <a:pt x="50983" y="4474"/>
                    <a:pt x="50909" y="4400"/>
                  </a:cubicBezTo>
                  <a:cubicBezTo>
                    <a:pt x="50872" y="4363"/>
                    <a:pt x="47655" y="814"/>
                    <a:pt x="38524" y="259"/>
                  </a:cubicBezTo>
                  <a:cubicBezTo>
                    <a:pt x="35492" y="75"/>
                    <a:pt x="32608" y="1"/>
                    <a:pt x="300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7" name="Google Shape;607;p2"/>
            <p:cNvSpPr/>
            <p:nvPr/>
          </p:nvSpPr>
          <p:spPr>
            <a:xfrm>
              <a:off x="5009200" y="2762300"/>
              <a:ext cx="495450" cy="732950"/>
            </a:xfrm>
            <a:custGeom>
              <a:avLst/>
              <a:gdLst/>
              <a:ahLst/>
              <a:cxnLst/>
              <a:rect l="l" t="t" r="r" b="b"/>
              <a:pathLst>
                <a:path w="19818" h="29318" extrusionOk="0">
                  <a:moveTo>
                    <a:pt x="2515" y="0"/>
                  </a:moveTo>
                  <a:cubicBezTo>
                    <a:pt x="2515" y="0"/>
                    <a:pt x="1" y="10685"/>
                    <a:pt x="1" y="16970"/>
                  </a:cubicBezTo>
                  <a:cubicBezTo>
                    <a:pt x="1" y="22449"/>
                    <a:pt x="3278" y="29317"/>
                    <a:pt x="8798" y="29317"/>
                  </a:cubicBezTo>
                  <a:cubicBezTo>
                    <a:pt x="9646" y="29317"/>
                    <a:pt x="10548" y="29155"/>
                    <a:pt x="11499" y="28800"/>
                  </a:cubicBezTo>
                  <a:cubicBezTo>
                    <a:pt x="18671" y="26101"/>
                    <a:pt x="19817" y="18522"/>
                    <a:pt x="19817" y="13605"/>
                  </a:cubicBezTo>
                  <a:cubicBezTo>
                    <a:pt x="19817" y="8688"/>
                    <a:pt x="19521" y="1959"/>
                    <a:pt x="19521" y="1959"/>
                  </a:cubicBezTo>
                  <a:cubicBezTo>
                    <a:pt x="19521" y="1959"/>
                    <a:pt x="17513" y="3566"/>
                    <a:pt x="14167" y="3566"/>
                  </a:cubicBezTo>
                  <a:cubicBezTo>
                    <a:pt x="13089" y="3566"/>
                    <a:pt x="11871" y="3399"/>
                    <a:pt x="10537" y="2958"/>
                  </a:cubicBezTo>
                  <a:cubicBezTo>
                    <a:pt x="5066" y="1109"/>
                    <a:pt x="2515" y="0"/>
                    <a:pt x="2515" y="0"/>
                  </a:cubicBezTo>
                  <a:close/>
                </a:path>
              </a:pathLst>
            </a:custGeom>
            <a:solidFill>
              <a:srgbClr val="ADAD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8" name="Google Shape;608;p2"/>
            <p:cNvSpPr/>
            <p:nvPr/>
          </p:nvSpPr>
          <p:spPr>
            <a:xfrm>
              <a:off x="5024925" y="2762300"/>
              <a:ext cx="478800" cy="363925"/>
            </a:xfrm>
            <a:custGeom>
              <a:avLst/>
              <a:gdLst/>
              <a:ahLst/>
              <a:cxnLst/>
              <a:rect l="l" t="t" r="r" b="b"/>
              <a:pathLst>
                <a:path w="19152" h="14557" extrusionOk="0">
                  <a:moveTo>
                    <a:pt x="1886" y="0"/>
                  </a:moveTo>
                  <a:cubicBezTo>
                    <a:pt x="1886" y="0"/>
                    <a:pt x="740" y="4917"/>
                    <a:pt x="0" y="10056"/>
                  </a:cubicBezTo>
                  <a:cubicBezTo>
                    <a:pt x="1494" y="12453"/>
                    <a:pt x="4130" y="14556"/>
                    <a:pt x="8798" y="14556"/>
                  </a:cubicBezTo>
                  <a:cubicBezTo>
                    <a:pt x="9098" y="14556"/>
                    <a:pt x="9406" y="14547"/>
                    <a:pt x="9724" y="14530"/>
                  </a:cubicBezTo>
                  <a:cubicBezTo>
                    <a:pt x="13901" y="14271"/>
                    <a:pt x="16933" y="12792"/>
                    <a:pt x="19151" y="10685"/>
                  </a:cubicBezTo>
                  <a:cubicBezTo>
                    <a:pt x="19077" y="6396"/>
                    <a:pt x="18892" y="1959"/>
                    <a:pt x="18892" y="1959"/>
                  </a:cubicBezTo>
                  <a:cubicBezTo>
                    <a:pt x="18892" y="1959"/>
                    <a:pt x="16884" y="3566"/>
                    <a:pt x="13538" y="3566"/>
                  </a:cubicBezTo>
                  <a:cubicBezTo>
                    <a:pt x="12460" y="3566"/>
                    <a:pt x="11242" y="3399"/>
                    <a:pt x="9908" y="2958"/>
                  </a:cubicBezTo>
                  <a:cubicBezTo>
                    <a:pt x="4437" y="1109"/>
                    <a:pt x="1886" y="0"/>
                    <a:pt x="18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9" name="Google Shape;609;p2"/>
            <p:cNvSpPr/>
            <p:nvPr/>
          </p:nvSpPr>
          <p:spPr>
            <a:xfrm>
              <a:off x="5031400" y="2805725"/>
              <a:ext cx="452900" cy="320750"/>
            </a:xfrm>
            <a:custGeom>
              <a:avLst/>
              <a:gdLst/>
              <a:ahLst/>
              <a:cxnLst/>
              <a:rect l="l" t="t" r="r" b="b"/>
              <a:pathLst>
                <a:path w="18116" h="12830" extrusionOk="0">
                  <a:moveTo>
                    <a:pt x="18116" y="2773"/>
                  </a:moveTo>
                  <a:lnTo>
                    <a:pt x="18079" y="2810"/>
                  </a:lnTo>
                  <a:cubicBezTo>
                    <a:pt x="18079" y="2810"/>
                    <a:pt x="18042" y="2810"/>
                    <a:pt x="18042" y="2847"/>
                  </a:cubicBezTo>
                  <a:cubicBezTo>
                    <a:pt x="17931" y="2995"/>
                    <a:pt x="17820" y="3180"/>
                    <a:pt x="17635" y="3402"/>
                  </a:cubicBezTo>
                  <a:cubicBezTo>
                    <a:pt x="17302" y="3883"/>
                    <a:pt x="16859" y="4585"/>
                    <a:pt x="16378" y="5435"/>
                  </a:cubicBezTo>
                  <a:cubicBezTo>
                    <a:pt x="15417" y="7099"/>
                    <a:pt x="14345" y="9317"/>
                    <a:pt x="13864" y="11536"/>
                  </a:cubicBezTo>
                  <a:cubicBezTo>
                    <a:pt x="13827" y="11683"/>
                    <a:pt x="13827" y="11831"/>
                    <a:pt x="13790" y="11979"/>
                  </a:cubicBezTo>
                  <a:cubicBezTo>
                    <a:pt x="15232" y="11499"/>
                    <a:pt x="16526" y="10833"/>
                    <a:pt x="17598" y="10020"/>
                  </a:cubicBezTo>
                  <a:cubicBezTo>
                    <a:pt x="17820" y="6914"/>
                    <a:pt x="18005" y="4437"/>
                    <a:pt x="18116" y="2773"/>
                  </a:cubicBezTo>
                  <a:close/>
                  <a:moveTo>
                    <a:pt x="1553" y="1"/>
                  </a:moveTo>
                  <a:lnTo>
                    <a:pt x="1553" y="75"/>
                  </a:lnTo>
                  <a:cubicBezTo>
                    <a:pt x="1294" y="1184"/>
                    <a:pt x="998" y="2700"/>
                    <a:pt x="666" y="4437"/>
                  </a:cubicBezTo>
                  <a:cubicBezTo>
                    <a:pt x="444" y="5768"/>
                    <a:pt x="185" y="7247"/>
                    <a:pt x="0" y="8689"/>
                  </a:cubicBezTo>
                  <a:cubicBezTo>
                    <a:pt x="1516" y="10944"/>
                    <a:pt x="4104" y="12829"/>
                    <a:pt x="8503" y="12829"/>
                  </a:cubicBezTo>
                  <a:cubicBezTo>
                    <a:pt x="8799" y="12829"/>
                    <a:pt x="9132" y="12793"/>
                    <a:pt x="9465" y="12793"/>
                  </a:cubicBezTo>
                  <a:cubicBezTo>
                    <a:pt x="10796" y="12719"/>
                    <a:pt x="12016" y="12497"/>
                    <a:pt x="13125" y="12201"/>
                  </a:cubicBezTo>
                  <a:cubicBezTo>
                    <a:pt x="13162" y="11942"/>
                    <a:pt x="13236" y="11683"/>
                    <a:pt x="13273" y="11388"/>
                  </a:cubicBezTo>
                  <a:cubicBezTo>
                    <a:pt x="13975" y="8171"/>
                    <a:pt x="15897" y="4955"/>
                    <a:pt x="16933" y="3365"/>
                  </a:cubicBezTo>
                  <a:lnTo>
                    <a:pt x="16933" y="3365"/>
                  </a:lnTo>
                  <a:cubicBezTo>
                    <a:pt x="15676" y="3920"/>
                    <a:pt x="14234" y="4252"/>
                    <a:pt x="12644" y="4326"/>
                  </a:cubicBezTo>
                  <a:cubicBezTo>
                    <a:pt x="12348" y="4363"/>
                    <a:pt x="12053" y="4363"/>
                    <a:pt x="11757" y="4363"/>
                  </a:cubicBezTo>
                  <a:cubicBezTo>
                    <a:pt x="6655" y="4363"/>
                    <a:pt x="3512" y="2219"/>
                    <a:pt x="1553" y="1"/>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0" name="Google Shape;610;p2"/>
            <p:cNvSpPr/>
            <p:nvPr/>
          </p:nvSpPr>
          <p:spPr>
            <a:xfrm>
              <a:off x="5001825" y="2754200"/>
              <a:ext cx="510200" cy="748450"/>
            </a:xfrm>
            <a:custGeom>
              <a:avLst/>
              <a:gdLst/>
              <a:ahLst/>
              <a:cxnLst/>
              <a:rect l="l" t="t" r="r" b="b"/>
              <a:pathLst>
                <a:path w="20408" h="29938" extrusionOk="0">
                  <a:moveTo>
                    <a:pt x="3044" y="746"/>
                  </a:moveTo>
                  <a:lnTo>
                    <a:pt x="3044" y="746"/>
                  </a:lnTo>
                  <a:cubicBezTo>
                    <a:pt x="3908" y="1120"/>
                    <a:pt x="6406" y="2112"/>
                    <a:pt x="10722" y="3540"/>
                  </a:cubicBezTo>
                  <a:cubicBezTo>
                    <a:pt x="12089" y="4021"/>
                    <a:pt x="13383" y="4206"/>
                    <a:pt x="14493" y="4206"/>
                  </a:cubicBezTo>
                  <a:cubicBezTo>
                    <a:pt x="16987" y="4206"/>
                    <a:pt x="18742" y="3330"/>
                    <a:pt x="19532" y="2835"/>
                  </a:cubicBezTo>
                  <a:lnTo>
                    <a:pt x="19532" y="2835"/>
                  </a:lnTo>
                  <a:cubicBezTo>
                    <a:pt x="19537" y="3002"/>
                    <a:pt x="19546" y="3202"/>
                    <a:pt x="19558" y="3430"/>
                  </a:cubicBezTo>
                  <a:cubicBezTo>
                    <a:pt x="19631" y="5537"/>
                    <a:pt x="19779" y="10269"/>
                    <a:pt x="19779" y="13929"/>
                  </a:cubicBezTo>
                  <a:cubicBezTo>
                    <a:pt x="19779" y="16369"/>
                    <a:pt x="19521" y="19475"/>
                    <a:pt x="18374" y="22248"/>
                  </a:cubicBezTo>
                  <a:cubicBezTo>
                    <a:pt x="17191" y="25020"/>
                    <a:pt x="15195" y="27497"/>
                    <a:pt x="11720" y="28828"/>
                  </a:cubicBezTo>
                  <a:cubicBezTo>
                    <a:pt x="10759" y="29161"/>
                    <a:pt x="9908" y="29309"/>
                    <a:pt x="9095" y="29309"/>
                  </a:cubicBezTo>
                  <a:cubicBezTo>
                    <a:pt x="7764" y="29309"/>
                    <a:pt x="6581" y="28902"/>
                    <a:pt x="5546" y="28200"/>
                  </a:cubicBezTo>
                  <a:cubicBezTo>
                    <a:pt x="3993" y="27165"/>
                    <a:pt x="2736" y="25464"/>
                    <a:pt x="1886" y="23505"/>
                  </a:cubicBezTo>
                  <a:cubicBezTo>
                    <a:pt x="1072" y="21545"/>
                    <a:pt x="592" y="19327"/>
                    <a:pt x="592" y="17294"/>
                  </a:cubicBezTo>
                  <a:cubicBezTo>
                    <a:pt x="592" y="14188"/>
                    <a:pt x="1220" y="9936"/>
                    <a:pt x="1849" y="6498"/>
                  </a:cubicBezTo>
                  <a:cubicBezTo>
                    <a:pt x="2181" y="4761"/>
                    <a:pt x="2477" y="3245"/>
                    <a:pt x="2736" y="2136"/>
                  </a:cubicBezTo>
                  <a:cubicBezTo>
                    <a:pt x="2847" y="1581"/>
                    <a:pt x="2958" y="1174"/>
                    <a:pt x="3032" y="842"/>
                  </a:cubicBezTo>
                  <a:cubicBezTo>
                    <a:pt x="3036" y="808"/>
                    <a:pt x="3040" y="776"/>
                    <a:pt x="3044" y="746"/>
                  </a:cubicBezTo>
                  <a:close/>
                  <a:moveTo>
                    <a:pt x="2828" y="1"/>
                  </a:moveTo>
                  <a:cubicBezTo>
                    <a:pt x="2782" y="1"/>
                    <a:pt x="2736" y="10"/>
                    <a:pt x="2699" y="28"/>
                  </a:cubicBezTo>
                  <a:cubicBezTo>
                    <a:pt x="2588" y="65"/>
                    <a:pt x="2551" y="139"/>
                    <a:pt x="2514" y="250"/>
                  </a:cubicBezTo>
                  <a:cubicBezTo>
                    <a:pt x="2514" y="250"/>
                    <a:pt x="1886" y="2912"/>
                    <a:pt x="1257" y="6387"/>
                  </a:cubicBezTo>
                  <a:cubicBezTo>
                    <a:pt x="629" y="9862"/>
                    <a:pt x="0" y="14114"/>
                    <a:pt x="0" y="17294"/>
                  </a:cubicBezTo>
                  <a:cubicBezTo>
                    <a:pt x="0" y="20103"/>
                    <a:pt x="813" y="23246"/>
                    <a:pt x="2366" y="25686"/>
                  </a:cubicBezTo>
                  <a:cubicBezTo>
                    <a:pt x="3143" y="26906"/>
                    <a:pt x="4067" y="27978"/>
                    <a:pt x="5213" y="28718"/>
                  </a:cubicBezTo>
                  <a:cubicBezTo>
                    <a:pt x="6322" y="29494"/>
                    <a:pt x="7653" y="29938"/>
                    <a:pt x="9095" y="29938"/>
                  </a:cubicBezTo>
                  <a:cubicBezTo>
                    <a:pt x="9982" y="29938"/>
                    <a:pt x="10943" y="29753"/>
                    <a:pt x="11905" y="29383"/>
                  </a:cubicBezTo>
                  <a:cubicBezTo>
                    <a:pt x="15602" y="28015"/>
                    <a:pt x="17746" y="25390"/>
                    <a:pt x="18929" y="22469"/>
                  </a:cubicBezTo>
                  <a:cubicBezTo>
                    <a:pt x="20112" y="19586"/>
                    <a:pt x="20408" y="16406"/>
                    <a:pt x="20408" y="13929"/>
                  </a:cubicBezTo>
                  <a:cubicBezTo>
                    <a:pt x="20408" y="9012"/>
                    <a:pt x="20112" y="2283"/>
                    <a:pt x="20112" y="2283"/>
                  </a:cubicBezTo>
                  <a:cubicBezTo>
                    <a:pt x="20112" y="2136"/>
                    <a:pt x="20038" y="2062"/>
                    <a:pt x="19927" y="1988"/>
                  </a:cubicBezTo>
                  <a:cubicBezTo>
                    <a:pt x="19906" y="1977"/>
                    <a:pt x="19878" y="1972"/>
                    <a:pt x="19847" y="1972"/>
                  </a:cubicBezTo>
                  <a:cubicBezTo>
                    <a:pt x="19773" y="1972"/>
                    <a:pt x="19684" y="1999"/>
                    <a:pt x="19631" y="2025"/>
                  </a:cubicBezTo>
                  <a:lnTo>
                    <a:pt x="19594" y="2062"/>
                  </a:lnTo>
                  <a:cubicBezTo>
                    <a:pt x="19410" y="2210"/>
                    <a:pt x="17524" y="3577"/>
                    <a:pt x="14493" y="3577"/>
                  </a:cubicBezTo>
                  <a:cubicBezTo>
                    <a:pt x="13420" y="3577"/>
                    <a:pt x="12237" y="3393"/>
                    <a:pt x="10943" y="2986"/>
                  </a:cubicBezTo>
                  <a:cubicBezTo>
                    <a:pt x="8208" y="2062"/>
                    <a:pt x="6211" y="1322"/>
                    <a:pt x="4880" y="805"/>
                  </a:cubicBezTo>
                  <a:cubicBezTo>
                    <a:pt x="4215" y="583"/>
                    <a:pt x="3734" y="361"/>
                    <a:pt x="3438" y="250"/>
                  </a:cubicBezTo>
                  <a:cubicBezTo>
                    <a:pt x="3253" y="176"/>
                    <a:pt x="3143" y="102"/>
                    <a:pt x="3069" y="102"/>
                  </a:cubicBezTo>
                  <a:cubicBezTo>
                    <a:pt x="2995" y="65"/>
                    <a:pt x="2958" y="28"/>
                    <a:pt x="2958" y="28"/>
                  </a:cubicBezTo>
                  <a:cubicBezTo>
                    <a:pt x="2921" y="10"/>
                    <a:pt x="2875" y="1"/>
                    <a:pt x="28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1" name="Google Shape;611;p2"/>
            <p:cNvSpPr/>
            <p:nvPr/>
          </p:nvSpPr>
          <p:spPr>
            <a:xfrm>
              <a:off x="5354875" y="2859575"/>
              <a:ext cx="133125" cy="419400"/>
            </a:xfrm>
            <a:custGeom>
              <a:avLst/>
              <a:gdLst/>
              <a:ahLst/>
              <a:cxnLst/>
              <a:rect l="l" t="t" r="r" b="b"/>
              <a:pathLst>
                <a:path w="5325" h="16776" extrusionOk="0">
                  <a:moveTo>
                    <a:pt x="4991" y="0"/>
                  </a:moveTo>
                  <a:cubicBezTo>
                    <a:pt x="4895" y="0"/>
                    <a:pt x="4800" y="49"/>
                    <a:pt x="4733" y="139"/>
                  </a:cubicBezTo>
                  <a:cubicBezTo>
                    <a:pt x="4733" y="139"/>
                    <a:pt x="1332" y="4649"/>
                    <a:pt x="334" y="9234"/>
                  </a:cubicBezTo>
                  <a:cubicBezTo>
                    <a:pt x="112" y="10343"/>
                    <a:pt x="1" y="11341"/>
                    <a:pt x="1" y="12228"/>
                  </a:cubicBezTo>
                  <a:cubicBezTo>
                    <a:pt x="1" y="15001"/>
                    <a:pt x="925" y="16591"/>
                    <a:pt x="925" y="16628"/>
                  </a:cubicBezTo>
                  <a:cubicBezTo>
                    <a:pt x="999" y="16726"/>
                    <a:pt x="1106" y="16776"/>
                    <a:pt x="1213" y="16776"/>
                  </a:cubicBezTo>
                  <a:cubicBezTo>
                    <a:pt x="1266" y="16776"/>
                    <a:pt x="1319" y="16763"/>
                    <a:pt x="1369" y="16739"/>
                  </a:cubicBezTo>
                  <a:cubicBezTo>
                    <a:pt x="1517" y="16665"/>
                    <a:pt x="1554" y="16443"/>
                    <a:pt x="1480" y="16295"/>
                  </a:cubicBezTo>
                  <a:cubicBezTo>
                    <a:pt x="1369" y="16147"/>
                    <a:pt x="629" y="14705"/>
                    <a:pt x="629" y="12228"/>
                  </a:cubicBezTo>
                  <a:cubicBezTo>
                    <a:pt x="629" y="11378"/>
                    <a:pt x="703" y="10417"/>
                    <a:pt x="925" y="9382"/>
                  </a:cubicBezTo>
                  <a:cubicBezTo>
                    <a:pt x="1406" y="7163"/>
                    <a:pt x="2478" y="4945"/>
                    <a:pt x="3439" y="3281"/>
                  </a:cubicBezTo>
                  <a:cubicBezTo>
                    <a:pt x="3920" y="2431"/>
                    <a:pt x="4363" y="1729"/>
                    <a:pt x="4696" y="1248"/>
                  </a:cubicBezTo>
                  <a:cubicBezTo>
                    <a:pt x="4881" y="1026"/>
                    <a:pt x="4992" y="841"/>
                    <a:pt x="5103" y="693"/>
                  </a:cubicBezTo>
                  <a:cubicBezTo>
                    <a:pt x="5177" y="582"/>
                    <a:pt x="5251" y="509"/>
                    <a:pt x="5251" y="509"/>
                  </a:cubicBezTo>
                  <a:cubicBezTo>
                    <a:pt x="5325" y="361"/>
                    <a:pt x="5325" y="176"/>
                    <a:pt x="5177" y="65"/>
                  </a:cubicBezTo>
                  <a:cubicBezTo>
                    <a:pt x="5118" y="21"/>
                    <a:pt x="5054" y="0"/>
                    <a:pt x="49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2" name="Google Shape;612;p2"/>
            <p:cNvSpPr/>
            <p:nvPr/>
          </p:nvSpPr>
          <p:spPr>
            <a:xfrm>
              <a:off x="3913950" y="2701900"/>
              <a:ext cx="2461350" cy="2225975"/>
            </a:xfrm>
            <a:custGeom>
              <a:avLst/>
              <a:gdLst/>
              <a:ahLst/>
              <a:cxnLst/>
              <a:rect l="l" t="t" r="r" b="b"/>
              <a:pathLst>
                <a:path w="98454" h="89039" extrusionOk="0">
                  <a:moveTo>
                    <a:pt x="45813" y="0"/>
                  </a:moveTo>
                  <a:cubicBezTo>
                    <a:pt x="45788" y="0"/>
                    <a:pt x="45770" y="13"/>
                    <a:pt x="45770" y="13"/>
                  </a:cubicBezTo>
                  <a:cubicBezTo>
                    <a:pt x="45770" y="13"/>
                    <a:pt x="18819" y="457"/>
                    <a:pt x="16859" y="567"/>
                  </a:cubicBezTo>
                  <a:cubicBezTo>
                    <a:pt x="14863" y="715"/>
                    <a:pt x="15713" y="14210"/>
                    <a:pt x="15713" y="33434"/>
                  </a:cubicBezTo>
                  <a:cubicBezTo>
                    <a:pt x="15713" y="51106"/>
                    <a:pt x="2219" y="83863"/>
                    <a:pt x="1" y="89038"/>
                  </a:cubicBezTo>
                  <a:lnTo>
                    <a:pt x="25584" y="89038"/>
                  </a:lnTo>
                  <a:cubicBezTo>
                    <a:pt x="26398" y="85489"/>
                    <a:pt x="30280" y="69259"/>
                    <a:pt x="33126" y="60423"/>
                  </a:cubicBezTo>
                  <a:cubicBezTo>
                    <a:pt x="36380" y="50441"/>
                    <a:pt x="40594" y="38093"/>
                    <a:pt x="41408" y="30625"/>
                  </a:cubicBezTo>
                  <a:cubicBezTo>
                    <a:pt x="42258" y="23194"/>
                    <a:pt x="45770" y="3377"/>
                    <a:pt x="45770" y="3377"/>
                  </a:cubicBezTo>
                  <a:cubicBezTo>
                    <a:pt x="46226" y="275"/>
                    <a:pt x="45932" y="0"/>
                    <a:pt x="45813" y="0"/>
                  </a:cubicBezTo>
                  <a:close/>
                  <a:moveTo>
                    <a:pt x="67668" y="1054"/>
                  </a:moveTo>
                  <a:cubicBezTo>
                    <a:pt x="63932" y="1054"/>
                    <a:pt x="63331" y="2426"/>
                    <a:pt x="63331" y="4375"/>
                  </a:cubicBezTo>
                  <a:cubicBezTo>
                    <a:pt x="63331" y="4375"/>
                    <a:pt x="62629" y="13211"/>
                    <a:pt x="61779" y="26854"/>
                  </a:cubicBezTo>
                  <a:cubicBezTo>
                    <a:pt x="60928" y="40459"/>
                    <a:pt x="57564" y="57059"/>
                    <a:pt x="53238" y="68150"/>
                  </a:cubicBezTo>
                  <a:cubicBezTo>
                    <a:pt x="48876" y="79241"/>
                    <a:pt x="49024" y="85970"/>
                    <a:pt x="49135" y="88077"/>
                  </a:cubicBezTo>
                  <a:cubicBezTo>
                    <a:pt x="49172" y="88447"/>
                    <a:pt x="49209" y="88780"/>
                    <a:pt x="49209" y="89038"/>
                  </a:cubicBezTo>
                  <a:lnTo>
                    <a:pt x="68766" y="89038"/>
                  </a:lnTo>
                  <a:cubicBezTo>
                    <a:pt x="68248" y="85896"/>
                    <a:pt x="67990" y="78465"/>
                    <a:pt x="72759" y="65451"/>
                  </a:cubicBezTo>
                  <a:cubicBezTo>
                    <a:pt x="72759" y="65451"/>
                    <a:pt x="72759" y="77134"/>
                    <a:pt x="73868" y="80498"/>
                  </a:cubicBezTo>
                  <a:cubicBezTo>
                    <a:pt x="74489" y="82381"/>
                    <a:pt x="74727" y="83383"/>
                    <a:pt x="75575" y="83383"/>
                  </a:cubicBezTo>
                  <a:cubicBezTo>
                    <a:pt x="76242" y="83383"/>
                    <a:pt x="77286" y="82762"/>
                    <a:pt x="79192" y="81459"/>
                  </a:cubicBezTo>
                  <a:cubicBezTo>
                    <a:pt x="83554" y="78539"/>
                    <a:pt x="98453" y="59425"/>
                    <a:pt x="98453" y="59425"/>
                  </a:cubicBezTo>
                  <a:lnTo>
                    <a:pt x="98453" y="53103"/>
                  </a:lnTo>
                  <a:cubicBezTo>
                    <a:pt x="98453" y="53103"/>
                    <a:pt x="92538" y="56615"/>
                    <a:pt x="88323" y="58722"/>
                  </a:cubicBezTo>
                  <a:cubicBezTo>
                    <a:pt x="87504" y="59132"/>
                    <a:pt x="86834" y="59335"/>
                    <a:pt x="86294" y="59335"/>
                  </a:cubicBezTo>
                  <a:cubicBezTo>
                    <a:pt x="84060" y="59335"/>
                    <a:pt x="84066" y="55855"/>
                    <a:pt x="84959" y="49184"/>
                  </a:cubicBezTo>
                  <a:cubicBezTo>
                    <a:pt x="86068" y="40903"/>
                    <a:pt x="95791" y="9440"/>
                    <a:pt x="95902" y="7185"/>
                  </a:cubicBezTo>
                  <a:cubicBezTo>
                    <a:pt x="96050" y="4930"/>
                    <a:pt x="79192" y="2564"/>
                    <a:pt x="71761" y="1418"/>
                  </a:cubicBezTo>
                  <a:cubicBezTo>
                    <a:pt x="70093" y="1169"/>
                    <a:pt x="68749" y="1054"/>
                    <a:pt x="67668" y="1054"/>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3" name="Google Shape;613;p2"/>
            <p:cNvSpPr/>
            <p:nvPr/>
          </p:nvSpPr>
          <p:spPr>
            <a:xfrm>
              <a:off x="5139525" y="3731850"/>
              <a:ext cx="1235775" cy="1196025"/>
            </a:xfrm>
            <a:custGeom>
              <a:avLst/>
              <a:gdLst/>
              <a:ahLst/>
              <a:cxnLst/>
              <a:rect l="l" t="t" r="r" b="b"/>
              <a:pathLst>
                <a:path w="49431" h="47841" extrusionOk="0">
                  <a:moveTo>
                    <a:pt x="32276" y="0"/>
                  </a:moveTo>
                  <a:cubicBezTo>
                    <a:pt x="32276" y="0"/>
                    <a:pt x="14678" y="31388"/>
                    <a:pt x="5842" y="37969"/>
                  </a:cubicBezTo>
                  <a:cubicBezTo>
                    <a:pt x="3883" y="39448"/>
                    <a:pt x="1960" y="40779"/>
                    <a:pt x="259" y="42073"/>
                  </a:cubicBezTo>
                  <a:cubicBezTo>
                    <a:pt x="1" y="44402"/>
                    <a:pt x="75" y="46029"/>
                    <a:pt x="112" y="46879"/>
                  </a:cubicBezTo>
                  <a:cubicBezTo>
                    <a:pt x="149" y="47249"/>
                    <a:pt x="186" y="47582"/>
                    <a:pt x="186" y="47840"/>
                  </a:cubicBezTo>
                  <a:lnTo>
                    <a:pt x="19743" y="47840"/>
                  </a:lnTo>
                  <a:cubicBezTo>
                    <a:pt x="19225" y="44698"/>
                    <a:pt x="18967" y="37267"/>
                    <a:pt x="23736" y="24253"/>
                  </a:cubicBezTo>
                  <a:cubicBezTo>
                    <a:pt x="23736" y="24253"/>
                    <a:pt x="23736" y="35936"/>
                    <a:pt x="24845" y="39300"/>
                  </a:cubicBezTo>
                  <a:cubicBezTo>
                    <a:pt x="25466" y="41183"/>
                    <a:pt x="25704" y="42185"/>
                    <a:pt x="26552" y="42185"/>
                  </a:cubicBezTo>
                  <a:cubicBezTo>
                    <a:pt x="27219" y="42185"/>
                    <a:pt x="28263" y="41564"/>
                    <a:pt x="30169" y="40261"/>
                  </a:cubicBezTo>
                  <a:cubicBezTo>
                    <a:pt x="34531" y="37341"/>
                    <a:pt x="49430" y="18227"/>
                    <a:pt x="49430" y="18227"/>
                  </a:cubicBezTo>
                  <a:lnTo>
                    <a:pt x="49430" y="11905"/>
                  </a:lnTo>
                  <a:cubicBezTo>
                    <a:pt x="49430" y="11905"/>
                    <a:pt x="43515" y="15417"/>
                    <a:pt x="39300" y="17524"/>
                  </a:cubicBezTo>
                  <a:cubicBezTo>
                    <a:pt x="38481" y="17934"/>
                    <a:pt x="37811" y="18137"/>
                    <a:pt x="37271" y="18137"/>
                  </a:cubicBezTo>
                  <a:cubicBezTo>
                    <a:pt x="35037" y="18137"/>
                    <a:pt x="35043" y="14657"/>
                    <a:pt x="35936" y="7986"/>
                  </a:cubicBezTo>
                  <a:cubicBezTo>
                    <a:pt x="36158" y="6396"/>
                    <a:pt x="36676" y="3919"/>
                    <a:pt x="37415" y="962"/>
                  </a:cubicBezTo>
                  <a:lnTo>
                    <a:pt x="322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4" name="Google Shape;614;p2"/>
            <p:cNvSpPr/>
            <p:nvPr/>
          </p:nvSpPr>
          <p:spPr>
            <a:xfrm>
              <a:off x="3913950" y="3766050"/>
              <a:ext cx="429825" cy="1161825"/>
            </a:xfrm>
            <a:custGeom>
              <a:avLst/>
              <a:gdLst/>
              <a:ahLst/>
              <a:cxnLst/>
              <a:rect l="l" t="t" r="r" b="b"/>
              <a:pathLst>
                <a:path w="17193" h="46473" extrusionOk="0">
                  <a:moveTo>
                    <a:pt x="17192" y="0"/>
                  </a:moveTo>
                  <a:lnTo>
                    <a:pt x="13162" y="8097"/>
                  </a:lnTo>
                  <a:cubicBezTo>
                    <a:pt x="9095" y="24549"/>
                    <a:pt x="1590" y="42738"/>
                    <a:pt x="1" y="46472"/>
                  </a:cubicBezTo>
                  <a:lnTo>
                    <a:pt x="6101" y="46472"/>
                  </a:lnTo>
                  <a:lnTo>
                    <a:pt x="171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5" name="Google Shape;615;p2"/>
            <p:cNvSpPr/>
            <p:nvPr/>
          </p:nvSpPr>
          <p:spPr>
            <a:xfrm>
              <a:off x="5142300" y="4519325"/>
              <a:ext cx="933525" cy="401150"/>
            </a:xfrm>
            <a:custGeom>
              <a:avLst/>
              <a:gdLst/>
              <a:ahLst/>
              <a:cxnLst/>
              <a:rect l="l" t="t" r="r" b="b"/>
              <a:pathLst>
                <a:path w="37341" h="16046" extrusionOk="0">
                  <a:moveTo>
                    <a:pt x="24142" y="777"/>
                  </a:moveTo>
                  <a:lnTo>
                    <a:pt x="24142" y="777"/>
                  </a:lnTo>
                  <a:cubicBezTo>
                    <a:pt x="24216" y="1886"/>
                    <a:pt x="24290" y="2995"/>
                    <a:pt x="24401" y="3993"/>
                  </a:cubicBezTo>
                  <a:cubicBezTo>
                    <a:pt x="24549" y="5546"/>
                    <a:pt x="24771" y="6914"/>
                    <a:pt x="25030" y="7690"/>
                  </a:cubicBezTo>
                  <a:cubicBezTo>
                    <a:pt x="25252" y="8430"/>
                    <a:pt x="25436" y="8984"/>
                    <a:pt x="25621" y="9428"/>
                  </a:cubicBezTo>
                  <a:cubicBezTo>
                    <a:pt x="25769" y="9872"/>
                    <a:pt x="25954" y="10167"/>
                    <a:pt x="26102" y="10278"/>
                  </a:cubicBezTo>
                  <a:cubicBezTo>
                    <a:pt x="26213" y="10352"/>
                    <a:pt x="26287" y="10389"/>
                    <a:pt x="26435" y="10389"/>
                  </a:cubicBezTo>
                  <a:lnTo>
                    <a:pt x="26472" y="10389"/>
                  </a:lnTo>
                  <a:cubicBezTo>
                    <a:pt x="26693" y="10389"/>
                    <a:pt x="27100" y="10241"/>
                    <a:pt x="27655" y="9945"/>
                  </a:cubicBezTo>
                  <a:cubicBezTo>
                    <a:pt x="28209" y="9650"/>
                    <a:pt x="28949" y="9169"/>
                    <a:pt x="29910" y="8541"/>
                  </a:cubicBezTo>
                  <a:cubicBezTo>
                    <a:pt x="30797" y="7912"/>
                    <a:pt x="32276" y="6507"/>
                    <a:pt x="33940" y="4696"/>
                  </a:cubicBezTo>
                  <a:cubicBezTo>
                    <a:pt x="35012" y="3550"/>
                    <a:pt x="36158" y="2256"/>
                    <a:pt x="37341" y="888"/>
                  </a:cubicBezTo>
                  <a:lnTo>
                    <a:pt x="24142" y="777"/>
                  </a:lnTo>
                  <a:close/>
                  <a:moveTo>
                    <a:pt x="11868" y="0"/>
                  </a:moveTo>
                  <a:cubicBezTo>
                    <a:pt x="9613" y="2847"/>
                    <a:pt x="7506" y="5176"/>
                    <a:pt x="5731" y="6470"/>
                  </a:cubicBezTo>
                  <a:cubicBezTo>
                    <a:pt x="3883" y="7875"/>
                    <a:pt x="2108" y="9132"/>
                    <a:pt x="481" y="10315"/>
                  </a:cubicBezTo>
                  <a:cubicBezTo>
                    <a:pt x="333" y="11757"/>
                    <a:pt x="259" y="12940"/>
                    <a:pt x="259" y="13827"/>
                  </a:cubicBezTo>
                  <a:cubicBezTo>
                    <a:pt x="259" y="14493"/>
                    <a:pt x="296" y="15010"/>
                    <a:pt x="333" y="15343"/>
                  </a:cubicBezTo>
                  <a:lnTo>
                    <a:pt x="1" y="15380"/>
                  </a:lnTo>
                  <a:lnTo>
                    <a:pt x="333" y="15380"/>
                  </a:lnTo>
                  <a:cubicBezTo>
                    <a:pt x="333" y="15602"/>
                    <a:pt x="370" y="15824"/>
                    <a:pt x="370" y="16046"/>
                  </a:cubicBezTo>
                  <a:lnTo>
                    <a:pt x="19299" y="16046"/>
                  </a:lnTo>
                  <a:cubicBezTo>
                    <a:pt x="19151" y="15195"/>
                    <a:pt x="19077" y="14086"/>
                    <a:pt x="19077" y="12681"/>
                  </a:cubicBezTo>
                  <a:cubicBezTo>
                    <a:pt x="19077" y="9872"/>
                    <a:pt x="19447" y="5953"/>
                    <a:pt x="20778" y="740"/>
                  </a:cubicBezTo>
                  <a:lnTo>
                    <a:pt x="13273" y="666"/>
                  </a:lnTo>
                  <a:cubicBezTo>
                    <a:pt x="12682" y="666"/>
                    <a:pt x="12201" y="407"/>
                    <a:pt x="118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6" name="Google Shape;616;p2"/>
            <p:cNvSpPr/>
            <p:nvPr/>
          </p:nvSpPr>
          <p:spPr>
            <a:xfrm>
              <a:off x="3925975" y="4024850"/>
              <a:ext cx="355850" cy="895625"/>
            </a:xfrm>
            <a:custGeom>
              <a:avLst/>
              <a:gdLst/>
              <a:ahLst/>
              <a:cxnLst/>
              <a:rect l="l" t="t" r="r" b="b"/>
              <a:pathLst>
                <a:path w="14234" h="35825" extrusionOk="0">
                  <a:moveTo>
                    <a:pt x="14234" y="0"/>
                  </a:moveTo>
                  <a:lnTo>
                    <a:pt x="11498" y="8060"/>
                  </a:lnTo>
                  <a:lnTo>
                    <a:pt x="12348" y="7912"/>
                  </a:lnTo>
                  <a:lnTo>
                    <a:pt x="14234" y="0"/>
                  </a:lnTo>
                  <a:close/>
                  <a:moveTo>
                    <a:pt x="7727" y="27358"/>
                  </a:moveTo>
                  <a:lnTo>
                    <a:pt x="7727" y="27358"/>
                  </a:lnTo>
                  <a:cubicBezTo>
                    <a:pt x="5805" y="27913"/>
                    <a:pt x="4104" y="28394"/>
                    <a:pt x="2847" y="28726"/>
                  </a:cubicBezTo>
                  <a:cubicBezTo>
                    <a:pt x="1590" y="31980"/>
                    <a:pt x="555" y="34457"/>
                    <a:pt x="0" y="35825"/>
                  </a:cubicBezTo>
                  <a:lnTo>
                    <a:pt x="5694" y="35825"/>
                  </a:lnTo>
                  <a:lnTo>
                    <a:pt x="7727" y="27358"/>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7" name="Google Shape;617;p2"/>
            <p:cNvSpPr/>
            <p:nvPr/>
          </p:nvSpPr>
          <p:spPr>
            <a:xfrm>
              <a:off x="3906550" y="2694575"/>
              <a:ext cx="2476150" cy="2241625"/>
            </a:xfrm>
            <a:custGeom>
              <a:avLst/>
              <a:gdLst/>
              <a:ahLst/>
              <a:cxnLst/>
              <a:rect l="l" t="t" r="r" b="b"/>
              <a:pathLst>
                <a:path w="99046" h="89665" extrusionOk="0">
                  <a:moveTo>
                    <a:pt x="25427" y="29501"/>
                  </a:moveTo>
                  <a:cubicBezTo>
                    <a:pt x="25333" y="29501"/>
                    <a:pt x="25243" y="29537"/>
                    <a:pt x="25178" y="29624"/>
                  </a:cubicBezTo>
                  <a:lnTo>
                    <a:pt x="20704" y="35502"/>
                  </a:lnTo>
                  <a:cubicBezTo>
                    <a:pt x="20594" y="35650"/>
                    <a:pt x="20594" y="35835"/>
                    <a:pt x="20741" y="35946"/>
                  </a:cubicBezTo>
                  <a:cubicBezTo>
                    <a:pt x="20803" y="35992"/>
                    <a:pt x="20872" y="36013"/>
                    <a:pt x="20939" y="36013"/>
                  </a:cubicBezTo>
                  <a:cubicBezTo>
                    <a:pt x="21031" y="36013"/>
                    <a:pt x="21121" y="35973"/>
                    <a:pt x="21185" y="35909"/>
                  </a:cubicBezTo>
                  <a:lnTo>
                    <a:pt x="25659" y="29993"/>
                  </a:lnTo>
                  <a:cubicBezTo>
                    <a:pt x="25769" y="29846"/>
                    <a:pt x="25732" y="29661"/>
                    <a:pt x="25622" y="29550"/>
                  </a:cubicBezTo>
                  <a:cubicBezTo>
                    <a:pt x="25560" y="29519"/>
                    <a:pt x="25493" y="29501"/>
                    <a:pt x="25427" y="29501"/>
                  </a:cubicBezTo>
                  <a:close/>
                  <a:moveTo>
                    <a:pt x="84879" y="20321"/>
                  </a:moveTo>
                  <a:cubicBezTo>
                    <a:pt x="84739" y="20321"/>
                    <a:pt x="84619" y="20421"/>
                    <a:pt x="84590" y="20566"/>
                  </a:cubicBezTo>
                  <a:lnTo>
                    <a:pt x="79044" y="41196"/>
                  </a:lnTo>
                  <a:cubicBezTo>
                    <a:pt x="79007" y="41343"/>
                    <a:pt x="79118" y="41528"/>
                    <a:pt x="79266" y="41565"/>
                  </a:cubicBezTo>
                  <a:cubicBezTo>
                    <a:pt x="79297" y="41571"/>
                    <a:pt x="79326" y="41574"/>
                    <a:pt x="79355" y="41574"/>
                  </a:cubicBezTo>
                  <a:cubicBezTo>
                    <a:pt x="79497" y="41574"/>
                    <a:pt x="79605" y="41497"/>
                    <a:pt x="79636" y="41343"/>
                  </a:cubicBezTo>
                  <a:lnTo>
                    <a:pt x="85181" y="20714"/>
                  </a:lnTo>
                  <a:cubicBezTo>
                    <a:pt x="85255" y="20529"/>
                    <a:pt x="85144" y="20381"/>
                    <a:pt x="84996" y="20344"/>
                  </a:cubicBezTo>
                  <a:cubicBezTo>
                    <a:pt x="84957" y="20328"/>
                    <a:pt x="84917" y="20321"/>
                    <a:pt x="84879" y="20321"/>
                  </a:cubicBezTo>
                  <a:close/>
                  <a:moveTo>
                    <a:pt x="45982" y="639"/>
                  </a:moveTo>
                  <a:cubicBezTo>
                    <a:pt x="46008" y="736"/>
                    <a:pt x="46029" y="896"/>
                    <a:pt x="46029" y="1119"/>
                  </a:cubicBezTo>
                  <a:cubicBezTo>
                    <a:pt x="46029" y="1600"/>
                    <a:pt x="45955" y="2376"/>
                    <a:pt x="45771" y="3633"/>
                  </a:cubicBezTo>
                  <a:cubicBezTo>
                    <a:pt x="45771" y="3633"/>
                    <a:pt x="42258" y="23413"/>
                    <a:pt x="41408" y="30881"/>
                  </a:cubicBezTo>
                  <a:cubicBezTo>
                    <a:pt x="40595" y="38275"/>
                    <a:pt x="36380" y="50623"/>
                    <a:pt x="33127" y="60605"/>
                  </a:cubicBezTo>
                  <a:cubicBezTo>
                    <a:pt x="30343" y="69280"/>
                    <a:pt x="26571" y="84987"/>
                    <a:pt x="25644" y="89036"/>
                  </a:cubicBezTo>
                  <a:lnTo>
                    <a:pt x="779" y="89036"/>
                  </a:lnTo>
                  <a:cubicBezTo>
                    <a:pt x="2092" y="85905"/>
                    <a:pt x="5803" y="76838"/>
                    <a:pt x="9281" y="66336"/>
                  </a:cubicBezTo>
                  <a:cubicBezTo>
                    <a:pt x="12941" y="55244"/>
                    <a:pt x="16305" y="42637"/>
                    <a:pt x="16342" y="33727"/>
                  </a:cubicBezTo>
                  <a:cubicBezTo>
                    <a:pt x="16342" y="24854"/>
                    <a:pt x="16157" y="17202"/>
                    <a:pt x="16157" y="11545"/>
                  </a:cubicBezTo>
                  <a:cubicBezTo>
                    <a:pt x="16157" y="8218"/>
                    <a:pt x="16194" y="5593"/>
                    <a:pt x="16416" y="3781"/>
                  </a:cubicBezTo>
                  <a:cubicBezTo>
                    <a:pt x="16490" y="2894"/>
                    <a:pt x="16638" y="2191"/>
                    <a:pt x="16786" y="1748"/>
                  </a:cubicBezTo>
                  <a:cubicBezTo>
                    <a:pt x="16860" y="1526"/>
                    <a:pt x="16933" y="1378"/>
                    <a:pt x="17007" y="1267"/>
                  </a:cubicBezTo>
                  <a:cubicBezTo>
                    <a:pt x="17081" y="1193"/>
                    <a:pt x="17118" y="1193"/>
                    <a:pt x="17155" y="1193"/>
                  </a:cubicBezTo>
                  <a:cubicBezTo>
                    <a:pt x="17636" y="1156"/>
                    <a:pt x="19706" y="1082"/>
                    <a:pt x="22516" y="1045"/>
                  </a:cubicBezTo>
                  <a:cubicBezTo>
                    <a:pt x="26694" y="934"/>
                    <a:pt x="32609" y="860"/>
                    <a:pt x="37452" y="750"/>
                  </a:cubicBezTo>
                  <a:cubicBezTo>
                    <a:pt x="39855" y="713"/>
                    <a:pt x="42036" y="676"/>
                    <a:pt x="43589" y="676"/>
                  </a:cubicBezTo>
                  <a:cubicBezTo>
                    <a:pt x="44869" y="645"/>
                    <a:pt x="45721" y="640"/>
                    <a:pt x="45982" y="639"/>
                  </a:cubicBezTo>
                  <a:close/>
                  <a:moveTo>
                    <a:pt x="67916" y="1637"/>
                  </a:moveTo>
                  <a:cubicBezTo>
                    <a:pt x="68988" y="1637"/>
                    <a:pt x="70319" y="1785"/>
                    <a:pt x="72020" y="2007"/>
                  </a:cubicBezTo>
                  <a:cubicBezTo>
                    <a:pt x="75717" y="2598"/>
                    <a:pt x="81743" y="3448"/>
                    <a:pt x="86845" y="4484"/>
                  </a:cubicBezTo>
                  <a:cubicBezTo>
                    <a:pt x="89396" y="4964"/>
                    <a:pt x="91725" y="5519"/>
                    <a:pt x="93389" y="6073"/>
                  </a:cubicBezTo>
                  <a:cubicBezTo>
                    <a:pt x="94202" y="6332"/>
                    <a:pt x="94867" y="6591"/>
                    <a:pt x="95311" y="6887"/>
                  </a:cubicBezTo>
                  <a:cubicBezTo>
                    <a:pt x="95533" y="6998"/>
                    <a:pt x="95681" y="7109"/>
                    <a:pt x="95792" y="7219"/>
                  </a:cubicBezTo>
                  <a:cubicBezTo>
                    <a:pt x="95903" y="7330"/>
                    <a:pt x="95903" y="7404"/>
                    <a:pt x="95903" y="7441"/>
                  </a:cubicBezTo>
                  <a:cubicBezTo>
                    <a:pt x="95903" y="7552"/>
                    <a:pt x="95866" y="7811"/>
                    <a:pt x="95792" y="8144"/>
                  </a:cubicBezTo>
                  <a:cubicBezTo>
                    <a:pt x="95200" y="10806"/>
                    <a:pt x="92760" y="19198"/>
                    <a:pt x="90320" y="27849"/>
                  </a:cubicBezTo>
                  <a:cubicBezTo>
                    <a:pt x="87880" y="36537"/>
                    <a:pt x="85477" y="45484"/>
                    <a:pt x="84959" y="49440"/>
                  </a:cubicBezTo>
                  <a:cubicBezTo>
                    <a:pt x="84590" y="52028"/>
                    <a:pt x="84368" y="54135"/>
                    <a:pt x="84368" y="55762"/>
                  </a:cubicBezTo>
                  <a:cubicBezTo>
                    <a:pt x="84368" y="57056"/>
                    <a:pt x="84516" y="58054"/>
                    <a:pt x="84848" y="58794"/>
                  </a:cubicBezTo>
                  <a:cubicBezTo>
                    <a:pt x="85033" y="59163"/>
                    <a:pt x="85255" y="59459"/>
                    <a:pt x="85551" y="59644"/>
                  </a:cubicBezTo>
                  <a:cubicBezTo>
                    <a:pt x="85847" y="59829"/>
                    <a:pt x="86216" y="59940"/>
                    <a:pt x="86586" y="59940"/>
                  </a:cubicBezTo>
                  <a:cubicBezTo>
                    <a:pt x="87215" y="59940"/>
                    <a:pt x="87917" y="59718"/>
                    <a:pt x="88767" y="59311"/>
                  </a:cubicBezTo>
                  <a:cubicBezTo>
                    <a:pt x="92261" y="57533"/>
                    <a:pt x="96924" y="54816"/>
                    <a:pt x="98417" y="53938"/>
                  </a:cubicBezTo>
                  <a:lnTo>
                    <a:pt x="98417" y="53938"/>
                  </a:lnTo>
                  <a:lnTo>
                    <a:pt x="98417" y="59631"/>
                  </a:lnTo>
                  <a:lnTo>
                    <a:pt x="98417" y="59631"/>
                  </a:lnTo>
                  <a:cubicBezTo>
                    <a:pt x="98320" y="59757"/>
                    <a:pt x="98132" y="60003"/>
                    <a:pt x="97862" y="60346"/>
                  </a:cubicBezTo>
                  <a:cubicBezTo>
                    <a:pt x="96383" y="62195"/>
                    <a:pt x="92686" y="66853"/>
                    <a:pt x="88878" y="71364"/>
                  </a:cubicBezTo>
                  <a:cubicBezTo>
                    <a:pt x="86993" y="73619"/>
                    <a:pt x="85070" y="75874"/>
                    <a:pt x="83370" y="77686"/>
                  </a:cubicBezTo>
                  <a:cubicBezTo>
                    <a:pt x="81706" y="79497"/>
                    <a:pt x="80227" y="80902"/>
                    <a:pt x="79340" y="81531"/>
                  </a:cubicBezTo>
                  <a:cubicBezTo>
                    <a:pt x="78379" y="82159"/>
                    <a:pt x="77639" y="82640"/>
                    <a:pt x="77085" y="82935"/>
                  </a:cubicBezTo>
                  <a:cubicBezTo>
                    <a:pt x="76493" y="83268"/>
                    <a:pt x="76123" y="83379"/>
                    <a:pt x="75865" y="83379"/>
                  </a:cubicBezTo>
                  <a:cubicBezTo>
                    <a:pt x="75717" y="83379"/>
                    <a:pt x="75643" y="83342"/>
                    <a:pt x="75532" y="83268"/>
                  </a:cubicBezTo>
                  <a:cubicBezTo>
                    <a:pt x="75384" y="83157"/>
                    <a:pt x="75199" y="82862"/>
                    <a:pt x="75051" y="82418"/>
                  </a:cubicBezTo>
                  <a:cubicBezTo>
                    <a:pt x="74866" y="81974"/>
                    <a:pt x="74682" y="81420"/>
                    <a:pt x="74460" y="80680"/>
                  </a:cubicBezTo>
                  <a:cubicBezTo>
                    <a:pt x="74201" y="79904"/>
                    <a:pt x="73979" y="78536"/>
                    <a:pt x="73831" y="76983"/>
                  </a:cubicBezTo>
                  <a:cubicBezTo>
                    <a:pt x="73572" y="74654"/>
                    <a:pt x="73461" y="71844"/>
                    <a:pt x="73388" y="69626"/>
                  </a:cubicBezTo>
                  <a:cubicBezTo>
                    <a:pt x="73388" y="68517"/>
                    <a:pt x="73351" y="67556"/>
                    <a:pt x="73351" y="66853"/>
                  </a:cubicBezTo>
                  <a:cubicBezTo>
                    <a:pt x="73351" y="66151"/>
                    <a:pt x="73351" y="65744"/>
                    <a:pt x="73351" y="65744"/>
                  </a:cubicBezTo>
                  <a:cubicBezTo>
                    <a:pt x="73351" y="65596"/>
                    <a:pt x="73240" y="65485"/>
                    <a:pt x="73092" y="65448"/>
                  </a:cubicBezTo>
                  <a:cubicBezTo>
                    <a:pt x="72944" y="65448"/>
                    <a:pt x="72796" y="65522"/>
                    <a:pt x="72759" y="65670"/>
                  </a:cubicBezTo>
                  <a:cubicBezTo>
                    <a:pt x="72750" y="65695"/>
                    <a:pt x="72741" y="65719"/>
                    <a:pt x="72732" y="65744"/>
                  </a:cubicBezTo>
                  <a:lnTo>
                    <a:pt x="72722" y="65744"/>
                  </a:lnTo>
                  <a:cubicBezTo>
                    <a:pt x="72722" y="65746"/>
                    <a:pt x="72722" y="65755"/>
                    <a:pt x="72722" y="65771"/>
                  </a:cubicBezTo>
                  <a:lnTo>
                    <a:pt x="72722" y="65771"/>
                  </a:lnTo>
                  <a:cubicBezTo>
                    <a:pt x="69315" y="75070"/>
                    <a:pt x="68507" y="81545"/>
                    <a:pt x="68507" y="85671"/>
                  </a:cubicBezTo>
                  <a:cubicBezTo>
                    <a:pt x="68507" y="87058"/>
                    <a:pt x="68592" y="88163"/>
                    <a:pt x="68711" y="89036"/>
                  </a:cubicBezTo>
                  <a:lnTo>
                    <a:pt x="49802" y="89036"/>
                  </a:lnTo>
                  <a:cubicBezTo>
                    <a:pt x="49780" y="88832"/>
                    <a:pt x="49763" y="88618"/>
                    <a:pt x="49763" y="88370"/>
                  </a:cubicBezTo>
                  <a:lnTo>
                    <a:pt x="49431" y="88370"/>
                  </a:lnTo>
                  <a:lnTo>
                    <a:pt x="49763" y="88333"/>
                  </a:lnTo>
                  <a:cubicBezTo>
                    <a:pt x="49726" y="88000"/>
                    <a:pt x="49689" y="87483"/>
                    <a:pt x="49689" y="86817"/>
                  </a:cubicBezTo>
                  <a:cubicBezTo>
                    <a:pt x="49689" y="83786"/>
                    <a:pt x="50244" y="77649"/>
                    <a:pt x="53793" y="68554"/>
                  </a:cubicBezTo>
                  <a:cubicBezTo>
                    <a:pt x="58156" y="57389"/>
                    <a:pt x="61557" y="40826"/>
                    <a:pt x="62407" y="27147"/>
                  </a:cubicBezTo>
                  <a:cubicBezTo>
                    <a:pt x="62814" y="20344"/>
                    <a:pt x="63184" y="14725"/>
                    <a:pt x="63479" y="10806"/>
                  </a:cubicBezTo>
                  <a:cubicBezTo>
                    <a:pt x="63627" y="8846"/>
                    <a:pt x="63738" y="7330"/>
                    <a:pt x="63812" y="6295"/>
                  </a:cubicBezTo>
                  <a:cubicBezTo>
                    <a:pt x="63886" y="5260"/>
                    <a:pt x="63923" y="4705"/>
                    <a:pt x="63923" y="4705"/>
                  </a:cubicBezTo>
                  <a:lnTo>
                    <a:pt x="63923" y="4668"/>
                  </a:lnTo>
                  <a:cubicBezTo>
                    <a:pt x="63923" y="4188"/>
                    <a:pt x="63960" y="3781"/>
                    <a:pt x="64071" y="3411"/>
                  </a:cubicBezTo>
                  <a:cubicBezTo>
                    <a:pt x="64219" y="2857"/>
                    <a:pt x="64515" y="2450"/>
                    <a:pt x="65069" y="2154"/>
                  </a:cubicBezTo>
                  <a:cubicBezTo>
                    <a:pt x="65661" y="1859"/>
                    <a:pt x="66548" y="1637"/>
                    <a:pt x="67916" y="1637"/>
                  </a:cubicBezTo>
                  <a:close/>
                  <a:moveTo>
                    <a:pt x="46167" y="0"/>
                  </a:moveTo>
                  <a:cubicBezTo>
                    <a:pt x="46146" y="0"/>
                    <a:pt x="46124" y="3"/>
                    <a:pt x="46103" y="10"/>
                  </a:cubicBezTo>
                  <a:cubicBezTo>
                    <a:pt x="46090" y="10"/>
                    <a:pt x="46078" y="11"/>
                    <a:pt x="46066" y="12"/>
                  </a:cubicBezTo>
                  <a:lnTo>
                    <a:pt x="46066" y="12"/>
                  </a:lnTo>
                  <a:lnTo>
                    <a:pt x="46066" y="10"/>
                  </a:lnTo>
                  <a:cubicBezTo>
                    <a:pt x="46066" y="10"/>
                    <a:pt x="39338" y="121"/>
                    <a:pt x="32350" y="232"/>
                  </a:cubicBezTo>
                  <a:cubicBezTo>
                    <a:pt x="28838" y="306"/>
                    <a:pt x="25289" y="380"/>
                    <a:pt x="22479" y="417"/>
                  </a:cubicBezTo>
                  <a:cubicBezTo>
                    <a:pt x="19669" y="491"/>
                    <a:pt x="17636" y="528"/>
                    <a:pt x="17118" y="565"/>
                  </a:cubicBezTo>
                  <a:cubicBezTo>
                    <a:pt x="16896" y="602"/>
                    <a:pt x="16675" y="713"/>
                    <a:pt x="16564" y="897"/>
                  </a:cubicBezTo>
                  <a:cubicBezTo>
                    <a:pt x="16305" y="1193"/>
                    <a:pt x="16157" y="1637"/>
                    <a:pt x="16009" y="2228"/>
                  </a:cubicBezTo>
                  <a:cubicBezTo>
                    <a:pt x="15639" y="3966"/>
                    <a:pt x="15529" y="7182"/>
                    <a:pt x="15529" y="11545"/>
                  </a:cubicBezTo>
                  <a:cubicBezTo>
                    <a:pt x="15529" y="17202"/>
                    <a:pt x="15713" y="24854"/>
                    <a:pt x="15713" y="33727"/>
                  </a:cubicBezTo>
                  <a:cubicBezTo>
                    <a:pt x="15713" y="42490"/>
                    <a:pt x="12349" y="55097"/>
                    <a:pt x="8689" y="66114"/>
                  </a:cubicBezTo>
                  <a:cubicBezTo>
                    <a:pt x="5029" y="77168"/>
                    <a:pt x="1110" y="86633"/>
                    <a:pt x="38" y="89220"/>
                  </a:cubicBezTo>
                  <a:cubicBezTo>
                    <a:pt x="1" y="89331"/>
                    <a:pt x="1" y="89442"/>
                    <a:pt x="38" y="89516"/>
                  </a:cubicBezTo>
                  <a:cubicBezTo>
                    <a:pt x="112" y="89590"/>
                    <a:pt x="223" y="89664"/>
                    <a:pt x="297" y="89664"/>
                  </a:cubicBezTo>
                  <a:lnTo>
                    <a:pt x="25880" y="89664"/>
                  </a:lnTo>
                  <a:cubicBezTo>
                    <a:pt x="26028" y="89664"/>
                    <a:pt x="26139" y="89553"/>
                    <a:pt x="26176" y="89405"/>
                  </a:cubicBezTo>
                  <a:cubicBezTo>
                    <a:pt x="26989" y="85856"/>
                    <a:pt x="30871" y="69626"/>
                    <a:pt x="33718" y="60790"/>
                  </a:cubicBezTo>
                  <a:cubicBezTo>
                    <a:pt x="36972" y="50845"/>
                    <a:pt x="41186" y="38460"/>
                    <a:pt x="42036" y="30955"/>
                  </a:cubicBezTo>
                  <a:cubicBezTo>
                    <a:pt x="42443" y="27258"/>
                    <a:pt x="43515" y="20455"/>
                    <a:pt x="44514" y="14577"/>
                  </a:cubicBezTo>
                  <a:cubicBezTo>
                    <a:pt x="44994" y="11619"/>
                    <a:pt x="45475" y="8920"/>
                    <a:pt x="45807" y="6961"/>
                  </a:cubicBezTo>
                  <a:cubicBezTo>
                    <a:pt x="45992" y="5962"/>
                    <a:pt x="46140" y="5149"/>
                    <a:pt x="46214" y="4595"/>
                  </a:cubicBezTo>
                  <a:cubicBezTo>
                    <a:pt x="46325" y="4040"/>
                    <a:pt x="46362" y="3744"/>
                    <a:pt x="46362" y="3744"/>
                  </a:cubicBezTo>
                  <a:cubicBezTo>
                    <a:pt x="46584" y="2450"/>
                    <a:pt x="46621" y="1637"/>
                    <a:pt x="46621" y="1119"/>
                  </a:cubicBezTo>
                  <a:cubicBezTo>
                    <a:pt x="46621" y="750"/>
                    <a:pt x="46584" y="528"/>
                    <a:pt x="46547" y="343"/>
                  </a:cubicBezTo>
                  <a:cubicBezTo>
                    <a:pt x="46510" y="232"/>
                    <a:pt x="46473" y="158"/>
                    <a:pt x="46399" y="84"/>
                  </a:cubicBezTo>
                  <a:cubicBezTo>
                    <a:pt x="46339" y="54"/>
                    <a:pt x="46255" y="0"/>
                    <a:pt x="46167" y="0"/>
                  </a:cubicBezTo>
                  <a:close/>
                  <a:moveTo>
                    <a:pt x="67916" y="1045"/>
                  </a:moveTo>
                  <a:cubicBezTo>
                    <a:pt x="66030" y="1045"/>
                    <a:pt x="64884" y="1378"/>
                    <a:pt x="64182" y="2044"/>
                  </a:cubicBezTo>
                  <a:cubicBezTo>
                    <a:pt x="63812" y="2376"/>
                    <a:pt x="63590" y="2783"/>
                    <a:pt x="63479" y="3227"/>
                  </a:cubicBezTo>
                  <a:cubicBezTo>
                    <a:pt x="63371" y="3660"/>
                    <a:pt x="63333" y="4128"/>
                    <a:pt x="63332" y="4632"/>
                  </a:cubicBezTo>
                  <a:lnTo>
                    <a:pt x="63332" y="4632"/>
                  </a:lnTo>
                  <a:lnTo>
                    <a:pt x="63332" y="4631"/>
                  </a:lnTo>
                  <a:cubicBezTo>
                    <a:pt x="63332" y="4631"/>
                    <a:pt x="62629" y="13504"/>
                    <a:pt x="61779" y="27110"/>
                  </a:cubicBezTo>
                  <a:cubicBezTo>
                    <a:pt x="60928" y="40715"/>
                    <a:pt x="57564" y="57278"/>
                    <a:pt x="53239" y="68332"/>
                  </a:cubicBezTo>
                  <a:cubicBezTo>
                    <a:pt x="49615" y="77464"/>
                    <a:pt x="49098" y="83712"/>
                    <a:pt x="49098" y="86817"/>
                  </a:cubicBezTo>
                  <a:cubicBezTo>
                    <a:pt x="49098" y="87483"/>
                    <a:pt x="49098" y="88000"/>
                    <a:pt x="49135" y="88407"/>
                  </a:cubicBezTo>
                  <a:cubicBezTo>
                    <a:pt x="49172" y="88777"/>
                    <a:pt x="49172" y="89073"/>
                    <a:pt x="49209" y="89368"/>
                  </a:cubicBezTo>
                  <a:cubicBezTo>
                    <a:pt x="49209" y="89516"/>
                    <a:pt x="49357" y="89664"/>
                    <a:pt x="49505" y="89664"/>
                  </a:cubicBezTo>
                  <a:lnTo>
                    <a:pt x="69062" y="89664"/>
                  </a:lnTo>
                  <a:cubicBezTo>
                    <a:pt x="69173" y="89664"/>
                    <a:pt x="69247" y="89627"/>
                    <a:pt x="69321" y="89553"/>
                  </a:cubicBezTo>
                  <a:cubicBezTo>
                    <a:pt x="69358" y="89479"/>
                    <a:pt x="69395" y="89405"/>
                    <a:pt x="69395" y="89294"/>
                  </a:cubicBezTo>
                  <a:cubicBezTo>
                    <a:pt x="69247" y="88444"/>
                    <a:pt x="69099" y="87224"/>
                    <a:pt x="69099" y="85671"/>
                  </a:cubicBezTo>
                  <a:cubicBezTo>
                    <a:pt x="69099" y="81879"/>
                    <a:pt x="69819" y="75960"/>
                    <a:pt x="72738" y="67481"/>
                  </a:cubicBezTo>
                  <a:lnTo>
                    <a:pt x="72738" y="67481"/>
                  </a:lnTo>
                  <a:cubicBezTo>
                    <a:pt x="72756" y="68639"/>
                    <a:pt x="72793" y="70268"/>
                    <a:pt x="72870" y="72029"/>
                  </a:cubicBezTo>
                  <a:cubicBezTo>
                    <a:pt x="72944" y="73693"/>
                    <a:pt x="73055" y="75467"/>
                    <a:pt x="73203" y="77057"/>
                  </a:cubicBezTo>
                  <a:cubicBezTo>
                    <a:pt x="73351" y="78610"/>
                    <a:pt x="73572" y="79978"/>
                    <a:pt x="73868" y="80902"/>
                  </a:cubicBezTo>
                  <a:cubicBezTo>
                    <a:pt x="74201" y="81826"/>
                    <a:pt x="74386" y="82566"/>
                    <a:pt x="74645" y="83083"/>
                  </a:cubicBezTo>
                  <a:cubicBezTo>
                    <a:pt x="74792" y="83342"/>
                    <a:pt x="74940" y="83564"/>
                    <a:pt x="75125" y="83749"/>
                  </a:cubicBezTo>
                  <a:cubicBezTo>
                    <a:pt x="75347" y="83897"/>
                    <a:pt x="75606" y="84008"/>
                    <a:pt x="75865" y="84008"/>
                  </a:cubicBezTo>
                  <a:cubicBezTo>
                    <a:pt x="76308" y="83971"/>
                    <a:pt x="76752" y="83823"/>
                    <a:pt x="77380" y="83490"/>
                  </a:cubicBezTo>
                  <a:cubicBezTo>
                    <a:pt x="77972" y="83157"/>
                    <a:pt x="78711" y="82677"/>
                    <a:pt x="79673" y="82011"/>
                  </a:cubicBezTo>
                  <a:cubicBezTo>
                    <a:pt x="80819" y="81235"/>
                    <a:pt x="82556" y="79497"/>
                    <a:pt x="84553" y="77279"/>
                  </a:cubicBezTo>
                  <a:cubicBezTo>
                    <a:pt x="90616" y="70661"/>
                    <a:pt x="98971" y="59903"/>
                    <a:pt x="98971" y="59903"/>
                  </a:cubicBezTo>
                  <a:cubicBezTo>
                    <a:pt x="99008" y="59866"/>
                    <a:pt x="99045" y="59792"/>
                    <a:pt x="99045" y="59718"/>
                  </a:cubicBezTo>
                  <a:lnTo>
                    <a:pt x="99045" y="53396"/>
                  </a:lnTo>
                  <a:cubicBezTo>
                    <a:pt x="99045" y="53285"/>
                    <a:pt x="98971" y="53174"/>
                    <a:pt x="98897" y="53137"/>
                  </a:cubicBezTo>
                  <a:cubicBezTo>
                    <a:pt x="98842" y="53100"/>
                    <a:pt x="98786" y="53082"/>
                    <a:pt x="98731" y="53082"/>
                  </a:cubicBezTo>
                  <a:cubicBezTo>
                    <a:pt x="98675" y="53082"/>
                    <a:pt x="98620" y="53100"/>
                    <a:pt x="98565" y="53137"/>
                  </a:cubicBezTo>
                  <a:cubicBezTo>
                    <a:pt x="98565" y="53137"/>
                    <a:pt x="98232" y="53359"/>
                    <a:pt x="97603" y="53729"/>
                  </a:cubicBezTo>
                  <a:cubicBezTo>
                    <a:pt x="95755" y="54801"/>
                    <a:pt x="91651" y="57167"/>
                    <a:pt x="88472" y="58757"/>
                  </a:cubicBezTo>
                  <a:cubicBezTo>
                    <a:pt x="87695" y="59126"/>
                    <a:pt x="87067" y="59311"/>
                    <a:pt x="86586" y="59311"/>
                  </a:cubicBezTo>
                  <a:cubicBezTo>
                    <a:pt x="86290" y="59311"/>
                    <a:pt x="86068" y="59237"/>
                    <a:pt x="85884" y="59126"/>
                  </a:cubicBezTo>
                  <a:cubicBezTo>
                    <a:pt x="85625" y="58941"/>
                    <a:pt x="85403" y="58609"/>
                    <a:pt x="85218" y="58017"/>
                  </a:cubicBezTo>
                  <a:cubicBezTo>
                    <a:pt x="85070" y="57463"/>
                    <a:pt x="84996" y="56723"/>
                    <a:pt x="84996" y="55762"/>
                  </a:cubicBezTo>
                  <a:cubicBezTo>
                    <a:pt x="84996" y="54172"/>
                    <a:pt x="85218" y="52102"/>
                    <a:pt x="85551" y="49514"/>
                  </a:cubicBezTo>
                  <a:cubicBezTo>
                    <a:pt x="86105" y="45410"/>
                    <a:pt x="88804" y="35465"/>
                    <a:pt x="91392" y="26296"/>
                  </a:cubicBezTo>
                  <a:cubicBezTo>
                    <a:pt x="92686" y="21712"/>
                    <a:pt x="93943" y="17312"/>
                    <a:pt x="94904" y="13911"/>
                  </a:cubicBezTo>
                  <a:cubicBezTo>
                    <a:pt x="95385" y="12210"/>
                    <a:pt x="95755" y="10769"/>
                    <a:pt x="96051" y="9660"/>
                  </a:cubicBezTo>
                  <a:cubicBezTo>
                    <a:pt x="96198" y="9105"/>
                    <a:pt x="96309" y="8661"/>
                    <a:pt x="96383" y="8292"/>
                  </a:cubicBezTo>
                  <a:cubicBezTo>
                    <a:pt x="96457" y="7922"/>
                    <a:pt x="96494" y="7663"/>
                    <a:pt x="96531" y="7478"/>
                  </a:cubicBezTo>
                  <a:lnTo>
                    <a:pt x="96531" y="7441"/>
                  </a:lnTo>
                  <a:cubicBezTo>
                    <a:pt x="96531" y="7219"/>
                    <a:pt x="96420" y="6998"/>
                    <a:pt x="96235" y="6813"/>
                  </a:cubicBezTo>
                  <a:cubicBezTo>
                    <a:pt x="95977" y="6480"/>
                    <a:pt x="95496" y="6221"/>
                    <a:pt x="94867" y="5962"/>
                  </a:cubicBezTo>
                  <a:cubicBezTo>
                    <a:pt x="92686" y="5001"/>
                    <a:pt x="88545" y="4114"/>
                    <a:pt x="84146" y="3338"/>
                  </a:cubicBezTo>
                  <a:cubicBezTo>
                    <a:pt x="79746" y="2561"/>
                    <a:pt x="75125" y="1859"/>
                    <a:pt x="72094" y="1415"/>
                  </a:cubicBezTo>
                  <a:cubicBezTo>
                    <a:pt x="70393" y="1156"/>
                    <a:pt x="69025" y="1045"/>
                    <a:pt x="67916" y="1045"/>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8" name="Google Shape;618;p2"/>
            <p:cNvSpPr/>
            <p:nvPr/>
          </p:nvSpPr>
          <p:spPr>
            <a:xfrm>
              <a:off x="4643200" y="2691125"/>
              <a:ext cx="389150" cy="1764450"/>
            </a:xfrm>
            <a:custGeom>
              <a:avLst/>
              <a:gdLst/>
              <a:ahLst/>
              <a:cxnLst/>
              <a:rect l="l" t="t" r="r" b="b"/>
              <a:pathLst>
                <a:path w="15566" h="70578" extrusionOk="0">
                  <a:moveTo>
                    <a:pt x="15189" y="0"/>
                  </a:moveTo>
                  <a:cubicBezTo>
                    <a:pt x="15084" y="0"/>
                    <a:pt x="14986" y="50"/>
                    <a:pt x="14937" y="148"/>
                  </a:cubicBezTo>
                  <a:lnTo>
                    <a:pt x="3845" y="20112"/>
                  </a:lnTo>
                  <a:cubicBezTo>
                    <a:pt x="3771" y="20223"/>
                    <a:pt x="3771" y="20334"/>
                    <a:pt x="3845" y="20445"/>
                  </a:cubicBezTo>
                  <a:lnTo>
                    <a:pt x="8171" y="26360"/>
                  </a:lnTo>
                  <a:lnTo>
                    <a:pt x="3217" y="29836"/>
                  </a:lnTo>
                  <a:cubicBezTo>
                    <a:pt x="3143" y="29873"/>
                    <a:pt x="3106" y="29984"/>
                    <a:pt x="3106" y="30057"/>
                  </a:cubicBezTo>
                  <a:lnTo>
                    <a:pt x="0" y="70245"/>
                  </a:lnTo>
                  <a:cubicBezTo>
                    <a:pt x="0" y="70393"/>
                    <a:pt x="111" y="70540"/>
                    <a:pt x="296" y="70577"/>
                  </a:cubicBezTo>
                  <a:cubicBezTo>
                    <a:pt x="444" y="70577"/>
                    <a:pt x="592" y="70429"/>
                    <a:pt x="629" y="70282"/>
                  </a:cubicBezTo>
                  <a:lnTo>
                    <a:pt x="3698" y="30242"/>
                  </a:lnTo>
                  <a:lnTo>
                    <a:pt x="8763" y="26693"/>
                  </a:lnTo>
                  <a:cubicBezTo>
                    <a:pt x="8836" y="26656"/>
                    <a:pt x="8910" y="26582"/>
                    <a:pt x="8910" y="26471"/>
                  </a:cubicBezTo>
                  <a:cubicBezTo>
                    <a:pt x="8910" y="26397"/>
                    <a:pt x="8910" y="26323"/>
                    <a:pt x="8836" y="26249"/>
                  </a:cubicBezTo>
                  <a:lnTo>
                    <a:pt x="4474" y="20223"/>
                  </a:lnTo>
                  <a:lnTo>
                    <a:pt x="15454" y="444"/>
                  </a:lnTo>
                  <a:cubicBezTo>
                    <a:pt x="15565" y="296"/>
                    <a:pt x="15491" y="111"/>
                    <a:pt x="15343" y="37"/>
                  </a:cubicBezTo>
                  <a:cubicBezTo>
                    <a:pt x="15294" y="13"/>
                    <a:pt x="15241" y="0"/>
                    <a:pt x="1518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9" name="Google Shape;619;p2"/>
            <p:cNvSpPr/>
            <p:nvPr/>
          </p:nvSpPr>
          <p:spPr>
            <a:xfrm>
              <a:off x="5353025" y="2758425"/>
              <a:ext cx="360500" cy="1559225"/>
            </a:xfrm>
            <a:custGeom>
              <a:avLst/>
              <a:gdLst/>
              <a:ahLst/>
              <a:cxnLst/>
              <a:rect l="l" t="t" r="r" b="b"/>
              <a:pathLst>
                <a:path w="14420" h="62369" extrusionOk="0">
                  <a:moveTo>
                    <a:pt x="9892" y="0"/>
                  </a:moveTo>
                  <a:cubicBezTo>
                    <a:pt x="9873" y="0"/>
                    <a:pt x="9854" y="2"/>
                    <a:pt x="9835" y="7"/>
                  </a:cubicBezTo>
                  <a:cubicBezTo>
                    <a:pt x="9650" y="7"/>
                    <a:pt x="9539" y="192"/>
                    <a:pt x="9576" y="340"/>
                  </a:cubicBezTo>
                  <a:lnTo>
                    <a:pt x="12941" y="20637"/>
                  </a:lnTo>
                  <a:lnTo>
                    <a:pt x="8393" y="24112"/>
                  </a:lnTo>
                  <a:cubicBezTo>
                    <a:pt x="8356" y="24186"/>
                    <a:pt x="8282" y="24260"/>
                    <a:pt x="8282" y="24334"/>
                  </a:cubicBezTo>
                  <a:cubicBezTo>
                    <a:pt x="8282" y="24445"/>
                    <a:pt x="8319" y="24519"/>
                    <a:pt x="8393" y="24593"/>
                  </a:cubicBezTo>
                  <a:lnTo>
                    <a:pt x="13717" y="29399"/>
                  </a:lnTo>
                  <a:lnTo>
                    <a:pt x="75" y="61933"/>
                  </a:lnTo>
                  <a:cubicBezTo>
                    <a:pt x="1" y="62081"/>
                    <a:pt x="75" y="62266"/>
                    <a:pt x="223" y="62340"/>
                  </a:cubicBezTo>
                  <a:cubicBezTo>
                    <a:pt x="262" y="62360"/>
                    <a:pt x="305" y="62369"/>
                    <a:pt x="347" y="62369"/>
                  </a:cubicBezTo>
                  <a:cubicBezTo>
                    <a:pt x="462" y="62369"/>
                    <a:pt x="575" y="62300"/>
                    <a:pt x="629" y="62192"/>
                  </a:cubicBezTo>
                  <a:lnTo>
                    <a:pt x="14382" y="29436"/>
                  </a:lnTo>
                  <a:cubicBezTo>
                    <a:pt x="14419" y="29325"/>
                    <a:pt x="14419" y="29177"/>
                    <a:pt x="14309" y="29103"/>
                  </a:cubicBezTo>
                  <a:lnTo>
                    <a:pt x="9096" y="24371"/>
                  </a:lnTo>
                  <a:lnTo>
                    <a:pt x="13458" y="21043"/>
                  </a:lnTo>
                  <a:cubicBezTo>
                    <a:pt x="13569" y="20970"/>
                    <a:pt x="13606" y="20859"/>
                    <a:pt x="13569" y="20748"/>
                  </a:cubicBezTo>
                  <a:lnTo>
                    <a:pt x="10168" y="266"/>
                  </a:lnTo>
                  <a:cubicBezTo>
                    <a:pt x="10136" y="105"/>
                    <a:pt x="10019" y="0"/>
                    <a:pt x="989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0" name="Google Shape;620;p2"/>
            <p:cNvSpPr/>
            <p:nvPr/>
          </p:nvSpPr>
          <p:spPr>
            <a:xfrm>
              <a:off x="4686650" y="3654175"/>
              <a:ext cx="1109125" cy="736700"/>
            </a:xfrm>
            <a:custGeom>
              <a:avLst/>
              <a:gdLst/>
              <a:ahLst/>
              <a:cxnLst/>
              <a:rect l="l" t="t" r="r" b="b"/>
              <a:pathLst>
                <a:path w="44365" h="29468" extrusionOk="0">
                  <a:moveTo>
                    <a:pt x="25076" y="0"/>
                  </a:moveTo>
                  <a:cubicBezTo>
                    <a:pt x="23741" y="0"/>
                    <a:pt x="16385" y="10267"/>
                    <a:pt x="12200" y="13755"/>
                  </a:cubicBezTo>
                  <a:cubicBezTo>
                    <a:pt x="7986" y="17267"/>
                    <a:pt x="813" y="20225"/>
                    <a:pt x="813" y="20225"/>
                  </a:cubicBezTo>
                  <a:lnTo>
                    <a:pt x="0" y="29467"/>
                  </a:lnTo>
                  <a:lnTo>
                    <a:pt x="12053" y="19227"/>
                  </a:lnTo>
                  <a:lnTo>
                    <a:pt x="13605" y="19227"/>
                  </a:lnTo>
                  <a:cubicBezTo>
                    <a:pt x="15158" y="19227"/>
                    <a:pt x="18115" y="17120"/>
                    <a:pt x="18116" y="17119"/>
                  </a:cubicBezTo>
                  <a:lnTo>
                    <a:pt x="18116" y="17119"/>
                  </a:lnTo>
                  <a:cubicBezTo>
                    <a:pt x="18115" y="17119"/>
                    <a:pt x="17265" y="17970"/>
                    <a:pt x="16822" y="18376"/>
                  </a:cubicBezTo>
                  <a:cubicBezTo>
                    <a:pt x="16415" y="18820"/>
                    <a:pt x="16267" y="20225"/>
                    <a:pt x="16970" y="20336"/>
                  </a:cubicBezTo>
                  <a:cubicBezTo>
                    <a:pt x="17012" y="20345"/>
                    <a:pt x="17060" y="20349"/>
                    <a:pt x="17114" y="20349"/>
                  </a:cubicBezTo>
                  <a:cubicBezTo>
                    <a:pt x="17949" y="20349"/>
                    <a:pt x="20131" y="19298"/>
                    <a:pt x="23292" y="18117"/>
                  </a:cubicBezTo>
                  <a:cubicBezTo>
                    <a:pt x="26656" y="16860"/>
                    <a:pt x="31573" y="13459"/>
                    <a:pt x="32275" y="12757"/>
                  </a:cubicBezTo>
                  <a:cubicBezTo>
                    <a:pt x="32978" y="12054"/>
                    <a:pt x="28616" y="6435"/>
                    <a:pt x="28615" y="6435"/>
                  </a:cubicBezTo>
                  <a:lnTo>
                    <a:pt x="28615" y="6435"/>
                  </a:lnTo>
                  <a:cubicBezTo>
                    <a:pt x="28616" y="6435"/>
                    <a:pt x="36638" y="10649"/>
                    <a:pt x="39596" y="10649"/>
                  </a:cubicBezTo>
                  <a:cubicBezTo>
                    <a:pt x="42553" y="10649"/>
                    <a:pt x="44069" y="9836"/>
                    <a:pt x="44217" y="8986"/>
                  </a:cubicBezTo>
                  <a:cubicBezTo>
                    <a:pt x="44365" y="8135"/>
                    <a:pt x="41555" y="8135"/>
                    <a:pt x="37747" y="6878"/>
                  </a:cubicBezTo>
                  <a:cubicBezTo>
                    <a:pt x="33976" y="5621"/>
                    <a:pt x="26397" y="113"/>
                    <a:pt x="25103" y="2"/>
                  </a:cubicBezTo>
                  <a:cubicBezTo>
                    <a:pt x="25094" y="1"/>
                    <a:pt x="25085" y="0"/>
                    <a:pt x="25076" y="0"/>
                  </a:cubicBezTo>
                  <a:close/>
                </a:path>
              </a:pathLst>
            </a:custGeom>
            <a:solidFill>
              <a:srgbClr val="ADAD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1" name="Google Shape;621;p2"/>
            <p:cNvSpPr/>
            <p:nvPr/>
          </p:nvSpPr>
          <p:spPr>
            <a:xfrm>
              <a:off x="5364125" y="3758650"/>
              <a:ext cx="397450" cy="161775"/>
            </a:xfrm>
            <a:custGeom>
              <a:avLst/>
              <a:gdLst/>
              <a:ahLst/>
              <a:cxnLst/>
              <a:rect l="l" t="t" r="r" b="b"/>
              <a:pathLst>
                <a:path w="15898" h="6471" extrusionOk="0">
                  <a:moveTo>
                    <a:pt x="1" y="0"/>
                  </a:moveTo>
                  <a:lnTo>
                    <a:pt x="1516" y="2256"/>
                  </a:lnTo>
                  <a:cubicBezTo>
                    <a:pt x="1516" y="2256"/>
                    <a:pt x="9539" y="6470"/>
                    <a:pt x="12497" y="6470"/>
                  </a:cubicBezTo>
                  <a:cubicBezTo>
                    <a:pt x="13975" y="6470"/>
                    <a:pt x="15122" y="6285"/>
                    <a:pt x="15898" y="5953"/>
                  </a:cubicBezTo>
                  <a:lnTo>
                    <a:pt x="15750" y="5916"/>
                  </a:lnTo>
                  <a:cubicBezTo>
                    <a:pt x="9133" y="5472"/>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2" name="Google Shape;622;p2"/>
            <p:cNvSpPr/>
            <p:nvPr/>
          </p:nvSpPr>
          <p:spPr>
            <a:xfrm>
              <a:off x="4686650" y="3815025"/>
              <a:ext cx="824450" cy="575850"/>
            </a:xfrm>
            <a:custGeom>
              <a:avLst/>
              <a:gdLst/>
              <a:ahLst/>
              <a:cxnLst/>
              <a:rect l="l" t="t" r="r" b="b"/>
              <a:pathLst>
                <a:path w="32978" h="23034" extrusionOk="0">
                  <a:moveTo>
                    <a:pt x="28615" y="1"/>
                  </a:moveTo>
                  <a:lnTo>
                    <a:pt x="28615" y="1"/>
                  </a:lnTo>
                  <a:cubicBezTo>
                    <a:pt x="28615" y="1"/>
                    <a:pt x="29613" y="4363"/>
                    <a:pt x="28467" y="5287"/>
                  </a:cubicBezTo>
                  <a:cubicBezTo>
                    <a:pt x="28269" y="5446"/>
                    <a:pt x="28046" y="5512"/>
                    <a:pt x="27815" y="5512"/>
                  </a:cubicBezTo>
                  <a:cubicBezTo>
                    <a:pt x="26756" y="5512"/>
                    <a:pt x="25510" y="4142"/>
                    <a:pt x="25510" y="4141"/>
                  </a:cubicBezTo>
                  <a:lnTo>
                    <a:pt x="25510" y="4141"/>
                  </a:lnTo>
                  <a:cubicBezTo>
                    <a:pt x="25510" y="4142"/>
                    <a:pt x="25990" y="8689"/>
                    <a:pt x="24623" y="8911"/>
                  </a:cubicBezTo>
                  <a:cubicBezTo>
                    <a:pt x="24504" y="8933"/>
                    <a:pt x="24382" y="8943"/>
                    <a:pt x="24259" y="8943"/>
                  </a:cubicBezTo>
                  <a:cubicBezTo>
                    <a:pt x="22949" y="8943"/>
                    <a:pt x="21406" y="7801"/>
                    <a:pt x="21406" y="7801"/>
                  </a:cubicBezTo>
                  <a:cubicBezTo>
                    <a:pt x="21406" y="7801"/>
                    <a:pt x="21406" y="10759"/>
                    <a:pt x="20038" y="10759"/>
                  </a:cubicBezTo>
                  <a:cubicBezTo>
                    <a:pt x="18670" y="10759"/>
                    <a:pt x="16637" y="6397"/>
                    <a:pt x="16637" y="6397"/>
                  </a:cubicBezTo>
                  <a:lnTo>
                    <a:pt x="16637" y="6397"/>
                  </a:lnTo>
                  <a:cubicBezTo>
                    <a:pt x="16637" y="6397"/>
                    <a:pt x="17117" y="8578"/>
                    <a:pt x="15713" y="10057"/>
                  </a:cubicBezTo>
                  <a:cubicBezTo>
                    <a:pt x="14744" y="11077"/>
                    <a:pt x="13159" y="11235"/>
                    <a:pt x="12269" y="11235"/>
                  </a:cubicBezTo>
                  <a:cubicBezTo>
                    <a:pt x="11869" y="11235"/>
                    <a:pt x="11609" y="11203"/>
                    <a:pt x="11609" y="11203"/>
                  </a:cubicBezTo>
                  <a:lnTo>
                    <a:pt x="887" y="18967"/>
                  </a:lnTo>
                  <a:lnTo>
                    <a:pt x="296" y="19669"/>
                  </a:lnTo>
                  <a:lnTo>
                    <a:pt x="0" y="23033"/>
                  </a:lnTo>
                  <a:lnTo>
                    <a:pt x="0" y="23033"/>
                  </a:lnTo>
                  <a:lnTo>
                    <a:pt x="12053" y="12793"/>
                  </a:lnTo>
                  <a:lnTo>
                    <a:pt x="13605" y="12793"/>
                  </a:lnTo>
                  <a:cubicBezTo>
                    <a:pt x="15158" y="12793"/>
                    <a:pt x="18115" y="10686"/>
                    <a:pt x="18116" y="10685"/>
                  </a:cubicBezTo>
                  <a:lnTo>
                    <a:pt x="18116" y="10685"/>
                  </a:lnTo>
                  <a:cubicBezTo>
                    <a:pt x="18115" y="10685"/>
                    <a:pt x="17265" y="11536"/>
                    <a:pt x="16822" y="11942"/>
                  </a:cubicBezTo>
                  <a:cubicBezTo>
                    <a:pt x="16415" y="12386"/>
                    <a:pt x="16267" y="13791"/>
                    <a:pt x="16970" y="13902"/>
                  </a:cubicBezTo>
                  <a:cubicBezTo>
                    <a:pt x="17012" y="13911"/>
                    <a:pt x="17060" y="13915"/>
                    <a:pt x="17114" y="13915"/>
                  </a:cubicBezTo>
                  <a:cubicBezTo>
                    <a:pt x="17949" y="13915"/>
                    <a:pt x="20131" y="12864"/>
                    <a:pt x="23292" y="11683"/>
                  </a:cubicBezTo>
                  <a:cubicBezTo>
                    <a:pt x="26656" y="10426"/>
                    <a:pt x="31573" y="7025"/>
                    <a:pt x="32275" y="6323"/>
                  </a:cubicBezTo>
                  <a:cubicBezTo>
                    <a:pt x="32978" y="5620"/>
                    <a:pt x="28616" y="1"/>
                    <a:pt x="286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3" name="Google Shape;623;p2"/>
            <p:cNvSpPr/>
            <p:nvPr/>
          </p:nvSpPr>
          <p:spPr>
            <a:xfrm>
              <a:off x="5364125" y="3758650"/>
              <a:ext cx="329075" cy="154375"/>
            </a:xfrm>
            <a:custGeom>
              <a:avLst/>
              <a:gdLst/>
              <a:ahLst/>
              <a:cxnLst/>
              <a:rect l="l" t="t" r="r" b="b"/>
              <a:pathLst>
                <a:path w="13163" h="6175" extrusionOk="0">
                  <a:moveTo>
                    <a:pt x="1" y="0"/>
                  </a:moveTo>
                  <a:lnTo>
                    <a:pt x="1368" y="1997"/>
                  </a:lnTo>
                  <a:cubicBezTo>
                    <a:pt x="1405" y="1997"/>
                    <a:pt x="1479" y="1960"/>
                    <a:pt x="1516" y="1960"/>
                  </a:cubicBezTo>
                  <a:cubicBezTo>
                    <a:pt x="1590" y="1960"/>
                    <a:pt x="1627" y="1960"/>
                    <a:pt x="1664" y="1997"/>
                  </a:cubicBezTo>
                  <a:cubicBezTo>
                    <a:pt x="1664" y="1997"/>
                    <a:pt x="1960" y="2145"/>
                    <a:pt x="2441" y="2404"/>
                  </a:cubicBezTo>
                  <a:cubicBezTo>
                    <a:pt x="2921" y="2625"/>
                    <a:pt x="3587" y="2958"/>
                    <a:pt x="4363" y="3328"/>
                  </a:cubicBezTo>
                  <a:cubicBezTo>
                    <a:pt x="5916" y="4067"/>
                    <a:pt x="7912" y="4955"/>
                    <a:pt x="9613" y="5546"/>
                  </a:cubicBezTo>
                  <a:cubicBezTo>
                    <a:pt x="10759" y="5916"/>
                    <a:pt x="11794" y="6175"/>
                    <a:pt x="12497" y="6175"/>
                  </a:cubicBezTo>
                  <a:lnTo>
                    <a:pt x="12866" y="6175"/>
                  </a:lnTo>
                  <a:lnTo>
                    <a:pt x="13162" y="5546"/>
                  </a:lnTo>
                  <a:cubicBezTo>
                    <a:pt x="6988" y="4178"/>
                    <a:pt x="1" y="1"/>
                    <a:pt x="1" y="0"/>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4" name="Google Shape;624;p2"/>
            <p:cNvSpPr/>
            <p:nvPr/>
          </p:nvSpPr>
          <p:spPr>
            <a:xfrm>
              <a:off x="4747650" y="3832600"/>
              <a:ext cx="740350" cy="496350"/>
            </a:xfrm>
            <a:custGeom>
              <a:avLst/>
              <a:gdLst/>
              <a:ahLst/>
              <a:cxnLst/>
              <a:rect l="l" t="t" r="r" b="b"/>
              <a:pathLst>
                <a:path w="29614" h="19854" extrusionOk="0">
                  <a:moveTo>
                    <a:pt x="26323" y="0"/>
                  </a:moveTo>
                  <a:lnTo>
                    <a:pt x="26323" y="0"/>
                  </a:lnTo>
                  <a:cubicBezTo>
                    <a:pt x="26434" y="666"/>
                    <a:pt x="26582" y="1664"/>
                    <a:pt x="26582" y="2588"/>
                  </a:cubicBezTo>
                  <a:cubicBezTo>
                    <a:pt x="26582" y="3438"/>
                    <a:pt x="26471" y="4252"/>
                    <a:pt x="26027" y="4584"/>
                  </a:cubicBezTo>
                  <a:cubicBezTo>
                    <a:pt x="25843" y="4732"/>
                    <a:pt x="25621" y="4806"/>
                    <a:pt x="25362" y="4806"/>
                  </a:cubicBezTo>
                  <a:cubicBezTo>
                    <a:pt x="24290" y="4806"/>
                    <a:pt x="23070" y="3439"/>
                    <a:pt x="23070" y="3438"/>
                  </a:cubicBezTo>
                  <a:lnTo>
                    <a:pt x="23070" y="3438"/>
                  </a:lnTo>
                  <a:cubicBezTo>
                    <a:pt x="23070" y="3439"/>
                    <a:pt x="23144" y="4141"/>
                    <a:pt x="23144" y="5028"/>
                  </a:cubicBezTo>
                  <a:cubicBezTo>
                    <a:pt x="23144" y="6396"/>
                    <a:pt x="22996" y="8097"/>
                    <a:pt x="22183" y="8208"/>
                  </a:cubicBezTo>
                  <a:cubicBezTo>
                    <a:pt x="22072" y="8245"/>
                    <a:pt x="21961" y="8245"/>
                    <a:pt x="21850" y="8245"/>
                  </a:cubicBezTo>
                  <a:cubicBezTo>
                    <a:pt x="20519" y="8245"/>
                    <a:pt x="18966" y="7098"/>
                    <a:pt x="18966" y="7098"/>
                  </a:cubicBezTo>
                  <a:cubicBezTo>
                    <a:pt x="18966" y="7098"/>
                    <a:pt x="18966" y="10056"/>
                    <a:pt x="17598" y="10056"/>
                  </a:cubicBezTo>
                  <a:cubicBezTo>
                    <a:pt x="16230" y="10056"/>
                    <a:pt x="14197" y="5694"/>
                    <a:pt x="14197" y="5694"/>
                  </a:cubicBezTo>
                  <a:lnTo>
                    <a:pt x="14197" y="5694"/>
                  </a:lnTo>
                  <a:cubicBezTo>
                    <a:pt x="14197" y="5694"/>
                    <a:pt x="14271" y="6100"/>
                    <a:pt x="14271" y="6618"/>
                  </a:cubicBezTo>
                  <a:cubicBezTo>
                    <a:pt x="14271" y="7394"/>
                    <a:pt x="14086" y="8503"/>
                    <a:pt x="13273" y="9354"/>
                  </a:cubicBezTo>
                  <a:cubicBezTo>
                    <a:pt x="12311" y="10389"/>
                    <a:pt x="10722" y="10537"/>
                    <a:pt x="9834" y="10537"/>
                  </a:cubicBezTo>
                  <a:cubicBezTo>
                    <a:pt x="9428" y="10537"/>
                    <a:pt x="9169" y="10500"/>
                    <a:pt x="9169" y="10500"/>
                  </a:cubicBezTo>
                  <a:lnTo>
                    <a:pt x="370" y="16859"/>
                  </a:lnTo>
                  <a:lnTo>
                    <a:pt x="0" y="19853"/>
                  </a:lnTo>
                  <a:lnTo>
                    <a:pt x="9428" y="11868"/>
                  </a:lnTo>
                  <a:cubicBezTo>
                    <a:pt x="9465" y="11794"/>
                    <a:pt x="9539" y="11794"/>
                    <a:pt x="9613" y="11794"/>
                  </a:cubicBezTo>
                  <a:lnTo>
                    <a:pt x="11165" y="11794"/>
                  </a:lnTo>
                  <a:cubicBezTo>
                    <a:pt x="11461" y="11794"/>
                    <a:pt x="11831" y="11683"/>
                    <a:pt x="12237" y="11535"/>
                  </a:cubicBezTo>
                  <a:cubicBezTo>
                    <a:pt x="12644" y="11387"/>
                    <a:pt x="13088" y="11202"/>
                    <a:pt x="13494" y="10980"/>
                  </a:cubicBezTo>
                  <a:cubicBezTo>
                    <a:pt x="14308" y="10537"/>
                    <a:pt x="15084" y="10019"/>
                    <a:pt x="15343" y="9834"/>
                  </a:cubicBezTo>
                  <a:cubicBezTo>
                    <a:pt x="15454" y="9760"/>
                    <a:pt x="15491" y="9723"/>
                    <a:pt x="15491" y="9723"/>
                  </a:cubicBezTo>
                  <a:cubicBezTo>
                    <a:pt x="15528" y="9686"/>
                    <a:pt x="15602" y="9686"/>
                    <a:pt x="15676" y="9686"/>
                  </a:cubicBezTo>
                  <a:cubicBezTo>
                    <a:pt x="15750" y="9686"/>
                    <a:pt x="15824" y="9723"/>
                    <a:pt x="15898" y="9797"/>
                  </a:cubicBezTo>
                  <a:cubicBezTo>
                    <a:pt x="16008" y="9908"/>
                    <a:pt x="15971" y="10093"/>
                    <a:pt x="15861" y="10204"/>
                  </a:cubicBezTo>
                  <a:cubicBezTo>
                    <a:pt x="15861" y="10204"/>
                    <a:pt x="15047" y="11054"/>
                    <a:pt x="14604" y="11461"/>
                  </a:cubicBezTo>
                  <a:cubicBezTo>
                    <a:pt x="14567" y="11535"/>
                    <a:pt x="14493" y="11646"/>
                    <a:pt x="14419" y="11794"/>
                  </a:cubicBezTo>
                  <a:cubicBezTo>
                    <a:pt x="14382" y="11979"/>
                    <a:pt x="14345" y="12163"/>
                    <a:pt x="14345" y="12348"/>
                  </a:cubicBezTo>
                  <a:cubicBezTo>
                    <a:pt x="14345" y="12533"/>
                    <a:pt x="14382" y="12681"/>
                    <a:pt x="14419" y="12755"/>
                  </a:cubicBezTo>
                  <a:cubicBezTo>
                    <a:pt x="14493" y="12866"/>
                    <a:pt x="14530" y="12903"/>
                    <a:pt x="14604" y="12903"/>
                  </a:cubicBezTo>
                  <a:lnTo>
                    <a:pt x="14677" y="12903"/>
                  </a:lnTo>
                  <a:cubicBezTo>
                    <a:pt x="14825" y="12903"/>
                    <a:pt x="15084" y="12866"/>
                    <a:pt x="15454" y="12755"/>
                  </a:cubicBezTo>
                  <a:cubicBezTo>
                    <a:pt x="15787" y="12644"/>
                    <a:pt x="16230" y="12459"/>
                    <a:pt x="16785" y="12274"/>
                  </a:cubicBezTo>
                  <a:cubicBezTo>
                    <a:pt x="17820" y="11831"/>
                    <a:pt x="19151" y="11276"/>
                    <a:pt x="20741" y="10685"/>
                  </a:cubicBezTo>
                  <a:cubicBezTo>
                    <a:pt x="23218" y="9760"/>
                    <a:pt x="26619" y="7616"/>
                    <a:pt x="28431" y="6322"/>
                  </a:cubicBezTo>
                  <a:cubicBezTo>
                    <a:pt x="29022" y="5915"/>
                    <a:pt x="29466" y="5583"/>
                    <a:pt x="29614" y="5435"/>
                  </a:cubicBezTo>
                  <a:lnTo>
                    <a:pt x="29614" y="5398"/>
                  </a:lnTo>
                  <a:cubicBezTo>
                    <a:pt x="29614" y="5250"/>
                    <a:pt x="29503" y="4917"/>
                    <a:pt x="29318" y="4511"/>
                  </a:cubicBezTo>
                  <a:cubicBezTo>
                    <a:pt x="29096" y="4067"/>
                    <a:pt x="28800" y="3586"/>
                    <a:pt x="28468" y="3069"/>
                  </a:cubicBezTo>
                  <a:cubicBezTo>
                    <a:pt x="27839" y="2070"/>
                    <a:pt x="27063" y="961"/>
                    <a:pt x="26545" y="259"/>
                  </a:cubicBezTo>
                  <a:cubicBezTo>
                    <a:pt x="26471" y="185"/>
                    <a:pt x="26397" y="74"/>
                    <a:pt x="26323" y="0"/>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5" name="Google Shape;625;p2"/>
            <p:cNvSpPr/>
            <p:nvPr/>
          </p:nvSpPr>
          <p:spPr>
            <a:xfrm>
              <a:off x="5105325" y="4022100"/>
              <a:ext cx="42550" cy="68175"/>
            </a:xfrm>
            <a:custGeom>
              <a:avLst/>
              <a:gdLst/>
              <a:ahLst/>
              <a:cxnLst/>
              <a:rect l="l" t="t" r="r" b="b"/>
              <a:pathLst>
                <a:path w="1702" h="2727" extrusionOk="0">
                  <a:moveTo>
                    <a:pt x="395" y="0"/>
                  </a:moveTo>
                  <a:cubicBezTo>
                    <a:pt x="340" y="0"/>
                    <a:pt x="281" y="13"/>
                    <a:pt x="223" y="36"/>
                  </a:cubicBezTo>
                  <a:cubicBezTo>
                    <a:pt x="75" y="110"/>
                    <a:pt x="1" y="258"/>
                    <a:pt x="75" y="443"/>
                  </a:cubicBezTo>
                  <a:lnTo>
                    <a:pt x="1073" y="2550"/>
                  </a:lnTo>
                  <a:cubicBezTo>
                    <a:pt x="1127" y="2658"/>
                    <a:pt x="1241" y="2727"/>
                    <a:pt x="1356" y="2727"/>
                  </a:cubicBezTo>
                  <a:cubicBezTo>
                    <a:pt x="1398" y="2727"/>
                    <a:pt x="1440" y="2718"/>
                    <a:pt x="1480" y="2698"/>
                  </a:cubicBezTo>
                  <a:cubicBezTo>
                    <a:pt x="1627" y="2624"/>
                    <a:pt x="1701" y="2439"/>
                    <a:pt x="1627" y="2291"/>
                  </a:cubicBezTo>
                  <a:lnTo>
                    <a:pt x="666" y="184"/>
                  </a:lnTo>
                  <a:cubicBezTo>
                    <a:pt x="616" y="58"/>
                    <a:pt x="513" y="0"/>
                    <a:pt x="3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6" name="Google Shape;626;p2"/>
            <p:cNvSpPr/>
            <p:nvPr/>
          </p:nvSpPr>
          <p:spPr>
            <a:xfrm>
              <a:off x="5196825" y="3955100"/>
              <a:ext cx="80450" cy="159375"/>
            </a:xfrm>
            <a:custGeom>
              <a:avLst/>
              <a:gdLst/>
              <a:ahLst/>
              <a:cxnLst/>
              <a:rect l="l" t="t" r="r" b="b"/>
              <a:pathLst>
                <a:path w="3218" h="6375" extrusionOk="0">
                  <a:moveTo>
                    <a:pt x="377" y="1"/>
                  </a:moveTo>
                  <a:cubicBezTo>
                    <a:pt x="325" y="1"/>
                    <a:pt x="272" y="17"/>
                    <a:pt x="223" y="54"/>
                  </a:cubicBezTo>
                  <a:cubicBezTo>
                    <a:pt x="75" y="128"/>
                    <a:pt x="1" y="313"/>
                    <a:pt x="75" y="461"/>
                  </a:cubicBezTo>
                  <a:cubicBezTo>
                    <a:pt x="75" y="461"/>
                    <a:pt x="260" y="757"/>
                    <a:pt x="481" y="1200"/>
                  </a:cubicBezTo>
                  <a:cubicBezTo>
                    <a:pt x="851" y="1903"/>
                    <a:pt x="1369" y="2938"/>
                    <a:pt x="1812" y="3899"/>
                  </a:cubicBezTo>
                  <a:cubicBezTo>
                    <a:pt x="2034" y="4380"/>
                    <a:pt x="2256" y="4823"/>
                    <a:pt x="2367" y="5193"/>
                  </a:cubicBezTo>
                  <a:cubicBezTo>
                    <a:pt x="2441" y="5378"/>
                    <a:pt x="2515" y="5563"/>
                    <a:pt x="2552" y="5674"/>
                  </a:cubicBezTo>
                  <a:cubicBezTo>
                    <a:pt x="2589" y="5822"/>
                    <a:pt x="2589" y="5933"/>
                    <a:pt x="2589" y="5969"/>
                  </a:cubicBezTo>
                  <a:lnTo>
                    <a:pt x="2608" y="5974"/>
                  </a:lnTo>
                  <a:lnTo>
                    <a:pt x="2608" y="5974"/>
                  </a:lnTo>
                  <a:cubicBezTo>
                    <a:pt x="2560" y="6114"/>
                    <a:pt x="2602" y="6272"/>
                    <a:pt x="2737" y="6339"/>
                  </a:cubicBezTo>
                  <a:cubicBezTo>
                    <a:pt x="2795" y="6363"/>
                    <a:pt x="2854" y="6375"/>
                    <a:pt x="2909" y="6375"/>
                  </a:cubicBezTo>
                  <a:cubicBezTo>
                    <a:pt x="3027" y="6375"/>
                    <a:pt x="3130" y="6318"/>
                    <a:pt x="3180" y="6191"/>
                  </a:cubicBezTo>
                  <a:cubicBezTo>
                    <a:pt x="3217" y="6117"/>
                    <a:pt x="3217" y="6043"/>
                    <a:pt x="3217" y="5969"/>
                  </a:cubicBezTo>
                  <a:cubicBezTo>
                    <a:pt x="3217" y="5785"/>
                    <a:pt x="3180" y="5600"/>
                    <a:pt x="3106" y="5341"/>
                  </a:cubicBezTo>
                  <a:cubicBezTo>
                    <a:pt x="2848" y="4565"/>
                    <a:pt x="2219" y="3271"/>
                    <a:pt x="1665" y="2162"/>
                  </a:cubicBezTo>
                  <a:cubicBezTo>
                    <a:pt x="1110" y="1089"/>
                    <a:pt x="629" y="165"/>
                    <a:pt x="629" y="165"/>
                  </a:cubicBezTo>
                  <a:cubicBezTo>
                    <a:pt x="580" y="67"/>
                    <a:pt x="481" y="1"/>
                    <a:pt x="3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7" name="Google Shape;627;p2"/>
            <p:cNvSpPr/>
            <p:nvPr/>
          </p:nvSpPr>
          <p:spPr>
            <a:xfrm>
              <a:off x="5292025" y="3860550"/>
              <a:ext cx="109100" cy="194575"/>
            </a:xfrm>
            <a:custGeom>
              <a:avLst/>
              <a:gdLst/>
              <a:ahLst/>
              <a:cxnLst/>
              <a:rect l="l" t="t" r="r" b="b"/>
              <a:pathLst>
                <a:path w="4364" h="7783" extrusionOk="0">
                  <a:moveTo>
                    <a:pt x="342" y="1"/>
                  </a:moveTo>
                  <a:cubicBezTo>
                    <a:pt x="285" y="1"/>
                    <a:pt x="229" y="21"/>
                    <a:pt x="186" y="65"/>
                  </a:cubicBezTo>
                  <a:cubicBezTo>
                    <a:pt x="38" y="139"/>
                    <a:pt x="1" y="324"/>
                    <a:pt x="75" y="472"/>
                  </a:cubicBezTo>
                  <a:cubicBezTo>
                    <a:pt x="112" y="472"/>
                    <a:pt x="334" y="805"/>
                    <a:pt x="666" y="1322"/>
                  </a:cubicBezTo>
                  <a:cubicBezTo>
                    <a:pt x="1184" y="2099"/>
                    <a:pt x="1960" y="3319"/>
                    <a:pt x="2626" y="4465"/>
                  </a:cubicBezTo>
                  <a:cubicBezTo>
                    <a:pt x="2958" y="5019"/>
                    <a:pt x="3254" y="5574"/>
                    <a:pt x="3439" y="6054"/>
                  </a:cubicBezTo>
                  <a:cubicBezTo>
                    <a:pt x="3661" y="6535"/>
                    <a:pt x="3772" y="6942"/>
                    <a:pt x="3772" y="7164"/>
                  </a:cubicBezTo>
                  <a:cubicBezTo>
                    <a:pt x="3772" y="7237"/>
                    <a:pt x="3735" y="7274"/>
                    <a:pt x="3735" y="7274"/>
                  </a:cubicBezTo>
                  <a:cubicBezTo>
                    <a:pt x="3661" y="7422"/>
                    <a:pt x="3661" y="7607"/>
                    <a:pt x="3809" y="7718"/>
                  </a:cubicBezTo>
                  <a:cubicBezTo>
                    <a:pt x="3867" y="7762"/>
                    <a:pt x="3931" y="7783"/>
                    <a:pt x="3994" y="7783"/>
                  </a:cubicBezTo>
                  <a:cubicBezTo>
                    <a:pt x="4091" y="7783"/>
                    <a:pt x="4185" y="7734"/>
                    <a:pt x="4252" y="7644"/>
                  </a:cubicBezTo>
                  <a:cubicBezTo>
                    <a:pt x="4363" y="7496"/>
                    <a:pt x="4363" y="7311"/>
                    <a:pt x="4363" y="7164"/>
                  </a:cubicBezTo>
                  <a:cubicBezTo>
                    <a:pt x="4363" y="6905"/>
                    <a:pt x="4326" y="6646"/>
                    <a:pt x="4215" y="6313"/>
                  </a:cubicBezTo>
                  <a:cubicBezTo>
                    <a:pt x="3809" y="5241"/>
                    <a:pt x="2922" y="3688"/>
                    <a:pt x="2108" y="2431"/>
                  </a:cubicBezTo>
                  <a:cubicBezTo>
                    <a:pt x="1332" y="1137"/>
                    <a:pt x="592" y="139"/>
                    <a:pt x="592" y="139"/>
                  </a:cubicBezTo>
                  <a:cubicBezTo>
                    <a:pt x="525" y="50"/>
                    <a:pt x="431"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8" name="Google Shape;628;p2"/>
            <p:cNvSpPr/>
            <p:nvPr/>
          </p:nvSpPr>
          <p:spPr>
            <a:xfrm>
              <a:off x="4678325" y="3645900"/>
              <a:ext cx="1122075" cy="752975"/>
            </a:xfrm>
            <a:custGeom>
              <a:avLst/>
              <a:gdLst/>
              <a:ahLst/>
              <a:cxnLst/>
              <a:rect l="l" t="t" r="r" b="b"/>
              <a:pathLst>
                <a:path w="44883" h="30119" extrusionOk="0">
                  <a:moveTo>
                    <a:pt x="25436" y="629"/>
                  </a:moveTo>
                  <a:cubicBezTo>
                    <a:pt x="25510" y="629"/>
                    <a:pt x="25732" y="702"/>
                    <a:pt x="26065" y="887"/>
                  </a:cubicBezTo>
                  <a:cubicBezTo>
                    <a:pt x="27211" y="1442"/>
                    <a:pt x="29355" y="2810"/>
                    <a:pt x="31610" y="4178"/>
                  </a:cubicBezTo>
                  <a:cubicBezTo>
                    <a:pt x="33902" y="5546"/>
                    <a:pt x="36269" y="6914"/>
                    <a:pt x="38006" y="7505"/>
                  </a:cubicBezTo>
                  <a:cubicBezTo>
                    <a:pt x="39855" y="8134"/>
                    <a:pt x="41518" y="8429"/>
                    <a:pt x="42664" y="8688"/>
                  </a:cubicBezTo>
                  <a:cubicBezTo>
                    <a:pt x="43219" y="8836"/>
                    <a:pt x="43663" y="8947"/>
                    <a:pt x="43958" y="9058"/>
                  </a:cubicBezTo>
                  <a:cubicBezTo>
                    <a:pt x="44106" y="9132"/>
                    <a:pt x="44180" y="9169"/>
                    <a:pt x="44217" y="9206"/>
                  </a:cubicBezTo>
                  <a:lnTo>
                    <a:pt x="44254" y="9243"/>
                  </a:lnTo>
                  <a:cubicBezTo>
                    <a:pt x="44217" y="9391"/>
                    <a:pt x="44143" y="9538"/>
                    <a:pt x="43958" y="9686"/>
                  </a:cubicBezTo>
                  <a:cubicBezTo>
                    <a:pt x="43441" y="10204"/>
                    <a:pt x="42073" y="10685"/>
                    <a:pt x="39929" y="10685"/>
                  </a:cubicBezTo>
                  <a:cubicBezTo>
                    <a:pt x="39263" y="10685"/>
                    <a:pt x="38228" y="10426"/>
                    <a:pt x="37045" y="10056"/>
                  </a:cubicBezTo>
                  <a:cubicBezTo>
                    <a:pt x="35344" y="9465"/>
                    <a:pt x="33348" y="8577"/>
                    <a:pt x="31795" y="7838"/>
                  </a:cubicBezTo>
                  <a:cubicBezTo>
                    <a:pt x="31019" y="7468"/>
                    <a:pt x="30353" y="7135"/>
                    <a:pt x="29873" y="6914"/>
                  </a:cubicBezTo>
                  <a:cubicBezTo>
                    <a:pt x="29392" y="6655"/>
                    <a:pt x="29096" y="6507"/>
                    <a:pt x="29096" y="6507"/>
                  </a:cubicBezTo>
                  <a:cubicBezTo>
                    <a:pt x="29057" y="6481"/>
                    <a:pt x="29013" y="6468"/>
                    <a:pt x="28968" y="6468"/>
                  </a:cubicBezTo>
                  <a:cubicBezTo>
                    <a:pt x="28885" y="6468"/>
                    <a:pt x="28798" y="6509"/>
                    <a:pt x="28727" y="6581"/>
                  </a:cubicBezTo>
                  <a:cubicBezTo>
                    <a:pt x="28653" y="6692"/>
                    <a:pt x="28616" y="6840"/>
                    <a:pt x="28727" y="6987"/>
                  </a:cubicBezTo>
                  <a:cubicBezTo>
                    <a:pt x="28727" y="6987"/>
                    <a:pt x="28948" y="7283"/>
                    <a:pt x="29318" y="7727"/>
                  </a:cubicBezTo>
                  <a:cubicBezTo>
                    <a:pt x="29836" y="8429"/>
                    <a:pt x="30612" y="9538"/>
                    <a:pt x="31241" y="10537"/>
                  </a:cubicBezTo>
                  <a:cubicBezTo>
                    <a:pt x="31573" y="11054"/>
                    <a:pt x="31869" y="11535"/>
                    <a:pt x="32091" y="11979"/>
                  </a:cubicBezTo>
                  <a:cubicBezTo>
                    <a:pt x="32276" y="12385"/>
                    <a:pt x="32387" y="12718"/>
                    <a:pt x="32387" y="12866"/>
                  </a:cubicBezTo>
                  <a:cubicBezTo>
                    <a:pt x="32239" y="13014"/>
                    <a:pt x="31832" y="13383"/>
                    <a:pt x="31204" y="13790"/>
                  </a:cubicBezTo>
                  <a:cubicBezTo>
                    <a:pt x="29392" y="15084"/>
                    <a:pt x="25991" y="17228"/>
                    <a:pt x="23514" y="18153"/>
                  </a:cubicBezTo>
                  <a:cubicBezTo>
                    <a:pt x="21924" y="18744"/>
                    <a:pt x="20593" y="19299"/>
                    <a:pt x="19558" y="19742"/>
                  </a:cubicBezTo>
                  <a:cubicBezTo>
                    <a:pt x="19003" y="19927"/>
                    <a:pt x="18560" y="20112"/>
                    <a:pt x="18227" y="20223"/>
                  </a:cubicBezTo>
                  <a:cubicBezTo>
                    <a:pt x="17923" y="20314"/>
                    <a:pt x="17694" y="20381"/>
                    <a:pt x="17540" y="20381"/>
                  </a:cubicBezTo>
                  <a:cubicBezTo>
                    <a:pt x="17506" y="20381"/>
                    <a:pt x="17477" y="20377"/>
                    <a:pt x="17450" y="20371"/>
                  </a:cubicBezTo>
                  <a:lnTo>
                    <a:pt x="17377" y="20371"/>
                  </a:lnTo>
                  <a:cubicBezTo>
                    <a:pt x="17303" y="20371"/>
                    <a:pt x="17266" y="20334"/>
                    <a:pt x="17192" y="20223"/>
                  </a:cubicBezTo>
                  <a:cubicBezTo>
                    <a:pt x="17155" y="20149"/>
                    <a:pt x="17118" y="20001"/>
                    <a:pt x="17118" y="19816"/>
                  </a:cubicBezTo>
                  <a:cubicBezTo>
                    <a:pt x="17118" y="19631"/>
                    <a:pt x="17155" y="19447"/>
                    <a:pt x="17192" y="19262"/>
                  </a:cubicBezTo>
                  <a:cubicBezTo>
                    <a:pt x="17266" y="19114"/>
                    <a:pt x="17340" y="19003"/>
                    <a:pt x="17377" y="18929"/>
                  </a:cubicBezTo>
                  <a:cubicBezTo>
                    <a:pt x="17820" y="18522"/>
                    <a:pt x="18634" y="17672"/>
                    <a:pt x="18634" y="17672"/>
                  </a:cubicBezTo>
                  <a:cubicBezTo>
                    <a:pt x="18744" y="17561"/>
                    <a:pt x="18781" y="17376"/>
                    <a:pt x="18671" y="17265"/>
                  </a:cubicBezTo>
                  <a:cubicBezTo>
                    <a:pt x="18606" y="17179"/>
                    <a:pt x="18515" y="17143"/>
                    <a:pt x="18429" y="17143"/>
                  </a:cubicBezTo>
                  <a:cubicBezTo>
                    <a:pt x="18368" y="17143"/>
                    <a:pt x="18310" y="17161"/>
                    <a:pt x="18264" y="17191"/>
                  </a:cubicBezTo>
                  <a:cubicBezTo>
                    <a:pt x="18264" y="17191"/>
                    <a:pt x="18227" y="17228"/>
                    <a:pt x="18116" y="17302"/>
                  </a:cubicBezTo>
                  <a:cubicBezTo>
                    <a:pt x="17857" y="17487"/>
                    <a:pt x="17081" y="18005"/>
                    <a:pt x="16267" y="18448"/>
                  </a:cubicBezTo>
                  <a:cubicBezTo>
                    <a:pt x="15861" y="18670"/>
                    <a:pt x="15417" y="18855"/>
                    <a:pt x="15010" y="19003"/>
                  </a:cubicBezTo>
                  <a:cubicBezTo>
                    <a:pt x="14604" y="19151"/>
                    <a:pt x="14197" y="19262"/>
                    <a:pt x="13938" y="19262"/>
                  </a:cubicBezTo>
                  <a:lnTo>
                    <a:pt x="12386" y="19262"/>
                  </a:lnTo>
                  <a:cubicBezTo>
                    <a:pt x="12312" y="19262"/>
                    <a:pt x="12238" y="19262"/>
                    <a:pt x="12201" y="19336"/>
                  </a:cubicBezTo>
                  <a:lnTo>
                    <a:pt x="703" y="29096"/>
                  </a:lnTo>
                  <a:lnTo>
                    <a:pt x="1463" y="20733"/>
                  </a:lnTo>
                  <a:lnTo>
                    <a:pt x="1463" y="20733"/>
                  </a:lnTo>
                  <a:cubicBezTo>
                    <a:pt x="2668" y="20238"/>
                    <a:pt x="8882" y="17544"/>
                    <a:pt x="12718" y="14308"/>
                  </a:cubicBezTo>
                  <a:cubicBezTo>
                    <a:pt x="14863" y="12533"/>
                    <a:pt x="17746" y="9095"/>
                    <a:pt x="20297" y="6100"/>
                  </a:cubicBezTo>
                  <a:cubicBezTo>
                    <a:pt x="21554" y="4584"/>
                    <a:pt x="22737" y="3216"/>
                    <a:pt x="23662" y="2181"/>
                  </a:cubicBezTo>
                  <a:cubicBezTo>
                    <a:pt x="24142" y="1701"/>
                    <a:pt x="24549" y="1294"/>
                    <a:pt x="24845" y="998"/>
                  </a:cubicBezTo>
                  <a:cubicBezTo>
                    <a:pt x="25029" y="850"/>
                    <a:pt x="25177" y="776"/>
                    <a:pt x="25251" y="702"/>
                  </a:cubicBezTo>
                  <a:lnTo>
                    <a:pt x="25399" y="629"/>
                  </a:lnTo>
                  <a:close/>
                  <a:moveTo>
                    <a:pt x="25436" y="0"/>
                  </a:moveTo>
                  <a:cubicBezTo>
                    <a:pt x="25251" y="0"/>
                    <a:pt x="25103" y="74"/>
                    <a:pt x="24956" y="185"/>
                  </a:cubicBezTo>
                  <a:cubicBezTo>
                    <a:pt x="24660" y="333"/>
                    <a:pt x="24364" y="629"/>
                    <a:pt x="23957" y="998"/>
                  </a:cubicBezTo>
                  <a:cubicBezTo>
                    <a:pt x="22626" y="2292"/>
                    <a:pt x="20556" y="4806"/>
                    <a:pt x="18412" y="7357"/>
                  </a:cubicBezTo>
                  <a:cubicBezTo>
                    <a:pt x="16267" y="9871"/>
                    <a:pt x="14012" y="12459"/>
                    <a:pt x="12349" y="13864"/>
                  </a:cubicBezTo>
                  <a:cubicBezTo>
                    <a:pt x="10278" y="15565"/>
                    <a:pt x="7431" y="17191"/>
                    <a:pt x="5139" y="18374"/>
                  </a:cubicBezTo>
                  <a:cubicBezTo>
                    <a:pt x="3956" y="18929"/>
                    <a:pt x="2958" y="19410"/>
                    <a:pt x="2219" y="19742"/>
                  </a:cubicBezTo>
                  <a:cubicBezTo>
                    <a:pt x="1849" y="19927"/>
                    <a:pt x="1553" y="20038"/>
                    <a:pt x="1368" y="20112"/>
                  </a:cubicBezTo>
                  <a:cubicBezTo>
                    <a:pt x="1146" y="20223"/>
                    <a:pt x="1036" y="20260"/>
                    <a:pt x="1036" y="20260"/>
                  </a:cubicBezTo>
                  <a:cubicBezTo>
                    <a:pt x="925" y="20297"/>
                    <a:pt x="851" y="20408"/>
                    <a:pt x="851" y="20519"/>
                  </a:cubicBezTo>
                  <a:lnTo>
                    <a:pt x="0" y="29798"/>
                  </a:lnTo>
                  <a:cubicBezTo>
                    <a:pt x="0" y="29909"/>
                    <a:pt x="74" y="30020"/>
                    <a:pt x="185" y="30094"/>
                  </a:cubicBezTo>
                  <a:cubicBezTo>
                    <a:pt x="231" y="30109"/>
                    <a:pt x="277" y="30118"/>
                    <a:pt x="323" y="30118"/>
                  </a:cubicBezTo>
                  <a:cubicBezTo>
                    <a:pt x="388" y="30118"/>
                    <a:pt x="453" y="30101"/>
                    <a:pt x="518" y="30057"/>
                  </a:cubicBezTo>
                  <a:lnTo>
                    <a:pt x="12520" y="19853"/>
                  </a:lnTo>
                  <a:lnTo>
                    <a:pt x="13938" y="19853"/>
                  </a:lnTo>
                  <a:cubicBezTo>
                    <a:pt x="14382" y="19853"/>
                    <a:pt x="14900" y="19705"/>
                    <a:pt x="15417" y="19521"/>
                  </a:cubicBezTo>
                  <a:cubicBezTo>
                    <a:pt x="15848" y="19342"/>
                    <a:pt x="16291" y="19118"/>
                    <a:pt x="16704" y="18890"/>
                  </a:cubicBezTo>
                  <a:lnTo>
                    <a:pt x="16704" y="18890"/>
                  </a:lnTo>
                  <a:cubicBezTo>
                    <a:pt x="16681" y="18950"/>
                    <a:pt x="16659" y="19012"/>
                    <a:pt x="16637" y="19077"/>
                  </a:cubicBezTo>
                  <a:cubicBezTo>
                    <a:pt x="16563" y="19299"/>
                    <a:pt x="16526" y="19558"/>
                    <a:pt x="16526" y="19816"/>
                  </a:cubicBezTo>
                  <a:cubicBezTo>
                    <a:pt x="16526" y="20038"/>
                    <a:pt x="16563" y="20297"/>
                    <a:pt x="16637" y="20519"/>
                  </a:cubicBezTo>
                  <a:cubicBezTo>
                    <a:pt x="16748" y="20741"/>
                    <a:pt x="16970" y="20925"/>
                    <a:pt x="17266" y="20999"/>
                  </a:cubicBezTo>
                  <a:lnTo>
                    <a:pt x="17450" y="20999"/>
                  </a:lnTo>
                  <a:cubicBezTo>
                    <a:pt x="17709" y="20999"/>
                    <a:pt x="18005" y="20925"/>
                    <a:pt x="18412" y="20815"/>
                  </a:cubicBezTo>
                  <a:cubicBezTo>
                    <a:pt x="19558" y="20445"/>
                    <a:pt x="21369" y="19631"/>
                    <a:pt x="23735" y="18744"/>
                  </a:cubicBezTo>
                  <a:cubicBezTo>
                    <a:pt x="25473" y="18079"/>
                    <a:pt x="27543" y="16933"/>
                    <a:pt x="29281" y="15823"/>
                  </a:cubicBezTo>
                  <a:cubicBezTo>
                    <a:pt x="30168" y="15269"/>
                    <a:pt x="30945" y="14751"/>
                    <a:pt x="31573" y="14308"/>
                  </a:cubicBezTo>
                  <a:cubicBezTo>
                    <a:pt x="32202" y="13864"/>
                    <a:pt x="32608" y="13531"/>
                    <a:pt x="32830" y="13309"/>
                  </a:cubicBezTo>
                  <a:cubicBezTo>
                    <a:pt x="32978" y="13199"/>
                    <a:pt x="33015" y="13014"/>
                    <a:pt x="33015" y="12866"/>
                  </a:cubicBezTo>
                  <a:cubicBezTo>
                    <a:pt x="33015" y="12644"/>
                    <a:pt x="32941" y="12385"/>
                    <a:pt x="32830" y="12126"/>
                  </a:cubicBezTo>
                  <a:cubicBezTo>
                    <a:pt x="32424" y="11165"/>
                    <a:pt x="31536" y="9834"/>
                    <a:pt x="30723" y="8651"/>
                  </a:cubicBezTo>
                  <a:cubicBezTo>
                    <a:pt x="30464" y="8287"/>
                    <a:pt x="30217" y="7945"/>
                    <a:pt x="30000" y="7648"/>
                  </a:cubicBezTo>
                  <a:lnTo>
                    <a:pt x="30000" y="7648"/>
                  </a:lnTo>
                  <a:cubicBezTo>
                    <a:pt x="30804" y="8046"/>
                    <a:pt x="31950" y="8602"/>
                    <a:pt x="33200" y="9169"/>
                  </a:cubicBezTo>
                  <a:cubicBezTo>
                    <a:pt x="34420" y="9686"/>
                    <a:pt x="35677" y="10241"/>
                    <a:pt x="36860" y="10611"/>
                  </a:cubicBezTo>
                  <a:cubicBezTo>
                    <a:pt x="38043" y="11017"/>
                    <a:pt x="39115" y="11313"/>
                    <a:pt x="39929" y="11313"/>
                  </a:cubicBezTo>
                  <a:cubicBezTo>
                    <a:pt x="41407" y="11313"/>
                    <a:pt x="42590" y="11091"/>
                    <a:pt x="43404" y="10759"/>
                  </a:cubicBezTo>
                  <a:cubicBezTo>
                    <a:pt x="43811" y="10574"/>
                    <a:pt x="44143" y="10389"/>
                    <a:pt x="44402" y="10167"/>
                  </a:cubicBezTo>
                  <a:cubicBezTo>
                    <a:pt x="44661" y="9908"/>
                    <a:pt x="44809" y="9649"/>
                    <a:pt x="44846" y="9354"/>
                  </a:cubicBezTo>
                  <a:lnTo>
                    <a:pt x="44883" y="9243"/>
                  </a:lnTo>
                  <a:cubicBezTo>
                    <a:pt x="44883" y="9058"/>
                    <a:pt x="44772" y="8873"/>
                    <a:pt x="44661" y="8762"/>
                  </a:cubicBezTo>
                  <a:cubicBezTo>
                    <a:pt x="44439" y="8577"/>
                    <a:pt x="44143" y="8466"/>
                    <a:pt x="43737" y="8318"/>
                  </a:cubicBezTo>
                  <a:cubicBezTo>
                    <a:pt x="42590" y="7986"/>
                    <a:pt x="40594" y="7727"/>
                    <a:pt x="38191" y="6914"/>
                  </a:cubicBezTo>
                  <a:cubicBezTo>
                    <a:pt x="36342" y="6285"/>
                    <a:pt x="33496" y="4621"/>
                    <a:pt x="30982" y="3069"/>
                  </a:cubicBezTo>
                  <a:cubicBezTo>
                    <a:pt x="29725" y="2292"/>
                    <a:pt x="28542" y="1553"/>
                    <a:pt x="27580" y="998"/>
                  </a:cubicBezTo>
                  <a:cubicBezTo>
                    <a:pt x="27100" y="739"/>
                    <a:pt x="26693" y="518"/>
                    <a:pt x="26323" y="333"/>
                  </a:cubicBezTo>
                  <a:cubicBezTo>
                    <a:pt x="25991" y="148"/>
                    <a:pt x="25732" y="37"/>
                    <a:pt x="2547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9" name="Google Shape;629;p2"/>
            <p:cNvSpPr/>
            <p:nvPr/>
          </p:nvSpPr>
          <p:spPr>
            <a:xfrm>
              <a:off x="3709700" y="2698525"/>
              <a:ext cx="1055525" cy="2070975"/>
            </a:xfrm>
            <a:custGeom>
              <a:avLst/>
              <a:gdLst/>
              <a:ahLst/>
              <a:cxnLst/>
              <a:rect l="l" t="t" r="r" b="b"/>
              <a:pathLst>
                <a:path w="42221" h="82839" extrusionOk="0">
                  <a:moveTo>
                    <a:pt x="21776" y="0"/>
                  </a:moveTo>
                  <a:cubicBezTo>
                    <a:pt x="20667" y="0"/>
                    <a:pt x="18966" y="850"/>
                    <a:pt x="18707" y="4658"/>
                  </a:cubicBezTo>
                  <a:cubicBezTo>
                    <a:pt x="18412" y="8429"/>
                    <a:pt x="0" y="79376"/>
                    <a:pt x="0" y="81188"/>
                  </a:cubicBezTo>
                  <a:cubicBezTo>
                    <a:pt x="0" y="82197"/>
                    <a:pt x="872" y="82839"/>
                    <a:pt x="3134" y="82839"/>
                  </a:cubicBezTo>
                  <a:cubicBezTo>
                    <a:pt x="4932" y="82839"/>
                    <a:pt x="7609" y="82433"/>
                    <a:pt x="11424" y="81483"/>
                  </a:cubicBezTo>
                  <a:cubicBezTo>
                    <a:pt x="18707" y="79672"/>
                    <a:pt x="40335" y="72352"/>
                    <a:pt x="40335" y="72352"/>
                  </a:cubicBezTo>
                  <a:lnTo>
                    <a:pt x="42221" y="57009"/>
                  </a:lnTo>
                  <a:lnTo>
                    <a:pt x="19669" y="61519"/>
                  </a:lnTo>
                  <a:lnTo>
                    <a:pt x="30649" y="29355"/>
                  </a:lnTo>
                  <a:lnTo>
                    <a:pt x="27543" y="444"/>
                  </a:lnTo>
                  <a:cubicBezTo>
                    <a:pt x="27543" y="444"/>
                    <a:pt x="22922" y="0"/>
                    <a:pt x="217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0" name="Google Shape;630;p2"/>
            <p:cNvSpPr/>
            <p:nvPr/>
          </p:nvSpPr>
          <p:spPr>
            <a:xfrm>
              <a:off x="3709700" y="3396325"/>
              <a:ext cx="1024100" cy="1373175"/>
            </a:xfrm>
            <a:custGeom>
              <a:avLst/>
              <a:gdLst/>
              <a:ahLst/>
              <a:cxnLst/>
              <a:rect l="l" t="t" r="r" b="b"/>
              <a:pathLst>
                <a:path w="40964" h="54927" extrusionOk="0">
                  <a:moveTo>
                    <a:pt x="13199" y="1"/>
                  </a:moveTo>
                  <a:cubicBezTo>
                    <a:pt x="7690" y="22109"/>
                    <a:pt x="0" y="52093"/>
                    <a:pt x="0" y="53276"/>
                  </a:cubicBezTo>
                  <a:cubicBezTo>
                    <a:pt x="0" y="54285"/>
                    <a:pt x="872" y="54927"/>
                    <a:pt x="3134" y="54927"/>
                  </a:cubicBezTo>
                  <a:cubicBezTo>
                    <a:pt x="4932" y="54927"/>
                    <a:pt x="7609" y="54521"/>
                    <a:pt x="11424" y="53571"/>
                  </a:cubicBezTo>
                  <a:cubicBezTo>
                    <a:pt x="18707" y="51760"/>
                    <a:pt x="40335" y="44440"/>
                    <a:pt x="40335" y="44440"/>
                  </a:cubicBezTo>
                  <a:lnTo>
                    <a:pt x="40964" y="39301"/>
                  </a:lnTo>
                  <a:lnTo>
                    <a:pt x="40964" y="39301"/>
                  </a:lnTo>
                  <a:cubicBezTo>
                    <a:pt x="39374" y="39744"/>
                    <a:pt x="14197" y="46510"/>
                    <a:pt x="9391" y="48100"/>
                  </a:cubicBezTo>
                  <a:cubicBezTo>
                    <a:pt x="8943" y="48249"/>
                    <a:pt x="8622" y="48317"/>
                    <a:pt x="8405" y="48317"/>
                  </a:cubicBezTo>
                  <a:cubicBezTo>
                    <a:pt x="7334" y="48317"/>
                    <a:pt x="8820" y="46661"/>
                    <a:pt x="10204" y="45031"/>
                  </a:cubicBezTo>
                  <a:cubicBezTo>
                    <a:pt x="11587" y="43400"/>
                    <a:pt x="12868" y="41769"/>
                    <a:pt x="11502" y="41769"/>
                  </a:cubicBezTo>
                  <a:cubicBezTo>
                    <a:pt x="11444" y="41769"/>
                    <a:pt x="11381" y="41772"/>
                    <a:pt x="11313" y="41778"/>
                  </a:cubicBezTo>
                  <a:cubicBezTo>
                    <a:pt x="7764" y="42037"/>
                    <a:pt x="3623" y="46991"/>
                    <a:pt x="3623" y="46991"/>
                  </a:cubicBezTo>
                  <a:lnTo>
                    <a:pt x="131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1" name="Google Shape;631;p2"/>
            <p:cNvSpPr/>
            <p:nvPr/>
          </p:nvSpPr>
          <p:spPr>
            <a:xfrm>
              <a:off x="3718000" y="3645900"/>
              <a:ext cx="1007475" cy="1115600"/>
            </a:xfrm>
            <a:custGeom>
              <a:avLst/>
              <a:gdLst/>
              <a:ahLst/>
              <a:cxnLst/>
              <a:rect l="l" t="t" r="r" b="b"/>
              <a:pathLst>
                <a:path w="40299" h="44624" extrusionOk="0">
                  <a:moveTo>
                    <a:pt x="10685" y="0"/>
                  </a:moveTo>
                  <a:cubicBezTo>
                    <a:pt x="8134" y="10241"/>
                    <a:pt x="5399" y="20925"/>
                    <a:pt x="3365" y="29170"/>
                  </a:cubicBezTo>
                  <a:cubicBezTo>
                    <a:pt x="1591" y="36268"/>
                    <a:pt x="297" y="41555"/>
                    <a:pt x="38" y="42997"/>
                  </a:cubicBezTo>
                  <a:cubicBezTo>
                    <a:pt x="1" y="43145"/>
                    <a:pt x="1" y="43293"/>
                    <a:pt x="1" y="43293"/>
                  </a:cubicBezTo>
                  <a:cubicBezTo>
                    <a:pt x="1" y="43515"/>
                    <a:pt x="38" y="43662"/>
                    <a:pt x="112" y="43847"/>
                  </a:cubicBezTo>
                  <a:cubicBezTo>
                    <a:pt x="223" y="43995"/>
                    <a:pt x="334" y="44106"/>
                    <a:pt x="555" y="44217"/>
                  </a:cubicBezTo>
                  <a:cubicBezTo>
                    <a:pt x="962" y="44476"/>
                    <a:pt x="1702" y="44624"/>
                    <a:pt x="2774" y="44624"/>
                  </a:cubicBezTo>
                  <a:cubicBezTo>
                    <a:pt x="4548" y="44624"/>
                    <a:pt x="7210" y="44217"/>
                    <a:pt x="11018" y="43293"/>
                  </a:cubicBezTo>
                  <a:cubicBezTo>
                    <a:pt x="17377" y="41703"/>
                    <a:pt x="34716" y="35899"/>
                    <a:pt x="38968" y="34457"/>
                  </a:cubicBezTo>
                  <a:cubicBezTo>
                    <a:pt x="39301" y="34346"/>
                    <a:pt x="39559" y="34272"/>
                    <a:pt x="39707" y="34235"/>
                  </a:cubicBezTo>
                  <a:lnTo>
                    <a:pt x="40299" y="29429"/>
                  </a:lnTo>
                  <a:lnTo>
                    <a:pt x="40299" y="29429"/>
                  </a:lnTo>
                  <a:cubicBezTo>
                    <a:pt x="36972" y="30316"/>
                    <a:pt x="13680" y="36564"/>
                    <a:pt x="9059" y="38117"/>
                  </a:cubicBezTo>
                  <a:cubicBezTo>
                    <a:pt x="8615" y="38265"/>
                    <a:pt x="8282" y="38339"/>
                    <a:pt x="8061" y="38339"/>
                  </a:cubicBezTo>
                  <a:cubicBezTo>
                    <a:pt x="7839" y="38339"/>
                    <a:pt x="7728" y="38228"/>
                    <a:pt x="7728" y="38080"/>
                  </a:cubicBezTo>
                  <a:cubicBezTo>
                    <a:pt x="7728" y="37525"/>
                    <a:pt x="8800" y="36305"/>
                    <a:pt x="9872" y="35048"/>
                  </a:cubicBezTo>
                  <a:cubicBezTo>
                    <a:pt x="10833" y="33902"/>
                    <a:pt x="11758" y="32756"/>
                    <a:pt x="11758" y="32165"/>
                  </a:cubicBezTo>
                  <a:cubicBezTo>
                    <a:pt x="11758" y="31943"/>
                    <a:pt x="11573" y="31795"/>
                    <a:pt x="11166" y="31795"/>
                  </a:cubicBezTo>
                  <a:lnTo>
                    <a:pt x="10981" y="31795"/>
                  </a:lnTo>
                  <a:cubicBezTo>
                    <a:pt x="7432" y="32054"/>
                    <a:pt x="3291" y="37008"/>
                    <a:pt x="3291" y="37008"/>
                  </a:cubicBezTo>
                  <a:lnTo>
                    <a:pt x="108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2" name="Google Shape;632;p2"/>
            <p:cNvSpPr/>
            <p:nvPr/>
          </p:nvSpPr>
          <p:spPr>
            <a:xfrm>
              <a:off x="3702300" y="2691125"/>
              <a:ext cx="1071250" cy="2086100"/>
            </a:xfrm>
            <a:custGeom>
              <a:avLst/>
              <a:gdLst/>
              <a:ahLst/>
              <a:cxnLst/>
              <a:rect l="l" t="t" r="r" b="b"/>
              <a:pathLst>
                <a:path w="42850" h="83444" extrusionOk="0">
                  <a:moveTo>
                    <a:pt x="22072" y="0"/>
                  </a:moveTo>
                  <a:cubicBezTo>
                    <a:pt x="21443" y="0"/>
                    <a:pt x="20630" y="259"/>
                    <a:pt x="20002" y="998"/>
                  </a:cubicBezTo>
                  <a:cubicBezTo>
                    <a:pt x="19336" y="1775"/>
                    <a:pt x="18818" y="2995"/>
                    <a:pt x="18671" y="4917"/>
                  </a:cubicBezTo>
                  <a:cubicBezTo>
                    <a:pt x="18671" y="5139"/>
                    <a:pt x="18597" y="5620"/>
                    <a:pt x="18449" y="6359"/>
                  </a:cubicBezTo>
                  <a:cubicBezTo>
                    <a:pt x="17303" y="11794"/>
                    <a:pt x="12718" y="30131"/>
                    <a:pt x="8393" y="47323"/>
                  </a:cubicBezTo>
                  <a:cubicBezTo>
                    <a:pt x="6211" y="55937"/>
                    <a:pt x="4141" y="64218"/>
                    <a:pt x="2588" y="70503"/>
                  </a:cubicBezTo>
                  <a:cubicBezTo>
                    <a:pt x="1812" y="73646"/>
                    <a:pt x="1147" y="76271"/>
                    <a:pt x="703" y="78156"/>
                  </a:cubicBezTo>
                  <a:cubicBezTo>
                    <a:pt x="481" y="79081"/>
                    <a:pt x="296" y="79857"/>
                    <a:pt x="185" y="80412"/>
                  </a:cubicBezTo>
                  <a:cubicBezTo>
                    <a:pt x="148" y="80707"/>
                    <a:pt x="74" y="80929"/>
                    <a:pt x="74" y="81114"/>
                  </a:cubicBezTo>
                  <a:cubicBezTo>
                    <a:pt x="37" y="81262"/>
                    <a:pt x="0" y="81373"/>
                    <a:pt x="0" y="81484"/>
                  </a:cubicBezTo>
                  <a:cubicBezTo>
                    <a:pt x="0" y="81779"/>
                    <a:pt x="74" y="82075"/>
                    <a:pt x="222" y="82334"/>
                  </a:cubicBezTo>
                  <a:cubicBezTo>
                    <a:pt x="444" y="82704"/>
                    <a:pt x="814" y="83000"/>
                    <a:pt x="1331" y="83184"/>
                  </a:cubicBezTo>
                  <a:cubicBezTo>
                    <a:pt x="1886" y="83369"/>
                    <a:pt x="2551" y="83443"/>
                    <a:pt x="3402" y="83443"/>
                  </a:cubicBezTo>
                  <a:cubicBezTo>
                    <a:pt x="5250" y="83443"/>
                    <a:pt x="7949" y="83037"/>
                    <a:pt x="11794" y="82075"/>
                  </a:cubicBezTo>
                  <a:cubicBezTo>
                    <a:pt x="19114" y="80227"/>
                    <a:pt x="40705" y="72943"/>
                    <a:pt x="40705" y="72943"/>
                  </a:cubicBezTo>
                  <a:cubicBezTo>
                    <a:pt x="40816" y="72907"/>
                    <a:pt x="40927" y="72796"/>
                    <a:pt x="40927" y="72685"/>
                  </a:cubicBezTo>
                  <a:lnTo>
                    <a:pt x="42849" y="57342"/>
                  </a:lnTo>
                  <a:cubicBezTo>
                    <a:pt x="42849" y="57231"/>
                    <a:pt x="42812" y="57157"/>
                    <a:pt x="42738" y="57083"/>
                  </a:cubicBezTo>
                  <a:cubicBezTo>
                    <a:pt x="42684" y="57029"/>
                    <a:pt x="42610" y="56995"/>
                    <a:pt x="42546" y="56995"/>
                  </a:cubicBezTo>
                  <a:cubicBezTo>
                    <a:pt x="42522" y="56995"/>
                    <a:pt x="42499" y="56999"/>
                    <a:pt x="42480" y="57009"/>
                  </a:cubicBezTo>
                  <a:lnTo>
                    <a:pt x="20445" y="61409"/>
                  </a:lnTo>
                  <a:lnTo>
                    <a:pt x="31204" y="29762"/>
                  </a:lnTo>
                  <a:cubicBezTo>
                    <a:pt x="31278" y="29614"/>
                    <a:pt x="31204" y="29429"/>
                    <a:pt x="31019" y="29355"/>
                  </a:cubicBezTo>
                  <a:cubicBezTo>
                    <a:pt x="30994" y="29349"/>
                    <a:pt x="30968" y="29346"/>
                    <a:pt x="30943" y="29346"/>
                  </a:cubicBezTo>
                  <a:cubicBezTo>
                    <a:pt x="30813" y="29346"/>
                    <a:pt x="30680" y="29423"/>
                    <a:pt x="30649" y="29577"/>
                  </a:cubicBezTo>
                  <a:lnTo>
                    <a:pt x="19669" y="61741"/>
                  </a:lnTo>
                  <a:cubicBezTo>
                    <a:pt x="19632" y="61815"/>
                    <a:pt x="19669" y="61963"/>
                    <a:pt x="19743" y="62037"/>
                  </a:cubicBezTo>
                  <a:cubicBezTo>
                    <a:pt x="19797" y="62091"/>
                    <a:pt x="19871" y="62126"/>
                    <a:pt x="19950" y="62126"/>
                  </a:cubicBezTo>
                  <a:cubicBezTo>
                    <a:pt x="19979" y="62126"/>
                    <a:pt x="20009" y="62121"/>
                    <a:pt x="20038" y="62111"/>
                  </a:cubicBezTo>
                  <a:lnTo>
                    <a:pt x="42184" y="57675"/>
                  </a:lnTo>
                  <a:lnTo>
                    <a:pt x="40323" y="72417"/>
                  </a:lnTo>
                  <a:lnTo>
                    <a:pt x="40323" y="72417"/>
                  </a:lnTo>
                  <a:cubicBezTo>
                    <a:pt x="40166" y="72467"/>
                    <a:pt x="39920" y="72546"/>
                    <a:pt x="39596" y="72648"/>
                  </a:cubicBezTo>
                  <a:cubicBezTo>
                    <a:pt x="35344" y="74090"/>
                    <a:pt x="18005" y="79894"/>
                    <a:pt x="11646" y="81484"/>
                  </a:cubicBezTo>
                  <a:cubicBezTo>
                    <a:pt x="7838" y="82408"/>
                    <a:pt x="5176" y="82815"/>
                    <a:pt x="3402" y="82815"/>
                  </a:cubicBezTo>
                  <a:cubicBezTo>
                    <a:pt x="2330" y="82815"/>
                    <a:pt x="1590" y="82667"/>
                    <a:pt x="1183" y="82408"/>
                  </a:cubicBezTo>
                  <a:cubicBezTo>
                    <a:pt x="962" y="82297"/>
                    <a:pt x="851" y="82186"/>
                    <a:pt x="740" y="82038"/>
                  </a:cubicBezTo>
                  <a:cubicBezTo>
                    <a:pt x="666" y="81853"/>
                    <a:pt x="629" y="81706"/>
                    <a:pt x="629" y="81484"/>
                  </a:cubicBezTo>
                  <a:cubicBezTo>
                    <a:pt x="629" y="81484"/>
                    <a:pt x="629" y="81336"/>
                    <a:pt x="666" y="81188"/>
                  </a:cubicBezTo>
                  <a:cubicBezTo>
                    <a:pt x="925" y="79746"/>
                    <a:pt x="2219" y="74459"/>
                    <a:pt x="3993" y="67361"/>
                  </a:cubicBezTo>
                  <a:cubicBezTo>
                    <a:pt x="6655" y="56676"/>
                    <a:pt x="10426" y="41777"/>
                    <a:pt x="13569" y="29207"/>
                  </a:cubicBezTo>
                  <a:cubicBezTo>
                    <a:pt x="15121" y="22922"/>
                    <a:pt x="16526" y="17229"/>
                    <a:pt x="17561" y="12903"/>
                  </a:cubicBezTo>
                  <a:cubicBezTo>
                    <a:pt x="18079" y="10759"/>
                    <a:pt x="18486" y="8947"/>
                    <a:pt x="18781" y="7616"/>
                  </a:cubicBezTo>
                  <a:cubicBezTo>
                    <a:pt x="19077" y="6248"/>
                    <a:pt x="19262" y="5361"/>
                    <a:pt x="19299" y="4954"/>
                  </a:cubicBezTo>
                  <a:cubicBezTo>
                    <a:pt x="19447" y="3106"/>
                    <a:pt x="19928" y="2034"/>
                    <a:pt x="20445" y="1405"/>
                  </a:cubicBezTo>
                  <a:cubicBezTo>
                    <a:pt x="21000" y="777"/>
                    <a:pt x="21591" y="629"/>
                    <a:pt x="22072" y="629"/>
                  </a:cubicBezTo>
                  <a:cubicBezTo>
                    <a:pt x="22626" y="629"/>
                    <a:pt x="24068" y="740"/>
                    <a:pt x="25362" y="814"/>
                  </a:cubicBezTo>
                  <a:cubicBezTo>
                    <a:pt x="26656" y="925"/>
                    <a:pt x="27802" y="1035"/>
                    <a:pt x="27802" y="1035"/>
                  </a:cubicBezTo>
                  <a:cubicBezTo>
                    <a:pt x="27822" y="1039"/>
                    <a:pt x="27841" y="1041"/>
                    <a:pt x="27859" y="1041"/>
                  </a:cubicBezTo>
                  <a:cubicBezTo>
                    <a:pt x="28017" y="1041"/>
                    <a:pt x="28135" y="909"/>
                    <a:pt x="28135" y="777"/>
                  </a:cubicBezTo>
                  <a:cubicBezTo>
                    <a:pt x="28172" y="592"/>
                    <a:pt x="28024" y="444"/>
                    <a:pt x="27876" y="444"/>
                  </a:cubicBezTo>
                  <a:cubicBezTo>
                    <a:pt x="27876" y="444"/>
                    <a:pt x="26693" y="333"/>
                    <a:pt x="25399" y="222"/>
                  </a:cubicBezTo>
                  <a:cubicBezTo>
                    <a:pt x="24105" y="111"/>
                    <a:pt x="22663" y="0"/>
                    <a:pt x="220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3" name="Google Shape;633;p2"/>
            <p:cNvSpPr/>
            <p:nvPr/>
          </p:nvSpPr>
          <p:spPr>
            <a:xfrm>
              <a:off x="4389950" y="3681000"/>
              <a:ext cx="277300" cy="403025"/>
            </a:xfrm>
            <a:custGeom>
              <a:avLst/>
              <a:gdLst/>
              <a:ahLst/>
              <a:cxnLst/>
              <a:rect l="l" t="t" r="r" b="b"/>
              <a:pathLst>
                <a:path w="11092" h="16121" extrusionOk="0">
                  <a:moveTo>
                    <a:pt x="1258" y="1"/>
                  </a:moveTo>
                  <a:lnTo>
                    <a:pt x="1" y="15713"/>
                  </a:lnTo>
                  <a:lnTo>
                    <a:pt x="10130" y="16120"/>
                  </a:lnTo>
                  <a:lnTo>
                    <a:pt x="11092" y="851"/>
                  </a:lnTo>
                  <a:lnTo>
                    <a:pt x="125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4" name="Google Shape;634;p2"/>
            <p:cNvSpPr/>
            <p:nvPr/>
          </p:nvSpPr>
          <p:spPr>
            <a:xfrm>
              <a:off x="4381625" y="3673250"/>
              <a:ext cx="293950" cy="419075"/>
            </a:xfrm>
            <a:custGeom>
              <a:avLst/>
              <a:gdLst/>
              <a:ahLst/>
              <a:cxnLst/>
              <a:rect l="l" t="t" r="r" b="b"/>
              <a:pathLst>
                <a:path w="11758" h="16763" extrusionOk="0">
                  <a:moveTo>
                    <a:pt x="1864" y="633"/>
                  </a:moveTo>
                  <a:lnTo>
                    <a:pt x="11092" y="1420"/>
                  </a:lnTo>
                  <a:lnTo>
                    <a:pt x="10205" y="16134"/>
                  </a:lnTo>
                  <a:lnTo>
                    <a:pt x="666" y="15728"/>
                  </a:lnTo>
                  <a:lnTo>
                    <a:pt x="1864" y="633"/>
                  </a:lnTo>
                  <a:close/>
                  <a:moveTo>
                    <a:pt x="1562" y="1"/>
                  </a:moveTo>
                  <a:cubicBezTo>
                    <a:pt x="1499" y="1"/>
                    <a:pt x="1433" y="35"/>
                    <a:pt x="1406" y="89"/>
                  </a:cubicBezTo>
                  <a:cubicBezTo>
                    <a:pt x="1332" y="126"/>
                    <a:pt x="1295" y="200"/>
                    <a:pt x="1295" y="274"/>
                  </a:cubicBezTo>
                  <a:lnTo>
                    <a:pt x="38" y="16023"/>
                  </a:lnTo>
                  <a:cubicBezTo>
                    <a:pt x="1" y="16097"/>
                    <a:pt x="38" y="16171"/>
                    <a:pt x="112" y="16245"/>
                  </a:cubicBezTo>
                  <a:cubicBezTo>
                    <a:pt x="149" y="16319"/>
                    <a:pt x="223" y="16356"/>
                    <a:pt x="334" y="16356"/>
                  </a:cubicBezTo>
                  <a:lnTo>
                    <a:pt x="10463" y="16763"/>
                  </a:lnTo>
                  <a:cubicBezTo>
                    <a:pt x="10648" y="16763"/>
                    <a:pt x="10759" y="16615"/>
                    <a:pt x="10796" y="16467"/>
                  </a:cubicBezTo>
                  <a:lnTo>
                    <a:pt x="11720" y="1161"/>
                  </a:lnTo>
                  <a:cubicBezTo>
                    <a:pt x="11757" y="1013"/>
                    <a:pt x="11610" y="865"/>
                    <a:pt x="11462" y="829"/>
                  </a:cubicBezTo>
                  <a:lnTo>
                    <a:pt x="1628" y="15"/>
                  </a:lnTo>
                  <a:cubicBezTo>
                    <a:pt x="1608" y="5"/>
                    <a:pt x="1585" y="1"/>
                    <a:pt x="15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5" name="Google Shape;635;p2"/>
            <p:cNvSpPr/>
            <p:nvPr/>
          </p:nvSpPr>
          <p:spPr>
            <a:xfrm>
              <a:off x="4512875" y="3582125"/>
              <a:ext cx="70275" cy="158075"/>
            </a:xfrm>
            <a:custGeom>
              <a:avLst/>
              <a:gdLst/>
              <a:ahLst/>
              <a:cxnLst/>
              <a:rect l="l" t="t" r="r" b="b"/>
              <a:pathLst>
                <a:path w="2811" h="6323" extrusionOk="0">
                  <a:moveTo>
                    <a:pt x="149" y="0"/>
                  </a:moveTo>
                  <a:lnTo>
                    <a:pt x="1" y="6174"/>
                  </a:lnTo>
                  <a:lnTo>
                    <a:pt x="2663" y="6322"/>
                  </a:lnTo>
                  <a:lnTo>
                    <a:pt x="281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6" name="Google Shape;636;p2"/>
            <p:cNvSpPr/>
            <p:nvPr/>
          </p:nvSpPr>
          <p:spPr>
            <a:xfrm>
              <a:off x="4505475" y="3574725"/>
              <a:ext cx="85075" cy="172850"/>
            </a:xfrm>
            <a:custGeom>
              <a:avLst/>
              <a:gdLst/>
              <a:ahLst/>
              <a:cxnLst/>
              <a:rect l="l" t="t" r="r" b="b"/>
              <a:pathLst>
                <a:path w="3403" h="6914" extrusionOk="0">
                  <a:moveTo>
                    <a:pt x="2774" y="592"/>
                  </a:moveTo>
                  <a:lnTo>
                    <a:pt x="2663" y="6285"/>
                  </a:lnTo>
                  <a:lnTo>
                    <a:pt x="629" y="6174"/>
                  </a:lnTo>
                  <a:lnTo>
                    <a:pt x="735" y="592"/>
                  </a:lnTo>
                  <a:close/>
                  <a:moveTo>
                    <a:pt x="445" y="0"/>
                  </a:moveTo>
                  <a:cubicBezTo>
                    <a:pt x="260" y="0"/>
                    <a:pt x="149" y="111"/>
                    <a:pt x="149" y="296"/>
                  </a:cubicBezTo>
                  <a:lnTo>
                    <a:pt x="1" y="6470"/>
                  </a:lnTo>
                  <a:cubicBezTo>
                    <a:pt x="1" y="6618"/>
                    <a:pt x="112" y="6766"/>
                    <a:pt x="297" y="6766"/>
                  </a:cubicBezTo>
                  <a:lnTo>
                    <a:pt x="2959" y="6914"/>
                  </a:lnTo>
                  <a:cubicBezTo>
                    <a:pt x="3032" y="6914"/>
                    <a:pt x="3106" y="6877"/>
                    <a:pt x="3180" y="6840"/>
                  </a:cubicBezTo>
                  <a:cubicBezTo>
                    <a:pt x="3254" y="6766"/>
                    <a:pt x="3254" y="6692"/>
                    <a:pt x="3291" y="6618"/>
                  </a:cubicBezTo>
                  <a:lnTo>
                    <a:pt x="3402" y="296"/>
                  </a:lnTo>
                  <a:cubicBezTo>
                    <a:pt x="3402" y="222"/>
                    <a:pt x="3402" y="148"/>
                    <a:pt x="3328" y="74"/>
                  </a:cubicBezTo>
                  <a:cubicBezTo>
                    <a:pt x="3254" y="0"/>
                    <a:pt x="3180" y="0"/>
                    <a:pt x="31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7" name="Google Shape;637;p2"/>
            <p:cNvSpPr/>
            <p:nvPr/>
          </p:nvSpPr>
          <p:spPr>
            <a:xfrm>
              <a:off x="5426975" y="3461900"/>
              <a:ext cx="1298625" cy="1073150"/>
            </a:xfrm>
            <a:custGeom>
              <a:avLst/>
              <a:gdLst/>
              <a:ahLst/>
              <a:cxnLst/>
              <a:rect l="l" t="t" r="r" b="b"/>
              <a:pathLst>
                <a:path w="51945" h="42926" extrusionOk="0">
                  <a:moveTo>
                    <a:pt x="19915" y="0"/>
                  </a:moveTo>
                  <a:cubicBezTo>
                    <a:pt x="19319" y="0"/>
                    <a:pt x="18770" y="363"/>
                    <a:pt x="18523" y="927"/>
                  </a:cubicBezTo>
                  <a:lnTo>
                    <a:pt x="481" y="40412"/>
                  </a:lnTo>
                  <a:cubicBezTo>
                    <a:pt x="1" y="41447"/>
                    <a:pt x="740" y="42667"/>
                    <a:pt x="1886" y="42667"/>
                  </a:cubicBezTo>
                  <a:lnTo>
                    <a:pt x="31167" y="42926"/>
                  </a:lnTo>
                  <a:cubicBezTo>
                    <a:pt x="31758" y="42926"/>
                    <a:pt x="32350" y="42593"/>
                    <a:pt x="32609" y="42039"/>
                  </a:cubicBezTo>
                  <a:lnTo>
                    <a:pt x="51464" y="3145"/>
                  </a:lnTo>
                  <a:cubicBezTo>
                    <a:pt x="51944" y="2110"/>
                    <a:pt x="51205" y="890"/>
                    <a:pt x="50059" y="853"/>
                  </a:cubicBezTo>
                  <a:lnTo>
                    <a:pt x="20002" y="3"/>
                  </a:lnTo>
                  <a:cubicBezTo>
                    <a:pt x="19973" y="1"/>
                    <a:pt x="19944" y="0"/>
                    <a:pt x="199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8" name="Google Shape;638;p2"/>
            <p:cNvSpPr/>
            <p:nvPr/>
          </p:nvSpPr>
          <p:spPr>
            <a:xfrm>
              <a:off x="5426975" y="3453650"/>
              <a:ext cx="1297700" cy="1088800"/>
            </a:xfrm>
            <a:custGeom>
              <a:avLst/>
              <a:gdLst/>
              <a:ahLst/>
              <a:cxnLst/>
              <a:rect l="l" t="t" r="r" b="b"/>
              <a:pathLst>
                <a:path w="51908" h="43552" extrusionOk="0">
                  <a:moveTo>
                    <a:pt x="20002" y="629"/>
                  </a:moveTo>
                  <a:lnTo>
                    <a:pt x="50059" y="1516"/>
                  </a:lnTo>
                  <a:cubicBezTo>
                    <a:pt x="50798" y="1516"/>
                    <a:pt x="51316" y="2144"/>
                    <a:pt x="51316" y="2810"/>
                  </a:cubicBezTo>
                  <a:cubicBezTo>
                    <a:pt x="51316" y="2995"/>
                    <a:pt x="51279" y="3180"/>
                    <a:pt x="51168" y="3364"/>
                  </a:cubicBezTo>
                  <a:lnTo>
                    <a:pt x="32313" y="42221"/>
                  </a:lnTo>
                  <a:cubicBezTo>
                    <a:pt x="32128" y="42664"/>
                    <a:pt x="31647" y="42960"/>
                    <a:pt x="31167" y="42960"/>
                  </a:cubicBezTo>
                  <a:lnTo>
                    <a:pt x="1886" y="42701"/>
                  </a:lnTo>
                  <a:cubicBezTo>
                    <a:pt x="1147" y="42701"/>
                    <a:pt x="629" y="42073"/>
                    <a:pt x="629" y="41407"/>
                  </a:cubicBezTo>
                  <a:cubicBezTo>
                    <a:pt x="629" y="41222"/>
                    <a:pt x="666" y="41038"/>
                    <a:pt x="740" y="40890"/>
                  </a:cubicBezTo>
                  <a:lnTo>
                    <a:pt x="18819" y="1368"/>
                  </a:lnTo>
                  <a:cubicBezTo>
                    <a:pt x="19003" y="924"/>
                    <a:pt x="19484" y="629"/>
                    <a:pt x="19965" y="629"/>
                  </a:cubicBezTo>
                  <a:close/>
                  <a:moveTo>
                    <a:pt x="19965" y="0"/>
                  </a:moveTo>
                  <a:cubicBezTo>
                    <a:pt x="19225" y="0"/>
                    <a:pt x="18560" y="444"/>
                    <a:pt x="18227" y="1109"/>
                  </a:cubicBezTo>
                  <a:lnTo>
                    <a:pt x="185" y="40631"/>
                  </a:lnTo>
                  <a:cubicBezTo>
                    <a:pt x="74" y="40890"/>
                    <a:pt x="1" y="41149"/>
                    <a:pt x="1" y="41407"/>
                  </a:cubicBezTo>
                  <a:cubicBezTo>
                    <a:pt x="1" y="42406"/>
                    <a:pt x="814" y="43293"/>
                    <a:pt x="1886" y="43293"/>
                  </a:cubicBezTo>
                  <a:lnTo>
                    <a:pt x="31167" y="43552"/>
                  </a:lnTo>
                  <a:cubicBezTo>
                    <a:pt x="31906" y="43552"/>
                    <a:pt x="32572" y="43145"/>
                    <a:pt x="32867" y="42479"/>
                  </a:cubicBezTo>
                  <a:lnTo>
                    <a:pt x="51722" y="3623"/>
                  </a:lnTo>
                  <a:cubicBezTo>
                    <a:pt x="51870" y="3364"/>
                    <a:pt x="51907" y="3069"/>
                    <a:pt x="51907" y="2810"/>
                  </a:cubicBezTo>
                  <a:cubicBezTo>
                    <a:pt x="51907" y="1812"/>
                    <a:pt x="51168" y="924"/>
                    <a:pt x="50059" y="887"/>
                  </a:cubicBezTo>
                  <a:lnTo>
                    <a:pt x="200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9" name="Google Shape;639;p2"/>
            <p:cNvSpPr/>
            <p:nvPr/>
          </p:nvSpPr>
          <p:spPr>
            <a:xfrm>
              <a:off x="5548050" y="4175700"/>
              <a:ext cx="53625" cy="94825"/>
            </a:xfrm>
            <a:custGeom>
              <a:avLst/>
              <a:gdLst/>
              <a:ahLst/>
              <a:cxnLst/>
              <a:rect l="l" t="t" r="r" b="b"/>
              <a:pathLst>
                <a:path w="2145" h="3793" extrusionOk="0">
                  <a:moveTo>
                    <a:pt x="1777" y="0"/>
                  </a:moveTo>
                  <a:cubicBezTo>
                    <a:pt x="1650" y="0"/>
                    <a:pt x="1544" y="69"/>
                    <a:pt x="1516" y="177"/>
                  </a:cubicBezTo>
                  <a:lnTo>
                    <a:pt x="38" y="3357"/>
                  </a:lnTo>
                  <a:cubicBezTo>
                    <a:pt x="1" y="3504"/>
                    <a:pt x="38" y="3689"/>
                    <a:pt x="223" y="3763"/>
                  </a:cubicBezTo>
                  <a:cubicBezTo>
                    <a:pt x="262" y="3783"/>
                    <a:pt x="304" y="3792"/>
                    <a:pt x="347" y="3792"/>
                  </a:cubicBezTo>
                  <a:cubicBezTo>
                    <a:pt x="461" y="3792"/>
                    <a:pt x="575" y="3724"/>
                    <a:pt x="629" y="3615"/>
                  </a:cubicBezTo>
                  <a:lnTo>
                    <a:pt x="2071" y="436"/>
                  </a:lnTo>
                  <a:cubicBezTo>
                    <a:pt x="2145" y="288"/>
                    <a:pt x="2071" y="103"/>
                    <a:pt x="1923" y="29"/>
                  </a:cubicBezTo>
                  <a:cubicBezTo>
                    <a:pt x="1874" y="9"/>
                    <a:pt x="1824" y="0"/>
                    <a:pt x="1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0" name="Google Shape;640;p2"/>
            <p:cNvSpPr/>
            <p:nvPr/>
          </p:nvSpPr>
          <p:spPr>
            <a:xfrm>
              <a:off x="5610900" y="3469350"/>
              <a:ext cx="451075" cy="661600"/>
            </a:xfrm>
            <a:custGeom>
              <a:avLst/>
              <a:gdLst/>
              <a:ahLst/>
              <a:cxnLst/>
              <a:rect l="l" t="t" r="r" b="b"/>
              <a:pathLst>
                <a:path w="18043" h="26464" extrusionOk="0">
                  <a:moveTo>
                    <a:pt x="13236" y="1"/>
                  </a:moveTo>
                  <a:cubicBezTo>
                    <a:pt x="12460" y="1"/>
                    <a:pt x="11794" y="407"/>
                    <a:pt x="11499" y="1110"/>
                  </a:cubicBezTo>
                  <a:lnTo>
                    <a:pt x="75" y="26028"/>
                  </a:lnTo>
                  <a:cubicBezTo>
                    <a:pt x="1" y="26176"/>
                    <a:pt x="75" y="26361"/>
                    <a:pt x="223" y="26435"/>
                  </a:cubicBezTo>
                  <a:cubicBezTo>
                    <a:pt x="272" y="26454"/>
                    <a:pt x="322" y="26464"/>
                    <a:pt x="368" y="26464"/>
                  </a:cubicBezTo>
                  <a:cubicBezTo>
                    <a:pt x="496" y="26464"/>
                    <a:pt x="602" y="26395"/>
                    <a:pt x="629" y="26287"/>
                  </a:cubicBezTo>
                  <a:lnTo>
                    <a:pt x="12053" y="1369"/>
                  </a:lnTo>
                  <a:cubicBezTo>
                    <a:pt x="12275" y="888"/>
                    <a:pt x="12719" y="592"/>
                    <a:pt x="13236" y="592"/>
                  </a:cubicBezTo>
                  <a:lnTo>
                    <a:pt x="13273" y="592"/>
                  </a:lnTo>
                  <a:lnTo>
                    <a:pt x="17710" y="740"/>
                  </a:lnTo>
                  <a:cubicBezTo>
                    <a:pt x="17894" y="740"/>
                    <a:pt x="18042" y="592"/>
                    <a:pt x="18042" y="444"/>
                  </a:cubicBezTo>
                  <a:cubicBezTo>
                    <a:pt x="18042" y="259"/>
                    <a:pt x="17931" y="112"/>
                    <a:pt x="17747" y="112"/>
                  </a:cubicBezTo>
                  <a:lnTo>
                    <a:pt x="132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1" name="Google Shape;641;p2"/>
            <p:cNvSpPr/>
            <p:nvPr/>
          </p:nvSpPr>
          <p:spPr>
            <a:xfrm>
              <a:off x="6081350" y="3473050"/>
              <a:ext cx="74900" cy="17575"/>
            </a:xfrm>
            <a:custGeom>
              <a:avLst/>
              <a:gdLst/>
              <a:ahLst/>
              <a:cxnLst/>
              <a:rect l="l" t="t" r="r" b="b"/>
              <a:pathLst>
                <a:path w="2996" h="703" extrusionOk="0">
                  <a:moveTo>
                    <a:pt x="333" y="1"/>
                  </a:moveTo>
                  <a:cubicBezTo>
                    <a:pt x="149" y="1"/>
                    <a:pt x="1" y="148"/>
                    <a:pt x="1" y="296"/>
                  </a:cubicBezTo>
                  <a:cubicBezTo>
                    <a:pt x="1" y="481"/>
                    <a:pt x="149" y="629"/>
                    <a:pt x="296" y="629"/>
                  </a:cubicBezTo>
                  <a:lnTo>
                    <a:pt x="2663" y="703"/>
                  </a:lnTo>
                  <a:cubicBezTo>
                    <a:pt x="2847" y="703"/>
                    <a:pt x="2995" y="555"/>
                    <a:pt x="2995" y="407"/>
                  </a:cubicBezTo>
                  <a:cubicBezTo>
                    <a:pt x="2995" y="222"/>
                    <a:pt x="2847" y="74"/>
                    <a:pt x="2700" y="74"/>
                  </a:cubicBezTo>
                  <a:lnTo>
                    <a:pt x="33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2" name="Google Shape;642;p2"/>
            <p:cNvSpPr/>
            <p:nvPr/>
          </p:nvSpPr>
          <p:spPr>
            <a:xfrm>
              <a:off x="6350325" y="4060025"/>
              <a:ext cx="263225" cy="113650"/>
            </a:xfrm>
            <a:custGeom>
              <a:avLst/>
              <a:gdLst/>
              <a:ahLst/>
              <a:cxnLst/>
              <a:rect l="l" t="t" r="r" b="b"/>
              <a:pathLst>
                <a:path w="10529" h="4546" extrusionOk="0">
                  <a:moveTo>
                    <a:pt x="9134" y="1"/>
                  </a:moveTo>
                  <a:cubicBezTo>
                    <a:pt x="9019" y="1"/>
                    <a:pt x="8895" y="12"/>
                    <a:pt x="8762" y="35"/>
                  </a:cubicBezTo>
                  <a:cubicBezTo>
                    <a:pt x="8762" y="35"/>
                    <a:pt x="5287" y="1551"/>
                    <a:pt x="2625" y="2586"/>
                  </a:cubicBezTo>
                  <a:cubicBezTo>
                    <a:pt x="0" y="3621"/>
                    <a:pt x="1479" y="4545"/>
                    <a:pt x="2551" y="4545"/>
                  </a:cubicBezTo>
                  <a:cubicBezTo>
                    <a:pt x="3586" y="4545"/>
                    <a:pt x="7616" y="3325"/>
                    <a:pt x="9132" y="2364"/>
                  </a:cubicBezTo>
                  <a:cubicBezTo>
                    <a:pt x="10529" y="1512"/>
                    <a:pt x="10481" y="1"/>
                    <a:pt x="9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3" name="Google Shape;643;p2"/>
            <p:cNvSpPr/>
            <p:nvPr/>
          </p:nvSpPr>
          <p:spPr>
            <a:xfrm>
              <a:off x="6386375" y="4075675"/>
              <a:ext cx="210750" cy="90600"/>
            </a:xfrm>
            <a:custGeom>
              <a:avLst/>
              <a:gdLst/>
              <a:ahLst/>
              <a:cxnLst/>
              <a:rect l="l" t="t" r="r" b="b"/>
              <a:pathLst>
                <a:path w="8430" h="3624" extrusionOk="0">
                  <a:moveTo>
                    <a:pt x="8355" y="0"/>
                  </a:moveTo>
                  <a:cubicBezTo>
                    <a:pt x="7801" y="222"/>
                    <a:pt x="7135" y="481"/>
                    <a:pt x="6507" y="703"/>
                  </a:cubicBezTo>
                  <a:cubicBezTo>
                    <a:pt x="5139" y="1220"/>
                    <a:pt x="3697" y="1627"/>
                    <a:pt x="2551" y="1886"/>
                  </a:cubicBezTo>
                  <a:cubicBezTo>
                    <a:pt x="2218" y="1997"/>
                    <a:pt x="1922" y="2034"/>
                    <a:pt x="1627" y="2108"/>
                  </a:cubicBezTo>
                  <a:cubicBezTo>
                    <a:pt x="1516" y="2145"/>
                    <a:pt x="1405" y="2182"/>
                    <a:pt x="1294" y="2219"/>
                  </a:cubicBezTo>
                  <a:cubicBezTo>
                    <a:pt x="776" y="2440"/>
                    <a:pt x="444" y="2625"/>
                    <a:pt x="222" y="2810"/>
                  </a:cubicBezTo>
                  <a:cubicBezTo>
                    <a:pt x="37" y="2958"/>
                    <a:pt x="0" y="3069"/>
                    <a:pt x="37" y="3106"/>
                  </a:cubicBezTo>
                  <a:cubicBezTo>
                    <a:pt x="37" y="3143"/>
                    <a:pt x="37" y="3180"/>
                    <a:pt x="74" y="3254"/>
                  </a:cubicBezTo>
                  <a:cubicBezTo>
                    <a:pt x="111" y="3328"/>
                    <a:pt x="222" y="3365"/>
                    <a:pt x="333" y="3439"/>
                  </a:cubicBezTo>
                  <a:cubicBezTo>
                    <a:pt x="518" y="3550"/>
                    <a:pt x="850" y="3624"/>
                    <a:pt x="1072" y="3624"/>
                  </a:cubicBezTo>
                  <a:lnTo>
                    <a:pt x="1109" y="3624"/>
                  </a:lnTo>
                  <a:cubicBezTo>
                    <a:pt x="1294" y="3624"/>
                    <a:pt x="1738" y="3550"/>
                    <a:pt x="2292" y="3439"/>
                  </a:cubicBezTo>
                  <a:cubicBezTo>
                    <a:pt x="2810" y="3291"/>
                    <a:pt x="3475" y="3106"/>
                    <a:pt x="4141" y="2921"/>
                  </a:cubicBezTo>
                  <a:cubicBezTo>
                    <a:pt x="5435" y="2477"/>
                    <a:pt x="6840" y="1923"/>
                    <a:pt x="7542" y="1479"/>
                  </a:cubicBezTo>
                  <a:cubicBezTo>
                    <a:pt x="8171" y="1110"/>
                    <a:pt x="8429" y="592"/>
                    <a:pt x="8429" y="259"/>
                  </a:cubicBezTo>
                  <a:cubicBezTo>
                    <a:pt x="8429" y="148"/>
                    <a:pt x="8392" y="74"/>
                    <a:pt x="8355" y="0"/>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4" name="Google Shape;644;p2"/>
            <p:cNvSpPr/>
            <p:nvPr/>
          </p:nvSpPr>
          <p:spPr>
            <a:xfrm>
              <a:off x="6371575" y="4051650"/>
              <a:ext cx="240325" cy="130350"/>
            </a:xfrm>
            <a:custGeom>
              <a:avLst/>
              <a:gdLst/>
              <a:ahLst/>
              <a:cxnLst/>
              <a:rect l="l" t="t" r="r" b="b"/>
              <a:pathLst>
                <a:path w="9613" h="5214" extrusionOk="0">
                  <a:moveTo>
                    <a:pt x="8282" y="629"/>
                  </a:moveTo>
                  <a:cubicBezTo>
                    <a:pt x="8578" y="629"/>
                    <a:pt x="8726" y="703"/>
                    <a:pt x="8836" y="814"/>
                  </a:cubicBezTo>
                  <a:cubicBezTo>
                    <a:pt x="8947" y="924"/>
                    <a:pt x="9021" y="1035"/>
                    <a:pt x="9021" y="1220"/>
                  </a:cubicBezTo>
                  <a:cubicBezTo>
                    <a:pt x="9021" y="1553"/>
                    <a:pt x="8763" y="2071"/>
                    <a:pt x="8134" y="2440"/>
                  </a:cubicBezTo>
                  <a:cubicBezTo>
                    <a:pt x="7432" y="2884"/>
                    <a:pt x="6027" y="3438"/>
                    <a:pt x="4733" y="3882"/>
                  </a:cubicBezTo>
                  <a:cubicBezTo>
                    <a:pt x="4067" y="4067"/>
                    <a:pt x="3402" y="4252"/>
                    <a:pt x="2884" y="4400"/>
                  </a:cubicBezTo>
                  <a:cubicBezTo>
                    <a:pt x="2330" y="4511"/>
                    <a:pt x="1886" y="4585"/>
                    <a:pt x="1701" y="4585"/>
                  </a:cubicBezTo>
                  <a:cubicBezTo>
                    <a:pt x="1442" y="4585"/>
                    <a:pt x="1110" y="4511"/>
                    <a:pt x="925" y="4400"/>
                  </a:cubicBezTo>
                  <a:cubicBezTo>
                    <a:pt x="814" y="4326"/>
                    <a:pt x="703" y="4289"/>
                    <a:pt x="666" y="4215"/>
                  </a:cubicBezTo>
                  <a:cubicBezTo>
                    <a:pt x="629" y="4141"/>
                    <a:pt x="629" y="4104"/>
                    <a:pt x="629" y="4067"/>
                  </a:cubicBezTo>
                  <a:cubicBezTo>
                    <a:pt x="592" y="4030"/>
                    <a:pt x="629" y="3919"/>
                    <a:pt x="814" y="3771"/>
                  </a:cubicBezTo>
                  <a:cubicBezTo>
                    <a:pt x="1036" y="3586"/>
                    <a:pt x="1368" y="3401"/>
                    <a:pt x="1886" y="3180"/>
                  </a:cubicBezTo>
                  <a:cubicBezTo>
                    <a:pt x="4319" y="2234"/>
                    <a:pt x="7431" y="886"/>
                    <a:pt x="7949" y="661"/>
                  </a:cubicBezTo>
                  <a:lnTo>
                    <a:pt x="7949" y="661"/>
                  </a:lnTo>
                  <a:lnTo>
                    <a:pt x="7949" y="666"/>
                  </a:lnTo>
                  <a:cubicBezTo>
                    <a:pt x="8060" y="629"/>
                    <a:pt x="8171" y="629"/>
                    <a:pt x="8282" y="629"/>
                  </a:cubicBezTo>
                  <a:close/>
                  <a:moveTo>
                    <a:pt x="8282" y="0"/>
                  </a:moveTo>
                  <a:cubicBezTo>
                    <a:pt x="8134" y="0"/>
                    <a:pt x="8023" y="37"/>
                    <a:pt x="7875" y="37"/>
                  </a:cubicBezTo>
                  <a:lnTo>
                    <a:pt x="7801" y="74"/>
                  </a:lnTo>
                  <a:cubicBezTo>
                    <a:pt x="7801" y="74"/>
                    <a:pt x="6914" y="444"/>
                    <a:pt x="5731" y="961"/>
                  </a:cubicBezTo>
                  <a:cubicBezTo>
                    <a:pt x="4511" y="1479"/>
                    <a:pt x="2995" y="2107"/>
                    <a:pt x="1664" y="2625"/>
                  </a:cubicBezTo>
                  <a:cubicBezTo>
                    <a:pt x="1110" y="2847"/>
                    <a:pt x="703" y="3069"/>
                    <a:pt x="444" y="3291"/>
                  </a:cubicBezTo>
                  <a:cubicBezTo>
                    <a:pt x="148" y="3512"/>
                    <a:pt x="0" y="3808"/>
                    <a:pt x="0" y="4067"/>
                  </a:cubicBezTo>
                  <a:cubicBezTo>
                    <a:pt x="0" y="4289"/>
                    <a:pt x="74" y="4474"/>
                    <a:pt x="185" y="4622"/>
                  </a:cubicBezTo>
                  <a:cubicBezTo>
                    <a:pt x="370" y="4806"/>
                    <a:pt x="629" y="4954"/>
                    <a:pt x="888" y="5065"/>
                  </a:cubicBezTo>
                  <a:cubicBezTo>
                    <a:pt x="1147" y="5139"/>
                    <a:pt x="1405" y="5213"/>
                    <a:pt x="1701" y="5213"/>
                  </a:cubicBezTo>
                  <a:cubicBezTo>
                    <a:pt x="1997" y="5176"/>
                    <a:pt x="2441" y="5102"/>
                    <a:pt x="2995" y="4991"/>
                  </a:cubicBezTo>
                  <a:cubicBezTo>
                    <a:pt x="3845" y="4769"/>
                    <a:pt x="4918" y="4474"/>
                    <a:pt x="5916" y="4104"/>
                  </a:cubicBezTo>
                  <a:cubicBezTo>
                    <a:pt x="6914" y="3734"/>
                    <a:pt x="7838" y="3365"/>
                    <a:pt x="8467" y="2995"/>
                  </a:cubicBezTo>
                  <a:cubicBezTo>
                    <a:pt x="9206" y="2514"/>
                    <a:pt x="9613" y="1849"/>
                    <a:pt x="9613" y="1220"/>
                  </a:cubicBezTo>
                  <a:cubicBezTo>
                    <a:pt x="9613" y="887"/>
                    <a:pt x="9502" y="592"/>
                    <a:pt x="9243" y="370"/>
                  </a:cubicBezTo>
                  <a:cubicBezTo>
                    <a:pt x="9021" y="148"/>
                    <a:pt x="8689" y="0"/>
                    <a:pt x="82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5" name="Google Shape;645;p2"/>
            <p:cNvSpPr/>
            <p:nvPr/>
          </p:nvSpPr>
          <p:spPr>
            <a:xfrm>
              <a:off x="6319825" y="3967450"/>
              <a:ext cx="358550" cy="155375"/>
            </a:xfrm>
            <a:custGeom>
              <a:avLst/>
              <a:gdLst/>
              <a:ahLst/>
              <a:cxnLst/>
              <a:rect l="l" t="t" r="r" b="b"/>
              <a:pathLst>
                <a:path w="14342" h="6215" extrusionOk="0">
                  <a:moveTo>
                    <a:pt x="12382" y="1"/>
                  </a:moveTo>
                  <a:cubicBezTo>
                    <a:pt x="12234" y="1"/>
                    <a:pt x="12075" y="14"/>
                    <a:pt x="11905" y="41"/>
                  </a:cubicBezTo>
                  <a:cubicBezTo>
                    <a:pt x="11905" y="41"/>
                    <a:pt x="7172" y="2111"/>
                    <a:pt x="3586" y="3516"/>
                  </a:cubicBezTo>
                  <a:cubicBezTo>
                    <a:pt x="0" y="4921"/>
                    <a:pt x="2034" y="6215"/>
                    <a:pt x="3438" y="6215"/>
                  </a:cubicBezTo>
                  <a:cubicBezTo>
                    <a:pt x="4880" y="6215"/>
                    <a:pt x="10389" y="4551"/>
                    <a:pt x="12422" y="3257"/>
                  </a:cubicBezTo>
                  <a:cubicBezTo>
                    <a:pt x="14341" y="2058"/>
                    <a:pt x="14259" y="1"/>
                    <a:pt x="12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6" name="Google Shape;646;p2"/>
            <p:cNvSpPr/>
            <p:nvPr/>
          </p:nvSpPr>
          <p:spPr>
            <a:xfrm>
              <a:off x="6366950" y="3975850"/>
              <a:ext cx="291175" cy="139600"/>
            </a:xfrm>
            <a:custGeom>
              <a:avLst/>
              <a:gdLst/>
              <a:ahLst/>
              <a:cxnLst/>
              <a:rect l="l" t="t" r="r" b="b"/>
              <a:pathLst>
                <a:path w="11647" h="5584" extrusionOk="0">
                  <a:moveTo>
                    <a:pt x="10722" y="1"/>
                  </a:moveTo>
                  <a:cubicBezTo>
                    <a:pt x="10685" y="38"/>
                    <a:pt x="10648" y="38"/>
                    <a:pt x="10611" y="75"/>
                  </a:cubicBezTo>
                  <a:cubicBezTo>
                    <a:pt x="9724" y="629"/>
                    <a:pt x="8356" y="1221"/>
                    <a:pt x="6877" y="1738"/>
                  </a:cubicBezTo>
                  <a:cubicBezTo>
                    <a:pt x="5731" y="2145"/>
                    <a:pt x="4548" y="2515"/>
                    <a:pt x="3513" y="2773"/>
                  </a:cubicBezTo>
                  <a:cubicBezTo>
                    <a:pt x="2921" y="3032"/>
                    <a:pt x="2367" y="3254"/>
                    <a:pt x="1812" y="3476"/>
                  </a:cubicBezTo>
                  <a:cubicBezTo>
                    <a:pt x="1073" y="3772"/>
                    <a:pt x="629" y="4030"/>
                    <a:pt x="333" y="4252"/>
                  </a:cubicBezTo>
                  <a:cubicBezTo>
                    <a:pt x="75" y="4511"/>
                    <a:pt x="1" y="4696"/>
                    <a:pt x="1" y="4770"/>
                  </a:cubicBezTo>
                  <a:cubicBezTo>
                    <a:pt x="1" y="4881"/>
                    <a:pt x="38" y="4955"/>
                    <a:pt x="112" y="5029"/>
                  </a:cubicBezTo>
                  <a:cubicBezTo>
                    <a:pt x="185" y="5139"/>
                    <a:pt x="296" y="5213"/>
                    <a:pt x="444" y="5287"/>
                  </a:cubicBezTo>
                  <a:cubicBezTo>
                    <a:pt x="777" y="5472"/>
                    <a:pt x="1184" y="5583"/>
                    <a:pt x="1553" y="5583"/>
                  </a:cubicBezTo>
                  <a:lnTo>
                    <a:pt x="1590" y="5583"/>
                  </a:lnTo>
                  <a:cubicBezTo>
                    <a:pt x="1886" y="5583"/>
                    <a:pt x="2478" y="5472"/>
                    <a:pt x="3217" y="5287"/>
                  </a:cubicBezTo>
                  <a:cubicBezTo>
                    <a:pt x="3956" y="5139"/>
                    <a:pt x="4807" y="4881"/>
                    <a:pt x="5731" y="4585"/>
                  </a:cubicBezTo>
                  <a:cubicBezTo>
                    <a:pt x="7506" y="4030"/>
                    <a:pt x="9391" y="3291"/>
                    <a:pt x="10389" y="2662"/>
                  </a:cubicBezTo>
                  <a:cubicBezTo>
                    <a:pt x="11240" y="2108"/>
                    <a:pt x="11646" y="1405"/>
                    <a:pt x="11609" y="888"/>
                  </a:cubicBezTo>
                  <a:cubicBezTo>
                    <a:pt x="11609" y="629"/>
                    <a:pt x="11535" y="407"/>
                    <a:pt x="11351" y="259"/>
                  </a:cubicBezTo>
                  <a:cubicBezTo>
                    <a:pt x="11240" y="111"/>
                    <a:pt x="11018" y="38"/>
                    <a:pt x="10722" y="1"/>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7" name="Google Shape;647;p2"/>
            <p:cNvSpPr/>
            <p:nvPr/>
          </p:nvSpPr>
          <p:spPr>
            <a:xfrm>
              <a:off x="6351250" y="3960150"/>
              <a:ext cx="321650" cy="170075"/>
            </a:xfrm>
            <a:custGeom>
              <a:avLst/>
              <a:gdLst/>
              <a:ahLst/>
              <a:cxnLst/>
              <a:rect l="l" t="t" r="r" b="b"/>
              <a:pathLst>
                <a:path w="12866" h="6803" extrusionOk="0">
                  <a:moveTo>
                    <a:pt x="11128" y="629"/>
                  </a:moveTo>
                  <a:cubicBezTo>
                    <a:pt x="11572" y="629"/>
                    <a:pt x="11831" y="739"/>
                    <a:pt x="11979" y="887"/>
                  </a:cubicBezTo>
                  <a:cubicBezTo>
                    <a:pt x="12163" y="1035"/>
                    <a:pt x="12237" y="1257"/>
                    <a:pt x="12237" y="1516"/>
                  </a:cubicBezTo>
                  <a:cubicBezTo>
                    <a:pt x="12274" y="2033"/>
                    <a:pt x="11868" y="2736"/>
                    <a:pt x="11017" y="3290"/>
                  </a:cubicBezTo>
                  <a:cubicBezTo>
                    <a:pt x="10019" y="3919"/>
                    <a:pt x="8134" y="4658"/>
                    <a:pt x="6359" y="5213"/>
                  </a:cubicBezTo>
                  <a:cubicBezTo>
                    <a:pt x="5435" y="5509"/>
                    <a:pt x="4584" y="5767"/>
                    <a:pt x="3845" y="5915"/>
                  </a:cubicBezTo>
                  <a:cubicBezTo>
                    <a:pt x="3106" y="6100"/>
                    <a:pt x="2477" y="6211"/>
                    <a:pt x="2181" y="6211"/>
                  </a:cubicBezTo>
                  <a:cubicBezTo>
                    <a:pt x="1849" y="6211"/>
                    <a:pt x="1405" y="6100"/>
                    <a:pt x="1072" y="5915"/>
                  </a:cubicBezTo>
                  <a:cubicBezTo>
                    <a:pt x="924" y="5841"/>
                    <a:pt x="813" y="5767"/>
                    <a:pt x="740" y="5657"/>
                  </a:cubicBezTo>
                  <a:cubicBezTo>
                    <a:pt x="666" y="5583"/>
                    <a:pt x="629" y="5509"/>
                    <a:pt x="629" y="5398"/>
                  </a:cubicBezTo>
                  <a:cubicBezTo>
                    <a:pt x="629" y="5324"/>
                    <a:pt x="703" y="5139"/>
                    <a:pt x="961" y="4880"/>
                  </a:cubicBezTo>
                  <a:cubicBezTo>
                    <a:pt x="1257" y="4658"/>
                    <a:pt x="1701" y="4400"/>
                    <a:pt x="2440" y="4104"/>
                  </a:cubicBezTo>
                  <a:cubicBezTo>
                    <a:pt x="5763" y="2802"/>
                    <a:pt x="10101" y="929"/>
                    <a:pt x="10721" y="661"/>
                  </a:cubicBezTo>
                  <a:lnTo>
                    <a:pt x="10721" y="661"/>
                  </a:lnTo>
                  <a:lnTo>
                    <a:pt x="10722" y="666"/>
                  </a:lnTo>
                  <a:cubicBezTo>
                    <a:pt x="10869" y="629"/>
                    <a:pt x="11017" y="629"/>
                    <a:pt x="11128" y="629"/>
                  </a:cubicBezTo>
                  <a:close/>
                  <a:moveTo>
                    <a:pt x="11128" y="0"/>
                  </a:moveTo>
                  <a:cubicBezTo>
                    <a:pt x="10980" y="0"/>
                    <a:pt x="10796" y="0"/>
                    <a:pt x="10611" y="37"/>
                  </a:cubicBezTo>
                  <a:lnTo>
                    <a:pt x="10537" y="74"/>
                  </a:lnTo>
                  <a:cubicBezTo>
                    <a:pt x="10537" y="74"/>
                    <a:pt x="10241" y="185"/>
                    <a:pt x="9723" y="407"/>
                  </a:cubicBezTo>
                  <a:cubicBezTo>
                    <a:pt x="8245" y="1035"/>
                    <a:pt x="4880" y="2477"/>
                    <a:pt x="2218" y="3512"/>
                  </a:cubicBezTo>
                  <a:cubicBezTo>
                    <a:pt x="1442" y="3808"/>
                    <a:pt x="924" y="4104"/>
                    <a:pt x="555" y="4437"/>
                  </a:cubicBezTo>
                  <a:cubicBezTo>
                    <a:pt x="222" y="4732"/>
                    <a:pt x="0" y="5065"/>
                    <a:pt x="0" y="5398"/>
                  </a:cubicBezTo>
                  <a:cubicBezTo>
                    <a:pt x="0" y="5657"/>
                    <a:pt x="111" y="5878"/>
                    <a:pt x="259" y="6063"/>
                  </a:cubicBezTo>
                  <a:cubicBezTo>
                    <a:pt x="481" y="6322"/>
                    <a:pt x="777" y="6507"/>
                    <a:pt x="1146" y="6618"/>
                  </a:cubicBezTo>
                  <a:cubicBezTo>
                    <a:pt x="1479" y="6729"/>
                    <a:pt x="1849" y="6803"/>
                    <a:pt x="2181" y="6803"/>
                  </a:cubicBezTo>
                  <a:cubicBezTo>
                    <a:pt x="2588" y="6803"/>
                    <a:pt x="3217" y="6692"/>
                    <a:pt x="3956" y="6507"/>
                  </a:cubicBezTo>
                  <a:cubicBezTo>
                    <a:pt x="5102" y="6248"/>
                    <a:pt x="6544" y="5841"/>
                    <a:pt x="7912" y="5324"/>
                  </a:cubicBezTo>
                  <a:cubicBezTo>
                    <a:pt x="9243" y="4843"/>
                    <a:pt x="10537" y="4326"/>
                    <a:pt x="11350" y="3808"/>
                  </a:cubicBezTo>
                  <a:cubicBezTo>
                    <a:pt x="12348" y="3180"/>
                    <a:pt x="12866" y="2329"/>
                    <a:pt x="12866" y="1516"/>
                  </a:cubicBezTo>
                  <a:cubicBezTo>
                    <a:pt x="12866" y="1109"/>
                    <a:pt x="12718" y="703"/>
                    <a:pt x="12422" y="444"/>
                  </a:cubicBezTo>
                  <a:cubicBezTo>
                    <a:pt x="12090" y="148"/>
                    <a:pt x="11683" y="0"/>
                    <a:pt x="111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8" name="Google Shape;648;p2"/>
            <p:cNvSpPr/>
            <p:nvPr/>
          </p:nvSpPr>
          <p:spPr>
            <a:xfrm>
              <a:off x="6287475" y="3882150"/>
              <a:ext cx="392175" cy="169525"/>
            </a:xfrm>
            <a:custGeom>
              <a:avLst/>
              <a:gdLst/>
              <a:ahLst/>
              <a:cxnLst/>
              <a:rect l="l" t="t" r="r" b="b"/>
              <a:pathLst>
                <a:path w="15687" h="6781" extrusionOk="0">
                  <a:moveTo>
                    <a:pt x="13608" y="0"/>
                  </a:moveTo>
                  <a:cubicBezTo>
                    <a:pt x="13436" y="0"/>
                    <a:pt x="13251" y="17"/>
                    <a:pt x="13051" y="51"/>
                  </a:cubicBezTo>
                  <a:cubicBezTo>
                    <a:pt x="13051" y="51"/>
                    <a:pt x="7875" y="2307"/>
                    <a:pt x="3919" y="3823"/>
                  </a:cubicBezTo>
                  <a:cubicBezTo>
                    <a:pt x="0" y="5375"/>
                    <a:pt x="2255" y="6780"/>
                    <a:pt x="3808" y="6780"/>
                  </a:cubicBezTo>
                  <a:cubicBezTo>
                    <a:pt x="5324" y="6780"/>
                    <a:pt x="11387" y="4969"/>
                    <a:pt x="13642" y="3564"/>
                  </a:cubicBezTo>
                  <a:cubicBezTo>
                    <a:pt x="15687" y="2269"/>
                    <a:pt x="15627" y="0"/>
                    <a:pt x="136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9" name="Google Shape;649;p2"/>
            <p:cNvSpPr/>
            <p:nvPr/>
          </p:nvSpPr>
          <p:spPr>
            <a:xfrm>
              <a:off x="6338300" y="3891750"/>
              <a:ext cx="320750" cy="152525"/>
            </a:xfrm>
            <a:custGeom>
              <a:avLst/>
              <a:gdLst/>
              <a:ahLst/>
              <a:cxnLst/>
              <a:rect l="l" t="t" r="r" b="b"/>
              <a:pathLst>
                <a:path w="12830" h="6101" extrusionOk="0">
                  <a:moveTo>
                    <a:pt x="12090" y="0"/>
                  </a:moveTo>
                  <a:cubicBezTo>
                    <a:pt x="12053" y="0"/>
                    <a:pt x="12016" y="37"/>
                    <a:pt x="12016" y="37"/>
                  </a:cubicBezTo>
                  <a:cubicBezTo>
                    <a:pt x="10278" y="1109"/>
                    <a:pt x="6286" y="2440"/>
                    <a:pt x="3845" y="2995"/>
                  </a:cubicBezTo>
                  <a:cubicBezTo>
                    <a:pt x="3217" y="3254"/>
                    <a:pt x="2625" y="3512"/>
                    <a:pt x="2034" y="3734"/>
                  </a:cubicBezTo>
                  <a:cubicBezTo>
                    <a:pt x="1221" y="4067"/>
                    <a:pt x="703" y="4363"/>
                    <a:pt x="407" y="4622"/>
                  </a:cubicBezTo>
                  <a:cubicBezTo>
                    <a:pt x="74" y="4880"/>
                    <a:pt x="1" y="5065"/>
                    <a:pt x="1" y="5213"/>
                  </a:cubicBezTo>
                  <a:cubicBezTo>
                    <a:pt x="1" y="5287"/>
                    <a:pt x="38" y="5398"/>
                    <a:pt x="148" y="5509"/>
                  </a:cubicBezTo>
                  <a:cubicBezTo>
                    <a:pt x="222" y="5583"/>
                    <a:pt x="370" y="5694"/>
                    <a:pt x="555" y="5805"/>
                  </a:cubicBezTo>
                  <a:cubicBezTo>
                    <a:pt x="888" y="5989"/>
                    <a:pt x="1368" y="6100"/>
                    <a:pt x="1738" y="6100"/>
                  </a:cubicBezTo>
                  <a:lnTo>
                    <a:pt x="1775" y="6100"/>
                  </a:lnTo>
                  <a:cubicBezTo>
                    <a:pt x="2108" y="6100"/>
                    <a:pt x="2773" y="5989"/>
                    <a:pt x="3550" y="5805"/>
                  </a:cubicBezTo>
                  <a:cubicBezTo>
                    <a:pt x="4363" y="5620"/>
                    <a:pt x="5324" y="5324"/>
                    <a:pt x="6323" y="5028"/>
                  </a:cubicBezTo>
                  <a:cubicBezTo>
                    <a:pt x="8282" y="4400"/>
                    <a:pt x="10352" y="3586"/>
                    <a:pt x="11424" y="2921"/>
                  </a:cubicBezTo>
                  <a:cubicBezTo>
                    <a:pt x="12386" y="2329"/>
                    <a:pt x="12829" y="1516"/>
                    <a:pt x="12792" y="925"/>
                  </a:cubicBezTo>
                  <a:cubicBezTo>
                    <a:pt x="12792" y="629"/>
                    <a:pt x="12718" y="407"/>
                    <a:pt x="12534" y="222"/>
                  </a:cubicBezTo>
                  <a:cubicBezTo>
                    <a:pt x="12423" y="111"/>
                    <a:pt x="12275" y="37"/>
                    <a:pt x="12090" y="0"/>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0" name="Google Shape;650;p2"/>
            <p:cNvSpPr/>
            <p:nvPr/>
          </p:nvSpPr>
          <p:spPr>
            <a:xfrm>
              <a:off x="6323525" y="3874175"/>
              <a:ext cx="350300" cy="184875"/>
            </a:xfrm>
            <a:custGeom>
              <a:avLst/>
              <a:gdLst/>
              <a:ahLst/>
              <a:cxnLst/>
              <a:rect l="l" t="t" r="r" b="b"/>
              <a:pathLst>
                <a:path w="14012" h="7395" extrusionOk="0">
                  <a:moveTo>
                    <a:pt x="12163" y="629"/>
                  </a:moveTo>
                  <a:cubicBezTo>
                    <a:pt x="12607" y="629"/>
                    <a:pt x="12903" y="740"/>
                    <a:pt x="13125" y="925"/>
                  </a:cubicBezTo>
                  <a:cubicBezTo>
                    <a:pt x="13309" y="1110"/>
                    <a:pt x="13383" y="1332"/>
                    <a:pt x="13383" y="1628"/>
                  </a:cubicBezTo>
                  <a:cubicBezTo>
                    <a:pt x="13420" y="2219"/>
                    <a:pt x="12977" y="3032"/>
                    <a:pt x="12015" y="3624"/>
                  </a:cubicBezTo>
                  <a:cubicBezTo>
                    <a:pt x="10943" y="4289"/>
                    <a:pt x="8873" y="5103"/>
                    <a:pt x="6914" y="5731"/>
                  </a:cubicBezTo>
                  <a:cubicBezTo>
                    <a:pt x="5915" y="6027"/>
                    <a:pt x="4954" y="6323"/>
                    <a:pt x="4141" y="6508"/>
                  </a:cubicBezTo>
                  <a:cubicBezTo>
                    <a:pt x="3364" y="6692"/>
                    <a:pt x="2699" y="6803"/>
                    <a:pt x="2366" y="6803"/>
                  </a:cubicBezTo>
                  <a:cubicBezTo>
                    <a:pt x="1959" y="6803"/>
                    <a:pt x="1479" y="6692"/>
                    <a:pt x="1146" y="6508"/>
                  </a:cubicBezTo>
                  <a:cubicBezTo>
                    <a:pt x="961" y="6397"/>
                    <a:pt x="813" y="6286"/>
                    <a:pt x="739" y="6212"/>
                  </a:cubicBezTo>
                  <a:cubicBezTo>
                    <a:pt x="629" y="6101"/>
                    <a:pt x="592" y="5990"/>
                    <a:pt x="592" y="5916"/>
                  </a:cubicBezTo>
                  <a:cubicBezTo>
                    <a:pt x="592" y="5768"/>
                    <a:pt x="665" y="5583"/>
                    <a:pt x="998" y="5325"/>
                  </a:cubicBezTo>
                  <a:cubicBezTo>
                    <a:pt x="1294" y="5066"/>
                    <a:pt x="1812" y="4770"/>
                    <a:pt x="2625" y="4437"/>
                  </a:cubicBezTo>
                  <a:cubicBezTo>
                    <a:pt x="6268" y="2994"/>
                    <a:pt x="11030" y="943"/>
                    <a:pt x="11682" y="662"/>
                  </a:cubicBezTo>
                  <a:lnTo>
                    <a:pt x="11682" y="662"/>
                  </a:lnTo>
                  <a:lnTo>
                    <a:pt x="11683" y="666"/>
                  </a:lnTo>
                  <a:cubicBezTo>
                    <a:pt x="11831" y="629"/>
                    <a:pt x="12015" y="629"/>
                    <a:pt x="12163" y="629"/>
                  </a:cubicBezTo>
                  <a:close/>
                  <a:moveTo>
                    <a:pt x="12163" y="1"/>
                  </a:moveTo>
                  <a:cubicBezTo>
                    <a:pt x="11978" y="1"/>
                    <a:pt x="11794" y="38"/>
                    <a:pt x="11572" y="75"/>
                  </a:cubicBezTo>
                  <a:lnTo>
                    <a:pt x="11498" y="75"/>
                  </a:lnTo>
                  <a:cubicBezTo>
                    <a:pt x="11498" y="75"/>
                    <a:pt x="11165" y="223"/>
                    <a:pt x="10611" y="444"/>
                  </a:cubicBezTo>
                  <a:cubicBezTo>
                    <a:pt x="8984" y="1147"/>
                    <a:pt x="5324" y="2700"/>
                    <a:pt x="2366" y="3883"/>
                  </a:cubicBezTo>
                  <a:cubicBezTo>
                    <a:pt x="1553" y="4178"/>
                    <a:pt x="961" y="4511"/>
                    <a:pt x="592" y="4844"/>
                  </a:cubicBezTo>
                  <a:cubicBezTo>
                    <a:pt x="222" y="5177"/>
                    <a:pt x="0" y="5546"/>
                    <a:pt x="0" y="5916"/>
                  </a:cubicBezTo>
                  <a:cubicBezTo>
                    <a:pt x="0" y="6175"/>
                    <a:pt x="111" y="6397"/>
                    <a:pt x="259" y="6582"/>
                  </a:cubicBezTo>
                  <a:cubicBezTo>
                    <a:pt x="481" y="6877"/>
                    <a:pt x="813" y="7062"/>
                    <a:pt x="1183" y="7210"/>
                  </a:cubicBezTo>
                  <a:cubicBezTo>
                    <a:pt x="1553" y="7321"/>
                    <a:pt x="1959" y="7395"/>
                    <a:pt x="2366" y="7395"/>
                  </a:cubicBezTo>
                  <a:cubicBezTo>
                    <a:pt x="2810" y="7395"/>
                    <a:pt x="3475" y="7284"/>
                    <a:pt x="4289" y="7099"/>
                  </a:cubicBezTo>
                  <a:cubicBezTo>
                    <a:pt x="5546" y="6803"/>
                    <a:pt x="7098" y="6323"/>
                    <a:pt x="8614" y="5805"/>
                  </a:cubicBezTo>
                  <a:cubicBezTo>
                    <a:pt x="10093" y="5288"/>
                    <a:pt x="11461" y="4696"/>
                    <a:pt x="12348" y="4142"/>
                  </a:cubicBezTo>
                  <a:cubicBezTo>
                    <a:pt x="13420" y="3439"/>
                    <a:pt x="14012" y="2515"/>
                    <a:pt x="14012" y="1628"/>
                  </a:cubicBezTo>
                  <a:cubicBezTo>
                    <a:pt x="14012" y="1184"/>
                    <a:pt x="13864" y="777"/>
                    <a:pt x="13531" y="481"/>
                  </a:cubicBezTo>
                  <a:cubicBezTo>
                    <a:pt x="13199" y="186"/>
                    <a:pt x="12718" y="1"/>
                    <a:pt x="121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1" name="Google Shape;651;p2"/>
            <p:cNvSpPr/>
            <p:nvPr/>
          </p:nvSpPr>
          <p:spPr>
            <a:xfrm>
              <a:off x="6297625" y="3803775"/>
              <a:ext cx="392475" cy="169325"/>
            </a:xfrm>
            <a:custGeom>
              <a:avLst/>
              <a:gdLst/>
              <a:ahLst/>
              <a:cxnLst/>
              <a:rect l="l" t="t" r="r" b="b"/>
              <a:pathLst>
                <a:path w="15699" h="6773" extrusionOk="0">
                  <a:moveTo>
                    <a:pt x="13576" y="0"/>
                  </a:moveTo>
                  <a:cubicBezTo>
                    <a:pt x="13413" y="0"/>
                    <a:pt x="13239" y="14"/>
                    <a:pt x="13051" y="44"/>
                  </a:cubicBezTo>
                  <a:cubicBezTo>
                    <a:pt x="13051" y="44"/>
                    <a:pt x="7876" y="2299"/>
                    <a:pt x="3957" y="3852"/>
                  </a:cubicBezTo>
                  <a:cubicBezTo>
                    <a:pt x="1" y="5368"/>
                    <a:pt x="2256" y="6773"/>
                    <a:pt x="3809" y="6773"/>
                  </a:cubicBezTo>
                  <a:cubicBezTo>
                    <a:pt x="5362" y="6773"/>
                    <a:pt x="11388" y="4961"/>
                    <a:pt x="13643" y="3556"/>
                  </a:cubicBezTo>
                  <a:cubicBezTo>
                    <a:pt x="15699" y="2254"/>
                    <a:pt x="15627" y="0"/>
                    <a:pt x="135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2" name="Google Shape;652;p2"/>
            <p:cNvSpPr/>
            <p:nvPr/>
          </p:nvSpPr>
          <p:spPr>
            <a:xfrm>
              <a:off x="6341075" y="3803950"/>
              <a:ext cx="335525" cy="169150"/>
            </a:xfrm>
            <a:custGeom>
              <a:avLst/>
              <a:gdLst/>
              <a:ahLst/>
              <a:cxnLst/>
              <a:rect l="l" t="t" r="r" b="b"/>
              <a:pathLst>
                <a:path w="13421" h="6766" extrusionOk="0">
                  <a:moveTo>
                    <a:pt x="11868" y="0"/>
                  </a:moveTo>
                  <a:cubicBezTo>
                    <a:pt x="11683" y="0"/>
                    <a:pt x="11535" y="0"/>
                    <a:pt x="11313" y="37"/>
                  </a:cubicBezTo>
                  <a:cubicBezTo>
                    <a:pt x="11313" y="37"/>
                    <a:pt x="6138" y="2292"/>
                    <a:pt x="2219" y="3845"/>
                  </a:cubicBezTo>
                  <a:cubicBezTo>
                    <a:pt x="592" y="4473"/>
                    <a:pt x="0" y="5065"/>
                    <a:pt x="0" y="5583"/>
                  </a:cubicBezTo>
                  <a:cubicBezTo>
                    <a:pt x="0" y="6285"/>
                    <a:pt x="1147" y="6766"/>
                    <a:pt x="2071" y="6766"/>
                  </a:cubicBezTo>
                  <a:cubicBezTo>
                    <a:pt x="3624" y="6766"/>
                    <a:pt x="9650" y="4954"/>
                    <a:pt x="11905" y="3549"/>
                  </a:cubicBezTo>
                  <a:cubicBezTo>
                    <a:pt x="11905" y="3549"/>
                    <a:pt x="11942" y="3512"/>
                    <a:pt x="11979" y="3512"/>
                  </a:cubicBezTo>
                  <a:cubicBezTo>
                    <a:pt x="12164" y="3364"/>
                    <a:pt x="12349" y="3216"/>
                    <a:pt x="12533" y="3069"/>
                  </a:cubicBezTo>
                  <a:cubicBezTo>
                    <a:pt x="13125" y="2514"/>
                    <a:pt x="13421" y="1886"/>
                    <a:pt x="13421" y="1331"/>
                  </a:cubicBezTo>
                  <a:cubicBezTo>
                    <a:pt x="13421" y="592"/>
                    <a:pt x="12903" y="0"/>
                    <a:pt x="11868" y="0"/>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3" name="Google Shape;653;p2"/>
            <p:cNvSpPr/>
            <p:nvPr/>
          </p:nvSpPr>
          <p:spPr>
            <a:xfrm>
              <a:off x="6333675" y="3795625"/>
              <a:ext cx="350325" cy="185800"/>
            </a:xfrm>
            <a:custGeom>
              <a:avLst/>
              <a:gdLst/>
              <a:ahLst/>
              <a:cxnLst/>
              <a:rect l="l" t="t" r="r" b="b"/>
              <a:pathLst>
                <a:path w="14013" h="7432" extrusionOk="0">
                  <a:moveTo>
                    <a:pt x="12164" y="629"/>
                  </a:moveTo>
                  <a:cubicBezTo>
                    <a:pt x="12608" y="629"/>
                    <a:pt x="12903" y="777"/>
                    <a:pt x="13125" y="925"/>
                  </a:cubicBezTo>
                  <a:cubicBezTo>
                    <a:pt x="13310" y="1109"/>
                    <a:pt x="13384" y="1331"/>
                    <a:pt x="13421" y="1664"/>
                  </a:cubicBezTo>
                  <a:cubicBezTo>
                    <a:pt x="13421" y="2219"/>
                    <a:pt x="12977" y="3032"/>
                    <a:pt x="12016" y="3623"/>
                  </a:cubicBezTo>
                  <a:cubicBezTo>
                    <a:pt x="10944" y="4289"/>
                    <a:pt x="8874" y="5102"/>
                    <a:pt x="6914" y="5731"/>
                  </a:cubicBezTo>
                  <a:cubicBezTo>
                    <a:pt x="5916" y="6027"/>
                    <a:pt x="4955" y="6322"/>
                    <a:pt x="4141" y="6507"/>
                  </a:cubicBezTo>
                  <a:cubicBezTo>
                    <a:pt x="3365" y="6692"/>
                    <a:pt x="2700" y="6803"/>
                    <a:pt x="2367" y="6803"/>
                  </a:cubicBezTo>
                  <a:cubicBezTo>
                    <a:pt x="1960" y="6803"/>
                    <a:pt x="1480" y="6692"/>
                    <a:pt x="1147" y="6507"/>
                  </a:cubicBezTo>
                  <a:cubicBezTo>
                    <a:pt x="962" y="6433"/>
                    <a:pt x="814" y="6322"/>
                    <a:pt x="740" y="6211"/>
                  </a:cubicBezTo>
                  <a:cubicBezTo>
                    <a:pt x="629" y="6100"/>
                    <a:pt x="592" y="6027"/>
                    <a:pt x="592" y="5916"/>
                  </a:cubicBezTo>
                  <a:cubicBezTo>
                    <a:pt x="592" y="5805"/>
                    <a:pt x="666" y="5583"/>
                    <a:pt x="999" y="5324"/>
                  </a:cubicBezTo>
                  <a:cubicBezTo>
                    <a:pt x="1295" y="5065"/>
                    <a:pt x="1812" y="4770"/>
                    <a:pt x="2626" y="4437"/>
                  </a:cubicBezTo>
                  <a:cubicBezTo>
                    <a:pt x="6544" y="2884"/>
                    <a:pt x="11757" y="666"/>
                    <a:pt x="11757" y="666"/>
                  </a:cubicBezTo>
                  <a:lnTo>
                    <a:pt x="11751" y="654"/>
                  </a:lnTo>
                  <a:lnTo>
                    <a:pt x="11751" y="654"/>
                  </a:lnTo>
                  <a:cubicBezTo>
                    <a:pt x="11905" y="629"/>
                    <a:pt x="12035" y="629"/>
                    <a:pt x="12164" y="629"/>
                  </a:cubicBezTo>
                  <a:close/>
                  <a:moveTo>
                    <a:pt x="12164" y="0"/>
                  </a:moveTo>
                  <a:cubicBezTo>
                    <a:pt x="11979" y="0"/>
                    <a:pt x="11794" y="37"/>
                    <a:pt x="11572" y="74"/>
                  </a:cubicBezTo>
                  <a:lnTo>
                    <a:pt x="11499" y="74"/>
                  </a:lnTo>
                  <a:cubicBezTo>
                    <a:pt x="11499" y="74"/>
                    <a:pt x="11166" y="222"/>
                    <a:pt x="10648" y="481"/>
                  </a:cubicBezTo>
                  <a:cubicBezTo>
                    <a:pt x="8985" y="1183"/>
                    <a:pt x="5324" y="2736"/>
                    <a:pt x="2367" y="3882"/>
                  </a:cubicBezTo>
                  <a:cubicBezTo>
                    <a:pt x="1553" y="4215"/>
                    <a:pt x="962" y="4511"/>
                    <a:pt x="592" y="4843"/>
                  </a:cubicBezTo>
                  <a:cubicBezTo>
                    <a:pt x="223" y="5176"/>
                    <a:pt x="1" y="5546"/>
                    <a:pt x="1" y="5916"/>
                  </a:cubicBezTo>
                  <a:cubicBezTo>
                    <a:pt x="1" y="6174"/>
                    <a:pt x="112" y="6433"/>
                    <a:pt x="259" y="6618"/>
                  </a:cubicBezTo>
                  <a:cubicBezTo>
                    <a:pt x="481" y="6877"/>
                    <a:pt x="851" y="7062"/>
                    <a:pt x="1184" y="7210"/>
                  </a:cubicBezTo>
                  <a:cubicBezTo>
                    <a:pt x="1553" y="7357"/>
                    <a:pt x="1960" y="7431"/>
                    <a:pt x="2367" y="7431"/>
                  </a:cubicBezTo>
                  <a:cubicBezTo>
                    <a:pt x="2810" y="7431"/>
                    <a:pt x="3476" y="7284"/>
                    <a:pt x="4289" y="7099"/>
                  </a:cubicBezTo>
                  <a:cubicBezTo>
                    <a:pt x="5546" y="6803"/>
                    <a:pt x="7099" y="6359"/>
                    <a:pt x="8615" y="5805"/>
                  </a:cubicBezTo>
                  <a:cubicBezTo>
                    <a:pt x="10094" y="5287"/>
                    <a:pt x="11462" y="4696"/>
                    <a:pt x="12349" y="4141"/>
                  </a:cubicBezTo>
                  <a:cubicBezTo>
                    <a:pt x="13458" y="3476"/>
                    <a:pt x="14013" y="2514"/>
                    <a:pt x="14013" y="1664"/>
                  </a:cubicBezTo>
                  <a:cubicBezTo>
                    <a:pt x="14013" y="1220"/>
                    <a:pt x="13865" y="777"/>
                    <a:pt x="13532" y="481"/>
                  </a:cubicBezTo>
                  <a:cubicBezTo>
                    <a:pt x="13199" y="185"/>
                    <a:pt x="12719" y="0"/>
                    <a:pt x="1216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4" name="Google Shape;654;p2"/>
            <p:cNvSpPr/>
            <p:nvPr/>
          </p:nvSpPr>
          <p:spPr>
            <a:xfrm>
              <a:off x="4942650" y="1866675"/>
              <a:ext cx="849425" cy="1047800"/>
            </a:xfrm>
            <a:custGeom>
              <a:avLst/>
              <a:gdLst/>
              <a:ahLst/>
              <a:cxnLst/>
              <a:rect l="l" t="t" r="r" b="b"/>
              <a:pathLst>
                <a:path w="33977" h="41912" extrusionOk="0">
                  <a:moveTo>
                    <a:pt x="14309" y="0"/>
                  </a:moveTo>
                  <a:cubicBezTo>
                    <a:pt x="14309" y="0"/>
                    <a:pt x="4216" y="6470"/>
                    <a:pt x="2108" y="8984"/>
                  </a:cubicBezTo>
                  <a:cubicBezTo>
                    <a:pt x="1" y="11535"/>
                    <a:pt x="962" y="16859"/>
                    <a:pt x="1110" y="18560"/>
                  </a:cubicBezTo>
                  <a:cubicBezTo>
                    <a:pt x="1258" y="20223"/>
                    <a:pt x="1406" y="31462"/>
                    <a:pt x="2367" y="33274"/>
                  </a:cubicBezTo>
                  <a:cubicBezTo>
                    <a:pt x="3333" y="35063"/>
                    <a:pt x="6205" y="41911"/>
                    <a:pt x="15275" y="41911"/>
                  </a:cubicBezTo>
                  <a:cubicBezTo>
                    <a:pt x="15575" y="41911"/>
                    <a:pt x="15881" y="41904"/>
                    <a:pt x="16194" y="41888"/>
                  </a:cubicBezTo>
                  <a:cubicBezTo>
                    <a:pt x="23255" y="41592"/>
                    <a:pt x="26805" y="35825"/>
                    <a:pt x="28210" y="32165"/>
                  </a:cubicBezTo>
                  <a:cubicBezTo>
                    <a:pt x="29614" y="28505"/>
                    <a:pt x="29910" y="24290"/>
                    <a:pt x="29910" y="24290"/>
                  </a:cubicBezTo>
                  <a:cubicBezTo>
                    <a:pt x="29910" y="24290"/>
                    <a:pt x="33977" y="23588"/>
                    <a:pt x="33977" y="20223"/>
                  </a:cubicBezTo>
                  <a:cubicBezTo>
                    <a:pt x="33977" y="17022"/>
                    <a:pt x="33173" y="13318"/>
                    <a:pt x="31439" y="13318"/>
                  </a:cubicBezTo>
                  <a:cubicBezTo>
                    <a:pt x="31351" y="13318"/>
                    <a:pt x="31260" y="13327"/>
                    <a:pt x="31167" y="13347"/>
                  </a:cubicBezTo>
                  <a:cubicBezTo>
                    <a:pt x="30206" y="13569"/>
                    <a:pt x="28912" y="15750"/>
                    <a:pt x="28912" y="15750"/>
                  </a:cubicBezTo>
                  <a:cubicBezTo>
                    <a:pt x="28912" y="15750"/>
                    <a:pt x="23588" y="12238"/>
                    <a:pt x="19078" y="7025"/>
                  </a:cubicBezTo>
                  <a:cubicBezTo>
                    <a:pt x="14604" y="1812"/>
                    <a:pt x="14309" y="0"/>
                    <a:pt x="14309" y="0"/>
                  </a:cubicBezTo>
                  <a:close/>
                </a:path>
              </a:pathLst>
            </a:custGeom>
            <a:solidFill>
              <a:srgbClr val="ADAD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5" name="Google Shape;655;p2"/>
            <p:cNvSpPr/>
            <p:nvPr/>
          </p:nvSpPr>
          <p:spPr>
            <a:xfrm>
              <a:off x="4970400" y="1866675"/>
              <a:ext cx="695050" cy="401125"/>
            </a:xfrm>
            <a:custGeom>
              <a:avLst/>
              <a:gdLst/>
              <a:ahLst/>
              <a:cxnLst/>
              <a:rect l="l" t="t" r="r" b="b"/>
              <a:pathLst>
                <a:path w="27802" h="16045" extrusionOk="0">
                  <a:moveTo>
                    <a:pt x="13199" y="0"/>
                  </a:moveTo>
                  <a:cubicBezTo>
                    <a:pt x="13199" y="0"/>
                    <a:pt x="3106" y="6470"/>
                    <a:pt x="998" y="8984"/>
                  </a:cubicBezTo>
                  <a:cubicBezTo>
                    <a:pt x="518" y="9576"/>
                    <a:pt x="185" y="10278"/>
                    <a:pt x="0" y="11055"/>
                  </a:cubicBezTo>
                  <a:lnTo>
                    <a:pt x="12570" y="5842"/>
                  </a:lnTo>
                  <a:cubicBezTo>
                    <a:pt x="12570" y="5842"/>
                    <a:pt x="20307" y="16045"/>
                    <a:pt x="26183" y="16045"/>
                  </a:cubicBezTo>
                  <a:cubicBezTo>
                    <a:pt x="26742" y="16045"/>
                    <a:pt x="27285" y="15952"/>
                    <a:pt x="27802" y="15750"/>
                  </a:cubicBezTo>
                  <a:cubicBezTo>
                    <a:pt x="27802" y="15750"/>
                    <a:pt x="22478" y="12238"/>
                    <a:pt x="17968" y="7025"/>
                  </a:cubicBezTo>
                  <a:cubicBezTo>
                    <a:pt x="13494" y="1812"/>
                    <a:pt x="13199" y="0"/>
                    <a:pt x="131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6" name="Google Shape;656;p2"/>
            <p:cNvSpPr/>
            <p:nvPr/>
          </p:nvSpPr>
          <p:spPr>
            <a:xfrm>
              <a:off x="4968550" y="2285850"/>
              <a:ext cx="823525" cy="628625"/>
            </a:xfrm>
            <a:custGeom>
              <a:avLst/>
              <a:gdLst/>
              <a:ahLst/>
              <a:cxnLst/>
              <a:rect l="l" t="t" r="r" b="b"/>
              <a:pathLst>
                <a:path w="32941" h="25145" extrusionOk="0">
                  <a:moveTo>
                    <a:pt x="3235" y="0"/>
                  </a:moveTo>
                  <a:cubicBezTo>
                    <a:pt x="3026" y="0"/>
                    <a:pt x="2810" y="6"/>
                    <a:pt x="2588" y="18"/>
                  </a:cubicBezTo>
                  <a:cubicBezTo>
                    <a:pt x="1479" y="92"/>
                    <a:pt x="666" y="536"/>
                    <a:pt x="0" y="1090"/>
                  </a:cubicBezTo>
                  <a:cubicBezTo>
                    <a:pt x="37" y="1349"/>
                    <a:pt x="74" y="1608"/>
                    <a:pt x="74" y="1793"/>
                  </a:cubicBezTo>
                  <a:cubicBezTo>
                    <a:pt x="222" y="3456"/>
                    <a:pt x="370" y="14695"/>
                    <a:pt x="1331" y="16507"/>
                  </a:cubicBezTo>
                  <a:cubicBezTo>
                    <a:pt x="2297" y="18296"/>
                    <a:pt x="5169" y="25144"/>
                    <a:pt x="14239" y="25144"/>
                  </a:cubicBezTo>
                  <a:cubicBezTo>
                    <a:pt x="14539" y="25144"/>
                    <a:pt x="14845" y="25137"/>
                    <a:pt x="15158" y="25121"/>
                  </a:cubicBezTo>
                  <a:cubicBezTo>
                    <a:pt x="22219" y="24825"/>
                    <a:pt x="25769" y="19058"/>
                    <a:pt x="27174" y="15398"/>
                  </a:cubicBezTo>
                  <a:cubicBezTo>
                    <a:pt x="28578" y="11738"/>
                    <a:pt x="28874" y="7523"/>
                    <a:pt x="28874" y="7523"/>
                  </a:cubicBezTo>
                  <a:cubicBezTo>
                    <a:pt x="28874" y="7523"/>
                    <a:pt x="32941" y="6821"/>
                    <a:pt x="32941" y="3456"/>
                  </a:cubicBezTo>
                  <a:cubicBezTo>
                    <a:pt x="32941" y="2791"/>
                    <a:pt x="32904" y="2088"/>
                    <a:pt x="32830" y="1386"/>
                  </a:cubicBezTo>
                  <a:cubicBezTo>
                    <a:pt x="32719" y="2458"/>
                    <a:pt x="32497" y="3641"/>
                    <a:pt x="32054" y="4602"/>
                  </a:cubicBezTo>
                  <a:cubicBezTo>
                    <a:pt x="31225" y="6421"/>
                    <a:pt x="29447" y="6673"/>
                    <a:pt x="28528" y="6673"/>
                  </a:cubicBezTo>
                  <a:cubicBezTo>
                    <a:pt x="28176" y="6673"/>
                    <a:pt x="27950" y="6636"/>
                    <a:pt x="27950" y="6636"/>
                  </a:cubicBezTo>
                  <a:cubicBezTo>
                    <a:pt x="27950" y="6636"/>
                    <a:pt x="26101" y="16248"/>
                    <a:pt x="23587" y="19206"/>
                  </a:cubicBezTo>
                  <a:cubicBezTo>
                    <a:pt x="21937" y="21148"/>
                    <a:pt x="18421" y="22899"/>
                    <a:pt x="14265" y="22899"/>
                  </a:cubicBezTo>
                  <a:cubicBezTo>
                    <a:pt x="12091" y="22899"/>
                    <a:pt x="9743" y="22420"/>
                    <a:pt x="7394" y="21239"/>
                  </a:cubicBezTo>
                  <a:cubicBezTo>
                    <a:pt x="555" y="17838"/>
                    <a:pt x="1479" y="9409"/>
                    <a:pt x="1479" y="9409"/>
                  </a:cubicBezTo>
                  <a:cubicBezTo>
                    <a:pt x="1479" y="9409"/>
                    <a:pt x="5583" y="9409"/>
                    <a:pt x="7172" y="5527"/>
                  </a:cubicBezTo>
                  <a:cubicBezTo>
                    <a:pt x="8677" y="1853"/>
                    <a:pt x="6936" y="0"/>
                    <a:pt x="32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7" name="Google Shape;657;p2"/>
            <p:cNvSpPr/>
            <p:nvPr/>
          </p:nvSpPr>
          <p:spPr>
            <a:xfrm>
              <a:off x="4968550" y="2286300"/>
              <a:ext cx="823525" cy="628525"/>
            </a:xfrm>
            <a:custGeom>
              <a:avLst/>
              <a:gdLst/>
              <a:ahLst/>
              <a:cxnLst/>
              <a:rect l="l" t="t" r="r" b="b"/>
              <a:pathLst>
                <a:path w="32941" h="25141" extrusionOk="0">
                  <a:moveTo>
                    <a:pt x="2588" y="0"/>
                  </a:moveTo>
                  <a:cubicBezTo>
                    <a:pt x="1479" y="74"/>
                    <a:pt x="666" y="518"/>
                    <a:pt x="0" y="1072"/>
                  </a:cubicBezTo>
                  <a:cubicBezTo>
                    <a:pt x="37" y="1331"/>
                    <a:pt x="74" y="1553"/>
                    <a:pt x="74" y="1775"/>
                  </a:cubicBezTo>
                  <a:cubicBezTo>
                    <a:pt x="222" y="3401"/>
                    <a:pt x="370" y="14197"/>
                    <a:pt x="1294" y="16378"/>
                  </a:cubicBezTo>
                  <a:cubicBezTo>
                    <a:pt x="1294" y="16415"/>
                    <a:pt x="1331" y="16452"/>
                    <a:pt x="1331" y="16489"/>
                  </a:cubicBezTo>
                  <a:cubicBezTo>
                    <a:pt x="1405" y="16637"/>
                    <a:pt x="1479" y="16785"/>
                    <a:pt x="1590" y="16970"/>
                  </a:cubicBezTo>
                  <a:cubicBezTo>
                    <a:pt x="1664" y="17155"/>
                    <a:pt x="1812" y="17376"/>
                    <a:pt x="1923" y="17598"/>
                  </a:cubicBezTo>
                  <a:cubicBezTo>
                    <a:pt x="2255" y="18227"/>
                    <a:pt x="2699" y="19003"/>
                    <a:pt x="3327" y="19816"/>
                  </a:cubicBezTo>
                  <a:cubicBezTo>
                    <a:pt x="3475" y="20038"/>
                    <a:pt x="3623" y="20260"/>
                    <a:pt x="3808" y="20482"/>
                  </a:cubicBezTo>
                  <a:cubicBezTo>
                    <a:pt x="3919" y="20593"/>
                    <a:pt x="3993" y="20667"/>
                    <a:pt x="4067" y="20778"/>
                  </a:cubicBezTo>
                  <a:cubicBezTo>
                    <a:pt x="6026" y="22996"/>
                    <a:pt x="9169" y="25140"/>
                    <a:pt x="14271" y="25140"/>
                  </a:cubicBezTo>
                  <a:cubicBezTo>
                    <a:pt x="14567" y="25140"/>
                    <a:pt x="14862" y="25140"/>
                    <a:pt x="15158" y="25103"/>
                  </a:cubicBezTo>
                  <a:cubicBezTo>
                    <a:pt x="16748" y="25029"/>
                    <a:pt x="18190" y="24697"/>
                    <a:pt x="19447" y="24142"/>
                  </a:cubicBezTo>
                  <a:cubicBezTo>
                    <a:pt x="19853" y="23957"/>
                    <a:pt x="20223" y="23772"/>
                    <a:pt x="20593" y="23587"/>
                  </a:cubicBezTo>
                  <a:lnTo>
                    <a:pt x="20630" y="23550"/>
                  </a:lnTo>
                  <a:cubicBezTo>
                    <a:pt x="20852" y="23403"/>
                    <a:pt x="21073" y="23292"/>
                    <a:pt x="21295" y="23144"/>
                  </a:cubicBezTo>
                  <a:cubicBezTo>
                    <a:pt x="22811" y="22109"/>
                    <a:pt x="24031" y="20815"/>
                    <a:pt x="24992" y="19484"/>
                  </a:cubicBezTo>
                  <a:cubicBezTo>
                    <a:pt x="25140" y="19299"/>
                    <a:pt x="25251" y="19114"/>
                    <a:pt x="25399" y="18892"/>
                  </a:cubicBezTo>
                  <a:cubicBezTo>
                    <a:pt x="25584" y="18596"/>
                    <a:pt x="25769" y="18301"/>
                    <a:pt x="25953" y="18005"/>
                  </a:cubicBezTo>
                  <a:cubicBezTo>
                    <a:pt x="26064" y="17783"/>
                    <a:pt x="26175" y="17598"/>
                    <a:pt x="26286" y="17376"/>
                  </a:cubicBezTo>
                  <a:cubicBezTo>
                    <a:pt x="26656" y="16674"/>
                    <a:pt x="26952" y="16008"/>
                    <a:pt x="27174" y="15380"/>
                  </a:cubicBezTo>
                  <a:cubicBezTo>
                    <a:pt x="28578" y="11720"/>
                    <a:pt x="28874" y="7505"/>
                    <a:pt x="28874" y="7505"/>
                  </a:cubicBezTo>
                  <a:cubicBezTo>
                    <a:pt x="28874" y="7505"/>
                    <a:pt x="32941" y="6803"/>
                    <a:pt x="32941" y="3438"/>
                  </a:cubicBezTo>
                  <a:cubicBezTo>
                    <a:pt x="32941" y="2773"/>
                    <a:pt x="32904" y="2070"/>
                    <a:pt x="32830" y="1368"/>
                  </a:cubicBezTo>
                  <a:cubicBezTo>
                    <a:pt x="32719" y="2440"/>
                    <a:pt x="32497" y="3623"/>
                    <a:pt x="32054" y="4584"/>
                  </a:cubicBezTo>
                  <a:cubicBezTo>
                    <a:pt x="31203" y="6433"/>
                    <a:pt x="29392" y="6655"/>
                    <a:pt x="28467" y="6655"/>
                  </a:cubicBezTo>
                  <a:cubicBezTo>
                    <a:pt x="28135" y="6655"/>
                    <a:pt x="27950" y="6618"/>
                    <a:pt x="27950" y="6618"/>
                  </a:cubicBezTo>
                  <a:cubicBezTo>
                    <a:pt x="27950" y="6618"/>
                    <a:pt x="26101" y="16230"/>
                    <a:pt x="23587" y="19188"/>
                  </a:cubicBezTo>
                  <a:cubicBezTo>
                    <a:pt x="21961" y="21147"/>
                    <a:pt x="18411" y="22885"/>
                    <a:pt x="14271" y="22885"/>
                  </a:cubicBezTo>
                  <a:cubicBezTo>
                    <a:pt x="12090" y="22885"/>
                    <a:pt x="9760" y="22404"/>
                    <a:pt x="7394" y="21221"/>
                  </a:cubicBezTo>
                  <a:cubicBezTo>
                    <a:pt x="1997" y="18522"/>
                    <a:pt x="1442" y="12718"/>
                    <a:pt x="1405" y="10389"/>
                  </a:cubicBezTo>
                  <a:cubicBezTo>
                    <a:pt x="1405" y="9760"/>
                    <a:pt x="1479" y="9391"/>
                    <a:pt x="1479" y="9391"/>
                  </a:cubicBezTo>
                  <a:cubicBezTo>
                    <a:pt x="1479" y="9391"/>
                    <a:pt x="5583" y="9391"/>
                    <a:pt x="7172" y="5509"/>
                  </a:cubicBezTo>
                  <a:cubicBezTo>
                    <a:pt x="7542" y="4584"/>
                    <a:pt x="7727" y="3808"/>
                    <a:pt x="7727" y="3143"/>
                  </a:cubicBezTo>
                  <a:cubicBezTo>
                    <a:pt x="7727" y="1035"/>
                    <a:pt x="6026" y="0"/>
                    <a:pt x="3254" y="0"/>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8" name="Google Shape;658;p2"/>
            <p:cNvSpPr/>
            <p:nvPr/>
          </p:nvSpPr>
          <p:spPr>
            <a:xfrm>
              <a:off x="5305900" y="2213275"/>
              <a:ext cx="281000" cy="281000"/>
            </a:xfrm>
            <a:custGeom>
              <a:avLst/>
              <a:gdLst/>
              <a:ahLst/>
              <a:cxnLst/>
              <a:rect l="l" t="t" r="r" b="b"/>
              <a:pathLst>
                <a:path w="11240" h="11240" extrusionOk="0">
                  <a:moveTo>
                    <a:pt x="5620" y="0"/>
                  </a:moveTo>
                  <a:cubicBezTo>
                    <a:pt x="2514" y="0"/>
                    <a:pt x="0" y="2514"/>
                    <a:pt x="0" y="5620"/>
                  </a:cubicBezTo>
                  <a:cubicBezTo>
                    <a:pt x="0" y="8726"/>
                    <a:pt x="2514" y="11240"/>
                    <a:pt x="5620" y="11240"/>
                  </a:cubicBezTo>
                  <a:cubicBezTo>
                    <a:pt x="8725" y="11240"/>
                    <a:pt x="11239" y="8726"/>
                    <a:pt x="11239" y="5620"/>
                  </a:cubicBezTo>
                  <a:cubicBezTo>
                    <a:pt x="11239" y="2514"/>
                    <a:pt x="8725" y="0"/>
                    <a:pt x="56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9" name="Google Shape;659;p2"/>
            <p:cNvSpPr/>
            <p:nvPr/>
          </p:nvSpPr>
          <p:spPr>
            <a:xfrm>
              <a:off x="5305900" y="2213275"/>
              <a:ext cx="281000" cy="281000"/>
            </a:xfrm>
            <a:custGeom>
              <a:avLst/>
              <a:gdLst/>
              <a:ahLst/>
              <a:cxnLst/>
              <a:rect l="l" t="t" r="r" b="b"/>
              <a:pathLst>
                <a:path w="11240" h="11240" extrusionOk="0">
                  <a:moveTo>
                    <a:pt x="5620" y="0"/>
                  </a:moveTo>
                  <a:cubicBezTo>
                    <a:pt x="2514" y="0"/>
                    <a:pt x="0" y="2514"/>
                    <a:pt x="0" y="5620"/>
                  </a:cubicBezTo>
                  <a:cubicBezTo>
                    <a:pt x="0" y="8726"/>
                    <a:pt x="2514" y="11240"/>
                    <a:pt x="5620" y="11240"/>
                  </a:cubicBezTo>
                  <a:cubicBezTo>
                    <a:pt x="8725" y="11240"/>
                    <a:pt x="11239" y="8726"/>
                    <a:pt x="11239" y="5620"/>
                  </a:cubicBezTo>
                  <a:cubicBezTo>
                    <a:pt x="11239" y="3624"/>
                    <a:pt x="10204" y="1886"/>
                    <a:pt x="8652" y="888"/>
                  </a:cubicBezTo>
                  <a:cubicBezTo>
                    <a:pt x="8504" y="814"/>
                    <a:pt x="8393" y="740"/>
                    <a:pt x="8282" y="666"/>
                  </a:cubicBezTo>
                  <a:cubicBezTo>
                    <a:pt x="7468" y="222"/>
                    <a:pt x="6581" y="0"/>
                    <a:pt x="5620" y="0"/>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0" name="Google Shape;660;p2"/>
            <p:cNvSpPr/>
            <p:nvPr/>
          </p:nvSpPr>
          <p:spPr>
            <a:xfrm>
              <a:off x="4970400" y="1866675"/>
              <a:ext cx="695050" cy="401150"/>
            </a:xfrm>
            <a:custGeom>
              <a:avLst/>
              <a:gdLst/>
              <a:ahLst/>
              <a:cxnLst/>
              <a:rect l="l" t="t" r="r" b="b"/>
              <a:pathLst>
                <a:path w="27802" h="16046" extrusionOk="0">
                  <a:moveTo>
                    <a:pt x="13199" y="0"/>
                  </a:moveTo>
                  <a:cubicBezTo>
                    <a:pt x="13199" y="0"/>
                    <a:pt x="3106" y="6470"/>
                    <a:pt x="998" y="8984"/>
                  </a:cubicBezTo>
                  <a:cubicBezTo>
                    <a:pt x="518" y="9576"/>
                    <a:pt x="185" y="10278"/>
                    <a:pt x="0" y="11055"/>
                  </a:cubicBezTo>
                  <a:lnTo>
                    <a:pt x="12570" y="5842"/>
                  </a:lnTo>
                  <a:cubicBezTo>
                    <a:pt x="12570" y="5842"/>
                    <a:pt x="16970" y="11683"/>
                    <a:pt x="21702" y="14530"/>
                  </a:cubicBezTo>
                  <a:cubicBezTo>
                    <a:pt x="21813" y="14604"/>
                    <a:pt x="21924" y="14678"/>
                    <a:pt x="22072" y="14752"/>
                  </a:cubicBezTo>
                  <a:cubicBezTo>
                    <a:pt x="23439" y="15528"/>
                    <a:pt x="24844" y="16046"/>
                    <a:pt x="26175" y="16046"/>
                  </a:cubicBezTo>
                  <a:cubicBezTo>
                    <a:pt x="26730" y="16046"/>
                    <a:pt x="27284" y="15935"/>
                    <a:pt x="27802" y="15750"/>
                  </a:cubicBezTo>
                  <a:cubicBezTo>
                    <a:pt x="27802" y="15750"/>
                    <a:pt x="22478" y="12238"/>
                    <a:pt x="17968" y="7025"/>
                  </a:cubicBezTo>
                  <a:cubicBezTo>
                    <a:pt x="13494" y="1812"/>
                    <a:pt x="13199" y="0"/>
                    <a:pt x="13199" y="0"/>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1" name="Google Shape;661;p2"/>
            <p:cNvSpPr/>
            <p:nvPr/>
          </p:nvSpPr>
          <p:spPr>
            <a:xfrm>
              <a:off x="5512925" y="2229900"/>
              <a:ext cx="9275" cy="5575"/>
            </a:xfrm>
            <a:custGeom>
              <a:avLst/>
              <a:gdLst/>
              <a:ahLst/>
              <a:cxnLst/>
              <a:rect l="l" t="t" r="r" b="b"/>
              <a:pathLst>
                <a:path w="371" h="223" extrusionOk="0">
                  <a:moveTo>
                    <a:pt x="371" y="223"/>
                  </a:moveTo>
                  <a:cubicBezTo>
                    <a:pt x="223" y="149"/>
                    <a:pt x="112" y="75"/>
                    <a:pt x="1" y="1"/>
                  </a:cubicBezTo>
                  <a:cubicBezTo>
                    <a:pt x="112" y="75"/>
                    <a:pt x="223" y="149"/>
                    <a:pt x="371" y="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2" name="Google Shape;662;p2"/>
            <p:cNvSpPr/>
            <p:nvPr/>
          </p:nvSpPr>
          <p:spPr>
            <a:xfrm>
              <a:off x="4953750" y="1859125"/>
              <a:ext cx="846650" cy="1063075"/>
            </a:xfrm>
            <a:custGeom>
              <a:avLst/>
              <a:gdLst/>
              <a:ahLst/>
              <a:cxnLst/>
              <a:rect l="l" t="t" r="r" b="b"/>
              <a:pathLst>
                <a:path w="33866" h="42523" extrusionOk="0">
                  <a:moveTo>
                    <a:pt x="13708" y="776"/>
                  </a:moveTo>
                  <a:cubicBezTo>
                    <a:pt x="14019" y="1589"/>
                    <a:pt x="15032" y="3606"/>
                    <a:pt x="18412" y="7512"/>
                  </a:cubicBezTo>
                  <a:cubicBezTo>
                    <a:pt x="22959" y="12762"/>
                    <a:pt x="28283" y="16274"/>
                    <a:pt x="28320" y="16311"/>
                  </a:cubicBezTo>
                  <a:cubicBezTo>
                    <a:pt x="28394" y="16348"/>
                    <a:pt x="28468" y="16348"/>
                    <a:pt x="28542" y="16348"/>
                  </a:cubicBezTo>
                  <a:cubicBezTo>
                    <a:pt x="28616" y="16311"/>
                    <a:pt x="28690" y="16274"/>
                    <a:pt x="28764" y="16200"/>
                  </a:cubicBezTo>
                  <a:cubicBezTo>
                    <a:pt x="28764" y="16200"/>
                    <a:pt x="28764" y="16163"/>
                    <a:pt x="28801" y="16089"/>
                  </a:cubicBezTo>
                  <a:cubicBezTo>
                    <a:pt x="28912" y="15904"/>
                    <a:pt x="29244" y="15386"/>
                    <a:pt x="29651" y="14906"/>
                  </a:cubicBezTo>
                  <a:cubicBezTo>
                    <a:pt x="29836" y="14647"/>
                    <a:pt x="30058" y="14425"/>
                    <a:pt x="30280" y="14277"/>
                  </a:cubicBezTo>
                  <a:cubicBezTo>
                    <a:pt x="30464" y="14092"/>
                    <a:pt x="30649" y="13982"/>
                    <a:pt x="30797" y="13945"/>
                  </a:cubicBezTo>
                  <a:cubicBezTo>
                    <a:pt x="30871" y="13945"/>
                    <a:pt x="30945" y="13908"/>
                    <a:pt x="31019" y="13908"/>
                  </a:cubicBezTo>
                  <a:cubicBezTo>
                    <a:pt x="31315" y="13908"/>
                    <a:pt x="31610" y="14092"/>
                    <a:pt x="31869" y="14425"/>
                  </a:cubicBezTo>
                  <a:cubicBezTo>
                    <a:pt x="32313" y="14980"/>
                    <a:pt x="32683" y="15904"/>
                    <a:pt x="32904" y="17013"/>
                  </a:cubicBezTo>
                  <a:cubicBezTo>
                    <a:pt x="33126" y="18085"/>
                    <a:pt x="33237" y="19342"/>
                    <a:pt x="33237" y="20525"/>
                  </a:cubicBezTo>
                  <a:cubicBezTo>
                    <a:pt x="33237" y="21302"/>
                    <a:pt x="33015" y="21930"/>
                    <a:pt x="32646" y="22411"/>
                  </a:cubicBezTo>
                  <a:cubicBezTo>
                    <a:pt x="32128" y="23150"/>
                    <a:pt x="31315" y="23631"/>
                    <a:pt x="30649" y="23927"/>
                  </a:cubicBezTo>
                  <a:cubicBezTo>
                    <a:pt x="30280" y="24075"/>
                    <a:pt x="29984" y="24149"/>
                    <a:pt x="29762" y="24222"/>
                  </a:cubicBezTo>
                  <a:cubicBezTo>
                    <a:pt x="29651" y="24259"/>
                    <a:pt x="29577" y="24259"/>
                    <a:pt x="29503" y="24296"/>
                  </a:cubicBezTo>
                  <a:lnTo>
                    <a:pt x="29429" y="24296"/>
                  </a:lnTo>
                  <a:cubicBezTo>
                    <a:pt x="29281" y="24333"/>
                    <a:pt x="29170" y="24444"/>
                    <a:pt x="29170" y="24592"/>
                  </a:cubicBezTo>
                  <a:cubicBezTo>
                    <a:pt x="29170" y="24592"/>
                    <a:pt x="29170" y="24629"/>
                    <a:pt x="29133" y="24777"/>
                  </a:cubicBezTo>
                  <a:cubicBezTo>
                    <a:pt x="29059" y="25590"/>
                    <a:pt x="28690" y="29213"/>
                    <a:pt x="27507" y="32356"/>
                  </a:cubicBezTo>
                  <a:cubicBezTo>
                    <a:pt x="26804" y="34168"/>
                    <a:pt x="25584" y="36460"/>
                    <a:pt x="23662" y="38382"/>
                  </a:cubicBezTo>
                  <a:cubicBezTo>
                    <a:pt x="21776" y="40268"/>
                    <a:pt x="19188" y="41747"/>
                    <a:pt x="15750" y="41894"/>
                  </a:cubicBezTo>
                  <a:cubicBezTo>
                    <a:pt x="15454" y="41894"/>
                    <a:pt x="15159" y="41931"/>
                    <a:pt x="14863" y="41931"/>
                  </a:cubicBezTo>
                  <a:cubicBezTo>
                    <a:pt x="10389" y="41931"/>
                    <a:pt x="7506" y="40231"/>
                    <a:pt x="5546" y="38345"/>
                  </a:cubicBezTo>
                  <a:cubicBezTo>
                    <a:pt x="4585" y="37421"/>
                    <a:pt x="3883" y="36386"/>
                    <a:pt x="3328" y="35535"/>
                  </a:cubicBezTo>
                  <a:cubicBezTo>
                    <a:pt x="2810" y="34648"/>
                    <a:pt x="2441" y="33909"/>
                    <a:pt x="2219" y="33428"/>
                  </a:cubicBezTo>
                  <a:cubicBezTo>
                    <a:pt x="2108" y="33280"/>
                    <a:pt x="1997" y="32911"/>
                    <a:pt x="1923" y="32430"/>
                  </a:cubicBezTo>
                  <a:cubicBezTo>
                    <a:pt x="1590" y="30766"/>
                    <a:pt x="1369" y="27735"/>
                    <a:pt x="1221" y="24925"/>
                  </a:cubicBezTo>
                  <a:cubicBezTo>
                    <a:pt x="1110" y="22115"/>
                    <a:pt x="1036" y="19564"/>
                    <a:pt x="999" y="18825"/>
                  </a:cubicBezTo>
                  <a:cubicBezTo>
                    <a:pt x="925" y="17937"/>
                    <a:pt x="629" y="16237"/>
                    <a:pt x="629" y="14388"/>
                  </a:cubicBezTo>
                  <a:cubicBezTo>
                    <a:pt x="629" y="12540"/>
                    <a:pt x="925" y="10654"/>
                    <a:pt x="1886" y="9508"/>
                  </a:cubicBezTo>
                  <a:cubicBezTo>
                    <a:pt x="2404" y="8917"/>
                    <a:pt x="3402" y="8029"/>
                    <a:pt x="4659" y="7068"/>
                  </a:cubicBezTo>
                  <a:cubicBezTo>
                    <a:pt x="6507" y="5626"/>
                    <a:pt x="8837" y="3999"/>
                    <a:pt x="10722" y="2742"/>
                  </a:cubicBezTo>
                  <a:cubicBezTo>
                    <a:pt x="11683" y="2114"/>
                    <a:pt x="12497" y="1559"/>
                    <a:pt x="13088" y="1190"/>
                  </a:cubicBezTo>
                  <a:cubicBezTo>
                    <a:pt x="13338" y="1018"/>
                    <a:pt x="13548" y="879"/>
                    <a:pt x="13708" y="776"/>
                  </a:cubicBezTo>
                  <a:close/>
                  <a:moveTo>
                    <a:pt x="13875" y="1"/>
                  </a:moveTo>
                  <a:cubicBezTo>
                    <a:pt x="13814" y="1"/>
                    <a:pt x="13759" y="22"/>
                    <a:pt x="13717" y="44"/>
                  </a:cubicBezTo>
                  <a:cubicBezTo>
                    <a:pt x="13717" y="44"/>
                    <a:pt x="11166" y="1670"/>
                    <a:pt x="8393" y="3593"/>
                  </a:cubicBezTo>
                  <a:cubicBezTo>
                    <a:pt x="6988" y="4554"/>
                    <a:pt x="5509" y="5626"/>
                    <a:pt x="4252" y="6587"/>
                  </a:cubicBezTo>
                  <a:cubicBezTo>
                    <a:pt x="3032" y="7549"/>
                    <a:pt x="1997" y="8436"/>
                    <a:pt x="1405" y="9101"/>
                  </a:cubicBezTo>
                  <a:cubicBezTo>
                    <a:pt x="296" y="10469"/>
                    <a:pt x="1" y="12503"/>
                    <a:pt x="1" y="14388"/>
                  </a:cubicBezTo>
                  <a:cubicBezTo>
                    <a:pt x="1" y="16274"/>
                    <a:pt x="296" y="18048"/>
                    <a:pt x="370" y="18862"/>
                  </a:cubicBezTo>
                  <a:cubicBezTo>
                    <a:pt x="444" y="19675"/>
                    <a:pt x="518" y="22928"/>
                    <a:pt x="666" y="26182"/>
                  </a:cubicBezTo>
                  <a:cubicBezTo>
                    <a:pt x="777" y="27809"/>
                    <a:pt x="888" y="29435"/>
                    <a:pt x="1036" y="30803"/>
                  </a:cubicBezTo>
                  <a:cubicBezTo>
                    <a:pt x="1110" y="31469"/>
                    <a:pt x="1221" y="32060"/>
                    <a:pt x="1295" y="32578"/>
                  </a:cubicBezTo>
                  <a:cubicBezTo>
                    <a:pt x="1405" y="33058"/>
                    <a:pt x="1516" y="33465"/>
                    <a:pt x="1664" y="33724"/>
                  </a:cubicBezTo>
                  <a:cubicBezTo>
                    <a:pt x="1886" y="34168"/>
                    <a:pt x="2256" y="34944"/>
                    <a:pt x="2810" y="35831"/>
                  </a:cubicBezTo>
                  <a:cubicBezTo>
                    <a:pt x="3661" y="37199"/>
                    <a:pt x="4918" y="38900"/>
                    <a:pt x="6840" y="40231"/>
                  </a:cubicBezTo>
                  <a:cubicBezTo>
                    <a:pt x="8800" y="41562"/>
                    <a:pt x="11388" y="42523"/>
                    <a:pt x="14863" y="42523"/>
                  </a:cubicBezTo>
                  <a:lnTo>
                    <a:pt x="15750" y="42523"/>
                  </a:lnTo>
                  <a:cubicBezTo>
                    <a:pt x="19373" y="42338"/>
                    <a:pt x="22109" y="40785"/>
                    <a:pt x="24105" y="38789"/>
                  </a:cubicBezTo>
                  <a:cubicBezTo>
                    <a:pt x="26102" y="36829"/>
                    <a:pt x="27359" y="34426"/>
                    <a:pt x="28061" y="32578"/>
                  </a:cubicBezTo>
                  <a:cubicBezTo>
                    <a:pt x="29304" y="29392"/>
                    <a:pt x="29668" y="25795"/>
                    <a:pt x="29745" y="24860"/>
                  </a:cubicBezTo>
                  <a:lnTo>
                    <a:pt x="29745" y="24860"/>
                  </a:lnTo>
                  <a:cubicBezTo>
                    <a:pt x="30118" y="24769"/>
                    <a:pt x="30873" y="24565"/>
                    <a:pt x="31647" y="24112"/>
                  </a:cubicBezTo>
                  <a:cubicBezTo>
                    <a:pt x="32202" y="23779"/>
                    <a:pt x="32757" y="23335"/>
                    <a:pt x="33163" y="22781"/>
                  </a:cubicBezTo>
                  <a:cubicBezTo>
                    <a:pt x="33570" y="22189"/>
                    <a:pt x="33866" y="21450"/>
                    <a:pt x="33866" y="20525"/>
                  </a:cubicBezTo>
                  <a:cubicBezTo>
                    <a:pt x="33866" y="18899"/>
                    <a:pt x="33644" y="17161"/>
                    <a:pt x="33200" y="15793"/>
                  </a:cubicBezTo>
                  <a:cubicBezTo>
                    <a:pt x="32978" y="15091"/>
                    <a:pt x="32720" y="14499"/>
                    <a:pt x="32387" y="14056"/>
                  </a:cubicBezTo>
                  <a:cubicBezTo>
                    <a:pt x="32017" y="13612"/>
                    <a:pt x="31537" y="13316"/>
                    <a:pt x="31019" y="13316"/>
                  </a:cubicBezTo>
                  <a:cubicBezTo>
                    <a:pt x="30908" y="13316"/>
                    <a:pt x="30760" y="13316"/>
                    <a:pt x="30649" y="13353"/>
                  </a:cubicBezTo>
                  <a:cubicBezTo>
                    <a:pt x="30316" y="13427"/>
                    <a:pt x="30021" y="13649"/>
                    <a:pt x="29762" y="13871"/>
                  </a:cubicBezTo>
                  <a:cubicBezTo>
                    <a:pt x="29193" y="14414"/>
                    <a:pt x="28661" y="15173"/>
                    <a:pt x="28392" y="15581"/>
                  </a:cubicBezTo>
                  <a:lnTo>
                    <a:pt x="28392" y="15581"/>
                  </a:lnTo>
                  <a:cubicBezTo>
                    <a:pt x="27251" y="14793"/>
                    <a:pt x="22729" y="11599"/>
                    <a:pt x="18893" y="7142"/>
                  </a:cubicBezTo>
                  <a:cubicBezTo>
                    <a:pt x="16637" y="4554"/>
                    <a:pt x="15454" y="2816"/>
                    <a:pt x="14863" y="1707"/>
                  </a:cubicBezTo>
                  <a:cubicBezTo>
                    <a:pt x="14530" y="1190"/>
                    <a:pt x="14382" y="783"/>
                    <a:pt x="14271" y="561"/>
                  </a:cubicBezTo>
                  <a:cubicBezTo>
                    <a:pt x="14234" y="450"/>
                    <a:pt x="14197" y="376"/>
                    <a:pt x="14197" y="302"/>
                  </a:cubicBezTo>
                  <a:lnTo>
                    <a:pt x="14197" y="265"/>
                  </a:lnTo>
                  <a:cubicBezTo>
                    <a:pt x="14160" y="155"/>
                    <a:pt x="14086" y="81"/>
                    <a:pt x="14012" y="44"/>
                  </a:cubicBezTo>
                  <a:cubicBezTo>
                    <a:pt x="13966" y="12"/>
                    <a:pt x="13919" y="1"/>
                    <a:pt x="138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3" name="Google Shape;663;p2"/>
            <p:cNvSpPr/>
            <p:nvPr/>
          </p:nvSpPr>
          <p:spPr>
            <a:xfrm>
              <a:off x="4911225" y="2165200"/>
              <a:ext cx="287475" cy="288400"/>
            </a:xfrm>
            <a:custGeom>
              <a:avLst/>
              <a:gdLst/>
              <a:ahLst/>
              <a:cxnLst/>
              <a:rect l="l" t="t" r="r" b="b"/>
              <a:pathLst>
                <a:path w="11499" h="11536" extrusionOk="0">
                  <a:moveTo>
                    <a:pt x="5731" y="1"/>
                  </a:moveTo>
                  <a:cubicBezTo>
                    <a:pt x="2552" y="1"/>
                    <a:pt x="1" y="2589"/>
                    <a:pt x="1" y="5768"/>
                  </a:cubicBezTo>
                  <a:cubicBezTo>
                    <a:pt x="1" y="8948"/>
                    <a:pt x="2552" y="11536"/>
                    <a:pt x="5731" y="11536"/>
                  </a:cubicBezTo>
                  <a:cubicBezTo>
                    <a:pt x="8911" y="11536"/>
                    <a:pt x="11499" y="8948"/>
                    <a:pt x="11499" y="5768"/>
                  </a:cubicBezTo>
                  <a:cubicBezTo>
                    <a:pt x="11499" y="2589"/>
                    <a:pt x="8911" y="1"/>
                    <a:pt x="573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4" name="Google Shape;664;p2"/>
            <p:cNvSpPr/>
            <p:nvPr/>
          </p:nvSpPr>
          <p:spPr>
            <a:xfrm>
              <a:off x="4936200" y="2265950"/>
              <a:ext cx="262500" cy="187650"/>
            </a:xfrm>
            <a:custGeom>
              <a:avLst/>
              <a:gdLst/>
              <a:ahLst/>
              <a:cxnLst/>
              <a:rect l="l" t="t" r="r" b="b"/>
              <a:pathLst>
                <a:path w="10500" h="7506" extrusionOk="0">
                  <a:moveTo>
                    <a:pt x="10241" y="1"/>
                  </a:moveTo>
                  <a:cubicBezTo>
                    <a:pt x="9760" y="1036"/>
                    <a:pt x="9169" y="1849"/>
                    <a:pt x="8577" y="1886"/>
                  </a:cubicBezTo>
                  <a:cubicBezTo>
                    <a:pt x="8232" y="1919"/>
                    <a:pt x="7936" y="1932"/>
                    <a:pt x="7674" y="1932"/>
                  </a:cubicBezTo>
                  <a:cubicBezTo>
                    <a:pt x="6621" y="1932"/>
                    <a:pt x="6125" y="1720"/>
                    <a:pt x="5209" y="1720"/>
                  </a:cubicBezTo>
                  <a:cubicBezTo>
                    <a:pt x="5063" y="1720"/>
                    <a:pt x="4905" y="1726"/>
                    <a:pt x="4732" y="1738"/>
                  </a:cubicBezTo>
                  <a:cubicBezTo>
                    <a:pt x="3771" y="1775"/>
                    <a:pt x="1479" y="3661"/>
                    <a:pt x="0" y="4955"/>
                  </a:cubicBezTo>
                  <a:cubicBezTo>
                    <a:pt x="1035" y="6471"/>
                    <a:pt x="2773" y="7506"/>
                    <a:pt x="4732" y="7506"/>
                  </a:cubicBezTo>
                  <a:cubicBezTo>
                    <a:pt x="7912" y="7506"/>
                    <a:pt x="10500" y="4918"/>
                    <a:pt x="10500" y="1738"/>
                  </a:cubicBezTo>
                  <a:cubicBezTo>
                    <a:pt x="10500" y="1110"/>
                    <a:pt x="10426" y="555"/>
                    <a:pt x="102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5" name="Google Shape;665;p2"/>
            <p:cNvSpPr/>
            <p:nvPr/>
          </p:nvSpPr>
          <p:spPr>
            <a:xfrm>
              <a:off x="4902925" y="2157825"/>
              <a:ext cx="303175" cy="303175"/>
            </a:xfrm>
            <a:custGeom>
              <a:avLst/>
              <a:gdLst/>
              <a:ahLst/>
              <a:cxnLst/>
              <a:rect l="l" t="t" r="r" b="b"/>
              <a:pathLst>
                <a:path w="12127" h="12127" extrusionOk="0">
                  <a:moveTo>
                    <a:pt x="6063" y="592"/>
                  </a:moveTo>
                  <a:cubicBezTo>
                    <a:pt x="7579" y="592"/>
                    <a:pt x="8947" y="1220"/>
                    <a:pt x="9945" y="2218"/>
                  </a:cubicBezTo>
                  <a:cubicBezTo>
                    <a:pt x="10907" y="3180"/>
                    <a:pt x="11535" y="4548"/>
                    <a:pt x="11535" y="6063"/>
                  </a:cubicBezTo>
                  <a:cubicBezTo>
                    <a:pt x="11535" y="7542"/>
                    <a:pt x="10907" y="8910"/>
                    <a:pt x="9945" y="9908"/>
                  </a:cubicBezTo>
                  <a:cubicBezTo>
                    <a:pt x="8947" y="10907"/>
                    <a:pt x="7579" y="11498"/>
                    <a:pt x="6063" y="11498"/>
                  </a:cubicBezTo>
                  <a:cubicBezTo>
                    <a:pt x="4585" y="11498"/>
                    <a:pt x="3217" y="10907"/>
                    <a:pt x="2218" y="9908"/>
                  </a:cubicBezTo>
                  <a:cubicBezTo>
                    <a:pt x="1220" y="8910"/>
                    <a:pt x="629" y="7542"/>
                    <a:pt x="629" y="6063"/>
                  </a:cubicBezTo>
                  <a:cubicBezTo>
                    <a:pt x="629" y="4548"/>
                    <a:pt x="1220" y="3180"/>
                    <a:pt x="2218" y="2218"/>
                  </a:cubicBezTo>
                  <a:cubicBezTo>
                    <a:pt x="3217" y="1220"/>
                    <a:pt x="4585" y="592"/>
                    <a:pt x="6063" y="592"/>
                  </a:cubicBezTo>
                  <a:close/>
                  <a:moveTo>
                    <a:pt x="6063" y="0"/>
                  </a:moveTo>
                  <a:cubicBezTo>
                    <a:pt x="2736" y="0"/>
                    <a:pt x="0" y="2699"/>
                    <a:pt x="0" y="6063"/>
                  </a:cubicBezTo>
                  <a:cubicBezTo>
                    <a:pt x="0" y="9391"/>
                    <a:pt x="2736" y="12127"/>
                    <a:pt x="6063" y="12127"/>
                  </a:cubicBezTo>
                  <a:cubicBezTo>
                    <a:pt x="9428" y="12127"/>
                    <a:pt x="12127" y="9391"/>
                    <a:pt x="12127" y="6063"/>
                  </a:cubicBezTo>
                  <a:cubicBezTo>
                    <a:pt x="12127" y="2699"/>
                    <a:pt x="9428" y="0"/>
                    <a:pt x="60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6" name="Google Shape;666;p2"/>
            <p:cNvSpPr/>
            <p:nvPr/>
          </p:nvSpPr>
          <p:spPr>
            <a:xfrm>
              <a:off x="5304050" y="2165200"/>
              <a:ext cx="288400" cy="288400"/>
            </a:xfrm>
            <a:custGeom>
              <a:avLst/>
              <a:gdLst/>
              <a:ahLst/>
              <a:cxnLst/>
              <a:rect l="l" t="t" r="r" b="b"/>
              <a:pathLst>
                <a:path w="11536" h="11536" extrusionOk="0">
                  <a:moveTo>
                    <a:pt x="5768" y="1"/>
                  </a:moveTo>
                  <a:cubicBezTo>
                    <a:pt x="2588" y="1"/>
                    <a:pt x="0" y="2589"/>
                    <a:pt x="0" y="5768"/>
                  </a:cubicBezTo>
                  <a:cubicBezTo>
                    <a:pt x="0" y="8948"/>
                    <a:pt x="2588" y="11536"/>
                    <a:pt x="5768" y="11536"/>
                  </a:cubicBezTo>
                  <a:cubicBezTo>
                    <a:pt x="8947" y="11536"/>
                    <a:pt x="11535" y="8948"/>
                    <a:pt x="11535" y="5768"/>
                  </a:cubicBezTo>
                  <a:cubicBezTo>
                    <a:pt x="11535" y="2589"/>
                    <a:pt x="8947" y="1"/>
                    <a:pt x="57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7" name="Google Shape;667;p2"/>
            <p:cNvSpPr/>
            <p:nvPr/>
          </p:nvSpPr>
          <p:spPr>
            <a:xfrm>
              <a:off x="5318825" y="2264100"/>
              <a:ext cx="273625" cy="189500"/>
            </a:xfrm>
            <a:custGeom>
              <a:avLst/>
              <a:gdLst/>
              <a:ahLst/>
              <a:cxnLst/>
              <a:rect l="l" t="t" r="r" b="b"/>
              <a:pathLst>
                <a:path w="10945" h="7580" extrusionOk="0">
                  <a:moveTo>
                    <a:pt x="10649" y="1"/>
                  </a:moveTo>
                  <a:cubicBezTo>
                    <a:pt x="9701" y="1685"/>
                    <a:pt x="8654" y="2154"/>
                    <a:pt x="7554" y="2154"/>
                  </a:cubicBezTo>
                  <a:cubicBezTo>
                    <a:pt x="6337" y="2154"/>
                    <a:pt x="5054" y="1579"/>
                    <a:pt x="3772" y="1443"/>
                  </a:cubicBezTo>
                  <a:cubicBezTo>
                    <a:pt x="3709" y="1436"/>
                    <a:pt x="3646" y="1433"/>
                    <a:pt x="3583" y="1433"/>
                  </a:cubicBezTo>
                  <a:cubicBezTo>
                    <a:pt x="2177" y="1433"/>
                    <a:pt x="886" y="2981"/>
                    <a:pt x="1" y="4326"/>
                  </a:cubicBezTo>
                  <a:cubicBezTo>
                    <a:pt x="925" y="6249"/>
                    <a:pt x="2885" y="7580"/>
                    <a:pt x="5177" y="7580"/>
                  </a:cubicBezTo>
                  <a:cubicBezTo>
                    <a:pt x="8356" y="7580"/>
                    <a:pt x="10944" y="4992"/>
                    <a:pt x="10944" y="1812"/>
                  </a:cubicBezTo>
                  <a:cubicBezTo>
                    <a:pt x="10944" y="1184"/>
                    <a:pt x="10833" y="555"/>
                    <a:pt x="106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8" name="Google Shape;668;p2"/>
            <p:cNvSpPr/>
            <p:nvPr/>
          </p:nvSpPr>
          <p:spPr>
            <a:xfrm>
              <a:off x="5296650" y="2157825"/>
              <a:ext cx="303200" cy="303175"/>
            </a:xfrm>
            <a:custGeom>
              <a:avLst/>
              <a:gdLst/>
              <a:ahLst/>
              <a:cxnLst/>
              <a:rect l="l" t="t" r="r" b="b"/>
              <a:pathLst>
                <a:path w="12128" h="12127" extrusionOk="0">
                  <a:moveTo>
                    <a:pt x="6064" y="592"/>
                  </a:moveTo>
                  <a:cubicBezTo>
                    <a:pt x="7580" y="592"/>
                    <a:pt x="8911" y="1220"/>
                    <a:pt x="9909" y="2218"/>
                  </a:cubicBezTo>
                  <a:cubicBezTo>
                    <a:pt x="10907" y="3180"/>
                    <a:pt x="11499" y="4548"/>
                    <a:pt x="11499" y="6063"/>
                  </a:cubicBezTo>
                  <a:cubicBezTo>
                    <a:pt x="11499" y="7542"/>
                    <a:pt x="10907" y="8910"/>
                    <a:pt x="9909" y="9908"/>
                  </a:cubicBezTo>
                  <a:cubicBezTo>
                    <a:pt x="8911" y="10907"/>
                    <a:pt x="7580" y="11498"/>
                    <a:pt x="6064" y="11498"/>
                  </a:cubicBezTo>
                  <a:cubicBezTo>
                    <a:pt x="4548" y="11498"/>
                    <a:pt x="3180" y="10907"/>
                    <a:pt x="2219" y="9908"/>
                  </a:cubicBezTo>
                  <a:cubicBezTo>
                    <a:pt x="1221" y="8910"/>
                    <a:pt x="592" y="7542"/>
                    <a:pt x="592" y="6063"/>
                  </a:cubicBezTo>
                  <a:cubicBezTo>
                    <a:pt x="592" y="4548"/>
                    <a:pt x="1221" y="3180"/>
                    <a:pt x="2219" y="2218"/>
                  </a:cubicBezTo>
                  <a:cubicBezTo>
                    <a:pt x="3180" y="1220"/>
                    <a:pt x="4548" y="592"/>
                    <a:pt x="6064" y="592"/>
                  </a:cubicBezTo>
                  <a:close/>
                  <a:moveTo>
                    <a:pt x="6064" y="0"/>
                  </a:moveTo>
                  <a:cubicBezTo>
                    <a:pt x="2700" y="0"/>
                    <a:pt x="1" y="2699"/>
                    <a:pt x="1" y="6063"/>
                  </a:cubicBezTo>
                  <a:cubicBezTo>
                    <a:pt x="1" y="9391"/>
                    <a:pt x="2700" y="12127"/>
                    <a:pt x="6064" y="12127"/>
                  </a:cubicBezTo>
                  <a:cubicBezTo>
                    <a:pt x="9391" y="12127"/>
                    <a:pt x="12127" y="9391"/>
                    <a:pt x="12127" y="6063"/>
                  </a:cubicBezTo>
                  <a:cubicBezTo>
                    <a:pt x="12127" y="2699"/>
                    <a:pt x="9391" y="0"/>
                    <a:pt x="606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9" name="Google Shape;669;p2"/>
            <p:cNvSpPr/>
            <p:nvPr/>
          </p:nvSpPr>
          <p:spPr>
            <a:xfrm>
              <a:off x="5190375" y="2221600"/>
              <a:ext cx="129400" cy="39075"/>
            </a:xfrm>
            <a:custGeom>
              <a:avLst/>
              <a:gdLst/>
              <a:ahLst/>
              <a:cxnLst/>
              <a:rect l="l" t="t" r="r" b="b"/>
              <a:pathLst>
                <a:path w="5176" h="1563" extrusionOk="0">
                  <a:moveTo>
                    <a:pt x="2736" y="0"/>
                  </a:moveTo>
                  <a:cubicBezTo>
                    <a:pt x="1257" y="37"/>
                    <a:pt x="148" y="998"/>
                    <a:pt x="148" y="1035"/>
                  </a:cubicBezTo>
                  <a:cubicBezTo>
                    <a:pt x="0" y="1146"/>
                    <a:pt x="0" y="1331"/>
                    <a:pt x="111" y="1442"/>
                  </a:cubicBezTo>
                  <a:cubicBezTo>
                    <a:pt x="170" y="1521"/>
                    <a:pt x="251" y="1558"/>
                    <a:pt x="336" y="1558"/>
                  </a:cubicBezTo>
                  <a:cubicBezTo>
                    <a:pt x="409" y="1558"/>
                    <a:pt x="486" y="1530"/>
                    <a:pt x="555" y="1479"/>
                  </a:cubicBezTo>
                  <a:cubicBezTo>
                    <a:pt x="629" y="1405"/>
                    <a:pt x="1627" y="629"/>
                    <a:pt x="2736" y="629"/>
                  </a:cubicBezTo>
                  <a:cubicBezTo>
                    <a:pt x="3327" y="629"/>
                    <a:pt x="3956" y="814"/>
                    <a:pt x="4621" y="1479"/>
                  </a:cubicBezTo>
                  <a:cubicBezTo>
                    <a:pt x="4677" y="1534"/>
                    <a:pt x="4751" y="1562"/>
                    <a:pt x="4829" y="1562"/>
                  </a:cubicBezTo>
                  <a:cubicBezTo>
                    <a:pt x="4908" y="1562"/>
                    <a:pt x="4991" y="1534"/>
                    <a:pt x="5065" y="1479"/>
                  </a:cubicBezTo>
                  <a:cubicBezTo>
                    <a:pt x="5176" y="1368"/>
                    <a:pt x="5176" y="1146"/>
                    <a:pt x="5065" y="1035"/>
                  </a:cubicBezTo>
                  <a:cubicBezTo>
                    <a:pt x="4289" y="296"/>
                    <a:pt x="3475" y="0"/>
                    <a:pt x="27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0" name="Google Shape;670;p2"/>
            <p:cNvSpPr/>
            <p:nvPr/>
          </p:nvSpPr>
          <p:spPr>
            <a:xfrm>
              <a:off x="4993500" y="2059850"/>
              <a:ext cx="154375" cy="74650"/>
            </a:xfrm>
            <a:custGeom>
              <a:avLst/>
              <a:gdLst/>
              <a:ahLst/>
              <a:cxnLst/>
              <a:rect l="l" t="t" r="r" b="b"/>
              <a:pathLst>
                <a:path w="6175" h="2986" extrusionOk="0">
                  <a:moveTo>
                    <a:pt x="4807" y="0"/>
                  </a:moveTo>
                  <a:cubicBezTo>
                    <a:pt x="3328" y="0"/>
                    <a:pt x="2145" y="629"/>
                    <a:pt x="1331" y="1257"/>
                  </a:cubicBezTo>
                  <a:cubicBezTo>
                    <a:pt x="555" y="1849"/>
                    <a:pt x="111" y="2477"/>
                    <a:pt x="111" y="2477"/>
                  </a:cubicBezTo>
                  <a:cubicBezTo>
                    <a:pt x="0" y="2625"/>
                    <a:pt x="37" y="2810"/>
                    <a:pt x="185" y="2921"/>
                  </a:cubicBezTo>
                  <a:cubicBezTo>
                    <a:pt x="229" y="2965"/>
                    <a:pt x="290" y="2985"/>
                    <a:pt x="352" y="2985"/>
                  </a:cubicBezTo>
                  <a:cubicBezTo>
                    <a:pt x="448" y="2985"/>
                    <a:pt x="547" y="2937"/>
                    <a:pt x="592" y="2847"/>
                  </a:cubicBezTo>
                  <a:lnTo>
                    <a:pt x="629" y="2847"/>
                  </a:lnTo>
                  <a:cubicBezTo>
                    <a:pt x="703" y="2699"/>
                    <a:pt x="1146" y="2145"/>
                    <a:pt x="1849" y="1627"/>
                  </a:cubicBezTo>
                  <a:cubicBezTo>
                    <a:pt x="2588" y="1109"/>
                    <a:pt x="3586" y="629"/>
                    <a:pt x="4807" y="629"/>
                  </a:cubicBezTo>
                  <a:cubicBezTo>
                    <a:pt x="5102" y="629"/>
                    <a:pt x="5435" y="666"/>
                    <a:pt x="5768" y="740"/>
                  </a:cubicBezTo>
                  <a:cubicBezTo>
                    <a:pt x="5787" y="744"/>
                    <a:pt x="5807" y="747"/>
                    <a:pt x="5827" y="747"/>
                  </a:cubicBezTo>
                  <a:cubicBezTo>
                    <a:pt x="5961" y="747"/>
                    <a:pt x="6105" y="642"/>
                    <a:pt x="6137" y="481"/>
                  </a:cubicBezTo>
                  <a:cubicBezTo>
                    <a:pt x="6174" y="333"/>
                    <a:pt x="6064" y="148"/>
                    <a:pt x="5879" y="111"/>
                  </a:cubicBezTo>
                  <a:cubicBezTo>
                    <a:pt x="5509" y="37"/>
                    <a:pt x="5139" y="0"/>
                    <a:pt x="480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1" name="Google Shape;671;p2"/>
            <p:cNvSpPr/>
            <p:nvPr/>
          </p:nvSpPr>
          <p:spPr>
            <a:xfrm>
              <a:off x="5316075" y="2049675"/>
              <a:ext cx="183025" cy="81200"/>
            </a:xfrm>
            <a:custGeom>
              <a:avLst/>
              <a:gdLst/>
              <a:ahLst/>
              <a:cxnLst/>
              <a:rect l="l" t="t" r="r" b="b"/>
              <a:pathLst>
                <a:path w="7321" h="3248" extrusionOk="0">
                  <a:moveTo>
                    <a:pt x="1923" y="1"/>
                  </a:moveTo>
                  <a:cubicBezTo>
                    <a:pt x="924" y="1"/>
                    <a:pt x="259" y="259"/>
                    <a:pt x="259" y="259"/>
                  </a:cubicBezTo>
                  <a:cubicBezTo>
                    <a:pt x="74" y="333"/>
                    <a:pt x="0" y="518"/>
                    <a:pt x="74" y="666"/>
                  </a:cubicBezTo>
                  <a:cubicBezTo>
                    <a:pt x="135" y="789"/>
                    <a:pt x="273" y="860"/>
                    <a:pt x="402" y="860"/>
                  </a:cubicBezTo>
                  <a:cubicBezTo>
                    <a:pt x="429" y="860"/>
                    <a:pt x="455" y="857"/>
                    <a:pt x="481" y="851"/>
                  </a:cubicBezTo>
                  <a:cubicBezTo>
                    <a:pt x="518" y="814"/>
                    <a:pt x="1072" y="592"/>
                    <a:pt x="1923" y="592"/>
                  </a:cubicBezTo>
                  <a:cubicBezTo>
                    <a:pt x="3143" y="592"/>
                    <a:pt x="4917" y="1036"/>
                    <a:pt x="6729" y="3143"/>
                  </a:cubicBezTo>
                  <a:cubicBezTo>
                    <a:pt x="6793" y="3208"/>
                    <a:pt x="6883" y="3247"/>
                    <a:pt x="6975" y="3247"/>
                  </a:cubicBezTo>
                  <a:cubicBezTo>
                    <a:pt x="7042" y="3247"/>
                    <a:pt x="7110" y="3227"/>
                    <a:pt x="7172" y="3180"/>
                  </a:cubicBezTo>
                  <a:cubicBezTo>
                    <a:pt x="7283" y="3069"/>
                    <a:pt x="7320" y="2884"/>
                    <a:pt x="7209" y="2736"/>
                  </a:cubicBezTo>
                  <a:cubicBezTo>
                    <a:pt x="5287" y="481"/>
                    <a:pt x="3290" y="1"/>
                    <a:pt x="19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2" name="Google Shape;672;p2"/>
            <p:cNvSpPr/>
            <p:nvPr/>
          </p:nvSpPr>
          <p:spPr>
            <a:xfrm>
              <a:off x="5148775" y="2298125"/>
              <a:ext cx="97075" cy="268425"/>
            </a:xfrm>
            <a:custGeom>
              <a:avLst/>
              <a:gdLst/>
              <a:ahLst/>
              <a:cxnLst/>
              <a:rect l="l" t="t" r="r" b="b"/>
              <a:pathLst>
                <a:path w="3883" h="10737" extrusionOk="0">
                  <a:moveTo>
                    <a:pt x="2869" y="1"/>
                  </a:moveTo>
                  <a:cubicBezTo>
                    <a:pt x="2849" y="1"/>
                    <a:pt x="2829" y="3"/>
                    <a:pt x="2810" y="8"/>
                  </a:cubicBezTo>
                  <a:cubicBezTo>
                    <a:pt x="2625" y="8"/>
                    <a:pt x="2514" y="156"/>
                    <a:pt x="2551" y="340"/>
                  </a:cubicBezTo>
                  <a:cubicBezTo>
                    <a:pt x="2551" y="340"/>
                    <a:pt x="2551" y="377"/>
                    <a:pt x="2551" y="488"/>
                  </a:cubicBezTo>
                  <a:cubicBezTo>
                    <a:pt x="2588" y="747"/>
                    <a:pt x="2625" y="1413"/>
                    <a:pt x="2625" y="2189"/>
                  </a:cubicBezTo>
                  <a:cubicBezTo>
                    <a:pt x="2662" y="3187"/>
                    <a:pt x="2514" y="4407"/>
                    <a:pt x="2145" y="5073"/>
                  </a:cubicBezTo>
                  <a:cubicBezTo>
                    <a:pt x="1812" y="5664"/>
                    <a:pt x="1331" y="6182"/>
                    <a:pt x="851" y="6662"/>
                  </a:cubicBezTo>
                  <a:cubicBezTo>
                    <a:pt x="629" y="6921"/>
                    <a:pt x="444" y="7143"/>
                    <a:pt x="259" y="7402"/>
                  </a:cubicBezTo>
                  <a:cubicBezTo>
                    <a:pt x="111" y="7624"/>
                    <a:pt x="0" y="7919"/>
                    <a:pt x="0" y="8215"/>
                  </a:cubicBezTo>
                  <a:cubicBezTo>
                    <a:pt x="0" y="8437"/>
                    <a:pt x="74" y="8659"/>
                    <a:pt x="185" y="8881"/>
                  </a:cubicBezTo>
                  <a:cubicBezTo>
                    <a:pt x="629" y="9546"/>
                    <a:pt x="1442" y="9990"/>
                    <a:pt x="2145" y="10286"/>
                  </a:cubicBezTo>
                  <a:cubicBezTo>
                    <a:pt x="2847" y="10581"/>
                    <a:pt x="3476" y="10729"/>
                    <a:pt x="3476" y="10729"/>
                  </a:cubicBezTo>
                  <a:cubicBezTo>
                    <a:pt x="3495" y="10734"/>
                    <a:pt x="3514" y="10736"/>
                    <a:pt x="3534" y="10736"/>
                  </a:cubicBezTo>
                  <a:cubicBezTo>
                    <a:pt x="3669" y="10736"/>
                    <a:pt x="3813" y="10631"/>
                    <a:pt x="3845" y="10470"/>
                  </a:cubicBezTo>
                  <a:cubicBezTo>
                    <a:pt x="3882" y="10323"/>
                    <a:pt x="3771" y="10138"/>
                    <a:pt x="3624" y="10101"/>
                  </a:cubicBezTo>
                  <a:lnTo>
                    <a:pt x="3513" y="10101"/>
                  </a:lnTo>
                  <a:cubicBezTo>
                    <a:pt x="3291" y="10027"/>
                    <a:pt x="2736" y="9879"/>
                    <a:pt x="2145" y="9583"/>
                  </a:cubicBezTo>
                  <a:cubicBezTo>
                    <a:pt x="1553" y="9324"/>
                    <a:pt x="962" y="8955"/>
                    <a:pt x="703" y="8548"/>
                  </a:cubicBezTo>
                  <a:cubicBezTo>
                    <a:pt x="629" y="8437"/>
                    <a:pt x="592" y="8326"/>
                    <a:pt x="592" y="8215"/>
                  </a:cubicBezTo>
                  <a:cubicBezTo>
                    <a:pt x="592" y="8067"/>
                    <a:pt x="666" y="7919"/>
                    <a:pt x="777" y="7735"/>
                  </a:cubicBezTo>
                  <a:cubicBezTo>
                    <a:pt x="962" y="7439"/>
                    <a:pt x="1294" y="7106"/>
                    <a:pt x="1664" y="6699"/>
                  </a:cubicBezTo>
                  <a:cubicBezTo>
                    <a:pt x="2034" y="6330"/>
                    <a:pt x="2403" y="5886"/>
                    <a:pt x="2699" y="5368"/>
                  </a:cubicBezTo>
                  <a:cubicBezTo>
                    <a:pt x="3180" y="4481"/>
                    <a:pt x="3254" y="3224"/>
                    <a:pt x="3254" y="2189"/>
                  </a:cubicBezTo>
                  <a:cubicBezTo>
                    <a:pt x="3254" y="1117"/>
                    <a:pt x="3143" y="267"/>
                    <a:pt x="3143" y="267"/>
                  </a:cubicBezTo>
                  <a:cubicBezTo>
                    <a:pt x="3143" y="106"/>
                    <a:pt x="3003" y="1"/>
                    <a:pt x="2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3" name="Google Shape;673;p2"/>
            <p:cNvSpPr/>
            <p:nvPr/>
          </p:nvSpPr>
          <p:spPr>
            <a:xfrm>
              <a:off x="5215325" y="2589325"/>
              <a:ext cx="163625" cy="61150"/>
            </a:xfrm>
            <a:custGeom>
              <a:avLst/>
              <a:gdLst/>
              <a:ahLst/>
              <a:cxnLst/>
              <a:rect l="l" t="t" r="r" b="b"/>
              <a:pathLst>
                <a:path w="6545" h="2446" extrusionOk="0">
                  <a:moveTo>
                    <a:pt x="6229" y="0"/>
                  </a:moveTo>
                  <a:cubicBezTo>
                    <a:pt x="6140" y="0"/>
                    <a:pt x="6049" y="37"/>
                    <a:pt x="5990" y="116"/>
                  </a:cubicBezTo>
                  <a:cubicBezTo>
                    <a:pt x="4659" y="1521"/>
                    <a:pt x="2921" y="1817"/>
                    <a:pt x="1701" y="1817"/>
                  </a:cubicBezTo>
                  <a:cubicBezTo>
                    <a:pt x="1331" y="1817"/>
                    <a:pt x="998" y="1780"/>
                    <a:pt x="740" y="1743"/>
                  </a:cubicBezTo>
                  <a:cubicBezTo>
                    <a:pt x="629" y="1743"/>
                    <a:pt x="555" y="1743"/>
                    <a:pt x="481" y="1706"/>
                  </a:cubicBezTo>
                  <a:lnTo>
                    <a:pt x="407" y="1706"/>
                  </a:lnTo>
                  <a:cubicBezTo>
                    <a:pt x="376" y="1700"/>
                    <a:pt x="346" y="1697"/>
                    <a:pt x="318" y="1697"/>
                  </a:cubicBezTo>
                  <a:cubicBezTo>
                    <a:pt x="176" y="1697"/>
                    <a:pt x="68" y="1774"/>
                    <a:pt x="37" y="1928"/>
                  </a:cubicBezTo>
                  <a:cubicBezTo>
                    <a:pt x="0" y="2076"/>
                    <a:pt x="74" y="2261"/>
                    <a:pt x="259" y="2298"/>
                  </a:cubicBezTo>
                  <a:cubicBezTo>
                    <a:pt x="259" y="2298"/>
                    <a:pt x="851" y="2446"/>
                    <a:pt x="1701" y="2446"/>
                  </a:cubicBezTo>
                  <a:cubicBezTo>
                    <a:pt x="2995" y="2446"/>
                    <a:pt x="4917" y="2113"/>
                    <a:pt x="6433" y="523"/>
                  </a:cubicBezTo>
                  <a:cubicBezTo>
                    <a:pt x="6544" y="412"/>
                    <a:pt x="6544" y="190"/>
                    <a:pt x="6433" y="79"/>
                  </a:cubicBezTo>
                  <a:cubicBezTo>
                    <a:pt x="6382" y="28"/>
                    <a:pt x="6306" y="0"/>
                    <a:pt x="62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4" name="Google Shape;674;p2"/>
            <p:cNvSpPr/>
            <p:nvPr/>
          </p:nvSpPr>
          <p:spPr>
            <a:xfrm>
              <a:off x="862950" y="4920450"/>
              <a:ext cx="1188625" cy="15750"/>
            </a:xfrm>
            <a:custGeom>
              <a:avLst/>
              <a:gdLst/>
              <a:ahLst/>
              <a:cxnLst/>
              <a:rect l="l" t="t" r="r" b="b"/>
              <a:pathLst>
                <a:path w="47545" h="630" extrusionOk="0">
                  <a:moveTo>
                    <a:pt x="334" y="1"/>
                  </a:moveTo>
                  <a:cubicBezTo>
                    <a:pt x="149" y="1"/>
                    <a:pt x="1" y="149"/>
                    <a:pt x="1" y="296"/>
                  </a:cubicBezTo>
                  <a:cubicBezTo>
                    <a:pt x="1" y="481"/>
                    <a:pt x="149" y="629"/>
                    <a:pt x="334" y="629"/>
                  </a:cubicBezTo>
                  <a:lnTo>
                    <a:pt x="47249" y="629"/>
                  </a:lnTo>
                  <a:cubicBezTo>
                    <a:pt x="47397" y="629"/>
                    <a:pt x="47545" y="481"/>
                    <a:pt x="47545" y="296"/>
                  </a:cubicBezTo>
                  <a:cubicBezTo>
                    <a:pt x="47545" y="149"/>
                    <a:pt x="47397" y="1"/>
                    <a:pt x="47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5" name="Google Shape;675;p2"/>
            <p:cNvSpPr/>
            <p:nvPr/>
          </p:nvSpPr>
          <p:spPr>
            <a:xfrm>
              <a:off x="2173575" y="4920450"/>
              <a:ext cx="4043675" cy="15750"/>
            </a:xfrm>
            <a:custGeom>
              <a:avLst/>
              <a:gdLst/>
              <a:ahLst/>
              <a:cxnLst/>
              <a:rect l="l" t="t" r="r" b="b"/>
              <a:pathLst>
                <a:path w="161747" h="630" extrusionOk="0">
                  <a:moveTo>
                    <a:pt x="296" y="1"/>
                  </a:moveTo>
                  <a:cubicBezTo>
                    <a:pt x="148" y="1"/>
                    <a:pt x="0" y="149"/>
                    <a:pt x="0" y="296"/>
                  </a:cubicBezTo>
                  <a:cubicBezTo>
                    <a:pt x="0" y="481"/>
                    <a:pt x="148" y="629"/>
                    <a:pt x="296" y="629"/>
                  </a:cubicBezTo>
                  <a:lnTo>
                    <a:pt x="161451" y="629"/>
                  </a:lnTo>
                  <a:cubicBezTo>
                    <a:pt x="161599" y="629"/>
                    <a:pt x="161746" y="481"/>
                    <a:pt x="161746" y="296"/>
                  </a:cubicBezTo>
                  <a:cubicBezTo>
                    <a:pt x="161746" y="149"/>
                    <a:pt x="161599" y="1"/>
                    <a:pt x="1614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6" name="Google Shape;676;p2"/>
            <p:cNvSpPr/>
            <p:nvPr/>
          </p:nvSpPr>
          <p:spPr>
            <a:xfrm>
              <a:off x="6316125" y="4920450"/>
              <a:ext cx="159000" cy="15750"/>
            </a:xfrm>
            <a:custGeom>
              <a:avLst/>
              <a:gdLst/>
              <a:ahLst/>
              <a:cxnLst/>
              <a:rect l="l" t="t" r="r" b="b"/>
              <a:pathLst>
                <a:path w="6360" h="630" extrusionOk="0">
                  <a:moveTo>
                    <a:pt x="333" y="1"/>
                  </a:moveTo>
                  <a:cubicBezTo>
                    <a:pt x="148" y="1"/>
                    <a:pt x="0" y="149"/>
                    <a:pt x="0" y="296"/>
                  </a:cubicBezTo>
                  <a:cubicBezTo>
                    <a:pt x="0" y="481"/>
                    <a:pt x="148" y="629"/>
                    <a:pt x="333" y="629"/>
                  </a:cubicBezTo>
                  <a:lnTo>
                    <a:pt x="6026" y="629"/>
                  </a:lnTo>
                  <a:cubicBezTo>
                    <a:pt x="6211" y="629"/>
                    <a:pt x="6359" y="481"/>
                    <a:pt x="6359" y="296"/>
                  </a:cubicBezTo>
                  <a:cubicBezTo>
                    <a:pt x="6359" y="149"/>
                    <a:pt x="6211" y="1"/>
                    <a:pt x="6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7" name="Google Shape;677;p2"/>
            <p:cNvSpPr/>
            <p:nvPr/>
          </p:nvSpPr>
          <p:spPr>
            <a:xfrm>
              <a:off x="4014700" y="2706825"/>
              <a:ext cx="350325" cy="819850"/>
            </a:xfrm>
            <a:custGeom>
              <a:avLst/>
              <a:gdLst/>
              <a:ahLst/>
              <a:cxnLst/>
              <a:rect l="l" t="t" r="r" b="b"/>
              <a:pathLst>
                <a:path w="14013" h="32794" extrusionOk="0">
                  <a:moveTo>
                    <a:pt x="0" y="1"/>
                  </a:moveTo>
                  <a:lnTo>
                    <a:pt x="0" y="32794"/>
                  </a:lnTo>
                  <a:lnTo>
                    <a:pt x="14012" y="32794"/>
                  </a:lnTo>
                  <a:lnTo>
                    <a:pt x="140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8" name="Google Shape;678;p2"/>
            <p:cNvSpPr/>
            <p:nvPr/>
          </p:nvSpPr>
          <p:spPr>
            <a:xfrm>
              <a:off x="1582025" y="1799200"/>
              <a:ext cx="1080500" cy="1727475"/>
            </a:xfrm>
            <a:custGeom>
              <a:avLst/>
              <a:gdLst/>
              <a:ahLst/>
              <a:cxnLst/>
              <a:rect l="l" t="t" r="r" b="b"/>
              <a:pathLst>
                <a:path w="43220" h="69099" extrusionOk="0">
                  <a:moveTo>
                    <a:pt x="1" y="1"/>
                  </a:moveTo>
                  <a:lnTo>
                    <a:pt x="1" y="67768"/>
                  </a:lnTo>
                  <a:cubicBezTo>
                    <a:pt x="1073" y="68175"/>
                    <a:pt x="2145" y="68618"/>
                    <a:pt x="3217" y="69099"/>
                  </a:cubicBezTo>
                  <a:lnTo>
                    <a:pt x="22738" y="69099"/>
                  </a:lnTo>
                  <a:cubicBezTo>
                    <a:pt x="30686" y="58747"/>
                    <a:pt x="31537" y="19188"/>
                    <a:pt x="432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9" name="Google Shape;679;p2"/>
            <p:cNvSpPr/>
            <p:nvPr/>
          </p:nvSpPr>
          <p:spPr>
            <a:xfrm>
              <a:off x="1582025" y="1799200"/>
              <a:ext cx="2783000" cy="1727475"/>
            </a:xfrm>
            <a:custGeom>
              <a:avLst/>
              <a:gdLst/>
              <a:ahLst/>
              <a:cxnLst/>
              <a:rect l="l" t="t" r="r" b="b"/>
              <a:pathLst>
                <a:path w="111320" h="69099" extrusionOk="0">
                  <a:moveTo>
                    <a:pt x="1" y="67768"/>
                  </a:moveTo>
                  <a:lnTo>
                    <a:pt x="1" y="69099"/>
                  </a:lnTo>
                  <a:lnTo>
                    <a:pt x="3217" y="69099"/>
                  </a:lnTo>
                  <a:cubicBezTo>
                    <a:pt x="2145" y="68618"/>
                    <a:pt x="1073" y="68175"/>
                    <a:pt x="1" y="67768"/>
                  </a:cubicBezTo>
                  <a:close/>
                  <a:moveTo>
                    <a:pt x="43220" y="1"/>
                  </a:moveTo>
                  <a:cubicBezTo>
                    <a:pt x="31537" y="19188"/>
                    <a:pt x="30686" y="58747"/>
                    <a:pt x="22738" y="69099"/>
                  </a:cubicBezTo>
                  <a:lnTo>
                    <a:pt x="94904" y="69099"/>
                  </a:lnTo>
                  <a:cubicBezTo>
                    <a:pt x="95644" y="68433"/>
                    <a:pt x="96383" y="67768"/>
                    <a:pt x="97197" y="67102"/>
                  </a:cubicBezTo>
                  <a:cubicBezTo>
                    <a:pt x="100043" y="55678"/>
                    <a:pt x="102483" y="45770"/>
                    <a:pt x="103260" y="42036"/>
                  </a:cubicBezTo>
                  <a:cubicBezTo>
                    <a:pt x="103408" y="41297"/>
                    <a:pt x="103482" y="40816"/>
                    <a:pt x="103482" y="40594"/>
                  </a:cubicBezTo>
                  <a:cubicBezTo>
                    <a:pt x="103629" y="38672"/>
                    <a:pt x="104147" y="37452"/>
                    <a:pt x="104813" y="36675"/>
                  </a:cubicBezTo>
                  <a:cubicBezTo>
                    <a:pt x="105441" y="35936"/>
                    <a:pt x="106254" y="35677"/>
                    <a:pt x="106883" y="35677"/>
                  </a:cubicBezTo>
                  <a:cubicBezTo>
                    <a:pt x="107474" y="35677"/>
                    <a:pt x="108916" y="35788"/>
                    <a:pt x="110210" y="35899"/>
                  </a:cubicBezTo>
                  <a:cubicBezTo>
                    <a:pt x="110617" y="35936"/>
                    <a:pt x="110987" y="35973"/>
                    <a:pt x="111319" y="35973"/>
                  </a:cubicBezTo>
                  <a:lnTo>
                    <a:pt x="11131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0" name="Google Shape;680;p2"/>
            <p:cNvSpPr/>
            <p:nvPr/>
          </p:nvSpPr>
          <p:spPr>
            <a:xfrm>
              <a:off x="3977725" y="3502625"/>
              <a:ext cx="27750" cy="24050"/>
            </a:xfrm>
            <a:custGeom>
              <a:avLst/>
              <a:gdLst/>
              <a:ahLst/>
              <a:cxnLst/>
              <a:rect l="l" t="t" r="r" b="b"/>
              <a:pathLst>
                <a:path w="1110" h="962" extrusionOk="0">
                  <a:moveTo>
                    <a:pt x="1110" y="1"/>
                  </a:moveTo>
                  <a:cubicBezTo>
                    <a:pt x="740" y="333"/>
                    <a:pt x="370" y="629"/>
                    <a:pt x="1" y="962"/>
                  </a:cubicBezTo>
                  <a:lnTo>
                    <a:pt x="851" y="962"/>
                  </a:lnTo>
                  <a:cubicBezTo>
                    <a:pt x="925" y="629"/>
                    <a:pt x="999" y="333"/>
                    <a:pt x="11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1" name="Google Shape;681;p2"/>
            <p:cNvSpPr/>
            <p:nvPr/>
          </p:nvSpPr>
          <p:spPr>
            <a:xfrm>
              <a:off x="3954625" y="3476750"/>
              <a:ext cx="57325" cy="49925"/>
            </a:xfrm>
            <a:custGeom>
              <a:avLst/>
              <a:gdLst/>
              <a:ahLst/>
              <a:cxnLst/>
              <a:rect l="l" t="t" r="r" b="b"/>
              <a:pathLst>
                <a:path w="2293" h="1997" extrusionOk="0">
                  <a:moveTo>
                    <a:pt x="2293" y="0"/>
                  </a:moveTo>
                  <a:lnTo>
                    <a:pt x="2293" y="0"/>
                  </a:lnTo>
                  <a:cubicBezTo>
                    <a:pt x="1479" y="666"/>
                    <a:pt x="740" y="1331"/>
                    <a:pt x="0" y="1997"/>
                  </a:cubicBezTo>
                  <a:lnTo>
                    <a:pt x="925" y="1997"/>
                  </a:lnTo>
                  <a:cubicBezTo>
                    <a:pt x="1294" y="1664"/>
                    <a:pt x="1664" y="1368"/>
                    <a:pt x="2034" y="1036"/>
                  </a:cubicBezTo>
                  <a:cubicBezTo>
                    <a:pt x="2108" y="703"/>
                    <a:pt x="2182" y="333"/>
                    <a:pt x="22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2" name="Google Shape;682;p2"/>
            <p:cNvSpPr/>
            <p:nvPr/>
          </p:nvSpPr>
          <p:spPr>
            <a:xfrm>
              <a:off x="3998975" y="2691125"/>
              <a:ext cx="366050" cy="835550"/>
            </a:xfrm>
            <a:custGeom>
              <a:avLst/>
              <a:gdLst/>
              <a:ahLst/>
              <a:cxnLst/>
              <a:rect l="l" t="t" r="r" b="b"/>
              <a:pathLst>
                <a:path w="14642" h="33422" extrusionOk="0">
                  <a:moveTo>
                    <a:pt x="10205" y="0"/>
                  </a:moveTo>
                  <a:cubicBezTo>
                    <a:pt x="9576" y="0"/>
                    <a:pt x="8763" y="259"/>
                    <a:pt x="8135" y="998"/>
                  </a:cubicBezTo>
                  <a:cubicBezTo>
                    <a:pt x="7469" y="1775"/>
                    <a:pt x="6951" y="2995"/>
                    <a:pt x="6804" y="4917"/>
                  </a:cubicBezTo>
                  <a:cubicBezTo>
                    <a:pt x="6804" y="5139"/>
                    <a:pt x="6730" y="5620"/>
                    <a:pt x="6582" y="6359"/>
                  </a:cubicBezTo>
                  <a:cubicBezTo>
                    <a:pt x="5805" y="10093"/>
                    <a:pt x="3365" y="20001"/>
                    <a:pt x="519" y="31425"/>
                  </a:cubicBezTo>
                  <a:cubicBezTo>
                    <a:pt x="408" y="31758"/>
                    <a:pt x="334" y="32128"/>
                    <a:pt x="260" y="32461"/>
                  </a:cubicBezTo>
                  <a:cubicBezTo>
                    <a:pt x="149" y="32793"/>
                    <a:pt x="75" y="33089"/>
                    <a:pt x="1" y="33422"/>
                  </a:cubicBezTo>
                  <a:lnTo>
                    <a:pt x="629" y="33422"/>
                  </a:lnTo>
                  <a:cubicBezTo>
                    <a:pt x="999" y="31980"/>
                    <a:pt x="1369" y="30575"/>
                    <a:pt x="1702" y="29207"/>
                  </a:cubicBezTo>
                  <a:cubicBezTo>
                    <a:pt x="3254" y="22922"/>
                    <a:pt x="4659" y="17229"/>
                    <a:pt x="5694" y="12903"/>
                  </a:cubicBezTo>
                  <a:cubicBezTo>
                    <a:pt x="6212" y="10759"/>
                    <a:pt x="6619" y="8947"/>
                    <a:pt x="6914" y="7616"/>
                  </a:cubicBezTo>
                  <a:cubicBezTo>
                    <a:pt x="7210" y="6248"/>
                    <a:pt x="7395" y="5361"/>
                    <a:pt x="7432" y="4954"/>
                  </a:cubicBezTo>
                  <a:cubicBezTo>
                    <a:pt x="7580" y="3106"/>
                    <a:pt x="8061" y="2034"/>
                    <a:pt x="8578" y="1405"/>
                  </a:cubicBezTo>
                  <a:cubicBezTo>
                    <a:pt x="9133" y="777"/>
                    <a:pt x="9724" y="629"/>
                    <a:pt x="10205" y="629"/>
                  </a:cubicBezTo>
                  <a:cubicBezTo>
                    <a:pt x="10759" y="629"/>
                    <a:pt x="12201" y="740"/>
                    <a:pt x="13495" y="814"/>
                  </a:cubicBezTo>
                  <a:cubicBezTo>
                    <a:pt x="13902" y="851"/>
                    <a:pt x="14309" y="888"/>
                    <a:pt x="14641" y="925"/>
                  </a:cubicBezTo>
                  <a:lnTo>
                    <a:pt x="14641" y="296"/>
                  </a:lnTo>
                  <a:cubicBezTo>
                    <a:pt x="14309" y="296"/>
                    <a:pt x="13939" y="259"/>
                    <a:pt x="13532" y="222"/>
                  </a:cubicBezTo>
                  <a:cubicBezTo>
                    <a:pt x="12238" y="111"/>
                    <a:pt x="10796" y="0"/>
                    <a:pt x="10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3" name="Google Shape;683;p2"/>
            <p:cNvSpPr/>
            <p:nvPr/>
          </p:nvSpPr>
          <p:spPr>
            <a:xfrm>
              <a:off x="1529350" y="1687375"/>
              <a:ext cx="2889275" cy="1951150"/>
            </a:xfrm>
            <a:custGeom>
              <a:avLst/>
              <a:gdLst/>
              <a:ahLst/>
              <a:cxnLst/>
              <a:rect l="l" t="t" r="r" b="b"/>
              <a:pathLst>
                <a:path w="115571" h="78046" extrusionOk="0">
                  <a:moveTo>
                    <a:pt x="113759" y="4178"/>
                  </a:moveTo>
                  <a:lnTo>
                    <a:pt x="113759" y="73868"/>
                  </a:lnTo>
                  <a:lnTo>
                    <a:pt x="1812" y="73868"/>
                  </a:lnTo>
                  <a:lnTo>
                    <a:pt x="1812" y="4178"/>
                  </a:lnTo>
                  <a:close/>
                  <a:moveTo>
                    <a:pt x="1" y="0"/>
                  </a:moveTo>
                  <a:lnTo>
                    <a:pt x="1" y="78045"/>
                  </a:lnTo>
                  <a:lnTo>
                    <a:pt x="115571" y="78045"/>
                  </a:lnTo>
                  <a:lnTo>
                    <a:pt x="11557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4" name="Google Shape;684;p2"/>
            <p:cNvSpPr/>
            <p:nvPr/>
          </p:nvSpPr>
          <p:spPr>
            <a:xfrm>
              <a:off x="1521025" y="1679050"/>
              <a:ext cx="2905000" cy="1966875"/>
            </a:xfrm>
            <a:custGeom>
              <a:avLst/>
              <a:gdLst/>
              <a:ahLst/>
              <a:cxnLst/>
              <a:rect l="l" t="t" r="r" b="b"/>
              <a:pathLst>
                <a:path w="116200" h="78675" extrusionOk="0">
                  <a:moveTo>
                    <a:pt x="113759" y="4807"/>
                  </a:moveTo>
                  <a:lnTo>
                    <a:pt x="113759" y="73905"/>
                  </a:lnTo>
                  <a:lnTo>
                    <a:pt x="2441" y="73905"/>
                  </a:lnTo>
                  <a:lnTo>
                    <a:pt x="2441" y="4807"/>
                  </a:lnTo>
                  <a:close/>
                  <a:moveTo>
                    <a:pt x="2145" y="4178"/>
                  </a:moveTo>
                  <a:cubicBezTo>
                    <a:pt x="2071" y="4178"/>
                    <a:pt x="1997" y="4215"/>
                    <a:pt x="1923" y="4289"/>
                  </a:cubicBezTo>
                  <a:cubicBezTo>
                    <a:pt x="1849" y="4326"/>
                    <a:pt x="1849" y="4400"/>
                    <a:pt x="1849" y="4511"/>
                  </a:cubicBezTo>
                  <a:lnTo>
                    <a:pt x="1849" y="74201"/>
                  </a:lnTo>
                  <a:cubicBezTo>
                    <a:pt x="1849" y="74275"/>
                    <a:pt x="1849" y="74385"/>
                    <a:pt x="1923" y="74422"/>
                  </a:cubicBezTo>
                  <a:cubicBezTo>
                    <a:pt x="1997" y="74496"/>
                    <a:pt x="2071" y="74533"/>
                    <a:pt x="2145" y="74533"/>
                  </a:cubicBezTo>
                  <a:lnTo>
                    <a:pt x="114092" y="74533"/>
                  </a:lnTo>
                  <a:cubicBezTo>
                    <a:pt x="114166" y="74533"/>
                    <a:pt x="114240" y="74496"/>
                    <a:pt x="114314" y="74422"/>
                  </a:cubicBezTo>
                  <a:cubicBezTo>
                    <a:pt x="114351" y="74385"/>
                    <a:pt x="114388" y="74275"/>
                    <a:pt x="114388" y="74201"/>
                  </a:cubicBezTo>
                  <a:lnTo>
                    <a:pt x="114388" y="4511"/>
                  </a:lnTo>
                  <a:cubicBezTo>
                    <a:pt x="114388" y="4400"/>
                    <a:pt x="114351" y="4326"/>
                    <a:pt x="114314" y="4289"/>
                  </a:cubicBezTo>
                  <a:cubicBezTo>
                    <a:pt x="114240" y="4215"/>
                    <a:pt x="114166" y="4178"/>
                    <a:pt x="114092" y="4178"/>
                  </a:cubicBezTo>
                  <a:close/>
                  <a:moveTo>
                    <a:pt x="115608" y="629"/>
                  </a:moveTo>
                  <a:lnTo>
                    <a:pt x="115608" y="78082"/>
                  </a:lnTo>
                  <a:lnTo>
                    <a:pt x="629" y="78082"/>
                  </a:lnTo>
                  <a:lnTo>
                    <a:pt x="629" y="629"/>
                  </a:lnTo>
                  <a:close/>
                  <a:moveTo>
                    <a:pt x="334" y="0"/>
                  </a:moveTo>
                  <a:cubicBezTo>
                    <a:pt x="223" y="0"/>
                    <a:pt x="149" y="37"/>
                    <a:pt x="112" y="111"/>
                  </a:cubicBezTo>
                  <a:cubicBezTo>
                    <a:pt x="38" y="148"/>
                    <a:pt x="1" y="259"/>
                    <a:pt x="1" y="333"/>
                  </a:cubicBezTo>
                  <a:lnTo>
                    <a:pt x="1" y="78378"/>
                  </a:lnTo>
                  <a:cubicBezTo>
                    <a:pt x="1" y="78452"/>
                    <a:pt x="38" y="78526"/>
                    <a:pt x="112" y="78600"/>
                  </a:cubicBezTo>
                  <a:cubicBezTo>
                    <a:pt x="149" y="78637"/>
                    <a:pt x="223" y="78674"/>
                    <a:pt x="334" y="78674"/>
                  </a:cubicBezTo>
                  <a:lnTo>
                    <a:pt x="115904" y="78674"/>
                  </a:lnTo>
                  <a:cubicBezTo>
                    <a:pt x="115978" y="78674"/>
                    <a:pt x="116052" y="78637"/>
                    <a:pt x="116125" y="78600"/>
                  </a:cubicBezTo>
                  <a:cubicBezTo>
                    <a:pt x="116162" y="78526"/>
                    <a:pt x="116199" y="78452"/>
                    <a:pt x="116199" y="78378"/>
                  </a:cubicBezTo>
                  <a:lnTo>
                    <a:pt x="116199" y="333"/>
                  </a:lnTo>
                  <a:cubicBezTo>
                    <a:pt x="116199" y="259"/>
                    <a:pt x="116162" y="185"/>
                    <a:pt x="116125" y="111"/>
                  </a:cubicBezTo>
                  <a:cubicBezTo>
                    <a:pt x="116052" y="37"/>
                    <a:pt x="115978" y="0"/>
                    <a:pt x="11590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5" name="Google Shape;685;p2"/>
            <p:cNvSpPr/>
            <p:nvPr/>
          </p:nvSpPr>
          <p:spPr>
            <a:xfrm>
              <a:off x="1634725" y="1846350"/>
              <a:ext cx="1974250" cy="154375"/>
            </a:xfrm>
            <a:custGeom>
              <a:avLst/>
              <a:gdLst/>
              <a:ahLst/>
              <a:cxnLst/>
              <a:rect l="l" t="t" r="r" b="b"/>
              <a:pathLst>
                <a:path w="78970" h="6175" extrusionOk="0">
                  <a:moveTo>
                    <a:pt x="2071" y="0"/>
                  </a:moveTo>
                  <a:cubicBezTo>
                    <a:pt x="924" y="0"/>
                    <a:pt x="0" y="924"/>
                    <a:pt x="0" y="2070"/>
                  </a:cubicBezTo>
                  <a:lnTo>
                    <a:pt x="0" y="4104"/>
                  </a:lnTo>
                  <a:cubicBezTo>
                    <a:pt x="0" y="5250"/>
                    <a:pt x="924" y="6174"/>
                    <a:pt x="2071" y="6174"/>
                  </a:cubicBezTo>
                  <a:lnTo>
                    <a:pt x="76862" y="6174"/>
                  </a:lnTo>
                  <a:cubicBezTo>
                    <a:pt x="78008" y="6174"/>
                    <a:pt x="78969" y="5250"/>
                    <a:pt x="78969" y="4104"/>
                  </a:cubicBezTo>
                  <a:lnTo>
                    <a:pt x="78969" y="2070"/>
                  </a:lnTo>
                  <a:cubicBezTo>
                    <a:pt x="78969" y="924"/>
                    <a:pt x="78008" y="0"/>
                    <a:pt x="768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6" name="Google Shape;686;p2"/>
            <p:cNvSpPr/>
            <p:nvPr/>
          </p:nvSpPr>
          <p:spPr>
            <a:xfrm>
              <a:off x="1626400" y="1838950"/>
              <a:ext cx="1989975" cy="170075"/>
            </a:xfrm>
            <a:custGeom>
              <a:avLst/>
              <a:gdLst/>
              <a:ahLst/>
              <a:cxnLst/>
              <a:rect l="l" t="t" r="r" b="b"/>
              <a:pathLst>
                <a:path w="79599" h="6803" extrusionOk="0">
                  <a:moveTo>
                    <a:pt x="77195" y="629"/>
                  </a:moveTo>
                  <a:cubicBezTo>
                    <a:pt x="78193" y="629"/>
                    <a:pt x="78970" y="1405"/>
                    <a:pt x="78970" y="2366"/>
                  </a:cubicBezTo>
                  <a:lnTo>
                    <a:pt x="78970" y="4400"/>
                  </a:lnTo>
                  <a:cubicBezTo>
                    <a:pt x="78970" y="5398"/>
                    <a:pt x="78193" y="6174"/>
                    <a:pt x="77195" y="6174"/>
                  </a:cubicBezTo>
                  <a:lnTo>
                    <a:pt x="2404" y="6174"/>
                  </a:lnTo>
                  <a:cubicBezTo>
                    <a:pt x="1442" y="6174"/>
                    <a:pt x="629" y="5398"/>
                    <a:pt x="629" y="4400"/>
                  </a:cubicBezTo>
                  <a:lnTo>
                    <a:pt x="629" y="2366"/>
                  </a:lnTo>
                  <a:cubicBezTo>
                    <a:pt x="629" y="1405"/>
                    <a:pt x="1442" y="629"/>
                    <a:pt x="2404" y="629"/>
                  </a:cubicBezTo>
                  <a:close/>
                  <a:moveTo>
                    <a:pt x="2404" y="0"/>
                  </a:moveTo>
                  <a:cubicBezTo>
                    <a:pt x="1073" y="0"/>
                    <a:pt x="0" y="1072"/>
                    <a:pt x="0" y="2366"/>
                  </a:cubicBezTo>
                  <a:lnTo>
                    <a:pt x="0" y="4400"/>
                  </a:lnTo>
                  <a:cubicBezTo>
                    <a:pt x="0" y="5731"/>
                    <a:pt x="1073" y="6803"/>
                    <a:pt x="2404" y="6803"/>
                  </a:cubicBezTo>
                  <a:lnTo>
                    <a:pt x="77195" y="6803"/>
                  </a:lnTo>
                  <a:cubicBezTo>
                    <a:pt x="78526" y="6803"/>
                    <a:pt x="79598" y="5731"/>
                    <a:pt x="79598" y="4400"/>
                  </a:cubicBezTo>
                  <a:lnTo>
                    <a:pt x="79598" y="2366"/>
                  </a:lnTo>
                  <a:cubicBezTo>
                    <a:pt x="79598" y="1072"/>
                    <a:pt x="78526" y="0"/>
                    <a:pt x="771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7" name="Google Shape;687;p2"/>
            <p:cNvSpPr/>
            <p:nvPr/>
          </p:nvSpPr>
          <p:spPr>
            <a:xfrm>
              <a:off x="1658750" y="2167975"/>
              <a:ext cx="421500" cy="15750"/>
            </a:xfrm>
            <a:custGeom>
              <a:avLst/>
              <a:gdLst/>
              <a:ahLst/>
              <a:cxnLst/>
              <a:rect l="l" t="t" r="r" b="b"/>
              <a:pathLst>
                <a:path w="16860" h="630" extrusionOk="0">
                  <a:moveTo>
                    <a:pt x="296" y="1"/>
                  </a:moveTo>
                  <a:cubicBezTo>
                    <a:pt x="148" y="1"/>
                    <a:pt x="0" y="149"/>
                    <a:pt x="0" y="297"/>
                  </a:cubicBezTo>
                  <a:cubicBezTo>
                    <a:pt x="0"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8" name="Google Shape;688;p2"/>
            <p:cNvSpPr/>
            <p:nvPr/>
          </p:nvSpPr>
          <p:spPr>
            <a:xfrm>
              <a:off x="1658750" y="2259475"/>
              <a:ext cx="421500" cy="15750"/>
            </a:xfrm>
            <a:custGeom>
              <a:avLst/>
              <a:gdLst/>
              <a:ahLst/>
              <a:cxnLst/>
              <a:rect l="l" t="t" r="r" b="b"/>
              <a:pathLst>
                <a:path w="16860"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9" name="Google Shape;689;p2"/>
            <p:cNvSpPr/>
            <p:nvPr/>
          </p:nvSpPr>
          <p:spPr>
            <a:xfrm>
              <a:off x="1658750" y="2351000"/>
              <a:ext cx="421500" cy="15725"/>
            </a:xfrm>
            <a:custGeom>
              <a:avLst/>
              <a:gdLst/>
              <a:ahLst/>
              <a:cxnLst/>
              <a:rect l="l" t="t" r="r" b="b"/>
              <a:pathLst>
                <a:path w="16860" h="629" extrusionOk="0">
                  <a:moveTo>
                    <a:pt x="296" y="0"/>
                  </a:moveTo>
                  <a:cubicBezTo>
                    <a:pt x="148" y="0"/>
                    <a:pt x="0" y="148"/>
                    <a:pt x="0" y="333"/>
                  </a:cubicBezTo>
                  <a:cubicBezTo>
                    <a:pt x="0"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0" name="Google Shape;690;p2"/>
            <p:cNvSpPr/>
            <p:nvPr/>
          </p:nvSpPr>
          <p:spPr>
            <a:xfrm>
              <a:off x="1658750" y="2448025"/>
              <a:ext cx="421500" cy="15750"/>
            </a:xfrm>
            <a:custGeom>
              <a:avLst/>
              <a:gdLst/>
              <a:ahLst/>
              <a:cxnLst/>
              <a:rect l="l" t="t" r="r" b="b"/>
              <a:pathLst>
                <a:path w="16860"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1" name="Google Shape;691;p2"/>
            <p:cNvSpPr/>
            <p:nvPr/>
          </p:nvSpPr>
          <p:spPr>
            <a:xfrm>
              <a:off x="2144000" y="2167975"/>
              <a:ext cx="421475" cy="15750"/>
            </a:xfrm>
            <a:custGeom>
              <a:avLst/>
              <a:gdLst/>
              <a:ahLst/>
              <a:cxnLst/>
              <a:rect l="l" t="t" r="r" b="b"/>
              <a:pathLst>
                <a:path w="16859" h="630" extrusionOk="0">
                  <a:moveTo>
                    <a:pt x="296" y="1"/>
                  </a:moveTo>
                  <a:cubicBezTo>
                    <a:pt x="148" y="1"/>
                    <a:pt x="0" y="149"/>
                    <a:pt x="0" y="297"/>
                  </a:cubicBezTo>
                  <a:cubicBezTo>
                    <a:pt x="0"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2" name="Google Shape;692;p2"/>
            <p:cNvSpPr/>
            <p:nvPr/>
          </p:nvSpPr>
          <p:spPr>
            <a:xfrm>
              <a:off x="2144000" y="225947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3" name="Google Shape;693;p2"/>
            <p:cNvSpPr/>
            <p:nvPr/>
          </p:nvSpPr>
          <p:spPr>
            <a:xfrm>
              <a:off x="2144000" y="2351000"/>
              <a:ext cx="421475" cy="15725"/>
            </a:xfrm>
            <a:custGeom>
              <a:avLst/>
              <a:gdLst/>
              <a:ahLst/>
              <a:cxnLst/>
              <a:rect l="l" t="t" r="r" b="b"/>
              <a:pathLst>
                <a:path w="16859" h="629" extrusionOk="0">
                  <a:moveTo>
                    <a:pt x="296" y="0"/>
                  </a:moveTo>
                  <a:cubicBezTo>
                    <a:pt x="148" y="0"/>
                    <a:pt x="0" y="148"/>
                    <a:pt x="0" y="333"/>
                  </a:cubicBezTo>
                  <a:cubicBezTo>
                    <a:pt x="0"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4" name="Google Shape;694;p2"/>
            <p:cNvSpPr/>
            <p:nvPr/>
          </p:nvSpPr>
          <p:spPr>
            <a:xfrm>
              <a:off x="2144000" y="244802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5" name="Google Shape;695;p2"/>
            <p:cNvSpPr/>
            <p:nvPr/>
          </p:nvSpPr>
          <p:spPr>
            <a:xfrm>
              <a:off x="2629225" y="2167975"/>
              <a:ext cx="421500" cy="15750"/>
            </a:xfrm>
            <a:custGeom>
              <a:avLst/>
              <a:gdLst/>
              <a:ahLst/>
              <a:cxnLst/>
              <a:rect l="l" t="t" r="r" b="b"/>
              <a:pathLst>
                <a:path w="16860" h="630" extrusionOk="0">
                  <a:moveTo>
                    <a:pt x="296" y="1"/>
                  </a:moveTo>
                  <a:cubicBezTo>
                    <a:pt x="148" y="1"/>
                    <a:pt x="1" y="149"/>
                    <a:pt x="1" y="297"/>
                  </a:cubicBezTo>
                  <a:cubicBezTo>
                    <a:pt x="1"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6" name="Google Shape;696;p2"/>
            <p:cNvSpPr/>
            <p:nvPr/>
          </p:nvSpPr>
          <p:spPr>
            <a:xfrm>
              <a:off x="2629225" y="2259475"/>
              <a:ext cx="421500" cy="15750"/>
            </a:xfrm>
            <a:custGeom>
              <a:avLst/>
              <a:gdLst/>
              <a:ahLst/>
              <a:cxnLst/>
              <a:rect l="l" t="t" r="r" b="b"/>
              <a:pathLst>
                <a:path w="16860" h="630" extrusionOk="0">
                  <a:moveTo>
                    <a:pt x="296" y="1"/>
                  </a:moveTo>
                  <a:cubicBezTo>
                    <a:pt x="148" y="1"/>
                    <a:pt x="1" y="149"/>
                    <a:pt x="1" y="334"/>
                  </a:cubicBezTo>
                  <a:cubicBezTo>
                    <a:pt x="1"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7" name="Google Shape;697;p2"/>
            <p:cNvSpPr/>
            <p:nvPr/>
          </p:nvSpPr>
          <p:spPr>
            <a:xfrm>
              <a:off x="2629225" y="2351000"/>
              <a:ext cx="421500" cy="15725"/>
            </a:xfrm>
            <a:custGeom>
              <a:avLst/>
              <a:gdLst/>
              <a:ahLst/>
              <a:cxnLst/>
              <a:rect l="l" t="t" r="r" b="b"/>
              <a:pathLst>
                <a:path w="16860" h="629" extrusionOk="0">
                  <a:moveTo>
                    <a:pt x="296" y="0"/>
                  </a:moveTo>
                  <a:cubicBezTo>
                    <a:pt x="148" y="0"/>
                    <a:pt x="1" y="148"/>
                    <a:pt x="1" y="333"/>
                  </a:cubicBezTo>
                  <a:cubicBezTo>
                    <a:pt x="1"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8" name="Google Shape;698;p2"/>
            <p:cNvSpPr/>
            <p:nvPr/>
          </p:nvSpPr>
          <p:spPr>
            <a:xfrm>
              <a:off x="2629225" y="2448025"/>
              <a:ext cx="421500" cy="15750"/>
            </a:xfrm>
            <a:custGeom>
              <a:avLst/>
              <a:gdLst/>
              <a:ahLst/>
              <a:cxnLst/>
              <a:rect l="l" t="t" r="r" b="b"/>
              <a:pathLst>
                <a:path w="16860" h="630" extrusionOk="0">
                  <a:moveTo>
                    <a:pt x="296" y="1"/>
                  </a:moveTo>
                  <a:cubicBezTo>
                    <a:pt x="148" y="1"/>
                    <a:pt x="1" y="149"/>
                    <a:pt x="1" y="334"/>
                  </a:cubicBezTo>
                  <a:cubicBezTo>
                    <a:pt x="1"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9" name="Google Shape;699;p2"/>
            <p:cNvSpPr/>
            <p:nvPr/>
          </p:nvSpPr>
          <p:spPr>
            <a:xfrm>
              <a:off x="3114475" y="2167975"/>
              <a:ext cx="421475" cy="15750"/>
            </a:xfrm>
            <a:custGeom>
              <a:avLst/>
              <a:gdLst/>
              <a:ahLst/>
              <a:cxnLst/>
              <a:rect l="l" t="t" r="r" b="b"/>
              <a:pathLst>
                <a:path w="16859" h="630" extrusionOk="0">
                  <a:moveTo>
                    <a:pt x="296" y="1"/>
                  </a:moveTo>
                  <a:cubicBezTo>
                    <a:pt x="148" y="1"/>
                    <a:pt x="0" y="149"/>
                    <a:pt x="0" y="297"/>
                  </a:cubicBezTo>
                  <a:cubicBezTo>
                    <a:pt x="0"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0" name="Google Shape;700;p2"/>
            <p:cNvSpPr/>
            <p:nvPr/>
          </p:nvSpPr>
          <p:spPr>
            <a:xfrm>
              <a:off x="3114475" y="225947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1" name="Google Shape;701;p2"/>
            <p:cNvSpPr/>
            <p:nvPr/>
          </p:nvSpPr>
          <p:spPr>
            <a:xfrm>
              <a:off x="3114475" y="2351000"/>
              <a:ext cx="421475" cy="15725"/>
            </a:xfrm>
            <a:custGeom>
              <a:avLst/>
              <a:gdLst/>
              <a:ahLst/>
              <a:cxnLst/>
              <a:rect l="l" t="t" r="r" b="b"/>
              <a:pathLst>
                <a:path w="16859" h="629" extrusionOk="0">
                  <a:moveTo>
                    <a:pt x="296" y="0"/>
                  </a:moveTo>
                  <a:cubicBezTo>
                    <a:pt x="148" y="0"/>
                    <a:pt x="0" y="148"/>
                    <a:pt x="0" y="333"/>
                  </a:cubicBezTo>
                  <a:cubicBezTo>
                    <a:pt x="0"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2" name="Google Shape;702;p2"/>
            <p:cNvSpPr/>
            <p:nvPr/>
          </p:nvSpPr>
          <p:spPr>
            <a:xfrm>
              <a:off x="3114475" y="244802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3" name="Google Shape;703;p2"/>
            <p:cNvSpPr/>
            <p:nvPr/>
          </p:nvSpPr>
          <p:spPr>
            <a:xfrm>
              <a:off x="1902750" y="2663150"/>
              <a:ext cx="1494575" cy="451550"/>
            </a:xfrm>
            <a:custGeom>
              <a:avLst/>
              <a:gdLst/>
              <a:ahLst/>
              <a:cxnLst/>
              <a:rect l="l" t="t" r="r" b="b"/>
              <a:pathLst>
                <a:path w="59783" h="18062" extrusionOk="0">
                  <a:moveTo>
                    <a:pt x="59431" y="1"/>
                  </a:moveTo>
                  <a:cubicBezTo>
                    <a:pt x="59357" y="1"/>
                    <a:pt x="59283" y="29"/>
                    <a:pt x="59228" y="84"/>
                  </a:cubicBezTo>
                  <a:lnTo>
                    <a:pt x="45585" y="14466"/>
                  </a:lnTo>
                  <a:lnTo>
                    <a:pt x="33052" y="5001"/>
                  </a:lnTo>
                  <a:cubicBezTo>
                    <a:pt x="33003" y="4968"/>
                    <a:pt x="32945" y="4950"/>
                    <a:pt x="32887" y="4950"/>
                  </a:cubicBezTo>
                  <a:cubicBezTo>
                    <a:pt x="32816" y="4950"/>
                    <a:pt x="32744" y="4977"/>
                    <a:pt x="32683" y="5038"/>
                  </a:cubicBezTo>
                  <a:lnTo>
                    <a:pt x="24290" y="12654"/>
                  </a:lnTo>
                  <a:lnTo>
                    <a:pt x="14345" y="3707"/>
                  </a:lnTo>
                  <a:cubicBezTo>
                    <a:pt x="14294" y="3656"/>
                    <a:pt x="14226" y="3628"/>
                    <a:pt x="14154" y="3628"/>
                  </a:cubicBezTo>
                  <a:cubicBezTo>
                    <a:pt x="14071" y="3628"/>
                    <a:pt x="13981" y="3665"/>
                    <a:pt x="13902" y="3744"/>
                  </a:cubicBezTo>
                  <a:lnTo>
                    <a:pt x="112" y="17534"/>
                  </a:lnTo>
                  <a:cubicBezTo>
                    <a:pt x="1" y="17645"/>
                    <a:pt x="1" y="17830"/>
                    <a:pt x="112" y="17978"/>
                  </a:cubicBezTo>
                  <a:cubicBezTo>
                    <a:pt x="167" y="18033"/>
                    <a:pt x="250" y="18061"/>
                    <a:pt x="333" y="18061"/>
                  </a:cubicBezTo>
                  <a:cubicBezTo>
                    <a:pt x="417" y="18061"/>
                    <a:pt x="500" y="18033"/>
                    <a:pt x="555" y="17978"/>
                  </a:cubicBezTo>
                  <a:lnTo>
                    <a:pt x="14160" y="4373"/>
                  </a:lnTo>
                  <a:lnTo>
                    <a:pt x="24069" y="13283"/>
                  </a:lnTo>
                  <a:cubicBezTo>
                    <a:pt x="24142" y="13338"/>
                    <a:pt x="24216" y="13366"/>
                    <a:pt x="24290" y="13366"/>
                  </a:cubicBezTo>
                  <a:cubicBezTo>
                    <a:pt x="24364" y="13366"/>
                    <a:pt x="24438" y="13338"/>
                    <a:pt x="24512" y="13283"/>
                  </a:cubicBezTo>
                  <a:lnTo>
                    <a:pt x="32905" y="5667"/>
                  </a:lnTo>
                  <a:lnTo>
                    <a:pt x="45438" y="15131"/>
                  </a:lnTo>
                  <a:cubicBezTo>
                    <a:pt x="45504" y="15164"/>
                    <a:pt x="45578" y="15183"/>
                    <a:pt x="45646" y="15183"/>
                  </a:cubicBezTo>
                  <a:cubicBezTo>
                    <a:pt x="45729" y="15183"/>
                    <a:pt x="45804" y="15155"/>
                    <a:pt x="45844" y="15094"/>
                  </a:cubicBezTo>
                  <a:lnTo>
                    <a:pt x="59671" y="528"/>
                  </a:lnTo>
                  <a:cubicBezTo>
                    <a:pt x="59782" y="380"/>
                    <a:pt x="59782" y="195"/>
                    <a:pt x="59634" y="84"/>
                  </a:cubicBezTo>
                  <a:cubicBezTo>
                    <a:pt x="59579" y="29"/>
                    <a:pt x="59505" y="1"/>
                    <a:pt x="594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4" name="Google Shape;704;p2"/>
            <p:cNvSpPr/>
            <p:nvPr/>
          </p:nvSpPr>
          <p:spPr>
            <a:xfrm>
              <a:off x="2210525" y="2716075"/>
              <a:ext cx="91525" cy="91525"/>
            </a:xfrm>
            <a:custGeom>
              <a:avLst/>
              <a:gdLst/>
              <a:ahLst/>
              <a:cxnLst/>
              <a:rect l="l" t="t" r="r" b="b"/>
              <a:pathLst>
                <a:path w="3661" h="3661" extrusionOk="0">
                  <a:moveTo>
                    <a:pt x="1812" y="0"/>
                  </a:moveTo>
                  <a:cubicBezTo>
                    <a:pt x="814" y="0"/>
                    <a:pt x="1" y="814"/>
                    <a:pt x="1" y="1812"/>
                  </a:cubicBezTo>
                  <a:cubicBezTo>
                    <a:pt x="1" y="2847"/>
                    <a:pt x="814" y="3661"/>
                    <a:pt x="1812" y="3661"/>
                  </a:cubicBezTo>
                  <a:cubicBezTo>
                    <a:pt x="2848" y="3661"/>
                    <a:pt x="3661" y="2847"/>
                    <a:pt x="3661" y="1812"/>
                  </a:cubicBezTo>
                  <a:cubicBezTo>
                    <a:pt x="3661" y="814"/>
                    <a:pt x="2848" y="0"/>
                    <a:pt x="18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5" name="Google Shape;705;p2"/>
            <p:cNvSpPr/>
            <p:nvPr/>
          </p:nvSpPr>
          <p:spPr>
            <a:xfrm>
              <a:off x="2203150" y="2708675"/>
              <a:ext cx="106300" cy="106325"/>
            </a:xfrm>
            <a:custGeom>
              <a:avLst/>
              <a:gdLst/>
              <a:ahLst/>
              <a:cxnLst/>
              <a:rect l="l" t="t" r="r" b="b"/>
              <a:pathLst>
                <a:path w="4252" h="4253" extrusionOk="0">
                  <a:moveTo>
                    <a:pt x="2107" y="629"/>
                  </a:moveTo>
                  <a:cubicBezTo>
                    <a:pt x="2958" y="629"/>
                    <a:pt x="3623" y="1295"/>
                    <a:pt x="3623" y="2108"/>
                  </a:cubicBezTo>
                  <a:cubicBezTo>
                    <a:pt x="3623" y="2958"/>
                    <a:pt x="2958" y="3624"/>
                    <a:pt x="2107" y="3624"/>
                  </a:cubicBezTo>
                  <a:cubicBezTo>
                    <a:pt x="1294" y="3624"/>
                    <a:pt x="592" y="2958"/>
                    <a:pt x="592" y="2108"/>
                  </a:cubicBezTo>
                  <a:cubicBezTo>
                    <a:pt x="592" y="1295"/>
                    <a:pt x="1294" y="629"/>
                    <a:pt x="2107" y="629"/>
                  </a:cubicBezTo>
                  <a:close/>
                  <a:moveTo>
                    <a:pt x="2107" y="1"/>
                  </a:moveTo>
                  <a:cubicBezTo>
                    <a:pt x="924" y="1"/>
                    <a:pt x="0" y="962"/>
                    <a:pt x="0" y="2108"/>
                  </a:cubicBezTo>
                  <a:cubicBezTo>
                    <a:pt x="0" y="3291"/>
                    <a:pt x="924" y="4252"/>
                    <a:pt x="2107" y="4252"/>
                  </a:cubicBezTo>
                  <a:cubicBezTo>
                    <a:pt x="3291" y="4252"/>
                    <a:pt x="4252" y="3291"/>
                    <a:pt x="4252" y="2108"/>
                  </a:cubicBezTo>
                  <a:cubicBezTo>
                    <a:pt x="4252" y="962"/>
                    <a:pt x="3291" y="1"/>
                    <a:pt x="2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6" name="Google Shape;706;p2"/>
            <p:cNvSpPr/>
            <p:nvPr/>
          </p:nvSpPr>
          <p:spPr>
            <a:xfrm>
              <a:off x="2679125" y="2748425"/>
              <a:ext cx="91550" cy="91525"/>
            </a:xfrm>
            <a:custGeom>
              <a:avLst/>
              <a:gdLst/>
              <a:ahLst/>
              <a:cxnLst/>
              <a:rect l="l" t="t" r="r" b="b"/>
              <a:pathLst>
                <a:path w="3662" h="3661" extrusionOk="0">
                  <a:moveTo>
                    <a:pt x="1813" y="0"/>
                  </a:moveTo>
                  <a:cubicBezTo>
                    <a:pt x="814" y="0"/>
                    <a:pt x="1" y="814"/>
                    <a:pt x="1" y="1849"/>
                  </a:cubicBezTo>
                  <a:cubicBezTo>
                    <a:pt x="1" y="2847"/>
                    <a:pt x="814" y="3661"/>
                    <a:pt x="1813" y="3661"/>
                  </a:cubicBezTo>
                  <a:cubicBezTo>
                    <a:pt x="2848" y="3661"/>
                    <a:pt x="3661" y="2847"/>
                    <a:pt x="3661" y="1849"/>
                  </a:cubicBezTo>
                  <a:cubicBezTo>
                    <a:pt x="3661" y="814"/>
                    <a:pt x="2848" y="0"/>
                    <a:pt x="18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7" name="Google Shape;707;p2"/>
            <p:cNvSpPr/>
            <p:nvPr/>
          </p:nvSpPr>
          <p:spPr>
            <a:xfrm>
              <a:off x="2671750" y="2741025"/>
              <a:ext cx="106300" cy="106325"/>
            </a:xfrm>
            <a:custGeom>
              <a:avLst/>
              <a:gdLst/>
              <a:ahLst/>
              <a:cxnLst/>
              <a:rect l="l" t="t" r="r" b="b"/>
              <a:pathLst>
                <a:path w="4252" h="4253" extrusionOk="0">
                  <a:moveTo>
                    <a:pt x="2108" y="629"/>
                  </a:moveTo>
                  <a:cubicBezTo>
                    <a:pt x="2958" y="629"/>
                    <a:pt x="3623" y="1295"/>
                    <a:pt x="3623" y="2145"/>
                  </a:cubicBezTo>
                  <a:cubicBezTo>
                    <a:pt x="3623" y="2958"/>
                    <a:pt x="2958" y="3661"/>
                    <a:pt x="2108" y="3661"/>
                  </a:cubicBezTo>
                  <a:cubicBezTo>
                    <a:pt x="1294" y="3661"/>
                    <a:pt x="592" y="2958"/>
                    <a:pt x="592" y="2145"/>
                  </a:cubicBezTo>
                  <a:cubicBezTo>
                    <a:pt x="592" y="1295"/>
                    <a:pt x="1294" y="629"/>
                    <a:pt x="2108" y="629"/>
                  </a:cubicBezTo>
                  <a:close/>
                  <a:moveTo>
                    <a:pt x="2108" y="1"/>
                  </a:moveTo>
                  <a:cubicBezTo>
                    <a:pt x="961" y="1"/>
                    <a:pt x="0" y="962"/>
                    <a:pt x="0" y="2145"/>
                  </a:cubicBezTo>
                  <a:cubicBezTo>
                    <a:pt x="0" y="3328"/>
                    <a:pt x="961" y="4252"/>
                    <a:pt x="2108" y="4252"/>
                  </a:cubicBezTo>
                  <a:cubicBezTo>
                    <a:pt x="3291" y="4252"/>
                    <a:pt x="4252" y="3328"/>
                    <a:pt x="4252" y="2145"/>
                  </a:cubicBezTo>
                  <a:cubicBezTo>
                    <a:pt x="4252" y="962"/>
                    <a:pt x="3291" y="1"/>
                    <a:pt x="21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8" name="Google Shape;708;p2"/>
            <p:cNvSpPr/>
            <p:nvPr/>
          </p:nvSpPr>
          <p:spPr>
            <a:xfrm>
              <a:off x="2998000" y="2989650"/>
              <a:ext cx="91525" cy="91525"/>
            </a:xfrm>
            <a:custGeom>
              <a:avLst/>
              <a:gdLst/>
              <a:ahLst/>
              <a:cxnLst/>
              <a:rect l="l" t="t" r="r" b="b"/>
              <a:pathLst>
                <a:path w="3661" h="3661" extrusionOk="0">
                  <a:moveTo>
                    <a:pt x="1812" y="1"/>
                  </a:moveTo>
                  <a:cubicBezTo>
                    <a:pt x="814" y="1"/>
                    <a:pt x="1" y="814"/>
                    <a:pt x="1" y="1812"/>
                  </a:cubicBezTo>
                  <a:cubicBezTo>
                    <a:pt x="1" y="2811"/>
                    <a:pt x="814" y="3661"/>
                    <a:pt x="1812" y="3661"/>
                  </a:cubicBezTo>
                  <a:cubicBezTo>
                    <a:pt x="2848" y="3661"/>
                    <a:pt x="3661" y="2811"/>
                    <a:pt x="3661" y="1812"/>
                  </a:cubicBezTo>
                  <a:cubicBezTo>
                    <a:pt x="3661" y="814"/>
                    <a:pt x="2848" y="1"/>
                    <a:pt x="18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9" name="Google Shape;709;p2"/>
            <p:cNvSpPr/>
            <p:nvPr/>
          </p:nvSpPr>
          <p:spPr>
            <a:xfrm>
              <a:off x="2990625" y="2982275"/>
              <a:ext cx="106300" cy="106300"/>
            </a:xfrm>
            <a:custGeom>
              <a:avLst/>
              <a:gdLst/>
              <a:ahLst/>
              <a:cxnLst/>
              <a:rect l="l" t="t" r="r" b="b"/>
              <a:pathLst>
                <a:path w="4252" h="4252" extrusionOk="0">
                  <a:moveTo>
                    <a:pt x="2107" y="592"/>
                  </a:moveTo>
                  <a:cubicBezTo>
                    <a:pt x="2958" y="592"/>
                    <a:pt x="3623" y="1294"/>
                    <a:pt x="3623" y="2107"/>
                  </a:cubicBezTo>
                  <a:cubicBezTo>
                    <a:pt x="3623" y="2958"/>
                    <a:pt x="2958" y="3623"/>
                    <a:pt x="2107" y="3623"/>
                  </a:cubicBezTo>
                  <a:cubicBezTo>
                    <a:pt x="1294" y="3623"/>
                    <a:pt x="592" y="2958"/>
                    <a:pt x="592" y="2107"/>
                  </a:cubicBezTo>
                  <a:cubicBezTo>
                    <a:pt x="592" y="1294"/>
                    <a:pt x="1294" y="592"/>
                    <a:pt x="2107" y="592"/>
                  </a:cubicBezTo>
                  <a:close/>
                  <a:moveTo>
                    <a:pt x="2107" y="0"/>
                  </a:moveTo>
                  <a:cubicBezTo>
                    <a:pt x="961" y="0"/>
                    <a:pt x="0" y="924"/>
                    <a:pt x="0" y="2107"/>
                  </a:cubicBezTo>
                  <a:cubicBezTo>
                    <a:pt x="0" y="3290"/>
                    <a:pt x="961" y="4252"/>
                    <a:pt x="2107" y="4252"/>
                  </a:cubicBezTo>
                  <a:cubicBezTo>
                    <a:pt x="3290" y="4252"/>
                    <a:pt x="4252" y="3290"/>
                    <a:pt x="4252" y="2107"/>
                  </a:cubicBezTo>
                  <a:cubicBezTo>
                    <a:pt x="4252" y="924"/>
                    <a:pt x="3290" y="0"/>
                    <a:pt x="2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0" name="Google Shape;710;p2"/>
            <p:cNvSpPr/>
            <p:nvPr/>
          </p:nvSpPr>
          <p:spPr>
            <a:xfrm>
              <a:off x="3336300" y="2625500"/>
              <a:ext cx="91525" cy="90600"/>
            </a:xfrm>
            <a:custGeom>
              <a:avLst/>
              <a:gdLst/>
              <a:ahLst/>
              <a:cxnLst/>
              <a:rect l="l" t="t" r="r" b="b"/>
              <a:pathLst>
                <a:path w="3661" h="3624" extrusionOk="0">
                  <a:moveTo>
                    <a:pt x="1849" y="0"/>
                  </a:moveTo>
                  <a:cubicBezTo>
                    <a:pt x="813" y="0"/>
                    <a:pt x="0" y="814"/>
                    <a:pt x="0" y="1812"/>
                  </a:cubicBezTo>
                  <a:cubicBezTo>
                    <a:pt x="0" y="2810"/>
                    <a:pt x="813" y="3623"/>
                    <a:pt x="1849" y="3623"/>
                  </a:cubicBezTo>
                  <a:cubicBezTo>
                    <a:pt x="2847" y="3623"/>
                    <a:pt x="3660" y="2810"/>
                    <a:pt x="3660" y="1812"/>
                  </a:cubicBezTo>
                  <a:cubicBezTo>
                    <a:pt x="3660" y="814"/>
                    <a:pt x="2847" y="0"/>
                    <a:pt x="18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1" name="Google Shape;711;p2"/>
            <p:cNvSpPr/>
            <p:nvPr/>
          </p:nvSpPr>
          <p:spPr>
            <a:xfrm>
              <a:off x="3328900" y="2617175"/>
              <a:ext cx="106300" cy="107250"/>
            </a:xfrm>
            <a:custGeom>
              <a:avLst/>
              <a:gdLst/>
              <a:ahLst/>
              <a:cxnLst/>
              <a:rect l="l" t="t" r="r" b="b"/>
              <a:pathLst>
                <a:path w="4252" h="4290" extrusionOk="0">
                  <a:moveTo>
                    <a:pt x="2145" y="629"/>
                  </a:moveTo>
                  <a:cubicBezTo>
                    <a:pt x="2958" y="629"/>
                    <a:pt x="3660" y="1295"/>
                    <a:pt x="3660" y="2145"/>
                  </a:cubicBezTo>
                  <a:cubicBezTo>
                    <a:pt x="3660" y="2995"/>
                    <a:pt x="2958" y="3661"/>
                    <a:pt x="2145" y="3661"/>
                  </a:cubicBezTo>
                  <a:cubicBezTo>
                    <a:pt x="1294" y="3661"/>
                    <a:pt x="629" y="2995"/>
                    <a:pt x="629" y="2145"/>
                  </a:cubicBezTo>
                  <a:cubicBezTo>
                    <a:pt x="629" y="1295"/>
                    <a:pt x="1294" y="629"/>
                    <a:pt x="2145" y="629"/>
                  </a:cubicBezTo>
                  <a:close/>
                  <a:moveTo>
                    <a:pt x="2145" y="1"/>
                  </a:moveTo>
                  <a:cubicBezTo>
                    <a:pt x="962" y="1"/>
                    <a:pt x="0" y="962"/>
                    <a:pt x="0" y="2145"/>
                  </a:cubicBezTo>
                  <a:cubicBezTo>
                    <a:pt x="0" y="3328"/>
                    <a:pt x="962" y="4289"/>
                    <a:pt x="2145" y="4289"/>
                  </a:cubicBezTo>
                  <a:cubicBezTo>
                    <a:pt x="3291" y="4289"/>
                    <a:pt x="4252" y="3328"/>
                    <a:pt x="4252" y="2145"/>
                  </a:cubicBezTo>
                  <a:cubicBezTo>
                    <a:pt x="4252" y="962"/>
                    <a:pt x="3291" y="1"/>
                    <a:pt x="21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2" name="Google Shape;712;p2"/>
            <p:cNvSpPr/>
            <p:nvPr/>
          </p:nvSpPr>
          <p:spPr>
            <a:xfrm>
              <a:off x="1865775" y="3060825"/>
              <a:ext cx="90600" cy="91525"/>
            </a:xfrm>
            <a:custGeom>
              <a:avLst/>
              <a:gdLst/>
              <a:ahLst/>
              <a:cxnLst/>
              <a:rect l="l" t="t" r="r" b="b"/>
              <a:pathLst>
                <a:path w="3624" h="3661" extrusionOk="0">
                  <a:moveTo>
                    <a:pt x="1812" y="1"/>
                  </a:moveTo>
                  <a:cubicBezTo>
                    <a:pt x="814" y="1"/>
                    <a:pt x="1" y="814"/>
                    <a:pt x="1" y="1849"/>
                  </a:cubicBezTo>
                  <a:cubicBezTo>
                    <a:pt x="1" y="2847"/>
                    <a:pt x="814" y="3661"/>
                    <a:pt x="1812" y="3661"/>
                  </a:cubicBezTo>
                  <a:cubicBezTo>
                    <a:pt x="2811" y="3661"/>
                    <a:pt x="3624" y="2847"/>
                    <a:pt x="3624" y="1849"/>
                  </a:cubicBezTo>
                  <a:cubicBezTo>
                    <a:pt x="3624" y="814"/>
                    <a:pt x="2811" y="1"/>
                    <a:pt x="18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3" name="Google Shape;713;p2"/>
            <p:cNvSpPr/>
            <p:nvPr/>
          </p:nvSpPr>
          <p:spPr>
            <a:xfrm>
              <a:off x="1857475" y="3053425"/>
              <a:ext cx="107225" cy="106325"/>
            </a:xfrm>
            <a:custGeom>
              <a:avLst/>
              <a:gdLst/>
              <a:ahLst/>
              <a:cxnLst/>
              <a:rect l="l" t="t" r="r" b="b"/>
              <a:pathLst>
                <a:path w="4289" h="4253" extrusionOk="0">
                  <a:moveTo>
                    <a:pt x="2144" y="629"/>
                  </a:moveTo>
                  <a:cubicBezTo>
                    <a:pt x="2995" y="629"/>
                    <a:pt x="3660" y="1295"/>
                    <a:pt x="3660" y="2145"/>
                  </a:cubicBezTo>
                  <a:cubicBezTo>
                    <a:pt x="3660" y="2958"/>
                    <a:pt x="2995" y="3661"/>
                    <a:pt x="2144" y="3661"/>
                  </a:cubicBezTo>
                  <a:cubicBezTo>
                    <a:pt x="1294" y="3661"/>
                    <a:pt x="629" y="2958"/>
                    <a:pt x="629" y="2145"/>
                  </a:cubicBezTo>
                  <a:cubicBezTo>
                    <a:pt x="629" y="1295"/>
                    <a:pt x="1294" y="629"/>
                    <a:pt x="2144" y="629"/>
                  </a:cubicBezTo>
                  <a:close/>
                  <a:moveTo>
                    <a:pt x="2144" y="1"/>
                  </a:moveTo>
                  <a:cubicBezTo>
                    <a:pt x="961" y="1"/>
                    <a:pt x="0" y="962"/>
                    <a:pt x="0" y="2145"/>
                  </a:cubicBezTo>
                  <a:cubicBezTo>
                    <a:pt x="0" y="3328"/>
                    <a:pt x="961" y="4252"/>
                    <a:pt x="2144" y="4252"/>
                  </a:cubicBezTo>
                  <a:cubicBezTo>
                    <a:pt x="3327" y="4252"/>
                    <a:pt x="4289" y="3328"/>
                    <a:pt x="4289" y="2145"/>
                  </a:cubicBezTo>
                  <a:cubicBezTo>
                    <a:pt x="4289" y="962"/>
                    <a:pt x="3327" y="1"/>
                    <a:pt x="2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4" name="Google Shape;714;p2"/>
            <p:cNvSpPr/>
            <p:nvPr/>
          </p:nvSpPr>
          <p:spPr>
            <a:xfrm>
              <a:off x="2464700" y="2931425"/>
              <a:ext cx="90600" cy="90600"/>
            </a:xfrm>
            <a:custGeom>
              <a:avLst/>
              <a:gdLst/>
              <a:ahLst/>
              <a:cxnLst/>
              <a:rect l="l" t="t" r="r" b="b"/>
              <a:pathLst>
                <a:path w="3624" h="3624" extrusionOk="0">
                  <a:moveTo>
                    <a:pt x="1812" y="1"/>
                  </a:moveTo>
                  <a:cubicBezTo>
                    <a:pt x="814" y="1"/>
                    <a:pt x="1" y="814"/>
                    <a:pt x="1" y="1812"/>
                  </a:cubicBezTo>
                  <a:cubicBezTo>
                    <a:pt x="1" y="2810"/>
                    <a:pt x="814" y="3624"/>
                    <a:pt x="1812" y="3624"/>
                  </a:cubicBezTo>
                  <a:cubicBezTo>
                    <a:pt x="2811" y="3624"/>
                    <a:pt x="3624" y="2810"/>
                    <a:pt x="3624" y="1812"/>
                  </a:cubicBezTo>
                  <a:cubicBezTo>
                    <a:pt x="3624" y="814"/>
                    <a:pt x="2811" y="1"/>
                    <a:pt x="18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5" name="Google Shape;715;p2"/>
            <p:cNvSpPr/>
            <p:nvPr/>
          </p:nvSpPr>
          <p:spPr>
            <a:xfrm>
              <a:off x="2456400" y="2923100"/>
              <a:ext cx="107225" cy="106325"/>
            </a:xfrm>
            <a:custGeom>
              <a:avLst/>
              <a:gdLst/>
              <a:ahLst/>
              <a:cxnLst/>
              <a:rect l="l" t="t" r="r" b="b"/>
              <a:pathLst>
                <a:path w="4289" h="4253" extrusionOk="0">
                  <a:moveTo>
                    <a:pt x="2144" y="629"/>
                  </a:moveTo>
                  <a:cubicBezTo>
                    <a:pt x="2995" y="629"/>
                    <a:pt x="3660" y="1295"/>
                    <a:pt x="3660" y="2145"/>
                  </a:cubicBezTo>
                  <a:cubicBezTo>
                    <a:pt x="3660" y="2959"/>
                    <a:pt x="2995" y="3661"/>
                    <a:pt x="2144" y="3661"/>
                  </a:cubicBezTo>
                  <a:cubicBezTo>
                    <a:pt x="1294" y="3661"/>
                    <a:pt x="629" y="2959"/>
                    <a:pt x="629" y="2145"/>
                  </a:cubicBezTo>
                  <a:cubicBezTo>
                    <a:pt x="629" y="1295"/>
                    <a:pt x="1294" y="629"/>
                    <a:pt x="2144" y="629"/>
                  </a:cubicBezTo>
                  <a:close/>
                  <a:moveTo>
                    <a:pt x="2144" y="1"/>
                  </a:moveTo>
                  <a:cubicBezTo>
                    <a:pt x="961" y="1"/>
                    <a:pt x="0" y="962"/>
                    <a:pt x="0" y="2145"/>
                  </a:cubicBezTo>
                  <a:cubicBezTo>
                    <a:pt x="0" y="3328"/>
                    <a:pt x="961" y="4253"/>
                    <a:pt x="2144" y="4253"/>
                  </a:cubicBezTo>
                  <a:cubicBezTo>
                    <a:pt x="3327" y="4253"/>
                    <a:pt x="4289" y="3328"/>
                    <a:pt x="4289" y="2145"/>
                  </a:cubicBezTo>
                  <a:cubicBezTo>
                    <a:pt x="4289" y="962"/>
                    <a:pt x="3327" y="1"/>
                    <a:pt x="2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6" name="Google Shape;716;p2"/>
            <p:cNvSpPr/>
            <p:nvPr/>
          </p:nvSpPr>
          <p:spPr>
            <a:xfrm>
              <a:off x="3707850" y="1843575"/>
              <a:ext cx="52700" cy="1651675"/>
            </a:xfrm>
            <a:custGeom>
              <a:avLst/>
              <a:gdLst/>
              <a:ahLst/>
              <a:cxnLst/>
              <a:rect l="l" t="t" r="r" b="b"/>
              <a:pathLst>
                <a:path w="2108" h="66067" extrusionOk="0">
                  <a:moveTo>
                    <a:pt x="1035" y="0"/>
                  </a:moveTo>
                  <a:cubicBezTo>
                    <a:pt x="481" y="0"/>
                    <a:pt x="0" y="481"/>
                    <a:pt x="0" y="1072"/>
                  </a:cubicBezTo>
                  <a:lnTo>
                    <a:pt x="0" y="65032"/>
                  </a:lnTo>
                  <a:cubicBezTo>
                    <a:pt x="0" y="65586"/>
                    <a:pt x="481" y="66067"/>
                    <a:pt x="1035" y="66067"/>
                  </a:cubicBezTo>
                  <a:cubicBezTo>
                    <a:pt x="1627" y="66067"/>
                    <a:pt x="2108" y="65586"/>
                    <a:pt x="2108" y="65032"/>
                  </a:cubicBezTo>
                  <a:lnTo>
                    <a:pt x="2108" y="1072"/>
                  </a:lnTo>
                  <a:cubicBezTo>
                    <a:pt x="2108" y="481"/>
                    <a:pt x="1627" y="0"/>
                    <a:pt x="10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7" name="Google Shape;717;p2"/>
            <p:cNvSpPr/>
            <p:nvPr/>
          </p:nvSpPr>
          <p:spPr>
            <a:xfrm>
              <a:off x="3700450" y="1836175"/>
              <a:ext cx="67500" cy="1666475"/>
            </a:xfrm>
            <a:custGeom>
              <a:avLst/>
              <a:gdLst/>
              <a:ahLst/>
              <a:cxnLst/>
              <a:rect l="l" t="t" r="r" b="b"/>
              <a:pathLst>
                <a:path w="2700" h="66659" extrusionOk="0">
                  <a:moveTo>
                    <a:pt x="1331" y="629"/>
                  </a:moveTo>
                  <a:cubicBezTo>
                    <a:pt x="1738" y="629"/>
                    <a:pt x="2071" y="962"/>
                    <a:pt x="2071" y="1368"/>
                  </a:cubicBezTo>
                  <a:lnTo>
                    <a:pt x="2071" y="65328"/>
                  </a:lnTo>
                  <a:cubicBezTo>
                    <a:pt x="2071" y="65734"/>
                    <a:pt x="1738" y="66067"/>
                    <a:pt x="1331" y="66067"/>
                  </a:cubicBezTo>
                  <a:cubicBezTo>
                    <a:pt x="925" y="66067"/>
                    <a:pt x="592" y="65734"/>
                    <a:pt x="592" y="65328"/>
                  </a:cubicBezTo>
                  <a:lnTo>
                    <a:pt x="592" y="1368"/>
                  </a:lnTo>
                  <a:cubicBezTo>
                    <a:pt x="592" y="962"/>
                    <a:pt x="925" y="629"/>
                    <a:pt x="1331" y="629"/>
                  </a:cubicBezTo>
                  <a:close/>
                  <a:moveTo>
                    <a:pt x="1331" y="0"/>
                  </a:moveTo>
                  <a:cubicBezTo>
                    <a:pt x="592" y="0"/>
                    <a:pt x="0" y="592"/>
                    <a:pt x="0" y="1368"/>
                  </a:cubicBezTo>
                  <a:lnTo>
                    <a:pt x="0" y="65328"/>
                  </a:lnTo>
                  <a:cubicBezTo>
                    <a:pt x="0" y="66067"/>
                    <a:pt x="592" y="66659"/>
                    <a:pt x="1331" y="66659"/>
                  </a:cubicBezTo>
                  <a:cubicBezTo>
                    <a:pt x="2108" y="66659"/>
                    <a:pt x="2699" y="66067"/>
                    <a:pt x="2699" y="65328"/>
                  </a:cubicBezTo>
                  <a:lnTo>
                    <a:pt x="2699" y="1368"/>
                  </a:lnTo>
                  <a:cubicBezTo>
                    <a:pt x="2699" y="592"/>
                    <a:pt x="2108" y="0"/>
                    <a:pt x="13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8" name="Google Shape;718;p2"/>
            <p:cNvSpPr/>
            <p:nvPr/>
          </p:nvSpPr>
          <p:spPr>
            <a:xfrm>
              <a:off x="4015625" y="2157825"/>
              <a:ext cx="307800" cy="14800"/>
            </a:xfrm>
            <a:custGeom>
              <a:avLst/>
              <a:gdLst/>
              <a:ahLst/>
              <a:cxnLst/>
              <a:rect l="l" t="t" r="r" b="b"/>
              <a:pathLst>
                <a:path w="12312" h="592" extrusionOk="0">
                  <a:moveTo>
                    <a:pt x="296" y="0"/>
                  </a:moveTo>
                  <a:cubicBezTo>
                    <a:pt x="111" y="0"/>
                    <a:pt x="0" y="111"/>
                    <a:pt x="0" y="296"/>
                  </a:cubicBezTo>
                  <a:cubicBezTo>
                    <a:pt x="0" y="481"/>
                    <a:pt x="111" y="592"/>
                    <a:pt x="296" y="592"/>
                  </a:cubicBezTo>
                  <a:lnTo>
                    <a:pt x="12016" y="592"/>
                  </a:lnTo>
                  <a:cubicBezTo>
                    <a:pt x="12201" y="592"/>
                    <a:pt x="12312" y="481"/>
                    <a:pt x="12312" y="296"/>
                  </a:cubicBezTo>
                  <a:cubicBezTo>
                    <a:pt x="12312" y="111"/>
                    <a:pt x="12201" y="0"/>
                    <a:pt x="120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9" name="Google Shape;719;p2"/>
            <p:cNvSpPr/>
            <p:nvPr/>
          </p:nvSpPr>
          <p:spPr>
            <a:xfrm>
              <a:off x="3805825" y="2157825"/>
              <a:ext cx="118325" cy="14800"/>
            </a:xfrm>
            <a:custGeom>
              <a:avLst/>
              <a:gdLst/>
              <a:ahLst/>
              <a:cxnLst/>
              <a:rect l="l" t="t" r="r" b="b"/>
              <a:pathLst>
                <a:path w="4733" h="592" extrusionOk="0">
                  <a:moveTo>
                    <a:pt x="333" y="0"/>
                  </a:moveTo>
                  <a:cubicBezTo>
                    <a:pt x="148" y="0"/>
                    <a:pt x="0" y="111"/>
                    <a:pt x="0" y="296"/>
                  </a:cubicBezTo>
                  <a:cubicBezTo>
                    <a:pt x="0" y="481"/>
                    <a:pt x="148" y="592"/>
                    <a:pt x="333" y="592"/>
                  </a:cubicBezTo>
                  <a:lnTo>
                    <a:pt x="4400" y="592"/>
                  </a:lnTo>
                  <a:cubicBezTo>
                    <a:pt x="4584" y="592"/>
                    <a:pt x="4732" y="481"/>
                    <a:pt x="4732" y="296"/>
                  </a:cubicBezTo>
                  <a:cubicBezTo>
                    <a:pt x="4732" y="111"/>
                    <a:pt x="4584" y="0"/>
                    <a:pt x="44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0" name="Google Shape;720;p2"/>
            <p:cNvSpPr/>
            <p:nvPr/>
          </p:nvSpPr>
          <p:spPr>
            <a:xfrm>
              <a:off x="4256850" y="2234525"/>
              <a:ext cx="66575" cy="15750"/>
            </a:xfrm>
            <a:custGeom>
              <a:avLst/>
              <a:gdLst/>
              <a:ahLst/>
              <a:cxnLst/>
              <a:rect l="l" t="t" r="r" b="b"/>
              <a:pathLst>
                <a:path w="2663" h="630" extrusionOk="0">
                  <a:moveTo>
                    <a:pt x="334" y="1"/>
                  </a:moveTo>
                  <a:cubicBezTo>
                    <a:pt x="149" y="1"/>
                    <a:pt x="1" y="149"/>
                    <a:pt x="1" y="333"/>
                  </a:cubicBezTo>
                  <a:cubicBezTo>
                    <a:pt x="1" y="481"/>
                    <a:pt x="149" y="629"/>
                    <a:pt x="334" y="629"/>
                  </a:cubicBezTo>
                  <a:lnTo>
                    <a:pt x="2367" y="629"/>
                  </a:lnTo>
                  <a:cubicBezTo>
                    <a:pt x="2552" y="629"/>
                    <a:pt x="2663" y="481"/>
                    <a:pt x="2663" y="333"/>
                  </a:cubicBezTo>
                  <a:cubicBezTo>
                    <a:pt x="2663" y="149"/>
                    <a:pt x="2552" y="1"/>
                    <a:pt x="23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1" name="Google Shape;721;p2"/>
            <p:cNvSpPr/>
            <p:nvPr/>
          </p:nvSpPr>
          <p:spPr>
            <a:xfrm>
              <a:off x="4112675" y="2234525"/>
              <a:ext cx="118325" cy="15750"/>
            </a:xfrm>
            <a:custGeom>
              <a:avLst/>
              <a:gdLst/>
              <a:ahLst/>
              <a:cxnLst/>
              <a:rect l="l" t="t" r="r" b="b"/>
              <a:pathLst>
                <a:path w="4733" h="630" extrusionOk="0">
                  <a:moveTo>
                    <a:pt x="333" y="1"/>
                  </a:moveTo>
                  <a:cubicBezTo>
                    <a:pt x="148" y="1"/>
                    <a:pt x="0" y="149"/>
                    <a:pt x="0" y="333"/>
                  </a:cubicBezTo>
                  <a:cubicBezTo>
                    <a:pt x="0" y="481"/>
                    <a:pt x="148" y="629"/>
                    <a:pt x="333" y="629"/>
                  </a:cubicBezTo>
                  <a:lnTo>
                    <a:pt x="4400" y="629"/>
                  </a:lnTo>
                  <a:cubicBezTo>
                    <a:pt x="4585" y="629"/>
                    <a:pt x="4733" y="481"/>
                    <a:pt x="4733" y="333"/>
                  </a:cubicBezTo>
                  <a:cubicBezTo>
                    <a:pt x="4733" y="149"/>
                    <a:pt x="4585" y="1"/>
                    <a:pt x="44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2" name="Google Shape;722;p2"/>
            <p:cNvSpPr/>
            <p:nvPr/>
          </p:nvSpPr>
          <p:spPr>
            <a:xfrm>
              <a:off x="3805825" y="2234525"/>
              <a:ext cx="253275" cy="15750"/>
            </a:xfrm>
            <a:custGeom>
              <a:avLst/>
              <a:gdLst/>
              <a:ahLst/>
              <a:cxnLst/>
              <a:rect l="l" t="t" r="r" b="b"/>
              <a:pathLst>
                <a:path w="10131" h="630" extrusionOk="0">
                  <a:moveTo>
                    <a:pt x="333" y="1"/>
                  </a:moveTo>
                  <a:cubicBezTo>
                    <a:pt x="148" y="1"/>
                    <a:pt x="0" y="149"/>
                    <a:pt x="0" y="333"/>
                  </a:cubicBezTo>
                  <a:cubicBezTo>
                    <a:pt x="0" y="481"/>
                    <a:pt x="148" y="629"/>
                    <a:pt x="333" y="629"/>
                  </a:cubicBezTo>
                  <a:lnTo>
                    <a:pt x="9797" y="629"/>
                  </a:lnTo>
                  <a:cubicBezTo>
                    <a:pt x="9982" y="629"/>
                    <a:pt x="10130" y="481"/>
                    <a:pt x="10130" y="333"/>
                  </a:cubicBezTo>
                  <a:cubicBezTo>
                    <a:pt x="10130" y="149"/>
                    <a:pt x="9982" y="1"/>
                    <a:pt x="97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3" name="Google Shape;723;p2"/>
            <p:cNvSpPr/>
            <p:nvPr/>
          </p:nvSpPr>
          <p:spPr>
            <a:xfrm>
              <a:off x="4047975" y="2312175"/>
              <a:ext cx="275450" cy="15725"/>
            </a:xfrm>
            <a:custGeom>
              <a:avLst/>
              <a:gdLst/>
              <a:ahLst/>
              <a:cxnLst/>
              <a:rect l="l" t="t" r="r" b="b"/>
              <a:pathLst>
                <a:path w="11018" h="629" extrusionOk="0">
                  <a:moveTo>
                    <a:pt x="296" y="0"/>
                  </a:moveTo>
                  <a:cubicBezTo>
                    <a:pt x="148" y="0"/>
                    <a:pt x="0" y="148"/>
                    <a:pt x="0" y="296"/>
                  </a:cubicBezTo>
                  <a:cubicBezTo>
                    <a:pt x="0" y="481"/>
                    <a:pt x="148" y="629"/>
                    <a:pt x="296" y="629"/>
                  </a:cubicBezTo>
                  <a:lnTo>
                    <a:pt x="10722" y="629"/>
                  </a:lnTo>
                  <a:cubicBezTo>
                    <a:pt x="10907" y="629"/>
                    <a:pt x="11018" y="481"/>
                    <a:pt x="11018" y="296"/>
                  </a:cubicBezTo>
                  <a:cubicBezTo>
                    <a:pt x="11018" y="148"/>
                    <a:pt x="10907" y="0"/>
                    <a:pt x="107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4" name="Google Shape;724;p2"/>
            <p:cNvSpPr/>
            <p:nvPr/>
          </p:nvSpPr>
          <p:spPr>
            <a:xfrm>
              <a:off x="3805825" y="2312175"/>
              <a:ext cx="201500" cy="15725"/>
            </a:xfrm>
            <a:custGeom>
              <a:avLst/>
              <a:gdLst/>
              <a:ahLst/>
              <a:cxnLst/>
              <a:rect l="l" t="t" r="r" b="b"/>
              <a:pathLst>
                <a:path w="8060" h="629" extrusionOk="0">
                  <a:moveTo>
                    <a:pt x="333" y="0"/>
                  </a:moveTo>
                  <a:cubicBezTo>
                    <a:pt x="148" y="0"/>
                    <a:pt x="0" y="148"/>
                    <a:pt x="0" y="296"/>
                  </a:cubicBezTo>
                  <a:cubicBezTo>
                    <a:pt x="0" y="481"/>
                    <a:pt x="148" y="629"/>
                    <a:pt x="333" y="629"/>
                  </a:cubicBezTo>
                  <a:lnTo>
                    <a:pt x="7764" y="629"/>
                  </a:lnTo>
                  <a:cubicBezTo>
                    <a:pt x="7949" y="629"/>
                    <a:pt x="8060" y="481"/>
                    <a:pt x="8060" y="296"/>
                  </a:cubicBezTo>
                  <a:cubicBezTo>
                    <a:pt x="8060" y="148"/>
                    <a:pt x="7949" y="0"/>
                    <a:pt x="776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5" name="Google Shape;725;p2"/>
            <p:cNvSpPr/>
            <p:nvPr/>
          </p:nvSpPr>
          <p:spPr>
            <a:xfrm>
              <a:off x="4196775" y="2389800"/>
              <a:ext cx="126650" cy="14825"/>
            </a:xfrm>
            <a:custGeom>
              <a:avLst/>
              <a:gdLst/>
              <a:ahLst/>
              <a:cxnLst/>
              <a:rect l="l" t="t" r="r" b="b"/>
              <a:pathLst>
                <a:path w="5066" h="593" extrusionOk="0">
                  <a:moveTo>
                    <a:pt x="296" y="1"/>
                  </a:moveTo>
                  <a:cubicBezTo>
                    <a:pt x="149" y="1"/>
                    <a:pt x="1" y="112"/>
                    <a:pt x="1" y="297"/>
                  </a:cubicBezTo>
                  <a:cubicBezTo>
                    <a:pt x="1" y="444"/>
                    <a:pt x="149" y="592"/>
                    <a:pt x="296" y="592"/>
                  </a:cubicBezTo>
                  <a:lnTo>
                    <a:pt x="4770" y="592"/>
                  </a:lnTo>
                  <a:cubicBezTo>
                    <a:pt x="4955" y="592"/>
                    <a:pt x="5066" y="444"/>
                    <a:pt x="5066" y="297"/>
                  </a:cubicBezTo>
                  <a:cubicBezTo>
                    <a:pt x="5066" y="112"/>
                    <a:pt x="4955" y="1"/>
                    <a:pt x="47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6" name="Google Shape;726;p2"/>
            <p:cNvSpPr/>
            <p:nvPr/>
          </p:nvSpPr>
          <p:spPr>
            <a:xfrm>
              <a:off x="3917650" y="2389800"/>
              <a:ext cx="247725" cy="14825"/>
            </a:xfrm>
            <a:custGeom>
              <a:avLst/>
              <a:gdLst/>
              <a:ahLst/>
              <a:cxnLst/>
              <a:rect l="l" t="t" r="r" b="b"/>
              <a:pathLst>
                <a:path w="9909" h="593" extrusionOk="0">
                  <a:moveTo>
                    <a:pt x="296" y="1"/>
                  </a:moveTo>
                  <a:cubicBezTo>
                    <a:pt x="148" y="1"/>
                    <a:pt x="1" y="112"/>
                    <a:pt x="1" y="297"/>
                  </a:cubicBezTo>
                  <a:cubicBezTo>
                    <a:pt x="1" y="444"/>
                    <a:pt x="148" y="592"/>
                    <a:pt x="296" y="592"/>
                  </a:cubicBezTo>
                  <a:lnTo>
                    <a:pt x="9613" y="592"/>
                  </a:lnTo>
                  <a:cubicBezTo>
                    <a:pt x="9798" y="592"/>
                    <a:pt x="9909" y="444"/>
                    <a:pt x="9909" y="297"/>
                  </a:cubicBezTo>
                  <a:cubicBezTo>
                    <a:pt x="9909" y="112"/>
                    <a:pt x="9798" y="1"/>
                    <a:pt x="961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7" name="Google Shape;727;p2"/>
            <p:cNvSpPr/>
            <p:nvPr/>
          </p:nvSpPr>
          <p:spPr>
            <a:xfrm>
              <a:off x="3805825" y="2389800"/>
              <a:ext cx="75800" cy="14825"/>
            </a:xfrm>
            <a:custGeom>
              <a:avLst/>
              <a:gdLst/>
              <a:ahLst/>
              <a:cxnLst/>
              <a:rect l="l" t="t" r="r" b="b"/>
              <a:pathLst>
                <a:path w="3032" h="593" extrusionOk="0">
                  <a:moveTo>
                    <a:pt x="333" y="1"/>
                  </a:moveTo>
                  <a:cubicBezTo>
                    <a:pt x="148" y="1"/>
                    <a:pt x="0" y="112"/>
                    <a:pt x="0" y="297"/>
                  </a:cubicBezTo>
                  <a:cubicBezTo>
                    <a:pt x="0" y="444"/>
                    <a:pt x="148" y="592"/>
                    <a:pt x="333" y="592"/>
                  </a:cubicBezTo>
                  <a:lnTo>
                    <a:pt x="2736" y="592"/>
                  </a:lnTo>
                  <a:cubicBezTo>
                    <a:pt x="2921" y="592"/>
                    <a:pt x="3032" y="444"/>
                    <a:pt x="3032" y="297"/>
                  </a:cubicBezTo>
                  <a:cubicBezTo>
                    <a:pt x="3032" y="112"/>
                    <a:pt x="2921" y="1"/>
                    <a:pt x="27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8" name="Google Shape;728;p2"/>
            <p:cNvSpPr/>
            <p:nvPr/>
          </p:nvSpPr>
          <p:spPr>
            <a:xfrm>
              <a:off x="4015625" y="2457275"/>
              <a:ext cx="307800" cy="14825"/>
            </a:xfrm>
            <a:custGeom>
              <a:avLst/>
              <a:gdLst/>
              <a:ahLst/>
              <a:cxnLst/>
              <a:rect l="l" t="t" r="r" b="b"/>
              <a:pathLst>
                <a:path w="12312" h="593" extrusionOk="0">
                  <a:moveTo>
                    <a:pt x="296" y="1"/>
                  </a:moveTo>
                  <a:cubicBezTo>
                    <a:pt x="111" y="1"/>
                    <a:pt x="0" y="112"/>
                    <a:pt x="0" y="296"/>
                  </a:cubicBezTo>
                  <a:cubicBezTo>
                    <a:pt x="0" y="481"/>
                    <a:pt x="111" y="592"/>
                    <a:pt x="296" y="592"/>
                  </a:cubicBezTo>
                  <a:lnTo>
                    <a:pt x="12016" y="592"/>
                  </a:lnTo>
                  <a:cubicBezTo>
                    <a:pt x="12201" y="592"/>
                    <a:pt x="12312" y="481"/>
                    <a:pt x="12312" y="296"/>
                  </a:cubicBezTo>
                  <a:cubicBezTo>
                    <a:pt x="12312" y="112"/>
                    <a:pt x="12201" y="1"/>
                    <a:pt x="120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9" name="Google Shape;729;p2"/>
            <p:cNvSpPr/>
            <p:nvPr/>
          </p:nvSpPr>
          <p:spPr>
            <a:xfrm>
              <a:off x="3805825" y="2457275"/>
              <a:ext cx="118325" cy="14825"/>
            </a:xfrm>
            <a:custGeom>
              <a:avLst/>
              <a:gdLst/>
              <a:ahLst/>
              <a:cxnLst/>
              <a:rect l="l" t="t" r="r" b="b"/>
              <a:pathLst>
                <a:path w="4733" h="593" extrusionOk="0">
                  <a:moveTo>
                    <a:pt x="333" y="1"/>
                  </a:moveTo>
                  <a:cubicBezTo>
                    <a:pt x="148" y="1"/>
                    <a:pt x="0" y="112"/>
                    <a:pt x="0" y="296"/>
                  </a:cubicBezTo>
                  <a:cubicBezTo>
                    <a:pt x="0" y="481"/>
                    <a:pt x="148" y="592"/>
                    <a:pt x="333" y="592"/>
                  </a:cubicBezTo>
                  <a:lnTo>
                    <a:pt x="4400" y="592"/>
                  </a:lnTo>
                  <a:cubicBezTo>
                    <a:pt x="4584" y="592"/>
                    <a:pt x="4732" y="481"/>
                    <a:pt x="4732" y="296"/>
                  </a:cubicBezTo>
                  <a:cubicBezTo>
                    <a:pt x="4732" y="112"/>
                    <a:pt x="4584" y="1"/>
                    <a:pt x="44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0" name="Google Shape;730;p2"/>
            <p:cNvSpPr/>
            <p:nvPr/>
          </p:nvSpPr>
          <p:spPr>
            <a:xfrm>
              <a:off x="4256850" y="2534000"/>
              <a:ext cx="66575" cy="15725"/>
            </a:xfrm>
            <a:custGeom>
              <a:avLst/>
              <a:gdLst/>
              <a:ahLst/>
              <a:cxnLst/>
              <a:rect l="l" t="t" r="r" b="b"/>
              <a:pathLst>
                <a:path w="2663" h="629" extrusionOk="0">
                  <a:moveTo>
                    <a:pt x="334" y="0"/>
                  </a:moveTo>
                  <a:cubicBezTo>
                    <a:pt x="149" y="0"/>
                    <a:pt x="1" y="148"/>
                    <a:pt x="1" y="333"/>
                  </a:cubicBezTo>
                  <a:cubicBezTo>
                    <a:pt x="1" y="481"/>
                    <a:pt x="149" y="629"/>
                    <a:pt x="334" y="629"/>
                  </a:cubicBezTo>
                  <a:lnTo>
                    <a:pt x="2367" y="629"/>
                  </a:lnTo>
                  <a:cubicBezTo>
                    <a:pt x="2552" y="629"/>
                    <a:pt x="2663" y="481"/>
                    <a:pt x="2663" y="333"/>
                  </a:cubicBezTo>
                  <a:cubicBezTo>
                    <a:pt x="2663" y="148"/>
                    <a:pt x="2552" y="0"/>
                    <a:pt x="23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1" name="Google Shape;731;p2"/>
            <p:cNvSpPr/>
            <p:nvPr/>
          </p:nvSpPr>
          <p:spPr>
            <a:xfrm>
              <a:off x="4112675" y="2534000"/>
              <a:ext cx="118325" cy="15725"/>
            </a:xfrm>
            <a:custGeom>
              <a:avLst/>
              <a:gdLst/>
              <a:ahLst/>
              <a:cxnLst/>
              <a:rect l="l" t="t" r="r" b="b"/>
              <a:pathLst>
                <a:path w="4733" h="629" extrusionOk="0">
                  <a:moveTo>
                    <a:pt x="333" y="0"/>
                  </a:moveTo>
                  <a:cubicBezTo>
                    <a:pt x="148" y="0"/>
                    <a:pt x="0" y="148"/>
                    <a:pt x="0" y="333"/>
                  </a:cubicBezTo>
                  <a:cubicBezTo>
                    <a:pt x="0" y="481"/>
                    <a:pt x="148" y="629"/>
                    <a:pt x="333" y="629"/>
                  </a:cubicBezTo>
                  <a:lnTo>
                    <a:pt x="4400" y="629"/>
                  </a:lnTo>
                  <a:cubicBezTo>
                    <a:pt x="4585" y="629"/>
                    <a:pt x="4733" y="481"/>
                    <a:pt x="4733" y="333"/>
                  </a:cubicBezTo>
                  <a:cubicBezTo>
                    <a:pt x="4733" y="148"/>
                    <a:pt x="4585" y="0"/>
                    <a:pt x="44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2" name="Google Shape;732;p2"/>
            <p:cNvSpPr/>
            <p:nvPr/>
          </p:nvSpPr>
          <p:spPr>
            <a:xfrm>
              <a:off x="3805825" y="2534000"/>
              <a:ext cx="253275" cy="15725"/>
            </a:xfrm>
            <a:custGeom>
              <a:avLst/>
              <a:gdLst/>
              <a:ahLst/>
              <a:cxnLst/>
              <a:rect l="l" t="t" r="r" b="b"/>
              <a:pathLst>
                <a:path w="10131" h="629" extrusionOk="0">
                  <a:moveTo>
                    <a:pt x="333" y="0"/>
                  </a:moveTo>
                  <a:cubicBezTo>
                    <a:pt x="148" y="0"/>
                    <a:pt x="0" y="148"/>
                    <a:pt x="0" y="333"/>
                  </a:cubicBezTo>
                  <a:cubicBezTo>
                    <a:pt x="0" y="481"/>
                    <a:pt x="148" y="629"/>
                    <a:pt x="333" y="629"/>
                  </a:cubicBezTo>
                  <a:lnTo>
                    <a:pt x="9797" y="629"/>
                  </a:lnTo>
                  <a:cubicBezTo>
                    <a:pt x="9982" y="629"/>
                    <a:pt x="10130" y="481"/>
                    <a:pt x="10130" y="333"/>
                  </a:cubicBezTo>
                  <a:cubicBezTo>
                    <a:pt x="10130" y="148"/>
                    <a:pt x="9982" y="0"/>
                    <a:pt x="97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3" name="Google Shape;733;p2"/>
            <p:cNvSpPr/>
            <p:nvPr/>
          </p:nvSpPr>
          <p:spPr>
            <a:xfrm>
              <a:off x="4047975" y="2611625"/>
              <a:ext cx="275450" cy="15750"/>
            </a:xfrm>
            <a:custGeom>
              <a:avLst/>
              <a:gdLst/>
              <a:ahLst/>
              <a:cxnLst/>
              <a:rect l="l" t="t" r="r" b="b"/>
              <a:pathLst>
                <a:path w="11018" h="630" extrusionOk="0">
                  <a:moveTo>
                    <a:pt x="296" y="1"/>
                  </a:moveTo>
                  <a:cubicBezTo>
                    <a:pt x="148" y="1"/>
                    <a:pt x="0" y="149"/>
                    <a:pt x="0" y="297"/>
                  </a:cubicBezTo>
                  <a:cubicBezTo>
                    <a:pt x="0" y="481"/>
                    <a:pt x="148" y="629"/>
                    <a:pt x="296" y="629"/>
                  </a:cubicBezTo>
                  <a:lnTo>
                    <a:pt x="10722" y="629"/>
                  </a:lnTo>
                  <a:cubicBezTo>
                    <a:pt x="10907" y="629"/>
                    <a:pt x="11018" y="481"/>
                    <a:pt x="11018" y="297"/>
                  </a:cubicBezTo>
                  <a:cubicBezTo>
                    <a:pt x="11018" y="149"/>
                    <a:pt x="10907" y="1"/>
                    <a:pt x="107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4" name="Google Shape;734;p2"/>
            <p:cNvSpPr/>
            <p:nvPr/>
          </p:nvSpPr>
          <p:spPr>
            <a:xfrm>
              <a:off x="3805825" y="2611625"/>
              <a:ext cx="201500" cy="15750"/>
            </a:xfrm>
            <a:custGeom>
              <a:avLst/>
              <a:gdLst/>
              <a:ahLst/>
              <a:cxnLst/>
              <a:rect l="l" t="t" r="r" b="b"/>
              <a:pathLst>
                <a:path w="8060" h="630" extrusionOk="0">
                  <a:moveTo>
                    <a:pt x="333" y="1"/>
                  </a:moveTo>
                  <a:cubicBezTo>
                    <a:pt x="148" y="1"/>
                    <a:pt x="0" y="149"/>
                    <a:pt x="0" y="297"/>
                  </a:cubicBezTo>
                  <a:cubicBezTo>
                    <a:pt x="0" y="481"/>
                    <a:pt x="148" y="629"/>
                    <a:pt x="333" y="629"/>
                  </a:cubicBezTo>
                  <a:lnTo>
                    <a:pt x="7764" y="629"/>
                  </a:lnTo>
                  <a:cubicBezTo>
                    <a:pt x="7949" y="629"/>
                    <a:pt x="8060" y="481"/>
                    <a:pt x="8060" y="297"/>
                  </a:cubicBezTo>
                  <a:cubicBezTo>
                    <a:pt x="8060" y="149"/>
                    <a:pt x="7949" y="1"/>
                    <a:pt x="77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5" name="Google Shape;735;p2"/>
            <p:cNvSpPr/>
            <p:nvPr/>
          </p:nvSpPr>
          <p:spPr>
            <a:xfrm>
              <a:off x="4196775" y="2688350"/>
              <a:ext cx="126650" cy="15725"/>
            </a:xfrm>
            <a:custGeom>
              <a:avLst/>
              <a:gdLst/>
              <a:ahLst/>
              <a:cxnLst/>
              <a:rect l="l" t="t" r="r" b="b"/>
              <a:pathLst>
                <a:path w="5066" h="629" extrusionOk="0">
                  <a:moveTo>
                    <a:pt x="296" y="0"/>
                  </a:moveTo>
                  <a:cubicBezTo>
                    <a:pt x="149" y="0"/>
                    <a:pt x="1" y="148"/>
                    <a:pt x="1" y="333"/>
                  </a:cubicBezTo>
                  <a:cubicBezTo>
                    <a:pt x="1" y="481"/>
                    <a:pt x="149" y="629"/>
                    <a:pt x="296" y="629"/>
                  </a:cubicBezTo>
                  <a:lnTo>
                    <a:pt x="4770" y="629"/>
                  </a:lnTo>
                  <a:cubicBezTo>
                    <a:pt x="4955" y="629"/>
                    <a:pt x="5066" y="481"/>
                    <a:pt x="5066" y="333"/>
                  </a:cubicBezTo>
                  <a:cubicBezTo>
                    <a:pt x="5066" y="148"/>
                    <a:pt x="4955" y="0"/>
                    <a:pt x="47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6" name="Google Shape;736;p2"/>
            <p:cNvSpPr/>
            <p:nvPr/>
          </p:nvSpPr>
          <p:spPr>
            <a:xfrm>
              <a:off x="3917650" y="2688350"/>
              <a:ext cx="247725" cy="15725"/>
            </a:xfrm>
            <a:custGeom>
              <a:avLst/>
              <a:gdLst/>
              <a:ahLst/>
              <a:cxnLst/>
              <a:rect l="l" t="t" r="r" b="b"/>
              <a:pathLst>
                <a:path w="9909" h="629" extrusionOk="0">
                  <a:moveTo>
                    <a:pt x="296" y="0"/>
                  </a:moveTo>
                  <a:cubicBezTo>
                    <a:pt x="148" y="0"/>
                    <a:pt x="1" y="148"/>
                    <a:pt x="1" y="333"/>
                  </a:cubicBezTo>
                  <a:cubicBezTo>
                    <a:pt x="1" y="481"/>
                    <a:pt x="148" y="629"/>
                    <a:pt x="296" y="629"/>
                  </a:cubicBezTo>
                  <a:lnTo>
                    <a:pt x="9613" y="629"/>
                  </a:lnTo>
                  <a:cubicBezTo>
                    <a:pt x="9798" y="629"/>
                    <a:pt x="9909" y="481"/>
                    <a:pt x="9909" y="333"/>
                  </a:cubicBezTo>
                  <a:cubicBezTo>
                    <a:pt x="9909" y="148"/>
                    <a:pt x="9798" y="0"/>
                    <a:pt x="96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7" name="Google Shape;737;p2"/>
            <p:cNvSpPr/>
            <p:nvPr/>
          </p:nvSpPr>
          <p:spPr>
            <a:xfrm>
              <a:off x="3805825" y="2688350"/>
              <a:ext cx="75800" cy="15725"/>
            </a:xfrm>
            <a:custGeom>
              <a:avLst/>
              <a:gdLst/>
              <a:ahLst/>
              <a:cxnLst/>
              <a:rect l="l" t="t" r="r" b="b"/>
              <a:pathLst>
                <a:path w="3032" h="629" extrusionOk="0">
                  <a:moveTo>
                    <a:pt x="333" y="0"/>
                  </a:moveTo>
                  <a:cubicBezTo>
                    <a:pt x="148" y="0"/>
                    <a:pt x="0" y="148"/>
                    <a:pt x="0" y="333"/>
                  </a:cubicBezTo>
                  <a:cubicBezTo>
                    <a:pt x="0" y="481"/>
                    <a:pt x="148" y="629"/>
                    <a:pt x="333" y="629"/>
                  </a:cubicBezTo>
                  <a:lnTo>
                    <a:pt x="2736" y="629"/>
                  </a:lnTo>
                  <a:cubicBezTo>
                    <a:pt x="2921" y="629"/>
                    <a:pt x="3032" y="481"/>
                    <a:pt x="3032" y="333"/>
                  </a:cubicBezTo>
                  <a:cubicBezTo>
                    <a:pt x="3032" y="148"/>
                    <a:pt x="2921" y="0"/>
                    <a:pt x="27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8" name="Google Shape;738;p2"/>
            <p:cNvSpPr/>
            <p:nvPr/>
          </p:nvSpPr>
          <p:spPr>
            <a:xfrm>
              <a:off x="4015625" y="2756750"/>
              <a:ext cx="307800" cy="14800"/>
            </a:xfrm>
            <a:custGeom>
              <a:avLst/>
              <a:gdLst/>
              <a:ahLst/>
              <a:cxnLst/>
              <a:rect l="l" t="t" r="r" b="b"/>
              <a:pathLst>
                <a:path w="12312" h="592" extrusionOk="0">
                  <a:moveTo>
                    <a:pt x="296" y="0"/>
                  </a:moveTo>
                  <a:cubicBezTo>
                    <a:pt x="111" y="0"/>
                    <a:pt x="0" y="111"/>
                    <a:pt x="0" y="296"/>
                  </a:cubicBezTo>
                  <a:cubicBezTo>
                    <a:pt x="0" y="481"/>
                    <a:pt x="111" y="592"/>
                    <a:pt x="296" y="592"/>
                  </a:cubicBezTo>
                  <a:lnTo>
                    <a:pt x="12016" y="592"/>
                  </a:lnTo>
                  <a:cubicBezTo>
                    <a:pt x="12201" y="592"/>
                    <a:pt x="12312" y="481"/>
                    <a:pt x="12312" y="296"/>
                  </a:cubicBezTo>
                  <a:cubicBezTo>
                    <a:pt x="12312" y="111"/>
                    <a:pt x="12201" y="0"/>
                    <a:pt x="120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9" name="Google Shape;739;p2"/>
            <p:cNvSpPr/>
            <p:nvPr/>
          </p:nvSpPr>
          <p:spPr>
            <a:xfrm>
              <a:off x="3805825" y="2756750"/>
              <a:ext cx="118325" cy="14800"/>
            </a:xfrm>
            <a:custGeom>
              <a:avLst/>
              <a:gdLst/>
              <a:ahLst/>
              <a:cxnLst/>
              <a:rect l="l" t="t" r="r" b="b"/>
              <a:pathLst>
                <a:path w="4733" h="592" extrusionOk="0">
                  <a:moveTo>
                    <a:pt x="333" y="0"/>
                  </a:moveTo>
                  <a:cubicBezTo>
                    <a:pt x="148" y="0"/>
                    <a:pt x="0" y="111"/>
                    <a:pt x="0" y="296"/>
                  </a:cubicBezTo>
                  <a:cubicBezTo>
                    <a:pt x="0" y="481"/>
                    <a:pt x="148" y="592"/>
                    <a:pt x="333" y="592"/>
                  </a:cubicBezTo>
                  <a:lnTo>
                    <a:pt x="4400" y="592"/>
                  </a:lnTo>
                  <a:cubicBezTo>
                    <a:pt x="4584" y="592"/>
                    <a:pt x="4732" y="481"/>
                    <a:pt x="4732" y="296"/>
                  </a:cubicBezTo>
                  <a:cubicBezTo>
                    <a:pt x="4732" y="111"/>
                    <a:pt x="4584" y="0"/>
                    <a:pt x="44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0" name="Google Shape;740;p2"/>
            <p:cNvSpPr/>
            <p:nvPr/>
          </p:nvSpPr>
          <p:spPr>
            <a:xfrm>
              <a:off x="4256850" y="2833450"/>
              <a:ext cx="66575" cy="15750"/>
            </a:xfrm>
            <a:custGeom>
              <a:avLst/>
              <a:gdLst/>
              <a:ahLst/>
              <a:cxnLst/>
              <a:rect l="l" t="t" r="r" b="b"/>
              <a:pathLst>
                <a:path w="2663" h="630" extrusionOk="0">
                  <a:moveTo>
                    <a:pt x="334" y="1"/>
                  </a:moveTo>
                  <a:cubicBezTo>
                    <a:pt x="149" y="1"/>
                    <a:pt x="1" y="149"/>
                    <a:pt x="1" y="334"/>
                  </a:cubicBezTo>
                  <a:cubicBezTo>
                    <a:pt x="1" y="481"/>
                    <a:pt x="149" y="629"/>
                    <a:pt x="334" y="629"/>
                  </a:cubicBezTo>
                  <a:lnTo>
                    <a:pt x="2367" y="629"/>
                  </a:lnTo>
                  <a:cubicBezTo>
                    <a:pt x="2552" y="629"/>
                    <a:pt x="2663" y="481"/>
                    <a:pt x="2663" y="334"/>
                  </a:cubicBezTo>
                  <a:cubicBezTo>
                    <a:pt x="2663" y="149"/>
                    <a:pt x="2552" y="1"/>
                    <a:pt x="23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1" name="Google Shape;741;p2"/>
            <p:cNvSpPr/>
            <p:nvPr/>
          </p:nvSpPr>
          <p:spPr>
            <a:xfrm>
              <a:off x="4112675" y="2833450"/>
              <a:ext cx="118325" cy="15750"/>
            </a:xfrm>
            <a:custGeom>
              <a:avLst/>
              <a:gdLst/>
              <a:ahLst/>
              <a:cxnLst/>
              <a:rect l="l" t="t" r="r" b="b"/>
              <a:pathLst>
                <a:path w="4733" h="630" extrusionOk="0">
                  <a:moveTo>
                    <a:pt x="333" y="1"/>
                  </a:moveTo>
                  <a:cubicBezTo>
                    <a:pt x="148" y="1"/>
                    <a:pt x="0" y="149"/>
                    <a:pt x="0" y="334"/>
                  </a:cubicBezTo>
                  <a:cubicBezTo>
                    <a:pt x="0" y="481"/>
                    <a:pt x="148" y="629"/>
                    <a:pt x="333" y="629"/>
                  </a:cubicBezTo>
                  <a:lnTo>
                    <a:pt x="4400" y="629"/>
                  </a:lnTo>
                  <a:cubicBezTo>
                    <a:pt x="4585" y="629"/>
                    <a:pt x="4733" y="481"/>
                    <a:pt x="4733" y="334"/>
                  </a:cubicBezTo>
                  <a:cubicBezTo>
                    <a:pt x="4733" y="149"/>
                    <a:pt x="4585" y="1"/>
                    <a:pt x="44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2" name="Google Shape;742;p2"/>
            <p:cNvSpPr/>
            <p:nvPr/>
          </p:nvSpPr>
          <p:spPr>
            <a:xfrm>
              <a:off x="3805825" y="2833450"/>
              <a:ext cx="253275" cy="15750"/>
            </a:xfrm>
            <a:custGeom>
              <a:avLst/>
              <a:gdLst/>
              <a:ahLst/>
              <a:cxnLst/>
              <a:rect l="l" t="t" r="r" b="b"/>
              <a:pathLst>
                <a:path w="10131" h="630" extrusionOk="0">
                  <a:moveTo>
                    <a:pt x="333" y="1"/>
                  </a:moveTo>
                  <a:cubicBezTo>
                    <a:pt x="148" y="1"/>
                    <a:pt x="0" y="149"/>
                    <a:pt x="0" y="334"/>
                  </a:cubicBezTo>
                  <a:cubicBezTo>
                    <a:pt x="0" y="481"/>
                    <a:pt x="148" y="629"/>
                    <a:pt x="333" y="629"/>
                  </a:cubicBezTo>
                  <a:lnTo>
                    <a:pt x="9797" y="629"/>
                  </a:lnTo>
                  <a:cubicBezTo>
                    <a:pt x="9982" y="629"/>
                    <a:pt x="10130" y="481"/>
                    <a:pt x="10130" y="334"/>
                  </a:cubicBezTo>
                  <a:cubicBezTo>
                    <a:pt x="10130" y="149"/>
                    <a:pt x="9982" y="1"/>
                    <a:pt x="97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3" name="Google Shape;743;p2"/>
            <p:cNvSpPr/>
            <p:nvPr/>
          </p:nvSpPr>
          <p:spPr>
            <a:xfrm>
              <a:off x="4047975" y="2911100"/>
              <a:ext cx="275450" cy="15725"/>
            </a:xfrm>
            <a:custGeom>
              <a:avLst/>
              <a:gdLst/>
              <a:ahLst/>
              <a:cxnLst/>
              <a:rect l="l" t="t" r="r" b="b"/>
              <a:pathLst>
                <a:path w="11018" h="629" extrusionOk="0">
                  <a:moveTo>
                    <a:pt x="296" y="0"/>
                  </a:moveTo>
                  <a:cubicBezTo>
                    <a:pt x="148" y="0"/>
                    <a:pt x="0" y="148"/>
                    <a:pt x="0" y="296"/>
                  </a:cubicBezTo>
                  <a:cubicBezTo>
                    <a:pt x="0" y="481"/>
                    <a:pt x="148" y="629"/>
                    <a:pt x="296" y="629"/>
                  </a:cubicBezTo>
                  <a:lnTo>
                    <a:pt x="10722" y="629"/>
                  </a:lnTo>
                  <a:cubicBezTo>
                    <a:pt x="10907" y="629"/>
                    <a:pt x="11018" y="481"/>
                    <a:pt x="11018" y="296"/>
                  </a:cubicBezTo>
                  <a:cubicBezTo>
                    <a:pt x="11018" y="148"/>
                    <a:pt x="10907" y="0"/>
                    <a:pt x="107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4" name="Google Shape;744;p2"/>
            <p:cNvSpPr/>
            <p:nvPr/>
          </p:nvSpPr>
          <p:spPr>
            <a:xfrm>
              <a:off x="3805825" y="2911100"/>
              <a:ext cx="201500" cy="15725"/>
            </a:xfrm>
            <a:custGeom>
              <a:avLst/>
              <a:gdLst/>
              <a:ahLst/>
              <a:cxnLst/>
              <a:rect l="l" t="t" r="r" b="b"/>
              <a:pathLst>
                <a:path w="8060" h="629" extrusionOk="0">
                  <a:moveTo>
                    <a:pt x="333" y="0"/>
                  </a:moveTo>
                  <a:cubicBezTo>
                    <a:pt x="148" y="0"/>
                    <a:pt x="0" y="148"/>
                    <a:pt x="0" y="296"/>
                  </a:cubicBezTo>
                  <a:cubicBezTo>
                    <a:pt x="0" y="481"/>
                    <a:pt x="148" y="629"/>
                    <a:pt x="333" y="629"/>
                  </a:cubicBezTo>
                  <a:lnTo>
                    <a:pt x="7764" y="629"/>
                  </a:lnTo>
                  <a:cubicBezTo>
                    <a:pt x="7949" y="629"/>
                    <a:pt x="8060" y="481"/>
                    <a:pt x="8060" y="296"/>
                  </a:cubicBezTo>
                  <a:cubicBezTo>
                    <a:pt x="8060" y="148"/>
                    <a:pt x="7949" y="0"/>
                    <a:pt x="776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5" name="Google Shape;745;p2"/>
            <p:cNvSpPr/>
            <p:nvPr/>
          </p:nvSpPr>
          <p:spPr>
            <a:xfrm>
              <a:off x="4196775" y="2987800"/>
              <a:ext cx="126650" cy="15750"/>
            </a:xfrm>
            <a:custGeom>
              <a:avLst/>
              <a:gdLst/>
              <a:ahLst/>
              <a:cxnLst/>
              <a:rect l="l" t="t" r="r" b="b"/>
              <a:pathLst>
                <a:path w="5066" h="630" extrusionOk="0">
                  <a:moveTo>
                    <a:pt x="296" y="1"/>
                  </a:moveTo>
                  <a:cubicBezTo>
                    <a:pt x="149" y="1"/>
                    <a:pt x="1" y="149"/>
                    <a:pt x="1" y="334"/>
                  </a:cubicBezTo>
                  <a:cubicBezTo>
                    <a:pt x="1" y="481"/>
                    <a:pt x="149" y="629"/>
                    <a:pt x="296" y="629"/>
                  </a:cubicBezTo>
                  <a:lnTo>
                    <a:pt x="4770" y="629"/>
                  </a:lnTo>
                  <a:cubicBezTo>
                    <a:pt x="4955" y="629"/>
                    <a:pt x="5066" y="481"/>
                    <a:pt x="5066" y="334"/>
                  </a:cubicBezTo>
                  <a:cubicBezTo>
                    <a:pt x="5066" y="149"/>
                    <a:pt x="4955" y="1"/>
                    <a:pt x="47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6" name="Google Shape;746;p2"/>
            <p:cNvSpPr/>
            <p:nvPr/>
          </p:nvSpPr>
          <p:spPr>
            <a:xfrm>
              <a:off x="3917650" y="2987800"/>
              <a:ext cx="247725" cy="15750"/>
            </a:xfrm>
            <a:custGeom>
              <a:avLst/>
              <a:gdLst/>
              <a:ahLst/>
              <a:cxnLst/>
              <a:rect l="l" t="t" r="r" b="b"/>
              <a:pathLst>
                <a:path w="9909" h="630" extrusionOk="0">
                  <a:moveTo>
                    <a:pt x="296" y="1"/>
                  </a:moveTo>
                  <a:cubicBezTo>
                    <a:pt x="148" y="1"/>
                    <a:pt x="1" y="149"/>
                    <a:pt x="1" y="334"/>
                  </a:cubicBezTo>
                  <a:cubicBezTo>
                    <a:pt x="1" y="481"/>
                    <a:pt x="148" y="629"/>
                    <a:pt x="296" y="629"/>
                  </a:cubicBezTo>
                  <a:lnTo>
                    <a:pt x="9613" y="629"/>
                  </a:lnTo>
                  <a:cubicBezTo>
                    <a:pt x="9798" y="629"/>
                    <a:pt x="9909" y="481"/>
                    <a:pt x="9909" y="334"/>
                  </a:cubicBezTo>
                  <a:cubicBezTo>
                    <a:pt x="9909" y="149"/>
                    <a:pt x="9798" y="1"/>
                    <a:pt x="961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7" name="Google Shape;747;p2"/>
            <p:cNvSpPr/>
            <p:nvPr/>
          </p:nvSpPr>
          <p:spPr>
            <a:xfrm>
              <a:off x="3805825" y="2987800"/>
              <a:ext cx="75800" cy="15750"/>
            </a:xfrm>
            <a:custGeom>
              <a:avLst/>
              <a:gdLst/>
              <a:ahLst/>
              <a:cxnLst/>
              <a:rect l="l" t="t" r="r" b="b"/>
              <a:pathLst>
                <a:path w="3032" h="630" extrusionOk="0">
                  <a:moveTo>
                    <a:pt x="333" y="1"/>
                  </a:moveTo>
                  <a:cubicBezTo>
                    <a:pt x="148" y="1"/>
                    <a:pt x="0" y="149"/>
                    <a:pt x="0" y="334"/>
                  </a:cubicBezTo>
                  <a:cubicBezTo>
                    <a:pt x="0" y="481"/>
                    <a:pt x="148" y="629"/>
                    <a:pt x="333" y="629"/>
                  </a:cubicBezTo>
                  <a:lnTo>
                    <a:pt x="2736" y="629"/>
                  </a:lnTo>
                  <a:cubicBezTo>
                    <a:pt x="2921" y="629"/>
                    <a:pt x="3032" y="481"/>
                    <a:pt x="3032" y="334"/>
                  </a:cubicBezTo>
                  <a:cubicBezTo>
                    <a:pt x="3032" y="149"/>
                    <a:pt x="2921" y="1"/>
                    <a:pt x="27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8" name="Google Shape;748;p2"/>
            <p:cNvSpPr/>
            <p:nvPr/>
          </p:nvSpPr>
          <p:spPr>
            <a:xfrm>
              <a:off x="4015625" y="3056200"/>
              <a:ext cx="307800" cy="14825"/>
            </a:xfrm>
            <a:custGeom>
              <a:avLst/>
              <a:gdLst/>
              <a:ahLst/>
              <a:cxnLst/>
              <a:rect l="l" t="t" r="r" b="b"/>
              <a:pathLst>
                <a:path w="12312" h="593" extrusionOk="0">
                  <a:moveTo>
                    <a:pt x="296" y="1"/>
                  </a:moveTo>
                  <a:cubicBezTo>
                    <a:pt x="111" y="1"/>
                    <a:pt x="0" y="112"/>
                    <a:pt x="0" y="296"/>
                  </a:cubicBezTo>
                  <a:cubicBezTo>
                    <a:pt x="0" y="481"/>
                    <a:pt x="111" y="592"/>
                    <a:pt x="296" y="592"/>
                  </a:cubicBezTo>
                  <a:lnTo>
                    <a:pt x="12016" y="592"/>
                  </a:lnTo>
                  <a:cubicBezTo>
                    <a:pt x="12201" y="592"/>
                    <a:pt x="12312" y="481"/>
                    <a:pt x="12312" y="296"/>
                  </a:cubicBezTo>
                  <a:cubicBezTo>
                    <a:pt x="12312" y="112"/>
                    <a:pt x="12201" y="1"/>
                    <a:pt x="120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9" name="Google Shape;749;p2"/>
            <p:cNvSpPr/>
            <p:nvPr/>
          </p:nvSpPr>
          <p:spPr>
            <a:xfrm>
              <a:off x="3805825" y="3056200"/>
              <a:ext cx="118325" cy="14825"/>
            </a:xfrm>
            <a:custGeom>
              <a:avLst/>
              <a:gdLst/>
              <a:ahLst/>
              <a:cxnLst/>
              <a:rect l="l" t="t" r="r" b="b"/>
              <a:pathLst>
                <a:path w="4733" h="593" extrusionOk="0">
                  <a:moveTo>
                    <a:pt x="333" y="1"/>
                  </a:moveTo>
                  <a:cubicBezTo>
                    <a:pt x="148" y="1"/>
                    <a:pt x="0" y="112"/>
                    <a:pt x="0" y="296"/>
                  </a:cubicBezTo>
                  <a:cubicBezTo>
                    <a:pt x="0" y="481"/>
                    <a:pt x="148" y="592"/>
                    <a:pt x="333" y="592"/>
                  </a:cubicBezTo>
                  <a:lnTo>
                    <a:pt x="4400" y="592"/>
                  </a:lnTo>
                  <a:cubicBezTo>
                    <a:pt x="4584" y="592"/>
                    <a:pt x="4732" y="481"/>
                    <a:pt x="4732" y="296"/>
                  </a:cubicBezTo>
                  <a:cubicBezTo>
                    <a:pt x="4732" y="112"/>
                    <a:pt x="4584" y="1"/>
                    <a:pt x="44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0" name="Google Shape;750;p2"/>
            <p:cNvSpPr/>
            <p:nvPr/>
          </p:nvSpPr>
          <p:spPr>
            <a:xfrm>
              <a:off x="4256850" y="3132925"/>
              <a:ext cx="66575" cy="15725"/>
            </a:xfrm>
            <a:custGeom>
              <a:avLst/>
              <a:gdLst/>
              <a:ahLst/>
              <a:cxnLst/>
              <a:rect l="l" t="t" r="r" b="b"/>
              <a:pathLst>
                <a:path w="2663" h="629" extrusionOk="0">
                  <a:moveTo>
                    <a:pt x="334" y="0"/>
                  </a:moveTo>
                  <a:cubicBezTo>
                    <a:pt x="149" y="0"/>
                    <a:pt x="1" y="148"/>
                    <a:pt x="1" y="333"/>
                  </a:cubicBezTo>
                  <a:cubicBezTo>
                    <a:pt x="1" y="481"/>
                    <a:pt x="149" y="629"/>
                    <a:pt x="334" y="629"/>
                  </a:cubicBezTo>
                  <a:lnTo>
                    <a:pt x="2367" y="629"/>
                  </a:lnTo>
                  <a:cubicBezTo>
                    <a:pt x="2552" y="629"/>
                    <a:pt x="2663" y="481"/>
                    <a:pt x="2663" y="333"/>
                  </a:cubicBezTo>
                  <a:cubicBezTo>
                    <a:pt x="2663" y="148"/>
                    <a:pt x="2552" y="0"/>
                    <a:pt x="23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1" name="Google Shape;751;p2"/>
            <p:cNvSpPr/>
            <p:nvPr/>
          </p:nvSpPr>
          <p:spPr>
            <a:xfrm>
              <a:off x="4112675" y="3132925"/>
              <a:ext cx="118325" cy="15725"/>
            </a:xfrm>
            <a:custGeom>
              <a:avLst/>
              <a:gdLst/>
              <a:ahLst/>
              <a:cxnLst/>
              <a:rect l="l" t="t" r="r" b="b"/>
              <a:pathLst>
                <a:path w="4733" h="629" extrusionOk="0">
                  <a:moveTo>
                    <a:pt x="333" y="0"/>
                  </a:moveTo>
                  <a:cubicBezTo>
                    <a:pt x="148" y="0"/>
                    <a:pt x="0" y="148"/>
                    <a:pt x="0" y="333"/>
                  </a:cubicBezTo>
                  <a:cubicBezTo>
                    <a:pt x="0" y="481"/>
                    <a:pt x="148" y="629"/>
                    <a:pt x="333" y="629"/>
                  </a:cubicBezTo>
                  <a:lnTo>
                    <a:pt x="4400" y="629"/>
                  </a:lnTo>
                  <a:cubicBezTo>
                    <a:pt x="4585" y="629"/>
                    <a:pt x="4733" y="481"/>
                    <a:pt x="4733" y="333"/>
                  </a:cubicBezTo>
                  <a:cubicBezTo>
                    <a:pt x="4733" y="148"/>
                    <a:pt x="4585" y="0"/>
                    <a:pt x="44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2" name="Google Shape;752;p2"/>
            <p:cNvSpPr/>
            <p:nvPr/>
          </p:nvSpPr>
          <p:spPr>
            <a:xfrm>
              <a:off x="3805825" y="3132925"/>
              <a:ext cx="253275" cy="15725"/>
            </a:xfrm>
            <a:custGeom>
              <a:avLst/>
              <a:gdLst/>
              <a:ahLst/>
              <a:cxnLst/>
              <a:rect l="l" t="t" r="r" b="b"/>
              <a:pathLst>
                <a:path w="10131" h="629" extrusionOk="0">
                  <a:moveTo>
                    <a:pt x="333" y="0"/>
                  </a:moveTo>
                  <a:cubicBezTo>
                    <a:pt x="148" y="0"/>
                    <a:pt x="0" y="148"/>
                    <a:pt x="0" y="333"/>
                  </a:cubicBezTo>
                  <a:cubicBezTo>
                    <a:pt x="0" y="481"/>
                    <a:pt x="148" y="629"/>
                    <a:pt x="333" y="629"/>
                  </a:cubicBezTo>
                  <a:lnTo>
                    <a:pt x="9797" y="629"/>
                  </a:lnTo>
                  <a:cubicBezTo>
                    <a:pt x="9982" y="629"/>
                    <a:pt x="10130" y="481"/>
                    <a:pt x="10130" y="333"/>
                  </a:cubicBezTo>
                  <a:cubicBezTo>
                    <a:pt x="10130" y="148"/>
                    <a:pt x="9982" y="0"/>
                    <a:pt x="97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3" name="Google Shape;753;p2"/>
            <p:cNvSpPr/>
            <p:nvPr/>
          </p:nvSpPr>
          <p:spPr>
            <a:xfrm>
              <a:off x="4047975" y="3210550"/>
              <a:ext cx="275450" cy="14825"/>
            </a:xfrm>
            <a:custGeom>
              <a:avLst/>
              <a:gdLst/>
              <a:ahLst/>
              <a:cxnLst/>
              <a:rect l="l" t="t" r="r" b="b"/>
              <a:pathLst>
                <a:path w="11018" h="593" extrusionOk="0">
                  <a:moveTo>
                    <a:pt x="296" y="1"/>
                  </a:moveTo>
                  <a:cubicBezTo>
                    <a:pt x="148" y="1"/>
                    <a:pt x="0" y="149"/>
                    <a:pt x="0" y="297"/>
                  </a:cubicBezTo>
                  <a:cubicBezTo>
                    <a:pt x="0" y="481"/>
                    <a:pt x="148" y="592"/>
                    <a:pt x="296" y="592"/>
                  </a:cubicBezTo>
                  <a:lnTo>
                    <a:pt x="10722" y="592"/>
                  </a:lnTo>
                  <a:cubicBezTo>
                    <a:pt x="10907" y="592"/>
                    <a:pt x="11018" y="481"/>
                    <a:pt x="11018" y="297"/>
                  </a:cubicBezTo>
                  <a:cubicBezTo>
                    <a:pt x="11018" y="149"/>
                    <a:pt x="10907" y="1"/>
                    <a:pt x="107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4" name="Google Shape;754;p2"/>
            <p:cNvSpPr/>
            <p:nvPr/>
          </p:nvSpPr>
          <p:spPr>
            <a:xfrm>
              <a:off x="3805825" y="3210550"/>
              <a:ext cx="201500" cy="14825"/>
            </a:xfrm>
            <a:custGeom>
              <a:avLst/>
              <a:gdLst/>
              <a:ahLst/>
              <a:cxnLst/>
              <a:rect l="l" t="t" r="r" b="b"/>
              <a:pathLst>
                <a:path w="8060" h="593" extrusionOk="0">
                  <a:moveTo>
                    <a:pt x="333" y="1"/>
                  </a:moveTo>
                  <a:cubicBezTo>
                    <a:pt x="148" y="1"/>
                    <a:pt x="0" y="149"/>
                    <a:pt x="0" y="297"/>
                  </a:cubicBezTo>
                  <a:cubicBezTo>
                    <a:pt x="0" y="481"/>
                    <a:pt x="148" y="592"/>
                    <a:pt x="333" y="592"/>
                  </a:cubicBezTo>
                  <a:lnTo>
                    <a:pt x="7764" y="592"/>
                  </a:lnTo>
                  <a:cubicBezTo>
                    <a:pt x="7949" y="592"/>
                    <a:pt x="8060" y="481"/>
                    <a:pt x="8060" y="297"/>
                  </a:cubicBezTo>
                  <a:cubicBezTo>
                    <a:pt x="8060" y="149"/>
                    <a:pt x="7949" y="1"/>
                    <a:pt x="77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5" name="Google Shape;755;p2"/>
            <p:cNvSpPr/>
            <p:nvPr/>
          </p:nvSpPr>
          <p:spPr>
            <a:xfrm>
              <a:off x="4196775" y="3287275"/>
              <a:ext cx="126650" cy="15725"/>
            </a:xfrm>
            <a:custGeom>
              <a:avLst/>
              <a:gdLst/>
              <a:ahLst/>
              <a:cxnLst/>
              <a:rect l="l" t="t" r="r" b="b"/>
              <a:pathLst>
                <a:path w="5066" h="629" extrusionOk="0">
                  <a:moveTo>
                    <a:pt x="296" y="0"/>
                  </a:moveTo>
                  <a:cubicBezTo>
                    <a:pt x="149" y="0"/>
                    <a:pt x="1" y="148"/>
                    <a:pt x="1" y="333"/>
                  </a:cubicBezTo>
                  <a:cubicBezTo>
                    <a:pt x="1" y="481"/>
                    <a:pt x="149" y="629"/>
                    <a:pt x="296" y="629"/>
                  </a:cubicBezTo>
                  <a:lnTo>
                    <a:pt x="4770" y="629"/>
                  </a:lnTo>
                  <a:cubicBezTo>
                    <a:pt x="4955" y="629"/>
                    <a:pt x="5066" y="481"/>
                    <a:pt x="5066" y="333"/>
                  </a:cubicBezTo>
                  <a:cubicBezTo>
                    <a:pt x="5066" y="148"/>
                    <a:pt x="4955" y="0"/>
                    <a:pt x="47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6" name="Google Shape;756;p2"/>
            <p:cNvSpPr/>
            <p:nvPr/>
          </p:nvSpPr>
          <p:spPr>
            <a:xfrm>
              <a:off x="3917650" y="3287275"/>
              <a:ext cx="247725" cy="15725"/>
            </a:xfrm>
            <a:custGeom>
              <a:avLst/>
              <a:gdLst/>
              <a:ahLst/>
              <a:cxnLst/>
              <a:rect l="l" t="t" r="r" b="b"/>
              <a:pathLst>
                <a:path w="9909" h="629" extrusionOk="0">
                  <a:moveTo>
                    <a:pt x="296" y="0"/>
                  </a:moveTo>
                  <a:cubicBezTo>
                    <a:pt x="148" y="0"/>
                    <a:pt x="1" y="148"/>
                    <a:pt x="1" y="333"/>
                  </a:cubicBezTo>
                  <a:cubicBezTo>
                    <a:pt x="1" y="481"/>
                    <a:pt x="148" y="629"/>
                    <a:pt x="296" y="629"/>
                  </a:cubicBezTo>
                  <a:lnTo>
                    <a:pt x="9613" y="629"/>
                  </a:lnTo>
                  <a:cubicBezTo>
                    <a:pt x="9798" y="629"/>
                    <a:pt x="9909" y="481"/>
                    <a:pt x="9909" y="333"/>
                  </a:cubicBezTo>
                  <a:cubicBezTo>
                    <a:pt x="9909" y="148"/>
                    <a:pt x="9798" y="0"/>
                    <a:pt x="96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7" name="Google Shape;757;p2"/>
            <p:cNvSpPr/>
            <p:nvPr/>
          </p:nvSpPr>
          <p:spPr>
            <a:xfrm>
              <a:off x="3805825" y="3287275"/>
              <a:ext cx="75800" cy="15725"/>
            </a:xfrm>
            <a:custGeom>
              <a:avLst/>
              <a:gdLst/>
              <a:ahLst/>
              <a:cxnLst/>
              <a:rect l="l" t="t" r="r" b="b"/>
              <a:pathLst>
                <a:path w="3032" h="629" extrusionOk="0">
                  <a:moveTo>
                    <a:pt x="333" y="0"/>
                  </a:moveTo>
                  <a:cubicBezTo>
                    <a:pt x="148" y="0"/>
                    <a:pt x="0" y="148"/>
                    <a:pt x="0" y="333"/>
                  </a:cubicBezTo>
                  <a:cubicBezTo>
                    <a:pt x="0" y="481"/>
                    <a:pt x="148" y="629"/>
                    <a:pt x="333" y="629"/>
                  </a:cubicBezTo>
                  <a:lnTo>
                    <a:pt x="2736" y="629"/>
                  </a:lnTo>
                  <a:cubicBezTo>
                    <a:pt x="2921" y="629"/>
                    <a:pt x="3032" y="481"/>
                    <a:pt x="3032" y="333"/>
                  </a:cubicBezTo>
                  <a:cubicBezTo>
                    <a:pt x="3032" y="148"/>
                    <a:pt x="2921" y="0"/>
                    <a:pt x="27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8" name="Google Shape;758;p2"/>
            <p:cNvSpPr/>
            <p:nvPr/>
          </p:nvSpPr>
          <p:spPr>
            <a:xfrm>
              <a:off x="1700350" y="3333475"/>
              <a:ext cx="69325" cy="154400"/>
            </a:xfrm>
            <a:custGeom>
              <a:avLst/>
              <a:gdLst/>
              <a:ahLst/>
              <a:cxnLst/>
              <a:rect l="l" t="t" r="r" b="b"/>
              <a:pathLst>
                <a:path w="2773" h="6176" extrusionOk="0">
                  <a:moveTo>
                    <a:pt x="0" y="1"/>
                  </a:moveTo>
                  <a:lnTo>
                    <a:pt x="0" y="6175"/>
                  </a:lnTo>
                  <a:lnTo>
                    <a:pt x="2773" y="6175"/>
                  </a:lnTo>
                  <a:lnTo>
                    <a:pt x="27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9" name="Google Shape;759;p2"/>
            <p:cNvSpPr/>
            <p:nvPr/>
          </p:nvSpPr>
          <p:spPr>
            <a:xfrm>
              <a:off x="1838975" y="3401875"/>
              <a:ext cx="69350" cy="86000"/>
            </a:xfrm>
            <a:custGeom>
              <a:avLst/>
              <a:gdLst/>
              <a:ahLst/>
              <a:cxnLst/>
              <a:rect l="l" t="t" r="r" b="b"/>
              <a:pathLst>
                <a:path w="2774" h="3440" extrusionOk="0">
                  <a:moveTo>
                    <a:pt x="1" y="1"/>
                  </a:moveTo>
                  <a:lnTo>
                    <a:pt x="1" y="3439"/>
                  </a:lnTo>
                  <a:lnTo>
                    <a:pt x="2774" y="3439"/>
                  </a:lnTo>
                  <a:lnTo>
                    <a:pt x="277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0" name="Google Shape;760;p2"/>
            <p:cNvSpPr/>
            <p:nvPr/>
          </p:nvSpPr>
          <p:spPr>
            <a:xfrm>
              <a:off x="1977625" y="3441625"/>
              <a:ext cx="69350" cy="46250"/>
            </a:xfrm>
            <a:custGeom>
              <a:avLst/>
              <a:gdLst/>
              <a:ahLst/>
              <a:cxnLst/>
              <a:rect l="l" t="t" r="r" b="b"/>
              <a:pathLst>
                <a:path w="2774" h="1850" extrusionOk="0">
                  <a:moveTo>
                    <a:pt x="0" y="0"/>
                  </a:moveTo>
                  <a:lnTo>
                    <a:pt x="0" y="1849"/>
                  </a:lnTo>
                  <a:lnTo>
                    <a:pt x="2773" y="1849"/>
                  </a:lnTo>
                  <a:lnTo>
                    <a:pt x="27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1" name="Google Shape;761;p2"/>
            <p:cNvSpPr/>
            <p:nvPr/>
          </p:nvSpPr>
          <p:spPr>
            <a:xfrm>
              <a:off x="2116250" y="3378775"/>
              <a:ext cx="69350" cy="109100"/>
            </a:xfrm>
            <a:custGeom>
              <a:avLst/>
              <a:gdLst/>
              <a:ahLst/>
              <a:cxnLst/>
              <a:rect l="l" t="t" r="r" b="b"/>
              <a:pathLst>
                <a:path w="2774" h="4364" extrusionOk="0">
                  <a:moveTo>
                    <a:pt x="1" y="0"/>
                  </a:moveTo>
                  <a:lnTo>
                    <a:pt x="1" y="4363"/>
                  </a:lnTo>
                  <a:lnTo>
                    <a:pt x="2774" y="4363"/>
                  </a:lnTo>
                  <a:lnTo>
                    <a:pt x="277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2" name="Google Shape;762;p2"/>
            <p:cNvSpPr/>
            <p:nvPr/>
          </p:nvSpPr>
          <p:spPr>
            <a:xfrm>
              <a:off x="2254900" y="3418525"/>
              <a:ext cx="69350" cy="69350"/>
            </a:xfrm>
            <a:custGeom>
              <a:avLst/>
              <a:gdLst/>
              <a:ahLst/>
              <a:cxnLst/>
              <a:rect l="l" t="t" r="r" b="b"/>
              <a:pathLst>
                <a:path w="2774" h="2774" extrusionOk="0">
                  <a:moveTo>
                    <a:pt x="0" y="0"/>
                  </a:moveTo>
                  <a:lnTo>
                    <a:pt x="0" y="2773"/>
                  </a:lnTo>
                  <a:lnTo>
                    <a:pt x="2773" y="2773"/>
                  </a:lnTo>
                  <a:lnTo>
                    <a:pt x="27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3" name="Google Shape;763;p2"/>
            <p:cNvSpPr/>
            <p:nvPr/>
          </p:nvSpPr>
          <p:spPr>
            <a:xfrm>
              <a:off x="2393550" y="3373225"/>
              <a:ext cx="69325" cy="114650"/>
            </a:xfrm>
            <a:custGeom>
              <a:avLst/>
              <a:gdLst/>
              <a:ahLst/>
              <a:cxnLst/>
              <a:rect l="l" t="t" r="r" b="b"/>
              <a:pathLst>
                <a:path w="2773" h="4586" extrusionOk="0">
                  <a:moveTo>
                    <a:pt x="0" y="1"/>
                  </a:moveTo>
                  <a:lnTo>
                    <a:pt x="0" y="4585"/>
                  </a:lnTo>
                  <a:lnTo>
                    <a:pt x="2773" y="4585"/>
                  </a:lnTo>
                  <a:lnTo>
                    <a:pt x="2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4" name="Google Shape;764;p2"/>
            <p:cNvSpPr/>
            <p:nvPr/>
          </p:nvSpPr>
          <p:spPr>
            <a:xfrm>
              <a:off x="2532175" y="3468425"/>
              <a:ext cx="69350" cy="19450"/>
            </a:xfrm>
            <a:custGeom>
              <a:avLst/>
              <a:gdLst/>
              <a:ahLst/>
              <a:cxnLst/>
              <a:rect l="l" t="t" r="r" b="b"/>
              <a:pathLst>
                <a:path w="2774" h="778" extrusionOk="0">
                  <a:moveTo>
                    <a:pt x="1" y="1"/>
                  </a:moveTo>
                  <a:lnTo>
                    <a:pt x="1" y="777"/>
                  </a:lnTo>
                  <a:lnTo>
                    <a:pt x="2773" y="777"/>
                  </a:lnTo>
                  <a:lnTo>
                    <a:pt x="27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5" name="Google Shape;765;p2"/>
            <p:cNvSpPr/>
            <p:nvPr/>
          </p:nvSpPr>
          <p:spPr>
            <a:xfrm>
              <a:off x="2670825" y="3333475"/>
              <a:ext cx="69350" cy="154400"/>
            </a:xfrm>
            <a:custGeom>
              <a:avLst/>
              <a:gdLst/>
              <a:ahLst/>
              <a:cxnLst/>
              <a:rect l="l" t="t" r="r" b="b"/>
              <a:pathLst>
                <a:path w="2774" h="6176" extrusionOk="0">
                  <a:moveTo>
                    <a:pt x="0" y="1"/>
                  </a:moveTo>
                  <a:lnTo>
                    <a:pt x="0" y="6175"/>
                  </a:lnTo>
                  <a:lnTo>
                    <a:pt x="2773" y="6175"/>
                  </a:lnTo>
                  <a:lnTo>
                    <a:pt x="2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6" name="Google Shape;766;p2"/>
            <p:cNvSpPr/>
            <p:nvPr/>
          </p:nvSpPr>
          <p:spPr>
            <a:xfrm>
              <a:off x="2809450" y="3431450"/>
              <a:ext cx="69350" cy="56425"/>
            </a:xfrm>
            <a:custGeom>
              <a:avLst/>
              <a:gdLst/>
              <a:ahLst/>
              <a:cxnLst/>
              <a:rect l="l" t="t" r="r" b="b"/>
              <a:pathLst>
                <a:path w="2774" h="2257" extrusionOk="0">
                  <a:moveTo>
                    <a:pt x="1" y="1"/>
                  </a:moveTo>
                  <a:lnTo>
                    <a:pt x="1" y="2256"/>
                  </a:lnTo>
                  <a:lnTo>
                    <a:pt x="2774" y="2256"/>
                  </a:lnTo>
                  <a:lnTo>
                    <a:pt x="27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7" name="Google Shape;767;p2"/>
            <p:cNvSpPr/>
            <p:nvPr/>
          </p:nvSpPr>
          <p:spPr>
            <a:xfrm>
              <a:off x="2948100" y="3465650"/>
              <a:ext cx="69350" cy="22225"/>
            </a:xfrm>
            <a:custGeom>
              <a:avLst/>
              <a:gdLst/>
              <a:ahLst/>
              <a:cxnLst/>
              <a:rect l="l" t="t" r="r" b="b"/>
              <a:pathLst>
                <a:path w="2774" h="889" extrusionOk="0">
                  <a:moveTo>
                    <a:pt x="0" y="1"/>
                  </a:moveTo>
                  <a:lnTo>
                    <a:pt x="0" y="888"/>
                  </a:lnTo>
                  <a:lnTo>
                    <a:pt x="2773" y="888"/>
                  </a:lnTo>
                  <a:lnTo>
                    <a:pt x="2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8" name="Google Shape;768;p2"/>
            <p:cNvSpPr/>
            <p:nvPr/>
          </p:nvSpPr>
          <p:spPr>
            <a:xfrm>
              <a:off x="3086750" y="3437000"/>
              <a:ext cx="69325" cy="50875"/>
            </a:xfrm>
            <a:custGeom>
              <a:avLst/>
              <a:gdLst/>
              <a:ahLst/>
              <a:cxnLst/>
              <a:rect l="l" t="t" r="r" b="b"/>
              <a:pathLst>
                <a:path w="2773" h="2035" extrusionOk="0">
                  <a:moveTo>
                    <a:pt x="0" y="1"/>
                  </a:moveTo>
                  <a:lnTo>
                    <a:pt x="0" y="2034"/>
                  </a:lnTo>
                  <a:lnTo>
                    <a:pt x="2773" y="2034"/>
                  </a:lnTo>
                  <a:lnTo>
                    <a:pt x="27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9" name="Google Shape;769;p2"/>
            <p:cNvSpPr/>
            <p:nvPr/>
          </p:nvSpPr>
          <p:spPr>
            <a:xfrm>
              <a:off x="3225375" y="3333475"/>
              <a:ext cx="69350" cy="154400"/>
            </a:xfrm>
            <a:custGeom>
              <a:avLst/>
              <a:gdLst/>
              <a:ahLst/>
              <a:cxnLst/>
              <a:rect l="l" t="t" r="r" b="b"/>
              <a:pathLst>
                <a:path w="2774" h="6176" extrusionOk="0">
                  <a:moveTo>
                    <a:pt x="1" y="1"/>
                  </a:moveTo>
                  <a:lnTo>
                    <a:pt x="1" y="6175"/>
                  </a:lnTo>
                  <a:lnTo>
                    <a:pt x="2773" y="6175"/>
                  </a:lnTo>
                  <a:lnTo>
                    <a:pt x="2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0" name="Google Shape;770;p2"/>
            <p:cNvSpPr/>
            <p:nvPr/>
          </p:nvSpPr>
          <p:spPr>
            <a:xfrm>
              <a:off x="3364025" y="3364900"/>
              <a:ext cx="69325" cy="122975"/>
            </a:xfrm>
            <a:custGeom>
              <a:avLst/>
              <a:gdLst/>
              <a:ahLst/>
              <a:cxnLst/>
              <a:rect l="l" t="t" r="r" b="b"/>
              <a:pathLst>
                <a:path w="2773" h="4919" extrusionOk="0">
                  <a:moveTo>
                    <a:pt x="0" y="1"/>
                  </a:moveTo>
                  <a:lnTo>
                    <a:pt x="0" y="4918"/>
                  </a:lnTo>
                  <a:lnTo>
                    <a:pt x="2773" y="4918"/>
                  </a:lnTo>
                  <a:lnTo>
                    <a:pt x="27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1" name="Google Shape;771;p2"/>
            <p:cNvSpPr/>
            <p:nvPr/>
          </p:nvSpPr>
          <p:spPr>
            <a:xfrm>
              <a:off x="3502650" y="3386175"/>
              <a:ext cx="69350" cy="101700"/>
            </a:xfrm>
            <a:custGeom>
              <a:avLst/>
              <a:gdLst/>
              <a:ahLst/>
              <a:cxnLst/>
              <a:rect l="l" t="t" r="r" b="b"/>
              <a:pathLst>
                <a:path w="2774" h="4068" extrusionOk="0">
                  <a:moveTo>
                    <a:pt x="1" y="0"/>
                  </a:moveTo>
                  <a:lnTo>
                    <a:pt x="1" y="4067"/>
                  </a:lnTo>
                  <a:lnTo>
                    <a:pt x="2774" y="4067"/>
                  </a:lnTo>
                  <a:lnTo>
                    <a:pt x="277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2" name="Google Shape;772;p2"/>
            <p:cNvSpPr/>
            <p:nvPr/>
          </p:nvSpPr>
          <p:spPr>
            <a:xfrm>
              <a:off x="3855725" y="1244650"/>
              <a:ext cx="170100" cy="822625"/>
            </a:xfrm>
            <a:custGeom>
              <a:avLst/>
              <a:gdLst/>
              <a:ahLst/>
              <a:cxnLst/>
              <a:rect l="l" t="t" r="r" b="b"/>
              <a:pathLst>
                <a:path w="6804" h="32905" extrusionOk="0">
                  <a:moveTo>
                    <a:pt x="296" y="0"/>
                  </a:moveTo>
                  <a:cubicBezTo>
                    <a:pt x="222" y="0"/>
                    <a:pt x="148" y="37"/>
                    <a:pt x="111" y="74"/>
                  </a:cubicBezTo>
                  <a:cubicBezTo>
                    <a:pt x="38" y="148"/>
                    <a:pt x="1" y="222"/>
                    <a:pt x="1" y="296"/>
                  </a:cubicBezTo>
                  <a:lnTo>
                    <a:pt x="1" y="32571"/>
                  </a:lnTo>
                  <a:cubicBezTo>
                    <a:pt x="1" y="32756"/>
                    <a:pt x="148" y="32904"/>
                    <a:pt x="296" y="32904"/>
                  </a:cubicBezTo>
                  <a:cubicBezTo>
                    <a:pt x="481" y="32904"/>
                    <a:pt x="629" y="32756"/>
                    <a:pt x="629" y="32571"/>
                  </a:cubicBezTo>
                  <a:lnTo>
                    <a:pt x="629" y="629"/>
                  </a:lnTo>
                  <a:lnTo>
                    <a:pt x="6507" y="629"/>
                  </a:lnTo>
                  <a:cubicBezTo>
                    <a:pt x="6655" y="629"/>
                    <a:pt x="6803" y="481"/>
                    <a:pt x="6803" y="296"/>
                  </a:cubicBezTo>
                  <a:cubicBezTo>
                    <a:pt x="6803" y="148"/>
                    <a:pt x="6655" y="0"/>
                    <a:pt x="650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3" name="Google Shape;773;p2"/>
            <p:cNvSpPr/>
            <p:nvPr/>
          </p:nvSpPr>
          <p:spPr>
            <a:xfrm>
              <a:off x="4130225" y="1239100"/>
              <a:ext cx="302275" cy="14800"/>
            </a:xfrm>
            <a:custGeom>
              <a:avLst/>
              <a:gdLst/>
              <a:ahLst/>
              <a:cxnLst/>
              <a:rect l="l" t="t" r="r" b="b"/>
              <a:pathLst>
                <a:path w="12091" h="592" extrusionOk="0">
                  <a:moveTo>
                    <a:pt x="334" y="0"/>
                  </a:moveTo>
                  <a:cubicBezTo>
                    <a:pt x="149" y="0"/>
                    <a:pt x="1" y="148"/>
                    <a:pt x="1" y="296"/>
                  </a:cubicBezTo>
                  <a:cubicBezTo>
                    <a:pt x="1" y="481"/>
                    <a:pt x="149" y="592"/>
                    <a:pt x="334" y="592"/>
                  </a:cubicBezTo>
                  <a:lnTo>
                    <a:pt x="11757" y="592"/>
                  </a:lnTo>
                  <a:cubicBezTo>
                    <a:pt x="11942" y="592"/>
                    <a:pt x="12090" y="481"/>
                    <a:pt x="12090" y="296"/>
                  </a:cubicBezTo>
                  <a:cubicBezTo>
                    <a:pt x="12090" y="148"/>
                    <a:pt x="11942" y="0"/>
                    <a:pt x="117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4" name="Google Shape;774;p2"/>
            <p:cNvSpPr/>
            <p:nvPr/>
          </p:nvSpPr>
          <p:spPr>
            <a:xfrm>
              <a:off x="4130225" y="1330600"/>
              <a:ext cx="302275" cy="15725"/>
            </a:xfrm>
            <a:custGeom>
              <a:avLst/>
              <a:gdLst/>
              <a:ahLst/>
              <a:cxnLst/>
              <a:rect l="l" t="t" r="r" b="b"/>
              <a:pathLst>
                <a:path w="12091" h="629" extrusionOk="0">
                  <a:moveTo>
                    <a:pt x="334" y="0"/>
                  </a:moveTo>
                  <a:cubicBezTo>
                    <a:pt x="149" y="0"/>
                    <a:pt x="1" y="148"/>
                    <a:pt x="1" y="296"/>
                  </a:cubicBezTo>
                  <a:cubicBezTo>
                    <a:pt x="1" y="481"/>
                    <a:pt x="149" y="629"/>
                    <a:pt x="334" y="629"/>
                  </a:cubicBezTo>
                  <a:lnTo>
                    <a:pt x="11757" y="629"/>
                  </a:lnTo>
                  <a:cubicBezTo>
                    <a:pt x="11942" y="629"/>
                    <a:pt x="12090" y="481"/>
                    <a:pt x="12090" y="296"/>
                  </a:cubicBezTo>
                  <a:cubicBezTo>
                    <a:pt x="12090" y="148"/>
                    <a:pt x="11942" y="0"/>
                    <a:pt x="117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5" name="Google Shape;775;p2"/>
            <p:cNvSpPr/>
            <p:nvPr/>
          </p:nvSpPr>
          <p:spPr>
            <a:xfrm>
              <a:off x="4130225" y="1422100"/>
              <a:ext cx="302275" cy="15725"/>
            </a:xfrm>
            <a:custGeom>
              <a:avLst/>
              <a:gdLst/>
              <a:ahLst/>
              <a:cxnLst/>
              <a:rect l="l" t="t" r="r" b="b"/>
              <a:pathLst>
                <a:path w="12091" h="629" extrusionOk="0">
                  <a:moveTo>
                    <a:pt x="334" y="0"/>
                  </a:moveTo>
                  <a:cubicBezTo>
                    <a:pt x="149" y="0"/>
                    <a:pt x="1" y="148"/>
                    <a:pt x="1" y="296"/>
                  </a:cubicBezTo>
                  <a:cubicBezTo>
                    <a:pt x="1" y="481"/>
                    <a:pt x="149" y="629"/>
                    <a:pt x="334" y="629"/>
                  </a:cubicBezTo>
                  <a:lnTo>
                    <a:pt x="11757" y="629"/>
                  </a:lnTo>
                  <a:cubicBezTo>
                    <a:pt x="11942" y="629"/>
                    <a:pt x="12090" y="481"/>
                    <a:pt x="12090" y="296"/>
                  </a:cubicBezTo>
                  <a:cubicBezTo>
                    <a:pt x="12090" y="148"/>
                    <a:pt x="11942" y="0"/>
                    <a:pt x="117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6" name="Google Shape;776;p2"/>
            <p:cNvSpPr/>
            <p:nvPr/>
          </p:nvSpPr>
          <p:spPr>
            <a:xfrm>
              <a:off x="1709575" y="4545200"/>
              <a:ext cx="317975" cy="15750"/>
            </a:xfrm>
            <a:custGeom>
              <a:avLst/>
              <a:gdLst/>
              <a:ahLst/>
              <a:cxnLst/>
              <a:rect l="l" t="t" r="r" b="b"/>
              <a:pathLst>
                <a:path w="12719" h="630" extrusionOk="0">
                  <a:moveTo>
                    <a:pt x="297" y="1"/>
                  </a:moveTo>
                  <a:cubicBezTo>
                    <a:pt x="112" y="1"/>
                    <a:pt x="1" y="148"/>
                    <a:pt x="1" y="296"/>
                  </a:cubicBezTo>
                  <a:cubicBezTo>
                    <a:pt x="1" y="481"/>
                    <a:pt x="112" y="629"/>
                    <a:pt x="297" y="629"/>
                  </a:cubicBezTo>
                  <a:lnTo>
                    <a:pt x="12423" y="629"/>
                  </a:lnTo>
                  <a:cubicBezTo>
                    <a:pt x="12608" y="629"/>
                    <a:pt x="12719" y="481"/>
                    <a:pt x="12719" y="296"/>
                  </a:cubicBezTo>
                  <a:cubicBezTo>
                    <a:pt x="12719" y="148"/>
                    <a:pt x="12608" y="1"/>
                    <a:pt x="124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7" name="Google Shape;777;p2"/>
            <p:cNvSpPr/>
            <p:nvPr/>
          </p:nvSpPr>
          <p:spPr>
            <a:xfrm>
              <a:off x="1709575" y="4631150"/>
              <a:ext cx="317975" cy="15750"/>
            </a:xfrm>
            <a:custGeom>
              <a:avLst/>
              <a:gdLst/>
              <a:ahLst/>
              <a:cxnLst/>
              <a:rect l="l" t="t" r="r" b="b"/>
              <a:pathLst>
                <a:path w="12719" h="630" extrusionOk="0">
                  <a:moveTo>
                    <a:pt x="297" y="1"/>
                  </a:moveTo>
                  <a:cubicBezTo>
                    <a:pt x="112" y="1"/>
                    <a:pt x="1" y="149"/>
                    <a:pt x="1" y="297"/>
                  </a:cubicBezTo>
                  <a:cubicBezTo>
                    <a:pt x="1" y="481"/>
                    <a:pt x="112" y="629"/>
                    <a:pt x="297" y="629"/>
                  </a:cubicBezTo>
                  <a:lnTo>
                    <a:pt x="12423" y="629"/>
                  </a:lnTo>
                  <a:cubicBezTo>
                    <a:pt x="12608" y="629"/>
                    <a:pt x="12719" y="481"/>
                    <a:pt x="12719" y="297"/>
                  </a:cubicBezTo>
                  <a:cubicBezTo>
                    <a:pt x="12719" y="149"/>
                    <a:pt x="12608" y="1"/>
                    <a:pt x="124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8" name="Google Shape;778;p2"/>
            <p:cNvSpPr/>
            <p:nvPr/>
          </p:nvSpPr>
          <p:spPr>
            <a:xfrm>
              <a:off x="1709575" y="4717125"/>
              <a:ext cx="317975" cy="15725"/>
            </a:xfrm>
            <a:custGeom>
              <a:avLst/>
              <a:gdLst/>
              <a:ahLst/>
              <a:cxnLst/>
              <a:rect l="l" t="t" r="r" b="b"/>
              <a:pathLst>
                <a:path w="12719" h="629" extrusionOk="0">
                  <a:moveTo>
                    <a:pt x="297" y="0"/>
                  </a:moveTo>
                  <a:cubicBezTo>
                    <a:pt x="112" y="0"/>
                    <a:pt x="1" y="148"/>
                    <a:pt x="1" y="296"/>
                  </a:cubicBezTo>
                  <a:cubicBezTo>
                    <a:pt x="1" y="481"/>
                    <a:pt x="112" y="629"/>
                    <a:pt x="297" y="629"/>
                  </a:cubicBezTo>
                  <a:lnTo>
                    <a:pt x="12423" y="629"/>
                  </a:lnTo>
                  <a:cubicBezTo>
                    <a:pt x="12608" y="629"/>
                    <a:pt x="12719" y="481"/>
                    <a:pt x="12719" y="296"/>
                  </a:cubicBezTo>
                  <a:cubicBezTo>
                    <a:pt x="12719" y="148"/>
                    <a:pt x="12608" y="0"/>
                    <a:pt x="124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9" name="Google Shape;779;p2"/>
            <p:cNvSpPr/>
            <p:nvPr/>
          </p:nvSpPr>
          <p:spPr>
            <a:xfrm>
              <a:off x="1709575" y="4803075"/>
              <a:ext cx="317975" cy="14800"/>
            </a:xfrm>
            <a:custGeom>
              <a:avLst/>
              <a:gdLst/>
              <a:ahLst/>
              <a:cxnLst/>
              <a:rect l="l" t="t" r="r" b="b"/>
              <a:pathLst>
                <a:path w="12719" h="592" extrusionOk="0">
                  <a:moveTo>
                    <a:pt x="297" y="0"/>
                  </a:moveTo>
                  <a:cubicBezTo>
                    <a:pt x="112" y="0"/>
                    <a:pt x="1" y="111"/>
                    <a:pt x="1" y="296"/>
                  </a:cubicBezTo>
                  <a:cubicBezTo>
                    <a:pt x="1" y="481"/>
                    <a:pt x="112" y="592"/>
                    <a:pt x="297" y="592"/>
                  </a:cubicBezTo>
                  <a:lnTo>
                    <a:pt x="12423" y="592"/>
                  </a:lnTo>
                  <a:cubicBezTo>
                    <a:pt x="12608" y="592"/>
                    <a:pt x="12719" y="481"/>
                    <a:pt x="12719" y="296"/>
                  </a:cubicBezTo>
                  <a:cubicBezTo>
                    <a:pt x="12719" y="111"/>
                    <a:pt x="12608" y="0"/>
                    <a:pt x="124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0" name="Google Shape;780;p2"/>
            <p:cNvSpPr/>
            <p:nvPr/>
          </p:nvSpPr>
          <p:spPr>
            <a:xfrm>
              <a:off x="2163400" y="3753100"/>
              <a:ext cx="949250" cy="949250"/>
            </a:xfrm>
            <a:custGeom>
              <a:avLst/>
              <a:gdLst/>
              <a:ahLst/>
              <a:cxnLst/>
              <a:rect l="l" t="t" r="r" b="b"/>
              <a:pathLst>
                <a:path w="37970" h="37970" extrusionOk="0">
                  <a:moveTo>
                    <a:pt x="19003" y="1"/>
                  </a:moveTo>
                  <a:cubicBezTo>
                    <a:pt x="8504" y="1"/>
                    <a:pt x="0" y="8504"/>
                    <a:pt x="0" y="19004"/>
                  </a:cubicBezTo>
                  <a:cubicBezTo>
                    <a:pt x="0" y="29466"/>
                    <a:pt x="8504" y="37970"/>
                    <a:pt x="19003" y="37970"/>
                  </a:cubicBezTo>
                  <a:cubicBezTo>
                    <a:pt x="29466" y="37970"/>
                    <a:pt x="37969" y="29466"/>
                    <a:pt x="37969" y="19004"/>
                  </a:cubicBezTo>
                  <a:cubicBezTo>
                    <a:pt x="37969" y="8504"/>
                    <a:pt x="29466" y="1"/>
                    <a:pt x="190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1" name="Google Shape;781;p2"/>
            <p:cNvSpPr/>
            <p:nvPr/>
          </p:nvSpPr>
          <p:spPr>
            <a:xfrm>
              <a:off x="2155075" y="3744775"/>
              <a:ext cx="965875" cy="965900"/>
            </a:xfrm>
            <a:custGeom>
              <a:avLst/>
              <a:gdLst/>
              <a:ahLst/>
              <a:cxnLst/>
              <a:rect l="l" t="t" r="r" b="b"/>
              <a:pathLst>
                <a:path w="38635" h="38636" extrusionOk="0">
                  <a:moveTo>
                    <a:pt x="19336" y="629"/>
                  </a:moveTo>
                  <a:cubicBezTo>
                    <a:pt x="24475" y="629"/>
                    <a:pt x="29133" y="2737"/>
                    <a:pt x="32535" y="6101"/>
                  </a:cubicBezTo>
                  <a:cubicBezTo>
                    <a:pt x="35899" y="9502"/>
                    <a:pt x="38006" y="14161"/>
                    <a:pt x="38006" y="19337"/>
                  </a:cubicBezTo>
                  <a:cubicBezTo>
                    <a:pt x="38006" y="24476"/>
                    <a:pt x="35899" y="29171"/>
                    <a:pt x="32535" y="32535"/>
                  </a:cubicBezTo>
                  <a:cubicBezTo>
                    <a:pt x="29133" y="35936"/>
                    <a:pt x="24475" y="38007"/>
                    <a:pt x="19336" y="38007"/>
                  </a:cubicBezTo>
                  <a:cubicBezTo>
                    <a:pt x="14160" y="38007"/>
                    <a:pt x="9502" y="35936"/>
                    <a:pt x="6101" y="32535"/>
                  </a:cubicBezTo>
                  <a:cubicBezTo>
                    <a:pt x="2736" y="29171"/>
                    <a:pt x="629" y="24476"/>
                    <a:pt x="629" y="19337"/>
                  </a:cubicBezTo>
                  <a:cubicBezTo>
                    <a:pt x="629" y="14161"/>
                    <a:pt x="2736" y="9502"/>
                    <a:pt x="6101" y="6101"/>
                  </a:cubicBezTo>
                  <a:cubicBezTo>
                    <a:pt x="9502" y="2737"/>
                    <a:pt x="14160" y="629"/>
                    <a:pt x="19336" y="629"/>
                  </a:cubicBezTo>
                  <a:close/>
                  <a:moveTo>
                    <a:pt x="19336" y="1"/>
                  </a:moveTo>
                  <a:cubicBezTo>
                    <a:pt x="8652" y="1"/>
                    <a:pt x="1" y="8652"/>
                    <a:pt x="1" y="19337"/>
                  </a:cubicBezTo>
                  <a:cubicBezTo>
                    <a:pt x="1" y="29984"/>
                    <a:pt x="8652" y="38635"/>
                    <a:pt x="19336" y="38635"/>
                  </a:cubicBezTo>
                  <a:cubicBezTo>
                    <a:pt x="29984" y="38635"/>
                    <a:pt x="38635" y="29984"/>
                    <a:pt x="38635" y="19337"/>
                  </a:cubicBezTo>
                  <a:cubicBezTo>
                    <a:pt x="38635" y="8652"/>
                    <a:pt x="29984" y="1"/>
                    <a:pt x="193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2" name="Google Shape;782;p2"/>
            <p:cNvSpPr/>
            <p:nvPr/>
          </p:nvSpPr>
          <p:spPr>
            <a:xfrm>
              <a:off x="2283550" y="3873250"/>
              <a:ext cx="708950" cy="708950"/>
            </a:xfrm>
            <a:custGeom>
              <a:avLst/>
              <a:gdLst/>
              <a:ahLst/>
              <a:cxnLst/>
              <a:rect l="l" t="t" r="r" b="b"/>
              <a:pathLst>
                <a:path w="28358" h="28358" extrusionOk="0">
                  <a:moveTo>
                    <a:pt x="14197" y="1"/>
                  </a:moveTo>
                  <a:cubicBezTo>
                    <a:pt x="6360" y="1"/>
                    <a:pt x="1" y="6360"/>
                    <a:pt x="1" y="14198"/>
                  </a:cubicBezTo>
                  <a:cubicBezTo>
                    <a:pt x="1" y="22035"/>
                    <a:pt x="6360" y="28357"/>
                    <a:pt x="14197" y="28357"/>
                  </a:cubicBezTo>
                  <a:cubicBezTo>
                    <a:pt x="22035" y="28357"/>
                    <a:pt x="28357" y="22035"/>
                    <a:pt x="28357" y="14198"/>
                  </a:cubicBezTo>
                  <a:cubicBezTo>
                    <a:pt x="28357" y="6360"/>
                    <a:pt x="22035" y="1"/>
                    <a:pt x="141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3" name="Google Shape;783;p2"/>
            <p:cNvSpPr/>
            <p:nvPr/>
          </p:nvSpPr>
          <p:spPr>
            <a:xfrm>
              <a:off x="2275225" y="3864950"/>
              <a:ext cx="725575" cy="725575"/>
            </a:xfrm>
            <a:custGeom>
              <a:avLst/>
              <a:gdLst/>
              <a:ahLst/>
              <a:cxnLst/>
              <a:rect l="l" t="t" r="r" b="b"/>
              <a:pathLst>
                <a:path w="29023" h="29023" extrusionOk="0">
                  <a:moveTo>
                    <a:pt x="14530" y="629"/>
                  </a:moveTo>
                  <a:cubicBezTo>
                    <a:pt x="18338" y="629"/>
                    <a:pt x="21813" y="2181"/>
                    <a:pt x="24327" y="4695"/>
                  </a:cubicBezTo>
                  <a:cubicBezTo>
                    <a:pt x="26841" y="7209"/>
                    <a:pt x="28394" y="10685"/>
                    <a:pt x="28394" y="14530"/>
                  </a:cubicBezTo>
                  <a:cubicBezTo>
                    <a:pt x="28394" y="18338"/>
                    <a:pt x="26841" y="21813"/>
                    <a:pt x="24327" y="24327"/>
                  </a:cubicBezTo>
                  <a:cubicBezTo>
                    <a:pt x="21813" y="26841"/>
                    <a:pt x="18338" y="28394"/>
                    <a:pt x="14530" y="28394"/>
                  </a:cubicBezTo>
                  <a:cubicBezTo>
                    <a:pt x="10685" y="28394"/>
                    <a:pt x="7210" y="26841"/>
                    <a:pt x="4696" y="24327"/>
                  </a:cubicBezTo>
                  <a:cubicBezTo>
                    <a:pt x="2182" y="21813"/>
                    <a:pt x="629" y="18338"/>
                    <a:pt x="629" y="14530"/>
                  </a:cubicBezTo>
                  <a:cubicBezTo>
                    <a:pt x="629" y="10685"/>
                    <a:pt x="2182" y="7209"/>
                    <a:pt x="4696" y="4695"/>
                  </a:cubicBezTo>
                  <a:cubicBezTo>
                    <a:pt x="7210" y="2181"/>
                    <a:pt x="10685" y="629"/>
                    <a:pt x="14530" y="629"/>
                  </a:cubicBezTo>
                  <a:close/>
                  <a:moveTo>
                    <a:pt x="14530" y="0"/>
                  </a:moveTo>
                  <a:cubicBezTo>
                    <a:pt x="6508" y="0"/>
                    <a:pt x="1" y="6507"/>
                    <a:pt x="1" y="14530"/>
                  </a:cubicBezTo>
                  <a:cubicBezTo>
                    <a:pt x="1" y="22515"/>
                    <a:pt x="6508" y="29022"/>
                    <a:pt x="14530" y="29022"/>
                  </a:cubicBezTo>
                  <a:cubicBezTo>
                    <a:pt x="22516" y="29022"/>
                    <a:pt x="29023" y="22515"/>
                    <a:pt x="29023" y="14530"/>
                  </a:cubicBezTo>
                  <a:cubicBezTo>
                    <a:pt x="29023" y="6507"/>
                    <a:pt x="22516" y="0"/>
                    <a:pt x="145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4" name="Google Shape;784;p2"/>
            <p:cNvSpPr/>
            <p:nvPr/>
          </p:nvSpPr>
          <p:spPr>
            <a:xfrm>
              <a:off x="2413875" y="4003575"/>
              <a:ext cx="448300" cy="448300"/>
            </a:xfrm>
            <a:custGeom>
              <a:avLst/>
              <a:gdLst/>
              <a:ahLst/>
              <a:cxnLst/>
              <a:rect l="l" t="t" r="r" b="b"/>
              <a:pathLst>
                <a:path w="17932" h="17932" extrusionOk="0">
                  <a:moveTo>
                    <a:pt x="8984" y="1"/>
                  </a:moveTo>
                  <a:cubicBezTo>
                    <a:pt x="4030" y="1"/>
                    <a:pt x="0" y="4030"/>
                    <a:pt x="0" y="8985"/>
                  </a:cubicBezTo>
                  <a:cubicBezTo>
                    <a:pt x="0" y="13902"/>
                    <a:pt x="4030" y="17931"/>
                    <a:pt x="8984" y="17931"/>
                  </a:cubicBezTo>
                  <a:cubicBezTo>
                    <a:pt x="13901" y="17931"/>
                    <a:pt x="17931" y="13902"/>
                    <a:pt x="17931" y="8985"/>
                  </a:cubicBezTo>
                  <a:cubicBezTo>
                    <a:pt x="17931" y="4030"/>
                    <a:pt x="13901" y="1"/>
                    <a:pt x="898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5" name="Google Shape;785;p2"/>
            <p:cNvSpPr/>
            <p:nvPr/>
          </p:nvSpPr>
          <p:spPr>
            <a:xfrm>
              <a:off x="2406475" y="3996175"/>
              <a:ext cx="463075" cy="463100"/>
            </a:xfrm>
            <a:custGeom>
              <a:avLst/>
              <a:gdLst/>
              <a:ahLst/>
              <a:cxnLst/>
              <a:rect l="l" t="t" r="r" b="b"/>
              <a:pathLst>
                <a:path w="18523" h="18524" extrusionOk="0">
                  <a:moveTo>
                    <a:pt x="9280" y="592"/>
                  </a:moveTo>
                  <a:cubicBezTo>
                    <a:pt x="11646" y="592"/>
                    <a:pt x="13828" y="1591"/>
                    <a:pt x="15380" y="3143"/>
                  </a:cubicBezTo>
                  <a:cubicBezTo>
                    <a:pt x="16933" y="4696"/>
                    <a:pt x="17931" y="6877"/>
                    <a:pt x="17931" y="9281"/>
                  </a:cubicBezTo>
                  <a:cubicBezTo>
                    <a:pt x="17931" y="11647"/>
                    <a:pt x="16933" y="13828"/>
                    <a:pt x="15380" y="15381"/>
                  </a:cubicBezTo>
                  <a:cubicBezTo>
                    <a:pt x="13828" y="16934"/>
                    <a:pt x="11646" y="17932"/>
                    <a:pt x="9280" y="17932"/>
                  </a:cubicBezTo>
                  <a:cubicBezTo>
                    <a:pt x="6877" y="17932"/>
                    <a:pt x="4696" y="16934"/>
                    <a:pt x="3143" y="15381"/>
                  </a:cubicBezTo>
                  <a:cubicBezTo>
                    <a:pt x="1590" y="13828"/>
                    <a:pt x="592" y="11647"/>
                    <a:pt x="592" y="9281"/>
                  </a:cubicBezTo>
                  <a:cubicBezTo>
                    <a:pt x="592" y="6877"/>
                    <a:pt x="1590" y="4696"/>
                    <a:pt x="3143" y="3143"/>
                  </a:cubicBezTo>
                  <a:cubicBezTo>
                    <a:pt x="4696" y="1591"/>
                    <a:pt x="6877" y="592"/>
                    <a:pt x="9280" y="592"/>
                  </a:cubicBezTo>
                  <a:close/>
                  <a:moveTo>
                    <a:pt x="9280" y="1"/>
                  </a:moveTo>
                  <a:cubicBezTo>
                    <a:pt x="4141" y="1"/>
                    <a:pt x="1" y="4142"/>
                    <a:pt x="1" y="9281"/>
                  </a:cubicBezTo>
                  <a:cubicBezTo>
                    <a:pt x="1" y="14383"/>
                    <a:pt x="4141" y="18523"/>
                    <a:pt x="9280" y="18523"/>
                  </a:cubicBezTo>
                  <a:cubicBezTo>
                    <a:pt x="14382" y="18523"/>
                    <a:pt x="18523" y="14383"/>
                    <a:pt x="18523" y="9281"/>
                  </a:cubicBezTo>
                  <a:cubicBezTo>
                    <a:pt x="18523" y="4142"/>
                    <a:pt x="14382" y="1"/>
                    <a:pt x="92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6" name="Google Shape;786;p2"/>
            <p:cNvSpPr/>
            <p:nvPr/>
          </p:nvSpPr>
          <p:spPr>
            <a:xfrm>
              <a:off x="1636575" y="3993425"/>
              <a:ext cx="469550" cy="468625"/>
            </a:xfrm>
            <a:custGeom>
              <a:avLst/>
              <a:gdLst/>
              <a:ahLst/>
              <a:cxnLst/>
              <a:rect l="l" t="t" r="r" b="b"/>
              <a:pathLst>
                <a:path w="18782" h="18745" extrusionOk="0">
                  <a:moveTo>
                    <a:pt x="9391" y="0"/>
                  </a:moveTo>
                  <a:cubicBezTo>
                    <a:pt x="4215" y="0"/>
                    <a:pt x="0" y="4178"/>
                    <a:pt x="0" y="9391"/>
                  </a:cubicBezTo>
                  <a:cubicBezTo>
                    <a:pt x="0" y="14566"/>
                    <a:pt x="4215" y="18744"/>
                    <a:pt x="9391" y="18744"/>
                  </a:cubicBezTo>
                  <a:cubicBezTo>
                    <a:pt x="14567" y="18744"/>
                    <a:pt x="18781" y="14566"/>
                    <a:pt x="18781" y="9391"/>
                  </a:cubicBezTo>
                  <a:cubicBezTo>
                    <a:pt x="18781" y="4178"/>
                    <a:pt x="14567" y="0"/>
                    <a:pt x="939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7" name="Google Shape;787;p2"/>
            <p:cNvSpPr/>
            <p:nvPr/>
          </p:nvSpPr>
          <p:spPr>
            <a:xfrm>
              <a:off x="1629175" y="3985100"/>
              <a:ext cx="484325" cy="485250"/>
            </a:xfrm>
            <a:custGeom>
              <a:avLst/>
              <a:gdLst/>
              <a:ahLst/>
              <a:cxnLst/>
              <a:rect l="l" t="t" r="r" b="b"/>
              <a:pathLst>
                <a:path w="19373" h="19410" extrusionOk="0">
                  <a:moveTo>
                    <a:pt x="9687" y="629"/>
                  </a:moveTo>
                  <a:cubicBezTo>
                    <a:pt x="12201" y="629"/>
                    <a:pt x="14456" y="1664"/>
                    <a:pt x="16120" y="3291"/>
                  </a:cubicBezTo>
                  <a:cubicBezTo>
                    <a:pt x="17746" y="4917"/>
                    <a:pt x="18744" y="7210"/>
                    <a:pt x="18744" y="9724"/>
                  </a:cubicBezTo>
                  <a:cubicBezTo>
                    <a:pt x="18744" y="12201"/>
                    <a:pt x="17746" y="14493"/>
                    <a:pt x="16120" y="16120"/>
                  </a:cubicBezTo>
                  <a:cubicBezTo>
                    <a:pt x="14456" y="17783"/>
                    <a:pt x="12201" y="18781"/>
                    <a:pt x="9687" y="18781"/>
                  </a:cubicBezTo>
                  <a:cubicBezTo>
                    <a:pt x="7173" y="18781"/>
                    <a:pt x="4917" y="17783"/>
                    <a:pt x="3254" y="16120"/>
                  </a:cubicBezTo>
                  <a:cubicBezTo>
                    <a:pt x="1627" y="14493"/>
                    <a:pt x="592" y="12201"/>
                    <a:pt x="592" y="9724"/>
                  </a:cubicBezTo>
                  <a:cubicBezTo>
                    <a:pt x="592" y="7210"/>
                    <a:pt x="1627" y="4917"/>
                    <a:pt x="3254" y="3291"/>
                  </a:cubicBezTo>
                  <a:cubicBezTo>
                    <a:pt x="4917" y="1664"/>
                    <a:pt x="7173" y="629"/>
                    <a:pt x="9687" y="629"/>
                  </a:cubicBezTo>
                  <a:close/>
                  <a:moveTo>
                    <a:pt x="9687" y="0"/>
                  </a:moveTo>
                  <a:cubicBezTo>
                    <a:pt x="4326" y="0"/>
                    <a:pt x="0" y="4363"/>
                    <a:pt x="0" y="9724"/>
                  </a:cubicBezTo>
                  <a:cubicBezTo>
                    <a:pt x="0" y="15047"/>
                    <a:pt x="4326" y="19410"/>
                    <a:pt x="9687" y="19410"/>
                  </a:cubicBezTo>
                  <a:cubicBezTo>
                    <a:pt x="15047" y="19410"/>
                    <a:pt x="19373" y="15047"/>
                    <a:pt x="19373" y="9724"/>
                  </a:cubicBezTo>
                  <a:cubicBezTo>
                    <a:pt x="19373" y="4363"/>
                    <a:pt x="15047" y="0"/>
                    <a:pt x="96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8" name="Google Shape;788;p2"/>
            <p:cNvSpPr/>
            <p:nvPr/>
          </p:nvSpPr>
          <p:spPr>
            <a:xfrm>
              <a:off x="1740075" y="4096925"/>
              <a:ext cx="262525" cy="262525"/>
            </a:xfrm>
            <a:custGeom>
              <a:avLst/>
              <a:gdLst/>
              <a:ahLst/>
              <a:cxnLst/>
              <a:rect l="l" t="t" r="r" b="b"/>
              <a:pathLst>
                <a:path w="10501" h="10501" extrusionOk="0">
                  <a:moveTo>
                    <a:pt x="5251" y="1"/>
                  </a:moveTo>
                  <a:cubicBezTo>
                    <a:pt x="2367" y="1"/>
                    <a:pt x="1" y="2330"/>
                    <a:pt x="1" y="5251"/>
                  </a:cubicBezTo>
                  <a:cubicBezTo>
                    <a:pt x="1" y="8134"/>
                    <a:pt x="2367" y="10500"/>
                    <a:pt x="5251" y="10500"/>
                  </a:cubicBezTo>
                  <a:cubicBezTo>
                    <a:pt x="8134" y="10500"/>
                    <a:pt x="10501" y="8134"/>
                    <a:pt x="10501" y="5251"/>
                  </a:cubicBezTo>
                  <a:cubicBezTo>
                    <a:pt x="10501" y="2330"/>
                    <a:pt x="8134" y="1"/>
                    <a:pt x="52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9" name="Google Shape;789;p2"/>
            <p:cNvSpPr/>
            <p:nvPr/>
          </p:nvSpPr>
          <p:spPr>
            <a:xfrm>
              <a:off x="1732700" y="4088600"/>
              <a:ext cx="277300" cy="278250"/>
            </a:xfrm>
            <a:custGeom>
              <a:avLst/>
              <a:gdLst/>
              <a:ahLst/>
              <a:cxnLst/>
              <a:rect l="l" t="t" r="r" b="b"/>
              <a:pathLst>
                <a:path w="11092" h="11130" extrusionOk="0">
                  <a:moveTo>
                    <a:pt x="5546" y="629"/>
                  </a:moveTo>
                  <a:cubicBezTo>
                    <a:pt x="6914" y="629"/>
                    <a:pt x="8134" y="1184"/>
                    <a:pt x="9021" y="2071"/>
                  </a:cubicBezTo>
                  <a:cubicBezTo>
                    <a:pt x="9945" y="2959"/>
                    <a:pt x="10500" y="4216"/>
                    <a:pt x="10500" y="5584"/>
                  </a:cubicBezTo>
                  <a:cubicBezTo>
                    <a:pt x="10500" y="6915"/>
                    <a:pt x="9945" y="8172"/>
                    <a:pt x="9021" y="9059"/>
                  </a:cubicBezTo>
                  <a:cubicBezTo>
                    <a:pt x="8134" y="9946"/>
                    <a:pt x="6914" y="10501"/>
                    <a:pt x="5546" y="10501"/>
                  </a:cubicBezTo>
                  <a:cubicBezTo>
                    <a:pt x="4178" y="10501"/>
                    <a:pt x="2958" y="9946"/>
                    <a:pt x="2033" y="9059"/>
                  </a:cubicBezTo>
                  <a:cubicBezTo>
                    <a:pt x="1146" y="8172"/>
                    <a:pt x="592" y="6915"/>
                    <a:pt x="592" y="5584"/>
                  </a:cubicBezTo>
                  <a:cubicBezTo>
                    <a:pt x="592" y="4216"/>
                    <a:pt x="1146" y="2959"/>
                    <a:pt x="2033" y="2071"/>
                  </a:cubicBezTo>
                  <a:cubicBezTo>
                    <a:pt x="2958" y="1184"/>
                    <a:pt x="4178" y="629"/>
                    <a:pt x="5546" y="629"/>
                  </a:cubicBezTo>
                  <a:close/>
                  <a:moveTo>
                    <a:pt x="5546" y="1"/>
                  </a:moveTo>
                  <a:cubicBezTo>
                    <a:pt x="2477" y="1"/>
                    <a:pt x="0" y="2515"/>
                    <a:pt x="0" y="5584"/>
                  </a:cubicBezTo>
                  <a:cubicBezTo>
                    <a:pt x="0" y="8652"/>
                    <a:pt x="2477" y="11129"/>
                    <a:pt x="5546" y="11129"/>
                  </a:cubicBezTo>
                  <a:cubicBezTo>
                    <a:pt x="8614" y="11129"/>
                    <a:pt x="11091" y="8652"/>
                    <a:pt x="11091" y="5584"/>
                  </a:cubicBezTo>
                  <a:cubicBezTo>
                    <a:pt x="11091" y="2515"/>
                    <a:pt x="8614" y="1"/>
                    <a:pt x="55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0" name="Google Shape;790;p2"/>
            <p:cNvSpPr/>
            <p:nvPr/>
          </p:nvSpPr>
          <p:spPr>
            <a:xfrm>
              <a:off x="1304750" y="4090450"/>
              <a:ext cx="274525" cy="274550"/>
            </a:xfrm>
            <a:custGeom>
              <a:avLst/>
              <a:gdLst/>
              <a:ahLst/>
              <a:cxnLst/>
              <a:rect l="l" t="t" r="r" b="b"/>
              <a:pathLst>
                <a:path w="10981" h="10982" extrusionOk="0">
                  <a:moveTo>
                    <a:pt x="5509" y="1"/>
                  </a:moveTo>
                  <a:cubicBezTo>
                    <a:pt x="2478" y="1"/>
                    <a:pt x="1" y="2478"/>
                    <a:pt x="1" y="5510"/>
                  </a:cubicBezTo>
                  <a:cubicBezTo>
                    <a:pt x="1" y="8541"/>
                    <a:pt x="2478" y="10981"/>
                    <a:pt x="5509" y="10981"/>
                  </a:cubicBezTo>
                  <a:cubicBezTo>
                    <a:pt x="8541" y="10981"/>
                    <a:pt x="10981" y="8541"/>
                    <a:pt x="10981" y="5510"/>
                  </a:cubicBezTo>
                  <a:cubicBezTo>
                    <a:pt x="10981" y="2478"/>
                    <a:pt x="8541" y="1"/>
                    <a:pt x="55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1" name="Google Shape;791;p2"/>
            <p:cNvSpPr/>
            <p:nvPr/>
          </p:nvSpPr>
          <p:spPr>
            <a:xfrm>
              <a:off x="1297350" y="4083075"/>
              <a:ext cx="290250" cy="289300"/>
            </a:xfrm>
            <a:custGeom>
              <a:avLst/>
              <a:gdLst/>
              <a:ahLst/>
              <a:cxnLst/>
              <a:rect l="l" t="t" r="r" b="b"/>
              <a:pathLst>
                <a:path w="11610" h="11572" extrusionOk="0">
                  <a:moveTo>
                    <a:pt x="5805" y="592"/>
                  </a:moveTo>
                  <a:cubicBezTo>
                    <a:pt x="7210" y="592"/>
                    <a:pt x="8504" y="1183"/>
                    <a:pt x="9465" y="2108"/>
                  </a:cubicBezTo>
                  <a:cubicBezTo>
                    <a:pt x="10390" y="3069"/>
                    <a:pt x="10981" y="4363"/>
                    <a:pt x="10981" y="5805"/>
                  </a:cubicBezTo>
                  <a:cubicBezTo>
                    <a:pt x="10981" y="7209"/>
                    <a:pt x="10390" y="8503"/>
                    <a:pt x="9465" y="9465"/>
                  </a:cubicBezTo>
                  <a:cubicBezTo>
                    <a:pt x="8504" y="10389"/>
                    <a:pt x="7210" y="10980"/>
                    <a:pt x="5805" y="10980"/>
                  </a:cubicBezTo>
                  <a:cubicBezTo>
                    <a:pt x="4363" y="10980"/>
                    <a:pt x="3070" y="10389"/>
                    <a:pt x="2108" y="9465"/>
                  </a:cubicBezTo>
                  <a:cubicBezTo>
                    <a:pt x="1184" y="8503"/>
                    <a:pt x="592" y="7209"/>
                    <a:pt x="592" y="5805"/>
                  </a:cubicBezTo>
                  <a:cubicBezTo>
                    <a:pt x="592" y="4363"/>
                    <a:pt x="1184" y="3069"/>
                    <a:pt x="2108" y="2108"/>
                  </a:cubicBezTo>
                  <a:cubicBezTo>
                    <a:pt x="3070" y="1183"/>
                    <a:pt x="4363" y="592"/>
                    <a:pt x="5805" y="592"/>
                  </a:cubicBezTo>
                  <a:close/>
                  <a:moveTo>
                    <a:pt x="5805" y="0"/>
                  </a:moveTo>
                  <a:cubicBezTo>
                    <a:pt x="2589" y="0"/>
                    <a:pt x="1" y="2588"/>
                    <a:pt x="1" y="5805"/>
                  </a:cubicBezTo>
                  <a:cubicBezTo>
                    <a:pt x="1" y="8984"/>
                    <a:pt x="2589" y="11572"/>
                    <a:pt x="5805" y="11572"/>
                  </a:cubicBezTo>
                  <a:cubicBezTo>
                    <a:pt x="8985" y="11572"/>
                    <a:pt x="11610" y="8984"/>
                    <a:pt x="11610" y="5805"/>
                  </a:cubicBezTo>
                  <a:cubicBezTo>
                    <a:pt x="11610" y="2588"/>
                    <a:pt x="8985" y="0"/>
                    <a:pt x="5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2" name="Google Shape;792;p2"/>
            <p:cNvSpPr/>
            <p:nvPr/>
          </p:nvSpPr>
          <p:spPr>
            <a:xfrm>
              <a:off x="1364825" y="4150550"/>
              <a:ext cx="154375" cy="154375"/>
            </a:xfrm>
            <a:custGeom>
              <a:avLst/>
              <a:gdLst/>
              <a:ahLst/>
              <a:cxnLst/>
              <a:rect l="l" t="t" r="r" b="b"/>
              <a:pathLst>
                <a:path w="6175" h="6175" extrusionOk="0">
                  <a:moveTo>
                    <a:pt x="3106" y="0"/>
                  </a:moveTo>
                  <a:cubicBezTo>
                    <a:pt x="1406" y="0"/>
                    <a:pt x="1" y="1405"/>
                    <a:pt x="1" y="3106"/>
                  </a:cubicBezTo>
                  <a:cubicBezTo>
                    <a:pt x="1" y="4806"/>
                    <a:pt x="1406" y="6174"/>
                    <a:pt x="3106" y="6174"/>
                  </a:cubicBezTo>
                  <a:cubicBezTo>
                    <a:pt x="4807" y="6174"/>
                    <a:pt x="6175" y="4806"/>
                    <a:pt x="6175" y="3106"/>
                  </a:cubicBezTo>
                  <a:cubicBezTo>
                    <a:pt x="6175" y="1405"/>
                    <a:pt x="4807" y="0"/>
                    <a:pt x="31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3" name="Google Shape;793;p2"/>
            <p:cNvSpPr/>
            <p:nvPr/>
          </p:nvSpPr>
          <p:spPr>
            <a:xfrm>
              <a:off x="1357450" y="4143150"/>
              <a:ext cx="169150" cy="169150"/>
            </a:xfrm>
            <a:custGeom>
              <a:avLst/>
              <a:gdLst/>
              <a:ahLst/>
              <a:cxnLst/>
              <a:rect l="l" t="t" r="r" b="b"/>
              <a:pathLst>
                <a:path w="6766" h="6766" extrusionOk="0">
                  <a:moveTo>
                    <a:pt x="3401" y="629"/>
                  </a:moveTo>
                  <a:cubicBezTo>
                    <a:pt x="4141" y="629"/>
                    <a:pt x="4843" y="925"/>
                    <a:pt x="5361" y="1442"/>
                  </a:cubicBezTo>
                  <a:cubicBezTo>
                    <a:pt x="5841" y="1923"/>
                    <a:pt x="6174" y="2625"/>
                    <a:pt x="6174" y="3402"/>
                  </a:cubicBezTo>
                  <a:cubicBezTo>
                    <a:pt x="6174" y="4141"/>
                    <a:pt x="5841" y="4843"/>
                    <a:pt x="5361" y="5361"/>
                  </a:cubicBezTo>
                  <a:cubicBezTo>
                    <a:pt x="4843" y="5842"/>
                    <a:pt x="4141" y="6174"/>
                    <a:pt x="3401" y="6174"/>
                  </a:cubicBezTo>
                  <a:cubicBezTo>
                    <a:pt x="2625" y="6174"/>
                    <a:pt x="1923" y="5842"/>
                    <a:pt x="1442" y="5361"/>
                  </a:cubicBezTo>
                  <a:cubicBezTo>
                    <a:pt x="924" y="4843"/>
                    <a:pt x="629" y="4141"/>
                    <a:pt x="629" y="3402"/>
                  </a:cubicBezTo>
                  <a:cubicBezTo>
                    <a:pt x="629" y="2625"/>
                    <a:pt x="924" y="1923"/>
                    <a:pt x="1442" y="1442"/>
                  </a:cubicBezTo>
                  <a:cubicBezTo>
                    <a:pt x="1923" y="925"/>
                    <a:pt x="2625" y="629"/>
                    <a:pt x="3401" y="629"/>
                  </a:cubicBezTo>
                  <a:close/>
                  <a:moveTo>
                    <a:pt x="3401" y="0"/>
                  </a:moveTo>
                  <a:cubicBezTo>
                    <a:pt x="1516" y="0"/>
                    <a:pt x="0" y="1516"/>
                    <a:pt x="0" y="3402"/>
                  </a:cubicBezTo>
                  <a:cubicBezTo>
                    <a:pt x="0" y="5250"/>
                    <a:pt x="1516" y="6766"/>
                    <a:pt x="3401" y="6766"/>
                  </a:cubicBezTo>
                  <a:cubicBezTo>
                    <a:pt x="5250" y="6766"/>
                    <a:pt x="6766" y="5250"/>
                    <a:pt x="6766" y="3402"/>
                  </a:cubicBezTo>
                  <a:cubicBezTo>
                    <a:pt x="6766" y="1516"/>
                    <a:pt x="5250" y="0"/>
                    <a:pt x="34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4" name="Google Shape;794;p2"/>
            <p:cNvSpPr/>
            <p:nvPr/>
          </p:nvSpPr>
          <p:spPr>
            <a:xfrm>
              <a:off x="1150400" y="4228175"/>
              <a:ext cx="1488100" cy="25"/>
            </a:xfrm>
            <a:custGeom>
              <a:avLst/>
              <a:gdLst/>
              <a:ahLst/>
              <a:cxnLst/>
              <a:rect l="l" t="t" r="r" b="b"/>
              <a:pathLst>
                <a:path w="59524" h="1" extrusionOk="0">
                  <a:moveTo>
                    <a:pt x="59523" y="1"/>
                  </a:moveTo>
                  <a:lnTo>
                    <a:pt x="1" y="1"/>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5" name="Google Shape;795;p2"/>
            <p:cNvSpPr/>
            <p:nvPr/>
          </p:nvSpPr>
          <p:spPr>
            <a:xfrm>
              <a:off x="1143000" y="4219850"/>
              <a:ext cx="1502900" cy="15750"/>
            </a:xfrm>
            <a:custGeom>
              <a:avLst/>
              <a:gdLst/>
              <a:ahLst/>
              <a:cxnLst/>
              <a:rect l="l" t="t" r="r" b="b"/>
              <a:pathLst>
                <a:path w="60116" h="630" extrusionOk="0">
                  <a:moveTo>
                    <a:pt x="297" y="1"/>
                  </a:moveTo>
                  <a:cubicBezTo>
                    <a:pt x="112" y="1"/>
                    <a:pt x="1" y="149"/>
                    <a:pt x="1" y="334"/>
                  </a:cubicBezTo>
                  <a:cubicBezTo>
                    <a:pt x="1" y="481"/>
                    <a:pt x="112" y="629"/>
                    <a:pt x="297" y="629"/>
                  </a:cubicBezTo>
                  <a:lnTo>
                    <a:pt x="59819" y="629"/>
                  </a:lnTo>
                  <a:cubicBezTo>
                    <a:pt x="59967" y="629"/>
                    <a:pt x="60115" y="481"/>
                    <a:pt x="60115" y="334"/>
                  </a:cubicBezTo>
                  <a:cubicBezTo>
                    <a:pt x="60115" y="149"/>
                    <a:pt x="59967" y="1"/>
                    <a:pt x="598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6" name="Google Shape;796;p2"/>
            <p:cNvSpPr/>
            <p:nvPr/>
          </p:nvSpPr>
          <p:spPr>
            <a:xfrm>
              <a:off x="2662500" y="939625"/>
              <a:ext cx="943700" cy="739450"/>
            </a:xfrm>
            <a:custGeom>
              <a:avLst/>
              <a:gdLst/>
              <a:ahLst/>
              <a:cxnLst/>
              <a:rect l="l" t="t" r="r" b="b"/>
              <a:pathLst>
                <a:path w="37748" h="29578" extrusionOk="0">
                  <a:moveTo>
                    <a:pt x="1" y="1"/>
                  </a:moveTo>
                  <a:lnTo>
                    <a:pt x="1" y="29577"/>
                  </a:lnTo>
                  <a:lnTo>
                    <a:pt x="3587" y="29577"/>
                  </a:lnTo>
                  <a:cubicBezTo>
                    <a:pt x="5472" y="27507"/>
                    <a:pt x="7653" y="25917"/>
                    <a:pt x="10093" y="24956"/>
                  </a:cubicBezTo>
                  <a:cubicBezTo>
                    <a:pt x="15454" y="22775"/>
                    <a:pt x="20260" y="21998"/>
                    <a:pt x="24623" y="21998"/>
                  </a:cubicBezTo>
                  <a:cubicBezTo>
                    <a:pt x="29503" y="21998"/>
                    <a:pt x="33829" y="22960"/>
                    <a:pt x="37747" y="24106"/>
                  </a:cubicBezTo>
                  <a:lnTo>
                    <a:pt x="377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7" name="Google Shape;797;p2"/>
            <p:cNvSpPr/>
            <p:nvPr/>
          </p:nvSpPr>
          <p:spPr>
            <a:xfrm>
              <a:off x="2752150" y="1489575"/>
              <a:ext cx="854050" cy="189500"/>
            </a:xfrm>
            <a:custGeom>
              <a:avLst/>
              <a:gdLst/>
              <a:ahLst/>
              <a:cxnLst/>
              <a:rect l="l" t="t" r="r" b="b"/>
              <a:pathLst>
                <a:path w="34162" h="7580" extrusionOk="0">
                  <a:moveTo>
                    <a:pt x="21037" y="0"/>
                  </a:moveTo>
                  <a:cubicBezTo>
                    <a:pt x="16674" y="0"/>
                    <a:pt x="11868" y="777"/>
                    <a:pt x="6507" y="2958"/>
                  </a:cubicBezTo>
                  <a:cubicBezTo>
                    <a:pt x="4067" y="3919"/>
                    <a:pt x="1886" y="5509"/>
                    <a:pt x="1" y="7579"/>
                  </a:cubicBezTo>
                  <a:lnTo>
                    <a:pt x="34161" y="7579"/>
                  </a:lnTo>
                  <a:lnTo>
                    <a:pt x="34161" y="2108"/>
                  </a:lnTo>
                  <a:cubicBezTo>
                    <a:pt x="30243" y="962"/>
                    <a:pt x="25917" y="0"/>
                    <a:pt x="210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8" name="Google Shape;798;p2"/>
            <p:cNvSpPr/>
            <p:nvPr/>
          </p:nvSpPr>
          <p:spPr>
            <a:xfrm>
              <a:off x="2662500" y="1694750"/>
              <a:ext cx="943700" cy="74900"/>
            </a:xfrm>
            <a:custGeom>
              <a:avLst/>
              <a:gdLst/>
              <a:ahLst/>
              <a:cxnLst/>
              <a:rect l="l" t="t" r="r" b="b"/>
              <a:pathLst>
                <a:path w="37748" h="2996" extrusionOk="0">
                  <a:moveTo>
                    <a:pt x="1" y="1"/>
                  </a:moveTo>
                  <a:lnTo>
                    <a:pt x="1" y="2995"/>
                  </a:lnTo>
                  <a:lnTo>
                    <a:pt x="37747" y="2995"/>
                  </a:lnTo>
                  <a:lnTo>
                    <a:pt x="377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9" name="Google Shape;799;p2"/>
            <p:cNvSpPr/>
            <p:nvPr/>
          </p:nvSpPr>
          <p:spPr>
            <a:xfrm>
              <a:off x="2662500" y="1679050"/>
              <a:ext cx="943700" cy="15725"/>
            </a:xfrm>
            <a:custGeom>
              <a:avLst/>
              <a:gdLst/>
              <a:ahLst/>
              <a:cxnLst/>
              <a:rect l="l" t="t" r="r" b="b"/>
              <a:pathLst>
                <a:path w="37748" h="629" extrusionOk="0">
                  <a:moveTo>
                    <a:pt x="1" y="0"/>
                  </a:moveTo>
                  <a:lnTo>
                    <a:pt x="1" y="629"/>
                  </a:lnTo>
                  <a:lnTo>
                    <a:pt x="37747" y="629"/>
                  </a:lnTo>
                  <a:lnTo>
                    <a:pt x="3774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0" name="Google Shape;800;p2"/>
            <p:cNvSpPr/>
            <p:nvPr/>
          </p:nvSpPr>
          <p:spPr>
            <a:xfrm>
              <a:off x="2655100" y="932250"/>
              <a:ext cx="959425" cy="844800"/>
            </a:xfrm>
            <a:custGeom>
              <a:avLst/>
              <a:gdLst/>
              <a:ahLst/>
              <a:cxnLst/>
              <a:rect l="l" t="t" r="r" b="b"/>
              <a:pathLst>
                <a:path w="38377" h="33792" extrusionOk="0">
                  <a:moveTo>
                    <a:pt x="37748" y="629"/>
                  </a:moveTo>
                  <a:lnTo>
                    <a:pt x="37748" y="33200"/>
                  </a:lnTo>
                  <a:lnTo>
                    <a:pt x="592" y="33200"/>
                  </a:lnTo>
                  <a:lnTo>
                    <a:pt x="592" y="629"/>
                  </a:lnTo>
                  <a:close/>
                  <a:moveTo>
                    <a:pt x="297" y="0"/>
                  </a:moveTo>
                  <a:cubicBezTo>
                    <a:pt x="223" y="0"/>
                    <a:pt x="149" y="37"/>
                    <a:pt x="75" y="111"/>
                  </a:cubicBezTo>
                  <a:cubicBezTo>
                    <a:pt x="1" y="148"/>
                    <a:pt x="1" y="222"/>
                    <a:pt x="1" y="296"/>
                  </a:cubicBezTo>
                  <a:lnTo>
                    <a:pt x="1" y="33495"/>
                  </a:lnTo>
                  <a:cubicBezTo>
                    <a:pt x="1" y="33569"/>
                    <a:pt x="1" y="33643"/>
                    <a:pt x="75" y="33717"/>
                  </a:cubicBezTo>
                  <a:cubicBezTo>
                    <a:pt x="149" y="33791"/>
                    <a:pt x="223" y="33791"/>
                    <a:pt x="297" y="33791"/>
                  </a:cubicBezTo>
                  <a:lnTo>
                    <a:pt x="38043" y="33791"/>
                  </a:lnTo>
                  <a:cubicBezTo>
                    <a:pt x="38154" y="33791"/>
                    <a:pt x="38228" y="33791"/>
                    <a:pt x="38265" y="33717"/>
                  </a:cubicBezTo>
                  <a:cubicBezTo>
                    <a:pt x="38339" y="33643"/>
                    <a:pt x="38376" y="33569"/>
                    <a:pt x="38376" y="33495"/>
                  </a:cubicBezTo>
                  <a:lnTo>
                    <a:pt x="38376" y="296"/>
                  </a:lnTo>
                  <a:cubicBezTo>
                    <a:pt x="38376" y="222"/>
                    <a:pt x="38339" y="148"/>
                    <a:pt x="38265" y="111"/>
                  </a:cubicBezTo>
                  <a:cubicBezTo>
                    <a:pt x="38228" y="37"/>
                    <a:pt x="38154" y="0"/>
                    <a:pt x="380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1" name="Google Shape;801;p2"/>
            <p:cNvSpPr/>
            <p:nvPr/>
          </p:nvSpPr>
          <p:spPr>
            <a:xfrm>
              <a:off x="2662500" y="939625"/>
              <a:ext cx="943700" cy="141450"/>
            </a:xfrm>
            <a:custGeom>
              <a:avLst/>
              <a:gdLst/>
              <a:ahLst/>
              <a:cxnLst/>
              <a:rect l="l" t="t" r="r" b="b"/>
              <a:pathLst>
                <a:path w="37748" h="5658" extrusionOk="0">
                  <a:moveTo>
                    <a:pt x="1" y="1"/>
                  </a:moveTo>
                  <a:lnTo>
                    <a:pt x="1" y="5657"/>
                  </a:lnTo>
                  <a:lnTo>
                    <a:pt x="37747" y="5657"/>
                  </a:lnTo>
                  <a:lnTo>
                    <a:pt x="3774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2" name="Google Shape;802;p2"/>
            <p:cNvSpPr/>
            <p:nvPr/>
          </p:nvSpPr>
          <p:spPr>
            <a:xfrm>
              <a:off x="2655100" y="932250"/>
              <a:ext cx="959425" cy="156225"/>
            </a:xfrm>
            <a:custGeom>
              <a:avLst/>
              <a:gdLst/>
              <a:ahLst/>
              <a:cxnLst/>
              <a:rect l="l" t="t" r="r" b="b"/>
              <a:pathLst>
                <a:path w="38377" h="6249" extrusionOk="0">
                  <a:moveTo>
                    <a:pt x="37748" y="629"/>
                  </a:moveTo>
                  <a:lnTo>
                    <a:pt x="37748" y="5657"/>
                  </a:lnTo>
                  <a:lnTo>
                    <a:pt x="592" y="5657"/>
                  </a:lnTo>
                  <a:lnTo>
                    <a:pt x="592" y="629"/>
                  </a:lnTo>
                  <a:close/>
                  <a:moveTo>
                    <a:pt x="297" y="0"/>
                  </a:moveTo>
                  <a:cubicBezTo>
                    <a:pt x="223" y="0"/>
                    <a:pt x="149" y="37"/>
                    <a:pt x="75" y="111"/>
                  </a:cubicBezTo>
                  <a:cubicBezTo>
                    <a:pt x="1" y="148"/>
                    <a:pt x="1" y="222"/>
                    <a:pt x="1" y="296"/>
                  </a:cubicBezTo>
                  <a:lnTo>
                    <a:pt x="1" y="5952"/>
                  </a:lnTo>
                  <a:cubicBezTo>
                    <a:pt x="1" y="6026"/>
                    <a:pt x="1" y="6100"/>
                    <a:pt x="75" y="6174"/>
                  </a:cubicBezTo>
                  <a:cubicBezTo>
                    <a:pt x="149" y="6211"/>
                    <a:pt x="223" y="6248"/>
                    <a:pt x="297" y="6248"/>
                  </a:cubicBezTo>
                  <a:lnTo>
                    <a:pt x="38043" y="6248"/>
                  </a:lnTo>
                  <a:cubicBezTo>
                    <a:pt x="38154" y="6248"/>
                    <a:pt x="38228" y="6211"/>
                    <a:pt x="38265" y="6174"/>
                  </a:cubicBezTo>
                  <a:cubicBezTo>
                    <a:pt x="38339" y="6100"/>
                    <a:pt x="38376" y="6026"/>
                    <a:pt x="38376" y="5952"/>
                  </a:cubicBezTo>
                  <a:lnTo>
                    <a:pt x="38376" y="296"/>
                  </a:lnTo>
                  <a:cubicBezTo>
                    <a:pt x="38376" y="222"/>
                    <a:pt x="38339" y="148"/>
                    <a:pt x="38265" y="111"/>
                  </a:cubicBezTo>
                  <a:cubicBezTo>
                    <a:pt x="38228" y="37"/>
                    <a:pt x="38154" y="0"/>
                    <a:pt x="380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3" name="Google Shape;803;p2"/>
            <p:cNvSpPr/>
            <p:nvPr/>
          </p:nvSpPr>
          <p:spPr>
            <a:xfrm>
              <a:off x="2942550" y="1191950"/>
              <a:ext cx="389150" cy="389150"/>
            </a:xfrm>
            <a:custGeom>
              <a:avLst/>
              <a:gdLst/>
              <a:ahLst/>
              <a:cxnLst/>
              <a:rect l="l" t="t" r="r" b="b"/>
              <a:pathLst>
                <a:path w="15566" h="15566" extrusionOk="0">
                  <a:moveTo>
                    <a:pt x="7801" y="1"/>
                  </a:moveTo>
                  <a:cubicBezTo>
                    <a:pt x="3476" y="1"/>
                    <a:pt x="1" y="3476"/>
                    <a:pt x="1" y="7765"/>
                  </a:cubicBezTo>
                  <a:cubicBezTo>
                    <a:pt x="1" y="12090"/>
                    <a:pt x="3476" y="15565"/>
                    <a:pt x="7801" y="15565"/>
                  </a:cubicBezTo>
                  <a:cubicBezTo>
                    <a:pt x="12090" y="15565"/>
                    <a:pt x="15565" y="12090"/>
                    <a:pt x="15565" y="7765"/>
                  </a:cubicBezTo>
                  <a:cubicBezTo>
                    <a:pt x="15565" y="3476"/>
                    <a:pt x="12090" y="1"/>
                    <a:pt x="7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4" name="Google Shape;804;p2"/>
            <p:cNvSpPr/>
            <p:nvPr/>
          </p:nvSpPr>
          <p:spPr>
            <a:xfrm>
              <a:off x="2935150" y="1183650"/>
              <a:ext cx="404850" cy="404850"/>
            </a:xfrm>
            <a:custGeom>
              <a:avLst/>
              <a:gdLst/>
              <a:ahLst/>
              <a:cxnLst/>
              <a:rect l="l" t="t" r="r" b="b"/>
              <a:pathLst>
                <a:path w="16194" h="16194" extrusionOk="0">
                  <a:moveTo>
                    <a:pt x="8097" y="629"/>
                  </a:moveTo>
                  <a:cubicBezTo>
                    <a:pt x="10168" y="629"/>
                    <a:pt x="12016" y="1479"/>
                    <a:pt x="13384" y="2810"/>
                  </a:cubicBezTo>
                  <a:cubicBezTo>
                    <a:pt x="14715" y="4178"/>
                    <a:pt x="15565" y="6026"/>
                    <a:pt x="15565" y="8097"/>
                  </a:cubicBezTo>
                  <a:cubicBezTo>
                    <a:pt x="15565" y="10167"/>
                    <a:pt x="14715" y="12052"/>
                    <a:pt x="13384" y="13383"/>
                  </a:cubicBezTo>
                  <a:cubicBezTo>
                    <a:pt x="12016" y="14751"/>
                    <a:pt x="10168" y="15565"/>
                    <a:pt x="8097" y="15565"/>
                  </a:cubicBezTo>
                  <a:cubicBezTo>
                    <a:pt x="6027" y="15565"/>
                    <a:pt x="4142" y="14751"/>
                    <a:pt x="2811" y="13383"/>
                  </a:cubicBezTo>
                  <a:cubicBezTo>
                    <a:pt x="1443" y="12052"/>
                    <a:pt x="629" y="10167"/>
                    <a:pt x="629" y="8097"/>
                  </a:cubicBezTo>
                  <a:cubicBezTo>
                    <a:pt x="629" y="6026"/>
                    <a:pt x="1443" y="4178"/>
                    <a:pt x="2811" y="2810"/>
                  </a:cubicBezTo>
                  <a:cubicBezTo>
                    <a:pt x="4142" y="1479"/>
                    <a:pt x="6027" y="629"/>
                    <a:pt x="8097" y="629"/>
                  </a:cubicBezTo>
                  <a:close/>
                  <a:moveTo>
                    <a:pt x="8097" y="0"/>
                  </a:moveTo>
                  <a:cubicBezTo>
                    <a:pt x="3624" y="0"/>
                    <a:pt x="1" y="3623"/>
                    <a:pt x="1" y="8097"/>
                  </a:cubicBezTo>
                  <a:cubicBezTo>
                    <a:pt x="1" y="12570"/>
                    <a:pt x="3624" y="16193"/>
                    <a:pt x="8097" y="16193"/>
                  </a:cubicBezTo>
                  <a:cubicBezTo>
                    <a:pt x="12571" y="16193"/>
                    <a:pt x="16194" y="12570"/>
                    <a:pt x="16194" y="8097"/>
                  </a:cubicBezTo>
                  <a:cubicBezTo>
                    <a:pt x="16194" y="3623"/>
                    <a:pt x="12571" y="0"/>
                    <a:pt x="80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5" name="Google Shape;805;p2"/>
            <p:cNvSpPr/>
            <p:nvPr/>
          </p:nvSpPr>
          <p:spPr>
            <a:xfrm>
              <a:off x="3046075" y="1257575"/>
              <a:ext cx="228325" cy="263450"/>
            </a:xfrm>
            <a:custGeom>
              <a:avLst/>
              <a:gdLst/>
              <a:ahLst/>
              <a:cxnLst/>
              <a:rect l="l" t="t" r="r" b="b"/>
              <a:pathLst>
                <a:path w="9133" h="10538" extrusionOk="0">
                  <a:moveTo>
                    <a:pt x="0" y="1"/>
                  </a:moveTo>
                  <a:lnTo>
                    <a:pt x="0" y="10537"/>
                  </a:lnTo>
                  <a:lnTo>
                    <a:pt x="9132" y="5288"/>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6" name="Google Shape;806;p2"/>
            <p:cNvSpPr/>
            <p:nvPr/>
          </p:nvSpPr>
          <p:spPr>
            <a:xfrm>
              <a:off x="3038675" y="1250425"/>
              <a:ext cx="243100" cy="278675"/>
            </a:xfrm>
            <a:custGeom>
              <a:avLst/>
              <a:gdLst/>
              <a:ahLst/>
              <a:cxnLst/>
              <a:rect l="l" t="t" r="r" b="b"/>
              <a:pathLst>
                <a:path w="9724" h="11147" extrusionOk="0">
                  <a:moveTo>
                    <a:pt x="592" y="838"/>
                  </a:moveTo>
                  <a:lnTo>
                    <a:pt x="8800" y="5574"/>
                  </a:lnTo>
                  <a:lnTo>
                    <a:pt x="592" y="10306"/>
                  </a:lnTo>
                  <a:lnTo>
                    <a:pt x="592" y="838"/>
                  </a:lnTo>
                  <a:close/>
                  <a:moveTo>
                    <a:pt x="310" y="0"/>
                  </a:moveTo>
                  <a:cubicBezTo>
                    <a:pt x="259" y="0"/>
                    <a:pt x="204" y="9"/>
                    <a:pt x="148" y="28"/>
                  </a:cubicBezTo>
                  <a:cubicBezTo>
                    <a:pt x="38" y="102"/>
                    <a:pt x="1" y="213"/>
                    <a:pt x="1" y="287"/>
                  </a:cubicBezTo>
                  <a:lnTo>
                    <a:pt x="1" y="10823"/>
                  </a:lnTo>
                  <a:cubicBezTo>
                    <a:pt x="1" y="10934"/>
                    <a:pt x="38" y="11045"/>
                    <a:pt x="148" y="11119"/>
                  </a:cubicBezTo>
                  <a:cubicBezTo>
                    <a:pt x="204" y="11138"/>
                    <a:pt x="259" y="11147"/>
                    <a:pt x="310" y="11147"/>
                  </a:cubicBezTo>
                  <a:cubicBezTo>
                    <a:pt x="361" y="11147"/>
                    <a:pt x="407" y="11138"/>
                    <a:pt x="444" y="11119"/>
                  </a:cubicBezTo>
                  <a:lnTo>
                    <a:pt x="9576" y="5832"/>
                  </a:lnTo>
                  <a:cubicBezTo>
                    <a:pt x="9687" y="5795"/>
                    <a:pt x="9724" y="5684"/>
                    <a:pt x="9724" y="5574"/>
                  </a:cubicBezTo>
                  <a:cubicBezTo>
                    <a:pt x="9724" y="5463"/>
                    <a:pt x="9687" y="5352"/>
                    <a:pt x="9576" y="5315"/>
                  </a:cubicBezTo>
                  <a:lnTo>
                    <a:pt x="444" y="28"/>
                  </a:lnTo>
                  <a:cubicBezTo>
                    <a:pt x="407" y="9"/>
                    <a:pt x="361" y="0"/>
                    <a:pt x="3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07" name="Google Shape;807;p2"/>
          <p:cNvGrpSpPr/>
          <p:nvPr/>
        </p:nvGrpSpPr>
        <p:grpSpPr>
          <a:xfrm>
            <a:off x="737847" y="280745"/>
            <a:ext cx="635100" cy="734640"/>
            <a:chOff x="731647" y="573573"/>
            <a:chExt cx="635100" cy="734640"/>
          </a:xfrm>
        </p:grpSpPr>
        <p:grpSp>
          <p:nvGrpSpPr>
            <p:cNvPr id="808" name="Google Shape;808;p2"/>
            <p:cNvGrpSpPr/>
            <p:nvPr/>
          </p:nvGrpSpPr>
          <p:grpSpPr>
            <a:xfrm>
              <a:off x="731647" y="573573"/>
              <a:ext cx="635100" cy="635100"/>
              <a:chOff x="917231" y="750460"/>
              <a:chExt cx="635100" cy="635100"/>
            </a:xfrm>
          </p:grpSpPr>
          <p:sp>
            <p:nvSpPr>
              <p:cNvPr id="809" name="Google Shape;809;p2"/>
              <p:cNvSpPr/>
              <p:nvPr/>
            </p:nvSpPr>
            <p:spPr>
              <a:xfrm>
                <a:off x="917231" y="750460"/>
                <a:ext cx="635100" cy="6351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0" name="Google Shape;810;p2"/>
              <p:cNvSpPr/>
              <p:nvPr/>
            </p:nvSpPr>
            <p:spPr>
              <a:xfrm>
                <a:off x="1001943" y="835185"/>
                <a:ext cx="465600" cy="4656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11" name="Google Shape;811;p2"/>
            <p:cNvGrpSpPr/>
            <p:nvPr/>
          </p:nvGrpSpPr>
          <p:grpSpPr>
            <a:xfrm>
              <a:off x="961679" y="1281213"/>
              <a:ext cx="175013" cy="27000"/>
              <a:chOff x="5662375" y="212375"/>
              <a:chExt cx="175013" cy="27000"/>
            </a:xfrm>
          </p:grpSpPr>
          <p:sp>
            <p:nvSpPr>
              <p:cNvPr id="812" name="Google Shape;812;p2"/>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13" name="Google Shape;813;p2"/>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14" name="Google Shape;814;p2"/>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grpSp>
      </p:grpSp>
      <p:grpSp>
        <p:nvGrpSpPr>
          <p:cNvPr id="815" name="Google Shape;815;p2"/>
          <p:cNvGrpSpPr/>
          <p:nvPr/>
        </p:nvGrpSpPr>
        <p:grpSpPr>
          <a:xfrm>
            <a:off x="737809" y="1144869"/>
            <a:ext cx="635100" cy="733491"/>
            <a:chOff x="731647" y="1650460"/>
            <a:chExt cx="635100" cy="733491"/>
          </a:xfrm>
        </p:grpSpPr>
        <p:grpSp>
          <p:nvGrpSpPr>
            <p:cNvPr id="816" name="Google Shape;816;p2"/>
            <p:cNvGrpSpPr/>
            <p:nvPr/>
          </p:nvGrpSpPr>
          <p:grpSpPr>
            <a:xfrm>
              <a:off x="731647" y="1650460"/>
              <a:ext cx="635100" cy="635100"/>
              <a:chOff x="917231" y="1827973"/>
              <a:chExt cx="635100" cy="635100"/>
            </a:xfrm>
          </p:grpSpPr>
          <p:sp>
            <p:nvSpPr>
              <p:cNvPr id="817" name="Google Shape;817;p2"/>
              <p:cNvSpPr/>
              <p:nvPr/>
            </p:nvSpPr>
            <p:spPr>
              <a:xfrm>
                <a:off x="917231" y="1827973"/>
                <a:ext cx="635100" cy="635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8" name="Google Shape;818;p2"/>
              <p:cNvSpPr/>
              <p:nvPr/>
            </p:nvSpPr>
            <p:spPr>
              <a:xfrm>
                <a:off x="1001931" y="1912710"/>
                <a:ext cx="465600" cy="465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19" name="Google Shape;819;p2"/>
            <p:cNvGrpSpPr/>
            <p:nvPr/>
          </p:nvGrpSpPr>
          <p:grpSpPr>
            <a:xfrm>
              <a:off x="961679" y="2356951"/>
              <a:ext cx="175013" cy="27000"/>
              <a:chOff x="5662375" y="212375"/>
              <a:chExt cx="175013" cy="27000"/>
            </a:xfrm>
          </p:grpSpPr>
          <p:sp>
            <p:nvSpPr>
              <p:cNvPr id="820" name="Google Shape;820;p2"/>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21" name="Google Shape;821;p2"/>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22" name="Google Shape;822;p2"/>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grpSp>
      </p:grpSp>
      <p:grpSp>
        <p:nvGrpSpPr>
          <p:cNvPr id="823" name="Google Shape;823;p2"/>
          <p:cNvGrpSpPr/>
          <p:nvPr/>
        </p:nvGrpSpPr>
        <p:grpSpPr>
          <a:xfrm>
            <a:off x="731647" y="2104792"/>
            <a:ext cx="635100" cy="734983"/>
            <a:chOff x="731647" y="2728277"/>
            <a:chExt cx="635100" cy="734983"/>
          </a:xfrm>
        </p:grpSpPr>
        <p:grpSp>
          <p:nvGrpSpPr>
            <p:cNvPr id="824" name="Google Shape;824;p2"/>
            <p:cNvGrpSpPr/>
            <p:nvPr/>
          </p:nvGrpSpPr>
          <p:grpSpPr>
            <a:xfrm>
              <a:off x="731647" y="2728277"/>
              <a:ext cx="635100" cy="635100"/>
              <a:chOff x="917231" y="2905502"/>
              <a:chExt cx="635100" cy="635100"/>
            </a:xfrm>
          </p:grpSpPr>
          <p:sp>
            <p:nvSpPr>
              <p:cNvPr id="825" name="Google Shape;825;p2"/>
              <p:cNvSpPr/>
              <p:nvPr/>
            </p:nvSpPr>
            <p:spPr>
              <a:xfrm>
                <a:off x="917231" y="2905502"/>
                <a:ext cx="635100" cy="635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26" name="Google Shape;826;p2"/>
              <p:cNvSpPr/>
              <p:nvPr/>
            </p:nvSpPr>
            <p:spPr>
              <a:xfrm>
                <a:off x="1001931" y="2990252"/>
                <a:ext cx="465600" cy="465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27" name="Google Shape;827;p2"/>
            <p:cNvGrpSpPr/>
            <p:nvPr/>
          </p:nvGrpSpPr>
          <p:grpSpPr>
            <a:xfrm>
              <a:off x="961679" y="3436260"/>
              <a:ext cx="175013" cy="27000"/>
              <a:chOff x="5662375" y="212375"/>
              <a:chExt cx="175013" cy="27000"/>
            </a:xfrm>
          </p:grpSpPr>
          <p:sp>
            <p:nvSpPr>
              <p:cNvPr id="828" name="Google Shape;828;p2"/>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29" name="Google Shape;829;p2"/>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30" name="Google Shape;830;p2"/>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grpSp>
      </p:grpSp>
      <p:grpSp>
        <p:nvGrpSpPr>
          <p:cNvPr id="831" name="Google Shape;831;p2"/>
          <p:cNvGrpSpPr/>
          <p:nvPr/>
        </p:nvGrpSpPr>
        <p:grpSpPr>
          <a:xfrm>
            <a:off x="724076" y="3017140"/>
            <a:ext cx="635100" cy="734704"/>
            <a:chOff x="731647" y="3806675"/>
            <a:chExt cx="635100" cy="734704"/>
          </a:xfrm>
        </p:grpSpPr>
        <p:grpSp>
          <p:nvGrpSpPr>
            <p:cNvPr id="832" name="Google Shape;832;p2"/>
            <p:cNvGrpSpPr/>
            <p:nvPr/>
          </p:nvGrpSpPr>
          <p:grpSpPr>
            <a:xfrm>
              <a:off x="731647" y="3806675"/>
              <a:ext cx="635100" cy="635100"/>
              <a:chOff x="917231" y="3983097"/>
              <a:chExt cx="635100" cy="635100"/>
            </a:xfrm>
          </p:grpSpPr>
          <p:sp>
            <p:nvSpPr>
              <p:cNvPr id="833" name="Google Shape;833;p2"/>
              <p:cNvSpPr/>
              <p:nvPr/>
            </p:nvSpPr>
            <p:spPr>
              <a:xfrm>
                <a:off x="917231" y="3983097"/>
                <a:ext cx="635100" cy="635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4" name="Google Shape;834;p2"/>
              <p:cNvSpPr/>
              <p:nvPr/>
            </p:nvSpPr>
            <p:spPr>
              <a:xfrm>
                <a:off x="1001931" y="4067797"/>
                <a:ext cx="465600" cy="465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35" name="Google Shape;835;p2"/>
            <p:cNvGrpSpPr/>
            <p:nvPr/>
          </p:nvGrpSpPr>
          <p:grpSpPr>
            <a:xfrm>
              <a:off x="961679" y="4514379"/>
              <a:ext cx="175013" cy="27000"/>
              <a:chOff x="5662375" y="212375"/>
              <a:chExt cx="175013" cy="27000"/>
            </a:xfrm>
          </p:grpSpPr>
          <p:sp>
            <p:nvSpPr>
              <p:cNvPr id="836" name="Google Shape;836;p2"/>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37" name="Google Shape;837;p2"/>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38" name="Google Shape;838;p2"/>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grpSp>
      </p:grpSp>
      <p:sp>
        <p:nvSpPr>
          <p:cNvPr id="839" name="Google Shape;839;p2"/>
          <p:cNvSpPr txBox="1"/>
          <p:nvPr>
            <p:ph type="title"/>
          </p:nvPr>
        </p:nvSpPr>
        <p:spPr>
          <a:xfrm>
            <a:off x="5398072" y="385385"/>
            <a:ext cx="2615100" cy="5760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Clr>
                <a:schemeClr val="dk1"/>
              </a:buClr>
              <a:buSzPts val="2800"/>
              <a:buFont typeface="Calibri" panose="020F0502020204030204"/>
              <a:buNone/>
            </a:pPr>
            <a:r>
              <a:rPr lang="ar-DZ" b="1"/>
              <a:t>Table of Contents</a:t>
            </a:r>
            <a:endParaRPr b="1"/>
          </a:p>
        </p:txBody>
      </p:sp>
      <p:sp>
        <p:nvSpPr>
          <p:cNvPr id="840" name="Google Shape;840;p2"/>
          <p:cNvSpPr txBox="1"/>
          <p:nvPr>
            <p:ph type="subTitle" idx="1"/>
          </p:nvPr>
        </p:nvSpPr>
        <p:spPr>
          <a:xfrm>
            <a:off x="1664208" y="429768"/>
            <a:ext cx="2615100" cy="3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1800"/>
              <a:buNone/>
            </a:pPr>
            <a:r>
              <a:rPr lang="ar-DZ">
                <a:latin typeface="Arial" panose="020B0604020202020204"/>
                <a:ea typeface="Arial" panose="020B0604020202020204"/>
                <a:cs typeface="Arial" panose="020B0604020202020204"/>
                <a:sym typeface="Arial" panose="020B0604020202020204"/>
              </a:rPr>
              <a:t>Company Overview</a:t>
            </a:r>
            <a:endParaRPr>
              <a:latin typeface="Arial" panose="020B0604020202020204"/>
              <a:ea typeface="Arial" panose="020B0604020202020204"/>
              <a:cs typeface="Arial" panose="020B0604020202020204"/>
              <a:sym typeface="Arial" panose="020B0604020202020204"/>
            </a:endParaRPr>
          </a:p>
        </p:txBody>
      </p:sp>
      <p:sp>
        <p:nvSpPr>
          <p:cNvPr id="841" name="Google Shape;841;p2"/>
          <p:cNvSpPr txBox="1"/>
          <p:nvPr>
            <p:ph type="subTitle" idx="3"/>
          </p:nvPr>
        </p:nvSpPr>
        <p:spPr>
          <a:xfrm>
            <a:off x="1638381" y="1270590"/>
            <a:ext cx="2615100" cy="3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1800"/>
              <a:buNone/>
            </a:pPr>
            <a:r>
              <a:rPr lang="ar-DZ">
                <a:latin typeface="Arial" panose="020B0604020202020204"/>
                <a:ea typeface="Arial" panose="020B0604020202020204"/>
                <a:cs typeface="Arial" panose="020B0604020202020204"/>
                <a:sym typeface="Arial" panose="020B0604020202020204"/>
              </a:rPr>
              <a:t>SWOT Analyse </a:t>
            </a:r>
            <a:endParaRPr>
              <a:latin typeface="Arial" panose="020B0604020202020204"/>
              <a:ea typeface="Arial" panose="020B0604020202020204"/>
              <a:cs typeface="Arial" panose="020B0604020202020204"/>
              <a:sym typeface="Arial" panose="020B0604020202020204"/>
            </a:endParaRPr>
          </a:p>
        </p:txBody>
      </p:sp>
      <p:sp>
        <p:nvSpPr>
          <p:cNvPr id="842" name="Google Shape;842;p2"/>
          <p:cNvSpPr txBox="1"/>
          <p:nvPr>
            <p:ph type="subTitle" idx="5"/>
          </p:nvPr>
        </p:nvSpPr>
        <p:spPr>
          <a:xfrm>
            <a:off x="1630685" y="2324425"/>
            <a:ext cx="2615100" cy="3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1800"/>
              <a:buNone/>
            </a:pPr>
            <a:r>
              <a:rPr lang="ar-DZ" sz="1800">
                <a:solidFill>
                  <a:schemeClr val="accent1"/>
                </a:solidFill>
              </a:rPr>
              <a:t>Marketing MIX </a:t>
            </a:r>
            <a:endParaRPr lang="ar-DZ" sz="1800">
              <a:solidFill>
                <a:schemeClr val="accent1"/>
              </a:solidFill>
            </a:endParaRPr>
          </a:p>
        </p:txBody>
      </p:sp>
      <p:sp>
        <p:nvSpPr>
          <p:cNvPr id="843" name="Google Shape;843;p2"/>
          <p:cNvSpPr txBox="1"/>
          <p:nvPr>
            <p:ph type="subTitle" idx="7"/>
          </p:nvPr>
        </p:nvSpPr>
        <p:spPr>
          <a:xfrm>
            <a:off x="1543248" y="4026318"/>
            <a:ext cx="2615100" cy="3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accent1"/>
              </a:buClr>
              <a:buSzPts val="1800"/>
              <a:buNone/>
            </a:pPr>
            <a:r>
              <a:rPr lang="ar-DZ" sz="1800">
                <a:solidFill>
                  <a:schemeClr val="accent1"/>
                </a:solidFill>
              </a:rPr>
              <a:t>PESTEL Analyse</a:t>
            </a:r>
            <a:endParaRPr lang="ar-DZ" sz="1800">
              <a:solidFill>
                <a:schemeClr val="accent1"/>
              </a:solidFill>
            </a:endParaRPr>
          </a:p>
        </p:txBody>
      </p:sp>
      <p:sp>
        <p:nvSpPr>
          <p:cNvPr id="844" name="Google Shape;844;p2"/>
          <p:cNvSpPr txBox="1"/>
          <p:nvPr>
            <p:ph type="title" idx="9"/>
          </p:nvPr>
        </p:nvSpPr>
        <p:spPr>
          <a:xfrm>
            <a:off x="824747" y="432998"/>
            <a:ext cx="457200" cy="3474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000"/>
              <a:buFont typeface="Calibri" panose="020F0502020204030204"/>
              <a:buNone/>
            </a:pPr>
            <a:r>
              <a:rPr lang="ar-DZ"/>
              <a:t>01</a:t>
            </a:r>
            <a:endParaRPr lang="ar-DZ"/>
          </a:p>
        </p:txBody>
      </p:sp>
      <p:sp>
        <p:nvSpPr>
          <p:cNvPr id="845" name="Google Shape;845;p2"/>
          <p:cNvSpPr txBox="1"/>
          <p:nvPr>
            <p:ph type="title" idx="13"/>
          </p:nvPr>
        </p:nvSpPr>
        <p:spPr>
          <a:xfrm>
            <a:off x="834287" y="1270590"/>
            <a:ext cx="457200" cy="429285"/>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000"/>
              <a:buFont typeface="Calibri" panose="020F0502020204030204"/>
              <a:buNone/>
            </a:pPr>
            <a:r>
              <a:rPr lang="ar-DZ"/>
              <a:t>02</a:t>
            </a:r>
            <a:endParaRPr lang="ar-DZ"/>
          </a:p>
        </p:txBody>
      </p:sp>
      <p:sp>
        <p:nvSpPr>
          <p:cNvPr id="846" name="Google Shape;846;p2"/>
          <p:cNvSpPr txBox="1"/>
          <p:nvPr>
            <p:ph type="title" idx="14"/>
          </p:nvPr>
        </p:nvSpPr>
        <p:spPr>
          <a:xfrm>
            <a:off x="830951" y="2262288"/>
            <a:ext cx="457200" cy="3474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000"/>
              <a:buFont typeface="Calibri" panose="020F0502020204030204"/>
              <a:buNone/>
            </a:pPr>
            <a:r>
              <a:rPr lang="ar-DZ"/>
              <a:t>03</a:t>
            </a:r>
            <a:endParaRPr lang="ar-DZ"/>
          </a:p>
        </p:txBody>
      </p:sp>
      <p:sp>
        <p:nvSpPr>
          <p:cNvPr id="847" name="Google Shape;847;p2"/>
          <p:cNvSpPr txBox="1"/>
          <p:nvPr>
            <p:ph type="title" idx="15"/>
          </p:nvPr>
        </p:nvSpPr>
        <p:spPr>
          <a:xfrm>
            <a:off x="830951" y="3199077"/>
            <a:ext cx="457200" cy="3474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000"/>
              <a:buFont typeface="Calibri" panose="020F0502020204030204"/>
              <a:buNone/>
            </a:pPr>
            <a:r>
              <a:rPr lang="ar-DZ"/>
              <a:t>04</a:t>
            </a:r>
            <a:endParaRPr lang="ar-DZ"/>
          </a:p>
        </p:txBody>
      </p:sp>
      <p:grpSp>
        <p:nvGrpSpPr>
          <p:cNvPr id="848" name="Google Shape;848;p2"/>
          <p:cNvGrpSpPr/>
          <p:nvPr/>
        </p:nvGrpSpPr>
        <p:grpSpPr>
          <a:xfrm>
            <a:off x="732926" y="3880112"/>
            <a:ext cx="635100" cy="734704"/>
            <a:chOff x="731647" y="3806675"/>
            <a:chExt cx="635100" cy="734704"/>
          </a:xfrm>
        </p:grpSpPr>
        <p:grpSp>
          <p:nvGrpSpPr>
            <p:cNvPr id="849" name="Google Shape;849;p2"/>
            <p:cNvGrpSpPr/>
            <p:nvPr/>
          </p:nvGrpSpPr>
          <p:grpSpPr>
            <a:xfrm>
              <a:off x="731647" y="3806675"/>
              <a:ext cx="635100" cy="635100"/>
              <a:chOff x="917231" y="3983097"/>
              <a:chExt cx="635100" cy="635100"/>
            </a:xfrm>
          </p:grpSpPr>
          <p:sp>
            <p:nvSpPr>
              <p:cNvPr id="850" name="Google Shape;850;p2"/>
              <p:cNvSpPr/>
              <p:nvPr/>
            </p:nvSpPr>
            <p:spPr>
              <a:xfrm>
                <a:off x="917231" y="3983097"/>
                <a:ext cx="635100" cy="635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1" name="Google Shape;851;p2"/>
              <p:cNvSpPr/>
              <p:nvPr/>
            </p:nvSpPr>
            <p:spPr>
              <a:xfrm>
                <a:off x="1001931" y="4067797"/>
                <a:ext cx="465600" cy="465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52" name="Google Shape;852;p2"/>
            <p:cNvGrpSpPr/>
            <p:nvPr/>
          </p:nvGrpSpPr>
          <p:grpSpPr>
            <a:xfrm>
              <a:off x="961679" y="4514379"/>
              <a:ext cx="175013" cy="27000"/>
              <a:chOff x="5662375" y="212375"/>
              <a:chExt cx="175013" cy="27000"/>
            </a:xfrm>
          </p:grpSpPr>
          <p:sp>
            <p:nvSpPr>
              <p:cNvPr id="853" name="Google Shape;853;p2"/>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54" name="Google Shape;854;p2"/>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55" name="Google Shape;855;p2"/>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grpSp>
      </p:grpSp>
      <p:sp>
        <p:nvSpPr>
          <p:cNvPr id="856" name="Google Shape;856;p2"/>
          <p:cNvSpPr txBox="1"/>
          <p:nvPr/>
        </p:nvSpPr>
        <p:spPr>
          <a:xfrm>
            <a:off x="1563130" y="3143336"/>
            <a:ext cx="2615100" cy="38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accent1"/>
              </a:buClr>
              <a:buSzPts val="1800"/>
              <a:buFont typeface="Arial" panose="020B0604020202020204"/>
              <a:buNone/>
            </a:pPr>
            <a:r>
              <a:rPr lang="ar-DZ"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rPr>
              <a:t>PORTER Analyse </a:t>
            </a:r>
            <a:endParaRPr sz="1800" b="0" i="0" u="none" strike="noStrike" cap="none">
              <a:solidFill>
                <a:schemeClr val="accent1"/>
              </a:solidFill>
              <a:latin typeface="Barlow Semi Condensed Medium" panose="00000506000000000000"/>
              <a:ea typeface="Barlow Semi Condensed Medium" panose="00000506000000000000"/>
              <a:cs typeface="Barlow Semi Condensed Medium" panose="00000506000000000000"/>
              <a:sym typeface="Barlow Semi Condensed Medium" panose="00000506000000000000"/>
            </a:endParaRPr>
          </a:p>
        </p:txBody>
      </p:sp>
      <p:sp>
        <p:nvSpPr>
          <p:cNvPr id="857" name="Google Shape;857;p2"/>
          <p:cNvSpPr txBox="1"/>
          <p:nvPr/>
        </p:nvSpPr>
        <p:spPr>
          <a:xfrm>
            <a:off x="830166" y="4051358"/>
            <a:ext cx="457200" cy="3474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000"/>
              <a:buFont typeface="Arial" panose="020B0604020202020204"/>
              <a:buNone/>
            </a:pPr>
            <a:r>
              <a:rPr lang="ar-DZ" sz="2400" b="0" i="0" u="none" strike="noStrike" cap="none">
                <a:solidFill>
                  <a:schemeClr val="dk1"/>
                </a:solidFill>
                <a:latin typeface="Calibri" panose="020F0502020204030204"/>
                <a:ea typeface="Calibri" panose="020F0502020204030204"/>
                <a:cs typeface="Calibri" panose="020F0502020204030204"/>
                <a:sym typeface="Calibri" panose="020F0502020204030204"/>
              </a:rPr>
              <a:t>05</a:t>
            </a:r>
            <a:endParaRPr sz="2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858" name="Google Shape;858;p2"/>
          <p:cNvGrpSpPr/>
          <p:nvPr/>
        </p:nvGrpSpPr>
        <p:grpSpPr>
          <a:xfrm>
            <a:off x="4049372" y="741120"/>
            <a:ext cx="635100" cy="734640"/>
            <a:chOff x="731647" y="573573"/>
            <a:chExt cx="635100" cy="734640"/>
          </a:xfrm>
        </p:grpSpPr>
        <p:grpSp>
          <p:nvGrpSpPr>
            <p:cNvPr id="859" name="Google Shape;859;p2"/>
            <p:cNvGrpSpPr/>
            <p:nvPr/>
          </p:nvGrpSpPr>
          <p:grpSpPr>
            <a:xfrm>
              <a:off x="731647" y="573573"/>
              <a:ext cx="635100" cy="635100"/>
              <a:chOff x="917231" y="750460"/>
              <a:chExt cx="635100" cy="635100"/>
            </a:xfrm>
          </p:grpSpPr>
          <p:sp>
            <p:nvSpPr>
              <p:cNvPr id="860" name="Google Shape;860;p2"/>
              <p:cNvSpPr/>
              <p:nvPr/>
            </p:nvSpPr>
            <p:spPr>
              <a:xfrm>
                <a:off x="917231" y="750460"/>
                <a:ext cx="635100" cy="6351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1" name="Google Shape;861;p2"/>
              <p:cNvSpPr/>
              <p:nvPr/>
            </p:nvSpPr>
            <p:spPr>
              <a:xfrm>
                <a:off x="1002578" y="814865"/>
                <a:ext cx="465600" cy="4656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r>
                  <a:rPr lang="ar-DZ" sz="2800" b="0" i="0" u="none" strike="noStrike" cap="none">
                    <a:solidFill>
                      <a:srgbClr val="000000"/>
                    </a:solidFill>
                    <a:latin typeface="Arial" panose="020B0604020202020204"/>
                    <a:ea typeface="Arial" panose="020B0604020202020204"/>
                    <a:cs typeface="Arial" panose="020B0604020202020204"/>
                    <a:sym typeface="Arial" panose="020B0604020202020204"/>
                  </a:rPr>
                  <a:t>0</a:t>
                </a: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400"/>
                  <a:buFont typeface="Arial" panose="020B0604020202020204"/>
                  <a:buNone/>
                </a:pPr>
                <a:r>
                  <a:rPr lang="ar-DZ" sz="2400" b="0" i="0" u="none" strike="noStrike" cap="none">
                    <a:solidFill>
                      <a:srgbClr val="000000"/>
                    </a:solidFill>
                    <a:latin typeface="Arial" panose="020B0604020202020204"/>
                    <a:ea typeface="Arial" panose="020B0604020202020204"/>
                    <a:cs typeface="Arial" panose="020B0604020202020204"/>
                    <a:sym typeface="Arial" panose="020B0604020202020204"/>
                  </a:rPr>
                  <a:t>6</a:t>
                </a:r>
                <a:endParaRPr sz="2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62" name="Google Shape;862;p2"/>
            <p:cNvGrpSpPr/>
            <p:nvPr/>
          </p:nvGrpSpPr>
          <p:grpSpPr>
            <a:xfrm>
              <a:off x="961679" y="1281213"/>
              <a:ext cx="175013" cy="27000"/>
              <a:chOff x="5662375" y="212375"/>
              <a:chExt cx="175013" cy="27000"/>
            </a:xfrm>
          </p:grpSpPr>
          <p:sp>
            <p:nvSpPr>
              <p:cNvPr id="863" name="Google Shape;863;p2"/>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64" name="Google Shape;864;p2"/>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sp>
            <p:nvSpPr>
              <p:cNvPr id="865" name="Google Shape;865;p2"/>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595959"/>
                  </a:solidFill>
                  <a:latin typeface="Arial" panose="020B0604020202020204"/>
                  <a:ea typeface="Arial" panose="020B0604020202020204"/>
                  <a:cs typeface="Arial" panose="020B0604020202020204"/>
                  <a:sym typeface="Arial" panose="020B0604020202020204"/>
                </a:endParaRPr>
              </a:p>
            </p:txBody>
          </p:sp>
        </p:grpSp>
      </p:grpSp>
      <p:sp>
        <p:nvSpPr>
          <p:cNvPr id="866" name="Google Shape;866;p2"/>
          <p:cNvSpPr txBox="1"/>
          <p:nvPr/>
        </p:nvSpPr>
        <p:spPr>
          <a:xfrm>
            <a:off x="4718050" y="776605"/>
            <a:ext cx="3048000"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ar-DZ" sz="1800" b="0" i="0" u="none" strike="noStrike" cap="none">
                <a:solidFill>
                  <a:schemeClr val="accent1"/>
                </a:solidFill>
                <a:latin typeface="Arial" panose="020B0604020202020204"/>
                <a:ea typeface="Arial" panose="020B0604020202020204"/>
                <a:cs typeface="Arial" panose="020B0604020202020204"/>
                <a:sym typeface="Arial" panose="020B0604020202020204"/>
              </a:rPr>
              <a:t>Supply Chain</a:t>
            </a:r>
            <a:endParaRPr sz="1800" b="0" i="0" u="none" strike="noStrike" cap="none">
              <a:solidFill>
                <a:schemeClr val="accent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50">
        <p:wedge/>
      </p:transition>
    </mc:Choice>
    <mc:Fallback>
      <p:transition spd="med">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fade">
                                      <p:cBhvr>
                                        <p:cTn id="7" dur="250"/>
                                        <p:tgtEl>
                                          <p:spTgt spid="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512" name="Shape 1512"/>
        <p:cNvGrpSpPr/>
        <p:nvPr/>
      </p:nvGrpSpPr>
      <p:grpSpPr>
        <a:xfrm>
          <a:off x="0" y="0"/>
          <a:ext cx="0" cy="0"/>
          <a:chOff x="0" y="0"/>
          <a:chExt cx="0" cy="0"/>
        </a:xfrm>
      </p:grpSpPr>
      <p:sp>
        <p:nvSpPr>
          <p:cNvPr id="1513" name="Google Shape;1513;p20"/>
          <p:cNvSpPr txBox="1"/>
          <p:nvPr>
            <p:ph type="subTitle" idx="1"/>
          </p:nvPr>
        </p:nvSpPr>
        <p:spPr>
          <a:xfrm>
            <a:off x="168940" y="1885347"/>
            <a:ext cx="8216348" cy="685800"/>
          </a:xfrm>
          <a:prstGeom prst="rect">
            <a:avLst/>
          </a:prstGeom>
          <a:noFill/>
          <a:ln>
            <a:noFill/>
          </a:ln>
        </p:spPr>
        <p:txBody>
          <a:bodyPr spcFirstLastPara="1" wrap="square" lIns="91425" tIns="91425" rIns="91425" bIns="91425" anchor="t" anchorCtr="0">
            <a:noAutofit/>
          </a:bodyPr>
          <a:lstStyle/>
          <a:p>
            <a:pPr marL="171450" lvl="0" indent="-171450" algn="r" rtl="1">
              <a:lnSpc>
                <a:spcPct val="107000"/>
              </a:lnSpc>
              <a:spcBef>
                <a:spcPts val="0"/>
              </a:spcBef>
              <a:spcAft>
                <a:spcPts val="0"/>
              </a:spcAft>
              <a:buClr>
                <a:schemeClr val="dk2"/>
              </a:buClr>
              <a:buSzPts val="1800"/>
              <a:buNone/>
            </a:pPr>
            <a:r>
              <a:rPr lang="ar-DZ" sz="1800" b="1">
                <a:latin typeface="Calibri" panose="020F0502020204030204"/>
                <a:ea typeface="Calibri" panose="020F0502020204030204"/>
                <a:cs typeface="Calibri" panose="020F0502020204030204"/>
                <a:sym typeface="Calibri" panose="020F0502020204030204"/>
              </a:rPr>
              <a:t>أ</a:t>
            </a:r>
            <a:r>
              <a:rPr lang="ar-DZ" sz="1800" b="1">
                <a:solidFill>
                  <a:schemeClr val="dk1"/>
                </a:solidFill>
                <a:latin typeface="Calibri" panose="020F0502020204030204"/>
                <a:ea typeface="Calibri" panose="020F0502020204030204"/>
                <a:cs typeface="Calibri" panose="020F0502020204030204"/>
                <a:sym typeface="Calibri" panose="020F0502020204030204"/>
              </a:rPr>
              <a:t>جهزة السيارات : </a:t>
            </a:r>
            <a:r>
              <a:rPr lang="ar-DZ" sz="1800">
                <a:solidFill>
                  <a:schemeClr val="dk1"/>
                </a:solidFill>
                <a:latin typeface="Calibri" panose="020F0502020204030204"/>
                <a:ea typeface="Calibri" panose="020F0502020204030204"/>
                <a:cs typeface="Calibri" panose="020F0502020204030204"/>
                <a:sym typeface="Calibri" panose="020F0502020204030204"/>
              </a:rPr>
              <a:t>تشارك </a:t>
            </a:r>
            <a:r>
              <a:rPr lang="ar-DZ" sz="1800">
                <a:solidFill>
                  <a:schemeClr val="dk1"/>
                </a:solidFill>
                <a:latin typeface="Times New Roman" panose="02020603050405020304"/>
                <a:ea typeface="Times New Roman" panose="02020603050405020304"/>
                <a:cs typeface="Times New Roman" panose="02020603050405020304"/>
                <a:sym typeface="Times New Roman" panose="02020603050405020304"/>
              </a:rPr>
              <a:t>LG</a:t>
            </a:r>
            <a:r>
              <a:rPr lang="ar-DZ" sz="1800">
                <a:solidFill>
                  <a:schemeClr val="dk1"/>
                </a:solidFill>
                <a:latin typeface="Calibri" panose="020F0502020204030204"/>
                <a:ea typeface="Calibri" panose="020F0502020204030204"/>
                <a:cs typeface="Calibri" panose="020F0502020204030204"/>
                <a:sym typeface="Calibri" panose="020F0502020204030204"/>
              </a:rPr>
              <a:t> بنشاط في قطاع مكونات السيارات، مع التركيز على مكونات المركبات الكهربائية، مثل البطاريات وأنظمة المعلومات والترفيه. أنظمة مساعدة السائق المتقدمة (</a:t>
            </a:r>
            <a:r>
              <a:rPr lang="ar-DZ" sz="1800">
                <a:solidFill>
                  <a:schemeClr val="dk1"/>
                </a:solidFill>
                <a:latin typeface="Times New Roman" panose="02020603050405020304"/>
                <a:ea typeface="Times New Roman" panose="02020603050405020304"/>
                <a:cs typeface="Times New Roman" panose="02020603050405020304"/>
                <a:sym typeface="Times New Roman" panose="02020603050405020304"/>
              </a:rPr>
              <a:t>ADAS</a:t>
            </a:r>
            <a:r>
              <a:rPr lang="ar-DZ" sz="1800">
                <a:solidFill>
                  <a:schemeClr val="dk1"/>
                </a:solidFill>
                <a:latin typeface="Calibri" panose="020F0502020204030204"/>
                <a:ea typeface="Calibri" panose="020F0502020204030204"/>
                <a:cs typeface="Calibri" panose="020F0502020204030204"/>
                <a:sym typeface="Calibri" panose="020F0502020204030204"/>
              </a:rPr>
              <a:t>): تعزيز سلامة السيارة وراحتها.</a:t>
            </a:r>
            <a:endParaRPr sz="1800">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800"/>
              <a:buNone/>
            </a:pPr>
            <a:r>
              <a:rPr lang="ar-DZ" sz="1800" b="1">
                <a:solidFill>
                  <a:schemeClr val="dk1"/>
                </a:solidFill>
                <a:latin typeface="Calibri" panose="020F0502020204030204"/>
                <a:ea typeface="Calibri" panose="020F0502020204030204"/>
                <a:cs typeface="Calibri" panose="020F0502020204030204"/>
                <a:sym typeface="Calibri" panose="020F0502020204030204"/>
              </a:rPr>
              <a:t>منتجات الاعمال : </a:t>
            </a:r>
            <a:r>
              <a:rPr lang="ar-DZ" sz="1800">
                <a:solidFill>
                  <a:schemeClr val="dk1"/>
                </a:solidFill>
                <a:latin typeface="Calibri" panose="020F0502020204030204"/>
                <a:ea typeface="Calibri" panose="020F0502020204030204"/>
                <a:cs typeface="Calibri" panose="020F0502020204030204"/>
                <a:sym typeface="Calibri" panose="020F0502020204030204"/>
              </a:rPr>
              <a:t>شاشات العرض التجارية: بما في ذلك اللافتات الرقمية وأجهزة التلفاز التجارية,الألواح الشمسية: التركيز على حلول الطاقة المتجددة, الحلول الأمنية: منتجات الدوائر التلفزيونية المغلقة والمراقبة. منتجات تكنولوجيا المعلومات: مثل الشاشات وحلول التخزين السحابية.</a:t>
            </a:r>
            <a:endParaRPr sz="1800">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800"/>
              <a:buNone/>
            </a:pPr>
            <a:r>
              <a:rPr lang="ar-DZ" sz="1800" b="1">
                <a:solidFill>
                  <a:schemeClr val="dk1"/>
                </a:solidFill>
                <a:latin typeface="Calibri" panose="020F0502020204030204"/>
                <a:ea typeface="Calibri" panose="020F0502020204030204"/>
                <a:cs typeface="Calibri" panose="020F0502020204030204"/>
                <a:sym typeface="Calibri" panose="020F0502020204030204"/>
              </a:rPr>
              <a:t>علوم الحياة: </a:t>
            </a:r>
            <a:r>
              <a:rPr lang="ar-DZ" sz="1800">
                <a:solidFill>
                  <a:schemeClr val="dk1"/>
                </a:solidFill>
                <a:latin typeface="Calibri" panose="020F0502020204030204"/>
                <a:ea typeface="Calibri" panose="020F0502020204030204"/>
                <a:cs typeface="Calibri" panose="020F0502020204030204"/>
                <a:sym typeface="Calibri" panose="020F0502020204030204"/>
              </a:rPr>
              <a:t>مشروع جديد نسبيًا لشركة </a:t>
            </a:r>
            <a:r>
              <a:rPr lang="ar-DZ" sz="1800">
                <a:solidFill>
                  <a:schemeClr val="dk1"/>
                </a:solidFill>
                <a:latin typeface="Times New Roman" panose="02020603050405020304"/>
                <a:ea typeface="Times New Roman" panose="02020603050405020304"/>
                <a:cs typeface="Times New Roman" panose="02020603050405020304"/>
                <a:sym typeface="Times New Roman" panose="02020603050405020304"/>
              </a:rPr>
              <a:t>LG</a:t>
            </a:r>
            <a:r>
              <a:rPr lang="ar-DZ" sz="1800">
                <a:solidFill>
                  <a:schemeClr val="dk1"/>
                </a:solidFill>
                <a:latin typeface="Calibri" panose="020F0502020204030204"/>
                <a:ea typeface="Calibri" panose="020F0502020204030204"/>
                <a:cs typeface="Calibri" panose="020F0502020204030204"/>
                <a:sym typeface="Calibri" panose="020F0502020204030204"/>
              </a:rPr>
              <a:t>، يركز على الصحة والجمال والأجهزة الطبية.</a:t>
            </a:r>
            <a:endParaRPr sz="1800">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800"/>
              <a:buNone/>
            </a:pPr>
            <a:r>
              <a:rPr lang="ar-DZ" sz="1800" b="1">
                <a:solidFill>
                  <a:schemeClr val="dk1"/>
                </a:solidFill>
                <a:latin typeface="Calibri" panose="020F0502020204030204"/>
                <a:ea typeface="Calibri" panose="020F0502020204030204"/>
                <a:cs typeface="Calibri" panose="020F0502020204030204"/>
                <a:sym typeface="Calibri" panose="020F0502020204030204"/>
              </a:rPr>
              <a:t>حلول الطاقة: </a:t>
            </a:r>
            <a:r>
              <a:rPr lang="ar-DZ" sz="1800">
                <a:solidFill>
                  <a:schemeClr val="dk1"/>
                </a:solidFill>
                <a:latin typeface="Calibri" panose="020F0502020204030204"/>
                <a:ea typeface="Calibri" panose="020F0502020204030204"/>
                <a:cs typeface="Calibri" panose="020F0502020204030204"/>
                <a:sym typeface="Calibri" panose="020F0502020204030204"/>
              </a:rPr>
              <a:t>تركيز الجهود التسويقية على أنظمة تخزين وإدارة الطاقة.</a:t>
            </a:r>
            <a:endParaRPr sz="1800">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ctr" rtl="0">
              <a:lnSpc>
                <a:spcPct val="90000"/>
              </a:lnSpc>
              <a:spcBef>
                <a:spcPts val="800"/>
              </a:spcBef>
              <a:spcAft>
                <a:spcPts val="0"/>
              </a:spcAft>
              <a:buClr>
                <a:schemeClr val="dk2"/>
              </a:buClr>
              <a:buSzPts val="1800"/>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514" name="Google Shape;1514;p20"/>
          <p:cNvGrpSpPr/>
          <p:nvPr/>
        </p:nvGrpSpPr>
        <p:grpSpPr>
          <a:xfrm>
            <a:off x="7315200" y="-3136"/>
            <a:ext cx="1715680" cy="1790351"/>
            <a:chOff x="1543000" y="363475"/>
            <a:chExt cx="4748550" cy="4765450"/>
          </a:xfrm>
        </p:grpSpPr>
        <p:sp>
          <p:nvSpPr>
            <p:cNvPr id="1515" name="Google Shape;1515;p20"/>
            <p:cNvSpPr/>
            <p:nvPr/>
          </p:nvSpPr>
          <p:spPr>
            <a:xfrm>
              <a:off x="2633500" y="1376825"/>
              <a:ext cx="426725" cy="34575"/>
            </a:xfrm>
            <a:custGeom>
              <a:avLst/>
              <a:gdLst/>
              <a:ahLst/>
              <a:cxnLst/>
              <a:rect l="l" t="t" r="r" b="b"/>
              <a:pathLst>
                <a:path w="17069" h="1383" extrusionOk="0">
                  <a:moveTo>
                    <a:pt x="17069" y="1"/>
                  </a:moveTo>
                  <a:cubicBezTo>
                    <a:pt x="11669" y="515"/>
                    <a:pt x="6333" y="451"/>
                    <a:pt x="0" y="965"/>
                  </a:cubicBezTo>
                  <a:cubicBezTo>
                    <a:pt x="64" y="1094"/>
                    <a:pt x="129" y="1222"/>
                    <a:pt x="161" y="1383"/>
                  </a:cubicBezTo>
                  <a:lnTo>
                    <a:pt x="17069" y="1383"/>
                  </a:lnTo>
                  <a:lnTo>
                    <a:pt x="1706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16" name="Google Shape;1516;p20"/>
            <p:cNvSpPr/>
            <p:nvPr/>
          </p:nvSpPr>
          <p:spPr>
            <a:xfrm>
              <a:off x="1543000" y="778275"/>
              <a:ext cx="4748550" cy="3293100"/>
            </a:xfrm>
            <a:custGeom>
              <a:avLst/>
              <a:gdLst/>
              <a:ahLst/>
              <a:cxnLst/>
              <a:rect l="l" t="t" r="r" b="b"/>
              <a:pathLst>
                <a:path w="189942" h="131724" extrusionOk="0">
                  <a:moveTo>
                    <a:pt x="36388" y="45769"/>
                  </a:moveTo>
                  <a:cubicBezTo>
                    <a:pt x="37127" y="45769"/>
                    <a:pt x="37738" y="46315"/>
                    <a:pt x="37802" y="47023"/>
                  </a:cubicBezTo>
                  <a:lnTo>
                    <a:pt x="64321" y="47023"/>
                  </a:lnTo>
                  <a:lnTo>
                    <a:pt x="64321" y="47569"/>
                  </a:lnTo>
                  <a:lnTo>
                    <a:pt x="37770" y="47569"/>
                  </a:lnTo>
                  <a:cubicBezTo>
                    <a:pt x="37609" y="48180"/>
                    <a:pt x="37063" y="48630"/>
                    <a:pt x="36388" y="48630"/>
                  </a:cubicBezTo>
                  <a:cubicBezTo>
                    <a:pt x="35616" y="48630"/>
                    <a:pt x="34973" y="47987"/>
                    <a:pt x="34973" y="47183"/>
                  </a:cubicBezTo>
                  <a:cubicBezTo>
                    <a:pt x="34973" y="46412"/>
                    <a:pt x="35616" y="45769"/>
                    <a:pt x="36388" y="45769"/>
                  </a:cubicBezTo>
                  <a:close/>
                  <a:moveTo>
                    <a:pt x="151722" y="45769"/>
                  </a:moveTo>
                  <a:cubicBezTo>
                    <a:pt x="152525" y="45769"/>
                    <a:pt x="153168" y="46412"/>
                    <a:pt x="153168" y="47183"/>
                  </a:cubicBezTo>
                  <a:cubicBezTo>
                    <a:pt x="153168" y="47987"/>
                    <a:pt x="152525" y="48630"/>
                    <a:pt x="151722" y="48630"/>
                  </a:cubicBezTo>
                  <a:cubicBezTo>
                    <a:pt x="151047" y="48630"/>
                    <a:pt x="150468" y="48115"/>
                    <a:pt x="150339" y="47473"/>
                  </a:cubicBezTo>
                  <a:lnTo>
                    <a:pt x="132371" y="47473"/>
                  </a:lnTo>
                  <a:lnTo>
                    <a:pt x="132371" y="46926"/>
                  </a:lnTo>
                  <a:lnTo>
                    <a:pt x="150339" y="46926"/>
                  </a:lnTo>
                  <a:cubicBezTo>
                    <a:pt x="150468" y="46251"/>
                    <a:pt x="151047" y="45769"/>
                    <a:pt x="151722" y="45769"/>
                  </a:cubicBezTo>
                  <a:close/>
                  <a:moveTo>
                    <a:pt x="172166" y="59495"/>
                  </a:moveTo>
                  <a:cubicBezTo>
                    <a:pt x="172969" y="59495"/>
                    <a:pt x="173612" y="60137"/>
                    <a:pt x="173612" y="60941"/>
                  </a:cubicBezTo>
                  <a:cubicBezTo>
                    <a:pt x="173612" y="61616"/>
                    <a:pt x="173098" y="62195"/>
                    <a:pt x="172455" y="62323"/>
                  </a:cubicBezTo>
                  <a:lnTo>
                    <a:pt x="172455" y="77142"/>
                  </a:lnTo>
                  <a:lnTo>
                    <a:pt x="163840" y="77142"/>
                  </a:lnTo>
                  <a:lnTo>
                    <a:pt x="163840" y="86689"/>
                  </a:lnTo>
                  <a:lnTo>
                    <a:pt x="163326" y="86689"/>
                  </a:lnTo>
                  <a:lnTo>
                    <a:pt x="163326" y="76628"/>
                  </a:lnTo>
                  <a:lnTo>
                    <a:pt x="171908" y="76628"/>
                  </a:lnTo>
                  <a:lnTo>
                    <a:pt x="171908" y="62323"/>
                  </a:lnTo>
                  <a:cubicBezTo>
                    <a:pt x="171233" y="62195"/>
                    <a:pt x="170751" y="61616"/>
                    <a:pt x="170751" y="60941"/>
                  </a:cubicBezTo>
                  <a:cubicBezTo>
                    <a:pt x="170751" y="60137"/>
                    <a:pt x="171394" y="59495"/>
                    <a:pt x="172166" y="59495"/>
                  </a:cubicBezTo>
                  <a:close/>
                  <a:moveTo>
                    <a:pt x="13790" y="80131"/>
                  </a:moveTo>
                  <a:cubicBezTo>
                    <a:pt x="14433" y="80131"/>
                    <a:pt x="14979" y="80549"/>
                    <a:pt x="15140" y="81128"/>
                  </a:cubicBezTo>
                  <a:lnTo>
                    <a:pt x="28094" y="81128"/>
                  </a:lnTo>
                  <a:lnTo>
                    <a:pt x="28094" y="85789"/>
                  </a:lnTo>
                  <a:cubicBezTo>
                    <a:pt x="28544" y="85950"/>
                    <a:pt x="28866" y="86367"/>
                    <a:pt x="28962" y="86850"/>
                  </a:cubicBezTo>
                  <a:lnTo>
                    <a:pt x="174062" y="86850"/>
                  </a:lnTo>
                  <a:cubicBezTo>
                    <a:pt x="174158" y="86175"/>
                    <a:pt x="174737" y="85692"/>
                    <a:pt x="175444" y="85692"/>
                  </a:cubicBezTo>
                  <a:cubicBezTo>
                    <a:pt x="176248" y="85692"/>
                    <a:pt x="176859" y="86303"/>
                    <a:pt x="176859" y="87107"/>
                  </a:cubicBezTo>
                  <a:cubicBezTo>
                    <a:pt x="176859" y="87878"/>
                    <a:pt x="176248" y="88521"/>
                    <a:pt x="175444" y="88521"/>
                  </a:cubicBezTo>
                  <a:cubicBezTo>
                    <a:pt x="174737" y="88521"/>
                    <a:pt x="174158" y="88039"/>
                    <a:pt x="174062" y="87364"/>
                  </a:cubicBezTo>
                  <a:lnTo>
                    <a:pt x="28962" y="87364"/>
                  </a:lnTo>
                  <a:cubicBezTo>
                    <a:pt x="28834" y="88039"/>
                    <a:pt x="28255" y="88521"/>
                    <a:pt x="27548" y="88521"/>
                  </a:cubicBezTo>
                  <a:cubicBezTo>
                    <a:pt x="26873" y="88521"/>
                    <a:pt x="26294" y="88039"/>
                    <a:pt x="26166" y="87364"/>
                  </a:cubicBezTo>
                  <a:lnTo>
                    <a:pt x="21441" y="87364"/>
                  </a:lnTo>
                  <a:cubicBezTo>
                    <a:pt x="21312" y="88039"/>
                    <a:pt x="20733" y="88521"/>
                    <a:pt x="20058" y="88521"/>
                  </a:cubicBezTo>
                  <a:cubicBezTo>
                    <a:pt x="19255" y="88521"/>
                    <a:pt x="18612" y="87878"/>
                    <a:pt x="18612" y="87107"/>
                  </a:cubicBezTo>
                  <a:cubicBezTo>
                    <a:pt x="18612" y="86303"/>
                    <a:pt x="19255" y="85692"/>
                    <a:pt x="20058" y="85692"/>
                  </a:cubicBezTo>
                  <a:cubicBezTo>
                    <a:pt x="20733" y="85692"/>
                    <a:pt x="21312" y="86175"/>
                    <a:pt x="21441" y="86850"/>
                  </a:cubicBezTo>
                  <a:lnTo>
                    <a:pt x="26166" y="86850"/>
                  </a:lnTo>
                  <a:cubicBezTo>
                    <a:pt x="26294" y="86175"/>
                    <a:pt x="26841" y="85692"/>
                    <a:pt x="27548" y="85692"/>
                  </a:cubicBezTo>
                  <a:lnTo>
                    <a:pt x="27548" y="81642"/>
                  </a:lnTo>
                  <a:lnTo>
                    <a:pt x="15205" y="81642"/>
                  </a:lnTo>
                  <a:cubicBezTo>
                    <a:pt x="15172" y="82381"/>
                    <a:pt x="14562" y="82992"/>
                    <a:pt x="13790" y="82992"/>
                  </a:cubicBezTo>
                  <a:cubicBezTo>
                    <a:pt x="13019" y="82992"/>
                    <a:pt x="12376" y="82349"/>
                    <a:pt x="12376" y="81546"/>
                  </a:cubicBezTo>
                  <a:cubicBezTo>
                    <a:pt x="12376" y="80774"/>
                    <a:pt x="13019" y="80131"/>
                    <a:pt x="13790" y="80131"/>
                  </a:cubicBezTo>
                  <a:close/>
                  <a:moveTo>
                    <a:pt x="175862" y="104915"/>
                  </a:moveTo>
                  <a:cubicBezTo>
                    <a:pt x="176634" y="104915"/>
                    <a:pt x="177276" y="105526"/>
                    <a:pt x="177276" y="106329"/>
                  </a:cubicBezTo>
                  <a:cubicBezTo>
                    <a:pt x="177276" y="107101"/>
                    <a:pt x="176634" y="107743"/>
                    <a:pt x="175862" y="107743"/>
                  </a:cubicBezTo>
                  <a:cubicBezTo>
                    <a:pt x="175155" y="107743"/>
                    <a:pt x="174576" y="107261"/>
                    <a:pt x="174448" y="106586"/>
                  </a:cubicBezTo>
                  <a:lnTo>
                    <a:pt x="155675" y="106586"/>
                  </a:lnTo>
                  <a:cubicBezTo>
                    <a:pt x="155579" y="107197"/>
                    <a:pt x="155065" y="107679"/>
                    <a:pt x="154454" y="107743"/>
                  </a:cubicBezTo>
                  <a:lnTo>
                    <a:pt x="154454" y="112597"/>
                  </a:lnTo>
                  <a:lnTo>
                    <a:pt x="174448" y="112597"/>
                  </a:lnTo>
                  <a:cubicBezTo>
                    <a:pt x="174544" y="111890"/>
                    <a:pt x="175123" y="111376"/>
                    <a:pt x="175862" y="111376"/>
                  </a:cubicBezTo>
                  <a:cubicBezTo>
                    <a:pt x="176634" y="111376"/>
                    <a:pt x="177276" y="112019"/>
                    <a:pt x="177276" y="112790"/>
                  </a:cubicBezTo>
                  <a:cubicBezTo>
                    <a:pt x="177276" y="113594"/>
                    <a:pt x="176634" y="114205"/>
                    <a:pt x="175862" y="114205"/>
                  </a:cubicBezTo>
                  <a:cubicBezTo>
                    <a:pt x="175187" y="114205"/>
                    <a:pt x="174641" y="113755"/>
                    <a:pt x="174480" y="113144"/>
                  </a:cubicBezTo>
                  <a:lnTo>
                    <a:pt x="153908" y="113144"/>
                  </a:lnTo>
                  <a:lnTo>
                    <a:pt x="153908" y="107711"/>
                  </a:lnTo>
                  <a:cubicBezTo>
                    <a:pt x="153393" y="107551"/>
                    <a:pt x="153007" y="107133"/>
                    <a:pt x="152879" y="106586"/>
                  </a:cubicBezTo>
                  <a:lnTo>
                    <a:pt x="130056" y="106586"/>
                  </a:lnTo>
                  <a:lnTo>
                    <a:pt x="130056" y="106072"/>
                  </a:lnTo>
                  <a:lnTo>
                    <a:pt x="152879" y="106072"/>
                  </a:lnTo>
                  <a:cubicBezTo>
                    <a:pt x="153007" y="105397"/>
                    <a:pt x="153586" y="104915"/>
                    <a:pt x="154293" y="104915"/>
                  </a:cubicBezTo>
                  <a:cubicBezTo>
                    <a:pt x="155000" y="104915"/>
                    <a:pt x="155579" y="105397"/>
                    <a:pt x="155675" y="106072"/>
                  </a:cubicBezTo>
                  <a:lnTo>
                    <a:pt x="174448" y="106072"/>
                  </a:lnTo>
                  <a:cubicBezTo>
                    <a:pt x="174576" y="105397"/>
                    <a:pt x="175155" y="104915"/>
                    <a:pt x="175862" y="104915"/>
                  </a:cubicBezTo>
                  <a:close/>
                  <a:moveTo>
                    <a:pt x="26584" y="101090"/>
                  </a:moveTo>
                  <a:cubicBezTo>
                    <a:pt x="27323" y="101090"/>
                    <a:pt x="27934" y="101668"/>
                    <a:pt x="27998" y="102375"/>
                  </a:cubicBezTo>
                  <a:lnTo>
                    <a:pt x="35841" y="102375"/>
                  </a:lnTo>
                  <a:lnTo>
                    <a:pt x="35841" y="111376"/>
                  </a:lnTo>
                  <a:lnTo>
                    <a:pt x="52588" y="111376"/>
                  </a:lnTo>
                  <a:cubicBezTo>
                    <a:pt x="52685" y="110797"/>
                    <a:pt x="53135" y="110347"/>
                    <a:pt x="53713" y="110251"/>
                  </a:cubicBezTo>
                  <a:lnTo>
                    <a:pt x="53713" y="105943"/>
                  </a:lnTo>
                  <a:lnTo>
                    <a:pt x="63292" y="105943"/>
                  </a:lnTo>
                  <a:lnTo>
                    <a:pt x="63292" y="106490"/>
                  </a:lnTo>
                  <a:lnTo>
                    <a:pt x="54260" y="106490"/>
                  </a:lnTo>
                  <a:lnTo>
                    <a:pt x="54260" y="110251"/>
                  </a:lnTo>
                  <a:cubicBezTo>
                    <a:pt x="54903" y="110379"/>
                    <a:pt x="55417" y="110958"/>
                    <a:pt x="55417" y="111633"/>
                  </a:cubicBezTo>
                  <a:cubicBezTo>
                    <a:pt x="55417" y="112437"/>
                    <a:pt x="54774" y="113079"/>
                    <a:pt x="53971" y="113079"/>
                  </a:cubicBezTo>
                  <a:cubicBezTo>
                    <a:pt x="53296" y="113079"/>
                    <a:pt x="52717" y="112565"/>
                    <a:pt x="52588" y="111922"/>
                  </a:cubicBezTo>
                  <a:lnTo>
                    <a:pt x="35327" y="111922"/>
                  </a:lnTo>
                  <a:lnTo>
                    <a:pt x="35327" y="102922"/>
                  </a:lnTo>
                  <a:lnTo>
                    <a:pt x="27934" y="102922"/>
                  </a:lnTo>
                  <a:cubicBezTo>
                    <a:pt x="27805" y="103436"/>
                    <a:pt x="27387" y="103822"/>
                    <a:pt x="26841" y="103918"/>
                  </a:cubicBezTo>
                  <a:lnTo>
                    <a:pt x="26841" y="117644"/>
                  </a:lnTo>
                  <a:lnTo>
                    <a:pt x="18290" y="117644"/>
                  </a:lnTo>
                  <a:cubicBezTo>
                    <a:pt x="18097" y="118190"/>
                    <a:pt x="17583" y="118576"/>
                    <a:pt x="16972" y="118576"/>
                  </a:cubicBezTo>
                  <a:cubicBezTo>
                    <a:pt x="16169" y="118576"/>
                    <a:pt x="15526" y="117933"/>
                    <a:pt x="15526" y="117130"/>
                  </a:cubicBezTo>
                  <a:cubicBezTo>
                    <a:pt x="15526" y="116358"/>
                    <a:pt x="16169" y="115715"/>
                    <a:pt x="16972" y="115715"/>
                  </a:cubicBezTo>
                  <a:cubicBezTo>
                    <a:pt x="17744" y="115715"/>
                    <a:pt x="18355" y="116326"/>
                    <a:pt x="18387" y="117098"/>
                  </a:cubicBezTo>
                  <a:lnTo>
                    <a:pt x="26326" y="117098"/>
                  </a:lnTo>
                  <a:lnTo>
                    <a:pt x="26326" y="103918"/>
                  </a:lnTo>
                  <a:cubicBezTo>
                    <a:pt x="25780" y="103822"/>
                    <a:pt x="25362" y="103436"/>
                    <a:pt x="25234" y="102922"/>
                  </a:cubicBezTo>
                  <a:lnTo>
                    <a:pt x="14208" y="102922"/>
                  </a:lnTo>
                  <a:cubicBezTo>
                    <a:pt x="14015" y="103500"/>
                    <a:pt x="13501" y="103950"/>
                    <a:pt x="12826" y="103950"/>
                  </a:cubicBezTo>
                  <a:cubicBezTo>
                    <a:pt x="12054" y="103950"/>
                    <a:pt x="11411" y="103308"/>
                    <a:pt x="11411" y="102504"/>
                  </a:cubicBezTo>
                  <a:cubicBezTo>
                    <a:pt x="11411" y="101732"/>
                    <a:pt x="12054" y="101090"/>
                    <a:pt x="12826" y="101090"/>
                  </a:cubicBezTo>
                  <a:cubicBezTo>
                    <a:pt x="13565" y="101090"/>
                    <a:pt x="14176" y="101668"/>
                    <a:pt x="14240" y="102375"/>
                  </a:cubicBezTo>
                  <a:lnTo>
                    <a:pt x="25169" y="102375"/>
                  </a:lnTo>
                  <a:cubicBezTo>
                    <a:pt x="25234" y="101668"/>
                    <a:pt x="25844" y="101090"/>
                    <a:pt x="26584" y="101090"/>
                  </a:cubicBezTo>
                  <a:close/>
                  <a:moveTo>
                    <a:pt x="124560" y="0"/>
                  </a:moveTo>
                  <a:cubicBezTo>
                    <a:pt x="120308" y="0"/>
                    <a:pt x="116346" y="676"/>
                    <a:pt x="112666" y="1602"/>
                  </a:cubicBezTo>
                  <a:cubicBezTo>
                    <a:pt x="100098" y="4720"/>
                    <a:pt x="94119" y="11889"/>
                    <a:pt x="80425" y="18317"/>
                  </a:cubicBezTo>
                  <a:lnTo>
                    <a:pt x="80425" y="20985"/>
                  </a:lnTo>
                  <a:lnTo>
                    <a:pt x="92030" y="20985"/>
                  </a:lnTo>
                  <a:lnTo>
                    <a:pt x="92030" y="21532"/>
                  </a:lnTo>
                  <a:lnTo>
                    <a:pt x="79879" y="21532"/>
                  </a:lnTo>
                  <a:lnTo>
                    <a:pt x="79879" y="18575"/>
                  </a:lnTo>
                  <a:cubicBezTo>
                    <a:pt x="78915" y="19025"/>
                    <a:pt x="77886" y="19475"/>
                    <a:pt x="76825" y="19925"/>
                  </a:cubicBezTo>
                  <a:cubicBezTo>
                    <a:pt x="71007" y="22368"/>
                    <a:pt x="66057" y="23364"/>
                    <a:pt x="61235" y="23878"/>
                  </a:cubicBezTo>
                  <a:lnTo>
                    <a:pt x="61235" y="25839"/>
                  </a:lnTo>
                  <a:lnTo>
                    <a:pt x="43781" y="25839"/>
                  </a:lnTo>
                  <a:cubicBezTo>
                    <a:pt x="43652" y="26514"/>
                    <a:pt x="43074" y="26996"/>
                    <a:pt x="42367" y="26996"/>
                  </a:cubicBezTo>
                  <a:cubicBezTo>
                    <a:pt x="41595" y="26996"/>
                    <a:pt x="40952" y="26354"/>
                    <a:pt x="40952" y="25582"/>
                  </a:cubicBezTo>
                  <a:cubicBezTo>
                    <a:pt x="40952" y="25454"/>
                    <a:pt x="40984" y="25293"/>
                    <a:pt x="41016" y="25164"/>
                  </a:cubicBezTo>
                  <a:lnTo>
                    <a:pt x="41016" y="25164"/>
                  </a:lnTo>
                  <a:cubicBezTo>
                    <a:pt x="37995" y="25518"/>
                    <a:pt x="34780" y="26000"/>
                    <a:pt x="31212" y="26771"/>
                  </a:cubicBezTo>
                  <a:cubicBezTo>
                    <a:pt x="11315" y="31015"/>
                    <a:pt x="0" y="57919"/>
                    <a:pt x="0" y="73252"/>
                  </a:cubicBezTo>
                  <a:cubicBezTo>
                    <a:pt x="0" y="88617"/>
                    <a:pt x="1190" y="110829"/>
                    <a:pt x="18323" y="122337"/>
                  </a:cubicBezTo>
                  <a:cubicBezTo>
                    <a:pt x="21926" y="124750"/>
                    <a:pt x="26555" y="125698"/>
                    <a:pt x="31770" y="125698"/>
                  </a:cubicBezTo>
                  <a:cubicBezTo>
                    <a:pt x="41351" y="125698"/>
                    <a:pt x="52908" y="122500"/>
                    <a:pt x="63710" y="119315"/>
                  </a:cubicBezTo>
                  <a:cubicBezTo>
                    <a:pt x="74506" y="116135"/>
                    <a:pt x="84516" y="112925"/>
                    <a:pt x="91055" y="112925"/>
                  </a:cubicBezTo>
                  <a:cubicBezTo>
                    <a:pt x="91389" y="112925"/>
                    <a:pt x="91714" y="112934"/>
                    <a:pt x="92030" y="112951"/>
                  </a:cubicBezTo>
                  <a:cubicBezTo>
                    <a:pt x="108005" y="113787"/>
                    <a:pt x="126328" y="131723"/>
                    <a:pt x="149311" y="131723"/>
                  </a:cubicBezTo>
                  <a:cubicBezTo>
                    <a:pt x="181552" y="131723"/>
                    <a:pt x="189941" y="89871"/>
                    <a:pt x="184605" y="59945"/>
                  </a:cubicBezTo>
                  <a:cubicBezTo>
                    <a:pt x="182002" y="45351"/>
                    <a:pt x="174866" y="33908"/>
                    <a:pt x="165704" y="23332"/>
                  </a:cubicBezTo>
                  <a:cubicBezTo>
                    <a:pt x="164644" y="22143"/>
                    <a:pt x="163615" y="20985"/>
                    <a:pt x="162586" y="19893"/>
                  </a:cubicBezTo>
                  <a:lnTo>
                    <a:pt x="135360" y="19893"/>
                  </a:lnTo>
                  <a:cubicBezTo>
                    <a:pt x="135135" y="20439"/>
                    <a:pt x="134621" y="20825"/>
                    <a:pt x="134010" y="20825"/>
                  </a:cubicBezTo>
                  <a:cubicBezTo>
                    <a:pt x="133239" y="20825"/>
                    <a:pt x="132596" y="20182"/>
                    <a:pt x="132596" y="19410"/>
                  </a:cubicBezTo>
                  <a:cubicBezTo>
                    <a:pt x="132596" y="18671"/>
                    <a:pt x="133142" y="18060"/>
                    <a:pt x="133882" y="17996"/>
                  </a:cubicBezTo>
                  <a:lnTo>
                    <a:pt x="133882" y="11728"/>
                  </a:lnTo>
                  <a:lnTo>
                    <a:pt x="118067" y="11728"/>
                  </a:lnTo>
                  <a:lnTo>
                    <a:pt x="118067" y="19893"/>
                  </a:lnTo>
                  <a:lnTo>
                    <a:pt x="99391" y="19893"/>
                  </a:lnTo>
                  <a:lnTo>
                    <a:pt x="99391" y="34743"/>
                  </a:lnTo>
                  <a:lnTo>
                    <a:pt x="98844" y="34743"/>
                  </a:lnTo>
                  <a:lnTo>
                    <a:pt x="98844" y="19346"/>
                  </a:lnTo>
                  <a:lnTo>
                    <a:pt x="117520" y="19346"/>
                  </a:lnTo>
                  <a:lnTo>
                    <a:pt x="117520" y="11181"/>
                  </a:lnTo>
                  <a:lnTo>
                    <a:pt x="147061" y="11181"/>
                  </a:lnTo>
                  <a:cubicBezTo>
                    <a:pt x="147189" y="10506"/>
                    <a:pt x="147768" y="10024"/>
                    <a:pt x="148443" y="10024"/>
                  </a:cubicBezTo>
                  <a:cubicBezTo>
                    <a:pt x="149247" y="10024"/>
                    <a:pt x="149889" y="10667"/>
                    <a:pt x="149889" y="11439"/>
                  </a:cubicBezTo>
                  <a:cubicBezTo>
                    <a:pt x="149889" y="12242"/>
                    <a:pt x="149247" y="12885"/>
                    <a:pt x="148443" y="12885"/>
                  </a:cubicBezTo>
                  <a:cubicBezTo>
                    <a:pt x="147768" y="12885"/>
                    <a:pt x="147189" y="12371"/>
                    <a:pt x="147061" y="11728"/>
                  </a:cubicBezTo>
                  <a:lnTo>
                    <a:pt x="134396" y="11728"/>
                  </a:lnTo>
                  <a:lnTo>
                    <a:pt x="134396" y="18028"/>
                  </a:lnTo>
                  <a:cubicBezTo>
                    <a:pt x="135007" y="18189"/>
                    <a:pt x="135424" y="18735"/>
                    <a:pt x="135424" y="19346"/>
                  </a:cubicBezTo>
                  <a:lnTo>
                    <a:pt x="162072" y="19346"/>
                  </a:lnTo>
                  <a:cubicBezTo>
                    <a:pt x="147671" y="4232"/>
                    <a:pt x="135206" y="0"/>
                    <a:pt x="12456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17" name="Google Shape;1517;p20"/>
            <p:cNvSpPr/>
            <p:nvPr/>
          </p:nvSpPr>
          <p:spPr>
            <a:xfrm>
              <a:off x="2633500" y="1376825"/>
              <a:ext cx="426725" cy="34575"/>
            </a:xfrm>
            <a:custGeom>
              <a:avLst/>
              <a:gdLst/>
              <a:ahLst/>
              <a:cxnLst/>
              <a:rect l="l" t="t" r="r" b="b"/>
              <a:pathLst>
                <a:path w="17069" h="1383" extrusionOk="0">
                  <a:moveTo>
                    <a:pt x="17069" y="1"/>
                  </a:moveTo>
                  <a:cubicBezTo>
                    <a:pt x="11669" y="515"/>
                    <a:pt x="6333" y="451"/>
                    <a:pt x="0" y="965"/>
                  </a:cubicBezTo>
                  <a:cubicBezTo>
                    <a:pt x="64" y="1094"/>
                    <a:pt x="129" y="1222"/>
                    <a:pt x="161" y="1383"/>
                  </a:cubicBezTo>
                  <a:lnTo>
                    <a:pt x="17069" y="1383"/>
                  </a:lnTo>
                  <a:lnTo>
                    <a:pt x="1706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18" name="Google Shape;1518;p20"/>
            <p:cNvSpPr/>
            <p:nvPr/>
          </p:nvSpPr>
          <p:spPr>
            <a:xfrm>
              <a:off x="1543000" y="778150"/>
              <a:ext cx="4652125" cy="3230550"/>
            </a:xfrm>
            <a:custGeom>
              <a:avLst/>
              <a:gdLst/>
              <a:ahLst/>
              <a:cxnLst/>
              <a:rect l="l" t="t" r="r" b="b"/>
              <a:pathLst>
                <a:path w="186085" h="129222" extrusionOk="0">
                  <a:moveTo>
                    <a:pt x="36388" y="45774"/>
                  </a:moveTo>
                  <a:cubicBezTo>
                    <a:pt x="37127" y="45774"/>
                    <a:pt x="37738" y="46320"/>
                    <a:pt x="37802" y="47028"/>
                  </a:cubicBezTo>
                  <a:lnTo>
                    <a:pt x="64321" y="47028"/>
                  </a:lnTo>
                  <a:lnTo>
                    <a:pt x="64321" y="47574"/>
                  </a:lnTo>
                  <a:lnTo>
                    <a:pt x="37770" y="47574"/>
                  </a:lnTo>
                  <a:cubicBezTo>
                    <a:pt x="37609" y="48185"/>
                    <a:pt x="37063" y="48635"/>
                    <a:pt x="36388" y="48635"/>
                  </a:cubicBezTo>
                  <a:cubicBezTo>
                    <a:pt x="35616" y="48635"/>
                    <a:pt x="34973" y="47992"/>
                    <a:pt x="34973" y="47188"/>
                  </a:cubicBezTo>
                  <a:cubicBezTo>
                    <a:pt x="34973" y="46417"/>
                    <a:pt x="35616" y="45774"/>
                    <a:pt x="36388" y="45774"/>
                  </a:cubicBezTo>
                  <a:close/>
                  <a:moveTo>
                    <a:pt x="151722" y="45774"/>
                  </a:moveTo>
                  <a:cubicBezTo>
                    <a:pt x="152525" y="45774"/>
                    <a:pt x="153168" y="46417"/>
                    <a:pt x="153168" y="47188"/>
                  </a:cubicBezTo>
                  <a:cubicBezTo>
                    <a:pt x="153168" y="47992"/>
                    <a:pt x="152525" y="48635"/>
                    <a:pt x="151722" y="48635"/>
                  </a:cubicBezTo>
                  <a:cubicBezTo>
                    <a:pt x="151047" y="48635"/>
                    <a:pt x="150468" y="48120"/>
                    <a:pt x="150339" y="47478"/>
                  </a:cubicBezTo>
                  <a:lnTo>
                    <a:pt x="132371" y="47478"/>
                  </a:lnTo>
                  <a:lnTo>
                    <a:pt x="132371" y="46931"/>
                  </a:lnTo>
                  <a:lnTo>
                    <a:pt x="150339" y="46931"/>
                  </a:lnTo>
                  <a:cubicBezTo>
                    <a:pt x="150468" y="46256"/>
                    <a:pt x="151047" y="45774"/>
                    <a:pt x="151722" y="45774"/>
                  </a:cubicBezTo>
                  <a:close/>
                  <a:moveTo>
                    <a:pt x="172166" y="59500"/>
                  </a:moveTo>
                  <a:cubicBezTo>
                    <a:pt x="172969" y="59500"/>
                    <a:pt x="173612" y="60142"/>
                    <a:pt x="173612" y="60946"/>
                  </a:cubicBezTo>
                  <a:cubicBezTo>
                    <a:pt x="173612" y="61621"/>
                    <a:pt x="173098" y="62200"/>
                    <a:pt x="172455" y="62328"/>
                  </a:cubicBezTo>
                  <a:lnTo>
                    <a:pt x="172455" y="77147"/>
                  </a:lnTo>
                  <a:lnTo>
                    <a:pt x="163840" y="77147"/>
                  </a:lnTo>
                  <a:lnTo>
                    <a:pt x="163840" y="86694"/>
                  </a:lnTo>
                  <a:lnTo>
                    <a:pt x="163326" y="86694"/>
                  </a:lnTo>
                  <a:lnTo>
                    <a:pt x="163326" y="76633"/>
                  </a:lnTo>
                  <a:lnTo>
                    <a:pt x="171908" y="76633"/>
                  </a:lnTo>
                  <a:lnTo>
                    <a:pt x="171908" y="62328"/>
                  </a:lnTo>
                  <a:cubicBezTo>
                    <a:pt x="171233" y="62200"/>
                    <a:pt x="170751" y="61621"/>
                    <a:pt x="170751" y="60946"/>
                  </a:cubicBezTo>
                  <a:cubicBezTo>
                    <a:pt x="170751" y="60142"/>
                    <a:pt x="171394" y="59500"/>
                    <a:pt x="172166" y="59500"/>
                  </a:cubicBezTo>
                  <a:close/>
                  <a:moveTo>
                    <a:pt x="13790" y="80136"/>
                  </a:moveTo>
                  <a:cubicBezTo>
                    <a:pt x="14433" y="80136"/>
                    <a:pt x="14979" y="80554"/>
                    <a:pt x="15140" y="81133"/>
                  </a:cubicBezTo>
                  <a:lnTo>
                    <a:pt x="28094" y="81133"/>
                  </a:lnTo>
                  <a:lnTo>
                    <a:pt x="28094" y="85794"/>
                  </a:lnTo>
                  <a:cubicBezTo>
                    <a:pt x="28544" y="85955"/>
                    <a:pt x="28866" y="86372"/>
                    <a:pt x="28962" y="86855"/>
                  </a:cubicBezTo>
                  <a:lnTo>
                    <a:pt x="174062" y="86855"/>
                  </a:lnTo>
                  <a:cubicBezTo>
                    <a:pt x="174158" y="86180"/>
                    <a:pt x="174737" y="85697"/>
                    <a:pt x="175444" y="85697"/>
                  </a:cubicBezTo>
                  <a:cubicBezTo>
                    <a:pt x="176248" y="85697"/>
                    <a:pt x="176859" y="86308"/>
                    <a:pt x="176859" y="87112"/>
                  </a:cubicBezTo>
                  <a:cubicBezTo>
                    <a:pt x="176859" y="87883"/>
                    <a:pt x="176248" y="88526"/>
                    <a:pt x="175444" y="88526"/>
                  </a:cubicBezTo>
                  <a:cubicBezTo>
                    <a:pt x="174737" y="88526"/>
                    <a:pt x="174158" y="88044"/>
                    <a:pt x="174062" y="87369"/>
                  </a:cubicBezTo>
                  <a:lnTo>
                    <a:pt x="28962" y="87369"/>
                  </a:lnTo>
                  <a:cubicBezTo>
                    <a:pt x="28834" y="88044"/>
                    <a:pt x="28255" y="88526"/>
                    <a:pt x="27548" y="88526"/>
                  </a:cubicBezTo>
                  <a:cubicBezTo>
                    <a:pt x="26873" y="88526"/>
                    <a:pt x="26294" y="88044"/>
                    <a:pt x="26166" y="87369"/>
                  </a:cubicBezTo>
                  <a:lnTo>
                    <a:pt x="21441" y="87369"/>
                  </a:lnTo>
                  <a:cubicBezTo>
                    <a:pt x="21312" y="88044"/>
                    <a:pt x="20733" y="88526"/>
                    <a:pt x="20058" y="88526"/>
                  </a:cubicBezTo>
                  <a:cubicBezTo>
                    <a:pt x="19255" y="88526"/>
                    <a:pt x="18612" y="87883"/>
                    <a:pt x="18612" y="87112"/>
                  </a:cubicBezTo>
                  <a:cubicBezTo>
                    <a:pt x="18612" y="86308"/>
                    <a:pt x="19255" y="85697"/>
                    <a:pt x="20058" y="85697"/>
                  </a:cubicBezTo>
                  <a:cubicBezTo>
                    <a:pt x="20733" y="85697"/>
                    <a:pt x="21312" y="86180"/>
                    <a:pt x="21441" y="86855"/>
                  </a:cubicBezTo>
                  <a:lnTo>
                    <a:pt x="26166" y="86855"/>
                  </a:lnTo>
                  <a:cubicBezTo>
                    <a:pt x="26294" y="86180"/>
                    <a:pt x="26841" y="85697"/>
                    <a:pt x="27548" y="85697"/>
                  </a:cubicBezTo>
                  <a:lnTo>
                    <a:pt x="27548" y="81647"/>
                  </a:lnTo>
                  <a:lnTo>
                    <a:pt x="15205" y="81647"/>
                  </a:lnTo>
                  <a:cubicBezTo>
                    <a:pt x="15172" y="82386"/>
                    <a:pt x="14562" y="82997"/>
                    <a:pt x="13790" y="82997"/>
                  </a:cubicBezTo>
                  <a:cubicBezTo>
                    <a:pt x="13019" y="82997"/>
                    <a:pt x="12376" y="82354"/>
                    <a:pt x="12376" y="81551"/>
                  </a:cubicBezTo>
                  <a:cubicBezTo>
                    <a:pt x="12376" y="80779"/>
                    <a:pt x="13019" y="80136"/>
                    <a:pt x="13790" y="80136"/>
                  </a:cubicBezTo>
                  <a:close/>
                  <a:moveTo>
                    <a:pt x="175862" y="104920"/>
                  </a:moveTo>
                  <a:cubicBezTo>
                    <a:pt x="176634" y="104920"/>
                    <a:pt x="177276" y="105531"/>
                    <a:pt x="177276" y="106334"/>
                  </a:cubicBezTo>
                  <a:cubicBezTo>
                    <a:pt x="177276" y="107106"/>
                    <a:pt x="176634" y="107748"/>
                    <a:pt x="175862" y="107748"/>
                  </a:cubicBezTo>
                  <a:cubicBezTo>
                    <a:pt x="175155" y="107748"/>
                    <a:pt x="174576" y="107266"/>
                    <a:pt x="174448" y="106591"/>
                  </a:cubicBezTo>
                  <a:lnTo>
                    <a:pt x="155675" y="106591"/>
                  </a:lnTo>
                  <a:cubicBezTo>
                    <a:pt x="155579" y="107202"/>
                    <a:pt x="155065" y="107684"/>
                    <a:pt x="154454" y="107748"/>
                  </a:cubicBezTo>
                  <a:lnTo>
                    <a:pt x="154454" y="112602"/>
                  </a:lnTo>
                  <a:lnTo>
                    <a:pt x="174448" y="112602"/>
                  </a:lnTo>
                  <a:cubicBezTo>
                    <a:pt x="174544" y="111895"/>
                    <a:pt x="175123" y="111381"/>
                    <a:pt x="175862" y="111381"/>
                  </a:cubicBezTo>
                  <a:cubicBezTo>
                    <a:pt x="176634" y="111381"/>
                    <a:pt x="177276" y="112024"/>
                    <a:pt x="177276" y="112795"/>
                  </a:cubicBezTo>
                  <a:cubicBezTo>
                    <a:pt x="177276" y="113599"/>
                    <a:pt x="176634" y="114210"/>
                    <a:pt x="175862" y="114210"/>
                  </a:cubicBezTo>
                  <a:cubicBezTo>
                    <a:pt x="175187" y="114210"/>
                    <a:pt x="174641" y="113760"/>
                    <a:pt x="174480" y="113149"/>
                  </a:cubicBezTo>
                  <a:lnTo>
                    <a:pt x="153908" y="113149"/>
                  </a:lnTo>
                  <a:lnTo>
                    <a:pt x="153908" y="107716"/>
                  </a:lnTo>
                  <a:cubicBezTo>
                    <a:pt x="153393" y="107556"/>
                    <a:pt x="153007" y="107138"/>
                    <a:pt x="152879" y="106591"/>
                  </a:cubicBezTo>
                  <a:lnTo>
                    <a:pt x="130056" y="106591"/>
                  </a:lnTo>
                  <a:lnTo>
                    <a:pt x="130056" y="106077"/>
                  </a:lnTo>
                  <a:lnTo>
                    <a:pt x="152879" y="106077"/>
                  </a:lnTo>
                  <a:cubicBezTo>
                    <a:pt x="153007" y="105402"/>
                    <a:pt x="153586" y="104920"/>
                    <a:pt x="154293" y="104920"/>
                  </a:cubicBezTo>
                  <a:cubicBezTo>
                    <a:pt x="155000" y="104920"/>
                    <a:pt x="155579" y="105402"/>
                    <a:pt x="155675" y="106077"/>
                  </a:cubicBezTo>
                  <a:lnTo>
                    <a:pt x="174448" y="106077"/>
                  </a:lnTo>
                  <a:cubicBezTo>
                    <a:pt x="174576" y="105402"/>
                    <a:pt x="175155" y="104920"/>
                    <a:pt x="175862" y="104920"/>
                  </a:cubicBezTo>
                  <a:close/>
                  <a:moveTo>
                    <a:pt x="26584" y="101095"/>
                  </a:moveTo>
                  <a:cubicBezTo>
                    <a:pt x="27323" y="101095"/>
                    <a:pt x="27934" y="101673"/>
                    <a:pt x="27998" y="102380"/>
                  </a:cubicBezTo>
                  <a:lnTo>
                    <a:pt x="35841" y="102380"/>
                  </a:lnTo>
                  <a:lnTo>
                    <a:pt x="35841" y="111381"/>
                  </a:lnTo>
                  <a:lnTo>
                    <a:pt x="52588" y="111381"/>
                  </a:lnTo>
                  <a:cubicBezTo>
                    <a:pt x="52685" y="110802"/>
                    <a:pt x="53135" y="110352"/>
                    <a:pt x="53713" y="110256"/>
                  </a:cubicBezTo>
                  <a:lnTo>
                    <a:pt x="53713" y="105948"/>
                  </a:lnTo>
                  <a:lnTo>
                    <a:pt x="63292" y="105948"/>
                  </a:lnTo>
                  <a:lnTo>
                    <a:pt x="63292" y="106495"/>
                  </a:lnTo>
                  <a:lnTo>
                    <a:pt x="54260" y="106495"/>
                  </a:lnTo>
                  <a:lnTo>
                    <a:pt x="54260" y="110256"/>
                  </a:lnTo>
                  <a:cubicBezTo>
                    <a:pt x="54903" y="110384"/>
                    <a:pt x="55417" y="110963"/>
                    <a:pt x="55417" y="111638"/>
                  </a:cubicBezTo>
                  <a:cubicBezTo>
                    <a:pt x="55417" y="112442"/>
                    <a:pt x="54774" y="113084"/>
                    <a:pt x="53971" y="113084"/>
                  </a:cubicBezTo>
                  <a:cubicBezTo>
                    <a:pt x="53296" y="113084"/>
                    <a:pt x="52717" y="112570"/>
                    <a:pt x="52588" y="111927"/>
                  </a:cubicBezTo>
                  <a:lnTo>
                    <a:pt x="35327" y="111927"/>
                  </a:lnTo>
                  <a:lnTo>
                    <a:pt x="35327" y="102927"/>
                  </a:lnTo>
                  <a:lnTo>
                    <a:pt x="27934" y="102927"/>
                  </a:lnTo>
                  <a:cubicBezTo>
                    <a:pt x="27805" y="103441"/>
                    <a:pt x="27387" y="103827"/>
                    <a:pt x="26841" y="103923"/>
                  </a:cubicBezTo>
                  <a:lnTo>
                    <a:pt x="26841" y="117649"/>
                  </a:lnTo>
                  <a:lnTo>
                    <a:pt x="18290" y="117649"/>
                  </a:lnTo>
                  <a:cubicBezTo>
                    <a:pt x="18097" y="118195"/>
                    <a:pt x="17583" y="118581"/>
                    <a:pt x="16972" y="118581"/>
                  </a:cubicBezTo>
                  <a:cubicBezTo>
                    <a:pt x="16169" y="118581"/>
                    <a:pt x="15526" y="117938"/>
                    <a:pt x="15526" y="117135"/>
                  </a:cubicBezTo>
                  <a:cubicBezTo>
                    <a:pt x="15526" y="116363"/>
                    <a:pt x="16169" y="115720"/>
                    <a:pt x="16972" y="115720"/>
                  </a:cubicBezTo>
                  <a:cubicBezTo>
                    <a:pt x="17744" y="115720"/>
                    <a:pt x="18355" y="116331"/>
                    <a:pt x="18387" y="117103"/>
                  </a:cubicBezTo>
                  <a:lnTo>
                    <a:pt x="26326" y="117103"/>
                  </a:lnTo>
                  <a:lnTo>
                    <a:pt x="26326" y="103923"/>
                  </a:lnTo>
                  <a:cubicBezTo>
                    <a:pt x="25780" y="103827"/>
                    <a:pt x="25362" y="103441"/>
                    <a:pt x="25234" y="102927"/>
                  </a:cubicBezTo>
                  <a:lnTo>
                    <a:pt x="14208" y="102927"/>
                  </a:lnTo>
                  <a:cubicBezTo>
                    <a:pt x="14015" y="103505"/>
                    <a:pt x="13501" y="103955"/>
                    <a:pt x="12826" y="103955"/>
                  </a:cubicBezTo>
                  <a:cubicBezTo>
                    <a:pt x="12054" y="103955"/>
                    <a:pt x="11411" y="103313"/>
                    <a:pt x="11411" y="102509"/>
                  </a:cubicBezTo>
                  <a:cubicBezTo>
                    <a:pt x="11411" y="101737"/>
                    <a:pt x="12054" y="101095"/>
                    <a:pt x="12826" y="101095"/>
                  </a:cubicBezTo>
                  <a:cubicBezTo>
                    <a:pt x="13565" y="101095"/>
                    <a:pt x="14176" y="101673"/>
                    <a:pt x="14240" y="102380"/>
                  </a:cubicBezTo>
                  <a:lnTo>
                    <a:pt x="25169" y="102380"/>
                  </a:lnTo>
                  <a:cubicBezTo>
                    <a:pt x="25234" y="101673"/>
                    <a:pt x="25844" y="101095"/>
                    <a:pt x="26584" y="101095"/>
                  </a:cubicBezTo>
                  <a:close/>
                  <a:moveTo>
                    <a:pt x="124560" y="0"/>
                  </a:moveTo>
                  <a:cubicBezTo>
                    <a:pt x="120317" y="0"/>
                    <a:pt x="116363" y="675"/>
                    <a:pt x="112666" y="1607"/>
                  </a:cubicBezTo>
                  <a:cubicBezTo>
                    <a:pt x="100098" y="4725"/>
                    <a:pt x="94119" y="11894"/>
                    <a:pt x="80425" y="18322"/>
                  </a:cubicBezTo>
                  <a:lnTo>
                    <a:pt x="80425" y="20990"/>
                  </a:lnTo>
                  <a:lnTo>
                    <a:pt x="92030" y="20990"/>
                  </a:lnTo>
                  <a:lnTo>
                    <a:pt x="92030" y="21537"/>
                  </a:lnTo>
                  <a:lnTo>
                    <a:pt x="79879" y="21537"/>
                  </a:lnTo>
                  <a:lnTo>
                    <a:pt x="79879" y="18580"/>
                  </a:lnTo>
                  <a:cubicBezTo>
                    <a:pt x="78915" y="19030"/>
                    <a:pt x="77886" y="19480"/>
                    <a:pt x="76825" y="19930"/>
                  </a:cubicBezTo>
                  <a:cubicBezTo>
                    <a:pt x="71007" y="22373"/>
                    <a:pt x="66057" y="23369"/>
                    <a:pt x="61235" y="23883"/>
                  </a:cubicBezTo>
                  <a:lnTo>
                    <a:pt x="61235" y="25844"/>
                  </a:lnTo>
                  <a:lnTo>
                    <a:pt x="43781" y="25844"/>
                  </a:lnTo>
                  <a:cubicBezTo>
                    <a:pt x="43652" y="26519"/>
                    <a:pt x="43074" y="27001"/>
                    <a:pt x="42367" y="27001"/>
                  </a:cubicBezTo>
                  <a:cubicBezTo>
                    <a:pt x="41595" y="27001"/>
                    <a:pt x="40952" y="26359"/>
                    <a:pt x="40952" y="25587"/>
                  </a:cubicBezTo>
                  <a:cubicBezTo>
                    <a:pt x="40952" y="25459"/>
                    <a:pt x="40984" y="25298"/>
                    <a:pt x="41016" y="25169"/>
                  </a:cubicBezTo>
                  <a:lnTo>
                    <a:pt x="41016" y="25169"/>
                  </a:lnTo>
                  <a:cubicBezTo>
                    <a:pt x="37995" y="25523"/>
                    <a:pt x="34780" y="26005"/>
                    <a:pt x="31212" y="26776"/>
                  </a:cubicBezTo>
                  <a:cubicBezTo>
                    <a:pt x="11315" y="31020"/>
                    <a:pt x="0" y="57924"/>
                    <a:pt x="0" y="73257"/>
                  </a:cubicBezTo>
                  <a:cubicBezTo>
                    <a:pt x="0" y="88622"/>
                    <a:pt x="1190" y="110834"/>
                    <a:pt x="18323" y="122342"/>
                  </a:cubicBezTo>
                  <a:cubicBezTo>
                    <a:pt x="21923" y="124753"/>
                    <a:pt x="26551" y="125717"/>
                    <a:pt x="31791" y="125717"/>
                  </a:cubicBezTo>
                  <a:cubicBezTo>
                    <a:pt x="41370" y="125717"/>
                    <a:pt x="52910" y="122503"/>
                    <a:pt x="63710" y="119320"/>
                  </a:cubicBezTo>
                  <a:cubicBezTo>
                    <a:pt x="74511" y="116138"/>
                    <a:pt x="84540" y="112924"/>
                    <a:pt x="91065" y="112924"/>
                  </a:cubicBezTo>
                  <a:cubicBezTo>
                    <a:pt x="91387" y="112924"/>
                    <a:pt x="91708" y="112924"/>
                    <a:pt x="92030" y="112956"/>
                  </a:cubicBezTo>
                  <a:cubicBezTo>
                    <a:pt x="98748" y="113309"/>
                    <a:pt x="105916" y="116717"/>
                    <a:pt x="113695" y="120510"/>
                  </a:cubicBezTo>
                  <a:cubicBezTo>
                    <a:pt x="132757" y="121699"/>
                    <a:pt x="149600" y="124817"/>
                    <a:pt x="161911" y="129221"/>
                  </a:cubicBezTo>
                  <a:cubicBezTo>
                    <a:pt x="179044" y="121796"/>
                    <a:pt x="186084" y="99005"/>
                    <a:pt x="186084" y="77147"/>
                  </a:cubicBezTo>
                  <a:cubicBezTo>
                    <a:pt x="186084" y="71232"/>
                    <a:pt x="185570" y="65382"/>
                    <a:pt x="184605" y="59950"/>
                  </a:cubicBezTo>
                  <a:cubicBezTo>
                    <a:pt x="182002" y="45356"/>
                    <a:pt x="174866" y="33913"/>
                    <a:pt x="165704" y="23337"/>
                  </a:cubicBezTo>
                  <a:cubicBezTo>
                    <a:pt x="164644" y="22148"/>
                    <a:pt x="163615" y="20990"/>
                    <a:pt x="162586" y="19898"/>
                  </a:cubicBezTo>
                  <a:lnTo>
                    <a:pt x="135360" y="19898"/>
                  </a:lnTo>
                  <a:cubicBezTo>
                    <a:pt x="135135" y="20444"/>
                    <a:pt x="134621" y="20830"/>
                    <a:pt x="134010" y="20830"/>
                  </a:cubicBezTo>
                  <a:cubicBezTo>
                    <a:pt x="133239" y="20830"/>
                    <a:pt x="132596" y="20187"/>
                    <a:pt x="132596" y="19415"/>
                  </a:cubicBezTo>
                  <a:cubicBezTo>
                    <a:pt x="132596" y="18676"/>
                    <a:pt x="133142" y="18065"/>
                    <a:pt x="133882" y="18001"/>
                  </a:cubicBezTo>
                  <a:lnTo>
                    <a:pt x="133882" y="11733"/>
                  </a:lnTo>
                  <a:lnTo>
                    <a:pt x="118067" y="11733"/>
                  </a:lnTo>
                  <a:lnTo>
                    <a:pt x="118067" y="19898"/>
                  </a:lnTo>
                  <a:lnTo>
                    <a:pt x="99391" y="19898"/>
                  </a:lnTo>
                  <a:lnTo>
                    <a:pt x="99391" y="34748"/>
                  </a:lnTo>
                  <a:lnTo>
                    <a:pt x="98844" y="34748"/>
                  </a:lnTo>
                  <a:lnTo>
                    <a:pt x="98844" y="19351"/>
                  </a:lnTo>
                  <a:lnTo>
                    <a:pt x="117520" y="19351"/>
                  </a:lnTo>
                  <a:lnTo>
                    <a:pt x="117520" y="11186"/>
                  </a:lnTo>
                  <a:lnTo>
                    <a:pt x="147061" y="11186"/>
                  </a:lnTo>
                  <a:cubicBezTo>
                    <a:pt x="147189" y="10511"/>
                    <a:pt x="147768" y="10029"/>
                    <a:pt x="148443" y="10029"/>
                  </a:cubicBezTo>
                  <a:cubicBezTo>
                    <a:pt x="149247" y="10029"/>
                    <a:pt x="149889" y="10672"/>
                    <a:pt x="149889" y="11444"/>
                  </a:cubicBezTo>
                  <a:cubicBezTo>
                    <a:pt x="149889" y="12247"/>
                    <a:pt x="149247" y="12890"/>
                    <a:pt x="148443" y="12890"/>
                  </a:cubicBezTo>
                  <a:cubicBezTo>
                    <a:pt x="147768" y="12890"/>
                    <a:pt x="147189" y="12376"/>
                    <a:pt x="147061" y="11733"/>
                  </a:cubicBezTo>
                  <a:lnTo>
                    <a:pt x="134396" y="11733"/>
                  </a:lnTo>
                  <a:lnTo>
                    <a:pt x="134396" y="18033"/>
                  </a:lnTo>
                  <a:cubicBezTo>
                    <a:pt x="135007" y="18194"/>
                    <a:pt x="135424" y="18740"/>
                    <a:pt x="135424" y="19351"/>
                  </a:cubicBezTo>
                  <a:lnTo>
                    <a:pt x="162072" y="19351"/>
                  </a:lnTo>
                  <a:cubicBezTo>
                    <a:pt x="147671" y="4211"/>
                    <a:pt x="135199" y="0"/>
                    <a:pt x="124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19" name="Google Shape;1519;p20"/>
            <p:cNvSpPr/>
            <p:nvPr/>
          </p:nvSpPr>
          <p:spPr>
            <a:xfrm>
              <a:off x="3805950" y="681700"/>
              <a:ext cx="395400" cy="385775"/>
            </a:xfrm>
            <a:custGeom>
              <a:avLst/>
              <a:gdLst/>
              <a:ahLst/>
              <a:cxnLst/>
              <a:rect l="l" t="t" r="r" b="b"/>
              <a:pathLst>
                <a:path w="15816" h="15431" extrusionOk="0">
                  <a:moveTo>
                    <a:pt x="7908" y="2251"/>
                  </a:moveTo>
                  <a:cubicBezTo>
                    <a:pt x="11026" y="2251"/>
                    <a:pt x="13566" y="4790"/>
                    <a:pt x="13566" y="7908"/>
                  </a:cubicBezTo>
                  <a:lnTo>
                    <a:pt x="13566" y="13180"/>
                  </a:lnTo>
                  <a:lnTo>
                    <a:pt x="2251" y="13180"/>
                  </a:lnTo>
                  <a:lnTo>
                    <a:pt x="2251" y="7908"/>
                  </a:lnTo>
                  <a:cubicBezTo>
                    <a:pt x="2251" y="4790"/>
                    <a:pt x="4790" y="2251"/>
                    <a:pt x="7908" y="2251"/>
                  </a:cubicBezTo>
                  <a:close/>
                  <a:moveTo>
                    <a:pt x="7908" y="1"/>
                  </a:moveTo>
                  <a:cubicBezTo>
                    <a:pt x="3537" y="1"/>
                    <a:pt x="1" y="3537"/>
                    <a:pt x="1" y="7908"/>
                  </a:cubicBezTo>
                  <a:lnTo>
                    <a:pt x="1" y="14305"/>
                  </a:lnTo>
                  <a:cubicBezTo>
                    <a:pt x="1" y="14948"/>
                    <a:pt x="483" y="15430"/>
                    <a:pt x="1126" y="15430"/>
                  </a:cubicBezTo>
                  <a:lnTo>
                    <a:pt x="14691" y="15430"/>
                  </a:lnTo>
                  <a:cubicBezTo>
                    <a:pt x="15302" y="15430"/>
                    <a:pt x="15816" y="14948"/>
                    <a:pt x="15816" y="14305"/>
                  </a:cubicBezTo>
                  <a:lnTo>
                    <a:pt x="15816" y="7908"/>
                  </a:lnTo>
                  <a:cubicBezTo>
                    <a:pt x="15816" y="3537"/>
                    <a:pt x="12280" y="1"/>
                    <a:pt x="79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0" name="Google Shape;1520;p20"/>
            <p:cNvSpPr/>
            <p:nvPr/>
          </p:nvSpPr>
          <p:spPr>
            <a:xfrm>
              <a:off x="3798725" y="675275"/>
              <a:ext cx="409050" cy="399425"/>
            </a:xfrm>
            <a:custGeom>
              <a:avLst/>
              <a:gdLst/>
              <a:ahLst/>
              <a:cxnLst/>
              <a:rect l="l" t="t" r="r" b="b"/>
              <a:pathLst>
                <a:path w="16362" h="15977" extrusionOk="0">
                  <a:moveTo>
                    <a:pt x="8197" y="2765"/>
                  </a:moveTo>
                  <a:cubicBezTo>
                    <a:pt x="9676" y="2765"/>
                    <a:pt x="11026" y="3376"/>
                    <a:pt x="11990" y="4372"/>
                  </a:cubicBezTo>
                  <a:cubicBezTo>
                    <a:pt x="12987" y="5337"/>
                    <a:pt x="13598" y="6687"/>
                    <a:pt x="13598" y="8165"/>
                  </a:cubicBezTo>
                  <a:lnTo>
                    <a:pt x="13598" y="13180"/>
                  </a:lnTo>
                  <a:lnTo>
                    <a:pt x="2797" y="13180"/>
                  </a:lnTo>
                  <a:lnTo>
                    <a:pt x="2797" y="8165"/>
                  </a:lnTo>
                  <a:cubicBezTo>
                    <a:pt x="2797" y="6687"/>
                    <a:pt x="3408" y="5337"/>
                    <a:pt x="4372" y="4372"/>
                  </a:cubicBezTo>
                  <a:cubicBezTo>
                    <a:pt x="5369" y="3376"/>
                    <a:pt x="6719" y="2765"/>
                    <a:pt x="8197" y="2765"/>
                  </a:cubicBezTo>
                  <a:close/>
                  <a:moveTo>
                    <a:pt x="8197" y="2251"/>
                  </a:moveTo>
                  <a:cubicBezTo>
                    <a:pt x="4919" y="2251"/>
                    <a:pt x="2251" y="4919"/>
                    <a:pt x="2251" y="8165"/>
                  </a:cubicBezTo>
                  <a:lnTo>
                    <a:pt x="2251" y="13437"/>
                  </a:lnTo>
                  <a:cubicBezTo>
                    <a:pt x="2251" y="13501"/>
                    <a:pt x="2283" y="13566"/>
                    <a:pt x="2347" y="13630"/>
                  </a:cubicBezTo>
                  <a:cubicBezTo>
                    <a:pt x="2379" y="13694"/>
                    <a:pt x="2476" y="13694"/>
                    <a:pt x="2540" y="13694"/>
                  </a:cubicBezTo>
                  <a:lnTo>
                    <a:pt x="13855" y="13694"/>
                  </a:lnTo>
                  <a:cubicBezTo>
                    <a:pt x="13919" y="13694"/>
                    <a:pt x="13983" y="13694"/>
                    <a:pt x="14048" y="13630"/>
                  </a:cubicBezTo>
                  <a:cubicBezTo>
                    <a:pt x="14080" y="13566"/>
                    <a:pt x="14112" y="13501"/>
                    <a:pt x="14112" y="13437"/>
                  </a:cubicBezTo>
                  <a:lnTo>
                    <a:pt x="14112" y="8165"/>
                  </a:lnTo>
                  <a:cubicBezTo>
                    <a:pt x="14112" y="4919"/>
                    <a:pt x="11476" y="2251"/>
                    <a:pt x="8197" y="2251"/>
                  </a:cubicBezTo>
                  <a:close/>
                  <a:moveTo>
                    <a:pt x="8197" y="515"/>
                  </a:moveTo>
                  <a:cubicBezTo>
                    <a:pt x="10287" y="515"/>
                    <a:pt x="12215" y="1383"/>
                    <a:pt x="13598" y="2765"/>
                  </a:cubicBezTo>
                  <a:cubicBezTo>
                    <a:pt x="14980" y="4147"/>
                    <a:pt x="15848" y="6076"/>
                    <a:pt x="15848" y="8165"/>
                  </a:cubicBezTo>
                  <a:lnTo>
                    <a:pt x="15848" y="14562"/>
                  </a:lnTo>
                  <a:cubicBezTo>
                    <a:pt x="15848" y="15044"/>
                    <a:pt x="15462" y="15430"/>
                    <a:pt x="14980" y="15430"/>
                  </a:cubicBezTo>
                  <a:lnTo>
                    <a:pt x="1415" y="15430"/>
                  </a:lnTo>
                  <a:cubicBezTo>
                    <a:pt x="933" y="15430"/>
                    <a:pt x="547" y="15044"/>
                    <a:pt x="547" y="14562"/>
                  </a:cubicBezTo>
                  <a:lnTo>
                    <a:pt x="547" y="8165"/>
                  </a:lnTo>
                  <a:cubicBezTo>
                    <a:pt x="547" y="6076"/>
                    <a:pt x="1415" y="4147"/>
                    <a:pt x="2797" y="2765"/>
                  </a:cubicBezTo>
                  <a:cubicBezTo>
                    <a:pt x="4179" y="1383"/>
                    <a:pt x="6076" y="515"/>
                    <a:pt x="8197" y="515"/>
                  </a:cubicBezTo>
                  <a:close/>
                  <a:moveTo>
                    <a:pt x="8197" y="1"/>
                  </a:moveTo>
                  <a:cubicBezTo>
                    <a:pt x="3665" y="1"/>
                    <a:pt x="0" y="3665"/>
                    <a:pt x="0" y="8165"/>
                  </a:cubicBezTo>
                  <a:lnTo>
                    <a:pt x="0" y="14562"/>
                  </a:lnTo>
                  <a:cubicBezTo>
                    <a:pt x="0" y="15334"/>
                    <a:pt x="643" y="15976"/>
                    <a:pt x="1415" y="15976"/>
                  </a:cubicBezTo>
                  <a:lnTo>
                    <a:pt x="14980" y="15976"/>
                  </a:lnTo>
                  <a:cubicBezTo>
                    <a:pt x="15751" y="15976"/>
                    <a:pt x="16362" y="15334"/>
                    <a:pt x="16362" y="14562"/>
                  </a:cubicBezTo>
                  <a:lnTo>
                    <a:pt x="16362" y="8165"/>
                  </a:lnTo>
                  <a:cubicBezTo>
                    <a:pt x="16362" y="3665"/>
                    <a:pt x="12698" y="1"/>
                    <a:pt x="8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1" name="Google Shape;1521;p20"/>
            <p:cNvSpPr/>
            <p:nvPr/>
          </p:nvSpPr>
          <p:spPr>
            <a:xfrm>
              <a:off x="3784250" y="990300"/>
              <a:ext cx="432375" cy="365650"/>
            </a:xfrm>
            <a:custGeom>
              <a:avLst/>
              <a:gdLst/>
              <a:ahLst/>
              <a:cxnLst/>
              <a:rect l="l" t="t" r="r" b="b"/>
              <a:pathLst>
                <a:path w="17295" h="14626" extrusionOk="0">
                  <a:moveTo>
                    <a:pt x="1" y="0"/>
                  </a:moveTo>
                  <a:lnTo>
                    <a:pt x="1" y="14626"/>
                  </a:lnTo>
                  <a:lnTo>
                    <a:pt x="17295" y="14626"/>
                  </a:lnTo>
                  <a:lnTo>
                    <a:pt x="1729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2" name="Google Shape;1522;p20"/>
            <p:cNvSpPr/>
            <p:nvPr/>
          </p:nvSpPr>
          <p:spPr>
            <a:xfrm>
              <a:off x="3777825" y="983875"/>
              <a:ext cx="446025" cy="378525"/>
            </a:xfrm>
            <a:custGeom>
              <a:avLst/>
              <a:gdLst/>
              <a:ahLst/>
              <a:cxnLst/>
              <a:rect l="l" t="t" r="r" b="b"/>
              <a:pathLst>
                <a:path w="17841" h="15141" extrusionOk="0">
                  <a:moveTo>
                    <a:pt x="17294" y="547"/>
                  </a:moveTo>
                  <a:lnTo>
                    <a:pt x="17294" y="14626"/>
                  </a:lnTo>
                  <a:lnTo>
                    <a:pt x="547" y="14626"/>
                  </a:lnTo>
                  <a:lnTo>
                    <a:pt x="547" y="547"/>
                  </a:lnTo>
                  <a:close/>
                  <a:moveTo>
                    <a:pt x="258" y="0"/>
                  </a:moveTo>
                  <a:cubicBezTo>
                    <a:pt x="194" y="0"/>
                    <a:pt x="129" y="32"/>
                    <a:pt x="97" y="97"/>
                  </a:cubicBezTo>
                  <a:cubicBezTo>
                    <a:pt x="33" y="129"/>
                    <a:pt x="1" y="193"/>
                    <a:pt x="1" y="257"/>
                  </a:cubicBezTo>
                  <a:lnTo>
                    <a:pt x="1" y="14883"/>
                  </a:lnTo>
                  <a:cubicBezTo>
                    <a:pt x="1" y="14947"/>
                    <a:pt x="33" y="15012"/>
                    <a:pt x="97" y="15076"/>
                  </a:cubicBezTo>
                  <a:cubicBezTo>
                    <a:pt x="129" y="15108"/>
                    <a:pt x="194" y="15140"/>
                    <a:pt x="258" y="15140"/>
                  </a:cubicBezTo>
                  <a:lnTo>
                    <a:pt x="17552" y="15140"/>
                  </a:lnTo>
                  <a:cubicBezTo>
                    <a:pt x="17616" y="15140"/>
                    <a:pt x="17712" y="15108"/>
                    <a:pt x="17744" y="15076"/>
                  </a:cubicBezTo>
                  <a:cubicBezTo>
                    <a:pt x="17809" y="15012"/>
                    <a:pt x="17841" y="14947"/>
                    <a:pt x="17841" y="14883"/>
                  </a:cubicBezTo>
                  <a:lnTo>
                    <a:pt x="17841" y="257"/>
                  </a:lnTo>
                  <a:cubicBezTo>
                    <a:pt x="17841" y="193"/>
                    <a:pt x="17809" y="129"/>
                    <a:pt x="17744" y="97"/>
                  </a:cubicBezTo>
                  <a:cubicBezTo>
                    <a:pt x="17712" y="32"/>
                    <a:pt x="17616" y="0"/>
                    <a:pt x="175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3" name="Google Shape;1523;p20"/>
            <p:cNvSpPr/>
            <p:nvPr/>
          </p:nvSpPr>
          <p:spPr>
            <a:xfrm>
              <a:off x="3951400" y="1095575"/>
              <a:ext cx="94050" cy="171175"/>
            </a:xfrm>
            <a:custGeom>
              <a:avLst/>
              <a:gdLst/>
              <a:ahLst/>
              <a:cxnLst/>
              <a:rect l="l" t="t" r="r" b="b"/>
              <a:pathLst>
                <a:path w="3762" h="6847" extrusionOk="0">
                  <a:moveTo>
                    <a:pt x="1897" y="0"/>
                  </a:moveTo>
                  <a:cubicBezTo>
                    <a:pt x="837" y="0"/>
                    <a:pt x="1" y="836"/>
                    <a:pt x="1" y="1865"/>
                  </a:cubicBezTo>
                  <a:cubicBezTo>
                    <a:pt x="1" y="2572"/>
                    <a:pt x="419" y="3215"/>
                    <a:pt x="997" y="3536"/>
                  </a:cubicBezTo>
                  <a:lnTo>
                    <a:pt x="676" y="6847"/>
                  </a:lnTo>
                  <a:lnTo>
                    <a:pt x="3087" y="6847"/>
                  </a:lnTo>
                  <a:lnTo>
                    <a:pt x="2797" y="3536"/>
                  </a:lnTo>
                  <a:cubicBezTo>
                    <a:pt x="3376" y="3215"/>
                    <a:pt x="3762" y="2572"/>
                    <a:pt x="3762" y="1865"/>
                  </a:cubicBezTo>
                  <a:cubicBezTo>
                    <a:pt x="3762" y="836"/>
                    <a:pt x="2926" y="0"/>
                    <a:pt x="18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4" name="Google Shape;1524;p20"/>
            <p:cNvSpPr/>
            <p:nvPr/>
          </p:nvSpPr>
          <p:spPr>
            <a:xfrm>
              <a:off x="3944975" y="1088325"/>
              <a:ext cx="107725" cy="184875"/>
            </a:xfrm>
            <a:custGeom>
              <a:avLst/>
              <a:gdLst/>
              <a:ahLst/>
              <a:cxnLst/>
              <a:rect l="l" t="t" r="r" b="b"/>
              <a:pathLst>
                <a:path w="4309" h="7395" extrusionOk="0">
                  <a:moveTo>
                    <a:pt x="2154" y="547"/>
                  </a:moveTo>
                  <a:cubicBezTo>
                    <a:pt x="3022" y="547"/>
                    <a:pt x="3762" y="1255"/>
                    <a:pt x="3762" y="2155"/>
                  </a:cubicBezTo>
                  <a:cubicBezTo>
                    <a:pt x="3762" y="2765"/>
                    <a:pt x="3408" y="3312"/>
                    <a:pt x="2926" y="3569"/>
                  </a:cubicBezTo>
                  <a:lnTo>
                    <a:pt x="2765" y="3665"/>
                  </a:lnTo>
                  <a:lnTo>
                    <a:pt x="3054" y="6880"/>
                  </a:lnTo>
                  <a:lnTo>
                    <a:pt x="1222" y="6880"/>
                  </a:lnTo>
                  <a:lnTo>
                    <a:pt x="1544" y="3665"/>
                  </a:lnTo>
                  <a:lnTo>
                    <a:pt x="1383" y="3569"/>
                  </a:lnTo>
                  <a:cubicBezTo>
                    <a:pt x="869" y="3312"/>
                    <a:pt x="547" y="2765"/>
                    <a:pt x="547" y="2155"/>
                  </a:cubicBezTo>
                  <a:cubicBezTo>
                    <a:pt x="547" y="1255"/>
                    <a:pt x="1254" y="547"/>
                    <a:pt x="2154" y="547"/>
                  </a:cubicBezTo>
                  <a:close/>
                  <a:moveTo>
                    <a:pt x="2154" y="1"/>
                  </a:moveTo>
                  <a:cubicBezTo>
                    <a:pt x="965" y="1"/>
                    <a:pt x="1" y="965"/>
                    <a:pt x="1" y="2155"/>
                  </a:cubicBezTo>
                  <a:cubicBezTo>
                    <a:pt x="1" y="2929"/>
                    <a:pt x="387" y="3592"/>
                    <a:pt x="980" y="3967"/>
                  </a:cubicBezTo>
                  <a:lnTo>
                    <a:pt x="980" y="3967"/>
                  </a:lnTo>
                  <a:lnTo>
                    <a:pt x="644" y="7394"/>
                  </a:lnTo>
                  <a:lnTo>
                    <a:pt x="3665" y="7394"/>
                  </a:lnTo>
                  <a:lnTo>
                    <a:pt x="3327" y="3948"/>
                  </a:lnTo>
                  <a:lnTo>
                    <a:pt x="3327" y="3948"/>
                  </a:lnTo>
                  <a:cubicBezTo>
                    <a:pt x="3908" y="3570"/>
                    <a:pt x="4308" y="2916"/>
                    <a:pt x="4308" y="2155"/>
                  </a:cubicBezTo>
                  <a:cubicBezTo>
                    <a:pt x="4308" y="965"/>
                    <a:pt x="3344" y="1"/>
                    <a:pt x="21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5" name="Google Shape;1525;p20"/>
            <p:cNvSpPr/>
            <p:nvPr/>
          </p:nvSpPr>
          <p:spPr>
            <a:xfrm>
              <a:off x="5385850" y="2484200"/>
              <a:ext cx="396200" cy="386575"/>
            </a:xfrm>
            <a:custGeom>
              <a:avLst/>
              <a:gdLst/>
              <a:ahLst/>
              <a:cxnLst/>
              <a:rect l="l" t="t" r="r" b="b"/>
              <a:pathLst>
                <a:path w="15848" h="15463" extrusionOk="0">
                  <a:moveTo>
                    <a:pt x="7908" y="2283"/>
                  </a:moveTo>
                  <a:cubicBezTo>
                    <a:pt x="11026" y="2283"/>
                    <a:pt x="13566" y="4823"/>
                    <a:pt x="13566" y="7941"/>
                  </a:cubicBezTo>
                  <a:lnTo>
                    <a:pt x="13566" y="13212"/>
                  </a:lnTo>
                  <a:lnTo>
                    <a:pt x="2251" y="13212"/>
                  </a:lnTo>
                  <a:lnTo>
                    <a:pt x="2251" y="7941"/>
                  </a:lnTo>
                  <a:cubicBezTo>
                    <a:pt x="2251" y="4823"/>
                    <a:pt x="4790" y="2283"/>
                    <a:pt x="7908" y="2283"/>
                  </a:cubicBezTo>
                  <a:close/>
                  <a:moveTo>
                    <a:pt x="7908" y="1"/>
                  </a:moveTo>
                  <a:cubicBezTo>
                    <a:pt x="3569" y="1"/>
                    <a:pt x="1" y="3569"/>
                    <a:pt x="1" y="7941"/>
                  </a:cubicBezTo>
                  <a:lnTo>
                    <a:pt x="1" y="14337"/>
                  </a:lnTo>
                  <a:cubicBezTo>
                    <a:pt x="1" y="14948"/>
                    <a:pt x="515" y="15462"/>
                    <a:pt x="1126" y="15462"/>
                  </a:cubicBezTo>
                  <a:lnTo>
                    <a:pt x="14723" y="15462"/>
                  </a:lnTo>
                  <a:cubicBezTo>
                    <a:pt x="15334" y="15462"/>
                    <a:pt x="15848" y="14948"/>
                    <a:pt x="15848" y="14337"/>
                  </a:cubicBezTo>
                  <a:lnTo>
                    <a:pt x="15848" y="7941"/>
                  </a:lnTo>
                  <a:cubicBezTo>
                    <a:pt x="15848" y="3569"/>
                    <a:pt x="12280" y="1"/>
                    <a:pt x="79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6" name="Google Shape;1526;p20"/>
            <p:cNvSpPr/>
            <p:nvPr/>
          </p:nvSpPr>
          <p:spPr>
            <a:xfrm>
              <a:off x="5379425" y="2477775"/>
              <a:ext cx="409050" cy="399425"/>
            </a:xfrm>
            <a:custGeom>
              <a:avLst/>
              <a:gdLst/>
              <a:ahLst/>
              <a:cxnLst/>
              <a:rect l="l" t="t" r="r" b="b"/>
              <a:pathLst>
                <a:path w="16362" h="15977" extrusionOk="0">
                  <a:moveTo>
                    <a:pt x="8165" y="2797"/>
                  </a:moveTo>
                  <a:cubicBezTo>
                    <a:pt x="9676" y="2797"/>
                    <a:pt x="11026" y="3408"/>
                    <a:pt x="11990" y="4372"/>
                  </a:cubicBezTo>
                  <a:cubicBezTo>
                    <a:pt x="12955" y="5369"/>
                    <a:pt x="13565" y="6687"/>
                    <a:pt x="13565" y="8198"/>
                  </a:cubicBezTo>
                  <a:lnTo>
                    <a:pt x="13565" y="13180"/>
                  </a:lnTo>
                  <a:lnTo>
                    <a:pt x="2797" y="13180"/>
                  </a:lnTo>
                  <a:lnTo>
                    <a:pt x="2797" y="8198"/>
                  </a:lnTo>
                  <a:cubicBezTo>
                    <a:pt x="2797" y="6687"/>
                    <a:pt x="3376" y="5369"/>
                    <a:pt x="4372" y="4372"/>
                  </a:cubicBezTo>
                  <a:cubicBezTo>
                    <a:pt x="5336" y="3408"/>
                    <a:pt x="6687" y="2797"/>
                    <a:pt x="8165" y="2797"/>
                  </a:cubicBezTo>
                  <a:close/>
                  <a:moveTo>
                    <a:pt x="8165" y="2251"/>
                  </a:moveTo>
                  <a:cubicBezTo>
                    <a:pt x="4919" y="2251"/>
                    <a:pt x="2251" y="4919"/>
                    <a:pt x="2251" y="8198"/>
                  </a:cubicBezTo>
                  <a:lnTo>
                    <a:pt x="2251" y="13469"/>
                  </a:lnTo>
                  <a:cubicBezTo>
                    <a:pt x="2251" y="13534"/>
                    <a:pt x="2283" y="13598"/>
                    <a:pt x="2315" y="13630"/>
                  </a:cubicBezTo>
                  <a:cubicBezTo>
                    <a:pt x="2379" y="13694"/>
                    <a:pt x="2443" y="13726"/>
                    <a:pt x="2508" y="13726"/>
                  </a:cubicBezTo>
                  <a:lnTo>
                    <a:pt x="13823" y="13726"/>
                  </a:lnTo>
                  <a:cubicBezTo>
                    <a:pt x="13919" y="13726"/>
                    <a:pt x="13983" y="13694"/>
                    <a:pt x="14015" y="13630"/>
                  </a:cubicBezTo>
                  <a:cubicBezTo>
                    <a:pt x="14080" y="13598"/>
                    <a:pt x="14112" y="13534"/>
                    <a:pt x="14112" y="13469"/>
                  </a:cubicBezTo>
                  <a:lnTo>
                    <a:pt x="14112" y="8198"/>
                  </a:lnTo>
                  <a:cubicBezTo>
                    <a:pt x="14112" y="4919"/>
                    <a:pt x="11444" y="2251"/>
                    <a:pt x="8165" y="2251"/>
                  </a:cubicBezTo>
                  <a:close/>
                  <a:moveTo>
                    <a:pt x="8165" y="547"/>
                  </a:moveTo>
                  <a:cubicBezTo>
                    <a:pt x="10287" y="547"/>
                    <a:pt x="12183" y="1383"/>
                    <a:pt x="13598" y="2797"/>
                  </a:cubicBezTo>
                  <a:cubicBezTo>
                    <a:pt x="14980" y="4180"/>
                    <a:pt x="15816" y="6076"/>
                    <a:pt x="15816" y="8198"/>
                  </a:cubicBezTo>
                  <a:lnTo>
                    <a:pt x="15816" y="14594"/>
                  </a:lnTo>
                  <a:cubicBezTo>
                    <a:pt x="15816" y="15044"/>
                    <a:pt x="15430" y="15430"/>
                    <a:pt x="14980" y="15430"/>
                  </a:cubicBezTo>
                  <a:lnTo>
                    <a:pt x="1383" y="15430"/>
                  </a:lnTo>
                  <a:cubicBezTo>
                    <a:pt x="901" y="15430"/>
                    <a:pt x="515" y="15044"/>
                    <a:pt x="515" y="14594"/>
                  </a:cubicBezTo>
                  <a:lnTo>
                    <a:pt x="515" y="8198"/>
                  </a:lnTo>
                  <a:cubicBezTo>
                    <a:pt x="515" y="6076"/>
                    <a:pt x="1383" y="4180"/>
                    <a:pt x="2765" y="2797"/>
                  </a:cubicBezTo>
                  <a:cubicBezTo>
                    <a:pt x="4147" y="1383"/>
                    <a:pt x="6076" y="547"/>
                    <a:pt x="8165" y="547"/>
                  </a:cubicBezTo>
                  <a:close/>
                  <a:moveTo>
                    <a:pt x="8165" y="1"/>
                  </a:moveTo>
                  <a:cubicBezTo>
                    <a:pt x="3665" y="1"/>
                    <a:pt x="0" y="3665"/>
                    <a:pt x="0" y="8198"/>
                  </a:cubicBezTo>
                  <a:lnTo>
                    <a:pt x="0" y="14594"/>
                  </a:lnTo>
                  <a:cubicBezTo>
                    <a:pt x="0" y="15366"/>
                    <a:pt x="611" y="15977"/>
                    <a:pt x="1383" y="15977"/>
                  </a:cubicBezTo>
                  <a:lnTo>
                    <a:pt x="14980" y="15977"/>
                  </a:lnTo>
                  <a:cubicBezTo>
                    <a:pt x="15751" y="15977"/>
                    <a:pt x="16362" y="15366"/>
                    <a:pt x="16362" y="14594"/>
                  </a:cubicBezTo>
                  <a:lnTo>
                    <a:pt x="16362" y="8198"/>
                  </a:lnTo>
                  <a:cubicBezTo>
                    <a:pt x="16362" y="3665"/>
                    <a:pt x="12698" y="1"/>
                    <a:pt x="81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7" name="Google Shape;1527;p20"/>
            <p:cNvSpPr/>
            <p:nvPr/>
          </p:nvSpPr>
          <p:spPr>
            <a:xfrm>
              <a:off x="5364950" y="2793600"/>
              <a:ext cx="432375" cy="364875"/>
            </a:xfrm>
            <a:custGeom>
              <a:avLst/>
              <a:gdLst/>
              <a:ahLst/>
              <a:cxnLst/>
              <a:rect l="l" t="t" r="r" b="b"/>
              <a:pathLst>
                <a:path w="17295" h="14595" extrusionOk="0">
                  <a:moveTo>
                    <a:pt x="1" y="1"/>
                  </a:moveTo>
                  <a:lnTo>
                    <a:pt x="1" y="14594"/>
                  </a:lnTo>
                  <a:lnTo>
                    <a:pt x="17295" y="14594"/>
                  </a:lnTo>
                  <a:lnTo>
                    <a:pt x="172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8" name="Google Shape;1528;p20"/>
            <p:cNvSpPr/>
            <p:nvPr/>
          </p:nvSpPr>
          <p:spPr>
            <a:xfrm>
              <a:off x="5358525" y="2787175"/>
              <a:ext cx="445225" cy="378525"/>
            </a:xfrm>
            <a:custGeom>
              <a:avLst/>
              <a:gdLst/>
              <a:ahLst/>
              <a:cxnLst/>
              <a:rect l="l" t="t" r="r" b="b"/>
              <a:pathLst>
                <a:path w="17809" h="15141" extrusionOk="0">
                  <a:moveTo>
                    <a:pt x="17262" y="515"/>
                  </a:moveTo>
                  <a:lnTo>
                    <a:pt x="17262" y="14594"/>
                  </a:lnTo>
                  <a:lnTo>
                    <a:pt x="515" y="14594"/>
                  </a:lnTo>
                  <a:lnTo>
                    <a:pt x="515" y="515"/>
                  </a:lnTo>
                  <a:close/>
                  <a:moveTo>
                    <a:pt x="258" y="0"/>
                  </a:moveTo>
                  <a:cubicBezTo>
                    <a:pt x="194" y="0"/>
                    <a:pt x="129" y="0"/>
                    <a:pt x="65" y="65"/>
                  </a:cubicBezTo>
                  <a:cubicBezTo>
                    <a:pt x="33" y="129"/>
                    <a:pt x="1" y="193"/>
                    <a:pt x="1" y="258"/>
                  </a:cubicBezTo>
                  <a:lnTo>
                    <a:pt x="1" y="14851"/>
                  </a:lnTo>
                  <a:cubicBezTo>
                    <a:pt x="1" y="14948"/>
                    <a:pt x="33" y="15012"/>
                    <a:pt x="65" y="15044"/>
                  </a:cubicBezTo>
                  <a:cubicBezTo>
                    <a:pt x="129" y="15108"/>
                    <a:pt x="194" y="15140"/>
                    <a:pt x="258" y="15140"/>
                  </a:cubicBezTo>
                  <a:lnTo>
                    <a:pt x="17552" y="15140"/>
                  </a:lnTo>
                  <a:cubicBezTo>
                    <a:pt x="17616" y="15140"/>
                    <a:pt x="17680" y="15108"/>
                    <a:pt x="17744" y="15044"/>
                  </a:cubicBezTo>
                  <a:cubicBezTo>
                    <a:pt x="17777" y="15012"/>
                    <a:pt x="17809" y="14948"/>
                    <a:pt x="17809" y="14851"/>
                  </a:cubicBezTo>
                  <a:lnTo>
                    <a:pt x="17809" y="258"/>
                  </a:lnTo>
                  <a:cubicBezTo>
                    <a:pt x="17809" y="193"/>
                    <a:pt x="17777" y="129"/>
                    <a:pt x="17744" y="65"/>
                  </a:cubicBezTo>
                  <a:cubicBezTo>
                    <a:pt x="17680" y="0"/>
                    <a:pt x="17616" y="0"/>
                    <a:pt x="175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9" name="Google Shape;1529;p20"/>
            <p:cNvSpPr/>
            <p:nvPr/>
          </p:nvSpPr>
          <p:spPr>
            <a:xfrm>
              <a:off x="5532100" y="2898075"/>
              <a:ext cx="94050" cy="171200"/>
            </a:xfrm>
            <a:custGeom>
              <a:avLst/>
              <a:gdLst/>
              <a:ahLst/>
              <a:cxnLst/>
              <a:rect l="l" t="t" r="r" b="b"/>
              <a:pathLst>
                <a:path w="3762" h="6848" extrusionOk="0">
                  <a:moveTo>
                    <a:pt x="1865" y="0"/>
                  </a:moveTo>
                  <a:cubicBezTo>
                    <a:pt x="837" y="0"/>
                    <a:pt x="1" y="836"/>
                    <a:pt x="1" y="1897"/>
                  </a:cubicBezTo>
                  <a:cubicBezTo>
                    <a:pt x="1" y="2604"/>
                    <a:pt x="387" y="3215"/>
                    <a:pt x="965" y="3536"/>
                  </a:cubicBezTo>
                  <a:lnTo>
                    <a:pt x="676" y="6847"/>
                  </a:lnTo>
                  <a:lnTo>
                    <a:pt x="3087" y="6847"/>
                  </a:lnTo>
                  <a:lnTo>
                    <a:pt x="2765" y="3536"/>
                  </a:lnTo>
                  <a:cubicBezTo>
                    <a:pt x="3344" y="3215"/>
                    <a:pt x="3762" y="2604"/>
                    <a:pt x="3762" y="1897"/>
                  </a:cubicBezTo>
                  <a:cubicBezTo>
                    <a:pt x="3762" y="836"/>
                    <a:pt x="2926" y="0"/>
                    <a:pt x="186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0" name="Google Shape;1530;p20"/>
            <p:cNvSpPr/>
            <p:nvPr/>
          </p:nvSpPr>
          <p:spPr>
            <a:xfrm>
              <a:off x="5524875" y="2891650"/>
              <a:ext cx="107700" cy="184850"/>
            </a:xfrm>
            <a:custGeom>
              <a:avLst/>
              <a:gdLst/>
              <a:ahLst/>
              <a:cxnLst/>
              <a:rect l="l" t="t" r="r" b="b"/>
              <a:pathLst>
                <a:path w="4308" h="7394" extrusionOk="0">
                  <a:moveTo>
                    <a:pt x="2154" y="514"/>
                  </a:moveTo>
                  <a:cubicBezTo>
                    <a:pt x="3054" y="514"/>
                    <a:pt x="3762" y="1254"/>
                    <a:pt x="3762" y="2154"/>
                  </a:cubicBezTo>
                  <a:cubicBezTo>
                    <a:pt x="3762" y="2765"/>
                    <a:pt x="3440" y="3279"/>
                    <a:pt x="2926" y="3568"/>
                  </a:cubicBezTo>
                  <a:lnTo>
                    <a:pt x="2765" y="3632"/>
                  </a:lnTo>
                  <a:lnTo>
                    <a:pt x="3086" y="6847"/>
                  </a:lnTo>
                  <a:lnTo>
                    <a:pt x="1254" y="6847"/>
                  </a:lnTo>
                  <a:lnTo>
                    <a:pt x="1544" y="3632"/>
                  </a:lnTo>
                  <a:lnTo>
                    <a:pt x="1383" y="3568"/>
                  </a:lnTo>
                  <a:cubicBezTo>
                    <a:pt x="901" y="3279"/>
                    <a:pt x="547" y="2765"/>
                    <a:pt x="547" y="2154"/>
                  </a:cubicBezTo>
                  <a:cubicBezTo>
                    <a:pt x="547" y="1254"/>
                    <a:pt x="1286" y="514"/>
                    <a:pt x="2154" y="514"/>
                  </a:cubicBezTo>
                  <a:close/>
                  <a:moveTo>
                    <a:pt x="2154" y="0"/>
                  </a:moveTo>
                  <a:cubicBezTo>
                    <a:pt x="965" y="0"/>
                    <a:pt x="1" y="964"/>
                    <a:pt x="1" y="2154"/>
                  </a:cubicBezTo>
                  <a:cubicBezTo>
                    <a:pt x="1" y="2896"/>
                    <a:pt x="412" y="3555"/>
                    <a:pt x="981" y="3931"/>
                  </a:cubicBezTo>
                  <a:lnTo>
                    <a:pt x="981" y="3931"/>
                  </a:lnTo>
                  <a:lnTo>
                    <a:pt x="644" y="7393"/>
                  </a:lnTo>
                  <a:lnTo>
                    <a:pt x="3665" y="7393"/>
                  </a:lnTo>
                  <a:lnTo>
                    <a:pt x="3328" y="3934"/>
                  </a:lnTo>
                  <a:lnTo>
                    <a:pt x="3328" y="3934"/>
                  </a:lnTo>
                  <a:cubicBezTo>
                    <a:pt x="3922" y="3560"/>
                    <a:pt x="4308" y="2898"/>
                    <a:pt x="4308" y="2154"/>
                  </a:cubicBezTo>
                  <a:cubicBezTo>
                    <a:pt x="4308" y="964"/>
                    <a:pt x="3344" y="0"/>
                    <a:pt x="2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1" name="Google Shape;1531;p20"/>
            <p:cNvSpPr/>
            <p:nvPr/>
          </p:nvSpPr>
          <p:spPr>
            <a:xfrm>
              <a:off x="2205975" y="2484200"/>
              <a:ext cx="396200" cy="386575"/>
            </a:xfrm>
            <a:custGeom>
              <a:avLst/>
              <a:gdLst/>
              <a:ahLst/>
              <a:cxnLst/>
              <a:rect l="l" t="t" r="r" b="b"/>
              <a:pathLst>
                <a:path w="15848" h="15463" extrusionOk="0">
                  <a:moveTo>
                    <a:pt x="7940" y="2283"/>
                  </a:moveTo>
                  <a:cubicBezTo>
                    <a:pt x="11058" y="2283"/>
                    <a:pt x="13597" y="4823"/>
                    <a:pt x="13597" y="7941"/>
                  </a:cubicBezTo>
                  <a:lnTo>
                    <a:pt x="13597" y="13212"/>
                  </a:lnTo>
                  <a:lnTo>
                    <a:pt x="2283" y="13212"/>
                  </a:lnTo>
                  <a:lnTo>
                    <a:pt x="2283" y="7941"/>
                  </a:lnTo>
                  <a:cubicBezTo>
                    <a:pt x="2283" y="4823"/>
                    <a:pt x="4822" y="2283"/>
                    <a:pt x="7940" y="2283"/>
                  </a:cubicBezTo>
                  <a:close/>
                  <a:moveTo>
                    <a:pt x="7940" y="1"/>
                  </a:moveTo>
                  <a:cubicBezTo>
                    <a:pt x="3568" y="1"/>
                    <a:pt x="0" y="3569"/>
                    <a:pt x="0" y="7941"/>
                  </a:cubicBezTo>
                  <a:lnTo>
                    <a:pt x="0" y="14337"/>
                  </a:lnTo>
                  <a:cubicBezTo>
                    <a:pt x="0" y="14948"/>
                    <a:pt x="515" y="15462"/>
                    <a:pt x="1158" y="15462"/>
                  </a:cubicBezTo>
                  <a:lnTo>
                    <a:pt x="14722" y="15462"/>
                  </a:lnTo>
                  <a:cubicBezTo>
                    <a:pt x="15333" y="15462"/>
                    <a:pt x="15848" y="14948"/>
                    <a:pt x="15848" y="14337"/>
                  </a:cubicBezTo>
                  <a:lnTo>
                    <a:pt x="15848" y="7941"/>
                  </a:lnTo>
                  <a:cubicBezTo>
                    <a:pt x="15848" y="3569"/>
                    <a:pt x="12312" y="1"/>
                    <a:pt x="79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2" name="Google Shape;1532;p20"/>
            <p:cNvSpPr/>
            <p:nvPr/>
          </p:nvSpPr>
          <p:spPr>
            <a:xfrm>
              <a:off x="2199550" y="2477775"/>
              <a:ext cx="409050" cy="399425"/>
            </a:xfrm>
            <a:custGeom>
              <a:avLst/>
              <a:gdLst/>
              <a:ahLst/>
              <a:cxnLst/>
              <a:rect l="l" t="t" r="r" b="b"/>
              <a:pathLst>
                <a:path w="16362" h="15977" extrusionOk="0">
                  <a:moveTo>
                    <a:pt x="8197" y="2797"/>
                  </a:moveTo>
                  <a:cubicBezTo>
                    <a:pt x="9676" y="2797"/>
                    <a:pt x="11026" y="3408"/>
                    <a:pt x="11990" y="4372"/>
                  </a:cubicBezTo>
                  <a:cubicBezTo>
                    <a:pt x="12986" y="5369"/>
                    <a:pt x="13597" y="6687"/>
                    <a:pt x="13597" y="8198"/>
                  </a:cubicBezTo>
                  <a:lnTo>
                    <a:pt x="13597" y="13180"/>
                  </a:lnTo>
                  <a:lnTo>
                    <a:pt x="2797" y="13180"/>
                  </a:lnTo>
                  <a:lnTo>
                    <a:pt x="2797" y="8198"/>
                  </a:lnTo>
                  <a:cubicBezTo>
                    <a:pt x="2797" y="6687"/>
                    <a:pt x="3407" y="5369"/>
                    <a:pt x="4372" y="4372"/>
                  </a:cubicBezTo>
                  <a:cubicBezTo>
                    <a:pt x="5368" y="3408"/>
                    <a:pt x="6718" y="2797"/>
                    <a:pt x="8197" y="2797"/>
                  </a:cubicBezTo>
                  <a:close/>
                  <a:moveTo>
                    <a:pt x="8197" y="2251"/>
                  </a:moveTo>
                  <a:cubicBezTo>
                    <a:pt x="4918" y="2251"/>
                    <a:pt x="2250" y="4919"/>
                    <a:pt x="2250" y="8198"/>
                  </a:cubicBezTo>
                  <a:lnTo>
                    <a:pt x="2250" y="13469"/>
                  </a:lnTo>
                  <a:cubicBezTo>
                    <a:pt x="2250" y="13534"/>
                    <a:pt x="2282" y="13598"/>
                    <a:pt x="2347" y="13630"/>
                  </a:cubicBezTo>
                  <a:cubicBezTo>
                    <a:pt x="2379" y="13694"/>
                    <a:pt x="2475" y="13726"/>
                    <a:pt x="2540" y="13726"/>
                  </a:cubicBezTo>
                  <a:lnTo>
                    <a:pt x="13854" y="13726"/>
                  </a:lnTo>
                  <a:cubicBezTo>
                    <a:pt x="13919" y="13726"/>
                    <a:pt x="13983" y="13694"/>
                    <a:pt x="14047" y="13630"/>
                  </a:cubicBezTo>
                  <a:cubicBezTo>
                    <a:pt x="14079" y="13598"/>
                    <a:pt x="14112" y="13534"/>
                    <a:pt x="14112" y="13469"/>
                  </a:cubicBezTo>
                  <a:lnTo>
                    <a:pt x="14112" y="8198"/>
                  </a:lnTo>
                  <a:cubicBezTo>
                    <a:pt x="14112" y="4919"/>
                    <a:pt x="11476" y="2251"/>
                    <a:pt x="8197" y="2251"/>
                  </a:cubicBezTo>
                  <a:close/>
                  <a:moveTo>
                    <a:pt x="8197" y="547"/>
                  </a:moveTo>
                  <a:cubicBezTo>
                    <a:pt x="10286" y="547"/>
                    <a:pt x="12215" y="1383"/>
                    <a:pt x="13597" y="2797"/>
                  </a:cubicBezTo>
                  <a:cubicBezTo>
                    <a:pt x="14979" y="4180"/>
                    <a:pt x="15847" y="6076"/>
                    <a:pt x="15847" y="8198"/>
                  </a:cubicBezTo>
                  <a:lnTo>
                    <a:pt x="15847" y="14594"/>
                  </a:lnTo>
                  <a:cubicBezTo>
                    <a:pt x="15847" y="15044"/>
                    <a:pt x="15462" y="15430"/>
                    <a:pt x="14979" y="15430"/>
                  </a:cubicBezTo>
                  <a:lnTo>
                    <a:pt x="1415" y="15430"/>
                  </a:lnTo>
                  <a:cubicBezTo>
                    <a:pt x="932" y="15430"/>
                    <a:pt x="547" y="15044"/>
                    <a:pt x="547" y="14594"/>
                  </a:cubicBezTo>
                  <a:lnTo>
                    <a:pt x="547" y="8198"/>
                  </a:lnTo>
                  <a:cubicBezTo>
                    <a:pt x="547" y="6076"/>
                    <a:pt x="1382" y="4180"/>
                    <a:pt x="2797" y="2797"/>
                  </a:cubicBezTo>
                  <a:cubicBezTo>
                    <a:pt x="4179" y="1383"/>
                    <a:pt x="6075" y="547"/>
                    <a:pt x="8197" y="547"/>
                  </a:cubicBezTo>
                  <a:close/>
                  <a:moveTo>
                    <a:pt x="8197" y="1"/>
                  </a:moveTo>
                  <a:cubicBezTo>
                    <a:pt x="3665" y="1"/>
                    <a:pt x="0" y="3665"/>
                    <a:pt x="0" y="8198"/>
                  </a:cubicBezTo>
                  <a:lnTo>
                    <a:pt x="0" y="14594"/>
                  </a:lnTo>
                  <a:cubicBezTo>
                    <a:pt x="0" y="15366"/>
                    <a:pt x="643" y="15977"/>
                    <a:pt x="1415" y="15977"/>
                  </a:cubicBezTo>
                  <a:lnTo>
                    <a:pt x="14979" y="15977"/>
                  </a:lnTo>
                  <a:cubicBezTo>
                    <a:pt x="15751" y="15977"/>
                    <a:pt x="16362" y="15366"/>
                    <a:pt x="16362" y="14594"/>
                  </a:cubicBezTo>
                  <a:lnTo>
                    <a:pt x="16362" y="8198"/>
                  </a:lnTo>
                  <a:cubicBezTo>
                    <a:pt x="16362" y="3665"/>
                    <a:pt x="12697" y="1"/>
                    <a:pt x="8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3" name="Google Shape;1533;p20"/>
            <p:cNvSpPr/>
            <p:nvPr/>
          </p:nvSpPr>
          <p:spPr>
            <a:xfrm>
              <a:off x="2185075" y="2793600"/>
              <a:ext cx="432375" cy="364875"/>
            </a:xfrm>
            <a:custGeom>
              <a:avLst/>
              <a:gdLst/>
              <a:ahLst/>
              <a:cxnLst/>
              <a:rect l="l" t="t" r="r" b="b"/>
              <a:pathLst>
                <a:path w="17295" h="14595" extrusionOk="0">
                  <a:moveTo>
                    <a:pt x="1" y="1"/>
                  </a:moveTo>
                  <a:lnTo>
                    <a:pt x="1" y="14594"/>
                  </a:lnTo>
                  <a:lnTo>
                    <a:pt x="17294" y="14594"/>
                  </a:lnTo>
                  <a:lnTo>
                    <a:pt x="1729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4" name="Google Shape;1534;p20"/>
            <p:cNvSpPr/>
            <p:nvPr/>
          </p:nvSpPr>
          <p:spPr>
            <a:xfrm>
              <a:off x="2178650" y="2787175"/>
              <a:ext cx="446025" cy="378525"/>
            </a:xfrm>
            <a:custGeom>
              <a:avLst/>
              <a:gdLst/>
              <a:ahLst/>
              <a:cxnLst/>
              <a:rect l="l" t="t" r="r" b="b"/>
              <a:pathLst>
                <a:path w="17841" h="15141" extrusionOk="0">
                  <a:moveTo>
                    <a:pt x="17294" y="515"/>
                  </a:moveTo>
                  <a:lnTo>
                    <a:pt x="17294" y="14594"/>
                  </a:lnTo>
                  <a:lnTo>
                    <a:pt x="547" y="14594"/>
                  </a:lnTo>
                  <a:lnTo>
                    <a:pt x="547" y="515"/>
                  </a:lnTo>
                  <a:close/>
                  <a:moveTo>
                    <a:pt x="258" y="0"/>
                  </a:moveTo>
                  <a:cubicBezTo>
                    <a:pt x="193" y="0"/>
                    <a:pt x="129" y="0"/>
                    <a:pt x="97" y="65"/>
                  </a:cubicBezTo>
                  <a:cubicBezTo>
                    <a:pt x="33" y="129"/>
                    <a:pt x="0" y="193"/>
                    <a:pt x="0" y="258"/>
                  </a:cubicBezTo>
                  <a:lnTo>
                    <a:pt x="0" y="14851"/>
                  </a:lnTo>
                  <a:cubicBezTo>
                    <a:pt x="0" y="14948"/>
                    <a:pt x="33" y="15012"/>
                    <a:pt x="97" y="15044"/>
                  </a:cubicBezTo>
                  <a:cubicBezTo>
                    <a:pt x="129" y="15108"/>
                    <a:pt x="193" y="15140"/>
                    <a:pt x="258" y="15140"/>
                  </a:cubicBezTo>
                  <a:lnTo>
                    <a:pt x="17551" y="15140"/>
                  </a:lnTo>
                  <a:cubicBezTo>
                    <a:pt x="17616" y="15140"/>
                    <a:pt x="17712" y="15108"/>
                    <a:pt x="17744" y="15044"/>
                  </a:cubicBezTo>
                  <a:cubicBezTo>
                    <a:pt x="17808" y="15012"/>
                    <a:pt x="17841" y="14948"/>
                    <a:pt x="17841" y="14851"/>
                  </a:cubicBezTo>
                  <a:lnTo>
                    <a:pt x="17841" y="258"/>
                  </a:lnTo>
                  <a:cubicBezTo>
                    <a:pt x="17841" y="193"/>
                    <a:pt x="17808" y="129"/>
                    <a:pt x="17744" y="65"/>
                  </a:cubicBezTo>
                  <a:cubicBezTo>
                    <a:pt x="17712" y="0"/>
                    <a:pt x="17616" y="0"/>
                    <a:pt x="175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5" name="Google Shape;1535;p20"/>
            <p:cNvSpPr/>
            <p:nvPr/>
          </p:nvSpPr>
          <p:spPr>
            <a:xfrm>
              <a:off x="2352225" y="2898075"/>
              <a:ext cx="94050" cy="171200"/>
            </a:xfrm>
            <a:custGeom>
              <a:avLst/>
              <a:gdLst/>
              <a:ahLst/>
              <a:cxnLst/>
              <a:rect l="l" t="t" r="r" b="b"/>
              <a:pathLst>
                <a:path w="3762" h="6848" extrusionOk="0">
                  <a:moveTo>
                    <a:pt x="1897" y="0"/>
                  </a:moveTo>
                  <a:cubicBezTo>
                    <a:pt x="836" y="0"/>
                    <a:pt x="1" y="836"/>
                    <a:pt x="1" y="1897"/>
                  </a:cubicBezTo>
                  <a:cubicBezTo>
                    <a:pt x="1" y="2604"/>
                    <a:pt x="418" y="3215"/>
                    <a:pt x="997" y="3536"/>
                  </a:cubicBezTo>
                  <a:lnTo>
                    <a:pt x="676" y="6847"/>
                  </a:lnTo>
                  <a:lnTo>
                    <a:pt x="3086" y="6847"/>
                  </a:lnTo>
                  <a:lnTo>
                    <a:pt x="2765" y="3536"/>
                  </a:lnTo>
                  <a:cubicBezTo>
                    <a:pt x="3376" y="3215"/>
                    <a:pt x="3761" y="2604"/>
                    <a:pt x="3761" y="1897"/>
                  </a:cubicBezTo>
                  <a:cubicBezTo>
                    <a:pt x="3761" y="836"/>
                    <a:pt x="2926" y="0"/>
                    <a:pt x="18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6" name="Google Shape;1536;p20"/>
            <p:cNvSpPr/>
            <p:nvPr/>
          </p:nvSpPr>
          <p:spPr>
            <a:xfrm>
              <a:off x="2345800" y="2891650"/>
              <a:ext cx="107700" cy="184850"/>
            </a:xfrm>
            <a:custGeom>
              <a:avLst/>
              <a:gdLst/>
              <a:ahLst/>
              <a:cxnLst/>
              <a:rect l="l" t="t" r="r" b="b"/>
              <a:pathLst>
                <a:path w="4308" h="7394" extrusionOk="0">
                  <a:moveTo>
                    <a:pt x="2154" y="514"/>
                  </a:moveTo>
                  <a:cubicBezTo>
                    <a:pt x="3022" y="514"/>
                    <a:pt x="3761" y="1254"/>
                    <a:pt x="3761" y="2154"/>
                  </a:cubicBezTo>
                  <a:cubicBezTo>
                    <a:pt x="3761" y="2765"/>
                    <a:pt x="3408" y="3279"/>
                    <a:pt x="2926" y="3568"/>
                  </a:cubicBezTo>
                  <a:lnTo>
                    <a:pt x="2765" y="3632"/>
                  </a:lnTo>
                  <a:lnTo>
                    <a:pt x="3054" y="6847"/>
                  </a:lnTo>
                  <a:lnTo>
                    <a:pt x="1222" y="6847"/>
                  </a:lnTo>
                  <a:lnTo>
                    <a:pt x="1543" y="3632"/>
                  </a:lnTo>
                  <a:lnTo>
                    <a:pt x="1383" y="3568"/>
                  </a:lnTo>
                  <a:cubicBezTo>
                    <a:pt x="868" y="3279"/>
                    <a:pt x="515" y="2765"/>
                    <a:pt x="515" y="2154"/>
                  </a:cubicBezTo>
                  <a:cubicBezTo>
                    <a:pt x="547" y="1254"/>
                    <a:pt x="1254" y="514"/>
                    <a:pt x="2154" y="514"/>
                  </a:cubicBezTo>
                  <a:close/>
                  <a:moveTo>
                    <a:pt x="2154" y="0"/>
                  </a:moveTo>
                  <a:cubicBezTo>
                    <a:pt x="965" y="0"/>
                    <a:pt x="0" y="964"/>
                    <a:pt x="0" y="2154"/>
                  </a:cubicBezTo>
                  <a:cubicBezTo>
                    <a:pt x="0" y="2898"/>
                    <a:pt x="387" y="3560"/>
                    <a:pt x="980" y="3934"/>
                  </a:cubicBezTo>
                  <a:lnTo>
                    <a:pt x="980" y="3934"/>
                  </a:lnTo>
                  <a:lnTo>
                    <a:pt x="643" y="7393"/>
                  </a:lnTo>
                  <a:lnTo>
                    <a:pt x="3633" y="7393"/>
                  </a:lnTo>
                  <a:lnTo>
                    <a:pt x="3325" y="3916"/>
                  </a:lnTo>
                  <a:lnTo>
                    <a:pt x="3325" y="3916"/>
                  </a:lnTo>
                  <a:cubicBezTo>
                    <a:pt x="3907" y="3539"/>
                    <a:pt x="4308" y="2886"/>
                    <a:pt x="4308" y="2154"/>
                  </a:cubicBezTo>
                  <a:cubicBezTo>
                    <a:pt x="4308" y="964"/>
                    <a:pt x="3343" y="0"/>
                    <a:pt x="2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7" name="Google Shape;1537;p20"/>
            <p:cNvSpPr/>
            <p:nvPr/>
          </p:nvSpPr>
          <p:spPr>
            <a:xfrm>
              <a:off x="5929100" y="2603650"/>
              <a:ext cx="129400" cy="472250"/>
            </a:xfrm>
            <a:custGeom>
              <a:avLst/>
              <a:gdLst/>
              <a:ahLst/>
              <a:cxnLst/>
              <a:rect l="l" t="t" r="r" b="b"/>
              <a:pathLst>
                <a:path w="5176" h="18890" extrusionOk="0">
                  <a:moveTo>
                    <a:pt x="4071" y="0"/>
                  </a:moveTo>
                  <a:cubicBezTo>
                    <a:pt x="3836" y="0"/>
                    <a:pt x="3604" y="89"/>
                    <a:pt x="3440" y="270"/>
                  </a:cubicBezTo>
                  <a:cubicBezTo>
                    <a:pt x="1286" y="2520"/>
                    <a:pt x="0" y="5959"/>
                    <a:pt x="32" y="9431"/>
                  </a:cubicBezTo>
                  <a:cubicBezTo>
                    <a:pt x="65" y="12967"/>
                    <a:pt x="1382" y="16406"/>
                    <a:pt x="3633" y="18624"/>
                  </a:cubicBezTo>
                  <a:cubicBezTo>
                    <a:pt x="3809" y="18801"/>
                    <a:pt x="4034" y="18889"/>
                    <a:pt x="4259" y="18889"/>
                  </a:cubicBezTo>
                  <a:cubicBezTo>
                    <a:pt x="4484" y="18889"/>
                    <a:pt x="4709" y="18801"/>
                    <a:pt x="4886" y="18624"/>
                  </a:cubicBezTo>
                  <a:cubicBezTo>
                    <a:pt x="5079" y="18431"/>
                    <a:pt x="5175" y="18206"/>
                    <a:pt x="5175" y="17981"/>
                  </a:cubicBezTo>
                  <a:cubicBezTo>
                    <a:pt x="5143" y="17724"/>
                    <a:pt x="5079" y="17499"/>
                    <a:pt x="4886" y="17338"/>
                  </a:cubicBezTo>
                  <a:cubicBezTo>
                    <a:pt x="2990" y="15442"/>
                    <a:pt x="1865" y="12484"/>
                    <a:pt x="1832" y="9431"/>
                  </a:cubicBezTo>
                  <a:cubicBezTo>
                    <a:pt x="1832" y="6377"/>
                    <a:pt x="2893" y="3452"/>
                    <a:pt x="4725" y="1523"/>
                  </a:cubicBezTo>
                  <a:cubicBezTo>
                    <a:pt x="5079" y="1170"/>
                    <a:pt x="5079" y="591"/>
                    <a:pt x="4693" y="237"/>
                  </a:cubicBezTo>
                  <a:cubicBezTo>
                    <a:pt x="4521" y="81"/>
                    <a:pt x="4295" y="0"/>
                    <a:pt x="40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8" name="Google Shape;1538;p20"/>
            <p:cNvSpPr/>
            <p:nvPr/>
          </p:nvSpPr>
          <p:spPr>
            <a:xfrm>
              <a:off x="6023125" y="2663900"/>
              <a:ext cx="100475" cy="350100"/>
            </a:xfrm>
            <a:custGeom>
              <a:avLst/>
              <a:gdLst/>
              <a:ahLst/>
              <a:cxnLst/>
              <a:rect l="l" t="t" r="r" b="b"/>
              <a:pathLst>
                <a:path w="4019" h="14004" extrusionOk="0">
                  <a:moveTo>
                    <a:pt x="3009" y="0"/>
                  </a:moveTo>
                  <a:cubicBezTo>
                    <a:pt x="2752" y="0"/>
                    <a:pt x="2497" y="116"/>
                    <a:pt x="2315" y="335"/>
                  </a:cubicBezTo>
                  <a:cubicBezTo>
                    <a:pt x="804" y="2135"/>
                    <a:pt x="0" y="4513"/>
                    <a:pt x="0" y="6989"/>
                  </a:cubicBezTo>
                  <a:cubicBezTo>
                    <a:pt x="32" y="9528"/>
                    <a:pt x="900" y="11875"/>
                    <a:pt x="2443" y="13675"/>
                  </a:cubicBezTo>
                  <a:cubicBezTo>
                    <a:pt x="2621" y="13888"/>
                    <a:pt x="2868" y="14003"/>
                    <a:pt x="3119" y="14003"/>
                  </a:cubicBezTo>
                  <a:cubicBezTo>
                    <a:pt x="3321" y="14003"/>
                    <a:pt x="3525" y="13929"/>
                    <a:pt x="3697" y="13771"/>
                  </a:cubicBezTo>
                  <a:cubicBezTo>
                    <a:pt x="3922" y="13610"/>
                    <a:pt x="4018" y="13353"/>
                    <a:pt x="4018" y="13096"/>
                  </a:cubicBezTo>
                  <a:cubicBezTo>
                    <a:pt x="4018" y="12871"/>
                    <a:pt x="3954" y="12678"/>
                    <a:pt x="3793" y="12517"/>
                  </a:cubicBezTo>
                  <a:cubicBezTo>
                    <a:pt x="2540" y="11039"/>
                    <a:pt x="1832" y="9078"/>
                    <a:pt x="1832" y="6989"/>
                  </a:cubicBezTo>
                  <a:cubicBezTo>
                    <a:pt x="1800" y="4931"/>
                    <a:pt x="2475" y="2971"/>
                    <a:pt x="3697" y="1460"/>
                  </a:cubicBezTo>
                  <a:cubicBezTo>
                    <a:pt x="4018" y="1074"/>
                    <a:pt x="3954" y="528"/>
                    <a:pt x="3568" y="206"/>
                  </a:cubicBezTo>
                  <a:cubicBezTo>
                    <a:pt x="3401" y="67"/>
                    <a:pt x="3205" y="0"/>
                    <a:pt x="30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9" name="Google Shape;1539;p20"/>
            <p:cNvSpPr/>
            <p:nvPr/>
          </p:nvSpPr>
          <p:spPr>
            <a:xfrm>
              <a:off x="6109100" y="2725025"/>
              <a:ext cx="81200" cy="228850"/>
            </a:xfrm>
            <a:custGeom>
              <a:avLst/>
              <a:gdLst/>
              <a:ahLst/>
              <a:cxnLst/>
              <a:rect l="l" t="t" r="r" b="b"/>
              <a:pathLst>
                <a:path w="3248" h="9154" extrusionOk="0">
                  <a:moveTo>
                    <a:pt x="2175" y="1"/>
                  </a:moveTo>
                  <a:cubicBezTo>
                    <a:pt x="1908" y="1"/>
                    <a:pt x="1646" y="124"/>
                    <a:pt x="1479" y="365"/>
                  </a:cubicBezTo>
                  <a:cubicBezTo>
                    <a:pt x="515" y="1586"/>
                    <a:pt x="1" y="3033"/>
                    <a:pt x="1" y="4544"/>
                  </a:cubicBezTo>
                  <a:cubicBezTo>
                    <a:pt x="33" y="6087"/>
                    <a:pt x="579" y="7565"/>
                    <a:pt x="1640" y="8819"/>
                  </a:cubicBezTo>
                  <a:cubicBezTo>
                    <a:pt x="1822" y="9038"/>
                    <a:pt x="2088" y="9153"/>
                    <a:pt x="2354" y="9153"/>
                  </a:cubicBezTo>
                  <a:cubicBezTo>
                    <a:pt x="2556" y="9153"/>
                    <a:pt x="2759" y="9086"/>
                    <a:pt x="2926" y="8947"/>
                  </a:cubicBezTo>
                  <a:cubicBezTo>
                    <a:pt x="3119" y="8755"/>
                    <a:pt x="3247" y="8497"/>
                    <a:pt x="3247" y="8240"/>
                  </a:cubicBezTo>
                  <a:cubicBezTo>
                    <a:pt x="3247" y="8047"/>
                    <a:pt x="3151" y="7822"/>
                    <a:pt x="3022" y="7662"/>
                  </a:cubicBezTo>
                  <a:cubicBezTo>
                    <a:pt x="2251" y="6729"/>
                    <a:pt x="1833" y="5637"/>
                    <a:pt x="1833" y="4511"/>
                  </a:cubicBezTo>
                  <a:cubicBezTo>
                    <a:pt x="1801" y="3419"/>
                    <a:pt x="2186" y="2390"/>
                    <a:pt x="2894" y="1458"/>
                  </a:cubicBezTo>
                  <a:cubicBezTo>
                    <a:pt x="3215" y="1072"/>
                    <a:pt x="3151" y="493"/>
                    <a:pt x="2733" y="204"/>
                  </a:cubicBezTo>
                  <a:cubicBezTo>
                    <a:pt x="2569" y="68"/>
                    <a:pt x="2371" y="1"/>
                    <a:pt x="21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40" name="Google Shape;1540;p20"/>
            <p:cNvSpPr/>
            <p:nvPr/>
          </p:nvSpPr>
          <p:spPr>
            <a:xfrm>
              <a:off x="1945600" y="2603650"/>
              <a:ext cx="128600" cy="472250"/>
            </a:xfrm>
            <a:custGeom>
              <a:avLst/>
              <a:gdLst/>
              <a:ahLst/>
              <a:cxnLst/>
              <a:rect l="l" t="t" r="r" b="b"/>
              <a:pathLst>
                <a:path w="5144" h="18890" extrusionOk="0">
                  <a:moveTo>
                    <a:pt x="1077" y="0"/>
                  </a:moveTo>
                  <a:cubicBezTo>
                    <a:pt x="849" y="0"/>
                    <a:pt x="623" y="81"/>
                    <a:pt x="451" y="237"/>
                  </a:cubicBezTo>
                  <a:cubicBezTo>
                    <a:pt x="97" y="591"/>
                    <a:pt x="97" y="1170"/>
                    <a:pt x="418" y="1523"/>
                  </a:cubicBezTo>
                  <a:cubicBezTo>
                    <a:pt x="2251" y="3452"/>
                    <a:pt x="3344" y="6377"/>
                    <a:pt x="3311" y="9431"/>
                  </a:cubicBezTo>
                  <a:cubicBezTo>
                    <a:pt x="3311" y="12484"/>
                    <a:pt x="2154" y="15442"/>
                    <a:pt x="258" y="17338"/>
                  </a:cubicBezTo>
                  <a:cubicBezTo>
                    <a:pt x="97" y="17499"/>
                    <a:pt x="1" y="17724"/>
                    <a:pt x="1" y="17981"/>
                  </a:cubicBezTo>
                  <a:cubicBezTo>
                    <a:pt x="1" y="18206"/>
                    <a:pt x="97" y="18431"/>
                    <a:pt x="258" y="18624"/>
                  </a:cubicBezTo>
                  <a:cubicBezTo>
                    <a:pt x="434" y="18801"/>
                    <a:pt x="668" y="18889"/>
                    <a:pt x="901" y="18889"/>
                  </a:cubicBezTo>
                  <a:cubicBezTo>
                    <a:pt x="1134" y="18889"/>
                    <a:pt x="1367" y="18801"/>
                    <a:pt x="1543" y="18624"/>
                  </a:cubicBezTo>
                  <a:cubicBezTo>
                    <a:pt x="3761" y="16406"/>
                    <a:pt x="5111" y="12967"/>
                    <a:pt x="5144" y="9431"/>
                  </a:cubicBezTo>
                  <a:cubicBezTo>
                    <a:pt x="5144" y="5959"/>
                    <a:pt x="3890" y="2520"/>
                    <a:pt x="1736" y="270"/>
                  </a:cubicBezTo>
                  <a:cubicBezTo>
                    <a:pt x="1555" y="89"/>
                    <a:pt x="1315" y="0"/>
                    <a:pt x="10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41" name="Google Shape;1541;p20"/>
            <p:cNvSpPr/>
            <p:nvPr/>
          </p:nvSpPr>
          <p:spPr>
            <a:xfrm>
              <a:off x="1879700" y="2663900"/>
              <a:ext cx="101275" cy="350100"/>
            </a:xfrm>
            <a:custGeom>
              <a:avLst/>
              <a:gdLst/>
              <a:ahLst/>
              <a:cxnLst/>
              <a:rect l="l" t="t" r="r" b="b"/>
              <a:pathLst>
                <a:path w="4051" h="14004" extrusionOk="0">
                  <a:moveTo>
                    <a:pt x="1023" y="0"/>
                  </a:moveTo>
                  <a:cubicBezTo>
                    <a:pt x="820" y="0"/>
                    <a:pt x="617" y="67"/>
                    <a:pt x="451" y="206"/>
                  </a:cubicBezTo>
                  <a:cubicBezTo>
                    <a:pt x="65" y="528"/>
                    <a:pt x="33" y="1074"/>
                    <a:pt x="322" y="1460"/>
                  </a:cubicBezTo>
                  <a:cubicBezTo>
                    <a:pt x="1576" y="2971"/>
                    <a:pt x="2219" y="4931"/>
                    <a:pt x="2219" y="6989"/>
                  </a:cubicBezTo>
                  <a:cubicBezTo>
                    <a:pt x="2187" y="9078"/>
                    <a:pt x="1511" y="11039"/>
                    <a:pt x="226" y="12517"/>
                  </a:cubicBezTo>
                  <a:cubicBezTo>
                    <a:pt x="97" y="12678"/>
                    <a:pt x="33" y="12871"/>
                    <a:pt x="1" y="13096"/>
                  </a:cubicBezTo>
                  <a:cubicBezTo>
                    <a:pt x="1" y="13353"/>
                    <a:pt x="129" y="13610"/>
                    <a:pt x="322" y="13771"/>
                  </a:cubicBezTo>
                  <a:cubicBezTo>
                    <a:pt x="494" y="13929"/>
                    <a:pt x="705" y="14003"/>
                    <a:pt x="913" y="14003"/>
                  </a:cubicBezTo>
                  <a:cubicBezTo>
                    <a:pt x="1173" y="14003"/>
                    <a:pt x="1430" y="13888"/>
                    <a:pt x="1608" y="13675"/>
                  </a:cubicBezTo>
                  <a:cubicBezTo>
                    <a:pt x="3151" y="11875"/>
                    <a:pt x="4019" y="9528"/>
                    <a:pt x="4019" y="6989"/>
                  </a:cubicBezTo>
                  <a:cubicBezTo>
                    <a:pt x="4051" y="4513"/>
                    <a:pt x="3215" y="2135"/>
                    <a:pt x="1737" y="335"/>
                  </a:cubicBezTo>
                  <a:cubicBezTo>
                    <a:pt x="1554" y="116"/>
                    <a:pt x="1289" y="0"/>
                    <a:pt x="10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42" name="Google Shape;1542;p20"/>
            <p:cNvSpPr/>
            <p:nvPr/>
          </p:nvSpPr>
          <p:spPr>
            <a:xfrm>
              <a:off x="1813800" y="2725025"/>
              <a:ext cx="81200" cy="228850"/>
            </a:xfrm>
            <a:custGeom>
              <a:avLst/>
              <a:gdLst/>
              <a:ahLst/>
              <a:cxnLst/>
              <a:rect l="l" t="t" r="r" b="b"/>
              <a:pathLst>
                <a:path w="3248" h="9154" extrusionOk="0">
                  <a:moveTo>
                    <a:pt x="1057" y="1"/>
                  </a:moveTo>
                  <a:cubicBezTo>
                    <a:pt x="861" y="1"/>
                    <a:pt x="660" y="68"/>
                    <a:pt x="483" y="204"/>
                  </a:cubicBezTo>
                  <a:cubicBezTo>
                    <a:pt x="97" y="493"/>
                    <a:pt x="33" y="1072"/>
                    <a:pt x="322" y="1458"/>
                  </a:cubicBezTo>
                  <a:cubicBezTo>
                    <a:pt x="1062" y="2390"/>
                    <a:pt x="1415" y="3419"/>
                    <a:pt x="1415" y="4511"/>
                  </a:cubicBezTo>
                  <a:cubicBezTo>
                    <a:pt x="1415" y="5637"/>
                    <a:pt x="997" y="6729"/>
                    <a:pt x="194" y="7662"/>
                  </a:cubicBezTo>
                  <a:cubicBezTo>
                    <a:pt x="65" y="7822"/>
                    <a:pt x="1" y="8047"/>
                    <a:pt x="1" y="8240"/>
                  </a:cubicBezTo>
                  <a:cubicBezTo>
                    <a:pt x="1" y="8497"/>
                    <a:pt x="97" y="8755"/>
                    <a:pt x="322" y="8947"/>
                  </a:cubicBezTo>
                  <a:cubicBezTo>
                    <a:pt x="489" y="9086"/>
                    <a:pt x="692" y="9153"/>
                    <a:pt x="894" y="9153"/>
                  </a:cubicBezTo>
                  <a:cubicBezTo>
                    <a:pt x="1160" y="9153"/>
                    <a:pt x="1426" y="9038"/>
                    <a:pt x="1608" y="8819"/>
                  </a:cubicBezTo>
                  <a:cubicBezTo>
                    <a:pt x="2637" y="7565"/>
                    <a:pt x="3215" y="6087"/>
                    <a:pt x="3215" y="4544"/>
                  </a:cubicBezTo>
                  <a:cubicBezTo>
                    <a:pt x="3247" y="3033"/>
                    <a:pt x="2733" y="1586"/>
                    <a:pt x="1769" y="365"/>
                  </a:cubicBezTo>
                  <a:cubicBezTo>
                    <a:pt x="1584" y="124"/>
                    <a:pt x="1324" y="1"/>
                    <a:pt x="10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43" name="Google Shape;1543;p20"/>
            <p:cNvSpPr/>
            <p:nvPr/>
          </p:nvSpPr>
          <p:spPr>
            <a:xfrm>
              <a:off x="3763375" y="496075"/>
              <a:ext cx="476550" cy="127800"/>
            </a:xfrm>
            <a:custGeom>
              <a:avLst/>
              <a:gdLst/>
              <a:ahLst/>
              <a:cxnLst/>
              <a:rect l="l" t="t" r="r" b="b"/>
              <a:pathLst>
                <a:path w="19062" h="5112" extrusionOk="0">
                  <a:moveTo>
                    <a:pt x="997" y="0"/>
                  </a:moveTo>
                  <a:cubicBezTo>
                    <a:pt x="772" y="0"/>
                    <a:pt x="547" y="65"/>
                    <a:pt x="354" y="258"/>
                  </a:cubicBezTo>
                  <a:cubicBezTo>
                    <a:pt x="0" y="611"/>
                    <a:pt x="0" y="1190"/>
                    <a:pt x="354" y="1543"/>
                  </a:cubicBezTo>
                  <a:cubicBezTo>
                    <a:pt x="2572" y="3761"/>
                    <a:pt x="6011" y="5111"/>
                    <a:pt x="9547" y="5111"/>
                  </a:cubicBezTo>
                  <a:cubicBezTo>
                    <a:pt x="9590" y="5112"/>
                    <a:pt x="9634" y="5112"/>
                    <a:pt x="9677" y="5112"/>
                  </a:cubicBezTo>
                  <a:cubicBezTo>
                    <a:pt x="13105" y="5112"/>
                    <a:pt x="16486" y="3863"/>
                    <a:pt x="18708" y="1736"/>
                  </a:cubicBezTo>
                  <a:cubicBezTo>
                    <a:pt x="19062" y="1383"/>
                    <a:pt x="19062" y="804"/>
                    <a:pt x="18740" y="450"/>
                  </a:cubicBezTo>
                  <a:cubicBezTo>
                    <a:pt x="18555" y="266"/>
                    <a:pt x="18309" y="169"/>
                    <a:pt x="18066" y="169"/>
                  </a:cubicBezTo>
                  <a:cubicBezTo>
                    <a:pt x="17843" y="169"/>
                    <a:pt x="17623" y="249"/>
                    <a:pt x="17455" y="418"/>
                  </a:cubicBezTo>
                  <a:cubicBezTo>
                    <a:pt x="15553" y="2224"/>
                    <a:pt x="12684" y="3312"/>
                    <a:pt x="9678" y="3312"/>
                  </a:cubicBezTo>
                  <a:cubicBezTo>
                    <a:pt x="9634" y="3312"/>
                    <a:pt x="9591" y="3312"/>
                    <a:pt x="9547" y="3311"/>
                  </a:cubicBezTo>
                  <a:cubicBezTo>
                    <a:pt x="6493" y="3279"/>
                    <a:pt x="3536" y="2154"/>
                    <a:pt x="1639" y="258"/>
                  </a:cubicBezTo>
                  <a:cubicBezTo>
                    <a:pt x="1479" y="65"/>
                    <a:pt x="1254" y="0"/>
                    <a:pt x="9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44" name="Google Shape;1544;p20"/>
            <p:cNvSpPr/>
            <p:nvPr/>
          </p:nvSpPr>
          <p:spPr>
            <a:xfrm>
              <a:off x="3824450" y="430175"/>
              <a:ext cx="356025" cy="100475"/>
            </a:xfrm>
            <a:custGeom>
              <a:avLst/>
              <a:gdLst/>
              <a:ahLst/>
              <a:cxnLst/>
              <a:rect l="l" t="t" r="r" b="b"/>
              <a:pathLst>
                <a:path w="14241" h="4019" extrusionOk="0">
                  <a:moveTo>
                    <a:pt x="1029" y="1"/>
                  </a:moveTo>
                  <a:cubicBezTo>
                    <a:pt x="772" y="1"/>
                    <a:pt x="514" y="97"/>
                    <a:pt x="354" y="322"/>
                  </a:cubicBezTo>
                  <a:cubicBezTo>
                    <a:pt x="0" y="708"/>
                    <a:pt x="64" y="1286"/>
                    <a:pt x="450" y="1608"/>
                  </a:cubicBezTo>
                  <a:cubicBezTo>
                    <a:pt x="2250" y="3151"/>
                    <a:pt x="4597" y="3986"/>
                    <a:pt x="7136" y="4019"/>
                  </a:cubicBezTo>
                  <a:cubicBezTo>
                    <a:pt x="9611" y="4019"/>
                    <a:pt x="11990" y="3215"/>
                    <a:pt x="13790" y="1736"/>
                  </a:cubicBezTo>
                  <a:cubicBezTo>
                    <a:pt x="14176" y="1415"/>
                    <a:pt x="14240" y="836"/>
                    <a:pt x="13919" y="451"/>
                  </a:cubicBezTo>
                  <a:cubicBezTo>
                    <a:pt x="13736" y="232"/>
                    <a:pt x="13481" y="116"/>
                    <a:pt x="13224" y="116"/>
                  </a:cubicBezTo>
                  <a:cubicBezTo>
                    <a:pt x="13028" y="116"/>
                    <a:pt x="12832" y="183"/>
                    <a:pt x="12665" y="322"/>
                  </a:cubicBezTo>
                  <a:cubicBezTo>
                    <a:pt x="11154" y="1543"/>
                    <a:pt x="9193" y="2219"/>
                    <a:pt x="7136" y="2219"/>
                  </a:cubicBezTo>
                  <a:cubicBezTo>
                    <a:pt x="5047" y="2186"/>
                    <a:pt x="3086" y="1479"/>
                    <a:pt x="1607" y="226"/>
                  </a:cubicBezTo>
                  <a:cubicBezTo>
                    <a:pt x="1447" y="65"/>
                    <a:pt x="1254" y="1"/>
                    <a:pt x="10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45" name="Google Shape;1545;p20"/>
            <p:cNvSpPr/>
            <p:nvPr/>
          </p:nvSpPr>
          <p:spPr>
            <a:xfrm>
              <a:off x="3884700" y="363475"/>
              <a:ext cx="234700" cy="81200"/>
            </a:xfrm>
            <a:custGeom>
              <a:avLst/>
              <a:gdLst/>
              <a:ahLst/>
              <a:cxnLst/>
              <a:rect l="l" t="t" r="r" b="b"/>
              <a:pathLst>
                <a:path w="9388" h="3248" extrusionOk="0">
                  <a:moveTo>
                    <a:pt x="1030" y="1"/>
                  </a:moveTo>
                  <a:cubicBezTo>
                    <a:pt x="772" y="1"/>
                    <a:pt x="515" y="129"/>
                    <a:pt x="322" y="322"/>
                  </a:cubicBezTo>
                  <a:cubicBezTo>
                    <a:pt x="1" y="708"/>
                    <a:pt x="65" y="1286"/>
                    <a:pt x="451" y="1608"/>
                  </a:cubicBezTo>
                  <a:cubicBezTo>
                    <a:pt x="1705" y="2669"/>
                    <a:pt x="3183" y="3247"/>
                    <a:pt x="4726" y="3247"/>
                  </a:cubicBezTo>
                  <a:cubicBezTo>
                    <a:pt x="6237" y="3247"/>
                    <a:pt x="7683" y="2733"/>
                    <a:pt x="8905" y="1768"/>
                  </a:cubicBezTo>
                  <a:cubicBezTo>
                    <a:pt x="9323" y="1479"/>
                    <a:pt x="9387" y="901"/>
                    <a:pt x="9066" y="515"/>
                  </a:cubicBezTo>
                  <a:cubicBezTo>
                    <a:pt x="8895" y="287"/>
                    <a:pt x="8624" y="161"/>
                    <a:pt x="8351" y="161"/>
                  </a:cubicBezTo>
                  <a:cubicBezTo>
                    <a:pt x="8161" y="161"/>
                    <a:pt x="7970" y="222"/>
                    <a:pt x="7812" y="354"/>
                  </a:cubicBezTo>
                  <a:cubicBezTo>
                    <a:pt x="6880" y="1061"/>
                    <a:pt x="5851" y="1447"/>
                    <a:pt x="4758" y="1447"/>
                  </a:cubicBezTo>
                  <a:cubicBezTo>
                    <a:pt x="3633" y="1415"/>
                    <a:pt x="2540" y="997"/>
                    <a:pt x="1608" y="226"/>
                  </a:cubicBezTo>
                  <a:cubicBezTo>
                    <a:pt x="1447" y="97"/>
                    <a:pt x="1222" y="33"/>
                    <a:pt x="1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46" name="Google Shape;1546;p20"/>
            <p:cNvSpPr/>
            <p:nvPr/>
          </p:nvSpPr>
          <p:spPr>
            <a:xfrm>
              <a:off x="1808175" y="3778825"/>
              <a:ext cx="4317825" cy="1350100"/>
            </a:xfrm>
            <a:custGeom>
              <a:avLst/>
              <a:gdLst/>
              <a:ahLst/>
              <a:cxnLst/>
              <a:rect l="l" t="t" r="r" b="b"/>
              <a:pathLst>
                <a:path w="172713" h="54004" extrusionOk="0">
                  <a:moveTo>
                    <a:pt x="86341" y="1"/>
                  </a:moveTo>
                  <a:cubicBezTo>
                    <a:pt x="38671" y="1"/>
                    <a:pt x="1" y="12087"/>
                    <a:pt x="1" y="27002"/>
                  </a:cubicBezTo>
                  <a:cubicBezTo>
                    <a:pt x="1" y="41917"/>
                    <a:pt x="38671" y="54003"/>
                    <a:pt x="86341" y="54003"/>
                  </a:cubicBezTo>
                  <a:cubicBezTo>
                    <a:pt x="134043" y="54003"/>
                    <a:pt x="172713" y="41917"/>
                    <a:pt x="172713" y="27002"/>
                  </a:cubicBezTo>
                  <a:cubicBezTo>
                    <a:pt x="172713" y="12087"/>
                    <a:pt x="134043" y="1"/>
                    <a:pt x="863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47" name="Google Shape;1547;p20"/>
            <p:cNvSpPr/>
            <p:nvPr/>
          </p:nvSpPr>
          <p:spPr>
            <a:xfrm>
              <a:off x="1808175" y="3778825"/>
              <a:ext cx="4317825" cy="1350100"/>
            </a:xfrm>
            <a:custGeom>
              <a:avLst/>
              <a:gdLst/>
              <a:ahLst/>
              <a:cxnLst/>
              <a:rect l="l" t="t" r="r" b="b"/>
              <a:pathLst>
                <a:path w="172713" h="54004" extrusionOk="0">
                  <a:moveTo>
                    <a:pt x="86341" y="1"/>
                  </a:moveTo>
                  <a:cubicBezTo>
                    <a:pt x="38671" y="1"/>
                    <a:pt x="1" y="12087"/>
                    <a:pt x="1" y="27002"/>
                  </a:cubicBezTo>
                  <a:cubicBezTo>
                    <a:pt x="1" y="41917"/>
                    <a:pt x="38671" y="54003"/>
                    <a:pt x="86341" y="54003"/>
                  </a:cubicBezTo>
                  <a:cubicBezTo>
                    <a:pt x="134043" y="54003"/>
                    <a:pt x="172713" y="41917"/>
                    <a:pt x="172713" y="27002"/>
                  </a:cubicBezTo>
                  <a:cubicBezTo>
                    <a:pt x="172713" y="12087"/>
                    <a:pt x="134043" y="1"/>
                    <a:pt x="86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48" name="Google Shape;1548;p20"/>
            <p:cNvSpPr/>
            <p:nvPr/>
          </p:nvSpPr>
          <p:spPr>
            <a:xfrm>
              <a:off x="2021950" y="3784450"/>
              <a:ext cx="3933700" cy="1195000"/>
            </a:xfrm>
            <a:custGeom>
              <a:avLst/>
              <a:gdLst/>
              <a:ahLst/>
              <a:cxnLst/>
              <a:rect l="l" t="t" r="r" b="b"/>
              <a:pathLst>
                <a:path w="157348" h="47800" extrusionOk="0">
                  <a:moveTo>
                    <a:pt x="78658" y="1"/>
                  </a:moveTo>
                  <a:cubicBezTo>
                    <a:pt x="35230" y="1"/>
                    <a:pt x="0" y="10705"/>
                    <a:pt x="0" y="23916"/>
                  </a:cubicBezTo>
                  <a:cubicBezTo>
                    <a:pt x="0" y="37095"/>
                    <a:pt x="35230" y="47800"/>
                    <a:pt x="78658" y="47800"/>
                  </a:cubicBezTo>
                  <a:cubicBezTo>
                    <a:pt x="122117" y="47800"/>
                    <a:pt x="157347" y="37095"/>
                    <a:pt x="157347" y="23916"/>
                  </a:cubicBezTo>
                  <a:cubicBezTo>
                    <a:pt x="157347" y="10705"/>
                    <a:pt x="122117" y="1"/>
                    <a:pt x="786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49" name="Google Shape;1549;p20"/>
            <p:cNvSpPr/>
            <p:nvPr/>
          </p:nvSpPr>
          <p:spPr>
            <a:xfrm>
              <a:off x="2014700" y="3778025"/>
              <a:ext cx="3948175" cy="1207850"/>
            </a:xfrm>
            <a:custGeom>
              <a:avLst/>
              <a:gdLst/>
              <a:ahLst/>
              <a:cxnLst/>
              <a:rect l="l" t="t" r="r" b="b"/>
              <a:pathLst>
                <a:path w="157927" h="48314" extrusionOk="0">
                  <a:moveTo>
                    <a:pt x="78948" y="515"/>
                  </a:moveTo>
                  <a:cubicBezTo>
                    <a:pt x="100677" y="515"/>
                    <a:pt x="120317" y="3183"/>
                    <a:pt x="134525" y="7522"/>
                  </a:cubicBezTo>
                  <a:cubicBezTo>
                    <a:pt x="141629" y="9676"/>
                    <a:pt x="147351" y="12248"/>
                    <a:pt x="151305" y="15076"/>
                  </a:cubicBezTo>
                  <a:cubicBezTo>
                    <a:pt x="153298" y="16491"/>
                    <a:pt x="154808" y="17969"/>
                    <a:pt x="155837" y="19480"/>
                  </a:cubicBezTo>
                  <a:cubicBezTo>
                    <a:pt x="156866" y="21023"/>
                    <a:pt x="157380" y="22566"/>
                    <a:pt x="157380" y="24173"/>
                  </a:cubicBezTo>
                  <a:cubicBezTo>
                    <a:pt x="157380" y="25748"/>
                    <a:pt x="156866" y="27291"/>
                    <a:pt x="155837" y="28834"/>
                  </a:cubicBezTo>
                  <a:cubicBezTo>
                    <a:pt x="154037" y="31502"/>
                    <a:pt x="150726" y="34009"/>
                    <a:pt x="146129" y="36324"/>
                  </a:cubicBezTo>
                  <a:cubicBezTo>
                    <a:pt x="132404" y="43171"/>
                    <a:pt x="107460" y="47799"/>
                    <a:pt x="78948" y="47799"/>
                  </a:cubicBezTo>
                  <a:cubicBezTo>
                    <a:pt x="57250" y="47799"/>
                    <a:pt x="37610" y="45131"/>
                    <a:pt x="23402" y="40792"/>
                  </a:cubicBezTo>
                  <a:cubicBezTo>
                    <a:pt x="16298" y="38638"/>
                    <a:pt x="10544" y="36067"/>
                    <a:pt x="6623" y="33238"/>
                  </a:cubicBezTo>
                  <a:cubicBezTo>
                    <a:pt x="4630" y="31824"/>
                    <a:pt x="3119" y="30345"/>
                    <a:pt x="2090" y="28834"/>
                  </a:cubicBezTo>
                  <a:cubicBezTo>
                    <a:pt x="1062" y="27291"/>
                    <a:pt x="547" y="25748"/>
                    <a:pt x="547" y="24173"/>
                  </a:cubicBezTo>
                  <a:cubicBezTo>
                    <a:pt x="547" y="22566"/>
                    <a:pt x="1062" y="21023"/>
                    <a:pt x="2090" y="19480"/>
                  </a:cubicBezTo>
                  <a:cubicBezTo>
                    <a:pt x="3890" y="16812"/>
                    <a:pt x="7201" y="14305"/>
                    <a:pt x="11798" y="11990"/>
                  </a:cubicBezTo>
                  <a:cubicBezTo>
                    <a:pt x="25524" y="5144"/>
                    <a:pt x="50468" y="515"/>
                    <a:pt x="78948" y="515"/>
                  </a:cubicBezTo>
                  <a:close/>
                  <a:moveTo>
                    <a:pt x="78948" y="1"/>
                  </a:moveTo>
                  <a:cubicBezTo>
                    <a:pt x="57218" y="1"/>
                    <a:pt x="37513" y="2669"/>
                    <a:pt x="23241" y="7008"/>
                  </a:cubicBezTo>
                  <a:cubicBezTo>
                    <a:pt x="16105" y="9162"/>
                    <a:pt x="10319" y="11765"/>
                    <a:pt x="6301" y="14626"/>
                  </a:cubicBezTo>
                  <a:cubicBezTo>
                    <a:pt x="4308" y="16073"/>
                    <a:pt x="2733" y="17584"/>
                    <a:pt x="1640" y="19191"/>
                  </a:cubicBezTo>
                  <a:cubicBezTo>
                    <a:pt x="580" y="20766"/>
                    <a:pt x="1" y="22437"/>
                    <a:pt x="1" y="24173"/>
                  </a:cubicBezTo>
                  <a:cubicBezTo>
                    <a:pt x="1" y="25877"/>
                    <a:pt x="580" y="27548"/>
                    <a:pt x="1640" y="29123"/>
                  </a:cubicBezTo>
                  <a:cubicBezTo>
                    <a:pt x="3537" y="31920"/>
                    <a:pt x="6912" y="34492"/>
                    <a:pt x="11541" y="36774"/>
                  </a:cubicBezTo>
                  <a:cubicBezTo>
                    <a:pt x="25427" y="43717"/>
                    <a:pt x="50403" y="48314"/>
                    <a:pt x="78948" y="48314"/>
                  </a:cubicBezTo>
                  <a:cubicBezTo>
                    <a:pt x="100709" y="48314"/>
                    <a:pt x="120414" y="45646"/>
                    <a:pt x="134686" y="41306"/>
                  </a:cubicBezTo>
                  <a:cubicBezTo>
                    <a:pt x="141822" y="39153"/>
                    <a:pt x="147608" y="36549"/>
                    <a:pt x="151626" y="33688"/>
                  </a:cubicBezTo>
                  <a:cubicBezTo>
                    <a:pt x="153619" y="32241"/>
                    <a:pt x="155194" y="30731"/>
                    <a:pt x="156287" y="29123"/>
                  </a:cubicBezTo>
                  <a:cubicBezTo>
                    <a:pt x="157348" y="27548"/>
                    <a:pt x="157926" y="25877"/>
                    <a:pt x="157926" y="24173"/>
                  </a:cubicBezTo>
                  <a:cubicBezTo>
                    <a:pt x="157926" y="22437"/>
                    <a:pt x="157348" y="20766"/>
                    <a:pt x="156287" y="19191"/>
                  </a:cubicBezTo>
                  <a:cubicBezTo>
                    <a:pt x="154390" y="16394"/>
                    <a:pt x="151015" y="13823"/>
                    <a:pt x="146386" y="11540"/>
                  </a:cubicBezTo>
                  <a:cubicBezTo>
                    <a:pt x="132500" y="4597"/>
                    <a:pt x="107524" y="1"/>
                    <a:pt x="78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50" name="Google Shape;1550;p20"/>
            <p:cNvSpPr/>
            <p:nvPr/>
          </p:nvSpPr>
          <p:spPr>
            <a:xfrm>
              <a:off x="2234900" y="3729000"/>
              <a:ext cx="3507775" cy="1013375"/>
            </a:xfrm>
            <a:custGeom>
              <a:avLst/>
              <a:gdLst/>
              <a:ahLst/>
              <a:cxnLst/>
              <a:rect l="l" t="t" r="r" b="b"/>
              <a:pathLst>
                <a:path w="140311" h="40535" extrusionOk="0">
                  <a:moveTo>
                    <a:pt x="70140" y="1"/>
                  </a:moveTo>
                  <a:cubicBezTo>
                    <a:pt x="31406" y="1"/>
                    <a:pt x="1" y="9098"/>
                    <a:pt x="1" y="20284"/>
                  </a:cubicBezTo>
                  <a:cubicBezTo>
                    <a:pt x="1" y="31470"/>
                    <a:pt x="31406" y="40535"/>
                    <a:pt x="70140" y="40535"/>
                  </a:cubicBezTo>
                  <a:cubicBezTo>
                    <a:pt x="108906" y="40535"/>
                    <a:pt x="140311" y="31470"/>
                    <a:pt x="140311" y="20284"/>
                  </a:cubicBezTo>
                  <a:cubicBezTo>
                    <a:pt x="140311" y="9098"/>
                    <a:pt x="108906" y="1"/>
                    <a:pt x="7014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51" name="Google Shape;1551;p20"/>
            <p:cNvSpPr/>
            <p:nvPr/>
          </p:nvSpPr>
          <p:spPr>
            <a:xfrm>
              <a:off x="2228475" y="3722575"/>
              <a:ext cx="3520625" cy="1027050"/>
            </a:xfrm>
            <a:custGeom>
              <a:avLst/>
              <a:gdLst/>
              <a:ahLst/>
              <a:cxnLst/>
              <a:rect l="l" t="t" r="r" b="b"/>
              <a:pathLst>
                <a:path w="140825" h="41082" extrusionOk="0">
                  <a:moveTo>
                    <a:pt x="70087" y="547"/>
                  </a:moveTo>
                  <a:cubicBezTo>
                    <a:pt x="70190" y="547"/>
                    <a:pt x="70293" y="547"/>
                    <a:pt x="70397" y="547"/>
                  </a:cubicBezTo>
                  <a:cubicBezTo>
                    <a:pt x="89780" y="547"/>
                    <a:pt x="107298" y="2797"/>
                    <a:pt x="119931" y="6462"/>
                  </a:cubicBezTo>
                  <a:cubicBezTo>
                    <a:pt x="126263" y="8294"/>
                    <a:pt x="131407" y="10480"/>
                    <a:pt x="134910" y="12858"/>
                  </a:cubicBezTo>
                  <a:cubicBezTo>
                    <a:pt x="136646" y="14048"/>
                    <a:pt x="138028" y="15333"/>
                    <a:pt x="138928" y="16587"/>
                  </a:cubicBezTo>
                  <a:cubicBezTo>
                    <a:pt x="139828" y="17873"/>
                    <a:pt x="140311" y="19191"/>
                    <a:pt x="140311" y="20541"/>
                  </a:cubicBezTo>
                  <a:cubicBezTo>
                    <a:pt x="140311" y="21859"/>
                    <a:pt x="139828" y="23177"/>
                    <a:pt x="138928" y="24463"/>
                  </a:cubicBezTo>
                  <a:cubicBezTo>
                    <a:pt x="137321" y="26713"/>
                    <a:pt x="134364" y="28866"/>
                    <a:pt x="130282" y="30795"/>
                  </a:cubicBezTo>
                  <a:cubicBezTo>
                    <a:pt x="118067" y="36613"/>
                    <a:pt x="95823" y="40535"/>
                    <a:pt x="70397" y="40535"/>
                  </a:cubicBezTo>
                  <a:cubicBezTo>
                    <a:pt x="51046" y="40535"/>
                    <a:pt x="33527" y="38253"/>
                    <a:pt x="20862" y="34620"/>
                  </a:cubicBezTo>
                  <a:cubicBezTo>
                    <a:pt x="14562" y="32788"/>
                    <a:pt x="9419" y="30602"/>
                    <a:pt x="5915" y="28191"/>
                  </a:cubicBezTo>
                  <a:cubicBezTo>
                    <a:pt x="4147" y="27002"/>
                    <a:pt x="2797" y="25748"/>
                    <a:pt x="1897" y="24463"/>
                  </a:cubicBezTo>
                  <a:cubicBezTo>
                    <a:pt x="997" y="23177"/>
                    <a:pt x="515" y="21859"/>
                    <a:pt x="515" y="20541"/>
                  </a:cubicBezTo>
                  <a:cubicBezTo>
                    <a:pt x="515" y="19191"/>
                    <a:pt x="997" y="17873"/>
                    <a:pt x="1897" y="16587"/>
                  </a:cubicBezTo>
                  <a:cubicBezTo>
                    <a:pt x="3472" y="14369"/>
                    <a:pt x="6461" y="12215"/>
                    <a:pt x="10512" y="10255"/>
                  </a:cubicBezTo>
                  <a:cubicBezTo>
                    <a:pt x="22709" y="4460"/>
                    <a:pt x="44822" y="547"/>
                    <a:pt x="70087" y="547"/>
                  </a:cubicBezTo>
                  <a:close/>
                  <a:moveTo>
                    <a:pt x="70397" y="1"/>
                  </a:moveTo>
                  <a:cubicBezTo>
                    <a:pt x="51013" y="1"/>
                    <a:pt x="33463" y="2251"/>
                    <a:pt x="20733" y="5947"/>
                  </a:cubicBezTo>
                  <a:cubicBezTo>
                    <a:pt x="14369" y="7780"/>
                    <a:pt x="9194" y="9965"/>
                    <a:pt x="5626" y="12408"/>
                  </a:cubicBezTo>
                  <a:cubicBezTo>
                    <a:pt x="3826" y="13662"/>
                    <a:pt x="2411" y="14948"/>
                    <a:pt x="1447" y="16298"/>
                  </a:cubicBezTo>
                  <a:cubicBezTo>
                    <a:pt x="515" y="17648"/>
                    <a:pt x="0" y="19062"/>
                    <a:pt x="0" y="20541"/>
                  </a:cubicBezTo>
                  <a:cubicBezTo>
                    <a:pt x="0" y="21987"/>
                    <a:pt x="515" y="23434"/>
                    <a:pt x="1447" y="24784"/>
                  </a:cubicBezTo>
                  <a:cubicBezTo>
                    <a:pt x="3151" y="27131"/>
                    <a:pt x="6172" y="29316"/>
                    <a:pt x="10287" y="31277"/>
                  </a:cubicBezTo>
                  <a:cubicBezTo>
                    <a:pt x="22662" y="37160"/>
                    <a:pt x="44938" y="41081"/>
                    <a:pt x="70397" y="41081"/>
                  </a:cubicBezTo>
                  <a:cubicBezTo>
                    <a:pt x="89812" y="41081"/>
                    <a:pt x="107363" y="38799"/>
                    <a:pt x="120092" y="35135"/>
                  </a:cubicBezTo>
                  <a:cubicBezTo>
                    <a:pt x="126456" y="33270"/>
                    <a:pt x="131632" y="31084"/>
                    <a:pt x="135200" y="28641"/>
                  </a:cubicBezTo>
                  <a:cubicBezTo>
                    <a:pt x="137000" y="27420"/>
                    <a:pt x="138414" y="26134"/>
                    <a:pt x="139378" y="24784"/>
                  </a:cubicBezTo>
                  <a:cubicBezTo>
                    <a:pt x="140311" y="23434"/>
                    <a:pt x="140825" y="21987"/>
                    <a:pt x="140825" y="20541"/>
                  </a:cubicBezTo>
                  <a:cubicBezTo>
                    <a:pt x="140825" y="19062"/>
                    <a:pt x="140311" y="17648"/>
                    <a:pt x="139378" y="16298"/>
                  </a:cubicBezTo>
                  <a:cubicBezTo>
                    <a:pt x="137675" y="13919"/>
                    <a:pt x="134653" y="11733"/>
                    <a:pt x="130539" y="9772"/>
                  </a:cubicBezTo>
                  <a:cubicBezTo>
                    <a:pt x="118163" y="3890"/>
                    <a:pt x="95855" y="1"/>
                    <a:pt x="703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52" name="Google Shape;1552;p20"/>
            <p:cNvSpPr/>
            <p:nvPr/>
          </p:nvSpPr>
          <p:spPr>
            <a:xfrm>
              <a:off x="2389200" y="3774000"/>
              <a:ext cx="3199200" cy="890425"/>
            </a:xfrm>
            <a:custGeom>
              <a:avLst/>
              <a:gdLst/>
              <a:ahLst/>
              <a:cxnLst/>
              <a:rect l="l" t="t" r="r" b="b"/>
              <a:pathLst>
                <a:path w="127968" h="35617" extrusionOk="0">
                  <a:moveTo>
                    <a:pt x="63968" y="1"/>
                  </a:moveTo>
                  <a:cubicBezTo>
                    <a:pt x="28641" y="1"/>
                    <a:pt x="0" y="7973"/>
                    <a:pt x="0" y="17809"/>
                  </a:cubicBezTo>
                  <a:cubicBezTo>
                    <a:pt x="0" y="27645"/>
                    <a:pt x="28641" y="35617"/>
                    <a:pt x="63968" y="35617"/>
                  </a:cubicBezTo>
                  <a:cubicBezTo>
                    <a:pt x="99326" y="35617"/>
                    <a:pt x="127967" y="27645"/>
                    <a:pt x="127967" y="17809"/>
                  </a:cubicBezTo>
                  <a:cubicBezTo>
                    <a:pt x="127967" y="7973"/>
                    <a:pt x="99326" y="1"/>
                    <a:pt x="639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53" name="Google Shape;1553;p20"/>
            <p:cNvSpPr/>
            <p:nvPr/>
          </p:nvSpPr>
          <p:spPr>
            <a:xfrm>
              <a:off x="2381950" y="3766775"/>
              <a:ext cx="3213675" cy="904900"/>
            </a:xfrm>
            <a:custGeom>
              <a:avLst/>
              <a:gdLst/>
              <a:ahLst/>
              <a:cxnLst/>
              <a:rect l="l" t="t" r="r" b="b"/>
              <a:pathLst>
                <a:path w="128547" h="36196" extrusionOk="0">
                  <a:moveTo>
                    <a:pt x="64258" y="547"/>
                  </a:moveTo>
                  <a:cubicBezTo>
                    <a:pt x="81937" y="547"/>
                    <a:pt x="97913" y="2540"/>
                    <a:pt x="109453" y="5754"/>
                  </a:cubicBezTo>
                  <a:cubicBezTo>
                    <a:pt x="115206" y="7362"/>
                    <a:pt x="119899" y="9290"/>
                    <a:pt x="123082" y="11380"/>
                  </a:cubicBezTo>
                  <a:cubicBezTo>
                    <a:pt x="124689" y="12440"/>
                    <a:pt x="125910" y="13533"/>
                    <a:pt x="126746" y="14658"/>
                  </a:cubicBezTo>
                  <a:cubicBezTo>
                    <a:pt x="127582" y="15783"/>
                    <a:pt x="128000" y="16941"/>
                    <a:pt x="128000" y="18098"/>
                  </a:cubicBezTo>
                  <a:cubicBezTo>
                    <a:pt x="128000" y="19255"/>
                    <a:pt x="127582" y="20412"/>
                    <a:pt x="126746" y="21537"/>
                  </a:cubicBezTo>
                  <a:cubicBezTo>
                    <a:pt x="125300" y="23498"/>
                    <a:pt x="122600" y="25395"/>
                    <a:pt x="118903" y="27098"/>
                  </a:cubicBezTo>
                  <a:cubicBezTo>
                    <a:pt x="107717" y="32209"/>
                    <a:pt x="87434" y="35649"/>
                    <a:pt x="64258" y="35649"/>
                  </a:cubicBezTo>
                  <a:cubicBezTo>
                    <a:pt x="46610" y="35649"/>
                    <a:pt x="30635" y="33656"/>
                    <a:pt x="19095" y="30441"/>
                  </a:cubicBezTo>
                  <a:cubicBezTo>
                    <a:pt x="13309" y="28834"/>
                    <a:pt x="8648" y="26905"/>
                    <a:pt x="5465" y="24816"/>
                  </a:cubicBezTo>
                  <a:cubicBezTo>
                    <a:pt x="3858" y="23755"/>
                    <a:pt x="2637" y="22662"/>
                    <a:pt x="1801" y="21537"/>
                  </a:cubicBezTo>
                  <a:cubicBezTo>
                    <a:pt x="965" y="20412"/>
                    <a:pt x="547" y="19255"/>
                    <a:pt x="547" y="18098"/>
                  </a:cubicBezTo>
                  <a:cubicBezTo>
                    <a:pt x="547" y="16941"/>
                    <a:pt x="965" y="15783"/>
                    <a:pt x="1801" y="14658"/>
                  </a:cubicBezTo>
                  <a:cubicBezTo>
                    <a:pt x="3248" y="12698"/>
                    <a:pt x="5948" y="10801"/>
                    <a:pt x="9644" y="9097"/>
                  </a:cubicBezTo>
                  <a:cubicBezTo>
                    <a:pt x="20830" y="3986"/>
                    <a:pt x="41114" y="547"/>
                    <a:pt x="64258" y="547"/>
                  </a:cubicBezTo>
                  <a:close/>
                  <a:moveTo>
                    <a:pt x="64258" y="1"/>
                  </a:moveTo>
                  <a:cubicBezTo>
                    <a:pt x="46578" y="1"/>
                    <a:pt x="30570" y="1993"/>
                    <a:pt x="18966" y="5240"/>
                  </a:cubicBezTo>
                  <a:cubicBezTo>
                    <a:pt x="13148" y="6847"/>
                    <a:pt x="8455" y="8776"/>
                    <a:pt x="5176" y="10930"/>
                  </a:cubicBezTo>
                  <a:cubicBezTo>
                    <a:pt x="3537" y="12023"/>
                    <a:pt x="2251" y="13148"/>
                    <a:pt x="1351" y="14337"/>
                  </a:cubicBezTo>
                  <a:cubicBezTo>
                    <a:pt x="483" y="15526"/>
                    <a:pt x="1" y="16812"/>
                    <a:pt x="1" y="18098"/>
                  </a:cubicBezTo>
                  <a:cubicBezTo>
                    <a:pt x="1" y="19384"/>
                    <a:pt x="483" y="20637"/>
                    <a:pt x="1351" y="21859"/>
                  </a:cubicBezTo>
                  <a:cubicBezTo>
                    <a:pt x="2894" y="23948"/>
                    <a:pt x="5658" y="25845"/>
                    <a:pt x="9419" y="27580"/>
                  </a:cubicBezTo>
                  <a:cubicBezTo>
                    <a:pt x="20734" y="32756"/>
                    <a:pt x="41049" y="36195"/>
                    <a:pt x="64258" y="36195"/>
                  </a:cubicBezTo>
                  <a:cubicBezTo>
                    <a:pt x="81969" y="36195"/>
                    <a:pt x="97977" y="34170"/>
                    <a:pt x="109581" y="30956"/>
                  </a:cubicBezTo>
                  <a:cubicBezTo>
                    <a:pt x="115399" y="29348"/>
                    <a:pt x="120092" y="27420"/>
                    <a:pt x="123371" y="25266"/>
                  </a:cubicBezTo>
                  <a:cubicBezTo>
                    <a:pt x="125010" y="24173"/>
                    <a:pt x="126296" y="23048"/>
                    <a:pt x="127164" y="21859"/>
                  </a:cubicBezTo>
                  <a:cubicBezTo>
                    <a:pt x="128064" y="20637"/>
                    <a:pt x="128546" y="19384"/>
                    <a:pt x="128546" y="18098"/>
                  </a:cubicBezTo>
                  <a:cubicBezTo>
                    <a:pt x="128546" y="16812"/>
                    <a:pt x="128064" y="15526"/>
                    <a:pt x="127164" y="14337"/>
                  </a:cubicBezTo>
                  <a:cubicBezTo>
                    <a:pt x="125653" y="12248"/>
                    <a:pt x="122889" y="10351"/>
                    <a:pt x="119096" y="8615"/>
                  </a:cubicBezTo>
                  <a:cubicBezTo>
                    <a:pt x="107813" y="3440"/>
                    <a:pt x="87498" y="1"/>
                    <a:pt x="642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54" name="Google Shape;1554;p20"/>
            <p:cNvSpPr/>
            <p:nvPr/>
          </p:nvSpPr>
          <p:spPr>
            <a:xfrm>
              <a:off x="2410075" y="3918650"/>
              <a:ext cx="3157425" cy="745775"/>
            </a:xfrm>
            <a:custGeom>
              <a:avLst/>
              <a:gdLst/>
              <a:ahLst/>
              <a:cxnLst/>
              <a:rect l="l" t="t" r="r" b="b"/>
              <a:pathLst>
                <a:path w="126297" h="29831" extrusionOk="0">
                  <a:moveTo>
                    <a:pt x="63133" y="1"/>
                  </a:moveTo>
                  <a:cubicBezTo>
                    <a:pt x="31342" y="1"/>
                    <a:pt x="4983" y="6462"/>
                    <a:pt x="1" y="14916"/>
                  </a:cubicBezTo>
                  <a:cubicBezTo>
                    <a:pt x="4983" y="23370"/>
                    <a:pt x="31342" y="29831"/>
                    <a:pt x="63133" y="29831"/>
                  </a:cubicBezTo>
                  <a:cubicBezTo>
                    <a:pt x="94955" y="29831"/>
                    <a:pt x="121314" y="23370"/>
                    <a:pt x="126296" y="14916"/>
                  </a:cubicBezTo>
                  <a:cubicBezTo>
                    <a:pt x="121314" y="6462"/>
                    <a:pt x="94955" y="1"/>
                    <a:pt x="63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55" name="Google Shape;1555;p20"/>
            <p:cNvSpPr/>
            <p:nvPr/>
          </p:nvSpPr>
          <p:spPr>
            <a:xfrm>
              <a:off x="2402050" y="3911425"/>
              <a:ext cx="3173475" cy="760250"/>
            </a:xfrm>
            <a:custGeom>
              <a:avLst/>
              <a:gdLst/>
              <a:ahLst/>
              <a:cxnLst/>
              <a:rect l="l" t="t" r="r" b="b"/>
              <a:pathLst>
                <a:path w="126939" h="30410" extrusionOk="0">
                  <a:moveTo>
                    <a:pt x="63454" y="547"/>
                  </a:moveTo>
                  <a:cubicBezTo>
                    <a:pt x="79365" y="547"/>
                    <a:pt x="93862" y="2154"/>
                    <a:pt x="105048" y="4822"/>
                  </a:cubicBezTo>
                  <a:cubicBezTo>
                    <a:pt x="110609" y="6172"/>
                    <a:pt x="115367" y="7747"/>
                    <a:pt x="118999" y="9547"/>
                  </a:cubicBezTo>
                  <a:cubicBezTo>
                    <a:pt x="122586" y="11278"/>
                    <a:pt x="125095" y="13224"/>
                    <a:pt x="126315" y="15205"/>
                  </a:cubicBezTo>
                  <a:lnTo>
                    <a:pt x="126315" y="15205"/>
                  </a:lnTo>
                  <a:cubicBezTo>
                    <a:pt x="125095" y="17186"/>
                    <a:pt x="122586" y="19132"/>
                    <a:pt x="118999" y="20862"/>
                  </a:cubicBezTo>
                  <a:cubicBezTo>
                    <a:pt x="108070" y="26230"/>
                    <a:pt x="87273" y="29863"/>
                    <a:pt x="63454" y="29863"/>
                  </a:cubicBezTo>
                  <a:cubicBezTo>
                    <a:pt x="47574" y="29863"/>
                    <a:pt x="33045" y="28256"/>
                    <a:pt x="21891" y="25588"/>
                  </a:cubicBezTo>
                  <a:cubicBezTo>
                    <a:pt x="16330" y="24237"/>
                    <a:pt x="11573" y="22662"/>
                    <a:pt x="7940" y="20862"/>
                  </a:cubicBezTo>
                  <a:cubicBezTo>
                    <a:pt x="4353" y="19132"/>
                    <a:pt x="1844" y="17186"/>
                    <a:pt x="624" y="15205"/>
                  </a:cubicBezTo>
                  <a:lnTo>
                    <a:pt x="624" y="15205"/>
                  </a:lnTo>
                  <a:cubicBezTo>
                    <a:pt x="1844" y="13224"/>
                    <a:pt x="4353" y="11278"/>
                    <a:pt x="7940" y="9547"/>
                  </a:cubicBezTo>
                  <a:cubicBezTo>
                    <a:pt x="18869" y="4179"/>
                    <a:pt x="39635" y="547"/>
                    <a:pt x="63454" y="547"/>
                  </a:cubicBezTo>
                  <a:close/>
                  <a:moveTo>
                    <a:pt x="63454" y="1"/>
                  </a:moveTo>
                  <a:cubicBezTo>
                    <a:pt x="47542" y="1"/>
                    <a:pt x="32981" y="1640"/>
                    <a:pt x="21762" y="4308"/>
                  </a:cubicBezTo>
                  <a:cubicBezTo>
                    <a:pt x="16169" y="5658"/>
                    <a:pt x="11380" y="7265"/>
                    <a:pt x="7683" y="9065"/>
                  </a:cubicBezTo>
                  <a:cubicBezTo>
                    <a:pt x="4019" y="10865"/>
                    <a:pt x="1383" y="12890"/>
                    <a:pt x="97" y="15076"/>
                  </a:cubicBezTo>
                  <a:lnTo>
                    <a:pt x="1" y="15205"/>
                  </a:lnTo>
                  <a:lnTo>
                    <a:pt x="97" y="15333"/>
                  </a:lnTo>
                  <a:cubicBezTo>
                    <a:pt x="1383" y="17519"/>
                    <a:pt x="4019" y="19544"/>
                    <a:pt x="7683" y="21344"/>
                  </a:cubicBezTo>
                  <a:cubicBezTo>
                    <a:pt x="18773" y="26777"/>
                    <a:pt x="39602" y="30409"/>
                    <a:pt x="63454" y="30409"/>
                  </a:cubicBezTo>
                  <a:cubicBezTo>
                    <a:pt x="79397" y="30409"/>
                    <a:pt x="93959" y="28770"/>
                    <a:pt x="105177" y="26102"/>
                  </a:cubicBezTo>
                  <a:cubicBezTo>
                    <a:pt x="110770" y="24752"/>
                    <a:pt x="115560" y="23145"/>
                    <a:pt x="119256" y="21344"/>
                  </a:cubicBezTo>
                  <a:cubicBezTo>
                    <a:pt x="122921" y="19544"/>
                    <a:pt x="125557" y="17519"/>
                    <a:pt x="126842" y="15333"/>
                  </a:cubicBezTo>
                  <a:lnTo>
                    <a:pt x="126939" y="15205"/>
                  </a:lnTo>
                  <a:lnTo>
                    <a:pt x="126842" y="15076"/>
                  </a:lnTo>
                  <a:cubicBezTo>
                    <a:pt x="125557" y="12890"/>
                    <a:pt x="122921" y="10865"/>
                    <a:pt x="119256" y="9065"/>
                  </a:cubicBezTo>
                  <a:cubicBezTo>
                    <a:pt x="108166" y="3633"/>
                    <a:pt x="87337" y="33"/>
                    <a:pt x="634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56" name="Google Shape;1556;p20"/>
            <p:cNvSpPr/>
            <p:nvPr/>
          </p:nvSpPr>
          <p:spPr>
            <a:xfrm>
              <a:off x="2373925" y="4551900"/>
              <a:ext cx="108500" cy="94850"/>
            </a:xfrm>
            <a:custGeom>
              <a:avLst/>
              <a:gdLst/>
              <a:ahLst/>
              <a:cxnLst/>
              <a:rect l="l" t="t" r="r" b="b"/>
              <a:pathLst>
                <a:path w="4340" h="3794" extrusionOk="0">
                  <a:moveTo>
                    <a:pt x="2186" y="1"/>
                  </a:moveTo>
                  <a:cubicBezTo>
                    <a:pt x="997" y="1"/>
                    <a:pt x="0" y="869"/>
                    <a:pt x="0" y="1897"/>
                  </a:cubicBezTo>
                  <a:cubicBezTo>
                    <a:pt x="0" y="2958"/>
                    <a:pt x="997" y="3794"/>
                    <a:pt x="2186" y="3794"/>
                  </a:cubicBezTo>
                  <a:cubicBezTo>
                    <a:pt x="3376" y="3794"/>
                    <a:pt x="4340" y="2958"/>
                    <a:pt x="4340" y="1897"/>
                  </a:cubicBezTo>
                  <a:cubicBezTo>
                    <a:pt x="4340" y="869"/>
                    <a:pt x="3376" y="1"/>
                    <a:pt x="21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57" name="Google Shape;1557;p20"/>
            <p:cNvSpPr/>
            <p:nvPr/>
          </p:nvSpPr>
          <p:spPr>
            <a:xfrm>
              <a:off x="2367500" y="4545475"/>
              <a:ext cx="121375" cy="108525"/>
            </a:xfrm>
            <a:custGeom>
              <a:avLst/>
              <a:gdLst/>
              <a:ahLst/>
              <a:cxnLst/>
              <a:rect l="l" t="t" r="r" b="b"/>
              <a:pathLst>
                <a:path w="4855" h="4341" extrusionOk="0">
                  <a:moveTo>
                    <a:pt x="2443" y="547"/>
                  </a:moveTo>
                  <a:cubicBezTo>
                    <a:pt x="2958" y="547"/>
                    <a:pt x="3440" y="740"/>
                    <a:pt x="3793" y="1029"/>
                  </a:cubicBezTo>
                  <a:cubicBezTo>
                    <a:pt x="4147" y="1318"/>
                    <a:pt x="4340" y="1736"/>
                    <a:pt x="4340" y="2154"/>
                  </a:cubicBezTo>
                  <a:cubicBezTo>
                    <a:pt x="4340" y="2604"/>
                    <a:pt x="4147" y="2990"/>
                    <a:pt x="3793" y="3311"/>
                  </a:cubicBezTo>
                  <a:cubicBezTo>
                    <a:pt x="3440" y="3601"/>
                    <a:pt x="2958" y="3794"/>
                    <a:pt x="2443" y="3794"/>
                  </a:cubicBezTo>
                  <a:cubicBezTo>
                    <a:pt x="1897" y="3794"/>
                    <a:pt x="1415" y="3601"/>
                    <a:pt x="1093" y="3311"/>
                  </a:cubicBezTo>
                  <a:cubicBezTo>
                    <a:pt x="740" y="2990"/>
                    <a:pt x="547" y="2604"/>
                    <a:pt x="547" y="2154"/>
                  </a:cubicBezTo>
                  <a:cubicBezTo>
                    <a:pt x="547" y="1736"/>
                    <a:pt x="740" y="1318"/>
                    <a:pt x="1093" y="1029"/>
                  </a:cubicBezTo>
                  <a:cubicBezTo>
                    <a:pt x="1415" y="740"/>
                    <a:pt x="1897" y="547"/>
                    <a:pt x="2443" y="547"/>
                  </a:cubicBezTo>
                  <a:close/>
                  <a:moveTo>
                    <a:pt x="2443" y="1"/>
                  </a:moveTo>
                  <a:cubicBezTo>
                    <a:pt x="1768" y="1"/>
                    <a:pt x="1158" y="226"/>
                    <a:pt x="740" y="611"/>
                  </a:cubicBezTo>
                  <a:cubicBezTo>
                    <a:pt x="290" y="997"/>
                    <a:pt x="0" y="1543"/>
                    <a:pt x="0" y="2154"/>
                  </a:cubicBezTo>
                  <a:cubicBezTo>
                    <a:pt x="0" y="2765"/>
                    <a:pt x="290" y="3311"/>
                    <a:pt x="740" y="3697"/>
                  </a:cubicBezTo>
                  <a:cubicBezTo>
                    <a:pt x="1158" y="4083"/>
                    <a:pt x="1768" y="4340"/>
                    <a:pt x="2443" y="4340"/>
                  </a:cubicBezTo>
                  <a:cubicBezTo>
                    <a:pt x="3086" y="4340"/>
                    <a:pt x="3697" y="4083"/>
                    <a:pt x="4147" y="3697"/>
                  </a:cubicBezTo>
                  <a:cubicBezTo>
                    <a:pt x="4597" y="3311"/>
                    <a:pt x="4854" y="2765"/>
                    <a:pt x="4854" y="2154"/>
                  </a:cubicBezTo>
                  <a:cubicBezTo>
                    <a:pt x="4854" y="1543"/>
                    <a:pt x="4597" y="997"/>
                    <a:pt x="4147" y="611"/>
                  </a:cubicBezTo>
                  <a:cubicBezTo>
                    <a:pt x="3697" y="226"/>
                    <a:pt x="3086" y="1"/>
                    <a:pt x="2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58" name="Google Shape;1558;p20"/>
            <p:cNvSpPr/>
            <p:nvPr/>
          </p:nvSpPr>
          <p:spPr>
            <a:xfrm>
              <a:off x="3153425" y="4759225"/>
              <a:ext cx="108525" cy="94875"/>
            </a:xfrm>
            <a:custGeom>
              <a:avLst/>
              <a:gdLst/>
              <a:ahLst/>
              <a:cxnLst/>
              <a:rect l="l" t="t" r="r" b="b"/>
              <a:pathLst>
                <a:path w="4341" h="3795" extrusionOk="0">
                  <a:moveTo>
                    <a:pt x="2186" y="1"/>
                  </a:moveTo>
                  <a:cubicBezTo>
                    <a:pt x="965" y="1"/>
                    <a:pt x="1" y="837"/>
                    <a:pt x="1" y="1897"/>
                  </a:cubicBezTo>
                  <a:cubicBezTo>
                    <a:pt x="1" y="2926"/>
                    <a:pt x="965" y="3794"/>
                    <a:pt x="2186" y="3794"/>
                  </a:cubicBezTo>
                  <a:cubicBezTo>
                    <a:pt x="3376" y="3794"/>
                    <a:pt x="4340" y="2926"/>
                    <a:pt x="4340" y="1897"/>
                  </a:cubicBezTo>
                  <a:cubicBezTo>
                    <a:pt x="4340" y="837"/>
                    <a:pt x="3376" y="1"/>
                    <a:pt x="21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59" name="Google Shape;1559;p20"/>
            <p:cNvSpPr/>
            <p:nvPr/>
          </p:nvSpPr>
          <p:spPr>
            <a:xfrm>
              <a:off x="3147000" y="4752000"/>
              <a:ext cx="121375" cy="108525"/>
            </a:xfrm>
            <a:custGeom>
              <a:avLst/>
              <a:gdLst/>
              <a:ahLst/>
              <a:cxnLst/>
              <a:rect l="l" t="t" r="r" b="b"/>
              <a:pathLst>
                <a:path w="4855" h="4341" extrusionOk="0">
                  <a:moveTo>
                    <a:pt x="2443" y="547"/>
                  </a:moveTo>
                  <a:cubicBezTo>
                    <a:pt x="2958" y="547"/>
                    <a:pt x="3440" y="740"/>
                    <a:pt x="3793" y="1029"/>
                  </a:cubicBezTo>
                  <a:cubicBezTo>
                    <a:pt x="4115" y="1351"/>
                    <a:pt x="4340" y="1736"/>
                    <a:pt x="4340" y="2186"/>
                  </a:cubicBezTo>
                  <a:cubicBezTo>
                    <a:pt x="4340" y="2604"/>
                    <a:pt x="4115" y="3022"/>
                    <a:pt x="3793" y="3312"/>
                  </a:cubicBezTo>
                  <a:cubicBezTo>
                    <a:pt x="3440" y="3601"/>
                    <a:pt x="2958" y="3794"/>
                    <a:pt x="2443" y="3794"/>
                  </a:cubicBezTo>
                  <a:cubicBezTo>
                    <a:pt x="1897" y="3794"/>
                    <a:pt x="1415" y="3601"/>
                    <a:pt x="1061" y="3312"/>
                  </a:cubicBezTo>
                  <a:cubicBezTo>
                    <a:pt x="740" y="3022"/>
                    <a:pt x="547" y="2604"/>
                    <a:pt x="547" y="2186"/>
                  </a:cubicBezTo>
                  <a:cubicBezTo>
                    <a:pt x="547" y="1736"/>
                    <a:pt x="740" y="1351"/>
                    <a:pt x="1061" y="1029"/>
                  </a:cubicBezTo>
                  <a:cubicBezTo>
                    <a:pt x="1415" y="740"/>
                    <a:pt x="1897" y="547"/>
                    <a:pt x="2443" y="547"/>
                  </a:cubicBezTo>
                  <a:close/>
                  <a:moveTo>
                    <a:pt x="2443" y="1"/>
                  </a:moveTo>
                  <a:cubicBezTo>
                    <a:pt x="1768" y="1"/>
                    <a:pt x="1158" y="258"/>
                    <a:pt x="708" y="644"/>
                  </a:cubicBezTo>
                  <a:cubicBezTo>
                    <a:pt x="290" y="1029"/>
                    <a:pt x="0" y="1576"/>
                    <a:pt x="0" y="2186"/>
                  </a:cubicBezTo>
                  <a:cubicBezTo>
                    <a:pt x="0" y="2797"/>
                    <a:pt x="290" y="3344"/>
                    <a:pt x="708" y="3729"/>
                  </a:cubicBezTo>
                  <a:cubicBezTo>
                    <a:pt x="1158" y="4115"/>
                    <a:pt x="1768" y="4340"/>
                    <a:pt x="2443" y="4340"/>
                  </a:cubicBezTo>
                  <a:cubicBezTo>
                    <a:pt x="3086" y="4340"/>
                    <a:pt x="3697" y="4115"/>
                    <a:pt x="4147" y="3729"/>
                  </a:cubicBezTo>
                  <a:cubicBezTo>
                    <a:pt x="4565" y="3344"/>
                    <a:pt x="4854" y="2797"/>
                    <a:pt x="4854" y="2186"/>
                  </a:cubicBezTo>
                  <a:cubicBezTo>
                    <a:pt x="4854" y="1576"/>
                    <a:pt x="4565" y="1029"/>
                    <a:pt x="4147" y="644"/>
                  </a:cubicBezTo>
                  <a:cubicBezTo>
                    <a:pt x="3697" y="258"/>
                    <a:pt x="3086" y="1"/>
                    <a:pt x="2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0" name="Google Shape;1560;p20"/>
            <p:cNvSpPr/>
            <p:nvPr/>
          </p:nvSpPr>
          <p:spPr>
            <a:xfrm>
              <a:off x="4080800" y="4793000"/>
              <a:ext cx="108500" cy="94850"/>
            </a:xfrm>
            <a:custGeom>
              <a:avLst/>
              <a:gdLst/>
              <a:ahLst/>
              <a:cxnLst/>
              <a:rect l="l" t="t" r="r" b="b"/>
              <a:pathLst>
                <a:path w="4340" h="3794" extrusionOk="0">
                  <a:moveTo>
                    <a:pt x="2186" y="0"/>
                  </a:moveTo>
                  <a:cubicBezTo>
                    <a:pt x="964" y="0"/>
                    <a:pt x="0" y="836"/>
                    <a:pt x="0" y="1897"/>
                  </a:cubicBezTo>
                  <a:cubicBezTo>
                    <a:pt x="0" y="2925"/>
                    <a:pt x="964" y="3793"/>
                    <a:pt x="2186" y="3793"/>
                  </a:cubicBezTo>
                  <a:cubicBezTo>
                    <a:pt x="3375" y="3793"/>
                    <a:pt x="4340" y="2925"/>
                    <a:pt x="4340" y="1897"/>
                  </a:cubicBezTo>
                  <a:cubicBezTo>
                    <a:pt x="4340" y="836"/>
                    <a:pt x="3375" y="0"/>
                    <a:pt x="21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1" name="Google Shape;1561;p20"/>
            <p:cNvSpPr/>
            <p:nvPr/>
          </p:nvSpPr>
          <p:spPr>
            <a:xfrm>
              <a:off x="4074375" y="4786550"/>
              <a:ext cx="121350" cy="107725"/>
            </a:xfrm>
            <a:custGeom>
              <a:avLst/>
              <a:gdLst/>
              <a:ahLst/>
              <a:cxnLst/>
              <a:rect l="l" t="t" r="r" b="b"/>
              <a:pathLst>
                <a:path w="4854" h="4309" extrusionOk="0">
                  <a:moveTo>
                    <a:pt x="2443" y="515"/>
                  </a:moveTo>
                  <a:cubicBezTo>
                    <a:pt x="2957" y="515"/>
                    <a:pt x="3439" y="708"/>
                    <a:pt x="3793" y="997"/>
                  </a:cubicBezTo>
                  <a:cubicBezTo>
                    <a:pt x="4114" y="1319"/>
                    <a:pt x="4339" y="1705"/>
                    <a:pt x="4339" y="2155"/>
                  </a:cubicBezTo>
                  <a:cubicBezTo>
                    <a:pt x="4339" y="2605"/>
                    <a:pt x="4114" y="2990"/>
                    <a:pt x="3793" y="3280"/>
                  </a:cubicBezTo>
                  <a:cubicBezTo>
                    <a:pt x="3439" y="3601"/>
                    <a:pt x="2957" y="3794"/>
                    <a:pt x="2443" y="3794"/>
                  </a:cubicBezTo>
                  <a:cubicBezTo>
                    <a:pt x="1897" y="3794"/>
                    <a:pt x="1414" y="3601"/>
                    <a:pt x="1061" y="3280"/>
                  </a:cubicBezTo>
                  <a:cubicBezTo>
                    <a:pt x="739" y="2990"/>
                    <a:pt x="514" y="2605"/>
                    <a:pt x="514" y="2155"/>
                  </a:cubicBezTo>
                  <a:cubicBezTo>
                    <a:pt x="514" y="1705"/>
                    <a:pt x="739" y="1319"/>
                    <a:pt x="1061" y="997"/>
                  </a:cubicBezTo>
                  <a:cubicBezTo>
                    <a:pt x="1414" y="708"/>
                    <a:pt x="1897" y="515"/>
                    <a:pt x="2443" y="515"/>
                  </a:cubicBezTo>
                  <a:close/>
                  <a:moveTo>
                    <a:pt x="2443" y="1"/>
                  </a:moveTo>
                  <a:cubicBezTo>
                    <a:pt x="1768" y="1"/>
                    <a:pt x="1157" y="226"/>
                    <a:pt x="707" y="612"/>
                  </a:cubicBezTo>
                  <a:cubicBezTo>
                    <a:pt x="289" y="997"/>
                    <a:pt x="0" y="1544"/>
                    <a:pt x="0" y="2155"/>
                  </a:cubicBezTo>
                  <a:cubicBezTo>
                    <a:pt x="0" y="2765"/>
                    <a:pt x="289" y="3312"/>
                    <a:pt x="707" y="3697"/>
                  </a:cubicBezTo>
                  <a:cubicBezTo>
                    <a:pt x="1157" y="4083"/>
                    <a:pt x="1768" y="4308"/>
                    <a:pt x="2443" y="4308"/>
                  </a:cubicBezTo>
                  <a:cubicBezTo>
                    <a:pt x="3086" y="4308"/>
                    <a:pt x="3697" y="4083"/>
                    <a:pt x="4147" y="3697"/>
                  </a:cubicBezTo>
                  <a:cubicBezTo>
                    <a:pt x="4565" y="3312"/>
                    <a:pt x="4854" y="2765"/>
                    <a:pt x="4854" y="2155"/>
                  </a:cubicBezTo>
                  <a:cubicBezTo>
                    <a:pt x="4854" y="1544"/>
                    <a:pt x="4565" y="997"/>
                    <a:pt x="4147" y="612"/>
                  </a:cubicBezTo>
                  <a:cubicBezTo>
                    <a:pt x="3697" y="226"/>
                    <a:pt x="3086" y="1"/>
                    <a:pt x="2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2" name="Google Shape;1562;p20"/>
            <p:cNvSpPr/>
            <p:nvPr/>
          </p:nvSpPr>
          <p:spPr>
            <a:xfrm>
              <a:off x="5001725" y="4711825"/>
              <a:ext cx="107700" cy="94850"/>
            </a:xfrm>
            <a:custGeom>
              <a:avLst/>
              <a:gdLst/>
              <a:ahLst/>
              <a:cxnLst/>
              <a:rect l="l" t="t" r="r" b="b"/>
              <a:pathLst>
                <a:path w="4308" h="3794" extrusionOk="0">
                  <a:moveTo>
                    <a:pt x="2154" y="0"/>
                  </a:moveTo>
                  <a:cubicBezTo>
                    <a:pt x="965" y="0"/>
                    <a:pt x="1" y="836"/>
                    <a:pt x="1" y="1897"/>
                  </a:cubicBezTo>
                  <a:cubicBezTo>
                    <a:pt x="1" y="2926"/>
                    <a:pt x="965" y="3793"/>
                    <a:pt x="2154" y="3793"/>
                  </a:cubicBezTo>
                  <a:cubicBezTo>
                    <a:pt x="3344" y="3793"/>
                    <a:pt x="4308" y="2926"/>
                    <a:pt x="4308" y="1897"/>
                  </a:cubicBezTo>
                  <a:cubicBezTo>
                    <a:pt x="4308" y="836"/>
                    <a:pt x="3344" y="0"/>
                    <a:pt x="21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3" name="Google Shape;1563;p20"/>
            <p:cNvSpPr/>
            <p:nvPr/>
          </p:nvSpPr>
          <p:spPr>
            <a:xfrm>
              <a:off x="4994500" y="4705400"/>
              <a:ext cx="122175" cy="107700"/>
            </a:xfrm>
            <a:custGeom>
              <a:avLst/>
              <a:gdLst/>
              <a:ahLst/>
              <a:cxnLst/>
              <a:rect l="l" t="t" r="r" b="b"/>
              <a:pathLst>
                <a:path w="4887" h="4308" extrusionOk="0">
                  <a:moveTo>
                    <a:pt x="2443" y="515"/>
                  </a:moveTo>
                  <a:cubicBezTo>
                    <a:pt x="2990" y="515"/>
                    <a:pt x="3472" y="707"/>
                    <a:pt x="3793" y="997"/>
                  </a:cubicBezTo>
                  <a:cubicBezTo>
                    <a:pt x="4147" y="1318"/>
                    <a:pt x="4340" y="1704"/>
                    <a:pt x="4340" y="2154"/>
                  </a:cubicBezTo>
                  <a:cubicBezTo>
                    <a:pt x="4340" y="2572"/>
                    <a:pt x="4147" y="2990"/>
                    <a:pt x="3793" y="3279"/>
                  </a:cubicBezTo>
                  <a:cubicBezTo>
                    <a:pt x="3472" y="3600"/>
                    <a:pt x="2990" y="3761"/>
                    <a:pt x="2443" y="3761"/>
                  </a:cubicBezTo>
                  <a:cubicBezTo>
                    <a:pt x="1897" y="3761"/>
                    <a:pt x="1415" y="3600"/>
                    <a:pt x="1093" y="3279"/>
                  </a:cubicBezTo>
                  <a:cubicBezTo>
                    <a:pt x="740" y="2990"/>
                    <a:pt x="547" y="2572"/>
                    <a:pt x="547" y="2154"/>
                  </a:cubicBezTo>
                  <a:cubicBezTo>
                    <a:pt x="547" y="1704"/>
                    <a:pt x="740" y="1318"/>
                    <a:pt x="1093" y="997"/>
                  </a:cubicBezTo>
                  <a:cubicBezTo>
                    <a:pt x="1415" y="707"/>
                    <a:pt x="1897" y="515"/>
                    <a:pt x="2443" y="515"/>
                  </a:cubicBezTo>
                  <a:close/>
                  <a:moveTo>
                    <a:pt x="2443" y="0"/>
                  </a:moveTo>
                  <a:cubicBezTo>
                    <a:pt x="1768" y="0"/>
                    <a:pt x="1190" y="225"/>
                    <a:pt x="740" y="611"/>
                  </a:cubicBezTo>
                  <a:cubicBezTo>
                    <a:pt x="290" y="997"/>
                    <a:pt x="0" y="1543"/>
                    <a:pt x="0" y="2154"/>
                  </a:cubicBezTo>
                  <a:cubicBezTo>
                    <a:pt x="0" y="2765"/>
                    <a:pt x="290" y="3311"/>
                    <a:pt x="740" y="3697"/>
                  </a:cubicBezTo>
                  <a:cubicBezTo>
                    <a:pt x="1190" y="4083"/>
                    <a:pt x="1768" y="4308"/>
                    <a:pt x="2443" y="4308"/>
                  </a:cubicBezTo>
                  <a:cubicBezTo>
                    <a:pt x="3118" y="4308"/>
                    <a:pt x="3697" y="4083"/>
                    <a:pt x="4147" y="3697"/>
                  </a:cubicBezTo>
                  <a:cubicBezTo>
                    <a:pt x="4597" y="3311"/>
                    <a:pt x="4886" y="2765"/>
                    <a:pt x="4886" y="2154"/>
                  </a:cubicBezTo>
                  <a:cubicBezTo>
                    <a:pt x="4886" y="1543"/>
                    <a:pt x="4597" y="997"/>
                    <a:pt x="4147" y="611"/>
                  </a:cubicBezTo>
                  <a:cubicBezTo>
                    <a:pt x="3697" y="225"/>
                    <a:pt x="3118" y="0"/>
                    <a:pt x="24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4" name="Google Shape;1564;p20"/>
            <p:cNvSpPr/>
            <p:nvPr/>
          </p:nvSpPr>
          <p:spPr>
            <a:xfrm>
              <a:off x="5597200" y="4494850"/>
              <a:ext cx="108525" cy="94850"/>
            </a:xfrm>
            <a:custGeom>
              <a:avLst/>
              <a:gdLst/>
              <a:ahLst/>
              <a:cxnLst/>
              <a:rect l="l" t="t" r="r" b="b"/>
              <a:pathLst>
                <a:path w="4341" h="3794" extrusionOk="0">
                  <a:moveTo>
                    <a:pt x="2154" y="0"/>
                  </a:moveTo>
                  <a:cubicBezTo>
                    <a:pt x="965" y="0"/>
                    <a:pt x="1" y="868"/>
                    <a:pt x="1" y="1897"/>
                  </a:cubicBezTo>
                  <a:cubicBezTo>
                    <a:pt x="1" y="2958"/>
                    <a:pt x="965" y="3793"/>
                    <a:pt x="2154" y="3793"/>
                  </a:cubicBezTo>
                  <a:cubicBezTo>
                    <a:pt x="3344" y="3793"/>
                    <a:pt x="4340" y="2958"/>
                    <a:pt x="4340" y="1897"/>
                  </a:cubicBezTo>
                  <a:cubicBezTo>
                    <a:pt x="4340" y="868"/>
                    <a:pt x="3344" y="0"/>
                    <a:pt x="21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5" name="Google Shape;1565;p20"/>
            <p:cNvSpPr/>
            <p:nvPr/>
          </p:nvSpPr>
          <p:spPr>
            <a:xfrm>
              <a:off x="5589975" y="4488425"/>
              <a:ext cx="122175" cy="108500"/>
            </a:xfrm>
            <a:custGeom>
              <a:avLst/>
              <a:gdLst/>
              <a:ahLst/>
              <a:cxnLst/>
              <a:rect l="l" t="t" r="r" b="b"/>
              <a:pathLst>
                <a:path w="4887" h="4340" extrusionOk="0">
                  <a:moveTo>
                    <a:pt x="2443" y="547"/>
                  </a:moveTo>
                  <a:cubicBezTo>
                    <a:pt x="2990" y="547"/>
                    <a:pt x="3472" y="740"/>
                    <a:pt x="3793" y="1029"/>
                  </a:cubicBezTo>
                  <a:cubicBezTo>
                    <a:pt x="4147" y="1318"/>
                    <a:pt x="4340" y="1736"/>
                    <a:pt x="4340" y="2154"/>
                  </a:cubicBezTo>
                  <a:cubicBezTo>
                    <a:pt x="4340" y="2604"/>
                    <a:pt x="4147" y="2990"/>
                    <a:pt x="3793" y="3311"/>
                  </a:cubicBezTo>
                  <a:cubicBezTo>
                    <a:pt x="3472" y="3600"/>
                    <a:pt x="2990" y="3793"/>
                    <a:pt x="2443" y="3793"/>
                  </a:cubicBezTo>
                  <a:cubicBezTo>
                    <a:pt x="1929" y="3793"/>
                    <a:pt x="1447" y="3600"/>
                    <a:pt x="1093" y="3311"/>
                  </a:cubicBezTo>
                  <a:cubicBezTo>
                    <a:pt x="740" y="2990"/>
                    <a:pt x="547" y="2604"/>
                    <a:pt x="547" y="2154"/>
                  </a:cubicBezTo>
                  <a:cubicBezTo>
                    <a:pt x="547" y="1736"/>
                    <a:pt x="740" y="1318"/>
                    <a:pt x="1093" y="1029"/>
                  </a:cubicBezTo>
                  <a:cubicBezTo>
                    <a:pt x="1447" y="740"/>
                    <a:pt x="1929" y="547"/>
                    <a:pt x="2443" y="547"/>
                  </a:cubicBezTo>
                  <a:close/>
                  <a:moveTo>
                    <a:pt x="2443" y="0"/>
                  </a:moveTo>
                  <a:cubicBezTo>
                    <a:pt x="1800" y="0"/>
                    <a:pt x="1190" y="225"/>
                    <a:pt x="740" y="611"/>
                  </a:cubicBezTo>
                  <a:cubicBezTo>
                    <a:pt x="290" y="997"/>
                    <a:pt x="0" y="1543"/>
                    <a:pt x="0" y="2154"/>
                  </a:cubicBezTo>
                  <a:cubicBezTo>
                    <a:pt x="0" y="2765"/>
                    <a:pt x="290" y="3311"/>
                    <a:pt x="740" y="3697"/>
                  </a:cubicBezTo>
                  <a:cubicBezTo>
                    <a:pt x="1190" y="4083"/>
                    <a:pt x="1800" y="4340"/>
                    <a:pt x="2443" y="4340"/>
                  </a:cubicBezTo>
                  <a:cubicBezTo>
                    <a:pt x="3118" y="4340"/>
                    <a:pt x="3729" y="4083"/>
                    <a:pt x="4147" y="3697"/>
                  </a:cubicBezTo>
                  <a:cubicBezTo>
                    <a:pt x="4597" y="3311"/>
                    <a:pt x="4886" y="2765"/>
                    <a:pt x="4886" y="2154"/>
                  </a:cubicBezTo>
                  <a:cubicBezTo>
                    <a:pt x="4886" y="1543"/>
                    <a:pt x="4597" y="997"/>
                    <a:pt x="4147" y="611"/>
                  </a:cubicBezTo>
                  <a:cubicBezTo>
                    <a:pt x="3729" y="225"/>
                    <a:pt x="3118" y="0"/>
                    <a:pt x="24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6" name="Google Shape;1566;p20"/>
            <p:cNvSpPr/>
            <p:nvPr/>
          </p:nvSpPr>
          <p:spPr>
            <a:xfrm>
              <a:off x="5777200" y="4211900"/>
              <a:ext cx="125400" cy="83625"/>
            </a:xfrm>
            <a:custGeom>
              <a:avLst/>
              <a:gdLst/>
              <a:ahLst/>
              <a:cxnLst/>
              <a:rect l="l" t="t" r="r" b="b"/>
              <a:pathLst>
                <a:path w="5016" h="3345" extrusionOk="0">
                  <a:moveTo>
                    <a:pt x="1555" y="1"/>
                  </a:moveTo>
                  <a:cubicBezTo>
                    <a:pt x="995" y="1"/>
                    <a:pt x="545" y="187"/>
                    <a:pt x="355" y="550"/>
                  </a:cubicBezTo>
                  <a:cubicBezTo>
                    <a:pt x="1" y="1225"/>
                    <a:pt x="676" y="2286"/>
                    <a:pt x="1865" y="2897"/>
                  </a:cubicBezTo>
                  <a:cubicBezTo>
                    <a:pt x="2424" y="3198"/>
                    <a:pt x="2996" y="3344"/>
                    <a:pt x="3483" y="3344"/>
                  </a:cubicBezTo>
                  <a:cubicBezTo>
                    <a:pt x="4034" y="3344"/>
                    <a:pt x="4474" y="3158"/>
                    <a:pt x="4662" y="2800"/>
                  </a:cubicBezTo>
                  <a:cubicBezTo>
                    <a:pt x="5015" y="2093"/>
                    <a:pt x="4340" y="1032"/>
                    <a:pt x="3151" y="421"/>
                  </a:cubicBezTo>
                  <a:cubicBezTo>
                    <a:pt x="2601" y="139"/>
                    <a:pt x="2037" y="1"/>
                    <a:pt x="15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7" name="Google Shape;1567;p20"/>
            <p:cNvSpPr/>
            <p:nvPr/>
          </p:nvSpPr>
          <p:spPr>
            <a:xfrm>
              <a:off x="5777200" y="4204750"/>
              <a:ext cx="125400" cy="97250"/>
            </a:xfrm>
            <a:custGeom>
              <a:avLst/>
              <a:gdLst/>
              <a:ahLst/>
              <a:cxnLst/>
              <a:rect l="l" t="t" r="r" b="b"/>
              <a:pathLst>
                <a:path w="5016" h="3890" extrusionOk="0">
                  <a:moveTo>
                    <a:pt x="1544" y="547"/>
                  </a:moveTo>
                  <a:cubicBezTo>
                    <a:pt x="1994" y="547"/>
                    <a:pt x="2508" y="675"/>
                    <a:pt x="3023" y="965"/>
                  </a:cubicBezTo>
                  <a:cubicBezTo>
                    <a:pt x="3473" y="1190"/>
                    <a:pt x="3858" y="1479"/>
                    <a:pt x="4115" y="1800"/>
                  </a:cubicBezTo>
                  <a:cubicBezTo>
                    <a:pt x="4373" y="2122"/>
                    <a:pt x="4469" y="2443"/>
                    <a:pt x="4469" y="2668"/>
                  </a:cubicBezTo>
                  <a:cubicBezTo>
                    <a:pt x="4469" y="2765"/>
                    <a:pt x="4469" y="2861"/>
                    <a:pt x="4405" y="2958"/>
                  </a:cubicBezTo>
                  <a:cubicBezTo>
                    <a:pt x="4340" y="3086"/>
                    <a:pt x="4244" y="3183"/>
                    <a:pt x="4083" y="3247"/>
                  </a:cubicBezTo>
                  <a:cubicBezTo>
                    <a:pt x="3923" y="3311"/>
                    <a:pt x="3698" y="3375"/>
                    <a:pt x="3473" y="3375"/>
                  </a:cubicBezTo>
                  <a:cubicBezTo>
                    <a:pt x="3023" y="3375"/>
                    <a:pt x="2508" y="3215"/>
                    <a:pt x="1994" y="2958"/>
                  </a:cubicBezTo>
                  <a:cubicBezTo>
                    <a:pt x="1544" y="2733"/>
                    <a:pt x="1158" y="2411"/>
                    <a:pt x="901" y="2122"/>
                  </a:cubicBezTo>
                  <a:cubicBezTo>
                    <a:pt x="644" y="1800"/>
                    <a:pt x="515" y="1479"/>
                    <a:pt x="515" y="1254"/>
                  </a:cubicBezTo>
                  <a:cubicBezTo>
                    <a:pt x="547" y="1125"/>
                    <a:pt x="547" y="1029"/>
                    <a:pt x="612" y="965"/>
                  </a:cubicBezTo>
                  <a:cubicBezTo>
                    <a:pt x="676" y="836"/>
                    <a:pt x="772" y="740"/>
                    <a:pt x="933" y="675"/>
                  </a:cubicBezTo>
                  <a:cubicBezTo>
                    <a:pt x="1094" y="579"/>
                    <a:pt x="1319" y="547"/>
                    <a:pt x="1544" y="547"/>
                  </a:cubicBezTo>
                  <a:close/>
                  <a:moveTo>
                    <a:pt x="1544" y="0"/>
                  </a:moveTo>
                  <a:cubicBezTo>
                    <a:pt x="1255" y="0"/>
                    <a:pt x="965" y="65"/>
                    <a:pt x="708" y="193"/>
                  </a:cubicBezTo>
                  <a:cubicBezTo>
                    <a:pt x="451" y="290"/>
                    <a:pt x="258" y="482"/>
                    <a:pt x="130" y="707"/>
                  </a:cubicBezTo>
                  <a:cubicBezTo>
                    <a:pt x="33" y="868"/>
                    <a:pt x="1" y="1061"/>
                    <a:pt x="1" y="1254"/>
                  </a:cubicBezTo>
                  <a:cubicBezTo>
                    <a:pt x="1" y="1640"/>
                    <a:pt x="194" y="2058"/>
                    <a:pt x="483" y="2443"/>
                  </a:cubicBezTo>
                  <a:cubicBezTo>
                    <a:pt x="805" y="2829"/>
                    <a:pt x="1222" y="3150"/>
                    <a:pt x="1737" y="3440"/>
                  </a:cubicBezTo>
                  <a:cubicBezTo>
                    <a:pt x="2315" y="3729"/>
                    <a:pt x="2926" y="3890"/>
                    <a:pt x="3473" y="3890"/>
                  </a:cubicBezTo>
                  <a:cubicBezTo>
                    <a:pt x="3762" y="3890"/>
                    <a:pt x="4051" y="3858"/>
                    <a:pt x="4308" y="3729"/>
                  </a:cubicBezTo>
                  <a:cubicBezTo>
                    <a:pt x="4565" y="3633"/>
                    <a:pt x="4758" y="3440"/>
                    <a:pt x="4887" y="3183"/>
                  </a:cubicBezTo>
                  <a:cubicBezTo>
                    <a:pt x="4983" y="3022"/>
                    <a:pt x="5015" y="2861"/>
                    <a:pt x="5015" y="2668"/>
                  </a:cubicBezTo>
                  <a:cubicBezTo>
                    <a:pt x="5015" y="2250"/>
                    <a:pt x="4823" y="1832"/>
                    <a:pt x="4533" y="1479"/>
                  </a:cubicBezTo>
                  <a:cubicBezTo>
                    <a:pt x="4212" y="1093"/>
                    <a:pt x="3794" y="740"/>
                    <a:pt x="3280" y="482"/>
                  </a:cubicBezTo>
                  <a:cubicBezTo>
                    <a:pt x="2701" y="161"/>
                    <a:pt x="2090" y="32"/>
                    <a:pt x="15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8" name="Google Shape;1568;p20"/>
            <p:cNvSpPr/>
            <p:nvPr/>
          </p:nvSpPr>
          <p:spPr>
            <a:xfrm>
              <a:off x="2074975" y="4211900"/>
              <a:ext cx="125400" cy="83625"/>
            </a:xfrm>
            <a:custGeom>
              <a:avLst/>
              <a:gdLst/>
              <a:ahLst/>
              <a:cxnLst/>
              <a:rect l="l" t="t" r="r" b="b"/>
              <a:pathLst>
                <a:path w="5016" h="3345" extrusionOk="0">
                  <a:moveTo>
                    <a:pt x="3461" y="1"/>
                  </a:moveTo>
                  <a:cubicBezTo>
                    <a:pt x="2979" y="1"/>
                    <a:pt x="2415" y="139"/>
                    <a:pt x="1865" y="421"/>
                  </a:cubicBezTo>
                  <a:cubicBezTo>
                    <a:pt x="676" y="1032"/>
                    <a:pt x="1" y="2093"/>
                    <a:pt x="354" y="2800"/>
                  </a:cubicBezTo>
                  <a:cubicBezTo>
                    <a:pt x="542" y="3158"/>
                    <a:pt x="983" y="3344"/>
                    <a:pt x="1533" y="3344"/>
                  </a:cubicBezTo>
                  <a:cubicBezTo>
                    <a:pt x="2020" y="3344"/>
                    <a:pt x="2592" y="3198"/>
                    <a:pt x="3151" y="2897"/>
                  </a:cubicBezTo>
                  <a:cubicBezTo>
                    <a:pt x="4340" y="2286"/>
                    <a:pt x="5015" y="1225"/>
                    <a:pt x="4662" y="550"/>
                  </a:cubicBezTo>
                  <a:cubicBezTo>
                    <a:pt x="4472" y="187"/>
                    <a:pt x="4022" y="1"/>
                    <a:pt x="34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9" name="Google Shape;1569;p20"/>
            <p:cNvSpPr/>
            <p:nvPr/>
          </p:nvSpPr>
          <p:spPr>
            <a:xfrm>
              <a:off x="2074975" y="4204750"/>
              <a:ext cx="125400" cy="97250"/>
            </a:xfrm>
            <a:custGeom>
              <a:avLst/>
              <a:gdLst/>
              <a:ahLst/>
              <a:cxnLst/>
              <a:rect l="l" t="t" r="r" b="b"/>
              <a:pathLst>
                <a:path w="5016" h="3890" extrusionOk="0">
                  <a:moveTo>
                    <a:pt x="3472" y="547"/>
                  </a:moveTo>
                  <a:cubicBezTo>
                    <a:pt x="3697" y="547"/>
                    <a:pt x="3922" y="579"/>
                    <a:pt x="4083" y="675"/>
                  </a:cubicBezTo>
                  <a:cubicBezTo>
                    <a:pt x="4244" y="740"/>
                    <a:pt x="4340" y="836"/>
                    <a:pt x="4405" y="965"/>
                  </a:cubicBezTo>
                  <a:cubicBezTo>
                    <a:pt x="4469" y="1029"/>
                    <a:pt x="4469" y="1125"/>
                    <a:pt x="4469" y="1254"/>
                  </a:cubicBezTo>
                  <a:cubicBezTo>
                    <a:pt x="4469" y="1479"/>
                    <a:pt x="4372" y="1800"/>
                    <a:pt x="4115" y="2122"/>
                  </a:cubicBezTo>
                  <a:cubicBezTo>
                    <a:pt x="3858" y="2411"/>
                    <a:pt x="3472" y="2733"/>
                    <a:pt x="3022" y="2958"/>
                  </a:cubicBezTo>
                  <a:cubicBezTo>
                    <a:pt x="2508" y="3215"/>
                    <a:pt x="1994" y="3375"/>
                    <a:pt x="1544" y="3375"/>
                  </a:cubicBezTo>
                  <a:cubicBezTo>
                    <a:pt x="1319" y="3375"/>
                    <a:pt x="1094" y="3311"/>
                    <a:pt x="933" y="3247"/>
                  </a:cubicBezTo>
                  <a:cubicBezTo>
                    <a:pt x="772" y="3183"/>
                    <a:pt x="676" y="3086"/>
                    <a:pt x="612" y="2958"/>
                  </a:cubicBezTo>
                  <a:cubicBezTo>
                    <a:pt x="547" y="2861"/>
                    <a:pt x="515" y="2765"/>
                    <a:pt x="515" y="2668"/>
                  </a:cubicBezTo>
                  <a:cubicBezTo>
                    <a:pt x="515" y="2443"/>
                    <a:pt x="644" y="2122"/>
                    <a:pt x="901" y="1800"/>
                  </a:cubicBezTo>
                  <a:cubicBezTo>
                    <a:pt x="1158" y="1479"/>
                    <a:pt x="1544" y="1190"/>
                    <a:pt x="1994" y="965"/>
                  </a:cubicBezTo>
                  <a:cubicBezTo>
                    <a:pt x="2508" y="675"/>
                    <a:pt x="3022" y="547"/>
                    <a:pt x="3472" y="547"/>
                  </a:cubicBezTo>
                  <a:close/>
                  <a:moveTo>
                    <a:pt x="3472" y="0"/>
                  </a:moveTo>
                  <a:cubicBezTo>
                    <a:pt x="2926" y="32"/>
                    <a:pt x="2315" y="161"/>
                    <a:pt x="1737" y="482"/>
                  </a:cubicBezTo>
                  <a:cubicBezTo>
                    <a:pt x="1222" y="740"/>
                    <a:pt x="804" y="1093"/>
                    <a:pt x="483" y="1479"/>
                  </a:cubicBezTo>
                  <a:cubicBezTo>
                    <a:pt x="194" y="1832"/>
                    <a:pt x="1" y="2250"/>
                    <a:pt x="1" y="2668"/>
                  </a:cubicBezTo>
                  <a:cubicBezTo>
                    <a:pt x="1" y="2861"/>
                    <a:pt x="33" y="3022"/>
                    <a:pt x="129" y="3215"/>
                  </a:cubicBezTo>
                  <a:lnTo>
                    <a:pt x="129" y="3183"/>
                  </a:lnTo>
                  <a:cubicBezTo>
                    <a:pt x="258" y="3440"/>
                    <a:pt x="451" y="3633"/>
                    <a:pt x="708" y="3729"/>
                  </a:cubicBezTo>
                  <a:cubicBezTo>
                    <a:pt x="965" y="3858"/>
                    <a:pt x="1254" y="3890"/>
                    <a:pt x="1544" y="3890"/>
                  </a:cubicBezTo>
                  <a:cubicBezTo>
                    <a:pt x="2090" y="3890"/>
                    <a:pt x="2701" y="3729"/>
                    <a:pt x="3280" y="3440"/>
                  </a:cubicBezTo>
                  <a:cubicBezTo>
                    <a:pt x="3794" y="3150"/>
                    <a:pt x="4212" y="2829"/>
                    <a:pt x="4533" y="2443"/>
                  </a:cubicBezTo>
                  <a:cubicBezTo>
                    <a:pt x="4822" y="2058"/>
                    <a:pt x="5015" y="1640"/>
                    <a:pt x="5015" y="1254"/>
                  </a:cubicBezTo>
                  <a:cubicBezTo>
                    <a:pt x="5015" y="1061"/>
                    <a:pt x="4983" y="868"/>
                    <a:pt x="4887" y="707"/>
                  </a:cubicBezTo>
                  <a:cubicBezTo>
                    <a:pt x="4758" y="482"/>
                    <a:pt x="4565" y="290"/>
                    <a:pt x="4308" y="193"/>
                  </a:cubicBezTo>
                  <a:cubicBezTo>
                    <a:pt x="4051" y="65"/>
                    <a:pt x="3762" y="0"/>
                    <a:pt x="34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0" name="Google Shape;1570;p20"/>
            <p:cNvSpPr/>
            <p:nvPr/>
          </p:nvSpPr>
          <p:spPr>
            <a:xfrm>
              <a:off x="2379550" y="3664725"/>
              <a:ext cx="13675" cy="457275"/>
            </a:xfrm>
            <a:custGeom>
              <a:avLst/>
              <a:gdLst/>
              <a:ahLst/>
              <a:cxnLst/>
              <a:rect l="l" t="t" r="r" b="b"/>
              <a:pathLst>
                <a:path w="547" h="18291" extrusionOk="0">
                  <a:moveTo>
                    <a:pt x="1" y="0"/>
                  </a:moveTo>
                  <a:lnTo>
                    <a:pt x="1" y="18290"/>
                  </a:lnTo>
                  <a:lnTo>
                    <a:pt x="547" y="18290"/>
                  </a:lnTo>
                  <a:lnTo>
                    <a:pt x="5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1" name="Google Shape;1571;p20"/>
            <p:cNvSpPr/>
            <p:nvPr/>
          </p:nvSpPr>
          <p:spPr>
            <a:xfrm>
              <a:off x="2675275" y="4226450"/>
              <a:ext cx="12875" cy="229050"/>
            </a:xfrm>
            <a:custGeom>
              <a:avLst/>
              <a:gdLst/>
              <a:ahLst/>
              <a:cxnLst/>
              <a:rect l="l" t="t" r="r" b="b"/>
              <a:pathLst>
                <a:path w="515" h="9162" extrusionOk="0">
                  <a:moveTo>
                    <a:pt x="1" y="0"/>
                  </a:moveTo>
                  <a:lnTo>
                    <a:pt x="1" y="9161"/>
                  </a:lnTo>
                  <a:lnTo>
                    <a:pt x="515" y="9161"/>
                  </a:lnTo>
                  <a:lnTo>
                    <a:pt x="5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2" name="Google Shape;1572;p20"/>
            <p:cNvSpPr/>
            <p:nvPr/>
          </p:nvSpPr>
          <p:spPr>
            <a:xfrm>
              <a:off x="2675275" y="3712925"/>
              <a:ext cx="12875" cy="456475"/>
            </a:xfrm>
            <a:custGeom>
              <a:avLst/>
              <a:gdLst/>
              <a:ahLst/>
              <a:cxnLst/>
              <a:rect l="l" t="t" r="r" b="b"/>
              <a:pathLst>
                <a:path w="515" h="18259" extrusionOk="0">
                  <a:moveTo>
                    <a:pt x="1" y="1"/>
                  </a:moveTo>
                  <a:lnTo>
                    <a:pt x="1" y="18259"/>
                  </a:lnTo>
                  <a:lnTo>
                    <a:pt x="515" y="18259"/>
                  </a:lnTo>
                  <a:lnTo>
                    <a:pt x="5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3" name="Google Shape;1573;p20"/>
            <p:cNvSpPr/>
            <p:nvPr/>
          </p:nvSpPr>
          <p:spPr>
            <a:xfrm>
              <a:off x="5312725" y="4017500"/>
              <a:ext cx="12875" cy="456475"/>
            </a:xfrm>
            <a:custGeom>
              <a:avLst/>
              <a:gdLst/>
              <a:ahLst/>
              <a:cxnLst/>
              <a:rect l="l" t="t" r="r" b="b"/>
              <a:pathLst>
                <a:path w="515" h="18259" extrusionOk="0">
                  <a:moveTo>
                    <a:pt x="0" y="1"/>
                  </a:moveTo>
                  <a:lnTo>
                    <a:pt x="0" y="18259"/>
                  </a:lnTo>
                  <a:lnTo>
                    <a:pt x="515" y="18259"/>
                  </a:lnTo>
                  <a:lnTo>
                    <a:pt x="5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4" name="Google Shape;1574;p20"/>
            <p:cNvSpPr/>
            <p:nvPr/>
          </p:nvSpPr>
          <p:spPr>
            <a:xfrm>
              <a:off x="5034675" y="3549000"/>
              <a:ext cx="13675" cy="1004525"/>
            </a:xfrm>
            <a:custGeom>
              <a:avLst/>
              <a:gdLst/>
              <a:ahLst/>
              <a:cxnLst/>
              <a:rect l="l" t="t" r="r" b="b"/>
              <a:pathLst>
                <a:path w="547" h="40181" extrusionOk="0">
                  <a:moveTo>
                    <a:pt x="1" y="0"/>
                  </a:moveTo>
                  <a:lnTo>
                    <a:pt x="1" y="40181"/>
                  </a:lnTo>
                  <a:lnTo>
                    <a:pt x="547" y="40181"/>
                  </a:lnTo>
                  <a:lnTo>
                    <a:pt x="5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5" name="Google Shape;1575;p20"/>
            <p:cNvSpPr/>
            <p:nvPr/>
          </p:nvSpPr>
          <p:spPr>
            <a:xfrm>
              <a:off x="3883900" y="4445825"/>
              <a:ext cx="13700" cy="209775"/>
            </a:xfrm>
            <a:custGeom>
              <a:avLst/>
              <a:gdLst/>
              <a:ahLst/>
              <a:cxnLst/>
              <a:rect l="l" t="t" r="r" b="b"/>
              <a:pathLst>
                <a:path w="548" h="8391" extrusionOk="0">
                  <a:moveTo>
                    <a:pt x="1" y="1"/>
                  </a:moveTo>
                  <a:lnTo>
                    <a:pt x="1" y="8390"/>
                  </a:lnTo>
                  <a:lnTo>
                    <a:pt x="547" y="8390"/>
                  </a:lnTo>
                  <a:lnTo>
                    <a:pt x="5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6" name="Google Shape;1576;p20"/>
            <p:cNvSpPr/>
            <p:nvPr/>
          </p:nvSpPr>
          <p:spPr>
            <a:xfrm>
              <a:off x="3005550" y="4067325"/>
              <a:ext cx="13700" cy="511925"/>
            </a:xfrm>
            <a:custGeom>
              <a:avLst/>
              <a:gdLst/>
              <a:ahLst/>
              <a:cxnLst/>
              <a:rect l="l" t="t" r="r" b="b"/>
              <a:pathLst>
                <a:path w="548" h="20477" extrusionOk="0">
                  <a:moveTo>
                    <a:pt x="1" y="1"/>
                  </a:moveTo>
                  <a:lnTo>
                    <a:pt x="1" y="20477"/>
                  </a:lnTo>
                  <a:lnTo>
                    <a:pt x="547" y="20477"/>
                  </a:lnTo>
                  <a:lnTo>
                    <a:pt x="5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7" name="Google Shape;1577;p20"/>
            <p:cNvSpPr/>
            <p:nvPr/>
          </p:nvSpPr>
          <p:spPr>
            <a:xfrm>
              <a:off x="4566975" y="4538250"/>
              <a:ext cx="13675" cy="103675"/>
            </a:xfrm>
            <a:custGeom>
              <a:avLst/>
              <a:gdLst/>
              <a:ahLst/>
              <a:cxnLst/>
              <a:rect l="l" t="t" r="r" b="b"/>
              <a:pathLst>
                <a:path w="547" h="4147" extrusionOk="0">
                  <a:moveTo>
                    <a:pt x="1" y="0"/>
                  </a:moveTo>
                  <a:lnTo>
                    <a:pt x="1" y="4147"/>
                  </a:lnTo>
                  <a:lnTo>
                    <a:pt x="547" y="4147"/>
                  </a:lnTo>
                  <a:lnTo>
                    <a:pt x="5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8" name="Google Shape;1578;p20"/>
            <p:cNvSpPr/>
            <p:nvPr/>
          </p:nvSpPr>
          <p:spPr>
            <a:xfrm>
              <a:off x="4566975" y="4294750"/>
              <a:ext cx="13675" cy="211375"/>
            </a:xfrm>
            <a:custGeom>
              <a:avLst/>
              <a:gdLst/>
              <a:ahLst/>
              <a:cxnLst/>
              <a:rect l="l" t="t" r="r" b="b"/>
              <a:pathLst>
                <a:path w="547" h="8455" extrusionOk="0">
                  <a:moveTo>
                    <a:pt x="1" y="0"/>
                  </a:moveTo>
                  <a:lnTo>
                    <a:pt x="1" y="8454"/>
                  </a:lnTo>
                  <a:lnTo>
                    <a:pt x="547" y="8454"/>
                  </a:lnTo>
                  <a:lnTo>
                    <a:pt x="5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9" name="Google Shape;1579;p20"/>
            <p:cNvSpPr/>
            <p:nvPr/>
          </p:nvSpPr>
          <p:spPr>
            <a:xfrm>
              <a:off x="3883900" y="4236075"/>
              <a:ext cx="13700" cy="114150"/>
            </a:xfrm>
            <a:custGeom>
              <a:avLst/>
              <a:gdLst/>
              <a:ahLst/>
              <a:cxnLst/>
              <a:rect l="l" t="t" r="r" b="b"/>
              <a:pathLst>
                <a:path w="548" h="4566" extrusionOk="0">
                  <a:moveTo>
                    <a:pt x="1" y="1"/>
                  </a:moveTo>
                  <a:lnTo>
                    <a:pt x="1" y="4565"/>
                  </a:lnTo>
                  <a:lnTo>
                    <a:pt x="547" y="4565"/>
                  </a:lnTo>
                  <a:lnTo>
                    <a:pt x="5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0" name="Google Shape;1580;p20"/>
            <p:cNvSpPr/>
            <p:nvPr/>
          </p:nvSpPr>
          <p:spPr>
            <a:xfrm>
              <a:off x="5312725" y="3703300"/>
              <a:ext cx="12875" cy="208950"/>
            </a:xfrm>
            <a:custGeom>
              <a:avLst/>
              <a:gdLst/>
              <a:ahLst/>
              <a:cxnLst/>
              <a:rect l="l" t="t" r="r" b="b"/>
              <a:pathLst>
                <a:path w="515" h="8358" extrusionOk="0">
                  <a:moveTo>
                    <a:pt x="0" y="0"/>
                  </a:moveTo>
                  <a:lnTo>
                    <a:pt x="0" y="8358"/>
                  </a:lnTo>
                  <a:lnTo>
                    <a:pt x="515" y="8358"/>
                  </a:lnTo>
                  <a:lnTo>
                    <a:pt x="5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1" name="Google Shape;1581;p20"/>
            <p:cNvSpPr/>
            <p:nvPr/>
          </p:nvSpPr>
          <p:spPr>
            <a:xfrm>
              <a:off x="5578725" y="3255675"/>
              <a:ext cx="13675" cy="1019000"/>
            </a:xfrm>
            <a:custGeom>
              <a:avLst/>
              <a:gdLst/>
              <a:ahLst/>
              <a:cxnLst/>
              <a:rect l="l" t="t" r="r" b="b"/>
              <a:pathLst>
                <a:path w="547" h="40760" extrusionOk="0">
                  <a:moveTo>
                    <a:pt x="0" y="1"/>
                  </a:moveTo>
                  <a:lnTo>
                    <a:pt x="0" y="40760"/>
                  </a:lnTo>
                  <a:lnTo>
                    <a:pt x="547" y="40760"/>
                  </a:lnTo>
                  <a:lnTo>
                    <a:pt x="5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2" name="Google Shape;1582;p20"/>
            <p:cNvSpPr/>
            <p:nvPr/>
          </p:nvSpPr>
          <p:spPr>
            <a:xfrm>
              <a:off x="2379550" y="3351300"/>
              <a:ext cx="13675" cy="246750"/>
            </a:xfrm>
            <a:custGeom>
              <a:avLst/>
              <a:gdLst/>
              <a:ahLst/>
              <a:cxnLst/>
              <a:rect l="l" t="t" r="r" b="b"/>
              <a:pathLst>
                <a:path w="547" h="9870" extrusionOk="0">
                  <a:moveTo>
                    <a:pt x="1" y="1"/>
                  </a:moveTo>
                  <a:lnTo>
                    <a:pt x="1" y="9869"/>
                  </a:lnTo>
                  <a:lnTo>
                    <a:pt x="547" y="9869"/>
                  </a:lnTo>
                  <a:lnTo>
                    <a:pt x="5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3" name="Google Shape;1583;p20"/>
            <p:cNvSpPr/>
            <p:nvPr/>
          </p:nvSpPr>
          <p:spPr>
            <a:xfrm>
              <a:off x="4804850" y="2847450"/>
              <a:ext cx="63500" cy="167975"/>
            </a:xfrm>
            <a:custGeom>
              <a:avLst/>
              <a:gdLst/>
              <a:ahLst/>
              <a:cxnLst/>
              <a:rect l="l" t="t" r="r" b="b"/>
              <a:pathLst>
                <a:path w="2540" h="6719" extrusionOk="0">
                  <a:moveTo>
                    <a:pt x="0" y="0"/>
                  </a:moveTo>
                  <a:lnTo>
                    <a:pt x="0" y="6718"/>
                  </a:lnTo>
                  <a:lnTo>
                    <a:pt x="2540" y="6718"/>
                  </a:lnTo>
                  <a:lnTo>
                    <a:pt x="25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4" name="Google Shape;1584;p20"/>
            <p:cNvSpPr/>
            <p:nvPr/>
          </p:nvSpPr>
          <p:spPr>
            <a:xfrm>
              <a:off x="4797600" y="2840200"/>
              <a:ext cx="77175" cy="181650"/>
            </a:xfrm>
            <a:custGeom>
              <a:avLst/>
              <a:gdLst/>
              <a:ahLst/>
              <a:cxnLst/>
              <a:rect l="l" t="t" r="r" b="b"/>
              <a:pathLst>
                <a:path w="3087" h="7266" extrusionOk="0">
                  <a:moveTo>
                    <a:pt x="2540" y="547"/>
                  </a:moveTo>
                  <a:lnTo>
                    <a:pt x="2540" y="6751"/>
                  </a:lnTo>
                  <a:lnTo>
                    <a:pt x="547" y="6751"/>
                  </a:lnTo>
                  <a:lnTo>
                    <a:pt x="547" y="547"/>
                  </a:lnTo>
                  <a:close/>
                  <a:moveTo>
                    <a:pt x="1" y="1"/>
                  </a:moveTo>
                  <a:lnTo>
                    <a:pt x="1" y="7266"/>
                  </a:lnTo>
                  <a:lnTo>
                    <a:pt x="3087" y="7266"/>
                  </a:lnTo>
                  <a:lnTo>
                    <a:pt x="3087" y="7008"/>
                  </a:lnTo>
                  <a:lnTo>
                    <a:pt x="30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5" name="Google Shape;1585;p20"/>
            <p:cNvSpPr/>
            <p:nvPr/>
          </p:nvSpPr>
          <p:spPr>
            <a:xfrm>
              <a:off x="3151025" y="1597825"/>
              <a:ext cx="1674725" cy="363250"/>
            </a:xfrm>
            <a:custGeom>
              <a:avLst/>
              <a:gdLst/>
              <a:ahLst/>
              <a:cxnLst/>
              <a:rect l="l" t="t" r="r" b="b"/>
              <a:pathLst>
                <a:path w="66989" h="14530" extrusionOk="0">
                  <a:moveTo>
                    <a:pt x="0" y="0"/>
                  </a:moveTo>
                  <a:lnTo>
                    <a:pt x="0" y="14530"/>
                  </a:lnTo>
                  <a:lnTo>
                    <a:pt x="66989" y="14530"/>
                  </a:lnTo>
                  <a:lnTo>
                    <a:pt x="669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6" name="Google Shape;1586;p20"/>
            <p:cNvSpPr/>
            <p:nvPr/>
          </p:nvSpPr>
          <p:spPr>
            <a:xfrm>
              <a:off x="3143775" y="1591400"/>
              <a:ext cx="1688425" cy="376100"/>
            </a:xfrm>
            <a:custGeom>
              <a:avLst/>
              <a:gdLst/>
              <a:ahLst/>
              <a:cxnLst/>
              <a:rect l="l" t="t" r="r" b="b"/>
              <a:pathLst>
                <a:path w="67537" h="15044" extrusionOk="0">
                  <a:moveTo>
                    <a:pt x="66990" y="547"/>
                  </a:moveTo>
                  <a:lnTo>
                    <a:pt x="66990" y="14498"/>
                  </a:lnTo>
                  <a:lnTo>
                    <a:pt x="547" y="14498"/>
                  </a:lnTo>
                  <a:lnTo>
                    <a:pt x="547" y="547"/>
                  </a:lnTo>
                  <a:close/>
                  <a:moveTo>
                    <a:pt x="1" y="0"/>
                  </a:moveTo>
                  <a:lnTo>
                    <a:pt x="1" y="15044"/>
                  </a:lnTo>
                  <a:lnTo>
                    <a:pt x="67536" y="15044"/>
                  </a:lnTo>
                  <a:lnTo>
                    <a:pt x="6753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7" name="Google Shape;1587;p20"/>
            <p:cNvSpPr/>
            <p:nvPr/>
          </p:nvSpPr>
          <p:spPr>
            <a:xfrm>
              <a:off x="4804850" y="3839900"/>
              <a:ext cx="63500" cy="167975"/>
            </a:xfrm>
            <a:custGeom>
              <a:avLst/>
              <a:gdLst/>
              <a:ahLst/>
              <a:cxnLst/>
              <a:rect l="l" t="t" r="r" b="b"/>
              <a:pathLst>
                <a:path w="2540" h="6719" extrusionOk="0">
                  <a:moveTo>
                    <a:pt x="0" y="1"/>
                  </a:moveTo>
                  <a:lnTo>
                    <a:pt x="0" y="6719"/>
                  </a:lnTo>
                  <a:lnTo>
                    <a:pt x="2540" y="6719"/>
                  </a:lnTo>
                  <a:lnTo>
                    <a:pt x="25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8" name="Google Shape;1588;p20"/>
            <p:cNvSpPr/>
            <p:nvPr/>
          </p:nvSpPr>
          <p:spPr>
            <a:xfrm>
              <a:off x="4797600" y="3832675"/>
              <a:ext cx="77175" cy="181650"/>
            </a:xfrm>
            <a:custGeom>
              <a:avLst/>
              <a:gdLst/>
              <a:ahLst/>
              <a:cxnLst/>
              <a:rect l="l" t="t" r="r" b="b"/>
              <a:pathLst>
                <a:path w="3087" h="7266" extrusionOk="0">
                  <a:moveTo>
                    <a:pt x="2540" y="547"/>
                  </a:moveTo>
                  <a:lnTo>
                    <a:pt x="2540" y="6751"/>
                  </a:lnTo>
                  <a:lnTo>
                    <a:pt x="547" y="6751"/>
                  </a:lnTo>
                  <a:lnTo>
                    <a:pt x="547" y="547"/>
                  </a:lnTo>
                  <a:close/>
                  <a:moveTo>
                    <a:pt x="1" y="0"/>
                  </a:moveTo>
                  <a:lnTo>
                    <a:pt x="1" y="7265"/>
                  </a:lnTo>
                  <a:lnTo>
                    <a:pt x="3087" y="7265"/>
                  </a:lnTo>
                  <a:lnTo>
                    <a:pt x="3087" y="7008"/>
                  </a:lnTo>
                  <a:lnTo>
                    <a:pt x="308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9" name="Google Shape;1589;p20"/>
            <p:cNvSpPr/>
            <p:nvPr/>
          </p:nvSpPr>
          <p:spPr>
            <a:xfrm>
              <a:off x="3102800" y="3839900"/>
              <a:ext cx="63500" cy="167975"/>
            </a:xfrm>
            <a:custGeom>
              <a:avLst/>
              <a:gdLst/>
              <a:ahLst/>
              <a:cxnLst/>
              <a:rect l="l" t="t" r="r" b="b"/>
              <a:pathLst>
                <a:path w="2540" h="6719" extrusionOk="0">
                  <a:moveTo>
                    <a:pt x="0" y="1"/>
                  </a:moveTo>
                  <a:lnTo>
                    <a:pt x="0" y="6719"/>
                  </a:lnTo>
                  <a:lnTo>
                    <a:pt x="2540" y="6719"/>
                  </a:lnTo>
                  <a:lnTo>
                    <a:pt x="25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0" name="Google Shape;1590;p20"/>
            <p:cNvSpPr/>
            <p:nvPr/>
          </p:nvSpPr>
          <p:spPr>
            <a:xfrm>
              <a:off x="3095575" y="3832675"/>
              <a:ext cx="77175" cy="181650"/>
            </a:xfrm>
            <a:custGeom>
              <a:avLst/>
              <a:gdLst/>
              <a:ahLst/>
              <a:cxnLst/>
              <a:rect l="l" t="t" r="r" b="b"/>
              <a:pathLst>
                <a:path w="3087" h="7266" extrusionOk="0">
                  <a:moveTo>
                    <a:pt x="2540" y="547"/>
                  </a:moveTo>
                  <a:lnTo>
                    <a:pt x="2540" y="6751"/>
                  </a:lnTo>
                  <a:lnTo>
                    <a:pt x="547" y="6751"/>
                  </a:lnTo>
                  <a:lnTo>
                    <a:pt x="547" y="547"/>
                  </a:lnTo>
                  <a:close/>
                  <a:moveTo>
                    <a:pt x="0" y="0"/>
                  </a:moveTo>
                  <a:lnTo>
                    <a:pt x="0" y="7265"/>
                  </a:lnTo>
                  <a:lnTo>
                    <a:pt x="3086" y="7265"/>
                  </a:lnTo>
                  <a:lnTo>
                    <a:pt x="3086" y="7008"/>
                  </a:lnTo>
                  <a:lnTo>
                    <a:pt x="308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1" name="Google Shape;1591;p20"/>
            <p:cNvSpPr/>
            <p:nvPr/>
          </p:nvSpPr>
          <p:spPr>
            <a:xfrm>
              <a:off x="3093150" y="1874275"/>
              <a:ext cx="63525" cy="167975"/>
            </a:xfrm>
            <a:custGeom>
              <a:avLst/>
              <a:gdLst/>
              <a:ahLst/>
              <a:cxnLst/>
              <a:rect l="l" t="t" r="r" b="b"/>
              <a:pathLst>
                <a:path w="2541" h="6719" extrusionOk="0">
                  <a:moveTo>
                    <a:pt x="1" y="0"/>
                  </a:moveTo>
                  <a:lnTo>
                    <a:pt x="1" y="6718"/>
                  </a:lnTo>
                  <a:lnTo>
                    <a:pt x="2540" y="6718"/>
                  </a:lnTo>
                  <a:lnTo>
                    <a:pt x="25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2" name="Google Shape;1592;p20"/>
            <p:cNvSpPr/>
            <p:nvPr/>
          </p:nvSpPr>
          <p:spPr>
            <a:xfrm>
              <a:off x="3086725" y="1867025"/>
              <a:ext cx="77175" cy="181650"/>
            </a:xfrm>
            <a:custGeom>
              <a:avLst/>
              <a:gdLst/>
              <a:ahLst/>
              <a:cxnLst/>
              <a:rect l="l" t="t" r="r" b="b"/>
              <a:pathLst>
                <a:path w="3087" h="7266" extrusionOk="0">
                  <a:moveTo>
                    <a:pt x="2540" y="547"/>
                  </a:moveTo>
                  <a:lnTo>
                    <a:pt x="2540" y="6751"/>
                  </a:lnTo>
                  <a:lnTo>
                    <a:pt x="515" y="6751"/>
                  </a:lnTo>
                  <a:lnTo>
                    <a:pt x="515" y="547"/>
                  </a:lnTo>
                  <a:close/>
                  <a:moveTo>
                    <a:pt x="1" y="1"/>
                  </a:moveTo>
                  <a:lnTo>
                    <a:pt x="1" y="7266"/>
                  </a:lnTo>
                  <a:lnTo>
                    <a:pt x="3086" y="7266"/>
                  </a:lnTo>
                  <a:lnTo>
                    <a:pt x="3086" y="7008"/>
                  </a:lnTo>
                  <a:lnTo>
                    <a:pt x="308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3" name="Google Shape;1593;p20"/>
            <p:cNvSpPr/>
            <p:nvPr/>
          </p:nvSpPr>
          <p:spPr>
            <a:xfrm>
              <a:off x="3093150" y="3349700"/>
              <a:ext cx="63525" cy="167975"/>
            </a:xfrm>
            <a:custGeom>
              <a:avLst/>
              <a:gdLst/>
              <a:ahLst/>
              <a:cxnLst/>
              <a:rect l="l" t="t" r="r" b="b"/>
              <a:pathLst>
                <a:path w="2541" h="6719" extrusionOk="0">
                  <a:moveTo>
                    <a:pt x="1" y="1"/>
                  </a:moveTo>
                  <a:lnTo>
                    <a:pt x="1" y="6719"/>
                  </a:lnTo>
                  <a:lnTo>
                    <a:pt x="2540" y="6719"/>
                  </a:lnTo>
                  <a:lnTo>
                    <a:pt x="25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4" name="Google Shape;1594;p20"/>
            <p:cNvSpPr/>
            <p:nvPr/>
          </p:nvSpPr>
          <p:spPr>
            <a:xfrm>
              <a:off x="3086725" y="3343275"/>
              <a:ext cx="77175" cy="181650"/>
            </a:xfrm>
            <a:custGeom>
              <a:avLst/>
              <a:gdLst/>
              <a:ahLst/>
              <a:cxnLst/>
              <a:rect l="l" t="t" r="r" b="b"/>
              <a:pathLst>
                <a:path w="3087" h="7266" extrusionOk="0">
                  <a:moveTo>
                    <a:pt x="2540" y="547"/>
                  </a:moveTo>
                  <a:lnTo>
                    <a:pt x="2540" y="6719"/>
                  </a:lnTo>
                  <a:lnTo>
                    <a:pt x="515" y="6719"/>
                  </a:lnTo>
                  <a:lnTo>
                    <a:pt x="515" y="547"/>
                  </a:lnTo>
                  <a:close/>
                  <a:moveTo>
                    <a:pt x="1" y="0"/>
                  </a:moveTo>
                  <a:lnTo>
                    <a:pt x="1" y="7265"/>
                  </a:lnTo>
                  <a:lnTo>
                    <a:pt x="3086" y="7265"/>
                  </a:lnTo>
                  <a:lnTo>
                    <a:pt x="3086" y="6976"/>
                  </a:lnTo>
                  <a:lnTo>
                    <a:pt x="308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5" name="Google Shape;1595;p20"/>
            <p:cNvSpPr/>
            <p:nvPr/>
          </p:nvSpPr>
          <p:spPr>
            <a:xfrm>
              <a:off x="3093150" y="2846650"/>
              <a:ext cx="63525" cy="167975"/>
            </a:xfrm>
            <a:custGeom>
              <a:avLst/>
              <a:gdLst/>
              <a:ahLst/>
              <a:cxnLst/>
              <a:rect l="l" t="t" r="r" b="b"/>
              <a:pathLst>
                <a:path w="2541" h="6719" extrusionOk="0">
                  <a:moveTo>
                    <a:pt x="1" y="0"/>
                  </a:moveTo>
                  <a:lnTo>
                    <a:pt x="1" y="6718"/>
                  </a:lnTo>
                  <a:lnTo>
                    <a:pt x="2540" y="6718"/>
                  </a:lnTo>
                  <a:lnTo>
                    <a:pt x="25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6" name="Google Shape;1596;p20"/>
            <p:cNvSpPr/>
            <p:nvPr/>
          </p:nvSpPr>
          <p:spPr>
            <a:xfrm>
              <a:off x="3086725" y="2839400"/>
              <a:ext cx="77175" cy="181650"/>
            </a:xfrm>
            <a:custGeom>
              <a:avLst/>
              <a:gdLst/>
              <a:ahLst/>
              <a:cxnLst/>
              <a:rect l="l" t="t" r="r" b="b"/>
              <a:pathLst>
                <a:path w="3087" h="7266" extrusionOk="0">
                  <a:moveTo>
                    <a:pt x="2540" y="547"/>
                  </a:moveTo>
                  <a:lnTo>
                    <a:pt x="2540" y="6719"/>
                  </a:lnTo>
                  <a:lnTo>
                    <a:pt x="515" y="6719"/>
                  </a:lnTo>
                  <a:lnTo>
                    <a:pt x="515" y="547"/>
                  </a:lnTo>
                  <a:close/>
                  <a:moveTo>
                    <a:pt x="1" y="1"/>
                  </a:moveTo>
                  <a:lnTo>
                    <a:pt x="1" y="7265"/>
                  </a:lnTo>
                  <a:lnTo>
                    <a:pt x="3086" y="7265"/>
                  </a:lnTo>
                  <a:lnTo>
                    <a:pt x="3086" y="7008"/>
                  </a:lnTo>
                  <a:lnTo>
                    <a:pt x="308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7" name="Google Shape;1597;p20"/>
            <p:cNvSpPr/>
            <p:nvPr/>
          </p:nvSpPr>
          <p:spPr>
            <a:xfrm>
              <a:off x="4820925" y="1874275"/>
              <a:ext cx="63500" cy="167975"/>
            </a:xfrm>
            <a:custGeom>
              <a:avLst/>
              <a:gdLst/>
              <a:ahLst/>
              <a:cxnLst/>
              <a:rect l="l" t="t" r="r" b="b"/>
              <a:pathLst>
                <a:path w="2540" h="6719" extrusionOk="0">
                  <a:moveTo>
                    <a:pt x="0" y="0"/>
                  </a:moveTo>
                  <a:lnTo>
                    <a:pt x="0" y="6718"/>
                  </a:lnTo>
                  <a:lnTo>
                    <a:pt x="2540" y="6718"/>
                  </a:lnTo>
                  <a:lnTo>
                    <a:pt x="25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8" name="Google Shape;1598;p20"/>
            <p:cNvSpPr/>
            <p:nvPr/>
          </p:nvSpPr>
          <p:spPr>
            <a:xfrm>
              <a:off x="4813675" y="1867025"/>
              <a:ext cx="77175" cy="181650"/>
            </a:xfrm>
            <a:custGeom>
              <a:avLst/>
              <a:gdLst/>
              <a:ahLst/>
              <a:cxnLst/>
              <a:rect l="l" t="t" r="r" b="b"/>
              <a:pathLst>
                <a:path w="3087" h="7266" extrusionOk="0">
                  <a:moveTo>
                    <a:pt x="2572" y="547"/>
                  </a:moveTo>
                  <a:lnTo>
                    <a:pt x="2572" y="6751"/>
                  </a:lnTo>
                  <a:lnTo>
                    <a:pt x="547" y="6751"/>
                  </a:lnTo>
                  <a:lnTo>
                    <a:pt x="547" y="547"/>
                  </a:lnTo>
                  <a:close/>
                  <a:moveTo>
                    <a:pt x="1" y="1"/>
                  </a:moveTo>
                  <a:lnTo>
                    <a:pt x="1" y="7266"/>
                  </a:lnTo>
                  <a:lnTo>
                    <a:pt x="3087" y="7266"/>
                  </a:lnTo>
                  <a:lnTo>
                    <a:pt x="3087" y="7008"/>
                  </a:lnTo>
                  <a:lnTo>
                    <a:pt x="30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9" name="Google Shape;1599;p20"/>
            <p:cNvSpPr/>
            <p:nvPr/>
          </p:nvSpPr>
          <p:spPr>
            <a:xfrm>
              <a:off x="4820925" y="3349700"/>
              <a:ext cx="63500" cy="167975"/>
            </a:xfrm>
            <a:custGeom>
              <a:avLst/>
              <a:gdLst/>
              <a:ahLst/>
              <a:cxnLst/>
              <a:rect l="l" t="t" r="r" b="b"/>
              <a:pathLst>
                <a:path w="2540" h="6719" extrusionOk="0">
                  <a:moveTo>
                    <a:pt x="0" y="1"/>
                  </a:moveTo>
                  <a:lnTo>
                    <a:pt x="0" y="6719"/>
                  </a:lnTo>
                  <a:lnTo>
                    <a:pt x="2540" y="6719"/>
                  </a:lnTo>
                  <a:lnTo>
                    <a:pt x="25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0" name="Google Shape;1600;p20"/>
            <p:cNvSpPr/>
            <p:nvPr/>
          </p:nvSpPr>
          <p:spPr>
            <a:xfrm>
              <a:off x="4813675" y="3343275"/>
              <a:ext cx="77175" cy="181650"/>
            </a:xfrm>
            <a:custGeom>
              <a:avLst/>
              <a:gdLst/>
              <a:ahLst/>
              <a:cxnLst/>
              <a:rect l="l" t="t" r="r" b="b"/>
              <a:pathLst>
                <a:path w="3087" h="7266" extrusionOk="0">
                  <a:moveTo>
                    <a:pt x="2572" y="547"/>
                  </a:moveTo>
                  <a:lnTo>
                    <a:pt x="2572" y="6719"/>
                  </a:lnTo>
                  <a:lnTo>
                    <a:pt x="547" y="6719"/>
                  </a:lnTo>
                  <a:lnTo>
                    <a:pt x="547" y="547"/>
                  </a:lnTo>
                  <a:close/>
                  <a:moveTo>
                    <a:pt x="1" y="0"/>
                  </a:moveTo>
                  <a:lnTo>
                    <a:pt x="1" y="7265"/>
                  </a:lnTo>
                  <a:lnTo>
                    <a:pt x="3087" y="7265"/>
                  </a:lnTo>
                  <a:lnTo>
                    <a:pt x="3087" y="6976"/>
                  </a:lnTo>
                  <a:lnTo>
                    <a:pt x="308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1" name="Google Shape;1601;p20"/>
            <p:cNvSpPr/>
            <p:nvPr/>
          </p:nvSpPr>
          <p:spPr>
            <a:xfrm>
              <a:off x="3093150" y="2358850"/>
              <a:ext cx="63525" cy="168775"/>
            </a:xfrm>
            <a:custGeom>
              <a:avLst/>
              <a:gdLst/>
              <a:ahLst/>
              <a:cxnLst/>
              <a:rect l="l" t="t" r="r" b="b"/>
              <a:pathLst>
                <a:path w="2541" h="6751" extrusionOk="0">
                  <a:moveTo>
                    <a:pt x="1" y="0"/>
                  </a:moveTo>
                  <a:lnTo>
                    <a:pt x="1" y="6751"/>
                  </a:lnTo>
                  <a:lnTo>
                    <a:pt x="2540" y="6751"/>
                  </a:lnTo>
                  <a:lnTo>
                    <a:pt x="25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2" name="Google Shape;1602;p20"/>
            <p:cNvSpPr/>
            <p:nvPr/>
          </p:nvSpPr>
          <p:spPr>
            <a:xfrm>
              <a:off x="3086725" y="2352425"/>
              <a:ext cx="77175" cy="181625"/>
            </a:xfrm>
            <a:custGeom>
              <a:avLst/>
              <a:gdLst/>
              <a:ahLst/>
              <a:cxnLst/>
              <a:rect l="l" t="t" r="r" b="b"/>
              <a:pathLst>
                <a:path w="3087" h="7265" extrusionOk="0">
                  <a:moveTo>
                    <a:pt x="2540" y="547"/>
                  </a:moveTo>
                  <a:lnTo>
                    <a:pt x="2540" y="6718"/>
                  </a:lnTo>
                  <a:lnTo>
                    <a:pt x="515" y="6718"/>
                  </a:lnTo>
                  <a:lnTo>
                    <a:pt x="515" y="547"/>
                  </a:lnTo>
                  <a:close/>
                  <a:moveTo>
                    <a:pt x="1" y="0"/>
                  </a:moveTo>
                  <a:lnTo>
                    <a:pt x="1" y="7265"/>
                  </a:lnTo>
                  <a:lnTo>
                    <a:pt x="3086" y="7265"/>
                  </a:lnTo>
                  <a:lnTo>
                    <a:pt x="3086" y="7008"/>
                  </a:lnTo>
                  <a:lnTo>
                    <a:pt x="308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3" name="Google Shape;1603;p20"/>
            <p:cNvSpPr/>
            <p:nvPr/>
          </p:nvSpPr>
          <p:spPr>
            <a:xfrm>
              <a:off x="4820925" y="2358850"/>
              <a:ext cx="63500" cy="168775"/>
            </a:xfrm>
            <a:custGeom>
              <a:avLst/>
              <a:gdLst/>
              <a:ahLst/>
              <a:cxnLst/>
              <a:rect l="l" t="t" r="r" b="b"/>
              <a:pathLst>
                <a:path w="2540" h="6751" extrusionOk="0">
                  <a:moveTo>
                    <a:pt x="0" y="0"/>
                  </a:moveTo>
                  <a:lnTo>
                    <a:pt x="0" y="6751"/>
                  </a:lnTo>
                  <a:lnTo>
                    <a:pt x="2540" y="6751"/>
                  </a:lnTo>
                  <a:lnTo>
                    <a:pt x="25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4" name="Google Shape;1604;p20"/>
            <p:cNvSpPr/>
            <p:nvPr/>
          </p:nvSpPr>
          <p:spPr>
            <a:xfrm>
              <a:off x="4813675" y="2352425"/>
              <a:ext cx="77175" cy="181625"/>
            </a:xfrm>
            <a:custGeom>
              <a:avLst/>
              <a:gdLst/>
              <a:ahLst/>
              <a:cxnLst/>
              <a:rect l="l" t="t" r="r" b="b"/>
              <a:pathLst>
                <a:path w="3087" h="7265" extrusionOk="0">
                  <a:moveTo>
                    <a:pt x="2572" y="547"/>
                  </a:moveTo>
                  <a:lnTo>
                    <a:pt x="2572" y="6718"/>
                  </a:lnTo>
                  <a:lnTo>
                    <a:pt x="547" y="6718"/>
                  </a:lnTo>
                  <a:lnTo>
                    <a:pt x="547" y="547"/>
                  </a:lnTo>
                  <a:close/>
                  <a:moveTo>
                    <a:pt x="1" y="0"/>
                  </a:moveTo>
                  <a:lnTo>
                    <a:pt x="1" y="7265"/>
                  </a:lnTo>
                  <a:lnTo>
                    <a:pt x="3087" y="7265"/>
                  </a:lnTo>
                  <a:lnTo>
                    <a:pt x="3087" y="7008"/>
                  </a:lnTo>
                  <a:lnTo>
                    <a:pt x="308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5" name="Google Shape;1605;p20"/>
            <p:cNvSpPr/>
            <p:nvPr/>
          </p:nvSpPr>
          <p:spPr>
            <a:xfrm>
              <a:off x="3151025" y="1781050"/>
              <a:ext cx="1674725" cy="362450"/>
            </a:xfrm>
            <a:custGeom>
              <a:avLst/>
              <a:gdLst/>
              <a:ahLst/>
              <a:cxnLst/>
              <a:rect l="l" t="t" r="r" b="b"/>
              <a:pathLst>
                <a:path w="66989" h="14498" extrusionOk="0">
                  <a:moveTo>
                    <a:pt x="0" y="0"/>
                  </a:moveTo>
                  <a:lnTo>
                    <a:pt x="0" y="14498"/>
                  </a:lnTo>
                  <a:lnTo>
                    <a:pt x="66989" y="14498"/>
                  </a:lnTo>
                  <a:lnTo>
                    <a:pt x="66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6" name="Google Shape;1606;p20"/>
            <p:cNvSpPr/>
            <p:nvPr/>
          </p:nvSpPr>
          <p:spPr>
            <a:xfrm>
              <a:off x="3143775" y="1773825"/>
              <a:ext cx="1688425" cy="376900"/>
            </a:xfrm>
            <a:custGeom>
              <a:avLst/>
              <a:gdLst/>
              <a:ahLst/>
              <a:cxnLst/>
              <a:rect l="l" t="t" r="r" b="b"/>
              <a:pathLst>
                <a:path w="67537" h="15076" extrusionOk="0">
                  <a:moveTo>
                    <a:pt x="66990" y="547"/>
                  </a:moveTo>
                  <a:lnTo>
                    <a:pt x="66990" y="14529"/>
                  </a:lnTo>
                  <a:lnTo>
                    <a:pt x="547" y="14529"/>
                  </a:lnTo>
                  <a:lnTo>
                    <a:pt x="547" y="547"/>
                  </a:lnTo>
                  <a:close/>
                  <a:moveTo>
                    <a:pt x="1" y="0"/>
                  </a:moveTo>
                  <a:lnTo>
                    <a:pt x="1" y="15076"/>
                  </a:lnTo>
                  <a:lnTo>
                    <a:pt x="67536" y="15076"/>
                  </a:lnTo>
                  <a:lnTo>
                    <a:pt x="6753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7" name="Google Shape;1607;p20"/>
            <p:cNvSpPr/>
            <p:nvPr/>
          </p:nvSpPr>
          <p:spPr>
            <a:xfrm>
              <a:off x="3505400" y="1873475"/>
              <a:ext cx="95650" cy="177600"/>
            </a:xfrm>
            <a:custGeom>
              <a:avLst/>
              <a:gdLst/>
              <a:ahLst/>
              <a:cxnLst/>
              <a:rect l="l" t="t" r="r" b="b"/>
              <a:pathLst>
                <a:path w="3826" h="7104" extrusionOk="0">
                  <a:moveTo>
                    <a:pt x="1" y="0"/>
                  </a:moveTo>
                  <a:lnTo>
                    <a:pt x="1" y="7104"/>
                  </a:lnTo>
                  <a:lnTo>
                    <a:pt x="3826" y="7104"/>
                  </a:lnTo>
                  <a:lnTo>
                    <a:pt x="38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8" name="Google Shape;1608;p20"/>
            <p:cNvSpPr/>
            <p:nvPr/>
          </p:nvSpPr>
          <p:spPr>
            <a:xfrm>
              <a:off x="3498175" y="1867025"/>
              <a:ext cx="109325" cy="190500"/>
            </a:xfrm>
            <a:custGeom>
              <a:avLst/>
              <a:gdLst/>
              <a:ahLst/>
              <a:cxnLst/>
              <a:rect l="l" t="t" r="r" b="b"/>
              <a:pathLst>
                <a:path w="4373" h="7620" extrusionOk="0">
                  <a:moveTo>
                    <a:pt x="3826" y="515"/>
                  </a:moveTo>
                  <a:lnTo>
                    <a:pt x="3826" y="7105"/>
                  </a:lnTo>
                  <a:lnTo>
                    <a:pt x="547" y="7105"/>
                  </a:lnTo>
                  <a:lnTo>
                    <a:pt x="547" y="515"/>
                  </a:lnTo>
                  <a:close/>
                  <a:moveTo>
                    <a:pt x="0" y="1"/>
                  </a:moveTo>
                  <a:lnTo>
                    <a:pt x="0" y="7619"/>
                  </a:lnTo>
                  <a:lnTo>
                    <a:pt x="4372" y="7619"/>
                  </a:lnTo>
                  <a:lnTo>
                    <a:pt x="437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9" name="Google Shape;1609;p20"/>
            <p:cNvSpPr/>
            <p:nvPr/>
          </p:nvSpPr>
          <p:spPr>
            <a:xfrm>
              <a:off x="3358350" y="1873475"/>
              <a:ext cx="95650" cy="177600"/>
            </a:xfrm>
            <a:custGeom>
              <a:avLst/>
              <a:gdLst/>
              <a:ahLst/>
              <a:cxnLst/>
              <a:rect l="l" t="t" r="r" b="b"/>
              <a:pathLst>
                <a:path w="3826" h="7104" extrusionOk="0">
                  <a:moveTo>
                    <a:pt x="0" y="0"/>
                  </a:moveTo>
                  <a:lnTo>
                    <a:pt x="0" y="7104"/>
                  </a:lnTo>
                  <a:lnTo>
                    <a:pt x="3826" y="7104"/>
                  </a:lnTo>
                  <a:lnTo>
                    <a:pt x="38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0" name="Google Shape;1610;p20"/>
            <p:cNvSpPr/>
            <p:nvPr/>
          </p:nvSpPr>
          <p:spPr>
            <a:xfrm>
              <a:off x="3351925" y="1867025"/>
              <a:ext cx="108500" cy="190500"/>
            </a:xfrm>
            <a:custGeom>
              <a:avLst/>
              <a:gdLst/>
              <a:ahLst/>
              <a:cxnLst/>
              <a:rect l="l" t="t" r="r" b="b"/>
              <a:pathLst>
                <a:path w="4340" h="7620" extrusionOk="0">
                  <a:moveTo>
                    <a:pt x="3825" y="515"/>
                  </a:moveTo>
                  <a:lnTo>
                    <a:pt x="3825" y="7105"/>
                  </a:lnTo>
                  <a:lnTo>
                    <a:pt x="515" y="7105"/>
                  </a:lnTo>
                  <a:lnTo>
                    <a:pt x="515" y="515"/>
                  </a:lnTo>
                  <a:close/>
                  <a:moveTo>
                    <a:pt x="0" y="1"/>
                  </a:moveTo>
                  <a:lnTo>
                    <a:pt x="0" y="7619"/>
                  </a:lnTo>
                  <a:lnTo>
                    <a:pt x="4340" y="7619"/>
                  </a:lnTo>
                  <a:lnTo>
                    <a:pt x="43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1" name="Google Shape;1611;p20"/>
            <p:cNvSpPr/>
            <p:nvPr/>
          </p:nvSpPr>
          <p:spPr>
            <a:xfrm>
              <a:off x="3231375" y="1873475"/>
              <a:ext cx="76375" cy="177600"/>
            </a:xfrm>
            <a:custGeom>
              <a:avLst/>
              <a:gdLst/>
              <a:ahLst/>
              <a:cxnLst/>
              <a:rect l="l" t="t" r="r" b="b"/>
              <a:pathLst>
                <a:path w="3055" h="7104" extrusionOk="0">
                  <a:moveTo>
                    <a:pt x="1" y="0"/>
                  </a:moveTo>
                  <a:lnTo>
                    <a:pt x="1" y="7104"/>
                  </a:lnTo>
                  <a:lnTo>
                    <a:pt x="3054" y="7104"/>
                  </a:lnTo>
                  <a:lnTo>
                    <a:pt x="30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2" name="Google Shape;1612;p20"/>
            <p:cNvSpPr/>
            <p:nvPr/>
          </p:nvSpPr>
          <p:spPr>
            <a:xfrm>
              <a:off x="3224950" y="1867025"/>
              <a:ext cx="89225" cy="190500"/>
            </a:xfrm>
            <a:custGeom>
              <a:avLst/>
              <a:gdLst/>
              <a:ahLst/>
              <a:cxnLst/>
              <a:rect l="l" t="t" r="r" b="b"/>
              <a:pathLst>
                <a:path w="3569" h="7620" extrusionOk="0">
                  <a:moveTo>
                    <a:pt x="3022" y="515"/>
                  </a:moveTo>
                  <a:lnTo>
                    <a:pt x="3022" y="7105"/>
                  </a:lnTo>
                  <a:lnTo>
                    <a:pt x="515" y="7105"/>
                  </a:lnTo>
                  <a:lnTo>
                    <a:pt x="515" y="515"/>
                  </a:lnTo>
                  <a:close/>
                  <a:moveTo>
                    <a:pt x="0" y="1"/>
                  </a:moveTo>
                  <a:lnTo>
                    <a:pt x="0" y="7619"/>
                  </a:lnTo>
                  <a:lnTo>
                    <a:pt x="3568" y="7619"/>
                  </a:lnTo>
                  <a:lnTo>
                    <a:pt x="35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3" name="Google Shape;1613;p20"/>
            <p:cNvSpPr/>
            <p:nvPr/>
          </p:nvSpPr>
          <p:spPr>
            <a:xfrm>
              <a:off x="3651675" y="1873475"/>
              <a:ext cx="95650" cy="177600"/>
            </a:xfrm>
            <a:custGeom>
              <a:avLst/>
              <a:gdLst/>
              <a:ahLst/>
              <a:cxnLst/>
              <a:rect l="l" t="t" r="r" b="b"/>
              <a:pathLst>
                <a:path w="3826" h="7104" extrusionOk="0">
                  <a:moveTo>
                    <a:pt x="0" y="0"/>
                  </a:moveTo>
                  <a:lnTo>
                    <a:pt x="0" y="7104"/>
                  </a:lnTo>
                  <a:lnTo>
                    <a:pt x="3825" y="7104"/>
                  </a:lnTo>
                  <a:lnTo>
                    <a:pt x="38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4" name="Google Shape;1614;p20"/>
            <p:cNvSpPr/>
            <p:nvPr/>
          </p:nvSpPr>
          <p:spPr>
            <a:xfrm>
              <a:off x="3645225" y="1867025"/>
              <a:ext cx="108525" cy="190500"/>
            </a:xfrm>
            <a:custGeom>
              <a:avLst/>
              <a:gdLst/>
              <a:ahLst/>
              <a:cxnLst/>
              <a:rect l="l" t="t" r="r" b="b"/>
              <a:pathLst>
                <a:path w="4341" h="7620" extrusionOk="0">
                  <a:moveTo>
                    <a:pt x="3826" y="515"/>
                  </a:moveTo>
                  <a:lnTo>
                    <a:pt x="3826" y="7105"/>
                  </a:lnTo>
                  <a:lnTo>
                    <a:pt x="515" y="7105"/>
                  </a:lnTo>
                  <a:lnTo>
                    <a:pt x="515" y="515"/>
                  </a:lnTo>
                  <a:close/>
                  <a:moveTo>
                    <a:pt x="1" y="1"/>
                  </a:moveTo>
                  <a:lnTo>
                    <a:pt x="1" y="7619"/>
                  </a:lnTo>
                  <a:lnTo>
                    <a:pt x="4340" y="7619"/>
                  </a:lnTo>
                  <a:lnTo>
                    <a:pt x="43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5" name="Google Shape;1615;p20"/>
            <p:cNvSpPr/>
            <p:nvPr/>
          </p:nvSpPr>
          <p:spPr>
            <a:xfrm>
              <a:off x="3797925" y="1873475"/>
              <a:ext cx="587450" cy="177600"/>
            </a:xfrm>
            <a:custGeom>
              <a:avLst/>
              <a:gdLst/>
              <a:ahLst/>
              <a:cxnLst/>
              <a:rect l="l" t="t" r="r" b="b"/>
              <a:pathLst>
                <a:path w="23498" h="7104" extrusionOk="0">
                  <a:moveTo>
                    <a:pt x="0" y="0"/>
                  </a:moveTo>
                  <a:lnTo>
                    <a:pt x="0" y="7104"/>
                  </a:lnTo>
                  <a:lnTo>
                    <a:pt x="23498" y="7104"/>
                  </a:lnTo>
                  <a:lnTo>
                    <a:pt x="2349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6" name="Google Shape;1616;p20"/>
            <p:cNvSpPr/>
            <p:nvPr/>
          </p:nvSpPr>
          <p:spPr>
            <a:xfrm>
              <a:off x="3791500" y="1867025"/>
              <a:ext cx="600325" cy="190500"/>
            </a:xfrm>
            <a:custGeom>
              <a:avLst/>
              <a:gdLst/>
              <a:ahLst/>
              <a:cxnLst/>
              <a:rect l="l" t="t" r="r" b="b"/>
              <a:pathLst>
                <a:path w="24013" h="7620" extrusionOk="0">
                  <a:moveTo>
                    <a:pt x="23498" y="515"/>
                  </a:moveTo>
                  <a:lnTo>
                    <a:pt x="23498" y="7105"/>
                  </a:lnTo>
                  <a:lnTo>
                    <a:pt x="547" y="7105"/>
                  </a:lnTo>
                  <a:lnTo>
                    <a:pt x="547" y="515"/>
                  </a:lnTo>
                  <a:close/>
                  <a:moveTo>
                    <a:pt x="0" y="1"/>
                  </a:moveTo>
                  <a:lnTo>
                    <a:pt x="0" y="258"/>
                  </a:lnTo>
                  <a:lnTo>
                    <a:pt x="0" y="7619"/>
                  </a:lnTo>
                  <a:lnTo>
                    <a:pt x="24012" y="7619"/>
                  </a:lnTo>
                  <a:lnTo>
                    <a:pt x="240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7" name="Google Shape;1617;p20"/>
            <p:cNvSpPr/>
            <p:nvPr/>
          </p:nvSpPr>
          <p:spPr>
            <a:xfrm>
              <a:off x="4497050" y="1909625"/>
              <a:ext cx="89225" cy="90025"/>
            </a:xfrm>
            <a:custGeom>
              <a:avLst/>
              <a:gdLst/>
              <a:ahLst/>
              <a:cxnLst/>
              <a:rect l="l" t="t" r="r" b="b"/>
              <a:pathLst>
                <a:path w="3569" h="3601" extrusionOk="0">
                  <a:moveTo>
                    <a:pt x="1801" y="1"/>
                  </a:moveTo>
                  <a:cubicBezTo>
                    <a:pt x="805" y="1"/>
                    <a:pt x="1" y="804"/>
                    <a:pt x="1" y="1801"/>
                  </a:cubicBezTo>
                  <a:cubicBezTo>
                    <a:pt x="1" y="2797"/>
                    <a:pt x="805" y="3601"/>
                    <a:pt x="1801" y="3601"/>
                  </a:cubicBezTo>
                  <a:cubicBezTo>
                    <a:pt x="2765" y="3601"/>
                    <a:pt x="3569" y="2797"/>
                    <a:pt x="3569" y="1801"/>
                  </a:cubicBezTo>
                  <a:cubicBezTo>
                    <a:pt x="3569" y="804"/>
                    <a:pt x="2765" y="1"/>
                    <a:pt x="18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8" name="Google Shape;1618;p20"/>
            <p:cNvSpPr/>
            <p:nvPr/>
          </p:nvSpPr>
          <p:spPr>
            <a:xfrm>
              <a:off x="4490625" y="1903200"/>
              <a:ext cx="102900" cy="102875"/>
            </a:xfrm>
            <a:custGeom>
              <a:avLst/>
              <a:gdLst/>
              <a:ahLst/>
              <a:cxnLst/>
              <a:rect l="l" t="t" r="r" b="b"/>
              <a:pathLst>
                <a:path w="4116" h="4115" extrusionOk="0">
                  <a:moveTo>
                    <a:pt x="2058" y="547"/>
                  </a:moveTo>
                  <a:cubicBezTo>
                    <a:pt x="2894" y="547"/>
                    <a:pt x="3569" y="1222"/>
                    <a:pt x="3569" y="2058"/>
                  </a:cubicBezTo>
                  <a:cubicBezTo>
                    <a:pt x="3569" y="2893"/>
                    <a:pt x="2894" y="3568"/>
                    <a:pt x="2058" y="3568"/>
                  </a:cubicBezTo>
                  <a:cubicBezTo>
                    <a:pt x="1190" y="3568"/>
                    <a:pt x="515" y="2893"/>
                    <a:pt x="515" y="2058"/>
                  </a:cubicBezTo>
                  <a:cubicBezTo>
                    <a:pt x="515" y="1222"/>
                    <a:pt x="1190" y="547"/>
                    <a:pt x="2058" y="547"/>
                  </a:cubicBezTo>
                  <a:close/>
                  <a:moveTo>
                    <a:pt x="2058" y="0"/>
                  </a:moveTo>
                  <a:cubicBezTo>
                    <a:pt x="901" y="0"/>
                    <a:pt x="1" y="933"/>
                    <a:pt x="1" y="2058"/>
                  </a:cubicBezTo>
                  <a:cubicBezTo>
                    <a:pt x="1" y="3183"/>
                    <a:pt x="901" y="4115"/>
                    <a:pt x="2058" y="4115"/>
                  </a:cubicBezTo>
                  <a:cubicBezTo>
                    <a:pt x="3183" y="4115"/>
                    <a:pt x="4115" y="3183"/>
                    <a:pt x="4115" y="2058"/>
                  </a:cubicBezTo>
                  <a:cubicBezTo>
                    <a:pt x="4115" y="933"/>
                    <a:pt x="3183" y="0"/>
                    <a:pt x="20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9" name="Google Shape;1619;p20"/>
            <p:cNvSpPr/>
            <p:nvPr/>
          </p:nvSpPr>
          <p:spPr>
            <a:xfrm>
              <a:off x="4672250" y="1909625"/>
              <a:ext cx="89225" cy="90025"/>
            </a:xfrm>
            <a:custGeom>
              <a:avLst/>
              <a:gdLst/>
              <a:ahLst/>
              <a:cxnLst/>
              <a:rect l="l" t="t" r="r" b="b"/>
              <a:pathLst>
                <a:path w="3569" h="3601" extrusionOk="0">
                  <a:moveTo>
                    <a:pt x="1801" y="1"/>
                  </a:moveTo>
                  <a:cubicBezTo>
                    <a:pt x="804" y="1"/>
                    <a:pt x="0" y="804"/>
                    <a:pt x="0" y="1801"/>
                  </a:cubicBezTo>
                  <a:cubicBezTo>
                    <a:pt x="0" y="2797"/>
                    <a:pt x="804" y="3601"/>
                    <a:pt x="1801" y="3601"/>
                  </a:cubicBezTo>
                  <a:cubicBezTo>
                    <a:pt x="2797" y="3601"/>
                    <a:pt x="3568" y="2797"/>
                    <a:pt x="3568" y="1801"/>
                  </a:cubicBezTo>
                  <a:cubicBezTo>
                    <a:pt x="3568" y="804"/>
                    <a:pt x="2797" y="1"/>
                    <a:pt x="18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0" name="Google Shape;1620;p20"/>
            <p:cNvSpPr/>
            <p:nvPr/>
          </p:nvSpPr>
          <p:spPr>
            <a:xfrm>
              <a:off x="4665825" y="1903200"/>
              <a:ext cx="102875" cy="102875"/>
            </a:xfrm>
            <a:custGeom>
              <a:avLst/>
              <a:gdLst/>
              <a:ahLst/>
              <a:cxnLst/>
              <a:rect l="l" t="t" r="r" b="b"/>
              <a:pathLst>
                <a:path w="4115" h="4115" extrusionOk="0">
                  <a:moveTo>
                    <a:pt x="2058" y="547"/>
                  </a:moveTo>
                  <a:cubicBezTo>
                    <a:pt x="2893" y="547"/>
                    <a:pt x="3568" y="1222"/>
                    <a:pt x="3568" y="2058"/>
                  </a:cubicBezTo>
                  <a:cubicBezTo>
                    <a:pt x="3568" y="2893"/>
                    <a:pt x="2893" y="3568"/>
                    <a:pt x="2058" y="3568"/>
                  </a:cubicBezTo>
                  <a:cubicBezTo>
                    <a:pt x="1222" y="3568"/>
                    <a:pt x="515" y="2893"/>
                    <a:pt x="515" y="2058"/>
                  </a:cubicBezTo>
                  <a:cubicBezTo>
                    <a:pt x="515" y="1222"/>
                    <a:pt x="1222" y="547"/>
                    <a:pt x="2058" y="547"/>
                  </a:cubicBezTo>
                  <a:close/>
                  <a:moveTo>
                    <a:pt x="2058" y="0"/>
                  </a:moveTo>
                  <a:cubicBezTo>
                    <a:pt x="900" y="0"/>
                    <a:pt x="0" y="933"/>
                    <a:pt x="0" y="2058"/>
                  </a:cubicBezTo>
                  <a:cubicBezTo>
                    <a:pt x="0" y="3183"/>
                    <a:pt x="900" y="4115"/>
                    <a:pt x="2058" y="4115"/>
                  </a:cubicBezTo>
                  <a:cubicBezTo>
                    <a:pt x="3183" y="4115"/>
                    <a:pt x="4115" y="3183"/>
                    <a:pt x="4115" y="2058"/>
                  </a:cubicBezTo>
                  <a:cubicBezTo>
                    <a:pt x="4115" y="933"/>
                    <a:pt x="3183" y="0"/>
                    <a:pt x="20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1" name="Google Shape;1621;p20"/>
            <p:cNvSpPr/>
            <p:nvPr/>
          </p:nvSpPr>
          <p:spPr>
            <a:xfrm>
              <a:off x="4235900" y="1909625"/>
              <a:ext cx="89225" cy="90025"/>
            </a:xfrm>
            <a:custGeom>
              <a:avLst/>
              <a:gdLst/>
              <a:ahLst/>
              <a:cxnLst/>
              <a:rect l="l" t="t" r="r" b="b"/>
              <a:pathLst>
                <a:path w="3569" h="3601" extrusionOk="0">
                  <a:moveTo>
                    <a:pt x="1800" y="1"/>
                  </a:moveTo>
                  <a:cubicBezTo>
                    <a:pt x="804" y="1"/>
                    <a:pt x="0" y="804"/>
                    <a:pt x="0" y="1801"/>
                  </a:cubicBezTo>
                  <a:cubicBezTo>
                    <a:pt x="0" y="2797"/>
                    <a:pt x="804" y="3601"/>
                    <a:pt x="1800" y="3601"/>
                  </a:cubicBezTo>
                  <a:cubicBezTo>
                    <a:pt x="2764" y="3601"/>
                    <a:pt x="3568" y="2797"/>
                    <a:pt x="3568" y="1801"/>
                  </a:cubicBezTo>
                  <a:cubicBezTo>
                    <a:pt x="3568" y="804"/>
                    <a:pt x="2764" y="1"/>
                    <a:pt x="1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2" name="Google Shape;1622;p20"/>
            <p:cNvSpPr/>
            <p:nvPr/>
          </p:nvSpPr>
          <p:spPr>
            <a:xfrm>
              <a:off x="4229450" y="1903200"/>
              <a:ext cx="102900" cy="102875"/>
            </a:xfrm>
            <a:custGeom>
              <a:avLst/>
              <a:gdLst/>
              <a:ahLst/>
              <a:cxnLst/>
              <a:rect l="l" t="t" r="r" b="b"/>
              <a:pathLst>
                <a:path w="4116" h="4115" extrusionOk="0">
                  <a:moveTo>
                    <a:pt x="2058" y="547"/>
                  </a:moveTo>
                  <a:cubicBezTo>
                    <a:pt x="2894" y="547"/>
                    <a:pt x="3569" y="1222"/>
                    <a:pt x="3569" y="2058"/>
                  </a:cubicBezTo>
                  <a:cubicBezTo>
                    <a:pt x="3569" y="2893"/>
                    <a:pt x="2894" y="3568"/>
                    <a:pt x="2058" y="3568"/>
                  </a:cubicBezTo>
                  <a:cubicBezTo>
                    <a:pt x="1222" y="3568"/>
                    <a:pt x="515" y="2893"/>
                    <a:pt x="515" y="2058"/>
                  </a:cubicBezTo>
                  <a:cubicBezTo>
                    <a:pt x="515" y="1222"/>
                    <a:pt x="1222" y="547"/>
                    <a:pt x="2058" y="547"/>
                  </a:cubicBezTo>
                  <a:close/>
                  <a:moveTo>
                    <a:pt x="2058" y="0"/>
                  </a:moveTo>
                  <a:cubicBezTo>
                    <a:pt x="901" y="0"/>
                    <a:pt x="1" y="933"/>
                    <a:pt x="1" y="2058"/>
                  </a:cubicBezTo>
                  <a:cubicBezTo>
                    <a:pt x="1" y="3183"/>
                    <a:pt x="901" y="4115"/>
                    <a:pt x="2058" y="4115"/>
                  </a:cubicBezTo>
                  <a:cubicBezTo>
                    <a:pt x="3183" y="4115"/>
                    <a:pt x="4115" y="3183"/>
                    <a:pt x="4115" y="2058"/>
                  </a:cubicBezTo>
                  <a:cubicBezTo>
                    <a:pt x="4115" y="933"/>
                    <a:pt x="3183" y="0"/>
                    <a:pt x="20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3" name="Google Shape;1623;p20"/>
            <p:cNvSpPr/>
            <p:nvPr/>
          </p:nvSpPr>
          <p:spPr>
            <a:xfrm>
              <a:off x="3214500" y="2143475"/>
              <a:ext cx="1546975" cy="124600"/>
            </a:xfrm>
            <a:custGeom>
              <a:avLst/>
              <a:gdLst/>
              <a:ahLst/>
              <a:cxnLst/>
              <a:rect l="l" t="t" r="r" b="b"/>
              <a:pathLst>
                <a:path w="61879" h="4984" extrusionOk="0">
                  <a:moveTo>
                    <a:pt x="1" y="1"/>
                  </a:moveTo>
                  <a:lnTo>
                    <a:pt x="1" y="4983"/>
                  </a:lnTo>
                  <a:lnTo>
                    <a:pt x="61878" y="4983"/>
                  </a:lnTo>
                  <a:lnTo>
                    <a:pt x="618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4" name="Google Shape;1624;p20"/>
            <p:cNvSpPr/>
            <p:nvPr/>
          </p:nvSpPr>
          <p:spPr>
            <a:xfrm>
              <a:off x="3207275" y="2137050"/>
              <a:ext cx="1561425" cy="137450"/>
            </a:xfrm>
            <a:custGeom>
              <a:avLst/>
              <a:gdLst/>
              <a:ahLst/>
              <a:cxnLst/>
              <a:rect l="l" t="t" r="r" b="b"/>
              <a:pathLst>
                <a:path w="62457" h="5498" extrusionOk="0">
                  <a:moveTo>
                    <a:pt x="61910" y="547"/>
                  </a:moveTo>
                  <a:lnTo>
                    <a:pt x="61910" y="4951"/>
                  </a:lnTo>
                  <a:lnTo>
                    <a:pt x="547" y="4951"/>
                  </a:lnTo>
                  <a:lnTo>
                    <a:pt x="547" y="547"/>
                  </a:lnTo>
                  <a:close/>
                  <a:moveTo>
                    <a:pt x="0" y="0"/>
                  </a:moveTo>
                  <a:lnTo>
                    <a:pt x="0" y="5497"/>
                  </a:lnTo>
                  <a:lnTo>
                    <a:pt x="62457" y="5497"/>
                  </a:lnTo>
                  <a:lnTo>
                    <a:pt x="6245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5" name="Google Shape;1625;p20"/>
            <p:cNvSpPr/>
            <p:nvPr/>
          </p:nvSpPr>
          <p:spPr>
            <a:xfrm>
              <a:off x="3151025" y="2268050"/>
              <a:ext cx="1674725" cy="362450"/>
            </a:xfrm>
            <a:custGeom>
              <a:avLst/>
              <a:gdLst/>
              <a:ahLst/>
              <a:cxnLst/>
              <a:rect l="l" t="t" r="r" b="b"/>
              <a:pathLst>
                <a:path w="66989" h="14498" extrusionOk="0">
                  <a:moveTo>
                    <a:pt x="0" y="0"/>
                  </a:moveTo>
                  <a:lnTo>
                    <a:pt x="0" y="14497"/>
                  </a:lnTo>
                  <a:lnTo>
                    <a:pt x="66989" y="14497"/>
                  </a:lnTo>
                  <a:lnTo>
                    <a:pt x="66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6" name="Google Shape;1626;p20"/>
            <p:cNvSpPr/>
            <p:nvPr/>
          </p:nvSpPr>
          <p:spPr>
            <a:xfrm>
              <a:off x="3143775" y="2260800"/>
              <a:ext cx="1688425" cy="376125"/>
            </a:xfrm>
            <a:custGeom>
              <a:avLst/>
              <a:gdLst/>
              <a:ahLst/>
              <a:cxnLst/>
              <a:rect l="l" t="t" r="r" b="b"/>
              <a:pathLst>
                <a:path w="67537" h="15045" extrusionOk="0">
                  <a:moveTo>
                    <a:pt x="66990" y="547"/>
                  </a:moveTo>
                  <a:lnTo>
                    <a:pt x="66990" y="14530"/>
                  </a:lnTo>
                  <a:lnTo>
                    <a:pt x="547" y="14530"/>
                  </a:lnTo>
                  <a:lnTo>
                    <a:pt x="547" y="547"/>
                  </a:lnTo>
                  <a:close/>
                  <a:moveTo>
                    <a:pt x="1" y="1"/>
                  </a:moveTo>
                  <a:lnTo>
                    <a:pt x="1" y="15044"/>
                  </a:lnTo>
                  <a:lnTo>
                    <a:pt x="67536" y="15044"/>
                  </a:lnTo>
                  <a:lnTo>
                    <a:pt x="675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7" name="Google Shape;1627;p20"/>
            <p:cNvSpPr/>
            <p:nvPr/>
          </p:nvSpPr>
          <p:spPr>
            <a:xfrm>
              <a:off x="3358350" y="2360450"/>
              <a:ext cx="95650" cy="177625"/>
            </a:xfrm>
            <a:custGeom>
              <a:avLst/>
              <a:gdLst/>
              <a:ahLst/>
              <a:cxnLst/>
              <a:rect l="l" t="t" r="r" b="b"/>
              <a:pathLst>
                <a:path w="3826" h="7105" extrusionOk="0">
                  <a:moveTo>
                    <a:pt x="0" y="1"/>
                  </a:moveTo>
                  <a:lnTo>
                    <a:pt x="0" y="7105"/>
                  </a:lnTo>
                  <a:lnTo>
                    <a:pt x="3826" y="7105"/>
                  </a:lnTo>
                  <a:lnTo>
                    <a:pt x="38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8" name="Google Shape;1628;p20"/>
            <p:cNvSpPr/>
            <p:nvPr/>
          </p:nvSpPr>
          <p:spPr>
            <a:xfrm>
              <a:off x="3351925" y="2354025"/>
              <a:ext cx="108500" cy="190475"/>
            </a:xfrm>
            <a:custGeom>
              <a:avLst/>
              <a:gdLst/>
              <a:ahLst/>
              <a:cxnLst/>
              <a:rect l="l" t="t" r="r" b="b"/>
              <a:pathLst>
                <a:path w="4340" h="7619" extrusionOk="0">
                  <a:moveTo>
                    <a:pt x="3825" y="515"/>
                  </a:moveTo>
                  <a:lnTo>
                    <a:pt x="3825" y="7104"/>
                  </a:lnTo>
                  <a:lnTo>
                    <a:pt x="515" y="7104"/>
                  </a:lnTo>
                  <a:lnTo>
                    <a:pt x="515" y="515"/>
                  </a:lnTo>
                  <a:close/>
                  <a:moveTo>
                    <a:pt x="0" y="0"/>
                  </a:moveTo>
                  <a:lnTo>
                    <a:pt x="0" y="7619"/>
                  </a:lnTo>
                  <a:lnTo>
                    <a:pt x="4340" y="7619"/>
                  </a:lnTo>
                  <a:lnTo>
                    <a:pt x="43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9" name="Google Shape;1629;p20"/>
            <p:cNvSpPr/>
            <p:nvPr/>
          </p:nvSpPr>
          <p:spPr>
            <a:xfrm>
              <a:off x="3651675" y="2360450"/>
              <a:ext cx="95650" cy="177625"/>
            </a:xfrm>
            <a:custGeom>
              <a:avLst/>
              <a:gdLst/>
              <a:ahLst/>
              <a:cxnLst/>
              <a:rect l="l" t="t" r="r" b="b"/>
              <a:pathLst>
                <a:path w="3826" h="7105" extrusionOk="0">
                  <a:moveTo>
                    <a:pt x="0" y="1"/>
                  </a:moveTo>
                  <a:lnTo>
                    <a:pt x="0" y="7105"/>
                  </a:lnTo>
                  <a:lnTo>
                    <a:pt x="3825" y="7105"/>
                  </a:lnTo>
                  <a:lnTo>
                    <a:pt x="382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0" name="Google Shape;1630;p20"/>
            <p:cNvSpPr/>
            <p:nvPr/>
          </p:nvSpPr>
          <p:spPr>
            <a:xfrm>
              <a:off x="3645225" y="2354025"/>
              <a:ext cx="108525" cy="190475"/>
            </a:xfrm>
            <a:custGeom>
              <a:avLst/>
              <a:gdLst/>
              <a:ahLst/>
              <a:cxnLst/>
              <a:rect l="l" t="t" r="r" b="b"/>
              <a:pathLst>
                <a:path w="4341" h="7619" extrusionOk="0">
                  <a:moveTo>
                    <a:pt x="3826" y="515"/>
                  </a:moveTo>
                  <a:lnTo>
                    <a:pt x="3826" y="7104"/>
                  </a:lnTo>
                  <a:lnTo>
                    <a:pt x="515" y="7104"/>
                  </a:lnTo>
                  <a:lnTo>
                    <a:pt x="515" y="515"/>
                  </a:lnTo>
                  <a:close/>
                  <a:moveTo>
                    <a:pt x="1" y="0"/>
                  </a:moveTo>
                  <a:lnTo>
                    <a:pt x="1" y="7619"/>
                  </a:lnTo>
                  <a:lnTo>
                    <a:pt x="4340" y="7619"/>
                  </a:lnTo>
                  <a:lnTo>
                    <a:pt x="43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1" name="Google Shape;1631;p20"/>
            <p:cNvSpPr/>
            <p:nvPr/>
          </p:nvSpPr>
          <p:spPr>
            <a:xfrm>
              <a:off x="3505400" y="2360450"/>
              <a:ext cx="95650" cy="177625"/>
            </a:xfrm>
            <a:custGeom>
              <a:avLst/>
              <a:gdLst/>
              <a:ahLst/>
              <a:cxnLst/>
              <a:rect l="l" t="t" r="r" b="b"/>
              <a:pathLst>
                <a:path w="3826" h="7105" extrusionOk="0">
                  <a:moveTo>
                    <a:pt x="1" y="1"/>
                  </a:moveTo>
                  <a:lnTo>
                    <a:pt x="1" y="7105"/>
                  </a:lnTo>
                  <a:lnTo>
                    <a:pt x="3826" y="7105"/>
                  </a:lnTo>
                  <a:lnTo>
                    <a:pt x="38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2" name="Google Shape;1632;p20"/>
            <p:cNvSpPr/>
            <p:nvPr/>
          </p:nvSpPr>
          <p:spPr>
            <a:xfrm>
              <a:off x="3498175" y="2354025"/>
              <a:ext cx="109325" cy="190475"/>
            </a:xfrm>
            <a:custGeom>
              <a:avLst/>
              <a:gdLst/>
              <a:ahLst/>
              <a:cxnLst/>
              <a:rect l="l" t="t" r="r" b="b"/>
              <a:pathLst>
                <a:path w="4373" h="7619" extrusionOk="0">
                  <a:moveTo>
                    <a:pt x="3826" y="515"/>
                  </a:moveTo>
                  <a:lnTo>
                    <a:pt x="3826" y="7104"/>
                  </a:lnTo>
                  <a:lnTo>
                    <a:pt x="547" y="7104"/>
                  </a:lnTo>
                  <a:lnTo>
                    <a:pt x="547" y="515"/>
                  </a:lnTo>
                  <a:close/>
                  <a:moveTo>
                    <a:pt x="0" y="0"/>
                  </a:moveTo>
                  <a:lnTo>
                    <a:pt x="0" y="7619"/>
                  </a:lnTo>
                  <a:lnTo>
                    <a:pt x="4372" y="7619"/>
                  </a:lnTo>
                  <a:lnTo>
                    <a:pt x="43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3" name="Google Shape;1633;p20"/>
            <p:cNvSpPr/>
            <p:nvPr/>
          </p:nvSpPr>
          <p:spPr>
            <a:xfrm>
              <a:off x="3231375" y="2360450"/>
              <a:ext cx="76375" cy="177625"/>
            </a:xfrm>
            <a:custGeom>
              <a:avLst/>
              <a:gdLst/>
              <a:ahLst/>
              <a:cxnLst/>
              <a:rect l="l" t="t" r="r" b="b"/>
              <a:pathLst>
                <a:path w="3055" h="7105" extrusionOk="0">
                  <a:moveTo>
                    <a:pt x="1" y="1"/>
                  </a:moveTo>
                  <a:lnTo>
                    <a:pt x="1" y="7105"/>
                  </a:lnTo>
                  <a:lnTo>
                    <a:pt x="3054" y="7105"/>
                  </a:lnTo>
                  <a:lnTo>
                    <a:pt x="305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4" name="Google Shape;1634;p20"/>
            <p:cNvSpPr/>
            <p:nvPr/>
          </p:nvSpPr>
          <p:spPr>
            <a:xfrm>
              <a:off x="3224950" y="2354025"/>
              <a:ext cx="89225" cy="190475"/>
            </a:xfrm>
            <a:custGeom>
              <a:avLst/>
              <a:gdLst/>
              <a:ahLst/>
              <a:cxnLst/>
              <a:rect l="l" t="t" r="r" b="b"/>
              <a:pathLst>
                <a:path w="3569" h="7619" extrusionOk="0">
                  <a:moveTo>
                    <a:pt x="3022" y="515"/>
                  </a:moveTo>
                  <a:lnTo>
                    <a:pt x="3022" y="7104"/>
                  </a:lnTo>
                  <a:lnTo>
                    <a:pt x="515" y="7104"/>
                  </a:lnTo>
                  <a:lnTo>
                    <a:pt x="515" y="515"/>
                  </a:lnTo>
                  <a:close/>
                  <a:moveTo>
                    <a:pt x="0" y="0"/>
                  </a:moveTo>
                  <a:lnTo>
                    <a:pt x="0" y="7619"/>
                  </a:lnTo>
                  <a:lnTo>
                    <a:pt x="3568" y="7619"/>
                  </a:lnTo>
                  <a:lnTo>
                    <a:pt x="35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5" name="Google Shape;1635;p20"/>
            <p:cNvSpPr/>
            <p:nvPr/>
          </p:nvSpPr>
          <p:spPr>
            <a:xfrm>
              <a:off x="3797925" y="2360450"/>
              <a:ext cx="587450" cy="177625"/>
            </a:xfrm>
            <a:custGeom>
              <a:avLst/>
              <a:gdLst/>
              <a:ahLst/>
              <a:cxnLst/>
              <a:rect l="l" t="t" r="r" b="b"/>
              <a:pathLst>
                <a:path w="23498" h="7105" extrusionOk="0">
                  <a:moveTo>
                    <a:pt x="0" y="1"/>
                  </a:moveTo>
                  <a:lnTo>
                    <a:pt x="0" y="7105"/>
                  </a:lnTo>
                  <a:lnTo>
                    <a:pt x="23498" y="7105"/>
                  </a:lnTo>
                  <a:lnTo>
                    <a:pt x="234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6" name="Google Shape;1636;p20"/>
            <p:cNvSpPr/>
            <p:nvPr/>
          </p:nvSpPr>
          <p:spPr>
            <a:xfrm>
              <a:off x="3791500" y="2354025"/>
              <a:ext cx="600325" cy="190475"/>
            </a:xfrm>
            <a:custGeom>
              <a:avLst/>
              <a:gdLst/>
              <a:ahLst/>
              <a:cxnLst/>
              <a:rect l="l" t="t" r="r" b="b"/>
              <a:pathLst>
                <a:path w="24013" h="7619" extrusionOk="0">
                  <a:moveTo>
                    <a:pt x="23498" y="515"/>
                  </a:moveTo>
                  <a:lnTo>
                    <a:pt x="23498" y="7104"/>
                  </a:lnTo>
                  <a:lnTo>
                    <a:pt x="547" y="7104"/>
                  </a:lnTo>
                  <a:lnTo>
                    <a:pt x="547" y="515"/>
                  </a:lnTo>
                  <a:close/>
                  <a:moveTo>
                    <a:pt x="0" y="0"/>
                  </a:moveTo>
                  <a:lnTo>
                    <a:pt x="0" y="258"/>
                  </a:lnTo>
                  <a:lnTo>
                    <a:pt x="0" y="7619"/>
                  </a:lnTo>
                  <a:lnTo>
                    <a:pt x="24012" y="7619"/>
                  </a:lnTo>
                  <a:lnTo>
                    <a:pt x="240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7" name="Google Shape;1637;p20"/>
            <p:cNvSpPr/>
            <p:nvPr/>
          </p:nvSpPr>
          <p:spPr>
            <a:xfrm>
              <a:off x="4497050" y="2396625"/>
              <a:ext cx="89225" cy="89225"/>
            </a:xfrm>
            <a:custGeom>
              <a:avLst/>
              <a:gdLst/>
              <a:ahLst/>
              <a:cxnLst/>
              <a:rect l="l" t="t" r="r" b="b"/>
              <a:pathLst>
                <a:path w="3569" h="3569" extrusionOk="0">
                  <a:moveTo>
                    <a:pt x="1801" y="0"/>
                  </a:moveTo>
                  <a:cubicBezTo>
                    <a:pt x="805" y="0"/>
                    <a:pt x="1" y="804"/>
                    <a:pt x="1" y="1800"/>
                  </a:cubicBezTo>
                  <a:cubicBezTo>
                    <a:pt x="1" y="2797"/>
                    <a:pt x="805" y="3568"/>
                    <a:pt x="1801" y="3568"/>
                  </a:cubicBezTo>
                  <a:cubicBezTo>
                    <a:pt x="2765" y="3568"/>
                    <a:pt x="3569" y="2797"/>
                    <a:pt x="3569" y="1800"/>
                  </a:cubicBezTo>
                  <a:cubicBezTo>
                    <a:pt x="3569" y="804"/>
                    <a:pt x="2765" y="0"/>
                    <a:pt x="18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8" name="Google Shape;1638;p20"/>
            <p:cNvSpPr/>
            <p:nvPr/>
          </p:nvSpPr>
          <p:spPr>
            <a:xfrm>
              <a:off x="4490625" y="2390175"/>
              <a:ext cx="102900" cy="102900"/>
            </a:xfrm>
            <a:custGeom>
              <a:avLst/>
              <a:gdLst/>
              <a:ahLst/>
              <a:cxnLst/>
              <a:rect l="l" t="t" r="r" b="b"/>
              <a:pathLst>
                <a:path w="4116" h="4116" extrusionOk="0">
                  <a:moveTo>
                    <a:pt x="2058" y="515"/>
                  </a:moveTo>
                  <a:cubicBezTo>
                    <a:pt x="2894" y="515"/>
                    <a:pt x="3569" y="1222"/>
                    <a:pt x="3569" y="2058"/>
                  </a:cubicBezTo>
                  <a:cubicBezTo>
                    <a:pt x="3569" y="2894"/>
                    <a:pt x="2894" y="3569"/>
                    <a:pt x="2058" y="3569"/>
                  </a:cubicBezTo>
                  <a:cubicBezTo>
                    <a:pt x="1190" y="3569"/>
                    <a:pt x="515" y="2894"/>
                    <a:pt x="515" y="2058"/>
                  </a:cubicBezTo>
                  <a:cubicBezTo>
                    <a:pt x="515" y="1222"/>
                    <a:pt x="1190" y="515"/>
                    <a:pt x="2058" y="515"/>
                  </a:cubicBezTo>
                  <a:close/>
                  <a:moveTo>
                    <a:pt x="2058" y="1"/>
                  </a:moveTo>
                  <a:cubicBezTo>
                    <a:pt x="901" y="1"/>
                    <a:pt x="1" y="901"/>
                    <a:pt x="1" y="2058"/>
                  </a:cubicBezTo>
                  <a:cubicBezTo>
                    <a:pt x="1" y="3183"/>
                    <a:pt x="901" y="4115"/>
                    <a:pt x="2058" y="4115"/>
                  </a:cubicBezTo>
                  <a:cubicBezTo>
                    <a:pt x="3183" y="4115"/>
                    <a:pt x="4115" y="3183"/>
                    <a:pt x="4115" y="2058"/>
                  </a:cubicBezTo>
                  <a:cubicBezTo>
                    <a:pt x="4115" y="901"/>
                    <a:pt x="3183" y="1"/>
                    <a:pt x="20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9" name="Google Shape;1639;p20"/>
            <p:cNvSpPr/>
            <p:nvPr/>
          </p:nvSpPr>
          <p:spPr>
            <a:xfrm>
              <a:off x="4672250" y="2396625"/>
              <a:ext cx="89225" cy="89225"/>
            </a:xfrm>
            <a:custGeom>
              <a:avLst/>
              <a:gdLst/>
              <a:ahLst/>
              <a:cxnLst/>
              <a:rect l="l" t="t" r="r" b="b"/>
              <a:pathLst>
                <a:path w="3569" h="3569" extrusionOk="0">
                  <a:moveTo>
                    <a:pt x="1801" y="0"/>
                  </a:moveTo>
                  <a:cubicBezTo>
                    <a:pt x="804" y="0"/>
                    <a:pt x="0" y="804"/>
                    <a:pt x="0" y="1800"/>
                  </a:cubicBezTo>
                  <a:cubicBezTo>
                    <a:pt x="0" y="2797"/>
                    <a:pt x="804" y="3568"/>
                    <a:pt x="1801" y="3568"/>
                  </a:cubicBezTo>
                  <a:cubicBezTo>
                    <a:pt x="2797" y="3568"/>
                    <a:pt x="3568" y="2797"/>
                    <a:pt x="3568" y="1800"/>
                  </a:cubicBezTo>
                  <a:cubicBezTo>
                    <a:pt x="3568" y="804"/>
                    <a:pt x="2797" y="0"/>
                    <a:pt x="18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0" name="Google Shape;1640;p20"/>
            <p:cNvSpPr/>
            <p:nvPr/>
          </p:nvSpPr>
          <p:spPr>
            <a:xfrm>
              <a:off x="4665825" y="2390175"/>
              <a:ext cx="102875" cy="102900"/>
            </a:xfrm>
            <a:custGeom>
              <a:avLst/>
              <a:gdLst/>
              <a:ahLst/>
              <a:cxnLst/>
              <a:rect l="l" t="t" r="r" b="b"/>
              <a:pathLst>
                <a:path w="4115" h="4116" extrusionOk="0">
                  <a:moveTo>
                    <a:pt x="2058" y="515"/>
                  </a:moveTo>
                  <a:cubicBezTo>
                    <a:pt x="2893" y="515"/>
                    <a:pt x="3568" y="1222"/>
                    <a:pt x="3568" y="2058"/>
                  </a:cubicBezTo>
                  <a:cubicBezTo>
                    <a:pt x="3568" y="2894"/>
                    <a:pt x="2893" y="3569"/>
                    <a:pt x="2058" y="3569"/>
                  </a:cubicBezTo>
                  <a:cubicBezTo>
                    <a:pt x="1222" y="3569"/>
                    <a:pt x="515" y="2894"/>
                    <a:pt x="515" y="2058"/>
                  </a:cubicBezTo>
                  <a:cubicBezTo>
                    <a:pt x="515" y="1222"/>
                    <a:pt x="1222" y="515"/>
                    <a:pt x="2058" y="515"/>
                  </a:cubicBezTo>
                  <a:close/>
                  <a:moveTo>
                    <a:pt x="2058" y="1"/>
                  </a:moveTo>
                  <a:cubicBezTo>
                    <a:pt x="900" y="1"/>
                    <a:pt x="0" y="901"/>
                    <a:pt x="0" y="2058"/>
                  </a:cubicBezTo>
                  <a:cubicBezTo>
                    <a:pt x="0" y="3183"/>
                    <a:pt x="900" y="4115"/>
                    <a:pt x="2058" y="4115"/>
                  </a:cubicBezTo>
                  <a:cubicBezTo>
                    <a:pt x="3183" y="4115"/>
                    <a:pt x="4115" y="3183"/>
                    <a:pt x="4115" y="2058"/>
                  </a:cubicBezTo>
                  <a:cubicBezTo>
                    <a:pt x="4115" y="901"/>
                    <a:pt x="3183" y="1"/>
                    <a:pt x="20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1" name="Google Shape;1641;p20"/>
            <p:cNvSpPr/>
            <p:nvPr/>
          </p:nvSpPr>
          <p:spPr>
            <a:xfrm>
              <a:off x="4235900" y="2396625"/>
              <a:ext cx="89225" cy="89225"/>
            </a:xfrm>
            <a:custGeom>
              <a:avLst/>
              <a:gdLst/>
              <a:ahLst/>
              <a:cxnLst/>
              <a:rect l="l" t="t" r="r" b="b"/>
              <a:pathLst>
                <a:path w="3569" h="3569" extrusionOk="0">
                  <a:moveTo>
                    <a:pt x="1800" y="0"/>
                  </a:moveTo>
                  <a:cubicBezTo>
                    <a:pt x="804" y="0"/>
                    <a:pt x="0" y="804"/>
                    <a:pt x="0" y="1800"/>
                  </a:cubicBezTo>
                  <a:cubicBezTo>
                    <a:pt x="0" y="2797"/>
                    <a:pt x="804" y="3568"/>
                    <a:pt x="1800" y="3568"/>
                  </a:cubicBezTo>
                  <a:cubicBezTo>
                    <a:pt x="2764" y="3568"/>
                    <a:pt x="3568" y="2797"/>
                    <a:pt x="3568" y="1800"/>
                  </a:cubicBezTo>
                  <a:cubicBezTo>
                    <a:pt x="3568" y="804"/>
                    <a:pt x="2764" y="0"/>
                    <a:pt x="18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2" name="Google Shape;1642;p20"/>
            <p:cNvSpPr/>
            <p:nvPr/>
          </p:nvSpPr>
          <p:spPr>
            <a:xfrm>
              <a:off x="4229450" y="2390175"/>
              <a:ext cx="102900" cy="102900"/>
            </a:xfrm>
            <a:custGeom>
              <a:avLst/>
              <a:gdLst/>
              <a:ahLst/>
              <a:cxnLst/>
              <a:rect l="l" t="t" r="r" b="b"/>
              <a:pathLst>
                <a:path w="4116" h="4116" extrusionOk="0">
                  <a:moveTo>
                    <a:pt x="2058" y="515"/>
                  </a:moveTo>
                  <a:cubicBezTo>
                    <a:pt x="2894" y="515"/>
                    <a:pt x="3569" y="1222"/>
                    <a:pt x="3569" y="2058"/>
                  </a:cubicBezTo>
                  <a:cubicBezTo>
                    <a:pt x="3569" y="2894"/>
                    <a:pt x="2894" y="3569"/>
                    <a:pt x="2058" y="3569"/>
                  </a:cubicBezTo>
                  <a:cubicBezTo>
                    <a:pt x="1222" y="3569"/>
                    <a:pt x="515" y="2894"/>
                    <a:pt x="515" y="2058"/>
                  </a:cubicBezTo>
                  <a:cubicBezTo>
                    <a:pt x="515" y="1222"/>
                    <a:pt x="1222" y="515"/>
                    <a:pt x="2058" y="515"/>
                  </a:cubicBezTo>
                  <a:close/>
                  <a:moveTo>
                    <a:pt x="2058" y="1"/>
                  </a:moveTo>
                  <a:cubicBezTo>
                    <a:pt x="901" y="1"/>
                    <a:pt x="1" y="901"/>
                    <a:pt x="1" y="2058"/>
                  </a:cubicBezTo>
                  <a:cubicBezTo>
                    <a:pt x="1" y="3183"/>
                    <a:pt x="901" y="4115"/>
                    <a:pt x="2058" y="4115"/>
                  </a:cubicBezTo>
                  <a:cubicBezTo>
                    <a:pt x="3183" y="4115"/>
                    <a:pt x="4115" y="3183"/>
                    <a:pt x="4115" y="2058"/>
                  </a:cubicBezTo>
                  <a:cubicBezTo>
                    <a:pt x="4115" y="901"/>
                    <a:pt x="3183" y="1"/>
                    <a:pt x="20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3" name="Google Shape;1643;p20"/>
            <p:cNvSpPr/>
            <p:nvPr/>
          </p:nvSpPr>
          <p:spPr>
            <a:xfrm>
              <a:off x="3214500" y="2630475"/>
              <a:ext cx="1546975" cy="124575"/>
            </a:xfrm>
            <a:custGeom>
              <a:avLst/>
              <a:gdLst/>
              <a:ahLst/>
              <a:cxnLst/>
              <a:rect l="l" t="t" r="r" b="b"/>
              <a:pathLst>
                <a:path w="61879" h="4983" extrusionOk="0">
                  <a:moveTo>
                    <a:pt x="1" y="0"/>
                  </a:moveTo>
                  <a:lnTo>
                    <a:pt x="1" y="4983"/>
                  </a:lnTo>
                  <a:lnTo>
                    <a:pt x="61878" y="4983"/>
                  </a:lnTo>
                  <a:lnTo>
                    <a:pt x="618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4" name="Google Shape;1644;p20"/>
            <p:cNvSpPr/>
            <p:nvPr/>
          </p:nvSpPr>
          <p:spPr>
            <a:xfrm>
              <a:off x="3207275" y="2624050"/>
              <a:ext cx="1561425" cy="137425"/>
            </a:xfrm>
            <a:custGeom>
              <a:avLst/>
              <a:gdLst/>
              <a:ahLst/>
              <a:cxnLst/>
              <a:rect l="l" t="t" r="r" b="b"/>
              <a:pathLst>
                <a:path w="62457" h="5497" extrusionOk="0">
                  <a:moveTo>
                    <a:pt x="61910" y="514"/>
                  </a:moveTo>
                  <a:lnTo>
                    <a:pt x="61910" y="4950"/>
                  </a:lnTo>
                  <a:lnTo>
                    <a:pt x="547" y="4950"/>
                  </a:lnTo>
                  <a:lnTo>
                    <a:pt x="547" y="514"/>
                  </a:lnTo>
                  <a:close/>
                  <a:moveTo>
                    <a:pt x="0" y="0"/>
                  </a:moveTo>
                  <a:lnTo>
                    <a:pt x="0" y="5497"/>
                  </a:lnTo>
                  <a:lnTo>
                    <a:pt x="62457" y="5497"/>
                  </a:lnTo>
                  <a:lnTo>
                    <a:pt x="6245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5" name="Google Shape;1645;p20"/>
            <p:cNvSpPr/>
            <p:nvPr/>
          </p:nvSpPr>
          <p:spPr>
            <a:xfrm>
              <a:off x="3151025" y="2755025"/>
              <a:ext cx="1674725" cy="362450"/>
            </a:xfrm>
            <a:custGeom>
              <a:avLst/>
              <a:gdLst/>
              <a:ahLst/>
              <a:cxnLst/>
              <a:rect l="l" t="t" r="r" b="b"/>
              <a:pathLst>
                <a:path w="66989" h="14498" extrusionOk="0">
                  <a:moveTo>
                    <a:pt x="0" y="1"/>
                  </a:moveTo>
                  <a:lnTo>
                    <a:pt x="0" y="14498"/>
                  </a:lnTo>
                  <a:lnTo>
                    <a:pt x="66989" y="14498"/>
                  </a:lnTo>
                  <a:lnTo>
                    <a:pt x="66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6" name="Google Shape;1646;p20"/>
            <p:cNvSpPr/>
            <p:nvPr/>
          </p:nvSpPr>
          <p:spPr>
            <a:xfrm>
              <a:off x="3143775" y="2747800"/>
              <a:ext cx="1688425" cy="376100"/>
            </a:xfrm>
            <a:custGeom>
              <a:avLst/>
              <a:gdLst/>
              <a:ahLst/>
              <a:cxnLst/>
              <a:rect l="l" t="t" r="r" b="b"/>
              <a:pathLst>
                <a:path w="67537" h="15044" extrusionOk="0">
                  <a:moveTo>
                    <a:pt x="66990" y="547"/>
                  </a:moveTo>
                  <a:lnTo>
                    <a:pt x="66990" y="14530"/>
                  </a:lnTo>
                  <a:lnTo>
                    <a:pt x="547" y="14530"/>
                  </a:lnTo>
                  <a:lnTo>
                    <a:pt x="547" y="547"/>
                  </a:lnTo>
                  <a:close/>
                  <a:moveTo>
                    <a:pt x="1" y="0"/>
                  </a:moveTo>
                  <a:lnTo>
                    <a:pt x="1" y="15044"/>
                  </a:lnTo>
                  <a:lnTo>
                    <a:pt x="67536" y="15044"/>
                  </a:lnTo>
                  <a:lnTo>
                    <a:pt x="6753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7" name="Google Shape;1647;p20"/>
            <p:cNvSpPr/>
            <p:nvPr/>
          </p:nvSpPr>
          <p:spPr>
            <a:xfrm>
              <a:off x="3505400" y="2847450"/>
              <a:ext cx="95650" cy="177625"/>
            </a:xfrm>
            <a:custGeom>
              <a:avLst/>
              <a:gdLst/>
              <a:ahLst/>
              <a:cxnLst/>
              <a:rect l="l" t="t" r="r" b="b"/>
              <a:pathLst>
                <a:path w="3826" h="7105" extrusionOk="0">
                  <a:moveTo>
                    <a:pt x="1" y="0"/>
                  </a:moveTo>
                  <a:lnTo>
                    <a:pt x="1" y="7104"/>
                  </a:lnTo>
                  <a:lnTo>
                    <a:pt x="3826" y="7104"/>
                  </a:lnTo>
                  <a:lnTo>
                    <a:pt x="38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8" name="Google Shape;1648;p20"/>
            <p:cNvSpPr/>
            <p:nvPr/>
          </p:nvSpPr>
          <p:spPr>
            <a:xfrm>
              <a:off x="3498175" y="2840200"/>
              <a:ext cx="109325" cy="191300"/>
            </a:xfrm>
            <a:custGeom>
              <a:avLst/>
              <a:gdLst/>
              <a:ahLst/>
              <a:cxnLst/>
              <a:rect l="l" t="t" r="r" b="b"/>
              <a:pathLst>
                <a:path w="4373" h="7652" extrusionOk="0">
                  <a:moveTo>
                    <a:pt x="3826" y="547"/>
                  </a:moveTo>
                  <a:lnTo>
                    <a:pt x="3826" y="7137"/>
                  </a:lnTo>
                  <a:lnTo>
                    <a:pt x="547" y="7137"/>
                  </a:lnTo>
                  <a:lnTo>
                    <a:pt x="547" y="547"/>
                  </a:lnTo>
                  <a:close/>
                  <a:moveTo>
                    <a:pt x="0" y="1"/>
                  </a:moveTo>
                  <a:lnTo>
                    <a:pt x="0" y="7651"/>
                  </a:lnTo>
                  <a:lnTo>
                    <a:pt x="4372" y="7651"/>
                  </a:lnTo>
                  <a:lnTo>
                    <a:pt x="437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9" name="Google Shape;1649;p20"/>
            <p:cNvSpPr/>
            <p:nvPr/>
          </p:nvSpPr>
          <p:spPr>
            <a:xfrm>
              <a:off x="3651675" y="2847450"/>
              <a:ext cx="95650" cy="177625"/>
            </a:xfrm>
            <a:custGeom>
              <a:avLst/>
              <a:gdLst/>
              <a:ahLst/>
              <a:cxnLst/>
              <a:rect l="l" t="t" r="r" b="b"/>
              <a:pathLst>
                <a:path w="3826" h="7105" extrusionOk="0">
                  <a:moveTo>
                    <a:pt x="0" y="0"/>
                  </a:moveTo>
                  <a:lnTo>
                    <a:pt x="0" y="7104"/>
                  </a:lnTo>
                  <a:lnTo>
                    <a:pt x="3825" y="7104"/>
                  </a:lnTo>
                  <a:lnTo>
                    <a:pt x="38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0" name="Google Shape;1650;p20"/>
            <p:cNvSpPr/>
            <p:nvPr/>
          </p:nvSpPr>
          <p:spPr>
            <a:xfrm>
              <a:off x="3645225" y="2840200"/>
              <a:ext cx="108525" cy="191300"/>
            </a:xfrm>
            <a:custGeom>
              <a:avLst/>
              <a:gdLst/>
              <a:ahLst/>
              <a:cxnLst/>
              <a:rect l="l" t="t" r="r" b="b"/>
              <a:pathLst>
                <a:path w="4341" h="7652" extrusionOk="0">
                  <a:moveTo>
                    <a:pt x="3826" y="547"/>
                  </a:moveTo>
                  <a:lnTo>
                    <a:pt x="3826" y="7137"/>
                  </a:lnTo>
                  <a:lnTo>
                    <a:pt x="515" y="7137"/>
                  </a:lnTo>
                  <a:lnTo>
                    <a:pt x="515" y="547"/>
                  </a:lnTo>
                  <a:close/>
                  <a:moveTo>
                    <a:pt x="1" y="1"/>
                  </a:moveTo>
                  <a:lnTo>
                    <a:pt x="1" y="7651"/>
                  </a:lnTo>
                  <a:lnTo>
                    <a:pt x="4340" y="7651"/>
                  </a:lnTo>
                  <a:lnTo>
                    <a:pt x="43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1" name="Google Shape;1651;p20"/>
            <p:cNvSpPr/>
            <p:nvPr/>
          </p:nvSpPr>
          <p:spPr>
            <a:xfrm>
              <a:off x="3358350" y="2847450"/>
              <a:ext cx="95650" cy="177625"/>
            </a:xfrm>
            <a:custGeom>
              <a:avLst/>
              <a:gdLst/>
              <a:ahLst/>
              <a:cxnLst/>
              <a:rect l="l" t="t" r="r" b="b"/>
              <a:pathLst>
                <a:path w="3826" h="7105" extrusionOk="0">
                  <a:moveTo>
                    <a:pt x="0" y="0"/>
                  </a:moveTo>
                  <a:lnTo>
                    <a:pt x="0" y="7104"/>
                  </a:lnTo>
                  <a:lnTo>
                    <a:pt x="3826" y="7104"/>
                  </a:lnTo>
                  <a:lnTo>
                    <a:pt x="38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2" name="Google Shape;1652;p20"/>
            <p:cNvSpPr/>
            <p:nvPr/>
          </p:nvSpPr>
          <p:spPr>
            <a:xfrm>
              <a:off x="3351925" y="2840200"/>
              <a:ext cx="108500" cy="191300"/>
            </a:xfrm>
            <a:custGeom>
              <a:avLst/>
              <a:gdLst/>
              <a:ahLst/>
              <a:cxnLst/>
              <a:rect l="l" t="t" r="r" b="b"/>
              <a:pathLst>
                <a:path w="4340" h="7652" extrusionOk="0">
                  <a:moveTo>
                    <a:pt x="3825" y="547"/>
                  </a:moveTo>
                  <a:lnTo>
                    <a:pt x="3825" y="7137"/>
                  </a:lnTo>
                  <a:lnTo>
                    <a:pt x="515" y="7137"/>
                  </a:lnTo>
                  <a:lnTo>
                    <a:pt x="515" y="547"/>
                  </a:lnTo>
                  <a:close/>
                  <a:moveTo>
                    <a:pt x="0" y="1"/>
                  </a:moveTo>
                  <a:lnTo>
                    <a:pt x="0" y="7651"/>
                  </a:lnTo>
                  <a:lnTo>
                    <a:pt x="4340" y="7651"/>
                  </a:lnTo>
                  <a:lnTo>
                    <a:pt x="43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3" name="Google Shape;1653;p20"/>
            <p:cNvSpPr/>
            <p:nvPr/>
          </p:nvSpPr>
          <p:spPr>
            <a:xfrm>
              <a:off x="3797925" y="2847450"/>
              <a:ext cx="587450" cy="177625"/>
            </a:xfrm>
            <a:custGeom>
              <a:avLst/>
              <a:gdLst/>
              <a:ahLst/>
              <a:cxnLst/>
              <a:rect l="l" t="t" r="r" b="b"/>
              <a:pathLst>
                <a:path w="23498" h="7105" extrusionOk="0">
                  <a:moveTo>
                    <a:pt x="0" y="0"/>
                  </a:moveTo>
                  <a:lnTo>
                    <a:pt x="0" y="7104"/>
                  </a:lnTo>
                  <a:lnTo>
                    <a:pt x="23498" y="7104"/>
                  </a:lnTo>
                  <a:lnTo>
                    <a:pt x="2349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4" name="Google Shape;1654;p20"/>
            <p:cNvSpPr/>
            <p:nvPr/>
          </p:nvSpPr>
          <p:spPr>
            <a:xfrm>
              <a:off x="3791500" y="2840200"/>
              <a:ext cx="600325" cy="191300"/>
            </a:xfrm>
            <a:custGeom>
              <a:avLst/>
              <a:gdLst/>
              <a:ahLst/>
              <a:cxnLst/>
              <a:rect l="l" t="t" r="r" b="b"/>
              <a:pathLst>
                <a:path w="24013" h="7652" extrusionOk="0">
                  <a:moveTo>
                    <a:pt x="23498" y="547"/>
                  </a:moveTo>
                  <a:lnTo>
                    <a:pt x="23498" y="7137"/>
                  </a:lnTo>
                  <a:lnTo>
                    <a:pt x="547" y="7137"/>
                  </a:lnTo>
                  <a:lnTo>
                    <a:pt x="547" y="547"/>
                  </a:lnTo>
                  <a:close/>
                  <a:moveTo>
                    <a:pt x="0" y="1"/>
                  </a:moveTo>
                  <a:lnTo>
                    <a:pt x="0" y="290"/>
                  </a:lnTo>
                  <a:lnTo>
                    <a:pt x="0" y="7651"/>
                  </a:lnTo>
                  <a:lnTo>
                    <a:pt x="24012" y="7651"/>
                  </a:lnTo>
                  <a:lnTo>
                    <a:pt x="240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5" name="Google Shape;1655;p20"/>
            <p:cNvSpPr/>
            <p:nvPr/>
          </p:nvSpPr>
          <p:spPr>
            <a:xfrm>
              <a:off x="3231375" y="2847450"/>
              <a:ext cx="76375" cy="177625"/>
            </a:xfrm>
            <a:custGeom>
              <a:avLst/>
              <a:gdLst/>
              <a:ahLst/>
              <a:cxnLst/>
              <a:rect l="l" t="t" r="r" b="b"/>
              <a:pathLst>
                <a:path w="3055" h="7105" extrusionOk="0">
                  <a:moveTo>
                    <a:pt x="1" y="0"/>
                  </a:moveTo>
                  <a:lnTo>
                    <a:pt x="1" y="7104"/>
                  </a:lnTo>
                  <a:lnTo>
                    <a:pt x="3054" y="7104"/>
                  </a:lnTo>
                  <a:lnTo>
                    <a:pt x="30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6" name="Google Shape;1656;p20"/>
            <p:cNvSpPr/>
            <p:nvPr/>
          </p:nvSpPr>
          <p:spPr>
            <a:xfrm>
              <a:off x="3224950" y="2840200"/>
              <a:ext cx="89225" cy="191300"/>
            </a:xfrm>
            <a:custGeom>
              <a:avLst/>
              <a:gdLst/>
              <a:ahLst/>
              <a:cxnLst/>
              <a:rect l="l" t="t" r="r" b="b"/>
              <a:pathLst>
                <a:path w="3569" h="7652" extrusionOk="0">
                  <a:moveTo>
                    <a:pt x="3022" y="547"/>
                  </a:moveTo>
                  <a:lnTo>
                    <a:pt x="3022" y="7137"/>
                  </a:lnTo>
                  <a:lnTo>
                    <a:pt x="515" y="7137"/>
                  </a:lnTo>
                  <a:lnTo>
                    <a:pt x="515" y="547"/>
                  </a:lnTo>
                  <a:close/>
                  <a:moveTo>
                    <a:pt x="0" y="1"/>
                  </a:moveTo>
                  <a:lnTo>
                    <a:pt x="0" y="7651"/>
                  </a:lnTo>
                  <a:lnTo>
                    <a:pt x="3568" y="7651"/>
                  </a:lnTo>
                  <a:lnTo>
                    <a:pt x="35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7" name="Google Shape;1657;p20"/>
            <p:cNvSpPr/>
            <p:nvPr/>
          </p:nvSpPr>
          <p:spPr>
            <a:xfrm>
              <a:off x="4497050" y="2883600"/>
              <a:ext cx="89225" cy="89225"/>
            </a:xfrm>
            <a:custGeom>
              <a:avLst/>
              <a:gdLst/>
              <a:ahLst/>
              <a:cxnLst/>
              <a:rect l="l" t="t" r="r" b="b"/>
              <a:pathLst>
                <a:path w="3569" h="3569" extrusionOk="0">
                  <a:moveTo>
                    <a:pt x="1801" y="1"/>
                  </a:moveTo>
                  <a:cubicBezTo>
                    <a:pt x="805" y="1"/>
                    <a:pt x="1" y="804"/>
                    <a:pt x="1" y="1801"/>
                  </a:cubicBezTo>
                  <a:cubicBezTo>
                    <a:pt x="1" y="2765"/>
                    <a:pt x="805" y="3569"/>
                    <a:pt x="1801" y="3569"/>
                  </a:cubicBezTo>
                  <a:cubicBezTo>
                    <a:pt x="2765" y="3569"/>
                    <a:pt x="3569" y="2765"/>
                    <a:pt x="3569" y="1801"/>
                  </a:cubicBezTo>
                  <a:cubicBezTo>
                    <a:pt x="3569" y="804"/>
                    <a:pt x="2765" y="1"/>
                    <a:pt x="18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8" name="Google Shape;1658;p20"/>
            <p:cNvSpPr/>
            <p:nvPr/>
          </p:nvSpPr>
          <p:spPr>
            <a:xfrm>
              <a:off x="4490625" y="2877175"/>
              <a:ext cx="102900" cy="102900"/>
            </a:xfrm>
            <a:custGeom>
              <a:avLst/>
              <a:gdLst/>
              <a:ahLst/>
              <a:cxnLst/>
              <a:rect l="l" t="t" r="r" b="b"/>
              <a:pathLst>
                <a:path w="4116" h="4116" extrusionOk="0">
                  <a:moveTo>
                    <a:pt x="2058" y="515"/>
                  </a:moveTo>
                  <a:cubicBezTo>
                    <a:pt x="2894" y="515"/>
                    <a:pt x="3569" y="1222"/>
                    <a:pt x="3569" y="2058"/>
                  </a:cubicBezTo>
                  <a:cubicBezTo>
                    <a:pt x="3569" y="2894"/>
                    <a:pt x="2894" y="3569"/>
                    <a:pt x="2058" y="3569"/>
                  </a:cubicBezTo>
                  <a:cubicBezTo>
                    <a:pt x="1190" y="3569"/>
                    <a:pt x="515" y="2894"/>
                    <a:pt x="515" y="2058"/>
                  </a:cubicBezTo>
                  <a:cubicBezTo>
                    <a:pt x="515" y="1222"/>
                    <a:pt x="1190" y="515"/>
                    <a:pt x="2058" y="515"/>
                  </a:cubicBezTo>
                  <a:close/>
                  <a:moveTo>
                    <a:pt x="2058" y="1"/>
                  </a:moveTo>
                  <a:cubicBezTo>
                    <a:pt x="901" y="1"/>
                    <a:pt x="1" y="901"/>
                    <a:pt x="1" y="2058"/>
                  </a:cubicBezTo>
                  <a:cubicBezTo>
                    <a:pt x="1" y="3183"/>
                    <a:pt x="901" y="4115"/>
                    <a:pt x="2058" y="4115"/>
                  </a:cubicBezTo>
                  <a:cubicBezTo>
                    <a:pt x="3183" y="4115"/>
                    <a:pt x="4115" y="3183"/>
                    <a:pt x="4115" y="2058"/>
                  </a:cubicBezTo>
                  <a:cubicBezTo>
                    <a:pt x="4115" y="901"/>
                    <a:pt x="3183" y="1"/>
                    <a:pt x="20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9" name="Google Shape;1659;p20"/>
            <p:cNvSpPr/>
            <p:nvPr/>
          </p:nvSpPr>
          <p:spPr>
            <a:xfrm>
              <a:off x="4672250" y="2883600"/>
              <a:ext cx="89225" cy="89225"/>
            </a:xfrm>
            <a:custGeom>
              <a:avLst/>
              <a:gdLst/>
              <a:ahLst/>
              <a:cxnLst/>
              <a:rect l="l" t="t" r="r" b="b"/>
              <a:pathLst>
                <a:path w="3569" h="3569" extrusionOk="0">
                  <a:moveTo>
                    <a:pt x="1801" y="1"/>
                  </a:moveTo>
                  <a:cubicBezTo>
                    <a:pt x="804" y="1"/>
                    <a:pt x="0" y="804"/>
                    <a:pt x="0" y="1801"/>
                  </a:cubicBezTo>
                  <a:cubicBezTo>
                    <a:pt x="0" y="2765"/>
                    <a:pt x="804" y="3569"/>
                    <a:pt x="1801" y="3569"/>
                  </a:cubicBezTo>
                  <a:cubicBezTo>
                    <a:pt x="2797" y="3569"/>
                    <a:pt x="3568" y="2765"/>
                    <a:pt x="3568" y="1801"/>
                  </a:cubicBezTo>
                  <a:cubicBezTo>
                    <a:pt x="3568" y="804"/>
                    <a:pt x="2797" y="1"/>
                    <a:pt x="18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0" name="Google Shape;1660;p20"/>
            <p:cNvSpPr/>
            <p:nvPr/>
          </p:nvSpPr>
          <p:spPr>
            <a:xfrm>
              <a:off x="4665825" y="2877175"/>
              <a:ext cx="102875" cy="102900"/>
            </a:xfrm>
            <a:custGeom>
              <a:avLst/>
              <a:gdLst/>
              <a:ahLst/>
              <a:cxnLst/>
              <a:rect l="l" t="t" r="r" b="b"/>
              <a:pathLst>
                <a:path w="4115" h="4116" extrusionOk="0">
                  <a:moveTo>
                    <a:pt x="2058" y="515"/>
                  </a:moveTo>
                  <a:cubicBezTo>
                    <a:pt x="2893" y="515"/>
                    <a:pt x="3568" y="1222"/>
                    <a:pt x="3568" y="2058"/>
                  </a:cubicBezTo>
                  <a:cubicBezTo>
                    <a:pt x="3568" y="2894"/>
                    <a:pt x="2893" y="3569"/>
                    <a:pt x="2058" y="3569"/>
                  </a:cubicBezTo>
                  <a:cubicBezTo>
                    <a:pt x="1222" y="3569"/>
                    <a:pt x="515" y="2894"/>
                    <a:pt x="515" y="2058"/>
                  </a:cubicBezTo>
                  <a:cubicBezTo>
                    <a:pt x="515" y="1222"/>
                    <a:pt x="1222" y="515"/>
                    <a:pt x="2058" y="515"/>
                  </a:cubicBezTo>
                  <a:close/>
                  <a:moveTo>
                    <a:pt x="2058" y="1"/>
                  </a:moveTo>
                  <a:cubicBezTo>
                    <a:pt x="900" y="1"/>
                    <a:pt x="0" y="901"/>
                    <a:pt x="0" y="2058"/>
                  </a:cubicBezTo>
                  <a:cubicBezTo>
                    <a:pt x="0" y="3183"/>
                    <a:pt x="900" y="4115"/>
                    <a:pt x="2058" y="4115"/>
                  </a:cubicBezTo>
                  <a:cubicBezTo>
                    <a:pt x="3183" y="4115"/>
                    <a:pt x="4115" y="3183"/>
                    <a:pt x="4115" y="2058"/>
                  </a:cubicBezTo>
                  <a:cubicBezTo>
                    <a:pt x="4115" y="901"/>
                    <a:pt x="3183" y="1"/>
                    <a:pt x="20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1" name="Google Shape;1661;p20"/>
            <p:cNvSpPr/>
            <p:nvPr/>
          </p:nvSpPr>
          <p:spPr>
            <a:xfrm>
              <a:off x="4235900" y="2883600"/>
              <a:ext cx="89225" cy="89225"/>
            </a:xfrm>
            <a:custGeom>
              <a:avLst/>
              <a:gdLst/>
              <a:ahLst/>
              <a:cxnLst/>
              <a:rect l="l" t="t" r="r" b="b"/>
              <a:pathLst>
                <a:path w="3569" h="3569" extrusionOk="0">
                  <a:moveTo>
                    <a:pt x="1800" y="1"/>
                  </a:moveTo>
                  <a:cubicBezTo>
                    <a:pt x="804" y="1"/>
                    <a:pt x="0" y="804"/>
                    <a:pt x="0" y="1801"/>
                  </a:cubicBezTo>
                  <a:cubicBezTo>
                    <a:pt x="0" y="2765"/>
                    <a:pt x="804" y="3569"/>
                    <a:pt x="1800" y="3569"/>
                  </a:cubicBezTo>
                  <a:cubicBezTo>
                    <a:pt x="2764" y="3569"/>
                    <a:pt x="3568" y="2765"/>
                    <a:pt x="3568" y="1801"/>
                  </a:cubicBezTo>
                  <a:cubicBezTo>
                    <a:pt x="3568" y="804"/>
                    <a:pt x="2764" y="1"/>
                    <a:pt x="1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2" name="Google Shape;1662;p20"/>
            <p:cNvSpPr/>
            <p:nvPr/>
          </p:nvSpPr>
          <p:spPr>
            <a:xfrm>
              <a:off x="4229450" y="2877175"/>
              <a:ext cx="102900" cy="102900"/>
            </a:xfrm>
            <a:custGeom>
              <a:avLst/>
              <a:gdLst/>
              <a:ahLst/>
              <a:cxnLst/>
              <a:rect l="l" t="t" r="r" b="b"/>
              <a:pathLst>
                <a:path w="4116" h="4116" extrusionOk="0">
                  <a:moveTo>
                    <a:pt x="2058" y="515"/>
                  </a:moveTo>
                  <a:cubicBezTo>
                    <a:pt x="2894" y="515"/>
                    <a:pt x="3569" y="1222"/>
                    <a:pt x="3569" y="2058"/>
                  </a:cubicBezTo>
                  <a:cubicBezTo>
                    <a:pt x="3569" y="2894"/>
                    <a:pt x="2894" y="3569"/>
                    <a:pt x="2058" y="3569"/>
                  </a:cubicBezTo>
                  <a:cubicBezTo>
                    <a:pt x="1222" y="3569"/>
                    <a:pt x="515" y="2894"/>
                    <a:pt x="515" y="2058"/>
                  </a:cubicBezTo>
                  <a:cubicBezTo>
                    <a:pt x="515" y="1222"/>
                    <a:pt x="1222" y="515"/>
                    <a:pt x="2058" y="515"/>
                  </a:cubicBezTo>
                  <a:close/>
                  <a:moveTo>
                    <a:pt x="2058" y="1"/>
                  </a:moveTo>
                  <a:cubicBezTo>
                    <a:pt x="901" y="1"/>
                    <a:pt x="1" y="901"/>
                    <a:pt x="1" y="2058"/>
                  </a:cubicBezTo>
                  <a:cubicBezTo>
                    <a:pt x="1" y="3183"/>
                    <a:pt x="901" y="4115"/>
                    <a:pt x="2058" y="4115"/>
                  </a:cubicBezTo>
                  <a:cubicBezTo>
                    <a:pt x="3183" y="4115"/>
                    <a:pt x="4115" y="3183"/>
                    <a:pt x="4115" y="2058"/>
                  </a:cubicBezTo>
                  <a:cubicBezTo>
                    <a:pt x="4115" y="901"/>
                    <a:pt x="3183" y="1"/>
                    <a:pt x="20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3" name="Google Shape;1663;p20"/>
            <p:cNvSpPr/>
            <p:nvPr/>
          </p:nvSpPr>
          <p:spPr>
            <a:xfrm>
              <a:off x="3214500" y="3117450"/>
              <a:ext cx="1546975" cy="124600"/>
            </a:xfrm>
            <a:custGeom>
              <a:avLst/>
              <a:gdLst/>
              <a:ahLst/>
              <a:cxnLst/>
              <a:rect l="l" t="t" r="r" b="b"/>
              <a:pathLst>
                <a:path w="61879" h="4984" extrusionOk="0">
                  <a:moveTo>
                    <a:pt x="1" y="1"/>
                  </a:moveTo>
                  <a:lnTo>
                    <a:pt x="1" y="4983"/>
                  </a:lnTo>
                  <a:lnTo>
                    <a:pt x="61878" y="4983"/>
                  </a:lnTo>
                  <a:lnTo>
                    <a:pt x="618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4" name="Google Shape;1664;p20"/>
            <p:cNvSpPr/>
            <p:nvPr/>
          </p:nvSpPr>
          <p:spPr>
            <a:xfrm>
              <a:off x="3207275" y="3111025"/>
              <a:ext cx="1561425" cy="137450"/>
            </a:xfrm>
            <a:custGeom>
              <a:avLst/>
              <a:gdLst/>
              <a:ahLst/>
              <a:cxnLst/>
              <a:rect l="l" t="t" r="r" b="b"/>
              <a:pathLst>
                <a:path w="62457" h="5498" extrusionOk="0">
                  <a:moveTo>
                    <a:pt x="61910" y="515"/>
                  </a:moveTo>
                  <a:lnTo>
                    <a:pt x="61910" y="4951"/>
                  </a:lnTo>
                  <a:lnTo>
                    <a:pt x="547" y="4951"/>
                  </a:lnTo>
                  <a:lnTo>
                    <a:pt x="547" y="515"/>
                  </a:lnTo>
                  <a:close/>
                  <a:moveTo>
                    <a:pt x="0" y="1"/>
                  </a:moveTo>
                  <a:lnTo>
                    <a:pt x="0" y="5497"/>
                  </a:lnTo>
                  <a:lnTo>
                    <a:pt x="62457" y="5497"/>
                  </a:lnTo>
                  <a:lnTo>
                    <a:pt x="6245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5" name="Google Shape;1665;p20"/>
            <p:cNvSpPr/>
            <p:nvPr/>
          </p:nvSpPr>
          <p:spPr>
            <a:xfrm>
              <a:off x="3151025" y="3242025"/>
              <a:ext cx="1674725" cy="362450"/>
            </a:xfrm>
            <a:custGeom>
              <a:avLst/>
              <a:gdLst/>
              <a:ahLst/>
              <a:cxnLst/>
              <a:rect l="l" t="t" r="r" b="b"/>
              <a:pathLst>
                <a:path w="66989" h="14498" extrusionOk="0">
                  <a:moveTo>
                    <a:pt x="0" y="0"/>
                  </a:moveTo>
                  <a:lnTo>
                    <a:pt x="0" y="14497"/>
                  </a:lnTo>
                  <a:lnTo>
                    <a:pt x="66989" y="14497"/>
                  </a:lnTo>
                  <a:lnTo>
                    <a:pt x="66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6" name="Google Shape;1666;p20"/>
            <p:cNvSpPr/>
            <p:nvPr/>
          </p:nvSpPr>
          <p:spPr>
            <a:xfrm>
              <a:off x="3143775" y="3234775"/>
              <a:ext cx="1688425" cy="376125"/>
            </a:xfrm>
            <a:custGeom>
              <a:avLst/>
              <a:gdLst/>
              <a:ahLst/>
              <a:cxnLst/>
              <a:rect l="l" t="t" r="r" b="b"/>
              <a:pathLst>
                <a:path w="67537" h="15045" extrusionOk="0">
                  <a:moveTo>
                    <a:pt x="66990" y="547"/>
                  </a:moveTo>
                  <a:lnTo>
                    <a:pt x="66990" y="14530"/>
                  </a:lnTo>
                  <a:lnTo>
                    <a:pt x="547" y="14530"/>
                  </a:lnTo>
                  <a:lnTo>
                    <a:pt x="547" y="547"/>
                  </a:lnTo>
                  <a:close/>
                  <a:moveTo>
                    <a:pt x="1" y="1"/>
                  </a:moveTo>
                  <a:lnTo>
                    <a:pt x="1" y="15044"/>
                  </a:lnTo>
                  <a:lnTo>
                    <a:pt x="67536" y="15044"/>
                  </a:lnTo>
                  <a:lnTo>
                    <a:pt x="675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7" name="Google Shape;1667;p20"/>
            <p:cNvSpPr/>
            <p:nvPr/>
          </p:nvSpPr>
          <p:spPr>
            <a:xfrm>
              <a:off x="3651675" y="3334425"/>
              <a:ext cx="95650" cy="177625"/>
            </a:xfrm>
            <a:custGeom>
              <a:avLst/>
              <a:gdLst/>
              <a:ahLst/>
              <a:cxnLst/>
              <a:rect l="l" t="t" r="r" b="b"/>
              <a:pathLst>
                <a:path w="3826" h="7105" extrusionOk="0">
                  <a:moveTo>
                    <a:pt x="0" y="1"/>
                  </a:moveTo>
                  <a:lnTo>
                    <a:pt x="0" y="7105"/>
                  </a:lnTo>
                  <a:lnTo>
                    <a:pt x="3825" y="7105"/>
                  </a:lnTo>
                  <a:lnTo>
                    <a:pt x="382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8" name="Google Shape;1668;p20"/>
            <p:cNvSpPr/>
            <p:nvPr/>
          </p:nvSpPr>
          <p:spPr>
            <a:xfrm>
              <a:off x="3645225" y="3327200"/>
              <a:ext cx="108525" cy="191275"/>
            </a:xfrm>
            <a:custGeom>
              <a:avLst/>
              <a:gdLst/>
              <a:ahLst/>
              <a:cxnLst/>
              <a:rect l="l" t="t" r="r" b="b"/>
              <a:pathLst>
                <a:path w="4341" h="7651" extrusionOk="0">
                  <a:moveTo>
                    <a:pt x="3826" y="547"/>
                  </a:moveTo>
                  <a:lnTo>
                    <a:pt x="3826" y="7104"/>
                  </a:lnTo>
                  <a:lnTo>
                    <a:pt x="515" y="7104"/>
                  </a:lnTo>
                  <a:lnTo>
                    <a:pt x="515" y="547"/>
                  </a:lnTo>
                  <a:close/>
                  <a:moveTo>
                    <a:pt x="1" y="0"/>
                  </a:moveTo>
                  <a:lnTo>
                    <a:pt x="1" y="7651"/>
                  </a:lnTo>
                  <a:lnTo>
                    <a:pt x="4340" y="7651"/>
                  </a:lnTo>
                  <a:lnTo>
                    <a:pt x="43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9" name="Google Shape;1669;p20"/>
            <p:cNvSpPr/>
            <p:nvPr/>
          </p:nvSpPr>
          <p:spPr>
            <a:xfrm>
              <a:off x="3358350" y="3334425"/>
              <a:ext cx="95650" cy="177625"/>
            </a:xfrm>
            <a:custGeom>
              <a:avLst/>
              <a:gdLst/>
              <a:ahLst/>
              <a:cxnLst/>
              <a:rect l="l" t="t" r="r" b="b"/>
              <a:pathLst>
                <a:path w="3826" h="7105" extrusionOk="0">
                  <a:moveTo>
                    <a:pt x="0" y="1"/>
                  </a:moveTo>
                  <a:lnTo>
                    <a:pt x="0" y="7105"/>
                  </a:lnTo>
                  <a:lnTo>
                    <a:pt x="3826" y="7105"/>
                  </a:lnTo>
                  <a:lnTo>
                    <a:pt x="38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0" name="Google Shape;1670;p20"/>
            <p:cNvSpPr/>
            <p:nvPr/>
          </p:nvSpPr>
          <p:spPr>
            <a:xfrm>
              <a:off x="3351925" y="3327200"/>
              <a:ext cx="108500" cy="191275"/>
            </a:xfrm>
            <a:custGeom>
              <a:avLst/>
              <a:gdLst/>
              <a:ahLst/>
              <a:cxnLst/>
              <a:rect l="l" t="t" r="r" b="b"/>
              <a:pathLst>
                <a:path w="4340" h="7651" extrusionOk="0">
                  <a:moveTo>
                    <a:pt x="3825" y="547"/>
                  </a:moveTo>
                  <a:lnTo>
                    <a:pt x="3825" y="7104"/>
                  </a:lnTo>
                  <a:lnTo>
                    <a:pt x="515" y="7104"/>
                  </a:lnTo>
                  <a:lnTo>
                    <a:pt x="515" y="547"/>
                  </a:lnTo>
                  <a:close/>
                  <a:moveTo>
                    <a:pt x="0" y="0"/>
                  </a:moveTo>
                  <a:lnTo>
                    <a:pt x="0" y="7651"/>
                  </a:lnTo>
                  <a:lnTo>
                    <a:pt x="4340" y="7651"/>
                  </a:lnTo>
                  <a:lnTo>
                    <a:pt x="43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1" name="Google Shape;1671;p20"/>
            <p:cNvSpPr/>
            <p:nvPr/>
          </p:nvSpPr>
          <p:spPr>
            <a:xfrm>
              <a:off x="3505400" y="3334425"/>
              <a:ext cx="95650" cy="177625"/>
            </a:xfrm>
            <a:custGeom>
              <a:avLst/>
              <a:gdLst/>
              <a:ahLst/>
              <a:cxnLst/>
              <a:rect l="l" t="t" r="r" b="b"/>
              <a:pathLst>
                <a:path w="3826" h="7105" extrusionOk="0">
                  <a:moveTo>
                    <a:pt x="1" y="1"/>
                  </a:moveTo>
                  <a:lnTo>
                    <a:pt x="1" y="7105"/>
                  </a:lnTo>
                  <a:lnTo>
                    <a:pt x="3826" y="7105"/>
                  </a:lnTo>
                  <a:lnTo>
                    <a:pt x="38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2" name="Google Shape;1672;p20"/>
            <p:cNvSpPr/>
            <p:nvPr/>
          </p:nvSpPr>
          <p:spPr>
            <a:xfrm>
              <a:off x="3498175" y="3327200"/>
              <a:ext cx="109325" cy="191275"/>
            </a:xfrm>
            <a:custGeom>
              <a:avLst/>
              <a:gdLst/>
              <a:ahLst/>
              <a:cxnLst/>
              <a:rect l="l" t="t" r="r" b="b"/>
              <a:pathLst>
                <a:path w="4373" h="7651" extrusionOk="0">
                  <a:moveTo>
                    <a:pt x="3826" y="547"/>
                  </a:moveTo>
                  <a:lnTo>
                    <a:pt x="3826" y="7104"/>
                  </a:lnTo>
                  <a:lnTo>
                    <a:pt x="547" y="7104"/>
                  </a:lnTo>
                  <a:lnTo>
                    <a:pt x="547" y="547"/>
                  </a:lnTo>
                  <a:close/>
                  <a:moveTo>
                    <a:pt x="0" y="0"/>
                  </a:moveTo>
                  <a:lnTo>
                    <a:pt x="0" y="7651"/>
                  </a:lnTo>
                  <a:lnTo>
                    <a:pt x="4372" y="7651"/>
                  </a:lnTo>
                  <a:lnTo>
                    <a:pt x="43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3" name="Google Shape;1673;p20"/>
            <p:cNvSpPr/>
            <p:nvPr/>
          </p:nvSpPr>
          <p:spPr>
            <a:xfrm>
              <a:off x="3231375" y="3334425"/>
              <a:ext cx="76375" cy="177625"/>
            </a:xfrm>
            <a:custGeom>
              <a:avLst/>
              <a:gdLst/>
              <a:ahLst/>
              <a:cxnLst/>
              <a:rect l="l" t="t" r="r" b="b"/>
              <a:pathLst>
                <a:path w="3055" h="7105" extrusionOk="0">
                  <a:moveTo>
                    <a:pt x="1" y="1"/>
                  </a:moveTo>
                  <a:lnTo>
                    <a:pt x="1" y="7105"/>
                  </a:lnTo>
                  <a:lnTo>
                    <a:pt x="3054" y="7105"/>
                  </a:lnTo>
                  <a:lnTo>
                    <a:pt x="305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4" name="Google Shape;1674;p20"/>
            <p:cNvSpPr/>
            <p:nvPr/>
          </p:nvSpPr>
          <p:spPr>
            <a:xfrm>
              <a:off x="3224950" y="3327200"/>
              <a:ext cx="89225" cy="191275"/>
            </a:xfrm>
            <a:custGeom>
              <a:avLst/>
              <a:gdLst/>
              <a:ahLst/>
              <a:cxnLst/>
              <a:rect l="l" t="t" r="r" b="b"/>
              <a:pathLst>
                <a:path w="3569" h="7651" extrusionOk="0">
                  <a:moveTo>
                    <a:pt x="3022" y="547"/>
                  </a:moveTo>
                  <a:lnTo>
                    <a:pt x="3022" y="7104"/>
                  </a:lnTo>
                  <a:lnTo>
                    <a:pt x="515" y="7104"/>
                  </a:lnTo>
                  <a:lnTo>
                    <a:pt x="515" y="547"/>
                  </a:lnTo>
                  <a:close/>
                  <a:moveTo>
                    <a:pt x="0" y="0"/>
                  </a:moveTo>
                  <a:lnTo>
                    <a:pt x="0" y="7651"/>
                  </a:lnTo>
                  <a:lnTo>
                    <a:pt x="3568" y="7651"/>
                  </a:lnTo>
                  <a:lnTo>
                    <a:pt x="35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5" name="Google Shape;1675;p20"/>
            <p:cNvSpPr/>
            <p:nvPr/>
          </p:nvSpPr>
          <p:spPr>
            <a:xfrm>
              <a:off x="3797925" y="3334425"/>
              <a:ext cx="587450" cy="177625"/>
            </a:xfrm>
            <a:custGeom>
              <a:avLst/>
              <a:gdLst/>
              <a:ahLst/>
              <a:cxnLst/>
              <a:rect l="l" t="t" r="r" b="b"/>
              <a:pathLst>
                <a:path w="23498" h="7105" extrusionOk="0">
                  <a:moveTo>
                    <a:pt x="0" y="1"/>
                  </a:moveTo>
                  <a:lnTo>
                    <a:pt x="0" y="7105"/>
                  </a:lnTo>
                  <a:lnTo>
                    <a:pt x="23498" y="7105"/>
                  </a:lnTo>
                  <a:lnTo>
                    <a:pt x="234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6" name="Google Shape;1676;p20"/>
            <p:cNvSpPr/>
            <p:nvPr/>
          </p:nvSpPr>
          <p:spPr>
            <a:xfrm>
              <a:off x="3791500" y="3327200"/>
              <a:ext cx="600325" cy="191275"/>
            </a:xfrm>
            <a:custGeom>
              <a:avLst/>
              <a:gdLst/>
              <a:ahLst/>
              <a:cxnLst/>
              <a:rect l="l" t="t" r="r" b="b"/>
              <a:pathLst>
                <a:path w="24013" h="7651" extrusionOk="0">
                  <a:moveTo>
                    <a:pt x="23498" y="547"/>
                  </a:moveTo>
                  <a:lnTo>
                    <a:pt x="23498" y="7104"/>
                  </a:lnTo>
                  <a:lnTo>
                    <a:pt x="547" y="7104"/>
                  </a:lnTo>
                  <a:lnTo>
                    <a:pt x="547" y="547"/>
                  </a:lnTo>
                  <a:close/>
                  <a:moveTo>
                    <a:pt x="0" y="0"/>
                  </a:moveTo>
                  <a:lnTo>
                    <a:pt x="0" y="290"/>
                  </a:lnTo>
                  <a:lnTo>
                    <a:pt x="0" y="7651"/>
                  </a:lnTo>
                  <a:lnTo>
                    <a:pt x="24012" y="7651"/>
                  </a:lnTo>
                  <a:lnTo>
                    <a:pt x="240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7" name="Google Shape;1677;p20"/>
            <p:cNvSpPr/>
            <p:nvPr/>
          </p:nvSpPr>
          <p:spPr>
            <a:xfrm>
              <a:off x="4497050" y="3370600"/>
              <a:ext cx="89225" cy="89225"/>
            </a:xfrm>
            <a:custGeom>
              <a:avLst/>
              <a:gdLst/>
              <a:ahLst/>
              <a:cxnLst/>
              <a:rect l="l" t="t" r="r" b="b"/>
              <a:pathLst>
                <a:path w="3569" h="3569" extrusionOk="0">
                  <a:moveTo>
                    <a:pt x="1801" y="0"/>
                  </a:moveTo>
                  <a:cubicBezTo>
                    <a:pt x="805" y="0"/>
                    <a:pt x="1" y="804"/>
                    <a:pt x="1" y="1800"/>
                  </a:cubicBezTo>
                  <a:cubicBezTo>
                    <a:pt x="1" y="2765"/>
                    <a:pt x="805" y="3568"/>
                    <a:pt x="1801" y="3568"/>
                  </a:cubicBezTo>
                  <a:cubicBezTo>
                    <a:pt x="2765" y="3568"/>
                    <a:pt x="3569" y="2765"/>
                    <a:pt x="3569" y="1800"/>
                  </a:cubicBezTo>
                  <a:cubicBezTo>
                    <a:pt x="3569" y="804"/>
                    <a:pt x="2765" y="0"/>
                    <a:pt x="18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8" name="Google Shape;1678;p20"/>
            <p:cNvSpPr/>
            <p:nvPr/>
          </p:nvSpPr>
          <p:spPr>
            <a:xfrm>
              <a:off x="4490625" y="3364175"/>
              <a:ext cx="102900" cy="102875"/>
            </a:xfrm>
            <a:custGeom>
              <a:avLst/>
              <a:gdLst/>
              <a:ahLst/>
              <a:cxnLst/>
              <a:rect l="l" t="t" r="r" b="b"/>
              <a:pathLst>
                <a:path w="4116" h="4115" extrusionOk="0">
                  <a:moveTo>
                    <a:pt x="2058" y="514"/>
                  </a:moveTo>
                  <a:cubicBezTo>
                    <a:pt x="2894" y="514"/>
                    <a:pt x="3569" y="1189"/>
                    <a:pt x="3569" y="2057"/>
                  </a:cubicBezTo>
                  <a:cubicBezTo>
                    <a:pt x="3569" y="2893"/>
                    <a:pt x="2894" y="3568"/>
                    <a:pt x="2058" y="3568"/>
                  </a:cubicBezTo>
                  <a:cubicBezTo>
                    <a:pt x="1190" y="3568"/>
                    <a:pt x="515" y="2893"/>
                    <a:pt x="515" y="2057"/>
                  </a:cubicBezTo>
                  <a:cubicBezTo>
                    <a:pt x="515" y="1189"/>
                    <a:pt x="1190" y="514"/>
                    <a:pt x="2058" y="514"/>
                  </a:cubicBezTo>
                  <a:close/>
                  <a:moveTo>
                    <a:pt x="2058" y="0"/>
                  </a:moveTo>
                  <a:cubicBezTo>
                    <a:pt x="901" y="0"/>
                    <a:pt x="1" y="900"/>
                    <a:pt x="1" y="2057"/>
                  </a:cubicBezTo>
                  <a:cubicBezTo>
                    <a:pt x="1" y="3182"/>
                    <a:pt x="901" y="4115"/>
                    <a:pt x="2058" y="4115"/>
                  </a:cubicBezTo>
                  <a:cubicBezTo>
                    <a:pt x="3183" y="4115"/>
                    <a:pt x="4115" y="3182"/>
                    <a:pt x="4115" y="2057"/>
                  </a:cubicBezTo>
                  <a:cubicBezTo>
                    <a:pt x="4115" y="900"/>
                    <a:pt x="3183" y="0"/>
                    <a:pt x="20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9" name="Google Shape;1679;p20"/>
            <p:cNvSpPr/>
            <p:nvPr/>
          </p:nvSpPr>
          <p:spPr>
            <a:xfrm>
              <a:off x="4672250" y="3370600"/>
              <a:ext cx="89225" cy="89225"/>
            </a:xfrm>
            <a:custGeom>
              <a:avLst/>
              <a:gdLst/>
              <a:ahLst/>
              <a:cxnLst/>
              <a:rect l="l" t="t" r="r" b="b"/>
              <a:pathLst>
                <a:path w="3569" h="3569" extrusionOk="0">
                  <a:moveTo>
                    <a:pt x="1801" y="0"/>
                  </a:moveTo>
                  <a:cubicBezTo>
                    <a:pt x="804" y="0"/>
                    <a:pt x="0" y="804"/>
                    <a:pt x="0" y="1800"/>
                  </a:cubicBezTo>
                  <a:cubicBezTo>
                    <a:pt x="0" y="2765"/>
                    <a:pt x="804" y="3568"/>
                    <a:pt x="1801" y="3568"/>
                  </a:cubicBezTo>
                  <a:cubicBezTo>
                    <a:pt x="2797" y="3568"/>
                    <a:pt x="3568" y="2765"/>
                    <a:pt x="3568" y="1800"/>
                  </a:cubicBezTo>
                  <a:cubicBezTo>
                    <a:pt x="3568" y="804"/>
                    <a:pt x="2797" y="0"/>
                    <a:pt x="18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0" name="Google Shape;1680;p20"/>
            <p:cNvSpPr/>
            <p:nvPr/>
          </p:nvSpPr>
          <p:spPr>
            <a:xfrm>
              <a:off x="4665825" y="3364175"/>
              <a:ext cx="102875" cy="102875"/>
            </a:xfrm>
            <a:custGeom>
              <a:avLst/>
              <a:gdLst/>
              <a:ahLst/>
              <a:cxnLst/>
              <a:rect l="l" t="t" r="r" b="b"/>
              <a:pathLst>
                <a:path w="4115" h="4115" extrusionOk="0">
                  <a:moveTo>
                    <a:pt x="2058" y="514"/>
                  </a:moveTo>
                  <a:cubicBezTo>
                    <a:pt x="2893" y="514"/>
                    <a:pt x="3568" y="1189"/>
                    <a:pt x="3568" y="2057"/>
                  </a:cubicBezTo>
                  <a:cubicBezTo>
                    <a:pt x="3568" y="2893"/>
                    <a:pt x="2893" y="3568"/>
                    <a:pt x="2058" y="3568"/>
                  </a:cubicBezTo>
                  <a:cubicBezTo>
                    <a:pt x="1222" y="3568"/>
                    <a:pt x="515" y="2893"/>
                    <a:pt x="515" y="2057"/>
                  </a:cubicBezTo>
                  <a:cubicBezTo>
                    <a:pt x="515" y="1189"/>
                    <a:pt x="1222" y="514"/>
                    <a:pt x="2058" y="514"/>
                  </a:cubicBezTo>
                  <a:close/>
                  <a:moveTo>
                    <a:pt x="2058" y="0"/>
                  </a:moveTo>
                  <a:cubicBezTo>
                    <a:pt x="900" y="0"/>
                    <a:pt x="0" y="900"/>
                    <a:pt x="0" y="2057"/>
                  </a:cubicBezTo>
                  <a:cubicBezTo>
                    <a:pt x="0" y="3182"/>
                    <a:pt x="900" y="4115"/>
                    <a:pt x="2058" y="4115"/>
                  </a:cubicBezTo>
                  <a:cubicBezTo>
                    <a:pt x="3183" y="4115"/>
                    <a:pt x="4115" y="3182"/>
                    <a:pt x="4115" y="2057"/>
                  </a:cubicBezTo>
                  <a:cubicBezTo>
                    <a:pt x="4115" y="900"/>
                    <a:pt x="3183" y="0"/>
                    <a:pt x="20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1" name="Google Shape;1681;p20"/>
            <p:cNvSpPr/>
            <p:nvPr/>
          </p:nvSpPr>
          <p:spPr>
            <a:xfrm>
              <a:off x="4235900" y="3370600"/>
              <a:ext cx="89225" cy="89225"/>
            </a:xfrm>
            <a:custGeom>
              <a:avLst/>
              <a:gdLst/>
              <a:ahLst/>
              <a:cxnLst/>
              <a:rect l="l" t="t" r="r" b="b"/>
              <a:pathLst>
                <a:path w="3569" h="3569" extrusionOk="0">
                  <a:moveTo>
                    <a:pt x="1800" y="0"/>
                  </a:moveTo>
                  <a:cubicBezTo>
                    <a:pt x="804" y="0"/>
                    <a:pt x="0" y="804"/>
                    <a:pt x="0" y="1800"/>
                  </a:cubicBezTo>
                  <a:cubicBezTo>
                    <a:pt x="0" y="2765"/>
                    <a:pt x="804" y="3568"/>
                    <a:pt x="1800" y="3568"/>
                  </a:cubicBezTo>
                  <a:cubicBezTo>
                    <a:pt x="2764" y="3568"/>
                    <a:pt x="3568" y="2765"/>
                    <a:pt x="3568" y="1800"/>
                  </a:cubicBezTo>
                  <a:cubicBezTo>
                    <a:pt x="3568" y="804"/>
                    <a:pt x="2764" y="0"/>
                    <a:pt x="18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2" name="Google Shape;1682;p20"/>
            <p:cNvSpPr/>
            <p:nvPr/>
          </p:nvSpPr>
          <p:spPr>
            <a:xfrm>
              <a:off x="4229450" y="3364175"/>
              <a:ext cx="102900" cy="102875"/>
            </a:xfrm>
            <a:custGeom>
              <a:avLst/>
              <a:gdLst/>
              <a:ahLst/>
              <a:cxnLst/>
              <a:rect l="l" t="t" r="r" b="b"/>
              <a:pathLst>
                <a:path w="4116" h="4115" extrusionOk="0">
                  <a:moveTo>
                    <a:pt x="2058" y="514"/>
                  </a:moveTo>
                  <a:cubicBezTo>
                    <a:pt x="2894" y="514"/>
                    <a:pt x="3569" y="1189"/>
                    <a:pt x="3569" y="2057"/>
                  </a:cubicBezTo>
                  <a:cubicBezTo>
                    <a:pt x="3569" y="2893"/>
                    <a:pt x="2894" y="3568"/>
                    <a:pt x="2058" y="3568"/>
                  </a:cubicBezTo>
                  <a:cubicBezTo>
                    <a:pt x="1222" y="3568"/>
                    <a:pt x="515" y="2893"/>
                    <a:pt x="515" y="2057"/>
                  </a:cubicBezTo>
                  <a:cubicBezTo>
                    <a:pt x="515" y="1189"/>
                    <a:pt x="1222" y="514"/>
                    <a:pt x="2058" y="514"/>
                  </a:cubicBezTo>
                  <a:close/>
                  <a:moveTo>
                    <a:pt x="2058" y="0"/>
                  </a:moveTo>
                  <a:cubicBezTo>
                    <a:pt x="901" y="0"/>
                    <a:pt x="1" y="900"/>
                    <a:pt x="1" y="2057"/>
                  </a:cubicBezTo>
                  <a:cubicBezTo>
                    <a:pt x="1" y="3182"/>
                    <a:pt x="901" y="4115"/>
                    <a:pt x="2058" y="4115"/>
                  </a:cubicBezTo>
                  <a:cubicBezTo>
                    <a:pt x="3183" y="4115"/>
                    <a:pt x="4115" y="3182"/>
                    <a:pt x="4115" y="2057"/>
                  </a:cubicBezTo>
                  <a:cubicBezTo>
                    <a:pt x="4115" y="900"/>
                    <a:pt x="3183" y="0"/>
                    <a:pt x="20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3" name="Google Shape;1683;p20"/>
            <p:cNvSpPr/>
            <p:nvPr/>
          </p:nvSpPr>
          <p:spPr>
            <a:xfrm>
              <a:off x="3214500" y="3604450"/>
              <a:ext cx="1546975" cy="123775"/>
            </a:xfrm>
            <a:custGeom>
              <a:avLst/>
              <a:gdLst/>
              <a:ahLst/>
              <a:cxnLst/>
              <a:rect l="l" t="t" r="r" b="b"/>
              <a:pathLst>
                <a:path w="61879" h="4951" extrusionOk="0">
                  <a:moveTo>
                    <a:pt x="1" y="0"/>
                  </a:moveTo>
                  <a:lnTo>
                    <a:pt x="1" y="4951"/>
                  </a:lnTo>
                  <a:lnTo>
                    <a:pt x="61878" y="4951"/>
                  </a:lnTo>
                  <a:lnTo>
                    <a:pt x="6187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4" name="Google Shape;1684;p20"/>
            <p:cNvSpPr/>
            <p:nvPr/>
          </p:nvSpPr>
          <p:spPr>
            <a:xfrm>
              <a:off x="3207275" y="3598025"/>
              <a:ext cx="1561425" cy="137425"/>
            </a:xfrm>
            <a:custGeom>
              <a:avLst/>
              <a:gdLst/>
              <a:ahLst/>
              <a:cxnLst/>
              <a:rect l="l" t="t" r="r" b="b"/>
              <a:pathLst>
                <a:path w="62457" h="5497" extrusionOk="0">
                  <a:moveTo>
                    <a:pt x="61910" y="514"/>
                  </a:moveTo>
                  <a:lnTo>
                    <a:pt x="61910" y="4950"/>
                  </a:lnTo>
                  <a:lnTo>
                    <a:pt x="547" y="4950"/>
                  </a:lnTo>
                  <a:lnTo>
                    <a:pt x="547" y="514"/>
                  </a:lnTo>
                  <a:close/>
                  <a:moveTo>
                    <a:pt x="0" y="0"/>
                  </a:moveTo>
                  <a:lnTo>
                    <a:pt x="0" y="5497"/>
                  </a:lnTo>
                  <a:lnTo>
                    <a:pt x="62457" y="5497"/>
                  </a:lnTo>
                  <a:lnTo>
                    <a:pt x="6245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5" name="Google Shape;1685;p20"/>
            <p:cNvSpPr/>
            <p:nvPr/>
          </p:nvSpPr>
          <p:spPr>
            <a:xfrm>
              <a:off x="3151025" y="3728200"/>
              <a:ext cx="1674725" cy="363250"/>
            </a:xfrm>
            <a:custGeom>
              <a:avLst/>
              <a:gdLst/>
              <a:ahLst/>
              <a:cxnLst/>
              <a:rect l="l" t="t" r="r" b="b"/>
              <a:pathLst>
                <a:path w="66989" h="14530" extrusionOk="0">
                  <a:moveTo>
                    <a:pt x="0" y="1"/>
                  </a:moveTo>
                  <a:lnTo>
                    <a:pt x="0" y="14530"/>
                  </a:lnTo>
                  <a:lnTo>
                    <a:pt x="66989" y="14530"/>
                  </a:lnTo>
                  <a:lnTo>
                    <a:pt x="66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6" name="Google Shape;1686;p20"/>
            <p:cNvSpPr/>
            <p:nvPr/>
          </p:nvSpPr>
          <p:spPr>
            <a:xfrm>
              <a:off x="3143775" y="3721775"/>
              <a:ext cx="1688425" cy="376125"/>
            </a:xfrm>
            <a:custGeom>
              <a:avLst/>
              <a:gdLst/>
              <a:ahLst/>
              <a:cxnLst/>
              <a:rect l="l" t="t" r="r" b="b"/>
              <a:pathLst>
                <a:path w="67537" h="15045" extrusionOk="0">
                  <a:moveTo>
                    <a:pt x="66990" y="547"/>
                  </a:moveTo>
                  <a:lnTo>
                    <a:pt x="66990" y="14530"/>
                  </a:lnTo>
                  <a:lnTo>
                    <a:pt x="547" y="14530"/>
                  </a:lnTo>
                  <a:lnTo>
                    <a:pt x="547" y="547"/>
                  </a:lnTo>
                  <a:close/>
                  <a:moveTo>
                    <a:pt x="1" y="0"/>
                  </a:moveTo>
                  <a:lnTo>
                    <a:pt x="1" y="15044"/>
                  </a:lnTo>
                  <a:lnTo>
                    <a:pt x="67536" y="15044"/>
                  </a:lnTo>
                  <a:lnTo>
                    <a:pt x="6753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7" name="Google Shape;1687;p20"/>
            <p:cNvSpPr/>
            <p:nvPr/>
          </p:nvSpPr>
          <p:spPr>
            <a:xfrm>
              <a:off x="3358350" y="3821425"/>
              <a:ext cx="95650" cy="177625"/>
            </a:xfrm>
            <a:custGeom>
              <a:avLst/>
              <a:gdLst/>
              <a:ahLst/>
              <a:cxnLst/>
              <a:rect l="l" t="t" r="r" b="b"/>
              <a:pathLst>
                <a:path w="3826" h="7105" extrusionOk="0">
                  <a:moveTo>
                    <a:pt x="0" y="0"/>
                  </a:moveTo>
                  <a:lnTo>
                    <a:pt x="0" y="7104"/>
                  </a:lnTo>
                  <a:lnTo>
                    <a:pt x="3826" y="7104"/>
                  </a:lnTo>
                  <a:lnTo>
                    <a:pt x="38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8" name="Google Shape;1688;p20"/>
            <p:cNvSpPr/>
            <p:nvPr/>
          </p:nvSpPr>
          <p:spPr>
            <a:xfrm>
              <a:off x="3351925" y="3814200"/>
              <a:ext cx="108500" cy="191275"/>
            </a:xfrm>
            <a:custGeom>
              <a:avLst/>
              <a:gdLst/>
              <a:ahLst/>
              <a:cxnLst/>
              <a:rect l="l" t="t" r="r" b="b"/>
              <a:pathLst>
                <a:path w="4340" h="7651" extrusionOk="0">
                  <a:moveTo>
                    <a:pt x="3825" y="546"/>
                  </a:moveTo>
                  <a:lnTo>
                    <a:pt x="3825" y="7104"/>
                  </a:lnTo>
                  <a:lnTo>
                    <a:pt x="515" y="7104"/>
                  </a:lnTo>
                  <a:lnTo>
                    <a:pt x="515" y="546"/>
                  </a:lnTo>
                  <a:close/>
                  <a:moveTo>
                    <a:pt x="0" y="0"/>
                  </a:moveTo>
                  <a:lnTo>
                    <a:pt x="0" y="7650"/>
                  </a:lnTo>
                  <a:lnTo>
                    <a:pt x="4340" y="7650"/>
                  </a:lnTo>
                  <a:lnTo>
                    <a:pt x="43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9" name="Google Shape;1689;p20"/>
            <p:cNvSpPr/>
            <p:nvPr/>
          </p:nvSpPr>
          <p:spPr>
            <a:xfrm>
              <a:off x="3505400" y="3821425"/>
              <a:ext cx="95650" cy="177625"/>
            </a:xfrm>
            <a:custGeom>
              <a:avLst/>
              <a:gdLst/>
              <a:ahLst/>
              <a:cxnLst/>
              <a:rect l="l" t="t" r="r" b="b"/>
              <a:pathLst>
                <a:path w="3826" h="7105" extrusionOk="0">
                  <a:moveTo>
                    <a:pt x="1" y="0"/>
                  </a:moveTo>
                  <a:lnTo>
                    <a:pt x="1" y="7104"/>
                  </a:lnTo>
                  <a:lnTo>
                    <a:pt x="3826" y="7104"/>
                  </a:lnTo>
                  <a:lnTo>
                    <a:pt x="38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0" name="Google Shape;1690;p20"/>
            <p:cNvSpPr/>
            <p:nvPr/>
          </p:nvSpPr>
          <p:spPr>
            <a:xfrm>
              <a:off x="3498175" y="3814200"/>
              <a:ext cx="109325" cy="191275"/>
            </a:xfrm>
            <a:custGeom>
              <a:avLst/>
              <a:gdLst/>
              <a:ahLst/>
              <a:cxnLst/>
              <a:rect l="l" t="t" r="r" b="b"/>
              <a:pathLst>
                <a:path w="4373" h="7651" extrusionOk="0">
                  <a:moveTo>
                    <a:pt x="3826" y="546"/>
                  </a:moveTo>
                  <a:lnTo>
                    <a:pt x="3826" y="7104"/>
                  </a:lnTo>
                  <a:lnTo>
                    <a:pt x="547" y="7104"/>
                  </a:lnTo>
                  <a:lnTo>
                    <a:pt x="547" y="546"/>
                  </a:lnTo>
                  <a:close/>
                  <a:moveTo>
                    <a:pt x="0" y="0"/>
                  </a:moveTo>
                  <a:lnTo>
                    <a:pt x="0" y="7650"/>
                  </a:lnTo>
                  <a:lnTo>
                    <a:pt x="4372" y="7650"/>
                  </a:lnTo>
                  <a:lnTo>
                    <a:pt x="43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1" name="Google Shape;1691;p20"/>
            <p:cNvSpPr/>
            <p:nvPr/>
          </p:nvSpPr>
          <p:spPr>
            <a:xfrm>
              <a:off x="3651675" y="3821425"/>
              <a:ext cx="95650" cy="177625"/>
            </a:xfrm>
            <a:custGeom>
              <a:avLst/>
              <a:gdLst/>
              <a:ahLst/>
              <a:cxnLst/>
              <a:rect l="l" t="t" r="r" b="b"/>
              <a:pathLst>
                <a:path w="3826" h="7105" extrusionOk="0">
                  <a:moveTo>
                    <a:pt x="0" y="0"/>
                  </a:moveTo>
                  <a:lnTo>
                    <a:pt x="0" y="7104"/>
                  </a:lnTo>
                  <a:lnTo>
                    <a:pt x="3825" y="7104"/>
                  </a:lnTo>
                  <a:lnTo>
                    <a:pt x="38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2" name="Google Shape;1692;p20"/>
            <p:cNvSpPr/>
            <p:nvPr/>
          </p:nvSpPr>
          <p:spPr>
            <a:xfrm>
              <a:off x="3645225" y="3814200"/>
              <a:ext cx="108525" cy="191275"/>
            </a:xfrm>
            <a:custGeom>
              <a:avLst/>
              <a:gdLst/>
              <a:ahLst/>
              <a:cxnLst/>
              <a:rect l="l" t="t" r="r" b="b"/>
              <a:pathLst>
                <a:path w="4341" h="7651" extrusionOk="0">
                  <a:moveTo>
                    <a:pt x="3826" y="546"/>
                  </a:moveTo>
                  <a:lnTo>
                    <a:pt x="3826" y="7104"/>
                  </a:lnTo>
                  <a:lnTo>
                    <a:pt x="515" y="7104"/>
                  </a:lnTo>
                  <a:lnTo>
                    <a:pt x="515" y="546"/>
                  </a:lnTo>
                  <a:close/>
                  <a:moveTo>
                    <a:pt x="1" y="0"/>
                  </a:moveTo>
                  <a:lnTo>
                    <a:pt x="1" y="7650"/>
                  </a:lnTo>
                  <a:lnTo>
                    <a:pt x="4340" y="7650"/>
                  </a:lnTo>
                  <a:lnTo>
                    <a:pt x="43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3" name="Google Shape;1693;p20"/>
            <p:cNvSpPr/>
            <p:nvPr/>
          </p:nvSpPr>
          <p:spPr>
            <a:xfrm>
              <a:off x="3231375" y="3821425"/>
              <a:ext cx="76375" cy="177625"/>
            </a:xfrm>
            <a:custGeom>
              <a:avLst/>
              <a:gdLst/>
              <a:ahLst/>
              <a:cxnLst/>
              <a:rect l="l" t="t" r="r" b="b"/>
              <a:pathLst>
                <a:path w="3055" h="7105" extrusionOk="0">
                  <a:moveTo>
                    <a:pt x="1" y="0"/>
                  </a:moveTo>
                  <a:lnTo>
                    <a:pt x="1" y="7104"/>
                  </a:lnTo>
                  <a:lnTo>
                    <a:pt x="3054" y="7104"/>
                  </a:lnTo>
                  <a:lnTo>
                    <a:pt x="30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4" name="Google Shape;1694;p20"/>
            <p:cNvSpPr/>
            <p:nvPr/>
          </p:nvSpPr>
          <p:spPr>
            <a:xfrm>
              <a:off x="3224950" y="3814200"/>
              <a:ext cx="89225" cy="191275"/>
            </a:xfrm>
            <a:custGeom>
              <a:avLst/>
              <a:gdLst/>
              <a:ahLst/>
              <a:cxnLst/>
              <a:rect l="l" t="t" r="r" b="b"/>
              <a:pathLst>
                <a:path w="3569" h="7651" extrusionOk="0">
                  <a:moveTo>
                    <a:pt x="3022" y="546"/>
                  </a:moveTo>
                  <a:lnTo>
                    <a:pt x="3022" y="7104"/>
                  </a:lnTo>
                  <a:lnTo>
                    <a:pt x="515" y="7104"/>
                  </a:lnTo>
                  <a:lnTo>
                    <a:pt x="515" y="546"/>
                  </a:lnTo>
                  <a:close/>
                  <a:moveTo>
                    <a:pt x="0" y="0"/>
                  </a:moveTo>
                  <a:lnTo>
                    <a:pt x="0" y="7650"/>
                  </a:lnTo>
                  <a:lnTo>
                    <a:pt x="3568" y="7650"/>
                  </a:lnTo>
                  <a:lnTo>
                    <a:pt x="35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5" name="Google Shape;1695;p20"/>
            <p:cNvSpPr/>
            <p:nvPr/>
          </p:nvSpPr>
          <p:spPr>
            <a:xfrm>
              <a:off x="3797925" y="3821425"/>
              <a:ext cx="587450" cy="177625"/>
            </a:xfrm>
            <a:custGeom>
              <a:avLst/>
              <a:gdLst/>
              <a:ahLst/>
              <a:cxnLst/>
              <a:rect l="l" t="t" r="r" b="b"/>
              <a:pathLst>
                <a:path w="23498" h="7105" extrusionOk="0">
                  <a:moveTo>
                    <a:pt x="0" y="0"/>
                  </a:moveTo>
                  <a:lnTo>
                    <a:pt x="0" y="7104"/>
                  </a:lnTo>
                  <a:lnTo>
                    <a:pt x="23498" y="7104"/>
                  </a:lnTo>
                  <a:lnTo>
                    <a:pt x="2349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6" name="Google Shape;1696;p20"/>
            <p:cNvSpPr/>
            <p:nvPr/>
          </p:nvSpPr>
          <p:spPr>
            <a:xfrm>
              <a:off x="3791500" y="3814200"/>
              <a:ext cx="600325" cy="191275"/>
            </a:xfrm>
            <a:custGeom>
              <a:avLst/>
              <a:gdLst/>
              <a:ahLst/>
              <a:cxnLst/>
              <a:rect l="l" t="t" r="r" b="b"/>
              <a:pathLst>
                <a:path w="24013" h="7651" extrusionOk="0">
                  <a:moveTo>
                    <a:pt x="23498" y="546"/>
                  </a:moveTo>
                  <a:lnTo>
                    <a:pt x="23498" y="7104"/>
                  </a:lnTo>
                  <a:lnTo>
                    <a:pt x="547" y="7104"/>
                  </a:lnTo>
                  <a:lnTo>
                    <a:pt x="547" y="546"/>
                  </a:lnTo>
                  <a:close/>
                  <a:moveTo>
                    <a:pt x="0" y="0"/>
                  </a:moveTo>
                  <a:lnTo>
                    <a:pt x="0" y="289"/>
                  </a:lnTo>
                  <a:lnTo>
                    <a:pt x="0" y="7650"/>
                  </a:lnTo>
                  <a:lnTo>
                    <a:pt x="24012" y="7650"/>
                  </a:lnTo>
                  <a:lnTo>
                    <a:pt x="240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7" name="Google Shape;1697;p20"/>
            <p:cNvSpPr/>
            <p:nvPr/>
          </p:nvSpPr>
          <p:spPr>
            <a:xfrm>
              <a:off x="4497050" y="3857575"/>
              <a:ext cx="89225" cy="89225"/>
            </a:xfrm>
            <a:custGeom>
              <a:avLst/>
              <a:gdLst/>
              <a:ahLst/>
              <a:cxnLst/>
              <a:rect l="l" t="t" r="r" b="b"/>
              <a:pathLst>
                <a:path w="3569" h="3569" extrusionOk="0">
                  <a:moveTo>
                    <a:pt x="1801" y="1"/>
                  </a:moveTo>
                  <a:cubicBezTo>
                    <a:pt x="805" y="1"/>
                    <a:pt x="1" y="804"/>
                    <a:pt x="1" y="1801"/>
                  </a:cubicBezTo>
                  <a:cubicBezTo>
                    <a:pt x="1" y="2765"/>
                    <a:pt x="805" y="3569"/>
                    <a:pt x="1801" y="3569"/>
                  </a:cubicBezTo>
                  <a:cubicBezTo>
                    <a:pt x="2765" y="3569"/>
                    <a:pt x="3569" y="2765"/>
                    <a:pt x="3569" y="1801"/>
                  </a:cubicBezTo>
                  <a:cubicBezTo>
                    <a:pt x="3569" y="804"/>
                    <a:pt x="2765" y="1"/>
                    <a:pt x="18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8" name="Google Shape;1698;p20"/>
            <p:cNvSpPr/>
            <p:nvPr/>
          </p:nvSpPr>
          <p:spPr>
            <a:xfrm>
              <a:off x="4490625" y="3851150"/>
              <a:ext cx="102900" cy="102900"/>
            </a:xfrm>
            <a:custGeom>
              <a:avLst/>
              <a:gdLst/>
              <a:ahLst/>
              <a:cxnLst/>
              <a:rect l="l" t="t" r="r" b="b"/>
              <a:pathLst>
                <a:path w="4116" h="4116" extrusionOk="0">
                  <a:moveTo>
                    <a:pt x="2058" y="515"/>
                  </a:moveTo>
                  <a:cubicBezTo>
                    <a:pt x="2894" y="515"/>
                    <a:pt x="3569" y="1190"/>
                    <a:pt x="3569" y="2058"/>
                  </a:cubicBezTo>
                  <a:cubicBezTo>
                    <a:pt x="3569" y="2894"/>
                    <a:pt x="2894" y="3569"/>
                    <a:pt x="2058" y="3569"/>
                  </a:cubicBezTo>
                  <a:cubicBezTo>
                    <a:pt x="1190" y="3569"/>
                    <a:pt x="515" y="2894"/>
                    <a:pt x="515" y="2058"/>
                  </a:cubicBezTo>
                  <a:cubicBezTo>
                    <a:pt x="515" y="1190"/>
                    <a:pt x="1190" y="515"/>
                    <a:pt x="2058" y="515"/>
                  </a:cubicBezTo>
                  <a:close/>
                  <a:moveTo>
                    <a:pt x="2058" y="1"/>
                  </a:moveTo>
                  <a:cubicBezTo>
                    <a:pt x="901" y="1"/>
                    <a:pt x="1" y="901"/>
                    <a:pt x="1" y="2058"/>
                  </a:cubicBezTo>
                  <a:cubicBezTo>
                    <a:pt x="1" y="3183"/>
                    <a:pt x="901" y="4115"/>
                    <a:pt x="2058" y="4115"/>
                  </a:cubicBezTo>
                  <a:cubicBezTo>
                    <a:pt x="3183" y="4115"/>
                    <a:pt x="4115" y="3183"/>
                    <a:pt x="4115" y="2058"/>
                  </a:cubicBezTo>
                  <a:cubicBezTo>
                    <a:pt x="4115" y="901"/>
                    <a:pt x="3183" y="1"/>
                    <a:pt x="20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9" name="Google Shape;1699;p20"/>
            <p:cNvSpPr/>
            <p:nvPr/>
          </p:nvSpPr>
          <p:spPr>
            <a:xfrm>
              <a:off x="4672250" y="3857575"/>
              <a:ext cx="89225" cy="89225"/>
            </a:xfrm>
            <a:custGeom>
              <a:avLst/>
              <a:gdLst/>
              <a:ahLst/>
              <a:cxnLst/>
              <a:rect l="l" t="t" r="r" b="b"/>
              <a:pathLst>
                <a:path w="3569" h="3569" extrusionOk="0">
                  <a:moveTo>
                    <a:pt x="1801" y="1"/>
                  </a:moveTo>
                  <a:cubicBezTo>
                    <a:pt x="804" y="1"/>
                    <a:pt x="0" y="804"/>
                    <a:pt x="0" y="1801"/>
                  </a:cubicBezTo>
                  <a:cubicBezTo>
                    <a:pt x="0" y="2765"/>
                    <a:pt x="804" y="3569"/>
                    <a:pt x="1801" y="3569"/>
                  </a:cubicBezTo>
                  <a:cubicBezTo>
                    <a:pt x="2797" y="3569"/>
                    <a:pt x="3568" y="2765"/>
                    <a:pt x="3568" y="1801"/>
                  </a:cubicBezTo>
                  <a:cubicBezTo>
                    <a:pt x="3568" y="804"/>
                    <a:pt x="2797" y="1"/>
                    <a:pt x="18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00" name="Google Shape;1700;p20"/>
            <p:cNvSpPr/>
            <p:nvPr/>
          </p:nvSpPr>
          <p:spPr>
            <a:xfrm>
              <a:off x="4665825" y="3851150"/>
              <a:ext cx="102875" cy="102900"/>
            </a:xfrm>
            <a:custGeom>
              <a:avLst/>
              <a:gdLst/>
              <a:ahLst/>
              <a:cxnLst/>
              <a:rect l="l" t="t" r="r" b="b"/>
              <a:pathLst>
                <a:path w="4115" h="4116" extrusionOk="0">
                  <a:moveTo>
                    <a:pt x="2058" y="515"/>
                  </a:moveTo>
                  <a:cubicBezTo>
                    <a:pt x="2893" y="515"/>
                    <a:pt x="3568" y="1190"/>
                    <a:pt x="3568" y="2058"/>
                  </a:cubicBezTo>
                  <a:cubicBezTo>
                    <a:pt x="3568" y="2894"/>
                    <a:pt x="2893" y="3569"/>
                    <a:pt x="2058" y="3569"/>
                  </a:cubicBezTo>
                  <a:cubicBezTo>
                    <a:pt x="1222" y="3569"/>
                    <a:pt x="515" y="2894"/>
                    <a:pt x="515" y="2058"/>
                  </a:cubicBezTo>
                  <a:cubicBezTo>
                    <a:pt x="515" y="1190"/>
                    <a:pt x="1222" y="515"/>
                    <a:pt x="2058" y="515"/>
                  </a:cubicBezTo>
                  <a:close/>
                  <a:moveTo>
                    <a:pt x="2058" y="1"/>
                  </a:moveTo>
                  <a:cubicBezTo>
                    <a:pt x="900" y="1"/>
                    <a:pt x="0" y="901"/>
                    <a:pt x="0" y="2058"/>
                  </a:cubicBezTo>
                  <a:cubicBezTo>
                    <a:pt x="0" y="3183"/>
                    <a:pt x="900" y="4115"/>
                    <a:pt x="2058" y="4115"/>
                  </a:cubicBezTo>
                  <a:cubicBezTo>
                    <a:pt x="3183" y="4115"/>
                    <a:pt x="4115" y="3183"/>
                    <a:pt x="4115" y="2058"/>
                  </a:cubicBezTo>
                  <a:cubicBezTo>
                    <a:pt x="4115" y="901"/>
                    <a:pt x="3183" y="1"/>
                    <a:pt x="20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01" name="Google Shape;1701;p20"/>
            <p:cNvSpPr/>
            <p:nvPr/>
          </p:nvSpPr>
          <p:spPr>
            <a:xfrm>
              <a:off x="4235900" y="3857575"/>
              <a:ext cx="89225" cy="89225"/>
            </a:xfrm>
            <a:custGeom>
              <a:avLst/>
              <a:gdLst/>
              <a:ahLst/>
              <a:cxnLst/>
              <a:rect l="l" t="t" r="r" b="b"/>
              <a:pathLst>
                <a:path w="3569" h="3569" extrusionOk="0">
                  <a:moveTo>
                    <a:pt x="1800" y="1"/>
                  </a:moveTo>
                  <a:cubicBezTo>
                    <a:pt x="804" y="1"/>
                    <a:pt x="0" y="804"/>
                    <a:pt x="0" y="1801"/>
                  </a:cubicBezTo>
                  <a:cubicBezTo>
                    <a:pt x="0" y="2765"/>
                    <a:pt x="804" y="3569"/>
                    <a:pt x="1800" y="3569"/>
                  </a:cubicBezTo>
                  <a:cubicBezTo>
                    <a:pt x="2764" y="3569"/>
                    <a:pt x="3568" y="2765"/>
                    <a:pt x="3568" y="1801"/>
                  </a:cubicBezTo>
                  <a:cubicBezTo>
                    <a:pt x="3568" y="804"/>
                    <a:pt x="2764" y="1"/>
                    <a:pt x="1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02" name="Google Shape;1702;p20"/>
            <p:cNvSpPr/>
            <p:nvPr/>
          </p:nvSpPr>
          <p:spPr>
            <a:xfrm>
              <a:off x="4229450" y="3851150"/>
              <a:ext cx="102900" cy="102900"/>
            </a:xfrm>
            <a:custGeom>
              <a:avLst/>
              <a:gdLst/>
              <a:ahLst/>
              <a:cxnLst/>
              <a:rect l="l" t="t" r="r" b="b"/>
              <a:pathLst>
                <a:path w="4116" h="4116" extrusionOk="0">
                  <a:moveTo>
                    <a:pt x="2058" y="515"/>
                  </a:moveTo>
                  <a:cubicBezTo>
                    <a:pt x="2894" y="515"/>
                    <a:pt x="3569" y="1190"/>
                    <a:pt x="3569" y="2058"/>
                  </a:cubicBezTo>
                  <a:cubicBezTo>
                    <a:pt x="3569" y="2894"/>
                    <a:pt x="2894" y="3569"/>
                    <a:pt x="2058" y="3569"/>
                  </a:cubicBezTo>
                  <a:cubicBezTo>
                    <a:pt x="1222" y="3569"/>
                    <a:pt x="515" y="2894"/>
                    <a:pt x="515" y="2058"/>
                  </a:cubicBezTo>
                  <a:cubicBezTo>
                    <a:pt x="515" y="1190"/>
                    <a:pt x="1222" y="515"/>
                    <a:pt x="2058" y="515"/>
                  </a:cubicBezTo>
                  <a:close/>
                  <a:moveTo>
                    <a:pt x="2058" y="1"/>
                  </a:moveTo>
                  <a:cubicBezTo>
                    <a:pt x="901" y="1"/>
                    <a:pt x="1" y="901"/>
                    <a:pt x="1" y="2058"/>
                  </a:cubicBezTo>
                  <a:cubicBezTo>
                    <a:pt x="1" y="3183"/>
                    <a:pt x="901" y="4115"/>
                    <a:pt x="2058" y="4115"/>
                  </a:cubicBezTo>
                  <a:cubicBezTo>
                    <a:pt x="3183" y="4115"/>
                    <a:pt x="4115" y="3183"/>
                    <a:pt x="4115" y="2058"/>
                  </a:cubicBezTo>
                  <a:cubicBezTo>
                    <a:pt x="4115" y="901"/>
                    <a:pt x="3183" y="1"/>
                    <a:pt x="20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706" name="Shape 1706"/>
        <p:cNvGrpSpPr/>
        <p:nvPr/>
      </p:nvGrpSpPr>
      <p:grpSpPr>
        <a:xfrm>
          <a:off x="0" y="0"/>
          <a:ext cx="0" cy="0"/>
          <a:chOff x="0" y="0"/>
          <a:chExt cx="0" cy="0"/>
        </a:xfrm>
      </p:grpSpPr>
      <p:sp>
        <p:nvSpPr>
          <p:cNvPr id="1707" name="Google Shape;1707;p21"/>
          <p:cNvSpPr txBox="1"/>
          <p:nvPr>
            <p:ph type="title"/>
          </p:nvPr>
        </p:nvSpPr>
        <p:spPr>
          <a:xfrm>
            <a:off x="5357191" y="1462510"/>
            <a:ext cx="3200400" cy="804600"/>
          </a:xfrm>
          <a:prstGeom prst="rect">
            <a:avLst/>
          </a:prstGeom>
          <a:noFill/>
          <a:ln>
            <a:noFill/>
          </a:ln>
        </p:spPr>
        <p:txBody>
          <a:bodyPr spcFirstLastPara="1" wrap="square" lIns="91425" tIns="91425" rIns="91425" bIns="91425" anchor="ctr" anchorCtr="0">
            <a:noAutofit/>
          </a:bodyPr>
          <a:lstStyle/>
          <a:p>
            <a:pPr marL="0" lvl="0" indent="0" algn="ctr" rtl="1">
              <a:lnSpc>
                <a:spcPct val="107000"/>
              </a:lnSpc>
              <a:spcBef>
                <a:spcPts val="0"/>
              </a:spcBef>
              <a:spcAft>
                <a:spcPts val="800"/>
              </a:spcAft>
              <a:buClr>
                <a:schemeClr val="dk1"/>
              </a:buClr>
              <a:buSzPts val="3600"/>
              <a:buFont typeface="Times New Roman" panose="02020603050405020304"/>
              <a:buNone/>
            </a:pPr>
            <a:r>
              <a:rPr lang="ar-DZ" sz="1800">
                <a:latin typeface="Times New Roman" panose="02020603050405020304"/>
                <a:ea typeface="Times New Roman" panose="02020603050405020304"/>
                <a:cs typeface="Times New Roman" panose="02020603050405020304"/>
                <a:sym typeface="Times New Roman" panose="02020603050405020304"/>
              </a:rPr>
              <a:t> </a:t>
            </a:r>
            <a:br>
              <a:rPr lang="ar-DZ" sz="1800">
                <a:latin typeface="Calibri" panose="020F0502020204030204"/>
                <a:ea typeface="Calibri" panose="020F0502020204030204"/>
                <a:cs typeface="Calibri" panose="020F0502020204030204"/>
                <a:sym typeface="Calibri" panose="020F0502020204030204"/>
              </a:rPr>
            </a:br>
            <a:r>
              <a:rPr lang="ar-DZ" sz="1800">
                <a:latin typeface="Times New Roman" panose="02020603050405020304"/>
                <a:ea typeface="Times New Roman" panose="02020603050405020304"/>
                <a:cs typeface="Times New Roman" panose="02020603050405020304"/>
                <a:sym typeface="Times New Roman" panose="02020603050405020304"/>
              </a:rPr>
              <a:t>55-inch OLED TV</a:t>
            </a:r>
            <a:br>
              <a:rPr lang="ar-DZ" sz="1800">
                <a:latin typeface="Calibri" panose="020F0502020204030204"/>
                <a:ea typeface="Calibri" panose="020F0502020204030204"/>
                <a:cs typeface="Calibri" panose="020F0502020204030204"/>
                <a:sym typeface="Calibri" panose="020F0502020204030204"/>
              </a:rPr>
            </a:br>
            <a:r>
              <a:rPr lang="ar-DZ" sz="1800">
                <a:latin typeface="Times New Roman" panose="02020603050405020304"/>
                <a:ea typeface="Times New Roman" panose="02020603050405020304"/>
                <a:cs typeface="Times New Roman" panose="02020603050405020304"/>
                <a:sym typeface="Times New Roman" panose="02020603050405020304"/>
              </a:rPr>
              <a:t>65-inch and 77-inch OLED TV</a:t>
            </a:r>
            <a:br>
              <a:rPr lang="ar-DZ" sz="1800">
                <a:latin typeface="Calibri" panose="020F0502020204030204"/>
                <a:ea typeface="Calibri" panose="020F0502020204030204"/>
                <a:cs typeface="Calibri" panose="020F0502020204030204"/>
                <a:sym typeface="Calibri" panose="020F0502020204030204"/>
              </a:rPr>
            </a:br>
            <a:r>
              <a:rPr lang="ar-DZ" sz="1800">
                <a:latin typeface="Times New Roman" panose="02020603050405020304"/>
                <a:ea typeface="Times New Roman" panose="02020603050405020304"/>
                <a:cs typeface="Times New Roman" panose="02020603050405020304"/>
                <a:sym typeface="Times New Roman" panose="02020603050405020304"/>
              </a:rPr>
              <a:t>LG Smart TV</a:t>
            </a:r>
            <a:br>
              <a:rPr lang="ar-DZ" sz="1800">
                <a:latin typeface="Calibri" panose="020F0502020204030204"/>
                <a:ea typeface="Calibri" panose="020F0502020204030204"/>
                <a:cs typeface="Calibri" panose="020F0502020204030204"/>
                <a:sym typeface="Calibri" panose="020F0502020204030204"/>
              </a:rPr>
            </a:br>
            <a:r>
              <a:rPr lang="ar-DZ" sz="1800">
                <a:latin typeface="Times New Roman" panose="02020603050405020304"/>
                <a:ea typeface="Times New Roman" panose="02020603050405020304"/>
                <a:cs typeface="Times New Roman" panose="02020603050405020304"/>
                <a:sym typeface="Times New Roman" panose="02020603050405020304"/>
              </a:rPr>
              <a:t>Plasma TV</a:t>
            </a:r>
            <a:br>
              <a:rPr lang="ar-DZ" sz="1800">
                <a:latin typeface="Calibri" panose="020F0502020204030204"/>
                <a:ea typeface="Calibri" panose="020F0502020204030204"/>
                <a:cs typeface="Calibri" panose="020F0502020204030204"/>
                <a:sym typeface="Calibri" panose="020F0502020204030204"/>
              </a:rPr>
            </a:br>
            <a:endParaRPr lang="ar-DZ" sz="1800">
              <a:latin typeface="Calibri" panose="020F0502020204030204"/>
              <a:ea typeface="Calibri" panose="020F0502020204030204"/>
              <a:cs typeface="Calibri" panose="020F0502020204030204"/>
              <a:sym typeface="Calibri" panose="020F0502020204030204"/>
            </a:endParaRPr>
          </a:p>
        </p:txBody>
      </p:sp>
      <p:sp>
        <p:nvSpPr>
          <p:cNvPr id="1708" name="Google Shape;1708;p21"/>
          <p:cNvSpPr txBox="1"/>
          <p:nvPr>
            <p:ph type="title" idx="2"/>
          </p:nvPr>
        </p:nvSpPr>
        <p:spPr>
          <a:xfrm>
            <a:off x="5357191" y="269875"/>
            <a:ext cx="2967600" cy="649248"/>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r>
              <a:rPr lang="ar-DZ" sz="4400" b="1"/>
              <a:t>Television</a:t>
            </a:r>
            <a:endParaRPr sz="4400" b="1"/>
          </a:p>
        </p:txBody>
      </p:sp>
      <p:sp>
        <p:nvSpPr>
          <p:cNvPr id="1709" name="Google Shape;1709;p21"/>
          <p:cNvSpPr txBox="1"/>
          <p:nvPr/>
        </p:nvSpPr>
        <p:spPr>
          <a:xfrm>
            <a:off x="337931" y="149682"/>
            <a:ext cx="3763617"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ar-DZ" sz="4400" b="0" i="0" u="none" strike="noStrike" cap="none">
                <a:solidFill>
                  <a:srgbClr val="000000"/>
                </a:solidFill>
                <a:latin typeface="Arial" panose="020B0604020202020204"/>
                <a:ea typeface="Arial" panose="020B0604020202020204"/>
                <a:cs typeface="Arial" panose="020B0604020202020204"/>
                <a:sym typeface="Arial" panose="020B0604020202020204"/>
              </a:rPr>
              <a:t>Smart Phones </a:t>
            </a:r>
            <a:endParaRPr sz="4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10" name="Google Shape;1710;p21"/>
          <p:cNvSpPr txBox="1"/>
          <p:nvPr/>
        </p:nvSpPr>
        <p:spPr>
          <a:xfrm>
            <a:off x="740466" y="800367"/>
            <a:ext cx="3177210" cy="1903598"/>
          </a:xfrm>
          <a:prstGeom prst="rect">
            <a:avLst/>
          </a:prstGeom>
          <a:noFill/>
          <a:ln>
            <a:noFill/>
          </a:ln>
        </p:spPr>
        <p:txBody>
          <a:bodyPr spcFirstLastPara="1" wrap="square" lIns="91425" tIns="45700" rIns="91425" bIns="45700" anchor="t" anchorCtr="0">
            <a:spAutoFit/>
          </a:bodyPr>
          <a:lstStyle/>
          <a:p>
            <a:pPr marL="342900" marR="0" lvl="0" indent="-342900" algn="r" rtl="1">
              <a:lnSpc>
                <a:spcPct val="107000"/>
              </a:lnSpc>
              <a:spcBef>
                <a:spcPts val="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 G3</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G Flex</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G2</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LG Wing 5G </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80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11" name="Google Shape;1711;p21"/>
          <p:cNvSpPr txBox="1"/>
          <p:nvPr/>
        </p:nvSpPr>
        <p:spPr>
          <a:xfrm>
            <a:off x="5781660" y="2571750"/>
            <a:ext cx="27759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ar-DZ" sz="2000" b="1" i="0" u="none" strike="noStrike" cap="none">
                <a:solidFill>
                  <a:srgbClr val="000000"/>
                </a:solidFill>
                <a:latin typeface="Arial" panose="020B0604020202020204"/>
                <a:ea typeface="Arial" panose="020B0604020202020204"/>
                <a:cs typeface="Arial" panose="020B0604020202020204"/>
                <a:sym typeface="Arial" panose="020B0604020202020204"/>
              </a:rPr>
              <a:t>Home Entertainment </a:t>
            </a:r>
            <a:endParaRPr sz="20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12" name="Google Shape;1712;p21"/>
          <p:cNvSpPr txBox="1"/>
          <p:nvPr/>
        </p:nvSpPr>
        <p:spPr>
          <a:xfrm>
            <a:off x="6109252" y="2571750"/>
            <a:ext cx="2140226" cy="2598917"/>
          </a:xfrm>
          <a:prstGeom prst="rect">
            <a:avLst/>
          </a:prstGeom>
          <a:noFill/>
          <a:ln>
            <a:noFill/>
          </a:ln>
        </p:spPr>
        <p:txBody>
          <a:bodyPr spcFirstLastPara="1" wrap="square" lIns="91425" tIns="45700" rIns="91425" bIns="45700" anchor="t" anchorCtr="0">
            <a:spAutoFit/>
          </a:bodyPr>
          <a:lstStyle/>
          <a:p>
            <a:pPr marL="0" marR="0" lvl="0" indent="0" algn="r" rtl="1">
              <a:lnSpc>
                <a:spcPct val="107000"/>
              </a:lnSpc>
              <a:spcBef>
                <a:spcPts val="0"/>
              </a:spcBef>
              <a:spcAft>
                <a:spcPts val="0"/>
              </a:spcAft>
              <a:buNone/>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Music Systems</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Home Theatre Systems</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BLU Ray Players</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DVD Players</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80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13" name="Google Shape;1713;p21"/>
          <p:cNvSpPr txBox="1"/>
          <p:nvPr/>
        </p:nvSpPr>
        <p:spPr>
          <a:xfrm>
            <a:off x="1538912" y="2359409"/>
            <a:ext cx="2378764" cy="2795124"/>
          </a:xfrm>
          <a:prstGeom prst="rect">
            <a:avLst/>
          </a:prstGeom>
          <a:noFill/>
          <a:ln>
            <a:noFill/>
          </a:ln>
        </p:spPr>
        <p:txBody>
          <a:bodyPr spcFirstLastPara="1" wrap="square" lIns="91425" tIns="45700" rIns="91425" bIns="45700" anchor="t" anchorCtr="0">
            <a:spAutoFit/>
          </a:bodyPr>
          <a:lstStyle/>
          <a:p>
            <a:pPr marL="0" marR="0" lvl="0" indent="0" algn="r" rtl="1">
              <a:lnSpc>
                <a:spcPct val="107000"/>
              </a:lnSpc>
              <a:spcBef>
                <a:spcPts val="0"/>
              </a:spcBef>
              <a:spcAft>
                <a:spcPts val="0"/>
              </a:spcAft>
              <a:buNone/>
            </a:pPr>
            <a:r>
              <a:rPr lang="ar-DZ" sz="20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Home appliances</a:t>
            </a:r>
            <a:endParaRPr sz="20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Refrigerators</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Dishwashers</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Microwave Ovens</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Vacuum Cleaners</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Washing machines</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342900" marR="0" lvl="0" indent="-342900" algn="r" rtl="1">
              <a:lnSpc>
                <a:spcPct val="107000"/>
              </a:lnSpc>
              <a:spcBef>
                <a:spcPts val="800"/>
              </a:spcBef>
              <a:spcAft>
                <a:spcPts val="0"/>
              </a:spcAft>
              <a:buClr>
                <a:srgbClr val="000000"/>
              </a:buClr>
              <a:buSzPts val="1800"/>
              <a:buFont typeface="Calibri" panose="020F0502020204030204"/>
              <a:buAutoNum type="arabicPeriod"/>
            </a:pP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Water Purifiers</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717" name="Shape 1717"/>
        <p:cNvGrpSpPr/>
        <p:nvPr/>
      </p:nvGrpSpPr>
      <p:grpSpPr>
        <a:xfrm>
          <a:off x="0" y="0"/>
          <a:ext cx="0" cy="0"/>
          <a:chOff x="0" y="0"/>
          <a:chExt cx="0" cy="0"/>
        </a:xfrm>
      </p:grpSpPr>
      <p:pic>
        <p:nvPicPr>
          <p:cNvPr id="1718" name="Google Shape;1718;p22"/>
          <p:cNvPicPr preferRelativeResize="0"/>
          <p:nvPr/>
        </p:nvPicPr>
        <p:blipFill rotWithShape="1">
          <a:blip r:embed="rId1"/>
          <a:srcRect/>
          <a:stretch>
            <a:fillRect/>
          </a:stretch>
        </p:blipFill>
        <p:spPr>
          <a:xfrm>
            <a:off x="4572000" y="695739"/>
            <a:ext cx="4274510" cy="4262230"/>
          </a:xfrm>
          <a:prstGeom prst="rect">
            <a:avLst/>
          </a:prstGeom>
          <a:noFill/>
          <a:ln>
            <a:noFill/>
          </a:ln>
        </p:spPr>
      </p:pic>
      <p:pic>
        <p:nvPicPr>
          <p:cNvPr id="1719" name="Google Shape;1719;p22"/>
          <p:cNvPicPr preferRelativeResize="0"/>
          <p:nvPr/>
        </p:nvPicPr>
        <p:blipFill rotWithShape="1">
          <a:blip r:embed="rId2"/>
          <a:srcRect/>
          <a:stretch>
            <a:fillRect/>
          </a:stretch>
        </p:blipFill>
        <p:spPr>
          <a:xfrm>
            <a:off x="-65514" y="761999"/>
            <a:ext cx="4754142" cy="43152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723" name="Shape 1723"/>
        <p:cNvGrpSpPr/>
        <p:nvPr/>
      </p:nvGrpSpPr>
      <p:grpSpPr>
        <a:xfrm>
          <a:off x="0" y="0"/>
          <a:ext cx="0" cy="0"/>
          <a:chOff x="0" y="0"/>
          <a:chExt cx="0" cy="0"/>
        </a:xfrm>
      </p:grpSpPr>
      <p:sp>
        <p:nvSpPr>
          <p:cNvPr id="1724" name="Google Shape;1724;p23"/>
          <p:cNvSpPr txBox="1"/>
          <p:nvPr>
            <p:ph type="title"/>
          </p:nvPr>
        </p:nvSpPr>
        <p:spPr>
          <a:xfrm>
            <a:off x="2971800" y="2231136"/>
            <a:ext cx="3200400" cy="804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600"/>
              <a:buFont typeface="Calibri" panose="020F0502020204030204"/>
              <a:buNone/>
            </a:pPr>
          </a:p>
        </p:txBody>
      </p:sp>
      <p:sp>
        <p:nvSpPr>
          <p:cNvPr id="1725" name="Google Shape;1725;p23"/>
          <p:cNvSpPr txBox="1"/>
          <p:nvPr>
            <p:ph type="title" idx="2"/>
          </p:nvPr>
        </p:nvSpPr>
        <p:spPr>
          <a:xfrm>
            <a:off x="2971800" y="1161288"/>
            <a:ext cx="2967600" cy="106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p>
        </p:txBody>
      </p:sp>
      <p:sp>
        <p:nvSpPr>
          <p:cNvPr id="1726" name="Google Shape;1726;p23"/>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600"/>
              <a:buNone/>
            </a:pPr>
          </a:p>
        </p:txBody>
      </p:sp>
      <p:pic>
        <p:nvPicPr>
          <p:cNvPr id="1727" name="Google Shape;1727;p23"/>
          <p:cNvPicPr preferRelativeResize="0"/>
          <p:nvPr/>
        </p:nvPicPr>
        <p:blipFill rotWithShape="1">
          <a:blip r:embed="rId1"/>
          <a:srcRect/>
          <a:stretch>
            <a:fillRect/>
          </a:stretch>
        </p:blipFill>
        <p:spPr>
          <a:xfrm>
            <a:off x="4048539" y="310164"/>
            <a:ext cx="4989926" cy="4646543"/>
          </a:xfrm>
          <a:prstGeom prst="rect">
            <a:avLst/>
          </a:prstGeom>
          <a:noFill/>
          <a:ln>
            <a:noFill/>
          </a:ln>
        </p:spPr>
      </p:pic>
      <p:pic>
        <p:nvPicPr>
          <p:cNvPr id="1728" name="Google Shape;1728;p23"/>
          <p:cNvPicPr preferRelativeResize="0"/>
          <p:nvPr/>
        </p:nvPicPr>
        <p:blipFill rotWithShape="1">
          <a:blip r:embed="rId2"/>
          <a:srcRect/>
          <a:stretch>
            <a:fillRect/>
          </a:stretch>
        </p:blipFill>
        <p:spPr>
          <a:xfrm>
            <a:off x="105534" y="245165"/>
            <a:ext cx="4044015" cy="464654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732" name="Shape 1732"/>
        <p:cNvGrpSpPr/>
        <p:nvPr/>
      </p:nvGrpSpPr>
      <p:grpSpPr>
        <a:xfrm>
          <a:off x="0" y="0"/>
          <a:ext cx="0" cy="0"/>
          <a:chOff x="0" y="0"/>
          <a:chExt cx="0" cy="0"/>
        </a:xfrm>
      </p:grpSpPr>
      <p:pic>
        <p:nvPicPr>
          <p:cNvPr id="1733" name="Google Shape;1733;p24"/>
          <p:cNvPicPr preferRelativeResize="0"/>
          <p:nvPr/>
        </p:nvPicPr>
        <p:blipFill rotWithShape="1">
          <a:blip r:embed="rId1"/>
          <a:srcRect/>
          <a:stretch>
            <a:fillRect/>
          </a:stretch>
        </p:blipFill>
        <p:spPr>
          <a:xfrm>
            <a:off x="0" y="0"/>
            <a:ext cx="9144000" cy="5143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3"/>
                                        </p:tgtEl>
                                        <p:attrNameLst>
                                          <p:attrName>style.visibility</p:attrName>
                                        </p:attrNameLst>
                                      </p:cBhvr>
                                      <p:to>
                                        <p:strVal val="visible"/>
                                      </p:to>
                                    </p:set>
                                    <p:animEffect transition="in" filter="fade">
                                      <p:cBhvr>
                                        <p:cTn id="7" dur="5000"/>
                                        <p:tgtEl>
                                          <p:spTgt spid="17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737" name="Shape 1737"/>
        <p:cNvGrpSpPr/>
        <p:nvPr/>
      </p:nvGrpSpPr>
      <p:grpSpPr>
        <a:xfrm>
          <a:off x="0" y="0"/>
          <a:ext cx="0" cy="0"/>
          <a:chOff x="0" y="0"/>
          <a:chExt cx="0" cy="0"/>
        </a:xfrm>
      </p:grpSpPr>
      <p:pic>
        <p:nvPicPr>
          <p:cNvPr id="1738" name="Google Shape;1738;p25"/>
          <p:cNvPicPr preferRelativeResize="0"/>
          <p:nvPr/>
        </p:nvPicPr>
        <p:blipFill rotWithShape="1">
          <a:blip r:embed="rId1"/>
          <a:srcRect/>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8"/>
                                        </p:tgtEl>
                                        <p:attrNameLst>
                                          <p:attrName>style.visibility</p:attrName>
                                        </p:attrNameLst>
                                      </p:cBhvr>
                                      <p:to>
                                        <p:strVal val="visible"/>
                                      </p:to>
                                    </p:set>
                                    <p:animEffect transition="in" filter="fade">
                                      <p:cBhvr>
                                        <p:cTn id="7" dur="5000"/>
                                        <p:tgtEl>
                                          <p:spTgt spid="17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742" name="Shape 1742"/>
        <p:cNvGrpSpPr/>
        <p:nvPr/>
      </p:nvGrpSpPr>
      <p:grpSpPr>
        <a:xfrm>
          <a:off x="0" y="0"/>
          <a:ext cx="0" cy="0"/>
          <a:chOff x="0" y="0"/>
          <a:chExt cx="0" cy="0"/>
        </a:xfrm>
      </p:grpSpPr>
      <p:pic>
        <p:nvPicPr>
          <p:cNvPr id="1743" name="Google Shape;1743;p26"/>
          <p:cNvPicPr preferRelativeResize="0"/>
          <p:nvPr/>
        </p:nvPicPr>
        <p:blipFill rotWithShape="1">
          <a:blip r:embed="rId1"/>
          <a:srcRect/>
          <a:stretch>
            <a:fillRect/>
          </a:stretch>
        </p:blipFill>
        <p:spPr>
          <a:xfrm>
            <a:off x="0" y="0"/>
            <a:ext cx="9144000" cy="5197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3"/>
                                        </p:tgtEl>
                                        <p:attrNameLst>
                                          <p:attrName>style.visibility</p:attrName>
                                        </p:attrNameLst>
                                      </p:cBhvr>
                                      <p:to>
                                        <p:strVal val="visible"/>
                                      </p:to>
                                    </p:set>
                                    <p:animEffect transition="in" filter="fade">
                                      <p:cBhvr>
                                        <p:cTn id="7" dur="5000"/>
                                        <p:tgtEl>
                                          <p:spTgt spid="17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747" name="Shape 1747"/>
        <p:cNvGrpSpPr/>
        <p:nvPr/>
      </p:nvGrpSpPr>
      <p:grpSpPr>
        <a:xfrm>
          <a:off x="0" y="0"/>
          <a:ext cx="0" cy="0"/>
          <a:chOff x="0" y="0"/>
          <a:chExt cx="0" cy="0"/>
        </a:xfrm>
      </p:grpSpPr>
      <p:pic>
        <p:nvPicPr>
          <p:cNvPr id="1748" name="Google Shape;1748;p27" descr="No description available."/>
          <p:cNvPicPr preferRelativeResize="0"/>
          <p:nvPr/>
        </p:nvPicPr>
        <p:blipFill rotWithShape="1">
          <a:blip r:embed="rId1"/>
          <a:srcRect/>
          <a:stretch>
            <a:fillRect/>
          </a:stretch>
        </p:blipFill>
        <p:spPr>
          <a:xfrm>
            <a:off x="4934514" y="125917"/>
            <a:ext cx="3718323" cy="2734196"/>
          </a:xfrm>
          <a:prstGeom prst="rect">
            <a:avLst/>
          </a:prstGeom>
          <a:noFill/>
          <a:ln>
            <a:noFill/>
          </a:ln>
        </p:spPr>
      </p:pic>
      <p:pic>
        <p:nvPicPr>
          <p:cNvPr id="1749" name="Google Shape;1749;p27" descr="No description available."/>
          <p:cNvPicPr preferRelativeResize="0"/>
          <p:nvPr/>
        </p:nvPicPr>
        <p:blipFill rotWithShape="1">
          <a:blip r:embed="rId2"/>
          <a:srcRect/>
          <a:stretch>
            <a:fillRect/>
          </a:stretch>
        </p:blipFill>
        <p:spPr>
          <a:xfrm>
            <a:off x="4934514" y="2571750"/>
            <a:ext cx="3099812" cy="2279386"/>
          </a:xfrm>
          <a:prstGeom prst="rect">
            <a:avLst/>
          </a:prstGeom>
          <a:noFill/>
          <a:ln>
            <a:noFill/>
          </a:ln>
        </p:spPr>
      </p:pic>
      <p:pic>
        <p:nvPicPr>
          <p:cNvPr id="1750" name="Google Shape;1750;p27" descr="No description available."/>
          <p:cNvPicPr preferRelativeResize="0"/>
          <p:nvPr/>
        </p:nvPicPr>
        <p:blipFill rotWithShape="1">
          <a:blip r:embed="rId3"/>
          <a:srcRect/>
          <a:stretch>
            <a:fillRect/>
          </a:stretch>
        </p:blipFill>
        <p:spPr>
          <a:xfrm>
            <a:off x="80100" y="2374427"/>
            <a:ext cx="3953710" cy="2666783"/>
          </a:xfrm>
          <a:prstGeom prst="rect">
            <a:avLst/>
          </a:prstGeom>
          <a:noFill/>
          <a:ln>
            <a:noFill/>
          </a:ln>
        </p:spPr>
      </p:pic>
      <p:pic>
        <p:nvPicPr>
          <p:cNvPr id="1751" name="Google Shape;1751;p27" descr="No description available."/>
          <p:cNvPicPr preferRelativeResize="0"/>
          <p:nvPr/>
        </p:nvPicPr>
        <p:blipFill rotWithShape="1">
          <a:blip r:embed="rId4"/>
          <a:srcRect/>
          <a:stretch>
            <a:fillRect/>
          </a:stretch>
        </p:blipFill>
        <p:spPr>
          <a:xfrm>
            <a:off x="491163" y="254411"/>
            <a:ext cx="3170792" cy="231733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wipe/>
      </p:transition>
    </mc:Choice>
    <mc:Fallback>
      <p:transition>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755" name="Shape 1755"/>
        <p:cNvGrpSpPr/>
        <p:nvPr/>
      </p:nvGrpSpPr>
      <p:grpSpPr>
        <a:xfrm>
          <a:off x="0" y="0"/>
          <a:ext cx="0" cy="0"/>
          <a:chOff x="0" y="0"/>
          <a:chExt cx="0" cy="0"/>
        </a:xfrm>
      </p:grpSpPr>
      <p:pic>
        <p:nvPicPr>
          <p:cNvPr id="1756" name="Google Shape;1756;p28" descr="No description available."/>
          <p:cNvPicPr preferRelativeResize="0"/>
          <p:nvPr/>
        </p:nvPicPr>
        <p:blipFill rotWithShape="1">
          <a:blip r:embed="rId1"/>
          <a:srcRect/>
          <a:stretch>
            <a:fillRect/>
          </a:stretch>
        </p:blipFill>
        <p:spPr>
          <a:xfrm>
            <a:off x="5486400" y="1187932"/>
            <a:ext cx="3009072" cy="3231667"/>
          </a:xfrm>
          <a:prstGeom prst="rect">
            <a:avLst/>
          </a:prstGeom>
          <a:noFill/>
          <a:ln>
            <a:noFill/>
          </a:ln>
        </p:spPr>
      </p:pic>
      <p:pic>
        <p:nvPicPr>
          <p:cNvPr id="1757" name="Google Shape;1757;p28" descr="No description available."/>
          <p:cNvPicPr preferRelativeResize="0"/>
          <p:nvPr/>
        </p:nvPicPr>
        <p:blipFill rotWithShape="1">
          <a:blip r:embed="rId2"/>
          <a:srcRect/>
          <a:stretch>
            <a:fillRect/>
          </a:stretch>
        </p:blipFill>
        <p:spPr>
          <a:xfrm>
            <a:off x="1300774" y="337930"/>
            <a:ext cx="3271226" cy="460016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p14:dur="250">
        <p:blinds/>
      </p:transition>
    </mc:Choice>
    <mc:Fallback>
      <p:transition>
        <p:blind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761" name="Shape 1761"/>
        <p:cNvGrpSpPr/>
        <p:nvPr/>
      </p:nvGrpSpPr>
      <p:grpSpPr>
        <a:xfrm>
          <a:off x="0" y="0"/>
          <a:ext cx="0" cy="0"/>
          <a:chOff x="0" y="0"/>
          <a:chExt cx="0" cy="0"/>
        </a:xfrm>
      </p:grpSpPr>
      <p:pic>
        <p:nvPicPr>
          <p:cNvPr id="1762" name="Google Shape;1762;p29" descr="No description available."/>
          <p:cNvPicPr preferRelativeResize="0"/>
          <p:nvPr/>
        </p:nvPicPr>
        <p:blipFill rotWithShape="1">
          <a:blip r:embed="rId1"/>
          <a:srcRect/>
          <a:stretch>
            <a:fillRect/>
          </a:stretch>
        </p:blipFill>
        <p:spPr>
          <a:xfrm>
            <a:off x="4197282" y="563218"/>
            <a:ext cx="4814196" cy="3332508"/>
          </a:xfrm>
          <a:prstGeom prst="rect">
            <a:avLst/>
          </a:prstGeom>
          <a:noFill/>
          <a:ln>
            <a:noFill/>
          </a:ln>
        </p:spPr>
      </p:pic>
      <p:pic>
        <p:nvPicPr>
          <p:cNvPr id="1763" name="Google Shape;1763;p29" descr="No description available."/>
          <p:cNvPicPr preferRelativeResize="0"/>
          <p:nvPr/>
        </p:nvPicPr>
        <p:blipFill rotWithShape="1">
          <a:blip r:embed="rId2"/>
          <a:srcRect/>
          <a:stretch>
            <a:fillRect/>
          </a:stretch>
        </p:blipFill>
        <p:spPr>
          <a:xfrm>
            <a:off x="51153" y="324679"/>
            <a:ext cx="4073242" cy="57978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871" name="Shape 871"/>
        <p:cNvGrpSpPr/>
        <p:nvPr/>
      </p:nvGrpSpPr>
      <p:grpSpPr>
        <a:xfrm>
          <a:off x="0" y="0"/>
          <a:ext cx="0" cy="0"/>
          <a:chOff x="0" y="0"/>
          <a:chExt cx="0" cy="0"/>
        </a:xfrm>
      </p:grpSpPr>
      <p:sp>
        <p:nvSpPr>
          <p:cNvPr id="872" name="Google Shape;872;p3"/>
          <p:cNvSpPr/>
          <p:nvPr/>
        </p:nvSpPr>
        <p:spPr>
          <a:xfrm>
            <a:off x="0" y="2191385"/>
            <a:ext cx="9143365" cy="86804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15"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873" name="Google Shape;873;p3"/>
          <p:cNvSpPr txBox="1"/>
          <p:nvPr>
            <p:ph type="title"/>
          </p:nvPr>
        </p:nvSpPr>
        <p:spPr>
          <a:xfrm>
            <a:off x="1655921" y="2301479"/>
            <a:ext cx="6172200" cy="8572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panose="020F0502020204030204"/>
              <a:buNone/>
            </a:pPr>
            <a:r>
              <a:rPr lang="ar-DZ" b="1"/>
              <a:t>01      LG Company Overview</a:t>
            </a:r>
            <a:endParaRPr b="1"/>
          </a:p>
        </p:txBody>
      </p:sp>
      <p:pic>
        <p:nvPicPr>
          <p:cNvPr id="874" name="Google Shape;874;p3" descr="UntitledL"/>
          <p:cNvPicPr preferRelativeResize="0"/>
          <p:nvPr>
            <p:ph type="body" idx="1"/>
          </p:nvPr>
        </p:nvPicPr>
        <p:blipFill rotWithShape="1">
          <a:blip r:embed="rId1"/>
          <a:srcRect/>
          <a:stretch>
            <a:fillRect/>
          </a:stretch>
        </p:blipFill>
        <p:spPr>
          <a:xfrm>
            <a:off x="-635" y="-74930"/>
            <a:ext cx="9144000" cy="2315845"/>
          </a:xfrm>
          <a:prstGeom prst="rect">
            <a:avLst/>
          </a:prstGeom>
          <a:noFill/>
          <a:ln>
            <a:noFill/>
          </a:ln>
        </p:spPr>
      </p:pic>
      <p:pic>
        <p:nvPicPr>
          <p:cNvPr id="875" name="Google Shape;875;p3" descr="téléchargement (2).jpg"/>
          <p:cNvPicPr preferRelativeResize="0"/>
          <p:nvPr>
            <p:ph type="body" idx="2"/>
          </p:nvPr>
        </p:nvPicPr>
        <p:blipFill rotWithShape="1">
          <a:blip r:embed="rId2"/>
          <a:srcRect/>
          <a:stretch>
            <a:fillRect/>
          </a:stretch>
        </p:blipFill>
        <p:spPr>
          <a:xfrm>
            <a:off x="635" y="3058160"/>
            <a:ext cx="9142730" cy="20542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4"/>
                                        </p:tgtEl>
                                        <p:attrNameLst>
                                          <p:attrName>style.visibility</p:attrName>
                                        </p:attrNameLst>
                                      </p:cBhvr>
                                      <p:to>
                                        <p:strVal val="visible"/>
                                      </p:to>
                                    </p:set>
                                    <p:animEffect transition="in" filter="fade">
                                      <p:cBhvr>
                                        <p:cTn id="7" dur="500"/>
                                        <p:tgtEl>
                                          <p:spTgt spid="8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5"/>
                                        </p:tgtEl>
                                        <p:attrNameLst>
                                          <p:attrName>style.visibility</p:attrName>
                                        </p:attrNameLst>
                                      </p:cBhvr>
                                      <p:to>
                                        <p:strVal val="visible"/>
                                      </p:to>
                                    </p:set>
                                    <p:anim calcmode="lin" valueType="num">
                                      <p:cBhvr additive="base">
                                        <p:cTn id="12" dur="250"/>
                                        <p:tgtEl>
                                          <p:spTgt spid="875"/>
                                        </p:tgtEl>
                                        <p:attrNameLst>
                                          <p:attrName>ppt_y</p:attrName>
                                        </p:attrNameLst>
                                      </p:cBhvr>
                                      <p:tavLst>
                                        <p:tav tm="0" fmla="">
                                          <p:val>
                                            <p:strVal val="#ppt_y+1"/>
                                          </p:val>
                                        </p:tav>
                                        <p:tav tm="100000" fmla="">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767" name="Shape 1767"/>
        <p:cNvGrpSpPr/>
        <p:nvPr/>
      </p:nvGrpSpPr>
      <p:grpSpPr>
        <a:xfrm>
          <a:off x="0" y="0"/>
          <a:ext cx="0" cy="0"/>
          <a:chOff x="0" y="0"/>
          <a:chExt cx="0" cy="0"/>
        </a:xfrm>
      </p:grpSpPr>
      <p:pic>
        <p:nvPicPr>
          <p:cNvPr id="1768" name="Google Shape;1768;p30" descr="No description available."/>
          <p:cNvPicPr preferRelativeResize="0"/>
          <p:nvPr/>
        </p:nvPicPr>
        <p:blipFill rotWithShape="1">
          <a:blip r:embed="rId1"/>
          <a:srcRect/>
          <a:stretch>
            <a:fillRect/>
          </a:stretch>
        </p:blipFill>
        <p:spPr>
          <a:xfrm>
            <a:off x="376859" y="470451"/>
            <a:ext cx="4036943" cy="4036943"/>
          </a:xfrm>
          <a:prstGeom prst="ellipse">
            <a:avLst/>
          </a:prstGeom>
          <a:noFill/>
          <a:ln>
            <a:noFill/>
          </a:ln>
        </p:spPr>
      </p:pic>
      <p:pic>
        <p:nvPicPr>
          <p:cNvPr id="1769" name="Google Shape;1769;p30" descr="No description available."/>
          <p:cNvPicPr preferRelativeResize="0"/>
          <p:nvPr/>
        </p:nvPicPr>
        <p:blipFill rotWithShape="1">
          <a:blip r:embed="rId2"/>
          <a:srcRect/>
          <a:stretch>
            <a:fillRect/>
          </a:stretch>
        </p:blipFill>
        <p:spPr>
          <a:xfrm>
            <a:off x="4516507" y="367748"/>
            <a:ext cx="4408004" cy="440800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773" name="Shape 1773"/>
        <p:cNvGrpSpPr/>
        <p:nvPr/>
      </p:nvGrpSpPr>
      <p:grpSpPr>
        <a:xfrm>
          <a:off x="0" y="0"/>
          <a:ext cx="0" cy="0"/>
          <a:chOff x="0" y="0"/>
          <a:chExt cx="0" cy="0"/>
        </a:xfrm>
      </p:grpSpPr>
      <p:pic>
        <p:nvPicPr>
          <p:cNvPr id="1774" name="Google Shape;1774;p31" descr="No description available."/>
          <p:cNvPicPr preferRelativeResize="0"/>
          <p:nvPr/>
        </p:nvPicPr>
        <p:blipFill rotWithShape="1">
          <a:blip r:embed="rId1"/>
          <a:srcRect/>
          <a:stretch>
            <a:fillRect/>
          </a:stretch>
        </p:blipFill>
        <p:spPr>
          <a:xfrm>
            <a:off x="5970867" y="-111257"/>
            <a:ext cx="4258996" cy="2826536"/>
          </a:xfrm>
          <a:prstGeom prst="rect">
            <a:avLst/>
          </a:prstGeom>
          <a:noFill/>
          <a:ln>
            <a:noFill/>
          </a:ln>
        </p:spPr>
      </p:pic>
      <p:pic>
        <p:nvPicPr>
          <p:cNvPr id="1775" name="Google Shape;1775;p31" descr="No description available."/>
          <p:cNvPicPr preferRelativeResize="0"/>
          <p:nvPr/>
        </p:nvPicPr>
        <p:blipFill rotWithShape="1">
          <a:blip r:embed="rId2"/>
          <a:srcRect/>
          <a:stretch>
            <a:fillRect/>
          </a:stretch>
        </p:blipFill>
        <p:spPr>
          <a:xfrm>
            <a:off x="-844597" y="0"/>
            <a:ext cx="4017732" cy="2666418"/>
          </a:xfrm>
          <a:prstGeom prst="rect">
            <a:avLst/>
          </a:prstGeom>
          <a:noFill/>
          <a:ln>
            <a:noFill/>
          </a:ln>
        </p:spPr>
      </p:pic>
      <p:pic>
        <p:nvPicPr>
          <p:cNvPr id="1776" name="Google Shape;1776;p31" descr="No description available."/>
          <p:cNvPicPr preferRelativeResize="0"/>
          <p:nvPr/>
        </p:nvPicPr>
        <p:blipFill rotWithShape="1">
          <a:blip r:embed="rId3"/>
          <a:srcRect/>
          <a:stretch>
            <a:fillRect/>
          </a:stretch>
        </p:blipFill>
        <p:spPr>
          <a:xfrm>
            <a:off x="2009913" y="0"/>
            <a:ext cx="4489712" cy="2715279"/>
          </a:xfrm>
          <a:prstGeom prst="rect">
            <a:avLst/>
          </a:prstGeom>
          <a:noFill/>
          <a:ln>
            <a:noFill/>
          </a:ln>
        </p:spPr>
      </p:pic>
      <p:pic>
        <p:nvPicPr>
          <p:cNvPr id="1777" name="Google Shape;1777;p31" descr="No description available."/>
          <p:cNvPicPr preferRelativeResize="0"/>
          <p:nvPr/>
        </p:nvPicPr>
        <p:blipFill rotWithShape="1">
          <a:blip r:embed="rId4"/>
          <a:srcRect/>
          <a:stretch>
            <a:fillRect/>
          </a:stretch>
        </p:blipFill>
        <p:spPr>
          <a:xfrm>
            <a:off x="5911657" y="2715279"/>
            <a:ext cx="2683432" cy="2359292"/>
          </a:xfrm>
          <a:prstGeom prst="rect">
            <a:avLst/>
          </a:prstGeom>
          <a:noFill/>
          <a:ln>
            <a:noFill/>
          </a:ln>
        </p:spPr>
      </p:pic>
      <p:pic>
        <p:nvPicPr>
          <p:cNvPr id="1778" name="Google Shape;1778;p31" descr="No description available."/>
          <p:cNvPicPr preferRelativeResize="0"/>
          <p:nvPr/>
        </p:nvPicPr>
        <p:blipFill rotWithShape="1">
          <a:blip r:embed="rId5"/>
          <a:srcRect/>
          <a:stretch>
            <a:fillRect/>
          </a:stretch>
        </p:blipFill>
        <p:spPr>
          <a:xfrm>
            <a:off x="1249447" y="2571750"/>
            <a:ext cx="2073106" cy="249612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782" name="Shape 1782"/>
        <p:cNvGrpSpPr/>
        <p:nvPr/>
      </p:nvGrpSpPr>
      <p:grpSpPr>
        <a:xfrm>
          <a:off x="0" y="0"/>
          <a:ext cx="0" cy="0"/>
          <a:chOff x="0" y="0"/>
          <a:chExt cx="0" cy="0"/>
        </a:xfrm>
      </p:grpSpPr>
      <p:pic>
        <p:nvPicPr>
          <p:cNvPr id="1783" name="Google Shape;1783;p32" descr="No description available."/>
          <p:cNvPicPr preferRelativeResize="0"/>
          <p:nvPr/>
        </p:nvPicPr>
        <p:blipFill rotWithShape="1">
          <a:blip r:embed="rId1"/>
          <a:srcRect/>
          <a:stretch>
            <a:fillRect/>
          </a:stretch>
        </p:blipFill>
        <p:spPr>
          <a:xfrm>
            <a:off x="6272103" y="114735"/>
            <a:ext cx="2725313" cy="2725313"/>
          </a:xfrm>
          <a:prstGeom prst="rect">
            <a:avLst/>
          </a:prstGeom>
          <a:noFill/>
          <a:ln>
            <a:noFill/>
          </a:ln>
        </p:spPr>
      </p:pic>
      <p:pic>
        <p:nvPicPr>
          <p:cNvPr id="1784" name="Google Shape;1784;p32" descr="No description available."/>
          <p:cNvPicPr preferRelativeResize="0"/>
          <p:nvPr/>
        </p:nvPicPr>
        <p:blipFill rotWithShape="1">
          <a:blip r:embed="rId2"/>
          <a:srcRect/>
          <a:stretch>
            <a:fillRect/>
          </a:stretch>
        </p:blipFill>
        <p:spPr>
          <a:xfrm>
            <a:off x="288037" y="174503"/>
            <a:ext cx="2362180" cy="3377521"/>
          </a:xfrm>
          <a:prstGeom prst="rect">
            <a:avLst/>
          </a:prstGeom>
          <a:noFill/>
          <a:ln>
            <a:noFill/>
          </a:ln>
        </p:spPr>
      </p:pic>
      <p:pic>
        <p:nvPicPr>
          <p:cNvPr id="1785" name="Google Shape;1785;p32" descr="No description available."/>
          <p:cNvPicPr preferRelativeResize="0"/>
          <p:nvPr/>
        </p:nvPicPr>
        <p:blipFill rotWithShape="1">
          <a:blip r:embed="rId3"/>
          <a:srcRect/>
          <a:stretch>
            <a:fillRect/>
          </a:stretch>
        </p:blipFill>
        <p:spPr>
          <a:xfrm>
            <a:off x="3345869" y="409835"/>
            <a:ext cx="2566321" cy="319803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789" name="Shape 1789"/>
        <p:cNvGrpSpPr/>
        <p:nvPr/>
      </p:nvGrpSpPr>
      <p:grpSpPr>
        <a:xfrm>
          <a:off x="0" y="0"/>
          <a:ext cx="0" cy="0"/>
          <a:chOff x="0" y="0"/>
          <a:chExt cx="0" cy="0"/>
        </a:xfrm>
      </p:grpSpPr>
      <p:sp>
        <p:nvSpPr>
          <p:cNvPr id="1790" name="Google Shape;1790;p33" descr="LG 230 واط 410W لوحات شمسية سوداء اللون تعمل بالألواح الشمسية أحادية  البلورات - الصين لوحة شمسية بالكامل بقدرة 410 واط، لوحة شمسية بقدرة 230  واط، جميع الأسود، الفلوفاك LG Solar باللون الأسود"/>
          <p:cNvSpPr/>
          <p:nvPr/>
        </p:nvSpPr>
        <p:spPr>
          <a:xfrm>
            <a:off x="4876800" y="287655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91" name="Google Shape;1791;p33" descr="LG 230 واط 410W لوحات شمسية سوداء اللون تعمل بالألواح الشمسية أحادية  البلورات - الصين لوحة شمسية بالكامل بقدرة 410 واط، لوحة شمسية بقدرة 230  واط، جميع الأسود، الفلوفاك LG Solar باللون الأسود"/>
          <p:cNvSpPr/>
          <p:nvPr/>
        </p:nvSpPr>
        <p:spPr>
          <a:xfrm>
            <a:off x="3225800" y="3028950"/>
            <a:ext cx="2108200" cy="210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92" name="Google Shape;1792;p33" descr="ميزات الواح الطاقة الشمسية LG MonoX"/>
          <p:cNvPicPr preferRelativeResize="0"/>
          <p:nvPr/>
        </p:nvPicPr>
        <p:blipFill rotWithShape="1">
          <a:blip r:embed="rId1"/>
          <a:srcRect/>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796" name="Shape 1796"/>
        <p:cNvGrpSpPr/>
        <p:nvPr/>
      </p:nvGrpSpPr>
      <p:grpSpPr>
        <a:xfrm>
          <a:off x="0" y="0"/>
          <a:ext cx="0" cy="0"/>
          <a:chOff x="0" y="0"/>
          <a:chExt cx="0" cy="0"/>
        </a:xfrm>
      </p:grpSpPr>
      <p:sp>
        <p:nvSpPr>
          <p:cNvPr id="1797" name="Google Shape;1797;p34"/>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600"/>
              <a:buNone/>
            </a:pPr>
          </a:p>
        </p:txBody>
      </p:sp>
      <p:pic>
        <p:nvPicPr>
          <p:cNvPr id="1798" name="Google Shape;1798;p34" descr="LG Top Control, Integrated Dishwashers | LG USA"/>
          <p:cNvPicPr preferRelativeResize="0"/>
          <p:nvPr/>
        </p:nvPicPr>
        <p:blipFill rotWithShape="1">
          <a:blip r:embed="rId1"/>
          <a:srcRect/>
          <a:stretch>
            <a:fillRect/>
          </a:stretch>
        </p:blipFill>
        <p:spPr>
          <a:xfrm>
            <a:off x="4572000" y="76200"/>
            <a:ext cx="4504267" cy="5067300"/>
          </a:xfrm>
          <a:prstGeom prst="rect">
            <a:avLst/>
          </a:prstGeom>
          <a:noFill/>
          <a:ln>
            <a:noFill/>
          </a:ln>
        </p:spPr>
      </p:pic>
      <p:pic>
        <p:nvPicPr>
          <p:cNvPr id="1799" name="Google Shape;1799;p34" descr="LG Front Control Dishwasher with QuadWash(TM) - LDFN3432T"/>
          <p:cNvPicPr preferRelativeResize="0"/>
          <p:nvPr/>
        </p:nvPicPr>
        <p:blipFill rotWithShape="1">
          <a:blip r:embed="rId2"/>
          <a:srcRect/>
          <a:stretch>
            <a:fillRect/>
          </a:stretch>
        </p:blipFill>
        <p:spPr>
          <a:xfrm>
            <a:off x="0" y="-12999"/>
            <a:ext cx="4144433" cy="2751068"/>
          </a:xfrm>
          <a:prstGeom prst="rect">
            <a:avLst/>
          </a:prstGeom>
          <a:noFill/>
          <a:ln>
            <a:noFill/>
          </a:ln>
        </p:spPr>
      </p:pic>
      <p:pic>
        <p:nvPicPr>
          <p:cNvPr id="1800" name="Google Shape;1800;p34" descr="QuadWash® Dishwasher with TrueSteam ThinQ® - LDT7808SS | LG CA"/>
          <p:cNvPicPr preferRelativeResize="0"/>
          <p:nvPr/>
        </p:nvPicPr>
        <p:blipFill rotWithShape="1">
          <a:blip r:embed="rId3"/>
          <a:srcRect/>
          <a:stretch>
            <a:fillRect/>
          </a:stretch>
        </p:blipFill>
        <p:spPr>
          <a:xfrm>
            <a:off x="1987183" y="2671344"/>
            <a:ext cx="2583392" cy="24820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50">
        <p:wedge/>
      </p:transition>
    </mc:Choice>
    <mc:Fallback>
      <p:transition spd="med">
        <p:wedg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804" name="Shape 1804"/>
        <p:cNvGrpSpPr/>
        <p:nvPr/>
      </p:nvGrpSpPr>
      <p:grpSpPr>
        <a:xfrm>
          <a:off x="0" y="0"/>
          <a:ext cx="0" cy="0"/>
          <a:chOff x="0" y="0"/>
          <a:chExt cx="0" cy="0"/>
        </a:xfrm>
      </p:grpSpPr>
      <p:pic>
        <p:nvPicPr>
          <p:cNvPr id="1805" name="Google Shape;1805;p35" descr="No description available."/>
          <p:cNvPicPr preferRelativeResize="0"/>
          <p:nvPr/>
        </p:nvPicPr>
        <p:blipFill rotWithShape="1">
          <a:blip r:embed="rId1"/>
          <a:srcRect/>
          <a:stretch>
            <a:fillRect/>
          </a:stretch>
        </p:blipFill>
        <p:spPr>
          <a:xfrm>
            <a:off x="5244326" y="2817510"/>
            <a:ext cx="3592547" cy="2037404"/>
          </a:xfrm>
          <a:prstGeom prst="rect">
            <a:avLst/>
          </a:prstGeom>
          <a:noFill/>
          <a:ln>
            <a:noFill/>
          </a:ln>
        </p:spPr>
      </p:pic>
      <p:pic>
        <p:nvPicPr>
          <p:cNvPr id="1806" name="Google Shape;1806;p35" descr="No description available."/>
          <p:cNvPicPr preferRelativeResize="0"/>
          <p:nvPr/>
        </p:nvPicPr>
        <p:blipFill rotWithShape="1">
          <a:blip r:embed="rId2"/>
          <a:srcRect/>
          <a:stretch>
            <a:fillRect/>
          </a:stretch>
        </p:blipFill>
        <p:spPr>
          <a:xfrm>
            <a:off x="62961" y="2629504"/>
            <a:ext cx="3278301" cy="2513996"/>
          </a:xfrm>
          <a:prstGeom prst="rect">
            <a:avLst/>
          </a:prstGeom>
          <a:noFill/>
          <a:ln>
            <a:noFill/>
          </a:ln>
        </p:spPr>
      </p:pic>
      <p:pic>
        <p:nvPicPr>
          <p:cNvPr id="1807" name="Google Shape;1807;p35" descr="No description available."/>
          <p:cNvPicPr preferRelativeResize="0"/>
          <p:nvPr/>
        </p:nvPicPr>
        <p:blipFill rotWithShape="1">
          <a:blip r:embed="rId3"/>
          <a:srcRect/>
          <a:stretch>
            <a:fillRect/>
          </a:stretch>
        </p:blipFill>
        <p:spPr>
          <a:xfrm>
            <a:off x="0" y="-146583"/>
            <a:ext cx="9143999" cy="290374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p:cut/>
      </p:transition>
    </mc:Choice>
    <mc:Fallback>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811" name="Shape 1811"/>
        <p:cNvGrpSpPr/>
        <p:nvPr/>
      </p:nvGrpSpPr>
      <p:grpSpPr>
        <a:xfrm>
          <a:off x="0" y="0"/>
          <a:ext cx="0" cy="0"/>
          <a:chOff x="0" y="0"/>
          <a:chExt cx="0" cy="0"/>
        </a:xfrm>
      </p:grpSpPr>
      <p:pic>
        <p:nvPicPr>
          <p:cNvPr id="1812" name="Google Shape;1812;p36" descr="No description available."/>
          <p:cNvPicPr preferRelativeResize="0"/>
          <p:nvPr/>
        </p:nvPicPr>
        <p:blipFill rotWithShape="1">
          <a:blip r:embed="rId1"/>
          <a:srcRect/>
          <a:stretch>
            <a:fillRect/>
          </a:stretch>
        </p:blipFill>
        <p:spPr>
          <a:xfrm>
            <a:off x="1231544" y="628214"/>
            <a:ext cx="6680911" cy="4070738"/>
          </a:xfrm>
          <a:prstGeom prst="rect">
            <a:avLst/>
          </a:prstGeom>
          <a:noFill/>
          <a:ln>
            <a:noFill/>
          </a:ln>
          <a:effectLst>
            <a:outerShdw blurRad="190500" algn="tl" rotWithShape="0">
              <a:srgbClr val="000000">
                <a:alpha val="69803"/>
              </a:srgbClr>
            </a:outerShdw>
          </a:effectLst>
        </p:spPr>
      </p:pic>
    </p:spTree>
  </p:cSld>
  <p:clrMapOvr>
    <a:masterClrMapping/>
  </p:clrMapOvr>
  <mc:AlternateContent xmlns:mc="http://schemas.openxmlformats.org/markup-compatibility/2006">
    <mc:Choice xmlns:p14="http://schemas.microsoft.com/office/powerpoint/2010/main" Requires="p14">
      <p:transition p14:dur="250">
        <p14:prism/>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816" name="Shape 1816"/>
        <p:cNvGrpSpPr/>
        <p:nvPr/>
      </p:nvGrpSpPr>
      <p:grpSpPr>
        <a:xfrm>
          <a:off x="0" y="0"/>
          <a:ext cx="0" cy="0"/>
          <a:chOff x="0" y="0"/>
          <a:chExt cx="0" cy="0"/>
        </a:xfrm>
      </p:grpSpPr>
      <p:sp>
        <p:nvSpPr>
          <p:cNvPr id="1817" name="Google Shape;1817;p37"/>
          <p:cNvSpPr txBox="1"/>
          <p:nvPr>
            <p:ph type="title"/>
          </p:nvPr>
        </p:nvSpPr>
        <p:spPr>
          <a:xfrm>
            <a:off x="2971800" y="2231136"/>
            <a:ext cx="3200400" cy="804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600"/>
              <a:buFont typeface="Calibri" panose="020F0502020204030204"/>
              <a:buNone/>
            </a:pPr>
          </a:p>
        </p:txBody>
      </p:sp>
      <p:sp>
        <p:nvSpPr>
          <p:cNvPr id="1818" name="Google Shape;1818;p37"/>
          <p:cNvSpPr txBox="1"/>
          <p:nvPr>
            <p:ph type="title" idx="2"/>
          </p:nvPr>
        </p:nvSpPr>
        <p:spPr>
          <a:xfrm>
            <a:off x="2971800" y="1161288"/>
            <a:ext cx="2967600" cy="106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p>
        </p:txBody>
      </p:sp>
      <p:sp>
        <p:nvSpPr>
          <p:cNvPr id="1819" name="Google Shape;1819;p37"/>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600"/>
              <a:buNone/>
            </a:pPr>
          </a:p>
        </p:txBody>
      </p:sp>
      <p:pic>
        <p:nvPicPr>
          <p:cNvPr id="1820" name="Google Shape;1820;p37"/>
          <p:cNvPicPr preferRelativeResize="0"/>
          <p:nvPr/>
        </p:nvPicPr>
        <p:blipFill rotWithShape="1">
          <a:blip r:embed="rId1"/>
          <a:srcRect/>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0"/>
                                        </p:tgtEl>
                                        <p:attrNameLst>
                                          <p:attrName>style.visibility</p:attrName>
                                        </p:attrNameLst>
                                      </p:cBhvr>
                                      <p:to>
                                        <p:strVal val="visible"/>
                                      </p:to>
                                    </p:set>
                                    <p:animEffect transition="in" filter="fade">
                                      <p:cBhvr>
                                        <p:cTn id="7" dur="5000"/>
                                        <p:tgtEl>
                                          <p:spTgt spid="18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824" name="Shape 1824"/>
        <p:cNvGrpSpPr/>
        <p:nvPr/>
      </p:nvGrpSpPr>
      <p:grpSpPr>
        <a:xfrm>
          <a:off x="0" y="0"/>
          <a:ext cx="0" cy="0"/>
          <a:chOff x="0" y="0"/>
          <a:chExt cx="0" cy="0"/>
        </a:xfrm>
      </p:grpSpPr>
      <p:sp>
        <p:nvSpPr>
          <p:cNvPr id="1825" name="Google Shape;1825;p38"/>
          <p:cNvSpPr txBox="1"/>
          <p:nvPr>
            <p:ph type="title"/>
          </p:nvPr>
        </p:nvSpPr>
        <p:spPr>
          <a:xfrm>
            <a:off x="2971800" y="2231136"/>
            <a:ext cx="3200400" cy="804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600"/>
              <a:buFont typeface="Calibri" panose="020F0502020204030204"/>
              <a:buNone/>
            </a:pPr>
          </a:p>
        </p:txBody>
      </p:sp>
      <p:sp>
        <p:nvSpPr>
          <p:cNvPr id="1826" name="Google Shape;1826;p38"/>
          <p:cNvSpPr txBox="1"/>
          <p:nvPr>
            <p:ph type="title" idx="2"/>
          </p:nvPr>
        </p:nvSpPr>
        <p:spPr>
          <a:xfrm>
            <a:off x="2971800" y="1161288"/>
            <a:ext cx="2967600" cy="106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p>
        </p:txBody>
      </p:sp>
      <p:sp>
        <p:nvSpPr>
          <p:cNvPr id="1827" name="Google Shape;1827;p38"/>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600"/>
              <a:buNone/>
            </a:pPr>
          </a:p>
        </p:txBody>
      </p:sp>
      <p:pic>
        <p:nvPicPr>
          <p:cNvPr id="1828" name="Google Shape;1828;p38"/>
          <p:cNvPicPr preferRelativeResize="0"/>
          <p:nvPr/>
        </p:nvPicPr>
        <p:blipFill rotWithShape="1">
          <a:blip r:embed="rId1"/>
          <a:srcRect/>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8"/>
                                        </p:tgtEl>
                                        <p:attrNameLst>
                                          <p:attrName>style.visibility</p:attrName>
                                        </p:attrNameLst>
                                      </p:cBhvr>
                                      <p:to>
                                        <p:strVal val="visible"/>
                                      </p:to>
                                    </p:set>
                                    <p:animEffect transition="in" filter="fade">
                                      <p:cBhvr>
                                        <p:cTn id="7" dur="5000"/>
                                        <p:tgtEl>
                                          <p:spTgt spid="18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832" name="Shape 1832"/>
        <p:cNvGrpSpPr/>
        <p:nvPr/>
      </p:nvGrpSpPr>
      <p:grpSpPr>
        <a:xfrm>
          <a:off x="0" y="0"/>
          <a:ext cx="0" cy="0"/>
          <a:chOff x="0" y="0"/>
          <a:chExt cx="0" cy="0"/>
        </a:xfrm>
      </p:grpSpPr>
      <p:sp>
        <p:nvSpPr>
          <p:cNvPr id="1833" name="Google Shape;1833;p39"/>
          <p:cNvSpPr txBox="1"/>
          <p:nvPr>
            <p:ph type="title"/>
          </p:nvPr>
        </p:nvSpPr>
        <p:spPr>
          <a:xfrm>
            <a:off x="2971800" y="2231136"/>
            <a:ext cx="3200400" cy="804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600"/>
              <a:buFont typeface="Calibri" panose="020F0502020204030204"/>
              <a:buNone/>
            </a:pPr>
          </a:p>
        </p:txBody>
      </p:sp>
      <p:sp>
        <p:nvSpPr>
          <p:cNvPr id="1834" name="Google Shape;1834;p39"/>
          <p:cNvSpPr txBox="1"/>
          <p:nvPr>
            <p:ph type="title" idx="2"/>
          </p:nvPr>
        </p:nvSpPr>
        <p:spPr>
          <a:xfrm>
            <a:off x="2971800" y="1161288"/>
            <a:ext cx="2967600" cy="106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p>
        </p:txBody>
      </p:sp>
      <p:sp>
        <p:nvSpPr>
          <p:cNvPr id="1835" name="Google Shape;1835;p39"/>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600"/>
              <a:buNone/>
            </a:pPr>
          </a:p>
        </p:txBody>
      </p:sp>
      <p:pic>
        <p:nvPicPr>
          <p:cNvPr id="1836" name="Google Shape;1836;p39"/>
          <p:cNvPicPr preferRelativeResize="0"/>
          <p:nvPr/>
        </p:nvPicPr>
        <p:blipFill rotWithShape="1">
          <a:blip r:embed="rId1"/>
          <a:srcRect/>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6"/>
                                        </p:tgtEl>
                                        <p:attrNameLst>
                                          <p:attrName>style.visibility</p:attrName>
                                        </p:attrNameLst>
                                      </p:cBhvr>
                                      <p:to>
                                        <p:strVal val="visible"/>
                                      </p:to>
                                    </p:set>
                                    <p:animEffect transition="in" filter="fade">
                                      <p:cBhvr>
                                        <p:cTn id="7" dur="5000"/>
                                        <p:tgtEl>
                                          <p:spTgt spid="18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879" name="Shape 879"/>
        <p:cNvGrpSpPr/>
        <p:nvPr/>
      </p:nvGrpSpPr>
      <p:grpSpPr>
        <a:xfrm>
          <a:off x="0" y="0"/>
          <a:ext cx="0" cy="0"/>
          <a:chOff x="0" y="0"/>
          <a:chExt cx="0" cy="0"/>
        </a:xfrm>
      </p:grpSpPr>
      <p:sp>
        <p:nvSpPr>
          <p:cNvPr id="880" name="Google Shape;880;p4"/>
          <p:cNvSpPr txBox="1"/>
          <p:nvPr>
            <p:ph type="title"/>
          </p:nvPr>
        </p:nvSpPr>
        <p:spPr>
          <a:xfrm>
            <a:off x="0" y="188119"/>
            <a:ext cx="7886700" cy="994172"/>
          </a:xfrm>
          <a:prstGeom prst="rect">
            <a:avLst/>
          </a:prstGeom>
          <a:solidFill>
            <a:srgbClr val="C0000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r>
              <a:rPr lang="ar-DZ"/>
              <a:t>LG Group</a:t>
            </a:r>
            <a:endParaRPr lang="ar-DZ"/>
          </a:p>
        </p:txBody>
      </p:sp>
      <p:sp>
        <p:nvSpPr>
          <p:cNvPr id="881" name="Google Shape;881;p4"/>
          <p:cNvSpPr/>
          <p:nvPr/>
        </p:nvSpPr>
        <p:spPr>
          <a:xfrm>
            <a:off x="3387725" y="434340"/>
            <a:ext cx="5686425" cy="3769995"/>
          </a:xfrm>
          <a:prstGeom prst="rect">
            <a:avLst/>
          </a:prstGeom>
          <a:solidFill>
            <a:schemeClr val="lt2"/>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15"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882" name="Google Shape;882;p4"/>
          <p:cNvSpPr txBox="1"/>
          <p:nvPr>
            <p:ph type="body" idx="1"/>
          </p:nvPr>
        </p:nvSpPr>
        <p:spPr>
          <a:xfrm>
            <a:off x="3462655" y="554990"/>
            <a:ext cx="5363210" cy="3394710"/>
          </a:xfrm>
          <a:prstGeom prst="rect">
            <a:avLst/>
          </a:prstGeom>
          <a:noFill/>
          <a:ln>
            <a:noFill/>
          </a:ln>
        </p:spPr>
        <p:txBody>
          <a:bodyPr spcFirstLastPara="1" wrap="square" lIns="91425" tIns="45700" rIns="91425" bIns="45700" anchor="t" anchorCtr="0">
            <a:normAutofit lnSpcReduction="10000"/>
          </a:bodyPr>
          <a:lstStyle/>
          <a:p>
            <a:pPr marL="0" lvl="0" indent="0" algn="r" rtl="0">
              <a:lnSpc>
                <a:spcPct val="90000"/>
              </a:lnSpc>
              <a:spcBef>
                <a:spcPts val="0"/>
              </a:spcBef>
              <a:spcAft>
                <a:spcPts val="0"/>
              </a:spcAft>
              <a:buClr>
                <a:schemeClr val="dk1"/>
              </a:buClr>
              <a:buSzPts val="2100"/>
              <a:buNone/>
            </a:pPr>
            <a:r>
              <a:rPr lang="ar-DZ">
                <a:latin typeface="Arial" panose="020B0604020202020204"/>
                <a:ea typeface="Arial" panose="020B0604020202020204"/>
                <a:cs typeface="Arial" panose="020B0604020202020204"/>
                <a:sym typeface="Arial" panose="020B0604020202020204"/>
              </a:rPr>
              <a:t>تعتبر ثاني أكبر شركة قابضة حيث تنتج أجهزة الإلكترونيات والمواد الكيماوية ومنتجات الاتصالات السلكية واللاسلكية، وتعمل الشركات التابعة لها مثل شركة إل جي إلكترونيكس،الجي بيوتي ،عرض إل جي، وإل جي للاتصالات .وتتواجد منتجاتها في أكثر من 80 بلدا.</a:t>
            </a:r>
            <a:endParaRPr>
              <a:latin typeface="Arial" panose="020B0604020202020204"/>
              <a:ea typeface="Arial" panose="020B0604020202020204"/>
              <a:cs typeface="Arial" panose="020B0604020202020204"/>
              <a:sym typeface="Arial" panose="020B0604020202020204"/>
            </a:endParaRPr>
          </a:p>
          <a:p>
            <a:pPr marL="0" lvl="0" indent="0" algn="r" rtl="0">
              <a:lnSpc>
                <a:spcPct val="90000"/>
              </a:lnSpc>
              <a:spcBef>
                <a:spcPts val="750"/>
              </a:spcBef>
              <a:spcAft>
                <a:spcPts val="0"/>
              </a:spcAft>
              <a:buClr>
                <a:schemeClr val="dk1"/>
              </a:buClr>
              <a:buSzPts val="2100"/>
              <a:buNone/>
            </a:pPr>
            <a:r>
              <a:rPr lang="ar-DZ">
                <a:latin typeface="Arial" panose="020B0604020202020204"/>
                <a:ea typeface="Arial" panose="020B0604020202020204"/>
                <a:cs typeface="Arial" panose="020B0604020202020204"/>
                <a:sym typeface="Arial" panose="020B0604020202020204"/>
              </a:rPr>
              <a:t>مؤسس شركة إل جي القابضة (كوإن-هوي) الذي أسس في البدء شركة (لاك هوي) الكيميائية الصناعية في عام 1947.، وفي عام 1952، اصبحت لاك هوي التي تلفظ «</a:t>
            </a:r>
            <a:r>
              <a:rPr lang="ar-DZ" b="1">
                <a:solidFill>
                  <a:srgbClr val="FF0000"/>
                </a:solidFill>
                <a:latin typeface="Arial" panose="020B0604020202020204"/>
                <a:ea typeface="Arial" panose="020B0604020202020204"/>
                <a:cs typeface="Arial" panose="020B0604020202020204"/>
                <a:sym typeface="Arial" panose="020B0604020202020204"/>
              </a:rPr>
              <a:t>لاكي</a:t>
            </a:r>
            <a:r>
              <a:rPr lang="ar-DZ">
                <a:latin typeface="Arial" panose="020B0604020202020204"/>
                <a:ea typeface="Arial" panose="020B0604020202020204"/>
                <a:cs typeface="Arial" panose="020B0604020202020204"/>
                <a:sym typeface="Arial" panose="020B0604020202020204"/>
              </a:rPr>
              <a:t>»  </a:t>
            </a:r>
            <a:endParaRPr>
              <a:latin typeface="Arial" panose="020B0604020202020204"/>
              <a:ea typeface="Arial" panose="020B0604020202020204"/>
              <a:cs typeface="Arial" panose="020B0604020202020204"/>
              <a:sym typeface="Arial" panose="020B0604020202020204"/>
            </a:endParaRPr>
          </a:p>
          <a:p>
            <a:pPr marL="0" lvl="0" indent="0" algn="r" rtl="0">
              <a:lnSpc>
                <a:spcPct val="90000"/>
              </a:lnSpc>
              <a:spcBef>
                <a:spcPts val="750"/>
              </a:spcBef>
              <a:spcAft>
                <a:spcPts val="0"/>
              </a:spcAft>
              <a:buClr>
                <a:schemeClr val="dk1"/>
              </a:buClr>
              <a:buSzPts val="2100"/>
              <a:buNone/>
            </a:pPr>
            <a:r>
              <a:rPr lang="ar-DZ">
                <a:latin typeface="Arial" panose="020B0604020202020204"/>
                <a:ea typeface="Arial" panose="020B0604020202020204"/>
                <a:cs typeface="Arial" panose="020B0604020202020204"/>
                <a:sym typeface="Arial" panose="020B0604020202020204"/>
              </a:rPr>
              <a:t> أول شركة كورية في الصناعات و بتوسعها أسست في عام 1958 شركة أخرى اسمتها </a:t>
            </a:r>
            <a:r>
              <a:rPr lang="ar-DZ" u="sng">
                <a:solidFill>
                  <a:srgbClr val="FF0000"/>
                </a:solidFill>
                <a:latin typeface="Arial" panose="020B0604020202020204"/>
                <a:ea typeface="Arial" panose="020B0604020202020204"/>
                <a:cs typeface="Arial" panose="020B0604020202020204"/>
                <a:sym typeface="Arial" panose="020B0604020202020204"/>
              </a:rPr>
              <a:t>جولد ستار المحدودة</a:t>
            </a:r>
            <a:endParaRPr u="sng">
              <a:solidFill>
                <a:srgbClr val="FF0000"/>
              </a:solidFill>
              <a:latin typeface="Arial" panose="020B0604020202020204"/>
              <a:ea typeface="Arial" panose="020B0604020202020204"/>
              <a:cs typeface="Arial" panose="020B0604020202020204"/>
              <a:sym typeface="Arial" panose="020B0604020202020204"/>
            </a:endParaRPr>
          </a:p>
          <a:p>
            <a:pPr marL="0" lvl="0" indent="0" algn="l" rtl="0">
              <a:lnSpc>
                <a:spcPct val="90000"/>
              </a:lnSpc>
              <a:spcBef>
                <a:spcPts val="750"/>
              </a:spcBef>
              <a:spcAft>
                <a:spcPts val="0"/>
              </a:spcAft>
              <a:buClr>
                <a:schemeClr val="dk1"/>
              </a:buClr>
              <a:buSzPts val="2100"/>
              <a:buNone/>
            </a:pPr>
            <a:r>
              <a:rPr lang="ar-DZ" sz="1300" u="sng">
                <a:latin typeface="Arial" panose="020B0604020202020204"/>
                <a:ea typeface="Arial" panose="020B0604020202020204"/>
                <a:cs typeface="Arial" panose="020B0604020202020204"/>
                <a:sym typeface="Arial" panose="020B0604020202020204"/>
              </a:rPr>
              <a:t>https://ar.wikipedia.org/wiki/%D9%85%D8%AC%D9%85%D9%88%D8%B9%D8%A9_%D8%A5%D9%84_%D8%AC%D9%8A</a:t>
            </a:r>
            <a:endParaRPr sz="1300">
              <a:latin typeface="Arial" panose="020B0604020202020204"/>
              <a:ea typeface="Arial" panose="020B0604020202020204"/>
              <a:cs typeface="Arial" panose="020B0604020202020204"/>
              <a:sym typeface="Arial" panose="020B0604020202020204"/>
            </a:endParaRPr>
          </a:p>
        </p:txBody>
      </p:sp>
      <p:grpSp>
        <p:nvGrpSpPr>
          <p:cNvPr id="883" name="Google Shape;883;p4"/>
          <p:cNvGrpSpPr/>
          <p:nvPr/>
        </p:nvGrpSpPr>
        <p:grpSpPr>
          <a:xfrm>
            <a:off x="-273685" y="2628265"/>
            <a:ext cx="4187825" cy="2482215"/>
            <a:chOff x="1397225" y="1410350"/>
            <a:chExt cx="4786300" cy="2774500"/>
          </a:xfrm>
        </p:grpSpPr>
        <p:grpSp>
          <p:nvGrpSpPr>
            <p:cNvPr id="884" name="Google Shape;884;p4"/>
            <p:cNvGrpSpPr/>
            <p:nvPr/>
          </p:nvGrpSpPr>
          <p:grpSpPr>
            <a:xfrm>
              <a:off x="4293400" y="2574725"/>
              <a:ext cx="84425" cy="80100"/>
              <a:chOff x="4293400" y="2574725"/>
              <a:chExt cx="84425" cy="80100"/>
            </a:xfrm>
          </p:grpSpPr>
          <p:sp>
            <p:nvSpPr>
              <p:cNvPr id="885" name="Google Shape;885;p4"/>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chemeClr val="dk1"/>
              </a:solidFill>
              <a:ln>
                <a:noFill/>
              </a:ln>
            </p:spPr>
          </p:sp>
          <p:sp>
            <p:nvSpPr>
              <p:cNvPr id="886" name="Google Shape;886;p4"/>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87" name="Google Shape;887;p4"/>
            <p:cNvGrpSpPr/>
            <p:nvPr/>
          </p:nvGrpSpPr>
          <p:grpSpPr>
            <a:xfrm>
              <a:off x="4000175" y="1462675"/>
              <a:ext cx="1917275" cy="1140875"/>
              <a:chOff x="4000175" y="1462675"/>
              <a:chExt cx="1917275" cy="1140875"/>
            </a:xfrm>
          </p:grpSpPr>
          <p:sp>
            <p:nvSpPr>
              <p:cNvPr id="888" name="Google Shape;888;p4"/>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chemeClr val="dk1"/>
              </a:solidFill>
              <a:ln>
                <a:noFill/>
              </a:ln>
            </p:spPr>
          </p:sp>
          <p:grpSp>
            <p:nvGrpSpPr>
              <p:cNvPr id="889" name="Google Shape;889;p4"/>
              <p:cNvGrpSpPr/>
              <p:nvPr/>
            </p:nvGrpSpPr>
            <p:grpSpPr>
              <a:xfrm>
                <a:off x="4000175" y="1462675"/>
                <a:ext cx="1917275" cy="1140875"/>
                <a:chOff x="4000175" y="1462675"/>
                <a:chExt cx="1917275" cy="1140875"/>
              </a:xfrm>
            </p:grpSpPr>
            <p:sp>
              <p:nvSpPr>
                <p:cNvPr id="890" name="Google Shape;890;p4"/>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chemeClr val="dk1"/>
                </a:solidFill>
                <a:ln>
                  <a:noFill/>
                </a:ln>
              </p:spPr>
            </p:sp>
            <p:sp>
              <p:nvSpPr>
                <p:cNvPr id="891" name="Google Shape;891;p4"/>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2" name="Google Shape;892;p4"/>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3" name="Google Shape;893;p4"/>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4" name="Google Shape;894;p4"/>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5" name="Google Shape;895;p4"/>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896" name="Google Shape;896;p4"/>
            <p:cNvGrpSpPr/>
            <p:nvPr/>
          </p:nvGrpSpPr>
          <p:grpSpPr>
            <a:xfrm>
              <a:off x="3960625" y="2587825"/>
              <a:ext cx="94050" cy="104125"/>
              <a:chOff x="3960625" y="2587825"/>
              <a:chExt cx="94050" cy="104125"/>
            </a:xfrm>
          </p:grpSpPr>
          <p:sp>
            <p:nvSpPr>
              <p:cNvPr id="897" name="Google Shape;897;p4"/>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chemeClr val="dk1"/>
              </a:solidFill>
              <a:ln>
                <a:noFill/>
              </a:ln>
            </p:spPr>
          </p:sp>
          <p:sp>
            <p:nvSpPr>
              <p:cNvPr id="898" name="Google Shape;898;p4"/>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99" name="Google Shape;899;p4"/>
            <p:cNvGrpSpPr/>
            <p:nvPr/>
          </p:nvGrpSpPr>
          <p:grpSpPr>
            <a:xfrm>
              <a:off x="3765350" y="2500900"/>
              <a:ext cx="173600" cy="187925"/>
              <a:chOff x="3765350" y="2500900"/>
              <a:chExt cx="173600" cy="187925"/>
            </a:xfrm>
          </p:grpSpPr>
          <p:sp>
            <p:nvSpPr>
              <p:cNvPr id="900" name="Google Shape;900;p4"/>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chemeClr val="dk1"/>
              </a:solidFill>
              <a:ln>
                <a:noFill/>
              </a:ln>
            </p:spPr>
          </p:sp>
          <p:sp>
            <p:nvSpPr>
              <p:cNvPr id="901" name="Google Shape;901;p4"/>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2" name="Google Shape;902;p4"/>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3" name="Google Shape;903;p4"/>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4" name="Google Shape;904;p4"/>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5" name="Google Shape;905;p4"/>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06" name="Google Shape;906;p4"/>
            <p:cNvGrpSpPr/>
            <p:nvPr/>
          </p:nvGrpSpPr>
          <p:grpSpPr>
            <a:xfrm>
              <a:off x="3750475" y="2481850"/>
              <a:ext cx="85125" cy="51800"/>
              <a:chOff x="3750475" y="2481850"/>
              <a:chExt cx="85125" cy="51800"/>
            </a:xfrm>
          </p:grpSpPr>
          <p:sp>
            <p:nvSpPr>
              <p:cNvPr id="907" name="Google Shape;907;p4"/>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8" name="Google Shape;908;p4"/>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chemeClr val="dk1"/>
              </a:solidFill>
              <a:ln>
                <a:noFill/>
              </a:ln>
            </p:spPr>
          </p:sp>
        </p:grpSp>
        <p:grpSp>
          <p:nvGrpSpPr>
            <p:cNvPr id="909" name="Google Shape;909;p4"/>
            <p:cNvGrpSpPr/>
            <p:nvPr/>
          </p:nvGrpSpPr>
          <p:grpSpPr>
            <a:xfrm>
              <a:off x="3627175" y="2432450"/>
              <a:ext cx="172100" cy="169075"/>
              <a:chOff x="3627175" y="2432450"/>
              <a:chExt cx="172100" cy="169075"/>
            </a:xfrm>
          </p:grpSpPr>
          <p:sp>
            <p:nvSpPr>
              <p:cNvPr id="910" name="Google Shape;910;p4"/>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1" name="Google Shape;911;p4"/>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chemeClr val="dk1"/>
              </a:solidFill>
              <a:ln>
                <a:noFill/>
              </a:ln>
            </p:spPr>
          </p:sp>
          <p:sp>
            <p:nvSpPr>
              <p:cNvPr id="912" name="Google Shape;912;p4"/>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chemeClr val="dk1"/>
              </a:solidFill>
              <a:ln>
                <a:noFill/>
              </a:ln>
            </p:spPr>
          </p:sp>
        </p:grpSp>
        <p:grpSp>
          <p:nvGrpSpPr>
            <p:cNvPr id="913" name="Google Shape;913;p4"/>
            <p:cNvGrpSpPr/>
            <p:nvPr/>
          </p:nvGrpSpPr>
          <p:grpSpPr>
            <a:xfrm>
              <a:off x="3561536" y="2585450"/>
              <a:ext cx="61539" cy="99045"/>
              <a:chOff x="3561536" y="2585450"/>
              <a:chExt cx="61539" cy="99045"/>
            </a:xfrm>
          </p:grpSpPr>
          <p:sp>
            <p:nvSpPr>
              <p:cNvPr id="914" name="Google Shape;914;p4"/>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5" name="Google Shape;915;p4"/>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chemeClr val="dk1"/>
              </a:solidFill>
              <a:ln>
                <a:noFill/>
              </a:ln>
            </p:spPr>
          </p:sp>
        </p:grpSp>
        <p:grpSp>
          <p:nvGrpSpPr>
            <p:cNvPr id="916" name="Google Shape;916;p4"/>
            <p:cNvGrpSpPr/>
            <p:nvPr/>
          </p:nvGrpSpPr>
          <p:grpSpPr>
            <a:xfrm>
              <a:off x="3906325" y="1984500"/>
              <a:ext cx="156075" cy="262825"/>
              <a:chOff x="3906325" y="1984500"/>
              <a:chExt cx="156075" cy="262825"/>
            </a:xfrm>
          </p:grpSpPr>
          <p:sp>
            <p:nvSpPr>
              <p:cNvPr id="917" name="Google Shape;917;p4"/>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chemeClr val="dk1"/>
              </a:solidFill>
              <a:ln>
                <a:noFill/>
              </a:ln>
            </p:spPr>
          </p:sp>
          <p:sp>
            <p:nvSpPr>
              <p:cNvPr id="918" name="Google Shape;918;p4"/>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19" name="Google Shape;919;p4"/>
            <p:cNvGrpSpPr/>
            <p:nvPr/>
          </p:nvGrpSpPr>
          <p:grpSpPr>
            <a:xfrm>
              <a:off x="1397225" y="1637375"/>
              <a:ext cx="1401575" cy="1228250"/>
              <a:chOff x="1397225" y="1637375"/>
              <a:chExt cx="1401575" cy="1228250"/>
            </a:xfrm>
          </p:grpSpPr>
          <p:sp>
            <p:nvSpPr>
              <p:cNvPr id="920" name="Google Shape;920;p4"/>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chemeClr val="dk1"/>
              </a:solidFill>
              <a:ln>
                <a:noFill/>
              </a:ln>
            </p:spPr>
          </p:sp>
          <p:grpSp>
            <p:nvGrpSpPr>
              <p:cNvPr id="921" name="Google Shape;921;p4"/>
              <p:cNvGrpSpPr/>
              <p:nvPr/>
            </p:nvGrpSpPr>
            <p:grpSpPr>
              <a:xfrm>
                <a:off x="1397225" y="1637375"/>
                <a:ext cx="1398775" cy="1228250"/>
                <a:chOff x="1397225" y="1637375"/>
                <a:chExt cx="1398775" cy="1228250"/>
              </a:xfrm>
            </p:grpSpPr>
            <p:sp>
              <p:nvSpPr>
                <p:cNvPr id="922" name="Google Shape;922;p4"/>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3" name="Google Shape;923;p4"/>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924" name="Google Shape;924;p4"/>
            <p:cNvGrpSpPr/>
            <p:nvPr/>
          </p:nvGrpSpPr>
          <p:grpSpPr>
            <a:xfrm>
              <a:off x="2605700" y="3152850"/>
              <a:ext cx="594125" cy="616250"/>
              <a:chOff x="2605700" y="3152850"/>
              <a:chExt cx="594125" cy="616250"/>
            </a:xfrm>
          </p:grpSpPr>
          <p:sp>
            <p:nvSpPr>
              <p:cNvPr id="925" name="Google Shape;925;p4"/>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chemeClr val="dk1"/>
              </a:solidFill>
              <a:ln>
                <a:noFill/>
              </a:ln>
            </p:spPr>
          </p:sp>
          <p:sp>
            <p:nvSpPr>
              <p:cNvPr id="926" name="Google Shape;926;p4"/>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27" name="Google Shape;927;p4"/>
            <p:cNvGrpSpPr/>
            <p:nvPr/>
          </p:nvGrpSpPr>
          <p:grpSpPr>
            <a:xfrm>
              <a:off x="2680375" y="3423800"/>
              <a:ext cx="182975" cy="761050"/>
              <a:chOff x="2680375" y="3423800"/>
              <a:chExt cx="182975" cy="761050"/>
            </a:xfrm>
          </p:grpSpPr>
          <p:sp>
            <p:nvSpPr>
              <p:cNvPr id="928" name="Google Shape;928;p4"/>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chemeClr val="dk1"/>
              </a:solidFill>
              <a:ln>
                <a:noFill/>
              </a:ln>
            </p:spPr>
          </p:sp>
          <p:sp>
            <p:nvSpPr>
              <p:cNvPr id="929" name="Google Shape;929;p4"/>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30" name="Google Shape;930;p4"/>
            <p:cNvGrpSpPr/>
            <p:nvPr/>
          </p:nvGrpSpPr>
          <p:grpSpPr>
            <a:xfrm>
              <a:off x="3918000" y="3561900"/>
              <a:ext cx="236225" cy="207100"/>
              <a:chOff x="3918000" y="3561900"/>
              <a:chExt cx="236225" cy="207100"/>
            </a:xfrm>
          </p:grpSpPr>
          <p:sp>
            <p:nvSpPr>
              <p:cNvPr id="931" name="Google Shape;931;p4"/>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chemeClr val="dk1"/>
              </a:solidFill>
              <a:ln>
                <a:noFill/>
              </a:ln>
            </p:spPr>
          </p:sp>
          <p:sp>
            <p:nvSpPr>
              <p:cNvPr id="932" name="Google Shape;932;p4"/>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33" name="Google Shape;933;p4"/>
            <p:cNvSpPr/>
            <p:nvPr/>
          </p:nvSpPr>
          <p:spPr>
            <a:xfrm>
              <a:off x="2736350" y="2969700"/>
              <a:ext cx="39250" cy="12050"/>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4" name="Google Shape;934;p4"/>
            <p:cNvSpPr/>
            <p:nvPr/>
          </p:nvSpPr>
          <p:spPr>
            <a:xfrm>
              <a:off x="2668350" y="2948250"/>
              <a:ext cx="55475" cy="36625"/>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5" name="Google Shape;935;p4"/>
            <p:cNvSpPr/>
            <p:nvPr/>
          </p:nvSpPr>
          <p:spPr>
            <a:xfrm>
              <a:off x="2980100" y="1451675"/>
              <a:ext cx="608375" cy="778925"/>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36" name="Google Shape;936;p4"/>
            <p:cNvGrpSpPr/>
            <p:nvPr/>
          </p:nvGrpSpPr>
          <p:grpSpPr>
            <a:xfrm>
              <a:off x="1922950" y="1410350"/>
              <a:ext cx="1252825" cy="1162875"/>
              <a:chOff x="1922950" y="1410350"/>
              <a:chExt cx="1252825" cy="1162875"/>
            </a:xfrm>
          </p:grpSpPr>
          <p:sp>
            <p:nvSpPr>
              <p:cNvPr id="937" name="Google Shape;937;p4"/>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8" name="Google Shape;938;p4"/>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9" name="Google Shape;939;p4"/>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0" name="Google Shape;940;p4"/>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1" name="Google Shape;941;p4"/>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2" name="Google Shape;942;p4"/>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3" name="Google Shape;943;p4"/>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4" name="Google Shape;944;p4"/>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5" name="Google Shape;945;p4"/>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6" name="Google Shape;946;p4"/>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7" name="Google Shape;947;p4"/>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8" name="Google Shape;948;p4"/>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9" name="Google Shape;949;p4"/>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0" name="Google Shape;950;p4"/>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1" name="Google Shape;951;p4"/>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2" name="Google Shape;952;p4"/>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53" name="Google Shape;953;p4"/>
            <p:cNvSpPr/>
            <p:nvPr/>
          </p:nvSpPr>
          <p:spPr>
            <a:xfrm>
              <a:off x="2577325" y="2970225"/>
              <a:ext cx="32450" cy="13100"/>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4" name="Google Shape;954;p4"/>
            <p:cNvSpPr/>
            <p:nvPr/>
          </p:nvSpPr>
          <p:spPr>
            <a:xfrm>
              <a:off x="2632250" y="2947725"/>
              <a:ext cx="41350" cy="29325"/>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5" name="Google Shape;955;p4"/>
            <p:cNvSpPr/>
            <p:nvPr/>
          </p:nvSpPr>
          <p:spPr>
            <a:xfrm>
              <a:off x="2485775" y="2895925"/>
              <a:ext cx="153825" cy="54950"/>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6" name="Google Shape;956;p4"/>
            <p:cNvSpPr/>
            <p:nvPr/>
          </p:nvSpPr>
          <p:spPr>
            <a:xfrm>
              <a:off x="2901125" y="4083350"/>
              <a:ext cx="39250" cy="22525"/>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7" name="Google Shape;957;p4"/>
            <p:cNvSpPr/>
            <p:nvPr/>
          </p:nvSpPr>
          <p:spPr>
            <a:xfrm>
              <a:off x="2506700" y="3102550"/>
              <a:ext cx="80075" cy="36650"/>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8" name="Google Shape;958;p4"/>
            <p:cNvSpPr/>
            <p:nvPr/>
          </p:nvSpPr>
          <p:spPr>
            <a:xfrm>
              <a:off x="2464350" y="3080075"/>
              <a:ext cx="48650" cy="45525"/>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9" name="Google Shape;959;p4"/>
            <p:cNvSpPr/>
            <p:nvPr/>
          </p:nvSpPr>
          <p:spPr>
            <a:xfrm>
              <a:off x="2438700" y="3020425"/>
              <a:ext cx="67500" cy="66975"/>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0" name="Google Shape;960;p4"/>
            <p:cNvSpPr/>
            <p:nvPr/>
          </p:nvSpPr>
          <p:spPr>
            <a:xfrm>
              <a:off x="2416725" y="3006825"/>
              <a:ext cx="91575" cy="46050"/>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1" name="Google Shape;961;p4"/>
            <p:cNvSpPr/>
            <p:nvPr/>
          </p:nvSpPr>
          <p:spPr>
            <a:xfrm>
              <a:off x="2404175" y="3031950"/>
              <a:ext cx="36125" cy="20925"/>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2" name="Google Shape;962;p4"/>
            <p:cNvSpPr/>
            <p:nvPr/>
          </p:nvSpPr>
          <p:spPr>
            <a:xfrm>
              <a:off x="2420400" y="2972825"/>
              <a:ext cx="16750" cy="36650"/>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3" name="Google Shape;963;p4"/>
            <p:cNvSpPr/>
            <p:nvPr/>
          </p:nvSpPr>
          <p:spPr>
            <a:xfrm>
              <a:off x="2374900" y="2981200"/>
              <a:ext cx="59650" cy="62800"/>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4" name="Google Shape;964;p4"/>
            <p:cNvSpPr/>
            <p:nvPr/>
          </p:nvSpPr>
          <p:spPr>
            <a:xfrm>
              <a:off x="2050050" y="2725400"/>
              <a:ext cx="412225" cy="305525"/>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5" name="Google Shape;965;p4"/>
            <p:cNvSpPr/>
            <p:nvPr/>
          </p:nvSpPr>
          <p:spPr>
            <a:xfrm>
              <a:off x="2916800" y="3161675"/>
              <a:ext cx="40825" cy="58600"/>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6" name="Google Shape;966;p4"/>
            <p:cNvSpPr/>
            <p:nvPr/>
          </p:nvSpPr>
          <p:spPr>
            <a:xfrm>
              <a:off x="2866075" y="3155900"/>
              <a:ext cx="58075" cy="63325"/>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7" name="Google Shape;967;p4"/>
            <p:cNvSpPr/>
            <p:nvPr/>
          </p:nvSpPr>
          <p:spPr>
            <a:xfrm>
              <a:off x="2816900" y="3119825"/>
              <a:ext cx="72725" cy="109350"/>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8" name="Google Shape;968;p4"/>
            <p:cNvSpPr/>
            <p:nvPr/>
          </p:nvSpPr>
          <p:spPr>
            <a:xfrm>
              <a:off x="2646900" y="3064375"/>
              <a:ext cx="192000" cy="172650"/>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9" name="Google Shape;969;p4"/>
            <p:cNvSpPr/>
            <p:nvPr/>
          </p:nvSpPr>
          <p:spPr>
            <a:xfrm>
              <a:off x="2561625" y="3060700"/>
              <a:ext cx="173700" cy="247450"/>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0" name="Google Shape;970;p4"/>
            <p:cNvSpPr/>
            <p:nvPr/>
          </p:nvSpPr>
          <p:spPr>
            <a:xfrm>
              <a:off x="2531825" y="3224950"/>
              <a:ext cx="85800" cy="94200"/>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1" name="Google Shape;971;p4"/>
            <p:cNvSpPr/>
            <p:nvPr/>
          </p:nvSpPr>
          <p:spPr>
            <a:xfrm>
              <a:off x="2527100" y="3246400"/>
              <a:ext cx="186250" cy="274650"/>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2" name="Google Shape;972;p4"/>
            <p:cNvSpPr/>
            <p:nvPr/>
          </p:nvSpPr>
          <p:spPr>
            <a:xfrm>
              <a:off x="2700250" y="3389200"/>
              <a:ext cx="179975" cy="200900"/>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3" name="Google Shape;973;p4"/>
            <p:cNvSpPr/>
            <p:nvPr/>
          </p:nvSpPr>
          <p:spPr>
            <a:xfrm>
              <a:off x="2809050" y="3531500"/>
              <a:ext cx="123475" cy="130275"/>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4" name="Google Shape;974;p4"/>
            <p:cNvSpPr/>
            <p:nvPr/>
          </p:nvSpPr>
          <p:spPr>
            <a:xfrm>
              <a:off x="2884375" y="3700450"/>
              <a:ext cx="73250" cy="83200"/>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75" name="Google Shape;975;p4"/>
            <p:cNvGrpSpPr/>
            <p:nvPr/>
          </p:nvGrpSpPr>
          <p:grpSpPr>
            <a:xfrm>
              <a:off x="2711750" y="3572300"/>
              <a:ext cx="230725" cy="598425"/>
              <a:chOff x="2711750" y="3572300"/>
              <a:chExt cx="230725" cy="598425"/>
            </a:xfrm>
          </p:grpSpPr>
          <p:sp>
            <p:nvSpPr>
              <p:cNvPr id="976" name="Google Shape;976;p4"/>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7" name="Google Shape;977;p4"/>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78" name="Google Shape;978;p4"/>
            <p:cNvSpPr/>
            <p:nvPr/>
          </p:nvSpPr>
          <p:spPr>
            <a:xfrm>
              <a:off x="5404100" y="2847275"/>
              <a:ext cx="26175" cy="61250"/>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79" name="Google Shape;979;p4"/>
            <p:cNvGrpSpPr/>
            <p:nvPr/>
          </p:nvGrpSpPr>
          <p:grpSpPr>
            <a:xfrm>
              <a:off x="3781475" y="1624825"/>
              <a:ext cx="153300" cy="166375"/>
              <a:chOff x="3781475" y="1624825"/>
              <a:chExt cx="153300" cy="166375"/>
            </a:xfrm>
          </p:grpSpPr>
          <p:sp>
            <p:nvSpPr>
              <p:cNvPr id="980" name="Google Shape;980;p4"/>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1" name="Google Shape;981;p4"/>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2" name="Google Shape;982;p4"/>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3" name="Google Shape;983;p4"/>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84" name="Google Shape;984;p4"/>
            <p:cNvSpPr/>
            <p:nvPr/>
          </p:nvSpPr>
          <p:spPr>
            <a:xfrm>
              <a:off x="5511350" y="2436650"/>
              <a:ext cx="175250" cy="3071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5" name="Google Shape;985;p4"/>
            <p:cNvSpPr/>
            <p:nvPr/>
          </p:nvSpPr>
          <p:spPr>
            <a:xfrm>
              <a:off x="5440200" y="2597250"/>
              <a:ext cx="60175" cy="83725"/>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6" name="Google Shape;986;p4"/>
            <p:cNvSpPr/>
            <p:nvPr/>
          </p:nvSpPr>
          <p:spPr>
            <a:xfrm>
              <a:off x="5410900" y="2501000"/>
              <a:ext cx="68550" cy="117725"/>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7" name="Google Shape;987;p4"/>
            <p:cNvSpPr/>
            <p:nvPr/>
          </p:nvSpPr>
          <p:spPr>
            <a:xfrm>
              <a:off x="4855375" y="2348250"/>
              <a:ext cx="444650" cy="209800"/>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8" name="Google Shape;988;p4"/>
            <p:cNvSpPr/>
            <p:nvPr/>
          </p:nvSpPr>
          <p:spPr>
            <a:xfrm>
              <a:off x="5730000" y="3287725"/>
              <a:ext cx="141250" cy="120875"/>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9" name="Google Shape;989;p4"/>
            <p:cNvSpPr/>
            <p:nvPr/>
          </p:nvSpPr>
          <p:spPr>
            <a:xfrm>
              <a:off x="5413525" y="2961325"/>
              <a:ext cx="115100" cy="200900"/>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0" name="Google Shape;990;p4"/>
            <p:cNvSpPr/>
            <p:nvPr/>
          </p:nvSpPr>
          <p:spPr>
            <a:xfrm>
              <a:off x="5472625" y="3375600"/>
              <a:ext cx="56000" cy="29325"/>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91" name="Google Shape;991;p4"/>
            <p:cNvGrpSpPr/>
            <p:nvPr/>
          </p:nvGrpSpPr>
          <p:grpSpPr>
            <a:xfrm>
              <a:off x="5068275" y="3161675"/>
              <a:ext cx="664875" cy="222850"/>
              <a:chOff x="5068275" y="3161675"/>
              <a:chExt cx="664875" cy="222850"/>
            </a:xfrm>
          </p:grpSpPr>
          <p:sp>
            <p:nvSpPr>
              <p:cNvPr id="992" name="Google Shape;992;p4"/>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3" name="Google Shape;993;p4"/>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4" name="Google Shape;994;p4"/>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5" name="Google Shape;995;p4"/>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96" name="Google Shape;996;p4"/>
            <p:cNvSpPr/>
            <p:nvPr/>
          </p:nvSpPr>
          <p:spPr>
            <a:xfrm>
              <a:off x="5139425" y="3145975"/>
              <a:ext cx="62800" cy="8215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7" name="Google Shape;997;p4"/>
            <p:cNvSpPr/>
            <p:nvPr/>
          </p:nvSpPr>
          <p:spPr>
            <a:xfrm>
              <a:off x="5279075" y="3142825"/>
              <a:ext cx="137075" cy="9262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8" name="Google Shape;998;p4"/>
            <p:cNvSpPr/>
            <p:nvPr/>
          </p:nvSpPr>
          <p:spPr>
            <a:xfrm>
              <a:off x="5150925" y="2887575"/>
              <a:ext cx="119300" cy="230700"/>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9" name="Google Shape;999;p4"/>
            <p:cNvSpPr/>
            <p:nvPr/>
          </p:nvSpPr>
          <p:spPr>
            <a:xfrm>
              <a:off x="5166625" y="3025150"/>
              <a:ext cx="75875" cy="6540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0" name="Google Shape;1000;p4"/>
            <p:cNvSpPr/>
            <p:nvPr/>
          </p:nvSpPr>
          <p:spPr>
            <a:xfrm>
              <a:off x="5123725" y="2903250"/>
              <a:ext cx="117200" cy="135525"/>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1" name="Google Shape;1001;p4"/>
            <p:cNvSpPr/>
            <p:nvPr/>
          </p:nvSpPr>
          <p:spPr>
            <a:xfrm>
              <a:off x="5089200" y="2934650"/>
              <a:ext cx="121900" cy="227050"/>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2" name="Google Shape;1002;p4"/>
            <p:cNvSpPr/>
            <p:nvPr/>
          </p:nvSpPr>
          <p:spPr>
            <a:xfrm>
              <a:off x="5009700" y="2810675"/>
              <a:ext cx="128175" cy="288250"/>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3" name="Google Shape;1003;p4"/>
            <p:cNvSpPr/>
            <p:nvPr/>
          </p:nvSpPr>
          <p:spPr>
            <a:xfrm>
              <a:off x="4941700" y="2836825"/>
              <a:ext cx="74300" cy="95750"/>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4" name="Google Shape;1004;p4"/>
            <p:cNvSpPr/>
            <p:nvPr/>
          </p:nvSpPr>
          <p:spPr>
            <a:xfrm>
              <a:off x="3787225" y="2293850"/>
              <a:ext cx="55475" cy="6802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5" name="Google Shape;1005;p4"/>
            <p:cNvSpPr/>
            <p:nvPr/>
          </p:nvSpPr>
          <p:spPr>
            <a:xfrm>
              <a:off x="3743300" y="1958025"/>
              <a:ext cx="290325" cy="33742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6" name="Google Shape;1006;p4"/>
            <p:cNvSpPr/>
            <p:nvPr/>
          </p:nvSpPr>
          <p:spPr>
            <a:xfrm>
              <a:off x="3823325" y="2021850"/>
              <a:ext cx="143875" cy="324875"/>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7" name="Google Shape;1007;p4"/>
            <p:cNvSpPr/>
            <p:nvPr/>
          </p:nvSpPr>
          <p:spPr>
            <a:xfrm>
              <a:off x="3976075" y="2250975"/>
              <a:ext cx="57550" cy="52325"/>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8" name="Google Shape;1008;p4"/>
            <p:cNvSpPr/>
            <p:nvPr/>
          </p:nvSpPr>
          <p:spPr>
            <a:xfrm>
              <a:off x="3949400" y="2288625"/>
              <a:ext cx="91550" cy="49725"/>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9" name="Google Shape;1009;p4"/>
            <p:cNvSpPr/>
            <p:nvPr/>
          </p:nvSpPr>
          <p:spPr>
            <a:xfrm>
              <a:off x="3952525" y="2322625"/>
              <a:ext cx="71175" cy="52325"/>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0" name="Google Shape;1010;p4"/>
            <p:cNvSpPr/>
            <p:nvPr/>
          </p:nvSpPr>
          <p:spPr>
            <a:xfrm>
              <a:off x="3986525" y="2326300"/>
              <a:ext cx="120875" cy="93650"/>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1" name="Google Shape;1011;p4"/>
            <p:cNvSpPr/>
            <p:nvPr/>
          </p:nvSpPr>
          <p:spPr>
            <a:xfrm>
              <a:off x="3903350" y="2478500"/>
              <a:ext cx="83200" cy="53900"/>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2" name="Google Shape;1012;p4"/>
            <p:cNvSpPr/>
            <p:nvPr/>
          </p:nvSpPr>
          <p:spPr>
            <a:xfrm>
              <a:off x="3910150" y="2462825"/>
              <a:ext cx="71700" cy="31400"/>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3" name="Google Shape;1013;p4"/>
            <p:cNvSpPr/>
            <p:nvPr/>
          </p:nvSpPr>
          <p:spPr>
            <a:xfrm>
              <a:off x="3947825" y="2585750"/>
              <a:ext cx="27225" cy="52325"/>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4" name="Google Shape;1014;p4"/>
            <p:cNvSpPr/>
            <p:nvPr/>
          </p:nvSpPr>
          <p:spPr>
            <a:xfrm>
              <a:off x="3934750" y="2566400"/>
              <a:ext cx="26175" cy="32975"/>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5" name="Google Shape;1015;p4"/>
            <p:cNvSpPr/>
            <p:nvPr/>
          </p:nvSpPr>
          <p:spPr>
            <a:xfrm>
              <a:off x="3895525" y="2538675"/>
              <a:ext cx="54425" cy="4762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6" name="Google Shape;1016;p4"/>
            <p:cNvSpPr/>
            <p:nvPr/>
          </p:nvSpPr>
          <p:spPr>
            <a:xfrm>
              <a:off x="3865700" y="2510950"/>
              <a:ext cx="42400" cy="26700"/>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7" name="Google Shape;1017;p4"/>
            <p:cNvSpPr/>
            <p:nvPr/>
          </p:nvSpPr>
          <p:spPr>
            <a:xfrm>
              <a:off x="3811300" y="2470650"/>
              <a:ext cx="99925" cy="48150"/>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8" name="Google Shape;1018;p4"/>
            <p:cNvSpPr/>
            <p:nvPr/>
          </p:nvSpPr>
          <p:spPr>
            <a:xfrm>
              <a:off x="3867800" y="2355575"/>
              <a:ext cx="132350" cy="111450"/>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9" name="Google Shape;1019;p4"/>
            <p:cNvSpPr/>
            <p:nvPr/>
          </p:nvSpPr>
          <p:spPr>
            <a:xfrm>
              <a:off x="3841625" y="2432475"/>
              <a:ext cx="105700" cy="46050"/>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0" name="Google Shape;1020;p4"/>
            <p:cNvSpPr/>
            <p:nvPr/>
          </p:nvSpPr>
          <p:spPr>
            <a:xfrm>
              <a:off x="3759500" y="2356100"/>
              <a:ext cx="120350" cy="143875"/>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1" name="Google Shape;1021;p4"/>
            <p:cNvSpPr/>
            <p:nvPr/>
          </p:nvSpPr>
          <p:spPr>
            <a:xfrm>
              <a:off x="3727600" y="2387500"/>
              <a:ext cx="51800" cy="47100"/>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2" name="Google Shape;1022;p4"/>
            <p:cNvSpPr/>
            <p:nvPr/>
          </p:nvSpPr>
          <p:spPr>
            <a:xfrm>
              <a:off x="3722900" y="2426200"/>
              <a:ext cx="40825" cy="35075"/>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3" name="Google Shape;1023;p4"/>
            <p:cNvSpPr/>
            <p:nvPr/>
          </p:nvSpPr>
          <p:spPr>
            <a:xfrm>
              <a:off x="3758475" y="2449750"/>
              <a:ext cx="9950" cy="141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4" name="Google Shape;1024;p4"/>
            <p:cNvSpPr/>
            <p:nvPr/>
          </p:nvSpPr>
          <p:spPr>
            <a:xfrm>
              <a:off x="3552375" y="2346700"/>
              <a:ext cx="58075" cy="76900"/>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25" name="Google Shape;1025;p4"/>
            <p:cNvGrpSpPr/>
            <p:nvPr/>
          </p:nvGrpSpPr>
          <p:grpSpPr>
            <a:xfrm>
              <a:off x="3586375" y="2281300"/>
              <a:ext cx="125025" cy="175275"/>
              <a:chOff x="3586375" y="2281300"/>
              <a:chExt cx="125025" cy="175275"/>
            </a:xfrm>
          </p:grpSpPr>
          <p:sp>
            <p:nvSpPr>
              <p:cNvPr id="1026" name="Google Shape;1026;p4"/>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7" name="Google Shape;1027;p4"/>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28" name="Google Shape;1028;p4"/>
            <p:cNvSpPr/>
            <p:nvPr/>
          </p:nvSpPr>
          <p:spPr>
            <a:xfrm>
              <a:off x="4300900" y="3419025"/>
              <a:ext cx="109875" cy="205600"/>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29" name="Google Shape;1029;p4"/>
            <p:cNvGrpSpPr/>
            <p:nvPr/>
          </p:nvGrpSpPr>
          <p:grpSpPr>
            <a:xfrm>
              <a:off x="5298975" y="3412225"/>
              <a:ext cx="576450" cy="616225"/>
              <a:chOff x="5298975" y="3412225"/>
              <a:chExt cx="576450" cy="616225"/>
            </a:xfrm>
          </p:grpSpPr>
          <p:sp>
            <p:nvSpPr>
              <p:cNvPr id="1030" name="Google Shape;1030;p4"/>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1" name="Google Shape;1031;p4"/>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32" name="Google Shape;1032;p4"/>
            <p:cNvGrpSpPr/>
            <p:nvPr/>
          </p:nvGrpSpPr>
          <p:grpSpPr>
            <a:xfrm>
              <a:off x="5952300" y="3852150"/>
              <a:ext cx="231225" cy="287200"/>
              <a:chOff x="5952300" y="3852150"/>
              <a:chExt cx="231225" cy="287200"/>
            </a:xfrm>
          </p:grpSpPr>
          <p:sp>
            <p:nvSpPr>
              <p:cNvPr id="1033" name="Google Shape;1033;p4"/>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4" name="Google Shape;1034;p4"/>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35" name="Google Shape;1035;p4"/>
            <p:cNvSpPr/>
            <p:nvPr/>
          </p:nvSpPr>
          <p:spPr>
            <a:xfrm>
              <a:off x="3399625" y="2088800"/>
              <a:ext cx="127125" cy="77450"/>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6" name="Google Shape;1036;p4"/>
            <p:cNvSpPr/>
            <p:nvPr/>
          </p:nvSpPr>
          <p:spPr>
            <a:xfrm>
              <a:off x="4616850" y="2275025"/>
              <a:ext cx="885625" cy="661225"/>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7" name="Google Shape;1037;p4"/>
            <p:cNvSpPr/>
            <p:nvPr/>
          </p:nvSpPr>
          <p:spPr>
            <a:xfrm>
              <a:off x="5150925" y="2903250"/>
              <a:ext cx="1600" cy="2125"/>
            </a:xfrm>
            <a:custGeom>
              <a:avLst/>
              <a:gdLst/>
              <a:ahLst/>
              <a:cxnLst/>
              <a:rect l="l" t="t" r="r" b="b"/>
              <a:pathLst>
                <a:path w="64" h="85" extrusionOk="0">
                  <a:moveTo>
                    <a:pt x="63" y="85"/>
                  </a:moveTo>
                  <a:lnTo>
                    <a:pt x="1" y="1"/>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8" name="Google Shape;1038;p4"/>
            <p:cNvSpPr/>
            <p:nvPr/>
          </p:nvSpPr>
          <p:spPr>
            <a:xfrm>
              <a:off x="5134200" y="2918425"/>
              <a:ext cx="2625" cy="2650"/>
            </a:xfrm>
            <a:custGeom>
              <a:avLst/>
              <a:gdLst/>
              <a:ahLst/>
              <a:cxnLst/>
              <a:rect l="l" t="t" r="r" b="b"/>
              <a:pathLst>
                <a:path w="105" h="106" extrusionOk="0">
                  <a:moveTo>
                    <a:pt x="0" y="105"/>
                  </a:moveTo>
                  <a:lnTo>
                    <a:pt x="105" y="1"/>
                  </a:lnTo>
                  <a:lnTo>
                    <a:pt x="10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9" name="Google Shape;1039;p4"/>
            <p:cNvSpPr/>
            <p:nvPr/>
          </p:nvSpPr>
          <p:spPr>
            <a:xfrm>
              <a:off x="4608475" y="2660550"/>
              <a:ext cx="5275" cy="1600"/>
            </a:xfrm>
            <a:custGeom>
              <a:avLst/>
              <a:gdLst/>
              <a:ahLst/>
              <a:cxnLst/>
              <a:rect l="l" t="t" r="r" b="b"/>
              <a:pathLst>
                <a:path w="211" h="64" extrusionOk="0">
                  <a:moveTo>
                    <a:pt x="210" y="0"/>
                  </a:moveTo>
                  <a:lnTo>
                    <a:pt x="1" y="63"/>
                  </a:lnTo>
                  <a:lnTo>
                    <a:pt x="22" y="63"/>
                  </a:lnTo>
                  <a:lnTo>
                    <a:pt x="2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0" name="Google Shape;1040;p4"/>
            <p:cNvSpPr/>
            <p:nvPr/>
          </p:nvSpPr>
          <p:spPr>
            <a:xfrm>
              <a:off x="4302475" y="2310075"/>
              <a:ext cx="547700" cy="287725"/>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1" name="Google Shape;1041;p4"/>
            <p:cNvSpPr/>
            <p:nvPr/>
          </p:nvSpPr>
          <p:spPr>
            <a:xfrm>
              <a:off x="4443200" y="2520875"/>
              <a:ext cx="231750" cy="144400"/>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2" name="Google Shape;1042;p4"/>
            <p:cNvSpPr/>
            <p:nvPr/>
          </p:nvSpPr>
          <p:spPr>
            <a:xfrm>
              <a:off x="4401875" y="2571100"/>
              <a:ext cx="207150" cy="130275"/>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43" name="Google Shape;1043;p4"/>
            <p:cNvGrpSpPr/>
            <p:nvPr/>
          </p:nvGrpSpPr>
          <p:grpSpPr>
            <a:xfrm>
              <a:off x="4842300" y="3099950"/>
              <a:ext cx="31425" cy="59650"/>
              <a:chOff x="4842300" y="3099950"/>
              <a:chExt cx="31425" cy="59650"/>
            </a:xfrm>
          </p:grpSpPr>
          <p:sp>
            <p:nvSpPr>
              <p:cNvPr id="1044" name="Google Shape;1044;p4"/>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5" name="Google Shape;1045;p4"/>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6" name="Google Shape;1046;p4"/>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7" name="Google Shape;1047;p4"/>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48" name="Google Shape;1048;p4"/>
            <p:cNvSpPr/>
            <p:nvPr/>
          </p:nvSpPr>
          <p:spPr>
            <a:xfrm>
              <a:off x="4663400" y="2731150"/>
              <a:ext cx="405425" cy="396025"/>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9" name="Google Shape;1049;p4"/>
            <p:cNvSpPr/>
            <p:nvPr/>
          </p:nvSpPr>
          <p:spPr>
            <a:xfrm>
              <a:off x="4822425" y="2778250"/>
              <a:ext cx="119300" cy="63825"/>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0" name="Google Shape;1050;p4"/>
            <p:cNvSpPr/>
            <p:nvPr/>
          </p:nvSpPr>
          <p:spPr>
            <a:xfrm>
              <a:off x="4547800" y="2671000"/>
              <a:ext cx="200375" cy="220775"/>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1" name="Google Shape;1051;p4"/>
            <p:cNvSpPr/>
            <p:nvPr/>
          </p:nvSpPr>
          <p:spPr>
            <a:xfrm>
              <a:off x="4533150" y="2640675"/>
              <a:ext cx="191475" cy="159550"/>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2" name="Google Shape;1052;p4"/>
            <p:cNvSpPr/>
            <p:nvPr/>
          </p:nvSpPr>
          <p:spPr>
            <a:xfrm>
              <a:off x="3978150" y="2401100"/>
              <a:ext cx="237525" cy="148050"/>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3" name="Google Shape;1053;p4"/>
            <p:cNvSpPr/>
            <p:nvPr/>
          </p:nvSpPr>
          <p:spPr>
            <a:xfrm>
              <a:off x="4036750" y="2474325"/>
              <a:ext cx="49725" cy="55475"/>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4" name="Google Shape;1054;p4"/>
            <p:cNvSpPr/>
            <p:nvPr/>
          </p:nvSpPr>
          <p:spPr>
            <a:xfrm>
              <a:off x="3957250" y="2483750"/>
              <a:ext cx="127650" cy="81625"/>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5" name="Google Shape;1055;p4"/>
            <p:cNvSpPr/>
            <p:nvPr/>
          </p:nvSpPr>
          <p:spPr>
            <a:xfrm>
              <a:off x="3989150" y="2555400"/>
              <a:ext cx="83725" cy="52850"/>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56" name="Google Shape;1056;p4"/>
            <p:cNvGrpSpPr/>
            <p:nvPr/>
          </p:nvGrpSpPr>
          <p:grpSpPr>
            <a:xfrm>
              <a:off x="3866750" y="2520350"/>
              <a:ext cx="78475" cy="60700"/>
              <a:chOff x="3866750" y="2520350"/>
              <a:chExt cx="78475" cy="60700"/>
            </a:xfrm>
          </p:grpSpPr>
          <p:sp>
            <p:nvSpPr>
              <p:cNvPr id="1057" name="Google Shape;1057;p4"/>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8" name="Google Shape;1058;p4"/>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9" name="Google Shape;1059;p4"/>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0" name="Google Shape;1060;p4"/>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61" name="Google Shape;1061;p4"/>
            <p:cNvSpPr/>
            <p:nvPr/>
          </p:nvSpPr>
          <p:spPr>
            <a:xfrm>
              <a:off x="3799775" y="2577900"/>
              <a:ext cx="14675" cy="29325"/>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2" name="Google Shape;1062;p4"/>
            <p:cNvSpPr/>
            <p:nvPr/>
          </p:nvSpPr>
          <p:spPr>
            <a:xfrm>
              <a:off x="3567525" y="2564825"/>
              <a:ext cx="160625" cy="134450"/>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3" name="Google Shape;1063;p4"/>
            <p:cNvSpPr/>
            <p:nvPr/>
          </p:nvSpPr>
          <p:spPr>
            <a:xfrm>
              <a:off x="4298300" y="2628625"/>
              <a:ext cx="25125" cy="19925"/>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4" name="Google Shape;1064;p4"/>
            <p:cNvSpPr/>
            <p:nvPr/>
          </p:nvSpPr>
          <p:spPr>
            <a:xfrm>
              <a:off x="4292025" y="2631250"/>
              <a:ext cx="295050" cy="237500"/>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5" name="Google Shape;1065;p4"/>
            <p:cNvSpPr/>
            <p:nvPr/>
          </p:nvSpPr>
          <p:spPr>
            <a:xfrm>
              <a:off x="4277375" y="2602475"/>
              <a:ext cx="51800" cy="43975"/>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6" name="Google Shape;1066;p4"/>
            <p:cNvSpPr/>
            <p:nvPr/>
          </p:nvSpPr>
          <p:spPr>
            <a:xfrm>
              <a:off x="4044600" y="2592025"/>
              <a:ext cx="260525" cy="107250"/>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7" name="Google Shape;1067;p4"/>
            <p:cNvSpPr/>
            <p:nvPr/>
          </p:nvSpPr>
          <p:spPr>
            <a:xfrm>
              <a:off x="4041450" y="2592550"/>
              <a:ext cx="39775" cy="35075"/>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8" name="Google Shape;1068;p4"/>
            <p:cNvSpPr/>
            <p:nvPr/>
          </p:nvSpPr>
          <p:spPr>
            <a:xfrm>
              <a:off x="4231325" y="2673625"/>
              <a:ext cx="139700" cy="134450"/>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9" name="Google Shape;1069;p4"/>
            <p:cNvSpPr/>
            <p:nvPr/>
          </p:nvSpPr>
          <p:spPr>
            <a:xfrm>
              <a:off x="4345375" y="2791325"/>
              <a:ext cx="25125" cy="25650"/>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0" name="Google Shape;1070;p4"/>
            <p:cNvSpPr/>
            <p:nvPr/>
          </p:nvSpPr>
          <p:spPr>
            <a:xfrm>
              <a:off x="4136125" y="2704475"/>
              <a:ext cx="32475" cy="18350"/>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1" name="Google Shape;1071;p4"/>
            <p:cNvSpPr/>
            <p:nvPr/>
          </p:nvSpPr>
          <p:spPr>
            <a:xfrm>
              <a:off x="4184250" y="2677275"/>
              <a:ext cx="90000" cy="80075"/>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2" name="Google Shape;1072;p4"/>
            <p:cNvSpPr/>
            <p:nvPr/>
          </p:nvSpPr>
          <p:spPr>
            <a:xfrm>
              <a:off x="4165950" y="2741625"/>
              <a:ext cx="22000" cy="63850"/>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3" name="Google Shape;1073;p4"/>
            <p:cNvSpPr/>
            <p:nvPr/>
          </p:nvSpPr>
          <p:spPr>
            <a:xfrm>
              <a:off x="4185300" y="2741625"/>
              <a:ext cx="5775" cy="13100"/>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4" name="Google Shape;1074;p4"/>
            <p:cNvSpPr/>
            <p:nvPr/>
          </p:nvSpPr>
          <p:spPr>
            <a:xfrm>
              <a:off x="4179025" y="2755750"/>
              <a:ext cx="7875" cy="18325"/>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5" name="Google Shape;1075;p4"/>
            <p:cNvSpPr/>
            <p:nvPr/>
          </p:nvSpPr>
          <p:spPr>
            <a:xfrm>
              <a:off x="4179025" y="2721750"/>
              <a:ext cx="18850" cy="23550"/>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6" name="Google Shape;1076;p4"/>
            <p:cNvSpPr/>
            <p:nvPr/>
          </p:nvSpPr>
          <p:spPr>
            <a:xfrm>
              <a:off x="4180075" y="2740050"/>
              <a:ext cx="58075" cy="71700"/>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7" name="Google Shape;1077;p4"/>
            <p:cNvSpPr/>
            <p:nvPr/>
          </p:nvSpPr>
          <p:spPr>
            <a:xfrm>
              <a:off x="4179025" y="2758875"/>
              <a:ext cx="299225" cy="252175"/>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8" name="Google Shape;1078;p4"/>
            <p:cNvSpPr/>
            <p:nvPr/>
          </p:nvSpPr>
          <p:spPr>
            <a:xfrm>
              <a:off x="4409700" y="2852525"/>
              <a:ext cx="11025" cy="24075"/>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9" name="Google Shape;1079;p4"/>
            <p:cNvSpPr/>
            <p:nvPr/>
          </p:nvSpPr>
          <p:spPr>
            <a:xfrm>
              <a:off x="4421225" y="2854100"/>
              <a:ext cx="69075" cy="54425"/>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0" name="Google Shape;1080;p4"/>
            <p:cNvSpPr/>
            <p:nvPr/>
          </p:nvSpPr>
          <p:spPr>
            <a:xfrm>
              <a:off x="4434300" y="2866125"/>
              <a:ext cx="108300" cy="133400"/>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1" name="Google Shape;1081;p4"/>
            <p:cNvSpPr/>
            <p:nvPr/>
          </p:nvSpPr>
          <p:spPr>
            <a:xfrm>
              <a:off x="4483475" y="2847275"/>
              <a:ext cx="5775" cy="13125"/>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2" name="Google Shape;1082;p4"/>
            <p:cNvSpPr/>
            <p:nvPr/>
          </p:nvSpPr>
          <p:spPr>
            <a:xfrm>
              <a:off x="4300375" y="2959750"/>
              <a:ext cx="153825" cy="99925"/>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3" name="Google Shape;1083;p4"/>
            <p:cNvSpPr/>
            <p:nvPr/>
          </p:nvSpPr>
          <p:spPr>
            <a:xfrm>
              <a:off x="4035700" y="2769350"/>
              <a:ext cx="180500" cy="151725"/>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4" name="Google Shape;1084;p4"/>
            <p:cNvSpPr/>
            <p:nvPr/>
          </p:nvSpPr>
          <p:spPr>
            <a:xfrm>
              <a:off x="4003800" y="2919475"/>
              <a:ext cx="238550" cy="273600"/>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5" name="Google Shape;1085;p4"/>
            <p:cNvSpPr/>
            <p:nvPr/>
          </p:nvSpPr>
          <p:spPr>
            <a:xfrm>
              <a:off x="4166475" y="3025650"/>
              <a:ext cx="219725" cy="166900"/>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6" name="Google Shape;1086;p4"/>
            <p:cNvSpPr/>
            <p:nvPr/>
          </p:nvSpPr>
          <p:spPr>
            <a:xfrm>
              <a:off x="4213550" y="2979100"/>
              <a:ext cx="96800" cy="85825"/>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7" name="Google Shape;1087;p4"/>
            <p:cNvSpPr/>
            <p:nvPr/>
          </p:nvSpPr>
          <p:spPr>
            <a:xfrm>
              <a:off x="4292025" y="3059150"/>
              <a:ext cx="21975" cy="26175"/>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8" name="Google Shape;1088;p4"/>
            <p:cNvSpPr/>
            <p:nvPr/>
          </p:nvSpPr>
          <p:spPr>
            <a:xfrm>
              <a:off x="4282600" y="3069600"/>
              <a:ext cx="148050" cy="196175"/>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9" name="Google Shape;1089;p4"/>
            <p:cNvSpPr/>
            <p:nvPr/>
          </p:nvSpPr>
          <p:spPr>
            <a:xfrm>
              <a:off x="4175375" y="3163750"/>
              <a:ext cx="121375" cy="147025"/>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0" name="Google Shape;1090;p4"/>
            <p:cNvSpPr/>
            <p:nvPr/>
          </p:nvSpPr>
          <p:spPr>
            <a:xfrm>
              <a:off x="4145025" y="3258950"/>
              <a:ext cx="11000" cy="25"/>
            </a:xfrm>
            <a:custGeom>
              <a:avLst/>
              <a:gdLst/>
              <a:ahLst/>
              <a:cxnLst/>
              <a:rect l="l" t="t" r="r" b="b"/>
              <a:pathLst>
                <a:path w="440" h="1" extrusionOk="0">
                  <a:moveTo>
                    <a:pt x="1" y="1"/>
                  </a:moveTo>
                  <a:lnTo>
                    <a:pt x="210" y="1"/>
                  </a:lnTo>
                  <a:lnTo>
                    <a:pt x="440" y="1"/>
                  </a:lnTo>
                  <a:lnTo>
                    <a:pt x="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1" name="Google Shape;1091;p4"/>
            <p:cNvSpPr/>
            <p:nvPr/>
          </p:nvSpPr>
          <p:spPr>
            <a:xfrm>
              <a:off x="4115200" y="3182075"/>
              <a:ext cx="83725" cy="82675"/>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2" name="Google Shape;1092;p4"/>
            <p:cNvSpPr/>
            <p:nvPr/>
          </p:nvSpPr>
          <p:spPr>
            <a:xfrm>
              <a:off x="3898125" y="3081625"/>
              <a:ext cx="188350" cy="127150"/>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3" name="Google Shape;1093;p4"/>
            <p:cNvSpPr/>
            <p:nvPr/>
          </p:nvSpPr>
          <p:spPr>
            <a:xfrm>
              <a:off x="3821225" y="2747900"/>
              <a:ext cx="223400" cy="207700"/>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4" name="Google Shape;1094;p4"/>
            <p:cNvSpPr/>
            <p:nvPr/>
          </p:nvSpPr>
          <p:spPr>
            <a:xfrm>
              <a:off x="3792975" y="2679900"/>
              <a:ext cx="57050" cy="111450"/>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5" name="Google Shape;1095;p4"/>
            <p:cNvSpPr/>
            <p:nvPr/>
          </p:nvSpPr>
          <p:spPr>
            <a:xfrm>
              <a:off x="3568575" y="2683550"/>
              <a:ext cx="289825" cy="280400"/>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6" name="Google Shape;1096;p4"/>
            <p:cNvSpPr/>
            <p:nvPr/>
          </p:nvSpPr>
          <p:spPr>
            <a:xfrm>
              <a:off x="3511050" y="2702400"/>
              <a:ext cx="167400" cy="132350"/>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7" name="Google Shape;1097;p4"/>
            <p:cNvSpPr/>
            <p:nvPr/>
          </p:nvSpPr>
          <p:spPr>
            <a:xfrm>
              <a:off x="3450875" y="2834200"/>
              <a:ext cx="118775" cy="95225"/>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8" name="Google Shape;1098;p4"/>
            <p:cNvSpPr/>
            <p:nvPr/>
          </p:nvSpPr>
          <p:spPr>
            <a:xfrm>
              <a:off x="3450375" y="2838400"/>
              <a:ext cx="170550" cy="18780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9" name="Google Shape;1099;p4"/>
            <p:cNvSpPr/>
            <p:nvPr/>
          </p:nvSpPr>
          <p:spPr>
            <a:xfrm>
              <a:off x="3518375" y="2873975"/>
              <a:ext cx="235400" cy="218150"/>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0" name="Google Shape;1100;p4"/>
            <p:cNvSpPr/>
            <p:nvPr/>
          </p:nvSpPr>
          <p:spPr>
            <a:xfrm>
              <a:off x="3617750" y="3020950"/>
              <a:ext cx="108825" cy="79025"/>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1" name="Google Shape;1101;p4"/>
            <p:cNvSpPr/>
            <p:nvPr/>
          </p:nvSpPr>
          <p:spPr>
            <a:xfrm>
              <a:off x="3442525" y="2997925"/>
              <a:ext cx="93125" cy="68050"/>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2" name="Google Shape;1102;p4"/>
            <p:cNvSpPr/>
            <p:nvPr/>
          </p:nvSpPr>
          <p:spPr>
            <a:xfrm>
              <a:off x="3452975" y="3056525"/>
              <a:ext cx="44500" cy="26700"/>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103" name="Google Shape;1103;p4"/>
            <p:cNvGrpSpPr/>
            <p:nvPr/>
          </p:nvGrpSpPr>
          <p:grpSpPr>
            <a:xfrm>
              <a:off x="3450375" y="3038225"/>
              <a:ext cx="132875" cy="99400"/>
              <a:chOff x="3450375" y="3038225"/>
              <a:chExt cx="132875" cy="99400"/>
            </a:xfrm>
          </p:grpSpPr>
          <p:sp>
            <p:nvSpPr>
              <p:cNvPr id="1104" name="Google Shape;1104;p4"/>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5" name="Google Shape;1105;p4"/>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06" name="Google Shape;1106;p4"/>
            <p:cNvSpPr/>
            <p:nvPr/>
          </p:nvSpPr>
          <p:spPr>
            <a:xfrm>
              <a:off x="3503200" y="3095750"/>
              <a:ext cx="40300" cy="48150"/>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7" name="Google Shape;1107;p4"/>
            <p:cNvSpPr/>
            <p:nvPr/>
          </p:nvSpPr>
          <p:spPr>
            <a:xfrm>
              <a:off x="3529350" y="3117725"/>
              <a:ext cx="58600" cy="62800"/>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8" name="Google Shape;1108;p4"/>
            <p:cNvSpPr/>
            <p:nvPr/>
          </p:nvSpPr>
          <p:spPr>
            <a:xfrm>
              <a:off x="3570150" y="3086875"/>
              <a:ext cx="89475" cy="94175"/>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9" name="Google Shape;1109;p4"/>
            <p:cNvSpPr/>
            <p:nvPr/>
          </p:nvSpPr>
          <p:spPr>
            <a:xfrm>
              <a:off x="3647050" y="3079025"/>
              <a:ext cx="61225" cy="95750"/>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0" name="Google Shape;1110;p4"/>
            <p:cNvSpPr/>
            <p:nvPr/>
          </p:nvSpPr>
          <p:spPr>
            <a:xfrm>
              <a:off x="3689950" y="3079025"/>
              <a:ext cx="29300" cy="77950"/>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1" name="Google Shape;1111;p4"/>
            <p:cNvSpPr/>
            <p:nvPr/>
          </p:nvSpPr>
          <p:spPr>
            <a:xfrm>
              <a:off x="3705625" y="3059150"/>
              <a:ext cx="45025" cy="94175"/>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2" name="Google Shape;1112;p4"/>
            <p:cNvSpPr/>
            <p:nvPr/>
          </p:nvSpPr>
          <p:spPr>
            <a:xfrm>
              <a:off x="3881925" y="2896975"/>
              <a:ext cx="150650" cy="239600"/>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3" name="Google Shape;1113;p4"/>
            <p:cNvSpPr/>
            <p:nvPr/>
          </p:nvSpPr>
          <p:spPr>
            <a:xfrm>
              <a:off x="3863600" y="3051825"/>
              <a:ext cx="4725" cy="2625"/>
            </a:xfrm>
            <a:custGeom>
              <a:avLst/>
              <a:gdLst/>
              <a:ahLst/>
              <a:cxnLst/>
              <a:rect l="l" t="t" r="r" b="b"/>
              <a:pathLst>
                <a:path w="189" h="105" extrusionOk="0">
                  <a:moveTo>
                    <a:pt x="189" y="0"/>
                  </a:moveTo>
                  <a:lnTo>
                    <a:pt x="1" y="42"/>
                  </a:lnTo>
                  <a:lnTo>
                    <a:pt x="63" y="105"/>
                  </a:lnTo>
                  <a:lnTo>
                    <a:pt x="168" y="84"/>
                  </a:lnTo>
                  <a:lnTo>
                    <a:pt x="1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4" name="Google Shape;1114;p4"/>
            <p:cNvSpPr/>
            <p:nvPr/>
          </p:nvSpPr>
          <p:spPr>
            <a:xfrm>
              <a:off x="3695700" y="2900125"/>
              <a:ext cx="220250" cy="171075"/>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5" name="Google Shape;1115;p4"/>
            <p:cNvSpPr/>
            <p:nvPr/>
          </p:nvSpPr>
          <p:spPr>
            <a:xfrm>
              <a:off x="3732825" y="3041350"/>
              <a:ext cx="165325" cy="141775"/>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6" name="Google Shape;1116;p4"/>
            <p:cNvSpPr/>
            <p:nvPr/>
          </p:nvSpPr>
          <p:spPr>
            <a:xfrm>
              <a:off x="3813400" y="3053900"/>
              <a:ext cx="109850" cy="164800"/>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7" name="Google Shape;1117;p4"/>
            <p:cNvSpPr/>
            <p:nvPr/>
          </p:nvSpPr>
          <p:spPr>
            <a:xfrm>
              <a:off x="3813900" y="3211875"/>
              <a:ext cx="82675" cy="89475"/>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8" name="Google Shape;1118;p4"/>
            <p:cNvSpPr/>
            <p:nvPr/>
          </p:nvSpPr>
          <p:spPr>
            <a:xfrm>
              <a:off x="3821750" y="3213450"/>
              <a:ext cx="29325" cy="18850"/>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9" name="Google Shape;1119;p4"/>
            <p:cNvSpPr/>
            <p:nvPr/>
          </p:nvSpPr>
          <p:spPr>
            <a:xfrm>
              <a:off x="3848425" y="3188875"/>
              <a:ext cx="110925" cy="129750"/>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0" name="Google Shape;1120;p4"/>
            <p:cNvSpPr/>
            <p:nvPr/>
          </p:nvSpPr>
          <p:spPr>
            <a:xfrm>
              <a:off x="3860475" y="3308125"/>
              <a:ext cx="15700" cy="21475"/>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1" name="Google Shape;1121;p4"/>
            <p:cNvSpPr/>
            <p:nvPr/>
          </p:nvSpPr>
          <p:spPr>
            <a:xfrm>
              <a:off x="4111550" y="3257925"/>
              <a:ext cx="161650" cy="164775"/>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2" name="Google Shape;1122;p4"/>
            <p:cNvSpPr/>
            <p:nvPr/>
          </p:nvSpPr>
          <p:spPr>
            <a:xfrm>
              <a:off x="4106850" y="3261050"/>
              <a:ext cx="29300" cy="24100"/>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3" name="Google Shape;1123;p4"/>
            <p:cNvSpPr/>
            <p:nvPr/>
          </p:nvSpPr>
          <p:spPr>
            <a:xfrm>
              <a:off x="4106850" y="3275175"/>
              <a:ext cx="28775" cy="35075"/>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4" name="Google Shape;1124;p4"/>
            <p:cNvSpPr/>
            <p:nvPr/>
          </p:nvSpPr>
          <p:spPr>
            <a:xfrm>
              <a:off x="3862550" y="3166900"/>
              <a:ext cx="275700" cy="273075"/>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5" name="Google Shape;1125;p4"/>
            <p:cNvSpPr/>
            <p:nvPr/>
          </p:nvSpPr>
          <p:spPr>
            <a:xfrm>
              <a:off x="4159150" y="3380850"/>
              <a:ext cx="46050" cy="116150"/>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6" name="Google Shape;1126;p4"/>
            <p:cNvSpPr/>
            <p:nvPr/>
          </p:nvSpPr>
          <p:spPr>
            <a:xfrm>
              <a:off x="4001175" y="3363575"/>
              <a:ext cx="170550" cy="145450"/>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7" name="Google Shape;1127;p4"/>
            <p:cNvSpPr/>
            <p:nvPr/>
          </p:nvSpPr>
          <p:spPr>
            <a:xfrm>
              <a:off x="3852625" y="3330100"/>
              <a:ext cx="181000" cy="178925"/>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8" name="Google Shape;1128;p4"/>
            <p:cNvSpPr/>
            <p:nvPr/>
          </p:nvSpPr>
          <p:spPr>
            <a:xfrm>
              <a:off x="4046675" y="3472375"/>
              <a:ext cx="113025" cy="103075"/>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9" name="Google Shape;1129;p4"/>
            <p:cNvSpPr/>
            <p:nvPr/>
          </p:nvSpPr>
          <p:spPr>
            <a:xfrm>
              <a:off x="3968750" y="3504300"/>
              <a:ext cx="135500" cy="135500"/>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0" name="Google Shape;1130;p4"/>
            <p:cNvSpPr/>
            <p:nvPr/>
          </p:nvSpPr>
          <p:spPr>
            <a:xfrm>
              <a:off x="3853150" y="3491725"/>
              <a:ext cx="193550" cy="182075"/>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1" name="Google Shape;1131;p4"/>
            <p:cNvSpPr/>
            <p:nvPr/>
          </p:nvSpPr>
          <p:spPr>
            <a:xfrm>
              <a:off x="4123050" y="3397575"/>
              <a:ext cx="150675" cy="242750"/>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2" name="Google Shape;1132;p4"/>
            <p:cNvSpPr/>
            <p:nvPr/>
          </p:nvSpPr>
          <p:spPr>
            <a:xfrm>
              <a:off x="4120450" y="3622500"/>
              <a:ext cx="20950" cy="23575"/>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3" name="Google Shape;1133;p4"/>
            <p:cNvSpPr/>
            <p:nvPr/>
          </p:nvSpPr>
          <p:spPr>
            <a:xfrm>
              <a:off x="4064475" y="3669050"/>
              <a:ext cx="33500" cy="3142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4" name="Google Shape;1134;p4"/>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5" name="Google Shape;1135;p4"/>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6" name="Google Shape;1136;p4"/>
            <p:cNvSpPr/>
            <p:nvPr/>
          </p:nvSpPr>
          <p:spPr>
            <a:xfrm>
              <a:off x="4252775" y="2586800"/>
              <a:ext cx="70650" cy="19900"/>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7" name="Google Shape;1137;p4"/>
            <p:cNvSpPr/>
            <p:nvPr/>
          </p:nvSpPr>
          <p:spPr>
            <a:xfrm>
              <a:off x="4298825" y="2603000"/>
              <a:ext cx="2625" cy="2650"/>
            </a:xfrm>
            <a:custGeom>
              <a:avLst/>
              <a:gdLst/>
              <a:ahLst/>
              <a:cxnLst/>
              <a:rect l="l" t="t" r="r" b="b"/>
              <a:pathLst>
                <a:path w="105" h="106" fill="none" extrusionOk="0">
                  <a:moveTo>
                    <a:pt x="105" y="105"/>
                  </a:moveTo>
                  <a:lnTo>
                    <a:pt x="0" y="1"/>
                  </a:lnTo>
                </a:path>
              </a:pathLst>
            </a:custGeom>
            <a:solidFill>
              <a:schemeClr val="dk1"/>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8" name="Google Shape;1138;p4"/>
            <p:cNvSpPr/>
            <p:nvPr/>
          </p:nvSpPr>
          <p:spPr>
            <a:xfrm>
              <a:off x="4949025" y="2811200"/>
              <a:ext cx="44475" cy="26175"/>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9" name="Google Shape;1139;p4"/>
            <p:cNvSpPr/>
            <p:nvPr/>
          </p:nvSpPr>
          <p:spPr>
            <a:xfrm>
              <a:off x="3967175" y="2589925"/>
              <a:ext cx="35075" cy="29850"/>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0" name="Google Shape;1140;p4"/>
            <p:cNvSpPr/>
            <p:nvPr/>
          </p:nvSpPr>
          <p:spPr>
            <a:xfrm>
              <a:off x="3938400" y="2522975"/>
              <a:ext cx="58625" cy="76925"/>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3"/>
                                        </p:tgtEl>
                                        <p:attrNameLst>
                                          <p:attrName>style.visibility</p:attrName>
                                        </p:attrNameLst>
                                      </p:cBhvr>
                                      <p:to>
                                        <p:strVal val="visible"/>
                                      </p:to>
                                    </p:set>
                                    <p:animEffect transition="in" filter="fade">
                                      <p:cBhvr>
                                        <p:cTn id="7" dur="250"/>
                                        <p:tgtEl>
                                          <p:spTgt spid="8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840" name="Shape 1840"/>
        <p:cNvGrpSpPr/>
        <p:nvPr/>
      </p:nvGrpSpPr>
      <p:grpSpPr>
        <a:xfrm>
          <a:off x="0" y="0"/>
          <a:ext cx="0" cy="0"/>
          <a:chOff x="0" y="0"/>
          <a:chExt cx="0" cy="0"/>
        </a:xfrm>
      </p:grpSpPr>
      <p:sp>
        <p:nvSpPr>
          <p:cNvPr id="1841" name="Google Shape;1841;p40"/>
          <p:cNvSpPr txBox="1"/>
          <p:nvPr>
            <p:ph type="title"/>
          </p:nvPr>
        </p:nvSpPr>
        <p:spPr>
          <a:xfrm>
            <a:off x="2971800" y="2231136"/>
            <a:ext cx="3200400" cy="804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600"/>
              <a:buFont typeface="Calibri" panose="020F0502020204030204"/>
              <a:buNone/>
            </a:pPr>
          </a:p>
        </p:txBody>
      </p:sp>
      <p:sp>
        <p:nvSpPr>
          <p:cNvPr id="1842" name="Google Shape;1842;p40"/>
          <p:cNvSpPr txBox="1"/>
          <p:nvPr>
            <p:ph type="title" idx="2"/>
          </p:nvPr>
        </p:nvSpPr>
        <p:spPr>
          <a:xfrm>
            <a:off x="2971800" y="1161288"/>
            <a:ext cx="2967600" cy="106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p>
        </p:txBody>
      </p:sp>
      <p:sp>
        <p:nvSpPr>
          <p:cNvPr id="1843" name="Google Shape;1843;p40"/>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600"/>
              <a:buNone/>
            </a:pPr>
          </a:p>
        </p:txBody>
      </p:sp>
      <p:pic>
        <p:nvPicPr>
          <p:cNvPr id="1844" name="Google Shape;1844;p40"/>
          <p:cNvPicPr preferRelativeResize="0"/>
          <p:nvPr/>
        </p:nvPicPr>
        <p:blipFill rotWithShape="1">
          <a:blip r:embed="rId1"/>
          <a:srcRect/>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4"/>
                                        </p:tgtEl>
                                        <p:attrNameLst>
                                          <p:attrName>style.visibility</p:attrName>
                                        </p:attrNameLst>
                                      </p:cBhvr>
                                      <p:to>
                                        <p:strVal val="visible"/>
                                      </p:to>
                                    </p:set>
                                    <p:animEffect transition="in" filter="fade">
                                      <p:cBhvr>
                                        <p:cTn id="7" dur="5000"/>
                                        <p:tgtEl>
                                          <p:spTgt spid="18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848" name="Shape 1848"/>
        <p:cNvGrpSpPr/>
        <p:nvPr/>
      </p:nvGrpSpPr>
      <p:grpSpPr>
        <a:xfrm>
          <a:off x="0" y="0"/>
          <a:ext cx="0" cy="0"/>
          <a:chOff x="0" y="0"/>
          <a:chExt cx="0" cy="0"/>
        </a:xfrm>
      </p:grpSpPr>
      <p:sp>
        <p:nvSpPr>
          <p:cNvPr id="1849" name="Google Shape;1849;p41"/>
          <p:cNvSpPr txBox="1"/>
          <p:nvPr>
            <p:ph type="title"/>
          </p:nvPr>
        </p:nvSpPr>
        <p:spPr>
          <a:xfrm>
            <a:off x="2971800" y="2231136"/>
            <a:ext cx="3200400" cy="804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600"/>
              <a:buFont typeface="Calibri" panose="020F0502020204030204"/>
              <a:buNone/>
            </a:pPr>
          </a:p>
        </p:txBody>
      </p:sp>
      <p:sp>
        <p:nvSpPr>
          <p:cNvPr id="1850" name="Google Shape;1850;p41"/>
          <p:cNvSpPr txBox="1"/>
          <p:nvPr>
            <p:ph type="title" idx="2"/>
          </p:nvPr>
        </p:nvSpPr>
        <p:spPr>
          <a:xfrm>
            <a:off x="2971800" y="1161288"/>
            <a:ext cx="2967600" cy="106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p>
        </p:txBody>
      </p:sp>
      <p:sp>
        <p:nvSpPr>
          <p:cNvPr id="1851" name="Google Shape;1851;p41"/>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600"/>
              <a:buNone/>
            </a:pPr>
          </a:p>
        </p:txBody>
      </p:sp>
      <p:pic>
        <p:nvPicPr>
          <p:cNvPr id="1852" name="Google Shape;1852;p41"/>
          <p:cNvPicPr preferRelativeResize="0"/>
          <p:nvPr/>
        </p:nvPicPr>
        <p:blipFill rotWithShape="1">
          <a:blip r:embed="rId1"/>
          <a:srcRect/>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2"/>
                                        </p:tgtEl>
                                        <p:attrNameLst>
                                          <p:attrName>style.visibility</p:attrName>
                                        </p:attrNameLst>
                                      </p:cBhvr>
                                      <p:to>
                                        <p:strVal val="visible"/>
                                      </p:to>
                                    </p:set>
                                    <p:animEffect transition="in" filter="fade">
                                      <p:cBhvr>
                                        <p:cTn id="7" dur="5000"/>
                                        <p:tgtEl>
                                          <p:spTgt spid="18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856" name="Shape 1856"/>
        <p:cNvGrpSpPr/>
        <p:nvPr/>
      </p:nvGrpSpPr>
      <p:grpSpPr>
        <a:xfrm>
          <a:off x="0" y="0"/>
          <a:ext cx="0" cy="0"/>
          <a:chOff x="0" y="0"/>
          <a:chExt cx="0" cy="0"/>
        </a:xfrm>
      </p:grpSpPr>
      <p:sp>
        <p:nvSpPr>
          <p:cNvPr id="1857" name="Google Shape;1857;p42"/>
          <p:cNvSpPr txBox="1"/>
          <p:nvPr>
            <p:ph type="title"/>
          </p:nvPr>
        </p:nvSpPr>
        <p:spPr>
          <a:xfrm>
            <a:off x="2971800" y="2231136"/>
            <a:ext cx="3200400" cy="804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600"/>
              <a:buFont typeface="Calibri" panose="020F0502020204030204"/>
              <a:buNone/>
            </a:pPr>
          </a:p>
        </p:txBody>
      </p:sp>
      <p:sp>
        <p:nvSpPr>
          <p:cNvPr id="1858" name="Google Shape;1858;p42"/>
          <p:cNvSpPr txBox="1"/>
          <p:nvPr>
            <p:ph type="title" idx="2"/>
          </p:nvPr>
        </p:nvSpPr>
        <p:spPr>
          <a:xfrm>
            <a:off x="2971800" y="1161288"/>
            <a:ext cx="2967600" cy="106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p>
        </p:txBody>
      </p:sp>
      <p:sp>
        <p:nvSpPr>
          <p:cNvPr id="1859" name="Google Shape;1859;p42"/>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600"/>
              <a:buNone/>
            </a:pPr>
          </a:p>
        </p:txBody>
      </p:sp>
      <p:pic>
        <p:nvPicPr>
          <p:cNvPr id="1860" name="Google Shape;1860;p42"/>
          <p:cNvPicPr preferRelativeResize="0"/>
          <p:nvPr/>
        </p:nvPicPr>
        <p:blipFill rotWithShape="1">
          <a:blip r:embed="rId1"/>
          <a:srcRect/>
          <a:stretch>
            <a:fillRect/>
          </a:stretch>
        </p:blipFill>
        <p:spPr>
          <a:xfrm>
            <a:off x="0" y="1"/>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0"/>
                                        </p:tgtEl>
                                        <p:attrNameLst>
                                          <p:attrName>style.visibility</p:attrName>
                                        </p:attrNameLst>
                                      </p:cBhvr>
                                      <p:to>
                                        <p:strVal val="visible"/>
                                      </p:to>
                                    </p:set>
                                    <p:animEffect transition="in" filter="fade">
                                      <p:cBhvr>
                                        <p:cTn id="7" dur="5000"/>
                                        <p:tgtEl>
                                          <p:spTgt spid="18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864" name="Shape 1864"/>
        <p:cNvGrpSpPr/>
        <p:nvPr/>
      </p:nvGrpSpPr>
      <p:grpSpPr>
        <a:xfrm>
          <a:off x="0" y="0"/>
          <a:ext cx="0" cy="0"/>
          <a:chOff x="0" y="0"/>
          <a:chExt cx="0" cy="0"/>
        </a:xfrm>
      </p:grpSpPr>
      <p:pic>
        <p:nvPicPr>
          <p:cNvPr id="1865" name="Google Shape;1865;p43" descr="Pricing Word Stock Illustrations – 1,900 Pricing Word Stock Illustrations,  Vectors &amp; Clipart - Dreamstime"/>
          <p:cNvPicPr preferRelativeResize="0"/>
          <p:nvPr/>
        </p:nvPicPr>
        <p:blipFill rotWithShape="1">
          <a:blip r:embed="rId1"/>
          <a:srcRect/>
          <a:stretch>
            <a:fillRect/>
          </a:stretch>
        </p:blipFill>
        <p:spPr>
          <a:xfrm>
            <a:off x="5795783" y="0"/>
            <a:ext cx="3348217" cy="5143500"/>
          </a:xfrm>
          <a:prstGeom prst="rect">
            <a:avLst/>
          </a:prstGeom>
          <a:noFill/>
          <a:ln>
            <a:noFill/>
          </a:ln>
        </p:spPr>
      </p:pic>
      <p:sp>
        <p:nvSpPr>
          <p:cNvPr id="1866" name="Google Shape;1866;p43"/>
          <p:cNvSpPr txBox="1"/>
          <p:nvPr/>
        </p:nvSpPr>
        <p:spPr>
          <a:xfrm>
            <a:off x="522514" y="96253"/>
            <a:ext cx="4860758" cy="5653727"/>
          </a:xfrm>
          <a:prstGeom prst="rect">
            <a:avLst/>
          </a:prstGeom>
          <a:noFill/>
          <a:ln>
            <a:noFill/>
          </a:ln>
        </p:spPr>
        <p:txBody>
          <a:bodyPr spcFirstLastPara="1" wrap="square" lIns="91425" tIns="45700" rIns="91425" bIns="45700" anchor="t" anchorCtr="0">
            <a:spAutoFit/>
          </a:bodyPr>
          <a:lstStyle/>
          <a:p>
            <a:pPr marL="0" marR="0" lvl="0" indent="0" algn="r" rtl="1">
              <a:lnSpc>
                <a:spcPct val="107000"/>
              </a:lnSpc>
              <a:spcBef>
                <a:spcPts val="0"/>
              </a:spcBef>
              <a:spcAft>
                <a:spcPts val="0"/>
              </a:spcAft>
              <a:buNone/>
            </a:pPr>
            <a:r>
              <a:rPr lang="ar-DZ" sz="1800" b="1" i="0" u="sng" strike="noStrike" cap="none">
                <a:solidFill>
                  <a:srgbClr val="000000"/>
                </a:solidFill>
                <a:latin typeface="Calibri" panose="020F0502020204030204"/>
                <a:ea typeface="Calibri" panose="020F0502020204030204"/>
                <a:cs typeface="Calibri" panose="020F0502020204030204"/>
                <a:sym typeface="Calibri" panose="020F0502020204030204"/>
              </a:rPr>
              <a:t>التسعير على أساس القيمة: </a:t>
            </a:r>
            <a:r>
              <a:rPr lang="ar-DZ" sz="1800" b="0" i="0" u="none" strike="noStrike" cap="none">
                <a:solidFill>
                  <a:srgbClr val="000000"/>
                </a:solidFill>
                <a:latin typeface="Calibri" panose="020F0502020204030204"/>
                <a:ea typeface="Calibri" panose="020F0502020204030204"/>
                <a:cs typeface="Calibri" panose="020F0502020204030204"/>
                <a:sym typeface="Calibri" panose="020F0502020204030204"/>
              </a:rPr>
              <a:t>تستخدم </a:t>
            </a: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LG</a:t>
            </a:r>
            <a:r>
              <a:rPr lang="ar-DZ" sz="1800" b="0" i="0" u="none" strike="noStrike" cap="none">
                <a:solidFill>
                  <a:srgbClr val="000000"/>
                </a:solidFill>
                <a:latin typeface="Calibri" panose="020F0502020204030204"/>
                <a:ea typeface="Calibri" panose="020F0502020204030204"/>
                <a:cs typeface="Calibri" panose="020F0502020204030204"/>
                <a:sym typeface="Calibri" panose="020F0502020204030204"/>
              </a:rPr>
              <a:t> استراتيجية تسعير على أساس القيمة، حيث تحدد الأسعار بشكل أساسي على أساس القيمة المتصورة لمنتجاتها بالنسبة للمستهلك. ويتجلى هذا النهج في عروضها المتميزة، مثل تلفزيونات </a:t>
            </a: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OLED</a:t>
            </a:r>
            <a:r>
              <a:rPr lang="ar-DZ" sz="1800" b="0" i="0" u="none" strike="noStrike" cap="none">
                <a:solidFill>
                  <a:srgbClr val="000000"/>
                </a:solidFill>
                <a:latin typeface="Calibri" panose="020F0502020204030204"/>
                <a:ea typeface="Calibri" panose="020F0502020204030204"/>
                <a:cs typeface="Calibri" panose="020F0502020204030204"/>
                <a:sym typeface="Calibri" panose="020F0502020204030204"/>
              </a:rPr>
              <a:t>، حيث يعكس السعر أحدث التقنيات والجودة العالية.</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r" rtl="1">
              <a:lnSpc>
                <a:spcPct val="107000"/>
              </a:lnSpc>
              <a:spcBef>
                <a:spcPts val="800"/>
              </a:spcBef>
              <a:spcAft>
                <a:spcPts val="0"/>
              </a:spcAft>
              <a:buNone/>
            </a:pPr>
            <a:r>
              <a:rPr lang="ar-DZ" sz="1800" b="1" i="0" u="sng" strike="noStrike" cap="none">
                <a:solidFill>
                  <a:srgbClr val="000000"/>
                </a:solidFill>
                <a:latin typeface="Calibri" panose="020F0502020204030204"/>
                <a:ea typeface="Calibri" panose="020F0502020204030204"/>
                <a:cs typeface="Calibri" panose="020F0502020204030204"/>
                <a:sym typeface="Calibri" panose="020F0502020204030204"/>
              </a:rPr>
              <a:t>على أساس أسعار تنافسية: </a:t>
            </a:r>
            <a:r>
              <a:rPr lang="ar-DZ" sz="1800" b="0" i="0" u="none" strike="noStrike" cap="none">
                <a:solidFill>
                  <a:srgbClr val="000000"/>
                </a:solidFill>
                <a:latin typeface="Calibri" panose="020F0502020204030204"/>
                <a:ea typeface="Calibri" panose="020F0502020204030204"/>
                <a:cs typeface="Calibri" panose="020F0502020204030204"/>
                <a:sym typeface="Calibri" panose="020F0502020204030204"/>
              </a:rPr>
              <a:t>في القطاعات شديدة التنافسية مثل الهواتف الذكية والأجهزة المنزلية، تقوم </a:t>
            </a: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LG</a:t>
            </a:r>
            <a:r>
              <a:rPr lang="ar-DZ" sz="1800" b="0" i="0" u="none" strike="noStrike" cap="none">
                <a:solidFill>
                  <a:srgbClr val="000000"/>
                </a:solidFill>
                <a:latin typeface="Calibri" panose="020F0502020204030204"/>
                <a:ea typeface="Calibri" panose="020F0502020204030204"/>
                <a:cs typeface="Calibri" panose="020F0502020204030204"/>
                <a:sym typeface="Calibri" panose="020F0502020204030204"/>
              </a:rPr>
              <a:t> بتسعير منتجاتها بشكل استراتيجي لتكون قادرة على المنافسة مع العلامات التجارية الكبرى الأخرى. يتضمن ذلك تحقيق التوازن بين ميزات المنتج والابتكار والتكلفة لتزويد المستهلكين بقيمة مقنعة دون حرب أسعار.</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r" rtl="1">
              <a:lnSpc>
                <a:spcPct val="107000"/>
              </a:lnSpc>
              <a:spcBef>
                <a:spcPts val="800"/>
              </a:spcBef>
              <a:spcAft>
                <a:spcPts val="0"/>
              </a:spcAft>
              <a:buNone/>
            </a:pPr>
            <a:r>
              <a:rPr lang="ar-DZ" sz="1800" b="1" i="0" u="sng" strike="noStrike" cap="none">
                <a:solidFill>
                  <a:srgbClr val="000000"/>
                </a:solidFill>
                <a:latin typeface="Calibri" panose="020F0502020204030204"/>
                <a:ea typeface="Calibri" panose="020F0502020204030204"/>
                <a:cs typeface="Calibri" panose="020F0502020204030204"/>
                <a:sym typeface="Calibri" panose="020F0502020204030204"/>
              </a:rPr>
              <a:t>استراتيجية القشط للتقنيات الجديدة: </a:t>
            </a:r>
            <a:r>
              <a:rPr lang="ar-DZ" sz="1800" b="0" i="0" u="none" strike="noStrike" cap="none">
                <a:solidFill>
                  <a:srgbClr val="000000"/>
                </a:solidFill>
                <a:latin typeface="Calibri" panose="020F0502020204030204"/>
                <a:ea typeface="Calibri" panose="020F0502020204030204"/>
                <a:cs typeface="Calibri" panose="020F0502020204030204"/>
                <a:sym typeface="Calibri" panose="020F0502020204030204"/>
              </a:rPr>
              <a:t>غالبًا ما تتبنى </a:t>
            </a:r>
            <a:r>
              <a:rPr lang="ar-DZ" sz="18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LG</a:t>
            </a:r>
            <a:r>
              <a:rPr lang="ar-DZ" sz="1800" b="0" i="0" u="none" strike="noStrike" cap="none">
                <a:solidFill>
                  <a:srgbClr val="000000"/>
                </a:solidFill>
                <a:latin typeface="Calibri" panose="020F0502020204030204"/>
                <a:ea typeface="Calibri" panose="020F0502020204030204"/>
                <a:cs typeface="Calibri" panose="020F0502020204030204"/>
                <a:sym typeface="Calibri" panose="020F0502020204030204"/>
              </a:rPr>
              <a:t> استراتيجية قشط الأسعار للمنتجات الجديدة والمبتكرة. وهذا يعني أنهم يحددون في البداية أسعارًا أعلى لجمهور مستهدف من المستخدمين الأوائل المستعدين لدفع علاوة مقابل أحدث التقنيات، وبالتالي خفض الأسعار بمرور الوقت حيث يصبح المنتج أكثر انتشارًا.</a:t>
            </a: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80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870" name="Shape 1870"/>
        <p:cNvGrpSpPr/>
        <p:nvPr/>
      </p:nvGrpSpPr>
      <p:grpSpPr>
        <a:xfrm>
          <a:off x="0" y="0"/>
          <a:ext cx="0" cy="0"/>
          <a:chOff x="0" y="0"/>
          <a:chExt cx="0" cy="0"/>
        </a:xfrm>
      </p:grpSpPr>
      <p:sp>
        <p:nvSpPr>
          <p:cNvPr id="1871" name="Google Shape;1871;p44"/>
          <p:cNvSpPr txBox="1"/>
          <p:nvPr>
            <p:ph type="subTitle" idx="1"/>
          </p:nvPr>
        </p:nvSpPr>
        <p:spPr>
          <a:xfrm>
            <a:off x="309283" y="181535"/>
            <a:ext cx="4719818" cy="685800"/>
          </a:xfrm>
          <a:prstGeom prst="rect">
            <a:avLst/>
          </a:prstGeom>
          <a:noFill/>
          <a:ln>
            <a:noFill/>
          </a:ln>
        </p:spPr>
        <p:txBody>
          <a:bodyPr spcFirstLastPara="1" wrap="square" lIns="91425" tIns="91425" rIns="91425" bIns="91425" anchor="t" anchorCtr="0">
            <a:noAutofit/>
          </a:bodyPr>
          <a:lstStyle/>
          <a:p>
            <a:pPr marL="171450" lvl="0" indent="-171450" algn="r" rtl="1">
              <a:lnSpc>
                <a:spcPct val="107000"/>
              </a:lnSpc>
              <a:spcBef>
                <a:spcPts val="0"/>
              </a:spcBef>
              <a:spcAft>
                <a:spcPts val="0"/>
              </a:spcAft>
              <a:buClr>
                <a:schemeClr val="dk2"/>
              </a:buClr>
              <a:buSzPts val="1800"/>
              <a:buNone/>
            </a:pPr>
            <a:r>
              <a:rPr lang="ar-DZ" sz="1800" b="1" u="sng">
                <a:latin typeface="Calibri" panose="020F0502020204030204"/>
                <a:ea typeface="Calibri" panose="020F0502020204030204"/>
                <a:cs typeface="Calibri" panose="020F0502020204030204"/>
                <a:sym typeface="Calibri" panose="020F0502020204030204"/>
              </a:rPr>
              <a:t>التسعير النفسي: </a:t>
            </a:r>
            <a:r>
              <a:rPr lang="ar-DZ" sz="1800">
                <a:latin typeface="Calibri" panose="020F0502020204030204"/>
                <a:ea typeface="Calibri" panose="020F0502020204030204"/>
                <a:cs typeface="Calibri" panose="020F0502020204030204"/>
                <a:sym typeface="Calibri" panose="020F0502020204030204"/>
              </a:rPr>
              <a:t>تستخدم </a:t>
            </a:r>
            <a:r>
              <a:rPr lang="ar-DZ" sz="1800">
                <a:latin typeface="Times New Roman" panose="02020603050405020304"/>
                <a:ea typeface="Times New Roman" panose="02020603050405020304"/>
                <a:cs typeface="Times New Roman" panose="02020603050405020304"/>
                <a:sym typeface="Times New Roman" panose="02020603050405020304"/>
              </a:rPr>
              <a:t>LG</a:t>
            </a:r>
            <a:r>
              <a:rPr lang="ar-DZ" sz="1800">
                <a:latin typeface="Calibri" panose="020F0502020204030204"/>
                <a:ea typeface="Calibri" panose="020F0502020204030204"/>
                <a:cs typeface="Calibri" panose="020F0502020204030204"/>
                <a:sym typeface="Calibri" panose="020F0502020204030204"/>
              </a:rPr>
              <a:t> أيضًا أساليب التسعير النفسي لجذب العملاء وجعل منتجاتهم أكثر جاذبية. على سبيل المثال، تسعير المنتج بسعر 999 دولارًا بدلاً من 1000 دولار يمكن أن يؤثر بشكل كبير على تصور المستهلك ويعزز المبيعات، مع الاستفادة من التأثير النفسي لنقاط السعر.</a:t>
            </a:r>
            <a:endParaRPr sz="1800">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800"/>
              <a:buNone/>
            </a:pPr>
            <a:r>
              <a:rPr lang="ar-DZ" sz="1800" b="1" u="sng">
                <a:latin typeface="Calibri" panose="020F0502020204030204"/>
                <a:ea typeface="Calibri" panose="020F0502020204030204"/>
                <a:cs typeface="Calibri" panose="020F0502020204030204"/>
                <a:sym typeface="Calibri" panose="020F0502020204030204"/>
              </a:rPr>
              <a:t>الأسعار الترويجية والموسمية: </a:t>
            </a:r>
            <a:r>
              <a:rPr lang="ar-DZ" sz="1800">
                <a:latin typeface="Calibri" panose="020F0502020204030204"/>
                <a:ea typeface="Calibri" panose="020F0502020204030204"/>
                <a:cs typeface="Calibri" panose="020F0502020204030204"/>
                <a:sym typeface="Calibri" panose="020F0502020204030204"/>
              </a:rPr>
              <a:t>تستخدم </a:t>
            </a:r>
            <a:r>
              <a:rPr lang="ar-DZ" sz="1800">
                <a:latin typeface="Times New Roman" panose="02020603050405020304"/>
                <a:ea typeface="Times New Roman" panose="02020603050405020304"/>
                <a:cs typeface="Times New Roman" panose="02020603050405020304"/>
                <a:sym typeface="Times New Roman" panose="02020603050405020304"/>
              </a:rPr>
              <a:t>LG</a:t>
            </a:r>
            <a:r>
              <a:rPr lang="ar-DZ" sz="1800">
                <a:latin typeface="Calibri" panose="020F0502020204030204"/>
                <a:ea typeface="Calibri" panose="020F0502020204030204"/>
                <a:cs typeface="Calibri" panose="020F0502020204030204"/>
                <a:sym typeface="Calibri" panose="020F0502020204030204"/>
              </a:rPr>
              <a:t> بشكل متكرر استراتيجيات التسعير الترويجية، مثل الخصومات وعروض التجميع والمبيعات الموسمية، لزيادة الطلب على المدى القصير وتصفية المخزون. وينتشر هذا بشكل خاص خلال مواسم العطلات وأحداث المبيعات الكبرى.</a:t>
            </a:r>
            <a:endParaRPr sz="1800">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800"/>
              <a:buNone/>
            </a:pPr>
            <a:r>
              <a:rPr lang="ar-DZ" sz="1800" b="1" u="sng">
                <a:latin typeface="Calibri" panose="020F0502020204030204"/>
                <a:ea typeface="Calibri" panose="020F0502020204030204"/>
                <a:cs typeface="Calibri" panose="020F0502020204030204"/>
                <a:sym typeface="Calibri" panose="020F0502020204030204"/>
              </a:rPr>
              <a:t>التسعير الديناميكي: </a:t>
            </a:r>
            <a:r>
              <a:rPr lang="ar-DZ" sz="1800">
                <a:latin typeface="Calibri" panose="020F0502020204030204"/>
                <a:ea typeface="Calibri" panose="020F0502020204030204"/>
                <a:cs typeface="Calibri" panose="020F0502020204030204"/>
                <a:sym typeface="Calibri" panose="020F0502020204030204"/>
              </a:rPr>
              <a:t>في فئات معينة، تستفيد </a:t>
            </a:r>
            <a:r>
              <a:rPr lang="ar-DZ" sz="1800">
                <a:latin typeface="Times New Roman" panose="02020603050405020304"/>
                <a:ea typeface="Times New Roman" panose="02020603050405020304"/>
                <a:cs typeface="Times New Roman" panose="02020603050405020304"/>
                <a:sym typeface="Times New Roman" panose="02020603050405020304"/>
              </a:rPr>
              <a:t>LG</a:t>
            </a:r>
            <a:r>
              <a:rPr lang="ar-DZ" sz="1800">
                <a:latin typeface="Calibri" panose="020F0502020204030204"/>
                <a:ea typeface="Calibri" panose="020F0502020204030204"/>
                <a:cs typeface="Calibri" panose="020F0502020204030204"/>
                <a:sym typeface="Calibri" panose="020F0502020204030204"/>
              </a:rPr>
              <a:t> من التسعير الديناميكي، حيث يتم تعديل الأسعار بناءً على طلب السوق والمنافسة وعوامل خارجية أخرى. ويساعدهم هذا النهج على الحفاظ على قدرتهم التنافسية واكتساب حصة في السوق وزيادة هوامش الربح إلى أقصى حد.</a:t>
            </a:r>
            <a:endParaRPr sz="1800">
              <a:latin typeface="Calibri" panose="020F0502020204030204"/>
              <a:ea typeface="Calibri" panose="020F0502020204030204"/>
              <a:cs typeface="Calibri" panose="020F0502020204030204"/>
              <a:sym typeface="Calibri" panose="020F0502020204030204"/>
            </a:endParaRPr>
          </a:p>
          <a:p>
            <a:pPr marL="171450" lvl="0" indent="-171450" algn="ctr" rtl="0">
              <a:lnSpc>
                <a:spcPct val="90000"/>
              </a:lnSpc>
              <a:spcBef>
                <a:spcPts val="800"/>
              </a:spcBef>
              <a:spcAft>
                <a:spcPts val="0"/>
              </a:spcAft>
              <a:buClr>
                <a:schemeClr val="dk2"/>
              </a:buClr>
              <a:buSzPts val="1600"/>
              <a:buNone/>
            </a:pPr>
          </a:p>
        </p:txBody>
      </p:sp>
      <p:pic>
        <p:nvPicPr>
          <p:cNvPr id="1872" name="Google Shape;1872;p44" descr="Pricing Word Stock Illustrations – 1,900 Pricing Word Stock Illustrations,  Vectors &amp; Clipart - Dreamstime"/>
          <p:cNvPicPr preferRelativeResize="0"/>
          <p:nvPr/>
        </p:nvPicPr>
        <p:blipFill rotWithShape="1">
          <a:blip r:embed="rId1"/>
          <a:srcRect/>
          <a:stretch>
            <a:fillRect/>
          </a:stretch>
        </p:blipFill>
        <p:spPr>
          <a:xfrm>
            <a:off x="5795783" y="0"/>
            <a:ext cx="3348217"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wheel spokes="1"/>
      </p:transition>
    </mc:Choice>
    <mc:Fallback>
      <p:transition>
        <p:wheel spokes="1"/>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876" name="Shape 1876"/>
        <p:cNvGrpSpPr/>
        <p:nvPr/>
      </p:nvGrpSpPr>
      <p:grpSpPr>
        <a:xfrm>
          <a:off x="0" y="0"/>
          <a:ext cx="0" cy="0"/>
          <a:chOff x="0" y="0"/>
          <a:chExt cx="0" cy="0"/>
        </a:xfrm>
      </p:grpSpPr>
      <p:sp>
        <p:nvSpPr>
          <p:cNvPr id="1877" name="Google Shape;1877;p45"/>
          <p:cNvSpPr txBox="1"/>
          <p:nvPr>
            <p:ph type="subTitle" idx="1"/>
          </p:nvPr>
        </p:nvSpPr>
        <p:spPr>
          <a:xfrm>
            <a:off x="107127" y="56130"/>
            <a:ext cx="5574254" cy="2883498"/>
          </a:xfrm>
          <a:prstGeom prst="rect">
            <a:avLst/>
          </a:prstGeom>
          <a:noFill/>
          <a:ln>
            <a:noFill/>
          </a:ln>
        </p:spPr>
        <p:txBody>
          <a:bodyPr spcFirstLastPara="1" wrap="square" lIns="91425" tIns="91425" rIns="91425" bIns="91425" anchor="t" anchorCtr="0">
            <a:noAutofit/>
          </a:bodyPr>
          <a:lstStyle/>
          <a:p>
            <a:pPr marL="171450" lvl="0" indent="-171450" algn="r" rtl="1">
              <a:lnSpc>
                <a:spcPct val="107000"/>
              </a:lnSpc>
              <a:spcBef>
                <a:spcPts val="0"/>
              </a:spcBef>
              <a:spcAft>
                <a:spcPts val="0"/>
              </a:spcAft>
              <a:buClr>
                <a:schemeClr val="dk1"/>
              </a:buClr>
              <a:buSzPts val="1600"/>
              <a:buNone/>
            </a:pPr>
            <a:r>
              <a:rPr lang="ar-DZ" b="1" u="sng">
                <a:solidFill>
                  <a:schemeClr val="dk1"/>
                </a:solidFill>
                <a:latin typeface="Calibri" panose="020F0502020204030204"/>
                <a:ea typeface="Calibri" panose="020F0502020204030204"/>
                <a:cs typeface="Calibri" panose="020F0502020204030204"/>
                <a:sym typeface="Calibri" panose="020F0502020204030204"/>
              </a:rPr>
              <a:t>مصانع التصنيع والتجميع العالمية: </a:t>
            </a:r>
            <a:r>
              <a:rPr lang="ar-DZ">
                <a:solidFill>
                  <a:schemeClr val="dk1"/>
                </a:solidFill>
                <a:latin typeface="Calibri" panose="020F0502020204030204"/>
                <a:ea typeface="Calibri" panose="020F0502020204030204"/>
                <a:cs typeface="Calibri" panose="020F0502020204030204"/>
                <a:sym typeface="Calibri" panose="020F0502020204030204"/>
              </a:rPr>
              <a:t>تدير </a:t>
            </a:r>
            <a:r>
              <a:rPr lang="ar-DZ">
                <a:solidFill>
                  <a:schemeClr val="dk1"/>
                </a:solidFill>
                <a:latin typeface="Times New Roman" panose="02020603050405020304"/>
                <a:ea typeface="Times New Roman" panose="02020603050405020304"/>
                <a:cs typeface="Times New Roman" panose="02020603050405020304"/>
                <a:sym typeface="Times New Roman" panose="02020603050405020304"/>
              </a:rPr>
              <a:t>LG</a:t>
            </a:r>
            <a:r>
              <a:rPr lang="ar-DZ">
                <a:solidFill>
                  <a:schemeClr val="dk1"/>
                </a:solidFill>
                <a:latin typeface="Calibri" panose="020F0502020204030204"/>
                <a:ea typeface="Calibri" panose="020F0502020204030204"/>
                <a:cs typeface="Calibri" panose="020F0502020204030204"/>
                <a:sym typeface="Calibri" panose="020F0502020204030204"/>
              </a:rPr>
              <a:t> شبكة من مصانع التصنيع والتجميع في جميع أنحاء العالم، مما يتيح إنتاج وتوزيع فعال للمنتجات في الأسواق الرئيسية، مثل كوريا الجنوبية والصين والولايات المتحدة وأوروبا.</a:t>
            </a:r>
            <a:endParaRPr>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600"/>
              <a:buNone/>
            </a:pPr>
            <a:r>
              <a:rPr lang="ar-DZ" b="1" u="sng">
                <a:solidFill>
                  <a:schemeClr val="dk1"/>
                </a:solidFill>
                <a:latin typeface="Calibri" panose="020F0502020204030204"/>
                <a:ea typeface="Calibri" panose="020F0502020204030204"/>
                <a:cs typeface="Calibri" panose="020F0502020204030204"/>
                <a:sym typeface="Calibri" panose="020F0502020204030204"/>
              </a:rPr>
              <a:t>الموقع الاستراتيجي للمرافق: </a:t>
            </a:r>
            <a:r>
              <a:rPr lang="ar-DZ">
                <a:solidFill>
                  <a:schemeClr val="dk1"/>
                </a:solidFill>
                <a:latin typeface="Calibri" panose="020F0502020204030204"/>
                <a:ea typeface="Calibri" panose="020F0502020204030204"/>
                <a:cs typeface="Calibri" panose="020F0502020204030204"/>
                <a:sym typeface="Calibri" panose="020F0502020204030204"/>
              </a:rPr>
              <a:t>تقوم الشركة بتحديد مواقع منشآتها بشكل استراتيجي بالقرب من الأسواق والموردين الرئيسيين، مما يقلل تكاليف النقل والوقت ويعزز كفاءة سلسلة التوريد.</a:t>
            </a:r>
            <a:endParaRPr>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600"/>
              <a:buNone/>
            </a:pPr>
            <a:r>
              <a:rPr lang="ar-DZ" b="1" u="sng">
                <a:solidFill>
                  <a:schemeClr val="dk1"/>
                </a:solidFill>
                <a:latin typeface="Calibri" panose="020F0502020204030204"/>
                <a:ea typeface="Calibri" panose="020F0502020204030204"/>
                <a:cs typeface="Calibri" panose="020F0502020204030204"/>
                <a:sym typeface="Calibri" panose="020F0502020204030204"/>
              </a:rPr>
              <a:t>شبكات توزيع واسعة النطاق: </a:t>
            </a:r>
            <a:r>
              <a:rPr lang="ar-DZ">
                <a:solidFill>
                  <a:schemeClr val="dk1"/>
                </a:solidFill>
                <a:latin typeface="Calibri" panose="020F0502020204030204"/>
                <a:ea typeface="Calibri" panose="020F0502020204030204"/>
                <a:cs typeface="Calibri" panose="020F0502020204030204"/>
                <a:sym typeface="Calibri" panose="020F0502020204030204"/>
              </a:rPr>
              <a:t>تستخدم </a:t>
            </a:r>
            <a:r>
              <a:rPr lang="ar-DZ">
                <a:solidFill>
                  <a:schemeClr val="dk1"/>
                </a:solidFill>
                <a:latin typeface="Times New Roman" panose="02020603050405020304"/>
                <a:ea typeface="Times New Roman" panose="02020603050405020304"/>
                <a:cs typeface="Times New Roman" panose="02020603050405020304"/>
                <a:sym typeface="Times New Roman" panose="02020603050405020304"/>
              </a:rPr>
              <a:t>LG</a:t>
            </a:r>
            <a:r>
              <a:rPr lang="ar-DZ">
                <a:solidFill>
                  <a:schemeClr val="dk1"/>
                </a:solidFill>
                <a:latin typeface="Calibri" panose="020F0502020204030204"/>
                <a:ea typeface="Calibri" panose="020F0502020204030204"/>
                <a:cs typeface="Calibri" panose="020F0502020204030204"/>
                <a:sym typeface="Calibri" panose="020F0502020204030204"/>
              </a:rPr>
              <a:t> شبكة واسعة من الموزعين وتجار التجزئة، بما في ذلك المنصات عبر الإنترنت، مما يضمن توافر منتجاتها على نطاق واسع وإمكانية الوصول إليها للمستهلكين على مستوى العالم.</a:t>
            </a:r>
            <a:endParaRPr>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600"/>
              <a:buNone/>
            </a:pPr>
            <a:r>
              <a:rPr lang="ar-DZ" b="1" u="sng">
                <a:solidFill>
                  <a:schemeClr val="dk1"/>
                </a:solidFill>
                <a:latin typeface="Calibri" panose="020F0502020204030204"/>
                <a:ea typeface="Calibri" panose="020F0502020204030204"/>
                <a:cs typeface="Calibri" panose="020F0502020204030204"/>
                <a:sym typeface="Calibri" panose="020F0502020204030204"/>
              </a:rPr>
              <a:t>الشراكات مع الكيانات المحلية: </a:t>
            </a:r>
            <a:r>
              <a:rPr lang="ar-DZ">
                <a:solidFill>
                  <a:schemeClr val="dk1"/>
                </a:solidFill>
                <a:latin typeface="Calibri" panose="020F0502020204030204"/>
                <a:ea typeface="Calibri" panose="020F0502020204030204"/>
                <a:cs typeface="Calibri" panose="020F0502020204030204"/>
                <a:sym typeface="Calibri" panose="020F0502020204030204"/>
              </a:rPr>
              <a:t>في مناطق مختلفة، تتعاون </a:t>
            </a:r>
            <a:r>
              <a:rPr lang="ar-DZ">
                <a:solidFill>
                  <a:schemeClr val="dk1"/>
                </a:solidFill>
                <a:latin typeface="Times New Roman" panose="02020603050405020304"/>
                <a:ea typeface="Times New Roman" panose="02020603050405020304"/>
                <a:cs typeface="Times New Roman" panose="02020603050405020304"/>
                <a:sym typeface="Times New Roman" panose="02020603050405020304"/>
              </a:rPr>
              <a:t>LG</a:t>
            </a:r>
            <a:r>
              <a:rPr lang="ar-DZ">
                <a:solidFill>
                  <a:schemeClr val="dk1"/>
                </a:solidFill>
                <a:latin typeface="Calibri" panose="020F0502020204030204"/>
                <a:ea typeface="Calibri" panose="020F0502020204030204"/>
                <a:cs typeface="Calibri" panose="020F0502020204030204"/>
                <a:sym typeface="Calibri" panose="020F0502020204030204"/>
              </a:rPr>
              <a:t> مع الكيانات المحلية لتحسين اختراق السوق، وفهم تفضيلات المستهلكين المحليين، والامتثال للوائح والمعايير الإقليمية.</a:t>
            </a:r>
            <a:endParaRPr>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600"/>
              <a:buNone/>
            </a:pPr>
            <a:r>
              <a:rPr lang="ar-DZ" b="1" u="sng">
                <a:solidFill>
                  <a:schemeClr val="dk1"/>
                </a:solidFill>
                <a:latin typeface="Calibri" panose="020F0502020204030204"/>
                <a:ea typeface="Calibri" panose="020F0502020204030204"/>
                <a:cs typeface="Calibri" panose="020F0502020204030204"/>
                <a:sym typeface="Calibri" panose="020F0502020204030204"/>
              </a:rPr>
              <a:t>الاستثمار في التكنولوجيا اللوجستية وسلسلة التوريد: </a:t>
            </a:r>
            <a:r>
              <a:rPr lang="ar-DZ">
                <a:solidFill>
                  <a:schemeClr val="dk1"/>
                </a:solidFill>
                <a:latin typeface="Calibri" panose="020F0502020204030204"/>
                <a:ea typeface="Calibri" panose="020F0502020204030204"/>
                <a:cs typeface="Calibri" panose="020F0502020204030204"/>
                <a:sym typeface="Calibri" panose="020F0502020204030204"/>
              </a:rPr>
              <a:t>تستثمر </a:t>
            </a:r>
            <a:r>
              <a:rPr lang="ar-DZ">
                <a:solidFill>
                  <a:schemeClr val="dk1"/>
                </a:solidFill>
                <a:latin typeface="Times New Roman" panose="02020603050405020304"/>
                <a:ea typeface="Times New Roman" panose="02020603050405020304"/>
                <a:cs typeface="Times New Roman" panose="02020603050405020304"/>
                <a:sym typeface="Times New Roman" panose="02020603050405020304"/>
              </a:rPr>
              <a:t>LG</a:t>
            </a:r>
            <a:r>
              <a:rPr lang="ar-DZ">
                <a:solidFill>
                  <a:schemeClr val="dk1"/>
                </a:solidFill>
                <a:latin typeface="Calibri" panose="020F0502020204030204"/>
                <a:ea typeface="Calibri" panose="020F0502020204030204"/>
                <a:cs typeface="Calibri" panose="020F0502020204030204"/>
                <a:sym typeface="Calibri" panose="020F0502020204030204"/>
              </a:rPr>
              <a:t> في التقنيات اللوجستية وسلسلة التوريد المتقدمة، مثل التكنولوجيا الذكية والأتمتة والذكاء الاصطناعي، لتحسين إدارة المخزون وسرعة التسليم والكفاءة التشغيلية الشاملة.</a:t>
            </a:r>
            <a:endParaRPr>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ctr" rtl="0">
              <a:lnSpc>
                <a:spcPct val="90000"/>
              </a:lnSpc>
              <a:spcBef>
                <a:spcPts val="800"/>
              </a:spcBef>
              <a:spcAft>
                <a:spcPts val="0"/>
              </a:spcAft>
              <a:buClr>
                <a:schemeClr val="dk2"/>
              </a:buClr>
              <a:buSzPts val="1600"/>
              <a:buNone/>
            </a:pPr>
            <a:endParaRPr>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878" name="Google Shape;1878;p45" descr="Word Distributors Stock Illustrations – 89 Word Distributors Stock  Illustrations, Vectors &amp; Clipart - Dreamstime"/>
          <p:cNvPicPr preferRelativeResize="0"/>
          <p:nvPr/>
        </p:nvPicPr>
        <p:blipFill rotWithShape="1">
          <a:blip r:embed="rId1"/>
          <a:srcRect/>
          <a:stretch>
            <a:fillRect/>
          </a:stretch>
        </p:blipFill>
        <p:spPr>
          <a:xfrm>
            <a:off x="5681381" y="0"/>
            <a:ext cx="3590365"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wheel spokes="8"/>
      </p:transition>
    </mc:Choice>
    <mc:Fallback>
      <p:transition>
        <p:wheel spokes="8"/>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882" name="Shape 1882"/>
        <p:cNvGrpSpPr/>
        <p:nvPr/>
      </p:nvGrpSpPr>
      <p:grpSpPr>
        <a:xfrm>
          <a:off x="0" y="0"/>
          <a:ext cx="0" cy="0"/>
          <a:chOff x="0" y="0"/>
          <a:chExt cx="0" cy="0"/>
        </a:xfrm>
      </p:grpSpPr>
      <p:sp>
        <p:nvSpPr>
          <p:cNvPr id="1883" name="Google Shape;1883;p46"/>
          <p:cNvSpPr txBox="1"/>
          <p:nvPr>
            <p:ph type="subTitle" idx="1"/>
          </p:nvPr>
        </p:nvSpPr>
        <p:spPr>
          <a:xfrm>
            <a:off x="257386" y="629920"/>
            <a:ext cx="5737013" cy="4084319"/>
          </a:xfrm>
          <a:prstGeom prst="rect">
            <a:avLst/>
          </a:prstGeom>
          <a:noFill/>
          <a:ln>
            <a:noFill/>
          </a:ln>
        </p:spPr>
        <p:txBody>
          <a:bodyPr spcFirstLastPara="1" wrap="square" lIns="91425" tIns="91425" rIns="91425" bIns="91425" anchor="t" anchorCtr="0">
            <a:noAutofit/>
          </a:bodyPr>
          <a:lstStyle/>
          <a:p>
            <a:pPr marL="171450" lvl="0" indent="-171450" algn="r" rtl="1">
              <a:lnSpc>
                <a:spcPct val="107000"/>
              </a:lnSpc>
              <a:spcBef>
                <a:spcPts val="0"/>
              </a:spcBef>
              <a:spcAft>
                <a:spcPts val="0"/>
              </a:spcAft>
              <a:buClr>
                <a:schemeClr val="dk1"/>
              </a:buClr>
              <a:buSzPts val="1800"/>
              <a:buNone/>
            </a:pPr>
            <a:r>
              <a:rPr lang="ar-DZ" sz="1800" b="1" u="sng">
                <a:solidFill>
                  <a:schemeClr val="dk1"/>
                </a:solidFill>
                <a:latin typeface="Calibri" panose="020F0502020204030204"/>
                <a:ea typeface="Calibri" panose="020F0502020204030204"/>
                <a:cs typeface="Calibri" panose="020F0502020204030204"/>
                <a:sym typeface="Calibri" panose="020F0502020204030204"/>
              </a:rPr>
              <a:t>الاتصالات التسويقية المتكاملة: </a:t>
            </a:r>
            <a:r>
              <a:rPr lang="ar-DZ" sz="1800">
                <a:solidFill>
                  <a:schemeClr val="dk1"/>
                </a:solidFill>
                <a:latin typeface="Calibri" panose="020F0502020204030204"/>
                <a:ea typeface="Calibri" panose="020F0502020204030204"/>
                <a:cs typeface="Calibri" panose="020F0502020204030204"/>
                <a:sym typeface="Calibri" panose="020F0502020204030204"/>
              </a:rPr>
              <a:t>تستخدم </a:t>
            </a:r>
            <a:r>
              <a:rPr lang="ar-DZ" sz="1800">
                <a:solidFill>
                  <a:schemeClr val="dk1"/>
                </a:solidFill>
                <a:latin typeface="Times New Roman" panose="02020603050405020304"/>
                <a:ea typeface="Times New Roman" panose="02020603050405020304"/>
                <a:cs typeface="Times New Roman" panose="02020603050405020304"/>
                <a:sym typeface="Times New Roman" panose="02020603050405020304"/>
              </a:rPr>
              <a:t>LG</a:t>
            </a:r>
            <a:r>
              <a:rPr lang="ar-DZ" sz="1800">
                <a:solidFill>
                  <a:schemeClr val="dk1"/>
                </a:solidFill>
                <a:latin typeface="Calibri" panose="020F0502020204030204"/>
                <a:ea typeface="Calibri" panose="020F0502020204030204"/>
                <a:cs typeface="Calibri" panose="020F0502020204030204"/>
                <a:sym typeface="Calibri" panose="020F0502020204030204"/>
              </a:rPr>
              <a:t> مزيجًا من استراتيجيات الإعلان والعلاقات العامة والتسويق الرقمي، مع الاستفادة من الوسائط التقليدية والمنصات عبر الإنترنت للوصول إلى جمهور عالمي متنوع بشكل فعال.</a:t>
            </a:r>
            <a:endParaRPr sz="1800">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800"/>
              <a:buNone/>
            </a:pPr>
            <a:r>
              <a:rPr lang="ar-DZ" sz="1800" b="1" u="sng">
                <a:solidFill>
                  <a:schemeClr val="dk1"/>
                </a:solidFill>
                <a:latin typeface="Calibri" panose="020F0502020204030204"/>
                <a:ea typeface="Calibri" panose="020F0502020204030204"/>
                <a:cs typeface="Calibri" panose="020F0502020204030204"/>
                <a:sym typeface="Calibri" panose="020F0502020204030204"/>
              </a:rPr>
              <a:t>الرعاية والشراكات: </a:t>
            </a:r>
            <a:r>
              <a:rPr lang="ar-DZ" sz="1800">
                <a:solidFill>
                  <a:schemeClr val="dk1"/>
                </a:solidFill>
                <a:latin typeface="Calibri" panose="020F0502020204030204"/>
                <a:ea typeface="Calibri" panose="020F0502020204030204"/>
                <a:cs typeface="Calibri" panose="020F0502020204030204"/>
                <a:sym typeface="Calibri" panose="020F0502020204030204"/>
              </a:rPr>
              <a:t>ينخرطون في رعاية وشراكات استراتيجية، خاصة في مجال الرياضة والترفيه، لتعزيز رؤية العلامة التجارية والتواصل مع المستهلكين على مستوى شخصي أكثر.</a:t>
            </a:r>
            <a:endParaRPr sz="1800">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1"/>
              </a:buClr>
              <a:buSzPts val="1800"/>
              <a:buNone/>
            </a:pPr>
            <a:r>
              <a:rPr lang="ar-DZ" sz="1800" b="1" u="sng">
                <a:solidFill>
                  <a:schemeClr val="dk1"/>
                </a:solidFill>
                <a:latin typeface="Calibri" panose="020F0502020204030204"/>
                <a:ea typeface="Calibri" panose="020F0502020204030204"/>
                <a:cs typeface="Calibri" panose="020F0502020204030204"/>
                <a:sym typeface="Calibri" panose="020F0502020204030204"/>
              </a:rPr>
              <a:t>عروض المنتجات ومشاركة المستهلكين: </a:t>
            </a:r>
            <a:r>
              <a:rPr lang="ar-DZ" sz="1800">
                <a:solidFill>
                  <a:schemeClr val="dk1"/>
                </a:solidFill>
                <a:latin typeface="Calibri" panose="020F0502020204030204"/>
                <a:ea typeface="Calibri" panose="020F0502020204030204"/>
                <a:cs typeface="Calibri" panose="020F0502020204030204"/>
                <a:sym typeface="Calibri" panose="020F0502020204030204"/>
              </a:rPr>
              <a:t>تركز </a:t>
            </a:r>
            <a:r>
              <a:rPr lang="ar-DZ" sz="1800">
                <a:solidFill>
                  <a:schemeClr val="dk1"/>
                </a:solidFill>
                <a:latin typeface="Times New Roman" panose="02020603050405020304"/>
                <a:ea typeface="Times New Roman" panose="02020603050405020304"/>
                <a:cs typeface="Times New Roman" panose="02020603050405020304"/>
                <a:sym typeface="Times New Roman" panose="02020603050405020304"/>
              </a:rPr>
              <a:t>LG</a:t>
            </a:r>
            <a:r>
              <a:rPr lang="ar-DZ" sz="1800">
                <a:solidFill>
                  <a:schemeClr val="dk1"/>
                </a:solidFill>
                <a:latin typeface="Calibri" panose="020F0502020204030204"/>
                <a:ea typeface="Calibri" panose="020F0502020204030204"/>
                <a:cs typeface="Calibri" panose="020F0502020204030204"/>
                <a:sym typeface="Calibri" panose="020F0502020204030204"/>
              </a:rPr>
              <a:t> على عروض المنتجات التفاعلية وأنشطة مشاركة المستهلكين، مثل الأحداث الرياضية والتسويق التجريبي وحملات الوسائط الاجتماعية، لعرض ابتكاراتها وبناء الولاء للعلامة التجارية.</a:t>
            </a:r>
            <a:endParaRPr sz="1800">
              <a:solidFill>
                <a:schemeClr val="dk1"/>
              </a:solidFill>
              <a:latin typeface="Calibri" panose="020F0502020204030204"/>
              <a:ea typeface="Calibri" panose="020F0502020204030204"/>
              <a:cs typeface="Calibri" panose="020F0502020204030204"/>
              <a:sym typeface="Calibri" panose="020F0502020204030204"/>
            </a:endParaRPr>
          </a:p>
          <a:p>
            <a:pPr marL="171450" lvl="0" indent="-171450" algn="ctr" rtl="0">
              <a:lnSpc>
                <a:spcPct val="90000"/>
              </a:lnSpc>
              <a:spcBef>
                <a:spcPts val="800"/>
              </a:spcBef>
              <a:spcAft>
                <a:spcPts val="0"/>
              </a:spcAft>
              <a:buClr>
                <a:schemeClr val="dk2"/>
              </a:buClr>
              <a:buSzPts val="1800"/>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884" name="Google Shape;1884;p46" descr="Promotion Word&quot; Images – Browse 10 Stock Photos, Vectors, and Video | Adobe  Stock"/>
          <p:cNvPicPr preferRelativeResize="0"/>
          <p:nvPr/>
        </p:nvPicPr>
        <p:blipFill rotWithShape="1">
          <a:blip r:embed="rId1"/>
          <a:srcRect/>
          <a:stretch>
            <a:fillRect/>
          </a:stretch>
        </p:blipFill>
        <p:spPr>
          <a:xfrm>
            <a:off x="6076527" y="243768"/>
            <a:ext cx="3067473" cy="4899732"/>
          </a:xfrm>
          <a:prstGeom prst="rect">
            <a:avLst/>
          </a:prstGeom>
          <a:noFill/>
          <a:ln>
            <a:noFill/>
          </a:ln>
        </p:spPr>
      </p:pic>
      <p:sp>
        <p:nvSpPr>
          <p:cNvPr id="1" name="Text Box 0"/>
          <p:cNvSpPr txBox="1"/>
          <p:nvPr/>
        </p:nvSpPr>
        <p:spPr>
          <a:xfrm>
            <a:off x="107315" y="3724275"/>
            <a:ext cx="4572000" cy="829945"/>
          </a:xfrm>
          <a:prstGeom prst="rect">
            <a:avLst/>
          </a:prstGeom>
          <a:noFill/>
        </p:spPr>
        <p:txBody>
          <a:bodyPr wrap="square" rtlCol="0" anchor="t">
            <a:spAutoFit/>
          </a:bodyPr>
          <a:p>
            <a:r>
              <a:rPr lang="en-US" sz="1200"/>
              <a:t>https://www.marketing91.com/marketing-mix-of-lg/?fbclid=IwY2xjawGUBDNleHRuA2FlbQIxMAABHcfO-F5jOZOyoQcsVqTHXKwZ493QB7siwuz444r6MIoKtJ_th82DPd7MgQ_aem_BDoIesVYi3ebNvOCI_q7Og#google_vignette</a:t>
            </a:r>
            <a:endParaRPr lang="en-US" sz="1200"/>
          </a:p>
        </p:txBody>
      </p:sp>
    </p:spTree>
  </p:cSld>
  <p:clrMapOvr>
    <a:masterClrMapping/>
  </p:clrMapOvr>
  <mc:AlternateContent xmlns:mc="http://schemas.openxmlformats.org/markup-compatibility/2006">
    <mc:Choice xmlns:p14="http://schemas.microsoft.com/office/powerpoint/2010/main" Requires="p14">
      <p:transition p14:dur="250">
        <p:wheel spokes="8"/>
      </p:transition>
    </mc:Choice>
    <mc:Fallback>
      <p:transition>
        <p:wheel spokes="8"/>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888" name="Shape 1888"/>
        <p:cNvGrpSpPr/>
        <p:nvPr/>
      </p:nvGrpSpPr>
      <p:grpSpPr>
        <a:xfrm>
          <a:off x="0" y="0"/>
          <a:ext cx="0" cy="0"/>
          <a:chOff x="0" y="0"/>
          <a:chExt cx="0" cy="0"/>
        </a:xfrm>
      </p:grpSpPr>
      <p:sp>
        <p:nvSpPr>
          <p:cNvPr id="1889" name="Google Shape;1889;p47"/>
          <p:cNvSpPr txBox="1"/>
          <p:nvPr>
            <p:ph type="title"/>
          </p:nvPr>
        </p:nvSpPr>
        <p:spPr>
          <a:xfrm>
            <a:off x="2971800" y="2231136"/>
            <a:ext cx="3200400" cy="804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600"/>
              <a:buFont typeface="Calibri" panose="020F0502020204030204"/>
              <a:buNone/>
            </a:pPr>
          </a:p>
        </p:txBody>
      </p:sp>
      <p:sp>
        <p:nvSpPr>
          <p:cNvPr id="1890" name="Google Shape;1890;p47"/>
          <p:cNvSpPr txBox="1"/>
          <p:nvPr>
            <p:ph type="title" idx="2"/>
          </p:nvPr>
        </p:nvSpPr>
        <p:spPr>
          <a:xfrm>
            <a:off x="2971800" y="1161288"/>
            <a:ext cx="2967600" cy="106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p>
        </p:txBody>
      </p:sp>
      <p:sp>
        <p:nvSpPr>
          <p:cNvPr id="1891" name="Google Shape;1891;p47"/>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600"/>
              <a:buNone/>
            </a:pPr>
          </a:p>
        </p:txBody>
      </p:sp>
      <p:pic>
        <p:nvPicPr>
          <p:cNvPr id="1892" name="Google Shape;1892;p47"/>
          <p:cNvPicPr preferRelativeResize="0"/>
          <p:nvPr/>
        </p:nvPicPr>
        <p:blipFill rotWithShape="1">
          <a:blip r:embed="rId1"/>
          <a:srcRect/>
          <a:stretch>
            <a:fillRect/>
          </a:stretch>
        </p:blipFill>
        <p:spPr>
          <a:xfrm>
            <a:off x="0" y="0"/>
            <a:ext cx="9144000" cy="5141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2"/>
                                        </p:tgtEl>
                                        <p:attrNameLst>
                                          <p:attrName>style.visibility</p:attrName>
                                        </p:attrNameLst>
                                      </p:cBhvr>
                                      <p:to>
                                        <p:strVal val="visible"/>
                                      </p:to>
                                    </p:set>
                                    <p:animEffect transition="in" filter="fade">
                                      <p:cBhvr>
                                        <p:cTn id="7" dur="5000"/>
                                        <p:tgtEl>
                                          <p:spTgt spid="18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896" name="Shape 1896"/>
        <p:cNvGrpSpPr/>
        <p:nvPr/>
      </p:nvGrpSpPr>
      <p:grpSpPr>
        <a:xfrm>
          <a:off x="0" y="0"/>
          <a:ext cx="0" cy="0"/>
          <a:chOff x="0" y="0"/>
          <a:chExt cx="0" cy="0"/>
        </a:xfrm>
      </p:grpSpPr>
      <p:pic>
        <p:nvPicPr>
          <p:cNvPr id="1897" name="Google Shape;1897;p48" descr="621f42daa834b64ef7536483_619cef5c40cb89c28433f779_609e6c15c3adcf359a4e21d5_5-forces-de-Porter-visuel"/>
          <p:cNvPicPr preferRelativeResize="0"/>
          <p:nvPr>
            <p:ph type="body" idx="1"/>
          </p:nvPr>
        </p:nvPicPr>
        <p:blipFill rotWithShape="1">
          <a:blip r:embed="rId1"/>
          <a:srcRect/>
          <a:stretch>
            <a:fillRect/>
          </a:stretch>
        </p:blipFill>
        <p:spPr>
          <a:xfrm>
            <a:off x="464820" y="541655"/>
            <a:ext cx="7937500" cy="3941445"/>
          </a:xfrm>
          <a:prstGeom prst="rect">
            <a:avLst/>
          </a:prstGeom>
          <a:noFill/>
          <a:ln>
            <a:noFill/>
          </a:ln>
        </p:spPr>
      </p:pic>
      <p:sp>
        <p:nvSpPr>
          <p:cNvPr id="1898" name="Google Shape;1898;p48"/>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7"/>
                                        </p:tgtEl>
                                        <p:attrNameLst>
                                          <p:attrName>style.visibility</p:attrName>
                                        </p:attrNameLst>
                                      </p:cBhvr>
                                      <p:to>
                                        <p:strVal val="visible"/>
                                      </p:to>
                                    </p:set>
                                    <p:animEffect transition="in" filter="fade">
                                      <p:cBhvr>
                                        <p:cTn id="7" dur="500"/>
                                        <p:tgtEl>
                                          <p:spTgt spid="18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902" name="Shape 1902"/>
        <p:cNvGrpSpPr/>
        <p:nvPr/>
      </p:nvGrpSpPr>
      <p:grpSpPr>
        <a:xfrm>
          <a:off x="0" y="0"/>
          <a:ext cx="0" cy="0"/>
          <a:chOff x="0" y="0"/>
          <a:chExt cx="0" cy="0"/>
        </a:xfrm>
      </p:grpSpPr>
      <p:sp>
        <p:nvSpPr>
          <p:cNvPr id="1903" name="Google Shape;1903;p49"/>
          <p:cNvSpPr txBox="1"/>
          <p:nvPr>
            <p:ph type="title"/>
          </p:nvPr>
        </p:nvSpPr>
        <p:spPr>
          <a:xfrm>
            <a:off x="628650" y="273844"/>
            <a:ext cx="7886700" cy="994172"/>
          </a:xfrm>
          <a:prstGeom prst="rect">
            <a:avLst/>
          </a:prstGeom>
          <a:solidFill>
            <a:srgbClr val="C00000"/>
          </a:solidFill>
          <a:ln w="12700" cap="flat" cmpd="sng">
            <a:solidFill>
              <a:srgbClr val="BA893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300"/>
              <a:buFont typeface="Calibri" panose="020F0502020204030204"/>
              <a:buNone/>
            </a:pPr>
            <a:r>
              <a:rPr lang="ar-DZ">
                <a:solidFill>
                  <a:schemeClr val="lt1"/>
                </a:solidFill>
                <a:latin typeface="Calibri" panose="020F0502020204030204"/>
                <a:ea typeface="Calibri" panose="020F0502020204030204"/>
                <a:cs typeface="Calibri" panose="020F0502020204030204"/>
                <a:sym typeface="Calibri" panose="020F0502020204030204"/>
              </a:rPr>
              <a:t>تهديد البدائل</a:t>
            </a:r>
            <a:endParaRPr lang="ar-DZ">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904" name="Google Shape;1904;p49"/>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171450" lvl="0" indent="-171450" algn="ctr" rtl="0">
              <a:lnSpc>
                <a:spcPct val="90000"/>
              </a:lnSpc>
              <a:spcBef>
                <a:spcPts val="0"/>
              </a:spcBef>
              <a:spcAft>
                <a:spcPts val="0"/>
              </a:spcAft>
              <a:buClr>
                <a:schemeClr val="dk1"/>
              </a:buClr>
              <a:buSzPts val="2100"/>
              <a:buChar char="•"/>
            </a:pPr>
            <a:r>
              <a:rPr lang="ar-DZ"/>
              <a:t>هل ستحل أجهزة الكمبيوتر الشخصية محل أجهزة التلفزيون ؟</a:t>
            </a:r>
            <a:endParaRPr lang="ar-DZ"/>
          </a:p>
          <a:p>
            <a:pPr marL="171450" lvl="0" indent="-171450" algn="r" rtl="1">
              <a:lnSpc>
                <a:spcPct val="90000"/>
              </a:lnSpc>
              <a:spcBef>
                <a:spcPts val="750"/>
              </a:spcBef>
              <a:spcAft>
                <a:spcPts val="0"/>
              </a:spcAft>
              <a:buClr>
                <a:schemeClr val="dk1"/>
              </a:buClr>
              <a:buSzPts val="2100"/>
              <a:buChar char="•"/>
            </a:pPr>
            <a:r>
              <a:rPr lang="ar-DZ"/>
              <a:t>يمكن للأشخاص استخدام أجهزة الكمبيوتر الشخصية لمشاهدة برامجهم المفضلة بدلاً من مشاهدة تلفزيونات LG's LCD.</a:t>
            </a:r>
            <a:endParaRPr lang="ar-DZ"/>
          </a:p>
          <a:p>
            <a:pPr marL="171450" lvl="0" indent="-38100" algn="l" rtl="0">
              <a:lnSpc>
                <a:spcPct val="90000"/>
              </a:lnSpc>
              <a:spcBef>
                <a:spcPts val="750"/>
              </a:spcBef>
              <a:spcAft>
                <a:spcPts val="0"/>
              </a:spcAft>
              <a:buClr>
                <a:schemeClr val="dk1"/>
              </a:buClr>
              <a:buSzPts val="2100"/>
              <a:buNone/>
            </a:pPr>
          </a:p>
          <a:p>
            <a:pPr marL="171450" lvl="0" indent="-171450" algn="r" rtl="1">
              <a:lnSpc>
                <a:spcPct val="90000"/>
              </a:lnSpc>
              <a:spcBef>
                <a:spcPts val="750"/>
              </a:spcBef>
              <a:spcAft>
                <a:spcPts val="0"/>
              </a:spcAft>
              <a:buClr>
                <a:schemeClr val="dk1"/>
              </a:buClr>
              <a:buSzPts val="2100"/>
              <a:buChar char="•"/>
            </a:pPr>
            <a:r>
              <a:rPr lang="ar-DZ"/>
              <a:t>ولكن كم عدد الأشخاص الذين يشاهدون التلفزيون حقًا عبر الكمبيوتر المحمول أو سطح المكتب ؟ عدد قليل جدا. قد تتغير الأفضليات في المستقبل. ولكن كما هو الحال، فإن أجهزة تلفزيون LG تبقى موجودة.</a:t>
            </a:r>
            <a:endParaRPr lang="ar-DZ"/>
          </a:p>
        </p:txBody>
      </p:sp>
      <p:sp>
        <p:nvSpPr>
          <p:cNvPr id="1905" name="Google Shape;1905;p49"/>
          <p:cNvSpPr/>
          <p:nvPr/>
        </p:nvSpPr>
        <p:spPr>
          <a:xfrm>
            <a:off x="-635" y="889635"/>
            <a:ext cx="2423795" cy="576580"/>
          </a:xfrm>
          <a:prstGeom prst="rightArrow">
            <a:avLst>
              <a:gd name="adj1" fmla="val 50000"/>
              <a:gd name="adj2" fmla="val 50000"/>
            </a:avLst>
          </a:prstGeom>
          <a:solidFill>
            <a:schemeClr val="accent4"/>
          </a:solidFill>
          <a:ln w="12700" cap="flat" cmpd="sng">
            <a:solidFill>
              <a:srgbClr val="DDDDD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ar-DZ" sz="1600" b="1" i="0" u="none" strike="noStrike" cap="none">
                <a:solidFill>
                  <a:schemeClr val="lt1"/>
                </a:solidFill>
                <a:latin typeface="Arial" panose="020B0604020202020204"/>
                <a:ea typeface="Arial" panose="020B0604020202020204"/>
                <a:cs typeface="Arial" panose="020B0604020202020204"/>
                <a:sym typeface="Arial" panose="020B0604020202020204"/>
              </a:rPr>
              <a:t>1- laptops  vs  tv</a:t>
            </a:r>
            <a:endParaRPr sz="16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144" name="Shape 1144"/>
        <p:cNvGrpSpPr/>
        <p:nvPr/>
      </p:nvGrpSpPr>
      <p:grpSpPr>
        <a:xfrm>
          <a:off x="0" y="0"/>
          <a:ext cx="0" cy="0"/>
          <a:chOff x="0" y="0"/>
          <a:chExt cx="0" cy="0"/>
        </a:xfrm>
      </p:grpSpPr>
      <p:sp>
        <p:nvSpPr>
          <p:cNvPr id="1145" name="Google Shape;1145;p5"/>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pic>
        <p:nvPicPr>
          <p:cNvPr id="1146" name="Google Shape;1146;p5" descr="fdhfh"/>
          <p:cNvPicPr preferRelativeResize="0"/>
          <p:nvPr>
            <p:ph type="body" idx="1"/>
          </p:nvPr>
        </p:nvPicPr>
        <p:blipFill rotWithShape="1">
          <a:blip r:embed="rId1"/>
          <a:srcRect/>
          <a:stretch>
            <a:fillRect/>
          </a:stretch>
        </p:blipFill>
        <p:spPr>
          <a:xfrm>
            <a:off x="-635" y="1393190"/>
            <a:ext cx="3408045" cy="1178560"/>
          </a:xfrm>
          <a:prstGeom prst="rect">
            <a:avLst/>
          </a:prstGeom>
          <a:noFill/>
          <a:ln>
            <a:noFill/>
          </a:ln>
        </p:spPr>
      </p:pic>
      <p:pic>
        <p:nvPicPr>
          <p:cNvPr id="1147" name="Google Shape;1147;p5" descr="dsf"/>
          <p:cNvPicPr preferRelativeResize="0"/>
          <p:nvPr>
            <p:ph type="body" idx="2"/>
          </p:nvPr>
        </p:nvPicPr>
        <p:blipFill rotWithShape="1">
          <a:blip r:embed="rId2"/>
          <a:srcRect/>
          <a:stretch>
            <a:fillRect/>
          </a:stretch>
        </p:blipFill>
        <p:spPr>
          <a:xfrm>
            <a:off x="6786245" y="1968500"/>
            <a:ext cx="2357755" cy="1710055"/>
          </a:xfrm>
          <a:prstGeom prst="rect">
            <a:avLst/>
          </a:prstGeom>
          <a:noFill/>
          <a:ln>
            <a:noFill/>
          </a:ln>
        </p:spPr>
      </p:pic>
      <p:pic>
        <p:nvPicPr>
          <p:cNvPr id="1148" name="Google Shape;1148;p5" descr="سلي"/>
          <p:cNvPicPr preferRelativeResize="0"/>
          <p:nvPr/>
        </p:nvPicPr>
        <p:blipFill rotWithShape="1">
          <a:blip r:embed="rId3"/>
          <a:srcRect/>
          <a:stretch>
            <a:fillRect/>
          </a:stretch>
        </p:blipFill>
        <p:spPr>
          <a:xfrm>
            <a:off x="3599815" y="2940685"/>
            <a:ext cx="1831340" cy="1778635"/>
          </a:xfrm>
          <a:prstGeom prst="rect">
            <a:avLst/>
          </a:prstGeom>
          <a:noFill/>
          <a:ln>
            <a:noFill/>
          </a:ln>
        </p:spPr>
      </p:pic>
      <p:pic>
        <p:nvPicPr>
          <p:cNvPr id="1149" name="Google Shape;1149;p5" descr="bsdf"/>
          <p:cNvPicPr preferRelativeResize="0"/>
          <p:nvPr/>
        </p:nvPicPr>
        <p:blipFill rotWithShape="1">
          <a:blip r:embed="rId4"/>
          <a:srcRect/>
          <a:stretch>
            <a:fillRect/>
          </a:stretch>
        </p:blipFill>
        <p:spPr>
          <a:xfrm>
            <a:off x="3384550" y="-20320"/>
            <a:ext cx="2999105" cy="1852930"/>
          </a:xfrm>
          <a:prstGeom prst="rect">
            <a:avLst/>
          </a:prstGeom>
          <a:noFill/>
          <a:ln>
            <a:noFill/>
          </a:ln>
        </p:spPr>
      </p:pic>
      <p:pic>
        <p:nvPicPr>
          <p:cNvPr id="1150" name="Google Shape;1150;p5" descr="يصب"/>
          <p:cNvPicPr preferRelativeResize="0"/>
          <p:nvPr/>
        </p:nvPicPr>
        <p:blipFill rotWithShape="1">
          <a:blip r:embed="rId5"/>
          <a:srcRect/>
          <a:stretch>
            <a:fillRect/>
          </a:stretch>
        </p:blipFill>
        <p:spPr>
          <a:xfrm>
            <a:off x="635" y="4089400"/>
            <a:ext cx="3110865" cy="883920"/>
          </a:xfrm>
          <a:prstGeom prst="rect">
            <a:avLst/>
          </a:prstGeom>
          <a:noFill/>
          <a:ln>
            <a:noFill/>
          </a:ln>
        </p:spPr>
      </p:pic>
      <p:pic>
        <p:nvPicPr>
          <p:cNvPr id="1151" name="Google Shape;1151;p5" descr="xbvc"/>
          <p:cNvPicPr preferRelativeResize="0"/>
          <p:nvPr/>
        </p:nvPicPr>
        <p:blipFill rotWithShape="1">
          <a:blip r:embed="rId6"/>
          <a:srcRect/>
          <a:stretch>
            <a:fillRect/>
          </a:stretch>
        </p:blipFill>
        <p:spPr>
          <a:xfrm>
            <a:off x="5431155" y="1329690"/>
            <a:ext cx="3712845" cy="786130"/>
          </a:xfrm>
          <a:prstGeom prst="rect">
            <a:avLst/>
          </a:prstGeom>
          <a:noFill/>
          <a:ln>
            <a:noFill/>
          </a:ln>
        </p:spPr>
      </p:pic>
      <p:pic>
        <p:nvPicPr>
          <p:cNvPr id="1152" name="Google Shape;1152;p5" descr="JLJL"/>
          <p:cNvPicPr preferRelativeResize="0"/>
          <p:nvPr/>
        </p:nvPicPr>
        <p:blipFill rotWithShape="1">
          <a:blip r:embed="rId7"/>
          <a:srcRect/>
          <a:stretch>
            <a:fillRect/>
          </a:stretch>
        </p:blipFill>
        <p:spPr>
          <a:xfrm>
            <a:off x="3725545" y="2042795"/>
            <a:ext cx="2737485" cy="1307465"/>
          </a:xfrm>
          <a:prstGeom prst="rect">
            <a:avLst/>
          </a:prstGeom>
          <a:noFill/>
          <a:ln>
            <a:noFill/>
          </a:ln>
        </p:spPr>
      </p:pic>
      <p:pic>
        <p:nvPicPr>
          <p:cNvPr id="1153" name="Google Shape;1153;p5" descr="GT"/>
          <p:cNvPicPr preferRelativeResize="0"/>
          <p:nvPr/>
        </p:nvPicPr>
        <p:blipFill rotWithShape="1">
          <a:blip r:embed="rId8"/>
          <a:srcRect/>
          <a:stretch>
            <a:fillRect/>
          </a:stretch>
        </p:blipFill>
        <p:spPr>
          <a:xfrm>
            <a:off x="4369435" y="4319270"/>
            <a:ext cx="4645025" cy="764540"/>
          </a:xfrm>
          <a:prstGeom prst="rect">
            <a:avLst/>
          </a:prstGeom>
          <a:noFill/>
          <a:ln>
            <a:noFill/>
          </a:ln>
        </p:spPr>
      </p:pic>
      <p:pic>
        <p:nvPicPr>
          <p:cNvPr id="1154" name="Google Shape;1154;p5" descr="JLI"/>
          <p:cNvPicPr preferRelativeResize="0"/>
          <p:nvPr/>
        </p:nvPicPr>
        <p:blipFill rotWithShape="1">
          <a:blip r:embed="rId9"/>
          <a:srcRect/>
          <a:stretch>
            <a:fillRect/>
          </a:stretch>
        </p:blipFill>
        <p:spPr>
          <a:xfrm>
            <a:off x="0" y="2571750"/>
            <a:ext cx="4297680" cy="778510"/>
          </a:xfrm>
          <a:prstGeom prst="rect">
            <a:avLst/>
          </a:prstGeom>
          <a:noFill/>
          <a:ln>
            <a:noFill/>
          </a:ln>
        </p:spPr>
      </p:pic>
      <p:pic>
        <p:nvPicPr>
          <p:cNvPr id="1155" name="Google Shape;1155;p5" descr="HJ"/>
          <p:cNvPicPr preferRelativeResize="0"/>
          <p:nvPr/>
        </p:nvPicPr>
        <p:blipFill rotWithShape="1">
          <a:blip r:embed="rId10"/>
          <a:srcRect/>
          <a:stretch>
            <a:fillRect/>
          </a:stretch>
        </p:blipFill>
        <p:spPr>
          <a:xfrm>
            <a:off x="71755" y="349250"/>
            <a:ext cx="3653790" cy="56007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699">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909" name="Shape 1909"/>
        <p:cNvGrpSpPr/>
        <p:nvPr/>
      </p:nvGrpSpPr>
      <p:grpSpPr>
        <a:xfrm>
          <a:off x="0" y="0"/>
          <a:ext cx="0" cy="0"/>
          <a:chOff x="0" y="0"/>
          <a:chExt cx="0" cy="0"/>
        </a:xfrm>
      </p:grpSpPr>
      <p:sp>
        <p:nvSpPr>
          <p:cNvPr id="1910" name="Google Shape;1910;p50"/>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sp>
        <p:nvSpPr>
          <p:cNvPr id="1911" name="Google Shape;1911;p50"/>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Char char="•"/>
            </a:pPr>
            <a:r>
              <a:rPr lang="ar-DZ"/>
              <a:t>لكن الهواتف الذكية تشكل تهديدًا كبيرًا للكاميرات الرقمية</a:t>
            </a:r>
            <a:endParaRPr lang="ar-DZ"/>
          </a:p>
          <a:p>
            <a:pPr marL="171450" lvl="0" indent="-171450" algn="r" rtl="1">
              <a:lnSpc>
                <a:spcPct val="90000"/>
              </a:lnSpc>
              <a:spcBef>
                <a:spcPts val="750"/>
              </a:spcBef>
              <a:spcAft>
                <a:spcPts val="0"/>
              </a:spcAft>
              <a:buClr>
                <a:schemeClr val="dk1"/>
              </a:buClr>
              <a:buSzPts val="2100"/>
              <a:buChar char="•"/>
            </a:pPr>
            <a:r>
              <a:rPr lang="ar-DZ"/>
              <a:t>هناك العديد الأشخاص الذين يترددون اليوم في شراء كاميرات رقمية باهظة الثمن لأنهم يستطيعون استخدام هواتفهم الذكية.</a:t>
            </a:r>
            <a:endParaRPr lang="ar-DZ"/>
          </a:p>
          <a:p>
            <a:pPr marL="171450" lvl="0" indent="-171450" algn="r" rtl="1">
              <a:lnSpc>
                <a:spcPct val="90000"/>
              </a:lnSpc>
              <a:spcBef>
                <a:spcPts val="750"/>
              </a:spcBef>
              <a:spcAft>
                <a:spcPts val="0"/>
              </a:spcAft>
              <a:buClr>
                <a:schemeClr val="dk1"/>
              </a:buClr>
              <a:buSzPts val="2100"/>
              <a:buChar char="•"/>
            </a:pPr>
            <a:r>
              <a:rPr lang="ar-DZ"/>
              <a:t>تستبدل الهواتف الذكية بشكل متزايد الكاميرات الرقمية،لوجود كاميرات عالية الجودة المدمجة و تكون ذات الأسعار المعقولة. مع ذلك فان عائدات LG لا تعتمد بشكل كبير على مبيعات الكاميرات. لكن يبقى هناك تهديد واضح.</a:t>
            </a:r>
            <a:endParaRPr lang="ar-DZ"/>
          </a:p>
        </p:txBody>
      </p:sp>
      <p:sp>
        <p:nvSpPr>
          <p:cNvPr id="1912" name="Google Shape;1912;p50"/>
          <p:cNvSpPr/>
          <p:nvPr/>
        </p:nvSpPr>
        <p:spPr>
          <a:xfrm>
            <a:off x="544195" y="589280"/>
            <a:ext cx="2955925" cy="749935"/>
          </a:xfrm>
          <a:prstGeom prst="rightArrow">
            <a:avLst>
              <a:gd name="adj1" fmla="val 50000"/>
              <a:gd name="adj2"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ar-DZ" sz="1400" b="1" i="0" u="none" strike="noStrike" cap="none">
                <a:solidFill>
                  <a:schemeClr val="lt1"/>
                </a:solidFill>
                <a:latin typeface="Arial" panose="020B0604020202020204"/>
                <a:ea typeface="Arial" panose="020B0604020202020204"/>
                <a:cs typeface="Arial" panose="020B0604020202020204"/>
                <a:sym typeface="Arial" panose="020B0604020202020204"/>
              </a:rPr>
              <a:t>2- phones vs  degital camera</a:t>
            </a:r>
            <a:endParaRPr sz="14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250">
        <p:strips/>
      </p:transition>
    </mc:Choice>
    <mc:Fallback>
      <p:transition>
        <p:strip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916" name="Shape 1916"/>
        <p:cNvGrpSpPr/>
        <p:nvPr/>
      </p:nvGrpSpPr>
      <p:grpSpPr>
        <a:xfrm>
          <a:off x="0" y="0"/>
          <a:ext cx="0" cy="0"/>
          <a:chOff x="0" y="0"/>
          <a:chExt cx="0" cy="0"/>
        </a:xfrm>
      </p:grpSpPr>
      <p:sp>
        <p:nvSpPr>
          <p:cNvPr id="1917" name="Google Shape;1917;p51"/>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sp>
        <p:nvSpPr>
          <p:cNvPr id="1918" name="Google Shape;1918;p51"/>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lnSpcReduction="10000"/>
          </a:bodyPr>
          <a:lstStyle/>
          <a:p>
            <a:pPr marL="171450" lvl="0" indent="-171450" algn="r" rtl="1">
              <a:lnSpc>
                <a:spcPct val="90000"/>
              </a:lnSpc>
              <a:spcBef>
                <a:spcPts val="0"/>
              </a:spcBef>
              <a:spcAft>
                <a:spcPts val="0"/>
              </a:spcAft>
              <a:buClr>
                <a:schemeClr val="dk1"/>
              </a:buClr>
              <a:buSzPts val="2100"/>
              <a:buChar char="•"/>
            </a:pPr>
            <a:r>
              <a:rPr lang="ar-DZ"/>
              <a:t>ماذا عن أجهزة التخزين ؟</a:t>
            </a:r>
            <a:endParaRPr lang="ar-DZ"/>
          </a:p>
          <a:p>
            <a:pPr marL="171450" lvl="0" indent="-171450" algn="r" rtl="1">
              <a:lnSpc>
                <a:spcPct val="90000"/>
              </a:lnSpc>
              <a:spcBef>
                <a:spcPts val="750"/>
              </a:spcBef>
              <a:spcAft>
                <a:spcPts val="0"/>
              </a:spcAft>
              <a:buClr>
                <a:schemeClr val="dk1"/>
              </a:buClr>
              <a:buSzPts val="2100"/>
              <a:buChar char="•"/>
            </a:pPr>
            <a:r>
              <a:rPr lang="ar-DZ"/>
              <a:t>تصنع LG محركات أقراص التخزين. لكن ما هي التهديدات التي تواجهها هنا ؟ Google Drive و Dropbox هي اختراعات يجب أن تقلق منها LG .</a:t>
            </a:r>
            <a:endParaRPr lang="ar-DZ"/>
          </a:p>
          <a:p>
            <a:pPr marL="171450" lvl="0" indent="-38100" algn="l" rtl="0">
              <a:lnSpc>
                <a:spcPct val="90000"/>
              </a:lnSpc>
              <a:spcBef>
                <a:spcPts val="750"/>
              </a:spcBef>
              <a:spcAft>
                <a:spcPts val="0"/>
              </a:spcAft>
              <a:buClr>
                <a:schemeClr val="dk1"/>
              </a:buClr>
              <a:buSzPts val="2100"/>
              <a:buNone/>
            </a:pPr>
          </a:p>
          <a:p>
            <a:pPr marL="171450" lvl="0" indent="-171450" algn="r" rtl="1">
              <a:lnSpc>
                <a:spcPct val="90000"/>
              </a:lnSpc>
              <a:spcBef>
                <a:spcPts val="750"/>
              </a:spcBef>
              <a:spcAft>
                <a:spcPts val="0"/>
              </a:spcAft>
              <a:buClr>
                <a:schemeClr val="dk1"/>
              </a:buClr>
              <a:buSzPts val="2100"/>
              <a:buChar char="•"/>
            </a:pPr>
            <a:r>
              <a:rPr lang="ar-DZ"/>
              <a:t>ومع ذلك، من المحتمل أن يتم طرد أجهزة التخزين تدريجياً من السوق. لا توجد ثورة Google Drive أو Dropbox للحديث عنها حاليًا. ربما يكون لدى LG الوقت الكافي للتفكير في منتجات أو خدمات جديدة لمواجهة المنافسة.</a:t>
            </a:r>
            <a:endParaRPr lang="ar-DZ"/>
          </a:p>
        </p:txBody>
      </p:sp>
      <p:sp>
        <p:nvSpPr>
          <p:cNvPr id="1919" name="Google Shape;1919;p51"/>
          <p:cNvSpPr/>
          <p:nvPr/>
        </p:nvSpPr>
        <p:spPr>
          <a:xfrm>
            <a:off x="106045" y="642620"/>
            <a:ext cx="3608705" cy="749935"/>
          </a:xfrm>
          <a:prstGeom prst="rightArrow">
            <a:avLst>
              <a:gd name="adj1" fmla="val 50000"/>
              <a:gd name="adj2"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ar-DZ" sz="1200" b="1" i="0" u="none" strike="noStrike" cap="none">
                <a:solidFill>
                  <a:schemeClr val="lt1"/>
                </a:solidFill>
                <a:latin typeface="Arial" panose="020B0604020202020204"/>
                <a:ea typeface="Arial" panose="020B0604020202020204"/>
                <a:cs typeface="Arial" panose="020B0604020202020204"/>
                <a:sym typeface="Arial" panose="020B0604020202020204"/>
              </a:rPr>
              <a:t>3- CD vs Google drive&amp;dropbox</a:t>
            </a:r>
            <a:endParaRPr sz="12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923" name="Shape 1923"/>
        <p:cNvGrpSpPr/>
        <p:nvPr/>
      </p:nvGrpSpPr>
      <p:grpSpPr>
        <a:xfrm>
          <a:off x="0" y="0"/>
          <a:ext cx="0" cy="0"/>
          <a:chOff x="0" y="0"/>
          <a:chExt cx="0" cy="0"/>
        </a:xfrm>
      </p:grpSpPr>
      <p:sp>
        <p:nvSpPr>
          <p:cNvPr id="1924" name="Google Shape;1924;p52"/>
          <p:cNvSpPr txBox="1"/>
          <p:nvPr>
            <p:ph type="title"/>
          </p:nvPr>
        </p:nvSpPr>
        <p:spPr>
          <a:xfrm>
            <a:off x="658495" y="159"/>
            <a:ext cx="7886700" cy="994172"/>
          </a:xfrm>
          <a:prstGeom prst="rect">
            <a:avLst/>
          </a:prstGeom>
          <a:solidFill>
            <a:srgbClr val="C00000"/>
          </a:solidFill>
          <a:ln w="12700" cap="flat" cmpd="sng">
            <a:solidFill>
              <a:srgbClr val="BA893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300"/>
              <a:buFont typeface="Calibri" panose="020F0502020204030204"/>
              <a:buNone/>
            </a:pPr>
            <a:r>
              <a:rPr lang="ar-DZ">
                <a:solidFill>
                  <a:schemeClr val="lt1"/>
                </a:solidFill>
                <a:latin typeface="Calibri" panose="020F0502020204030204"/>
                <a:ea typeface="Calibri" panose="020F0502020204030204"/>
                <a:cs typeface="Calibri" panose="020F0502020204030204"/>
                <a:sym typeface="Calibri" panose="020F0502020204030204"/>
              </a:rPr>
              <a:t>تهديد الداخلين الجدد</a:t>
            </a:r>
            <a:endParaRPr lang="ar-DZ">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925" name="Google Shape;1925;p52"/>
          <p:cNvSpPr txBox="1"/>
          <p:nvPr>
            <p:ph type="body" idx="1"/>
          </p:nvPr>
        </p:nvSpPr>
        <p:spPr>
          <a:xfrm>
            <a:off x="1966595" y="959485"/>
            <a:ext cx="7128510" cy="3707130"/>
          </a:xfrm>
          <a:prstGeom prst="rect">
            <a:avLst/>
          </a:prstGeom>
          <a:no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Char char="•"/>
            </a:pPr>
            <a:r>
              <a:rPr lang="ar-DZ"/>
              <a:t>حواجز منخفضة للدخول تتفاقم بسبب التمويل الجماعي</a:t>
            </a:r>
            <a:endParaRPr lang="ar-DZ"/>
          </a:p>
          <a:p>
            <a:pPr marL="171450" lvl="0" indent="-171450" algn="r" rtl="1">
              <a:lnSpc>
                <a:spcPct val="90000"/>
              </a:lnSpc>
              <a:spcBef>
                <a:spcPts val="750"/>
              </a:spcBef>
              <a:spcAft>
                <a:spcPts val="0"/>
              </a:spcAft>
              <a:buClr>
                <a:schemeClr val="dk1"/>
              </a:buClr>
              <a:buSzPts val="2100"/>
              <a:buChar char="•"/>
            </a:pPr>
            <a:r>
              <a:rPr lang="ar-DZ"/>
              <a:t>ما هي الحواجز التي تحول دون الدخول إلى سوق الإلكترونيات الاستهلاكية ؟ من المعروف أن الأعمال التجارية الجديدة تتطلب نفقات رأسمالية ضخمة لتثبيت نفسها في العمل. لكن القليل من الأبحاث يكشف أن حواجز الدخول منخفضة بشكل عام.</a:t>
            </a:r>
            <a:endParaRPr lang="ar-DZ"/>
          </a:p>
          <a:p>
            <a:pPr marL="171450" lvl="0" indent="-171450" algn="r" rtl="1">
              <a:lnSpc>
                <a:spcPct val="90000"/>
              </a:lnSpc>
              <a:spcBef>
                <a:spcPts val="750"/>
              </a:spcBef>
              <a:spcAft>
                <a:spcPts val="0"/>
              </a:spcAft>
              <a:buClr>
                <a:schemeClr val="dk1"/>
              </a:buClr>
              <a:buSzPts val="2100"/>
              <a:buChar char="•"/>
            </a:pPr>
            <a:r>
              <a:rPr lang="ar-DZ"/>
              <a:t>من السهل نسبيًا على شركة غير معروفة إنشاء متجر اليوم وتسويقه بقوة وإطلاق النار على الاعتراف العالمي غدًا.</a:t>
            </a:r>
            <a:endParaRPr lang="ar-DZ"/>
          </a:p>
          <a:p>
            <a:pPr marL="171450" lvl="0" indent="-171450" algn="r" rtl="1">
              <a:lnSpc>
                <a:spcPct val="90000"/>
              </a:lnSpc>
              <a:spcBef>
                <a:spcPts val="750"/>
              </a:spcBef>
              <a:spcAft>
                <a:spcPts val="0"/>
              </a:spcAft>
              <a:buClr>
                <a:schemeClr val="dk1"/>
              </a:buClr>
              <a:buSzPts val="2100"/>
              <a:buChar char="•"/>
            </a:pPr>
            <a:r>
              <a:rPr lang="ar-DZ"/>
              <a:t>تكلفة المكونات آخذة في الانخفاض. أصبح التصنيع أقل تكلفة. رمي التمويل الجماعي في المعادلة. ومن السهل معرفة سبب بقاء المنافسة في سوق الإلكترونيات الاستهلاكية شديدة طوال الوقت.</a:t>
            </a:r>
            <a:endParaRPr lang="ar-DZ"/>
          </a:p>
        </p:txBody>
      </p:sp>
      <p:grpSp>
        <p:nvGrpSpPr>
          <p:cNvPr id="1926" name="Google Shape;1926;p52"/>
          <p:cNvGrpSpPr/>
          <p:nvPr/>
        </p:nvGrpSpPr>
        <p:grpSpPr>
          <a:xfrm>
            <a:off x="-90805" y="3076575"/>
            <a:ext cx="2519680" cy="2123440"/>
            <a:chOff x="1338075" y="463925"/>
            <a:chExt cx="5022575" cy="4585450"/>
          </a:xfrm>
        </p:grpSpPr>
        <p:sp>
          <p:nvSpPr>
            <p:cNvPr id="1927" name="Google Shape;1927;p52"/>
            <p:cNvSpPr/>
            <p:nvPr/>
          </p:nvSpPr>
          <p:spPr>
            <a:xfrm>
              <a:off x="1338075" y="522825"/>
              <a:ext cx="5022575" cy="4526325"/>
            </a:xfrm>
            <a:custGeom>
              <a:avLst/>
              <a:gdLst/>
              <a:ahLst/>
              <a:cxnLst/>
              <a:rect l="l" t="t" r="r" b="b"/>
              <a:pathLst>
                <a:path w="200903" h="181053" extrusionOk="0">
                  <a:moveTo>
                    <a:pt x="125732" y="1"/>
                  </a:moveTo>
                  <a:cubicBezTo>
                    <a:pt x="113978" y="1"/>
                    <a:pt x="102353" y="4024"/>
                    <a:pt x="92608" y="11467"/>
                  </a:cubicBezTo>
                  <a:cubicBezTo>
                    <a:pt x="70622" y="28310"/>
                    <a:pt x="54646" y="51229"/>
                    <a:pt x="30570" y="65823"/>
                  </a:cubicBezTo>
                  <a:cubicBezTo>
                    <a:pt x="10512" y="77974"/>
                    <a:pt x="0" y="97646"/>
                    <a:pt x="6751" y="125419"/>
                  </a:cubicBezTo>
                  <a:cubicBezTo>
                    <a:pt x="13127" y="151683"/>
                    <a:pt x="33585" y="167565"/>
                    <a:pt x="56639" y="167565"/>
                  </a:cubicBezTo>
                  <a:cubicBezTo>
                    <a:pt x="57991" y="167565"/>
                    <a:pt x="59353" y="167510"/>
                    <a:pt x="60721" y="167400"/>
                  </a:cubicBezTo>
                  <a:cubicBezTo>
                    <a:pt x="65021" y="167056"/>
                    <a:pt x="69362" y="166862"/>
                    <a:pt x="73701" y="166862"/>
                  </a:cubicBezTo>
                  <a:cubicBezTo>
                    <a:pt x="90057" y="166862"/>
                    <a:pt x="106390" y="169618"/>
                    <a:pt x="120413" y="177493"/>
                  </a:cubicBezTo>
                  <a:cubicBezTo>
                    <a:pt x="124643" y="179866"/>
                    <a:pt x="129744" y="181052"/>
                    <a:pt x="135391" y="181052"/>
                  </a:cubicBezTo>
                  <a:cubicBezTo>
                    <a:pt x="150859" y="181052"/>
                    <a:pt x="170424" y="172151"/>
                    <a:pt x="187402" y="154349"/>
                  </a:cubicBezTo>
                  <a:cubicBezTo>
                    <a:pt x="200903" y="140173"/>
                    <a:pt x="199585" y="122172"/>
                    <a:pt x="195181" y="105329"/>
                  </a:cubicBezTo>
                  <a:cubicBezTo>
                    <a:pt x="192481" y="94946"/>
                    <a:pt x="190713" y="84306"/>
                    <a:pt x="188624" y="73763"/>
                  </a:cubicBezTo>
                  <a:cubicBezTo>
                    <a:pt x="187113" y="66337"/>
                    <a:pt x="185473" y="58944"/>
                    <a:pt x="183223" y="51712"/>
                  </a:cubicBezTo>
                  <a:cubicBezTo>
                    <a:pt x="176634" y="30753"/>
                    <a:pt x="163551" y="9506"/>
                    <a:pt x="141114" y="2370"/>
                  </a:cubicBezTo>
                  <a:cubicBezTo>
                    <a:pt x="136060" y="773"/>
                    <a:pt x="130884" y="1"/>
                    <a:pt x="1257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28" name="Google Shape;1928;p52"/>
            <p:cNvSpPr/>
            <p:nvPr/>
          </p:nvSpPr>
          <p:spPr>
            <a:xfrm>
              <a:off x="1455400" y="522600"/>
              <a:ext cx="4838550" cy="4526775"/>
            </a:xfrm>
            <a:custGeom>
              <a:avLst/>
              <a:gdLst/>
              <a:ahLst/>
              <a:cxnLst/>
              <a:rect l="l" t="t" r="r" b="b"/>
              <a:pathLst>
                <a:path w="193542" h="181071" extrusionOk="0">
                  <a:moveTo>
                    <a:pt x="50853" y="46128"/>
                  </a:moveTo>
                  <a:cubicBezTo>
                    <a:pt x="50339" y="46610"/>
                    <a:pt x="49824" y="47092"/>
                    <a:pt x="49310" y="47574"/>
                  </a:cubicBezTo>
                  <a:cubicBezTo>
                    <a:pt x="49503" y="47670"/>
                    <a:pt x="49696" y="47767"/>
                    <a:pt x="49889" y="47863"/>
                  </a:cubicBezTo>
                  <a:cubicBezTo>
                    <a:pt x="50821" y="48345"/>
                    <a:pt x="51721" y="48763"/>
                    <a:pt x="52524" y="49149"/>
                  </a:cubicBezTo>
                  <a:cubicBezTo>
                    <a:pt x="51849" y="48185"/>
                    <a:pt x="51303" y="47156"/>
                    <a:pt x="50853" y="46128"/>
                  </a:cubicBezTo>
                  <a:close/>
                  <a:moveTo>
                    <a:pt x="89169" y="37802"/>
                  </a:moveTo>
                  <a:cubicBezTo>
                    <a:pt x="89169" y="38156"/>
                    <a:pt x="89137" y="45549"/>
                    <a:pt x="84572" y="50306"/>
                  </a:cubicBezTo>
                  <a:cubicBezTo>
                    <a:pt x="79879" y="55160"/>
                    <a:pt x="72229" y="55385"/>
                    <a:pt x="72229" y="55385"/>
                  </a:cubicBezTo>
                  <a:cubicBezTo>
                    <a:pt x="72229" y="55032"/>
                    <a:pt x="72293" y="47638"/>
                    <a:pt x="76858" y="42881"/>
                  </a:cubicBezTo>
                  <a:cubicBezTo>
                    <a:pt x="81551" y="38027"/>
                    <a:pt x="89169" y="37802"/>
                    <a:pt x="89169" y="37802"/>
                  </a:cubicBezTo>
                  <a:close/>
                  <a:moveTo>
                    <a:pt x="120992" y="0"/>
                  </a:moveTo>
                  <a:cubicBezTo>
                    <a:pt x="109259" y="0"/>
                    <a:pt x="97655" y="4050"/>
                    <a:pt x="87915" y="11476"/>
                  </a:cubicBezTo>
                  <a:cubicBezTo>
                    <a:pt x="83672" y="14722"/>
                    <a:pt x="79686" y="18194"/>
                    <a:pt x="75797" y="21762"/>
                  </a:cubicBezTo>
                  <a:cubicBezTo>
                    <a:pt x="77147" y="24848"/>
                    <a:pt x="78143" y="28416"/>
                    <a:pt x="78143" y="32209"/>
                  </a:cubicBezTo>
                  <a:cubicBezTo>
                    <a:pt x="78143" y="32241"/>
                    <a:pt x="78143" y="32273"/>
                    <a:pt x="78143" y="32305"/>
                  </a:cubicBezTo>
                  <a:cubicBezTo>
                    <a:pt x="78143" y="43910"/>
                    <a:pt x="69014" y="53296"/>
                    <a:pt x="69014" y="53296"/>
                  </a:cubicBezTo>
                  <a:cubicBezTo>
                    <a:pt x="69014" y="53296"/>
                    <a:pt x="62168" y="46353"/>
                    <a:pt x="60207" y="36966"/>
                  </a:cubicBezTo>
                  <a:cubicBezTo>
                    <a:pt x="59210" y="37963"/>
                    <a:pt x="58214" y="38959"/>
                    <a:pt x="57217" y="39956"/>
                  </a:cubicBezTo>
                  <a:cubicBezTo>
                    <a:pt x="58696" y="40727"/>
                    <a:pt x="60143" y="41756"/>
                    <a:pt x="61364" y="43138"/>
                  </a:cubicBezTo>
                  <a:cubicBezTo>
                    <a:pt x="65286" y="47510"/>
                    <a:pt x="65543" y="53842"/>
                    <a:pt x="65543" y="55417"/>
                  </a:cubicBezTo>
                  <a:cubicBezTo>
                    <a:pt x="65543" y="55674"/>
                    <a:pt x="65543" y="55803"/>
                    <a:pt x="65543" y="55803"/>
                  </a:cubicBezTo>
                  <a:cubicBezTo>
                    <a:pt x="65543" y="55803"/>
                    <a:pt x="59146" y="55353"/>
                    <a:pt x="54646" y="51464"/>
                  </a:cubicBezTo>
                  <a:cubicBezTo>
                    <a:pt x="53232" y="50788"/>
                    <a:pt x="51431" y="49921"/>
                    <a:pt x="49374" y="48796"/>
                  </a:cubicBezTo>
                  <a:cubicBezTo>
                    <a:pt x="49085" y="48667"/>
                    <a:pt x="48796" y="48506"/>
                    <a:pt x="48506" y="48345"/>
                  </a:cubicBezTo>
                  <a:cubicBezTo>
                    <a:pt x="41531" y="54774"/>
                    <a:pt x="34202" y="60785"/>
                    <a:pt x="25877" y="65832"/>
                  </a:cubicBezTo>
                  <a:cubicBezTo>
                    <a:pt x="9933" y="75508"/>
                    <a:pt x="0" y="89908"/>
                    <a:pt x="0" y="109356"/>
                  </a:cubicBezTo>
                  <a:cubicBezTo>
                    <a:pt x="0" y="114370"/>
                    <a:pt x="676" y="119738"/>
                    <a:pt x="2058" y="125428"/>
                  </a:cubicBezTo>
                  <a:cubicBezTo>
                    <a:pt x="8422" y="151690"/>
                    <a:pt x="28898" y="167569"/>
                    <a:pt x="51946" y="167569"/>
                  </a:cubicBezTo>
                  <a:cubicBezTo>
                    <a:pt x="53296" y="167569"/>
                    <a:pt x="54646" y="167537"/>
                    <a:pt x="56028" y="167409"/>
                  </a:cubicBezTo>
                  <a:cubicBezTo>
                    <a:pt x="60335" y="167055"/>
                    <a:pt x="64707" y="166862"/>
                    <a:pt x="69079" y="166862"/>
                  </a:cubicBezTo>
                  <a:cubicBezTo>
                    <a:pt x="85408" y="166862"/>
                    <a:pt x="101705" y="169627"/>
                    <a:pt x="115720" y="177502"/>
                  </a:cubicBezTo>
                  <a:cubicBezTo>
                    <a:pt x="119931" y="179881"/>
                    <a:pt x="125042" y="181070"/>
                    <a:pt x="130700" y="181070"/>
                  </a:cubicBezTo>
                  <a:cubicBezTo>
                    <a:pt x="146193" y="181070"/>
                    <a:pt x="165737" y="172166"/>
                    <a:pt x="182709" y="154358"/>
                  </a:cubicBezTo>
                  <a:cubicBezTo>
                    <a:pt x="190745" y="145904"/>
                    <a:pt x="193542" y="136068"/>
                    <a:pt x="193542" y="125942"/>
                  </a:cubicBezTo>
                  <a:cubicBezTo>
                    <a:pt x="193542" y="119096"/>
                    <a:pt x="192256" y="112120"/>
                    <a:pt x="190488" y="105338"/>
                  </a:cubicBezTo>
                  <a:cubicBezTo>
                    <a:pt x="187788" y="94955"/>
                    <a:pt x="186020" y="84315"/>
                    <a:pt x="183931" y="73772"/>
                  </a:cubicBezTo>
                  <a:cubicBezTo>
                    <a:pt x="182420" y="66346"/>
                    <a:pt x="180780" y="58953"/>
                    <a:pt x="178530" y="51721"/>
                  </a:cubicBezTo>
                  <a:cubicBezTo>
                    <a:pt x="171941" y="30762"/>
                    <a:pt x="158858" y="9515"/>
                    <a:pt x="136421" y="2379"/>
                  </a:cubicBezTo>
                  <a:cubicBezTo>
                    <a:pt x="131342" y="772"/>
                    <a:pt x="126167" y="0"/>
                    <a:pt x="1209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29" name="Google Shape;1929;p52"/>
            <p:cNvSpPr/>
            <p:nvPr/>
          </p:nvSpPr>
          <p:spPr>
            <a:xfrm>
              <a:off x="2412500" y="519875"/>
              <a:ext cx="132625" cy="207650"/>
            </a:xfrm>
            <a:custGeom>
              <a:avLst/>
              <a:gdLst/>
              <a:ahLst/>
              <a:cxnLst/>
              <a:rect l="l" t="t" r="r" b="b"/>
              <a:pathLst>
                <a:path w="5305" h="8306" extrusionOk="0">
                  <a:moveTo>
                    <a:pt x="2754" y="1"/>
                  </a:moveTo>
                  <a:cubicBezTo>
                    <a:pt x="2398" y="1"/>
                    <a:pt x="2038" y="96"/>
                    <a:pt x="1704" y="302"/>
                  </a:cubicBezTo>
                  <a:cubicBezTo>
                    <a:pt x="161" y="1266"/>
                    <a:pt x="0" y="4545"/>
                    <a:pt x="386" y="6120"/>
                  </a:cubicBezTo>
                  <a:cubicBezTo>
                    <a:pt x="418" y="6249"/>
                    <a:pt x="1190" y="8306"/>
                    <a:pt x="1222" y="8306"/>
                  </a:cubicBezTo>
                  <a:cubicBezTo>
                    <a:pt x="1222" y="8306"/>
                    <a:pt x="3729" y="6313"/>
                    <a:pt x="4372" y="5059"/>
                  </a:cubicBezTo>
                  <a:cubicBezTo>
                    <a:pt x="4919" y="3966"/>
                    <a:pt x="5304" y="2424"/>
                    <a:pt x="4758" y="1299"/>
                  </a:cubicBezTo>
                  <a:cubicBezTo>
                    <a:pt x="4356" y="494"/>
                    <a:pt x="3566" y="1"/>
                    <a:pt x="27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30" name="Google Shape;1930;p52"/>
            <p:cNvSpPr/>
            <p:nvPr/>
          </p:nvSpPr>
          <p:spPr>
            <a:xfrm>
              <a:off x="1792100" y="970475"/>
              <a:ext cx="143875" cy="203075"/>
            </a:xfrm>
            <a:custGeom>
              <a:avLst/>
              <a:gdLst/>
              <a:ahLst/>
              <a:cxnLst/>
              <a:rect l="l" t="t" r="r" b="b"/>
              <a:pathLst>
                <a:path w="5755" h="8123" extrusionOk="0">
                  <a:moveTo>
                    <a:pt x="2663" y="0"/>
                  </a:moveTo>
                  <a:cubicBezTo>
                    <a:pt x="1887" y="0"/>
                    <a:pt x="1133" y="393"/>
                    <a:pt x="772" y="1179"/>
                  </a:cubicBezTo>
                  <a:cubicBezTo>
                    <a:pt x="1" y="2851"/>
                    <a:pt x="1672" y="5679"/>
                    <a:pt x="2862" y="6772"/>
                  </a:cubicBezTo>
                  <a:cubicBezTo>
                    <a:pt x="2957" y="6867"/>
                    <a:pt x="4714" y="8123"/>
                    <a:pt x="4758" y="8123"/>
                  </a:cubicBezTo>
                  <a:cubicBezTo>
                    <a:pt x="4758" y="8123"/>
                    <a:pt x="4758" y="8123"/>
                    <a:pt x="4758" y="8122"/>
                  </a:cubicBezTo>
                  <a:cubicBezTo>
                    <a:pt x="4758" y="8122"/>
                    <a:pt x="5755" y="5101"/>
                    <a:pt x="5594" y="3686"/>
                  </a:cubicBezTo>
                  <a:cubicBezTo>
                    <a:pt x="5466" y="2465"/>
                    <a:pt x="4951" y="986"/>
                    <a:pt x="3826" y="311"/>
                  </a:cubicBezTo>
                  <a:cubicBezTo>
                    <a:pt x="3466" y="104"/>
                    <a:pt x="3062" y="0"/>
                    <a:pt x="26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31" name="Google Shape;1931;p52"/>
            <p:cNvSpPr/>
            <p:nvPr/>
          </p:nvSpPr>
          <p:spPr>
            <a:xfrm>
              <a:off x="2946900" y="802250"/>
              <a:ext cx="463700" cy="1052750"/>
            </a:xfrm>
            <a:custGeom>
              <a:avLst/>
              <a:gdLst/>
              <a:ahLst/>
              <a:cxnLst/>
              <a:rect l="l" t="t" r="r" b="b"/>
              <a:pathLst>
                <a:path w="18548" h="42110" extrusionOk="0">
                  <a:moveTo>
                    <a:pt x="9194" y="0"/>
                  </a:moveTo>
                  <a:cubicBezTo>
                    <a:pt x="9194" y="0"/>
                    <a:pt x="0" y="9483"/>
                    <a:pt x="65" y="21087"/>
                  </a:cubicBezTo>
                  <a:cubicBezTo>
                    <a:pt x="97" y="32724"/>
                    <a:pt x="9354" y="42110"/>
                    <a:pt x="9354" y="42110"/>
                  </a:cubicBezTo>
                  <a:cubicBezTo>
                    <a:pt x="9354" y="42110"/>
                    <a:pt x="18548" y="32659"/>
                    <a:pt x="18483" y="21023"/>
                  </a:cubicBezTo>
                  <a:cubicBezTo>
                    <a:pt x="18451" y="9387"/>
                    <a:pt x="9194" y="0"/>
                    <a:pt x="91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32" name="Google Shape;1932;p52"/>
            <p:cNvSpPr/>
            <p:nvPr/>
          </p:nvSpPr>
          <p:spPr>
            <a:xfrm>
              <a:off x="1520500" y="464425"/>
              <a:ext cx="1581525" cy="1453275"/>
            </a:xfrm>
            <a:custGeom>
              <a:avLst/>
              <a:gdLst/>
              <a:ahLst/>
              <a:cxnLst/>
              <a:rect l="l" t="t" r="r" b="b"/>
              <a:pathLst>
                <a:path w="63261" h="58131" extrusionOk="0">
                  <a:moveTo>
                    <a:pt x="47124" y="44758"/>
                  </a:moveTo>
                  <a:cubicBezTo>
                    <a:pt x="47542" y="46879"/>
                    <a:pt x="48377" y="49322"/>
                    <a:pt x="49920" y="51476"/>
                  </a:cubicBezTo>
                  <a:cubicBezTo>
                    <a:pt x="49117" y="51090"/>
                    <a:pt x="48217" y="50672"/>
                    <a:pt x="47285" y="50190"/>
                  </a:cubicBezTo>
                  <a:cubicBezTo>
                    <a:pt x="46577" y="49837"/>
                    <a:pt x="45838" y="49451"/>
                    <a:pt x="45067" y="49033"/>
                  </a:cubicBezTo>
                  <a:cubicBezTo>
                    <a:pt x="45195" y="48712"/>
                    <a:pt x="46288" y="46301"/>
                    <a:pt x="46385" y="44919"/>
                  </a:cubicBezTo>
                  <a:cubicBezTo>
                    <a:pt x="46610" y="44886"/>
                    <a:pt x="46867" y="44822"/>
                    <a:pt x="47124" y="44758"/>
                  </a:cubicBezTo>
                  <a:close/>
                  <a:moveTo>
                    <a:pt x="26629" y="1"/>
                  </a:moveTo>
                  <a:cubicBezTo>
                    <a:pt x="26482" y="1"/>
                    <a:pt x="26338" y="15"/>
                    <a:pt x="26198" y="45"/>
                  </a:cubicBezTo>
                  <a:cubicBezTo>
                    <a:pt x="24912" y="302"/>
                    <a:pt x="24301" y="1652"/>
                    <a:pt x="24687" y="2841"/>
                  </a:cubicBezTo>
                  <a:cubicBezTo>
                    <a:pt x="25105" y="4063"/>
                    <a:pt x="26455" y="4899"/>
                    <a:pt x="27580" y="5284"/>
                  </a:cubicBezTo>
                  <a:cubicBezTo>
                    <a:pt x="28155" y="5487"/>
                    <a:pt x="29054" y="5546"/>
                    <a:pt x="29898" y="5546"/>
                  </a:cubicBezTo>
                  <a:cubicBezTo>
                    <a:pt x="30798" y="5546"/>
                    <a:pt x="31636" y="5478"/>
                    <a:pt x="31952" y="5445"/>
                  </a:cubicBezTo>
                  <a:cubicBezTo>
                    <a:pt x="32370" y="5831"/>
                    <a:pt x="32755" y="6217"/>
                    <a:pt x="33205" y="6667"/>
                  </a:cubicBezTo>
                  <a:cubicBezTo>
                    <a:pt x="33977" y="7470"/>
                    <a:pt x="34845" y="8402"/>
                    <a:pt x="35745" y="9463"/>
                  </a:cubicBezTo>
                  <a:cubicBezTo>
                    <a:pt x="35970" y="9720"/>
                    <a:pt x="36195" y="10042"/>
                    <a:pt x="36452" y="10331"/>
                  </a:cubicBezTo>
                  <a:cubicBezTo>
                    <a:pt x="35938" y="9913"/>
                    <a:pt x="35230" y="9367"/>
                    <a:pt x="35166" y="9303"/>
                  </a:cubicBezTo>
                  <a:cubicBezTo>
                    <a:pt x="34261" y="8734"/>
                    <a:pt x="32599" y="8166"/>
                    <a:pt x="31170" y="8166"/>
                  </a:cubicBezTo>
                  <a:cubicBezTo>
                    <a:pt x="30417" y="8166"/>
                    <a:pt x="29729" y="8324"/>
                    <a:pt x="29252" y="8724"/>
                  </a:cubicBezTo>
                  <a:cubicBezTo>
                    <a:pt x="28223" y="9560"/>
                    <a:pt x="28319" y="11038"/>
                    <a:pt x="29187" y="11906"/>
                  </a:cubicBezTo>
                  <a:cubicBezTo>
                    <a:pt x="29882" y="12577"/>
                    <a:pt x="30934" y="12819"/>
                    <a:pt x="31917" y="12819"/>
                  </a:cubicBezTo>
                  <a:cubicBezTo>
                    <a:pt x="32253" y="12819"/>
                    <a:pt x="32581" y="12791"/>
                    <a:pt x="32884" y="12742"/>
                  </a:cubicBezTo>
                  <a:cubicBezTo>
                    <a:pt x="34137" y="12581"/>
                    <a:pt x="36388" y="11167"/>
                    <a:pt x="36870" y="10845"/>
                  </a:cubicBezTo>
                  <a:cubicBezTo>
                    <a:pt x="37384" y="11520"/>
                    <a:pt x="37898" y="12228"/>
                    <a:pt x="38381" y="12999"/>
                  </a:cubicBezTo>
                  <a:cubicBezTo>
                    <a:pt x="39248" y="14285"/>
                    <a:pt x="40084" y="15731"/>
                    <a:pt x="40759" y="17306"/>
                  </a:cubicBezTo>
                  <a:cubicBezTo>
                    <a:pt x="40791" y="17371"/>
                    <a:pt x="40824" y="17467"/>
                    <a:pt x="40856" y="17564"/>
                  </a:cubicBezTo>
                  <a:cubicBezTo>
                    <a:pt x="40663" y="17306"/>
                    <a:pt x="39377" y="16021"/>
                    <a:pt x="39281" y="15956"/>
                  </a:cubicBezTo>
                  <a:cubicBezTo>
                    <a:pt x="38355" y="15197"/>
                    <a:pt x="36449" y="14333"/>
                    <a:pt x="34907" y="14333"/>
                  </a:cubicBezTo>
                  <a:cubicBezTo>
                    <a:pt x="34360" y="14333"/>
                    <a:pt x="33858" y="14442"/>
                    <a:pt x="33462" y="14703"/>
                  </a:cubicBezTo>
                  <a:cubicBezTo>
                    <a:pt x="32370" y="15442"/>
                    <a:pt x="32273" y="16921"/>
                    <a:pt x="33077" y="17885"/>
                  </a:cubicBezTo>
                  <a:cubicBezTo>
                    <a:pt x="33810" y="18795"/>
                    <a:pt x="35160" y="19115"/>
                    <a:pt x="36319" y="19115"/>
                  </a:cubicBezTo>
                  <a:cubicBezTo>
                    <a:pt x="36430" y="19115"/>
                    <a:pt x="36538" y="19112"/>
                    <a:pt x="36645" y="19107"/>
                  </a:cubicBezTo>
                  <a:cubicBezTo>
                    <a:pt x="38027" y="19074"/>
                    <a:pt x="40791" y="17692"/>
                    <a:pt x="40888" y="17628"/>
                  </a:cubicBezTo>
                  <a:cubicBezTo>
                    <a:pt x="41499" y="19107"/>
                    <a:pt x="42013" y="20682"/>
                    <a:pt x="42431" y="22289"/>
                  </a:cubicBezTo>
                  <a:cubicBezTo>
                    <a:pt x="42752" y="23478"/>
                    <a:pt x="43041" y="24668"/>
                    <a:pt x="43299" y="25857"/>
                  </a:cubicBezTo>
                  <a:cubicBezTo>
                    <a:pt x="43009" y="25535"/>
                    <a:pt x="41820" y="24346"/>
                    <a:pt x="41724" y="24282"/>
                  </a:cubicBezTo>
                  <a:cubicBezTo>
                    <a:pt x="40775" y="23523"/>
                    <a:pt x="38880" y="22658"/>
                    <a:pt x="37345" y="22658"/>
                  </a:cubicBezTo>
                  <a:cubicBezTo>
                    <a:pt x="36800" y="22658"/>
                    <a:pt x="36301" y="22767"/>
                    <a:pt x="35905" y="23028"/>
                  </a:cubicBezTo>
                  <a:cubicBezTo>
                    <a:pt x="34813" y="23768"/>
                    <a:pt x="34716" y="25246"/>
                    <a:pt x="35520" y="26211"/>
                  </a:cubicBezTo>
                  <a:cubicBezTo>
                    <a:pt x="36284" y="27159"/>
                    <a:pt x="37718" y="27467"/>
                    <a:pt x="38908" y="27467"/>
                  </a:cubicBezTo>
                  <a:cubicBezTo>
                    <a:pt x="38968" y="27467"/>
                    <a:pt x="39028" y="27466"/>
                    <a:pt x="39088" y="27464"/>
                  </a:cubicBezTo>
                  <a:cubicBezTo>
                    <a:pt x="40438" y="27400"/>
                    <a:pt x="43074" y="26082"/>
                    <a:pt x="43299" y="25986"/>
                  </a:cubicBezTo>
                  <a:cubicBezTo>
                    <a:pt x="43427" y="26532"/>
                    <a:pt x="43556" y="27078"/>
                    <a:pt x="43652" y="27625"/>
                  </a:cubicBezTo>
                  <a:cubicBezTo>
                    <a:pt x="44038" y="29425"/>
                    <a:pt x="44392" y="31225"/>
                    <a:pt x="44809" y="32993"/>
                  </a:cubicBezTo>
                  <a:cubicBezTo>
                    <a:pt x="44938" y="33604"/>
                    <a:pt x="45099" y="34182"/>
                    <a:pt x="45292" y="34793"/>
                  </a:cubicBezTo>
                  <a:cubicBezTo>
                    <a:pt x="44842" y="34343"/>
                    <a:pt x="44006" y="33507"/>
                    <a:pt x="43942" y="33443"/>
                  </a:cubicBezTo>
                  <a:cubicBezTo>
                    <a:pt x="42993" y="32684"/>
                    <a:pt x="41098" y="31820"/>
                    <a:pt x="39550" y="31820"/>
                  </a:cubicBezTo>
                  <a:cubicBezTo>
                    <a:pt x="39001" y="31820"/>
                    <a:pt x="38495" y="31928"/>
                    <a:pt x="38091" y="32189"/>
                  </a:cubicBezTo>
                  <a:cubicBezTo>
                    <a:pt x="36998" y="32929"/>
                    <a:pt x="36934" y="34407"/>
                    <a:pt x="37706" y="35372"/>
                  </a:cubicBezTo>
                  <a:cubicBezTo>
                    <a:pt x="38439" y="36281"/>
                    <a:pt x="39816" y="36602"/>
                    <a:pt x="40979" y="36602"/>
                  </a:cubicBezTo>
                  <a:cubicBezTo>
                    <a:pt x="41090" y="36602"/>
                    <a:pt x="41199" y="36599"/>
                    <a:pt x="41306" y="36593"/>
                  </a:cubicBezTo>
                  <a:cubicBezTo>
                    <a:pt x="42495" y="36561"/>
                    <a:pt x="44745" y="35500"/>
                    <a:pt x="45388" y="35179"/>
                  </a:cubicBezTo>
                  <a:cubicBezTo>
                    <a:pt x="45645" y="36175"/>
                    <a:pt x="45967" y="37172"/>
                    <a:pt x="46288" y="38136"/>
                  </a:cubicBezTo>
                  <a:cubicBezTo>
                    <a:pt x="46449" y="38522"/>
                    <a:pt x="46577" y="38972"/>
                    <a:pt x="46738" y="39358"/>
                  </a:cubicBezTo>
                  <a:cubicBezTo>
                    <a:pt x="46835" y="39550"/>
                    <a:pt x="46899" y="39743"/>
                    <a:pt x="46995" y="39936"/>
                  </a:cubicBezTo>
                  <a:cubicBezTo>
                    <a:pt x="46770" y="39936"/>
                    <a:pt x="46642" y="39904"/>
                    <a:pt x="46642" y="39904"/>
                  </a:cubicBezTo>
                  <a:lnTo>
                    <a:pt x="46642" y="39904"/>
                  </a:lnTo>
                  <a:cubicBezTo>
                    <a:pt x="46642" y="39904"/>
                    <a:pt x="46610" y="40483"/>
                    <a:pt x="46674" y="41415"/>
                  </a:cubicBezTo>
                  <a:cubicBezTo>
                    <a:pt x="45663" y="40676"/>
                    <a:pt x="44294" y="40031"/>
                    <a:pt x="43145" y="40031"/>
                  </a:cubicBezTo>
                  <a:cubicBezTo>
                    <a:pt x="42795" y="40031"/>
                    <a:pt x="42466" y="40090"/>
                    <a:pt x="42174" y="40226"/>
                  </a:cubicBezTo>
                  <a:cubicBezTo>
                    <a:pt x="40984" y="40772"/>
                    <a:pt x="40663" y="42218"/>
                    <a:pt x="41306" y="43311"/>
                  </a:cubicBezTo>
                  <a:cubicBezTo>
                    <a:pt x="41370" y="43440"/>
                    <a:pt x="41466" y="43569"/>
                    <a:pt x="41595" y="43697"/>
                  </a:cubicBezTo>
                  <a:cubicBezTo>
                    <a:pt x="41788" y="45111"/>
                    <a:pt x="42591" y="46719"/>
                    <a:pt x="43299" y="47522"/>
                  </a:cubicBezTo>
                  <a:cubicBezTo>
                    <a:pt x="43363" y="47619"/>
                    <a:pt x="44295" y="48455"/>
                    <a:pt x="44745" y="48872"/>
                  </a:cubicBezTo>
                  <a:cubicBezTo>
                    <a:pt x="44295" y="48615"/>
                    <a:pt x="43845" y="48358"/>
                    <a:pt x="43363" y="48101"/>
                  </a:cubicBezTo>
                  <a:cubicBezTo>
                    <a:pt x="42688" y="47715"/>
                    <a:pt x="41981" y="47297"/>
                    <a:pt x="41306" y="46912"/>
                  </a:cubicBezTo>
                  <a:cubicBezTo>
                    <a:pt x="40952" y="46687"/>
                    <a:pt x="40599" y="46462"/>
                    <a:pt x="40245" y="46237"/>
                  </a:cubicBezTo>
                  <a:cubicBezTo>
                    <a:pt x="39859" y="46012"/>
                    <a:pt x="39538" y="45754"/>
                    <a:pt x="39216" y="45497"/>
                  </a:cubicBezTo>
                  <a:cubicBezTo>
                    <a:pt x="38702" y="45144"/>
                    <a:pt x="38188" y="44726"/>
                    <a:pt x="37706" y="44340"/>
                  </a:cubicBezTo>
                  <a:cubicBezTo>
                    <a:pt x="38123" y="43665"/>
                    <a:pt x="39345" y="41672"/>
                    <a:pt x="39506" y="40515"/>
                  </a:cubicBezTo>
                  <a:cubicBezTo>
                    <a:pt x="39698" y="39325"/>
                    <a:pt x="39602" y="37750"/>
                    <a:pt x="38702" y="36818"/>
                  </a:cubicBezTo>
                  <a:cubicBezTo>
                    <a:pt x="38264" y="36364"/>
                    <a:pt x="37671" y="36123"/>
                    <a:pt x="37080" y="36123"/>
                  </a:cubicBezTo>
                  <a:cubicBezTo>
                    <a:pt x="36498" y="36123"/>
                    <a:pt x="35918" y="36356"/>
                    <a:pt x="35488" y="36850"/>
                  </a:cubicBezTo>
                  <a:cubicBezTo>
                    <a:pt x="34330" y="38233"/>
                    <a:pt x="35198" y="41415"/>
                    <a:pt x="36066" y="42765"/>
                  </a:cubicBezTo>
                  <a:cubicBezTo>
                    <a:pt x="36098" y="42829"/>
                    <a:pt x="36291" y="43086"/>
                    <a:pt x="36548" y="43408"/>
                  </a:cubicBezTo>
                  <a:cubicBezTo>
                    <a:pt x="36098" y="43022"/>
                    <a:pt x="35616" y="42604"/>
                    <a:pt x="35134" y="42186"/>
                  </a:cubicBezTo>
                  <a:cubicBezTo>
                    <a:pt x="33784" y="40965"/>
                    <a:pt x="32466" y="39711"/>
                    <a:pt x="31148" y="38425"/>
                  </a:cubicBezTo>
                  <a:cubicBezTo>
                    <a:pt x="30859" y="38168"/>
                    <a:pt x="30602" y="37911"/>
                    <a:pt x="30312" y="37654"/>
                  </a:cubicBezTo>
                  <a:cubicBezTo>
                    <a:pt x="30666" y="37075"/>
                    <a:pt x="32016" y="34954"/>
                    <a:pt x="32209" y="33732"/>
                  </a:cubicBezTo>
                  <a:cubicBezTo>
                    <a:pt x="32370" y="32543"/>
                    <a:pt x="32273" y="30968"/>
                    <a:pt x="31373" y="30036"/>
                  </a:cubicBezTo>
                  <a:cubicBezTo>
                    <a:pt x="30932" y="29578"/>
                    <a:pt x="30333" y="29328"/>
                    <a:pt x="29741" y="29328"/>
                  </a:cubicBezTo>
                  <a:cubicBezTo>
                    <a:pt x="29168" y="29328"/>
                    <a:pt x="28602" y="29562"/>
                    <a:pt x="28191" y="30068"/>
                  </a:cubicBezTo>
                  <a:cubicBezTo>
                    <a:pt x="27001" y="31450"/>
                    <a:pt x="27869" y="34600"/>
                    <a:pt x="28737" y="35982"/>
                  </a:cubicBezTo>
                  <a:cubicBezTo>
                    <a:pt x="28769" y="36047"/>
                    <a:pt x="29027" y="36368"/>
                    <a:pt x="29316" y="36722"/>
                  </a:cubicBezTo>
                  <a:cubicBezTo>
                    <a:pt x="28577" y="36047"/>
                    <a:pt x="27837" y="35372"/>
                    <a:pt x="27098" y="34729"/>
                  </a:cubicBezTo>
                  <a:cubicBezTo>
                    <a:pt x="25780" y="33604"/>
                    <a:pt x="24430" y="32575"/>
                    <a:pt x="23016" y="31675"/>
                  </a:cubicBezTo>
                  <a:cubicBezTo>
                    <a:pt x="23144" y="31482"/>
                    <a:pt x="24783" y="29007"/>
                    <a:pt x="24976" y="27657"/>
                  </a:cubicBezTo>
                  <a:cubicBezTo>
                    <a:pt x="25169" y="26468"/>
                    <a:pt x="25073" y="24893"/>
                    <a:pt x="24173" y="23960"/>
                  </a:cubicBezTo>
                  <a:cubicBezTo>
                    <a:pt x="23735" y="23507"/>
                    <a:pt x="23134" y="23265"/>
                    <a:pt x="22538" y="23265"/>
                  </a:cubicBezTo>
                  <a:cubicBezTo>
                    <a:pt x="21953" y="23265"/>
                    <a:pt x="21373" y="23499"/>
                    <a:pt x="20958" y="23993"/>
                  </a:cubicBezTo>
                  <a:cubicBezTo>
                    <a:pt x="19801" y="25375"/>
                    <a:pt x="20669" y="28557"/>
                    <a:pt x="21537" y="29907"/>
                  </a:cubicBezTo>
                  <a:cubicBezTo>
                    <a:pt x="21601" y="30004"/>
                    <a:pt x="22533" y="31161"/>
                    <a:pt x="22855" y="31579"/>
                  </a:cubicBezTo>
                  <a:lnTo>
                    <a:pt x="22823" y="31547"/>
                  </a:lnTo>
                  <a:cubicBezTo>
                    <a:pt x="21344" y="30614"/>
                    <a:pt x="19833" y="29907"/>
                    <a:pt x="18355" y="29329"/>
                  </a:cubicBezTo>
                  <a:cubicBezTo>
                    <a:pt x="16876" y="28718"/>
                    <a:pt x="15462" y="28300"/>
                    <a:pt x="14112" y="27914"/>
                  </a:cubicBezTo>
                  <a:cubicBezTo>
                    <a:pt x="12794" y="27561"/>
                    <a:pt x="11572" y="27303"/>
                    <a:pt x="10447" y="27078"/>
                  </a:cubicBezTo>
                  <a:cubicBezTo>
                    <a:pt x="9868" y="26950"/>
                    <a:pt x="9322" y="26886"/>
                    <a:pt x="8808" y="26789"/>
                  </a:cubicBezTo>
                  <a:lnTo>
                    <a:pt x="8840" y="26757"/>
                  </a:lnTo>
                  <a:cubicBezTo>
                    <a:pt x="8872" y="26757"/>
                    <a:pt x="7008" y="25535"/>
                    <a:pt x="6879" y="25471"/>
                  </a:cubicBezTo>
                  <a:cubicBezTo>
                    <a:pt x="6067" y="25074"/>
                    <a:pt x="4688" y="24728"/>
                    <a:pt x="3412" y="24728"/>
                  </a:cubicBezTo>
                  <a:cubicBezTo>
                    <a:pt x="2416" y="24728"/>
                    <a:pt x="1482" y="24939"/>
                    <a:pt x="932" y="25503"/>
                  </a:cubicBezTo>
                  <a:cubicBezTo>
                    <a:pt x="0" y="26468"/>
                    <a:pt x="257" y="27914"/>
                    <a:pt x="1222" y="28718"/>
                  </a:cubicBezTo>
                  <a:cubicBezTo>
                    <a:pt x="1831" y="29175"/>
                    <a:pt x="2632" y="29350"/>
                    <a:pt x="3424" y="29350"/>
                  </a:cubicBezTo>
                  <a:cubicBezTo>
                    <a:pt x="3969" y="29350"/>
                    <a:pt x="4511" y="29267"/>
                    <a:pt x="4983" y="29136"/>
                  </a:cubicBezTo>
                  <a:cubicBezTo>
                    <a:pt x="6204" y="28846"/>
                    <a:pt x="8229" y="27239"/>
                    <a:pt x="8711" y="26853"/>
                  </a:cubicBezTo>
                  <a:cubicBezTo>
                    <a:pt x="9258" y="26950"/>
                    <a:pt x="9804" y="27046"/>
                    <a:pt x="10447" y="27207"/>
                  </a:cubicBezTo>
                  <a:cubicBezTo>
                    <a:pt x="11540" y="27432"/>
                    <a:pt x="12761" y="27721"/>
                    <a:pt x="14079" y="28107"/>
                  </a:cubicBezTo>
                  <a:cubicBezTo>
                    <a:pt x="14433" y="28236"/>
                    <a:pt x="14787" y="28364"/>
                    <a:pt x="15172" y="28461"/>
                  </a:cubicBezTo>
                  <a:cubicBezTo>
                    <a:pt x="14497" y="28396"/>
                    <a:pt x="13597" y="28300"/>
                    <a:pt x="13501" y="28300"/>
                  </a:cubicBezTo>
                  <a:cubicBezTo>
                    <a:pt x="11894" y="28332"/>
                    <a:pt x="8776" y="29361"/>
                    <a:pt x="8261" y="31096"/>
                  </a:cubicBezTo>
                  <a:cubicBezTo>
                    <a:pt x="7876" y="32350"/>
                    <a:pt x="8743" y="33539"/>
                    <a:pt x="9997" y="33797"/>
                  </a:cubicBezTo>
                  <a:cubicBezTo>
                    <a:pt x="10147" y="33824"/>
                    <a:pt x="10299" y="33836"/>
                    <a:pt x="10452" y="33836"/>
                  </a:cubicBezTo>
                  <a:cubicBezTo>
                    <a:pt x="11575" y="33836"/>
                    <a:pt x="12741" y="33154"/>
                    <a:pt x="13533" y="32447"/>
                  </a:cubicBezTo>
                  <a:cubicBezTo>
                    <a:pt x="14465" y="31579"/>
                    <a:pt x="15558" y="29200"/>
                    <a:pt x="15783" y="28654"/>
                  </a:cubicBezTo>
                  <a:cubicBezTo>
                    <a:pt x="16587" y="28943"/>
                    <a:pt x="17422" y="29232"/>
                    <a:pt x="18258" y="29586"/>
                  </a:cubicBezTo>
                  <a:cubicBezTo>
                    <a:pt x="19673" y="30229"/>
                    <a:pt x="21183" y="30936"/>
                    <a:pt x="22598" y="31900"/>
                  </a:cubicBezTo>
                  <a:cubicBezTo>
                    <a:pt x="22694" y="31932"/>
                    <a:pt x="22758" y="31997"/>
                    <a:pt x="22823" y="32061"/>
                  </a:cubicBezTo>
                  <a:cubicBezTo>
                    <a:pt x="22501" y="31964"/>
                    <a:pt x="20733" y="31579"/>
                    <a:pt x="20605" y="31579"/>
                  </a:cubicBezTo>
                  <a:cubicBezTo>
                    <a:pt x="20452" y="31563"/>
                    <a:pt x="20284" y="31556"/>
                    <a:pt x="20105" y="31556"/>
                  </a:cubicBezTo>
                  <a:cubicBezTo>
                    <a:pt x="18408" y="31556"/>
                    <a:pt x="15716" y="32252"/>
                    <a:pt x="15076" y="33764"/>
                  </a:cubicBezTo>
                  <a:cubicBezTo>
                    <a:pt x="14562" y="34954"/>
                    <a:pt x="15301" y="36240"/>
                    <a:pt x="16490" y="36625"/>
                  </a:cubicBezTo>
                  <a:cubicBezTo>
                    <a:pt x="16759" y="36708"/>
                    <a:pt x="17036" y="36745"/>
                    <a:pt x="17316" y="36745"/>
                  </a:cubicBezTo>
                  <a:cubicBezTo>
                    <a:pt x="18342" y="36745"/>
                    <a:pt x="19397" y="36249"/>
                    <a:pt x="20155" y="35693"/>
                  </a:cubicBezTo>
                  <a:cubicBezTo>
                    <a:pt x="21312" y="34857"/>
                    <a:pt x="22823" y="32189"/>
                    <a:pt x="22887" y="32093"/>
                  </a:cubicBezTo>
                  <a:cubicBezTo>
                    <a:pt x="24205" y="32993"/>
                    <a:pt x="25491" y="34022"/>
                    <a:pt x="26744" y="35115"/>
                  </a:cubicBezTo>
                  <a:cubicBezTo>
                    <a:pt x="27676" y="35918"/>
                    <a:pt x="28544" y="36786"/>
                    <a:pt x="29444" y="37654"/>
                  </a:cubicBezTo>
                  <a:cubicBezTo>
                    <a:pt x="29027" y="37525"/>
                    <a:pt x="27355" y="37204"/>
                    <a:pt x="27259" y="37172"/>
                  </a:cubicBezTo>
                  <a:cubicBezTo>
                    <a:pt x="27124" y="37161"/>
                    <a:pt x="26978" y="37156"/>
                    <a:pt x="26825" y="37156"/>
                  </a:cubicBezTo>
                  <a:cubicBezTo>
                    <a:pt x="25108" y="37156"/>
                    <a:pt x="22347" y="37824"/>
                    <a:pt x="21698" y="39358"/>
                  </a:cubicBezTo>
                  <a:cubicBezTo>
                    <a:pt x="21183" y="40579"/>
                    <a:pt x="21923" y="41865"/>
                    <a:pt x="23144" y="42218"/>
                  </a:cubicBezTo>
                  <a:cubicBezTo>
                    <a:pt x="23406" y="42301"/>
                    <a:pt x="23678" y="42338"/>
                    <a:pt x="23954" y="42338"/>
                  </a:cubicBezTo>
                  <a:cubicBezTo>
                    <a:pt x="24965" y="42338"/>
                    <a:pt x="26026" y="41842"/>
                    <a:pt x="26809" y="41286"/>
                  </a:cubicBezTo>
                  <a:cubicBezTo>
                    <a:pt x="27901" y="40483"/>
                    <a:pt x="29380" y="37943"/>
                    <a:pt x="29509" y="37718"/>
                  </a:cubicBezTo>
                  <a:cubicBezTo>
                    <a:pt x="29894" y="38104"/>
                    <a:pt x="30312" y="38490"/>
                    <a:pt x="30698" y="38908"/>
                  </a:cubicBezTo>
                  <a:cubicBezTo>
                    <a:pt x="32016" y="40193"/>
                    <a:pt x="33302" y="41479"/>
                    <a:pt x="34620" y="42733"/>
                  </a:cubicBezTo>
                  <a:cubicBezTo>
                    <a:pt x="35070" y="43183"/>
                    <a:pt x="35552" y="43569"/>
                    <a:pt x="36002" y="43986"/>
                  </a:cubicBezTo>
                  <a:cubicBezTo>
                    <a:pt x="35391" y="43858"/>
                    <a:pt x="34234" y="43601"/>
                    <a:pt x="34137" y="43601"/>
                  </a:cubicBezTo>
                  <a:cubicBezTo>
                    <a:pt x="33984" y="43585"/>
                    <a:pt x="33817" y="43578"/>
                    <a:pt x="33638" y="43578"/>
                  </a:cubicBezTo>
                  <a:cubicBezTo>
                    <a:pt x="31940" y="43578"/>
                    <a:pt x="29248" y="44274"/>
                    <a:pt x="28609" y="45787"/>
                  </a:cubicBezTo>
                  <a:cubicBezTo>
                    <a:pt x="28094" y="46976"/>
                    <a:pt x="28834" y="48262"/>
                    <a:pt x="30023" y="48647"/>
                  </a:cubicBezTo>
                  <a:cubicBezTo>
                    <a:pt x="30278" y="48728"/>
                    <a:pt x="30542" y="48764"/>
                    <a:pt x="30811" y="48764"/>
                  </a:cubicBezTo>
                  <a:cubicBezTo>
                    <a:pt x="31828" y="48764"/>
                    <a:pt x="32899" y="48249"/>
                    <a:pt x="33687" y="47715"/>
                  </a:cubicBezTo>
                  <a:cubicBezTo>
                    <a:pt x="34684" y="47008"/>
                    <a:pt x="35970" y="44886"/>
                    <a:pt x="36323" y="44276"/>
                  </a:cubicBezTo>
                  <a:cubicBezTo>
                    <a:pt x="37095" y="44951"/>
                    <a:pt x="37898" y="45594"/>
                    <a:pt x="38702" y="46204"/>
                  </a:cubicBezTo>
                  <a:cubicBezTo>
                    <a:pt x="39056" y="46462"/>
                    <a:pt x="39377" y="46751"/>
                    <a:pt x="39731" y="46976"/>
                  </a:cubicBezTo>
                  <a:cubicBezTo>
                    <a:pt x="40084" y="47201"/>
                    <a:pt x="40438" y="47458"/>
                    <a:pt x="40791" y="47683"/>
                  </a:cubicBezTo>
                  <a:cubicBezTo>
                    <a:pt x="41531" y="48133"/>
                    <a:pt x="42206" y="48551"/>
                    <a:pt x="42881" y="48937"/>
                  </a:cubicBezTo>
                  <a:cubicBezTo>
                    <a:pt x="43234" y="49162"/>
                    <a:pt x="43556" y="49355"/>
                    <a:pt x="43909" y="49547"/>
                  </a:cubicBezTo>
                  <a:cubicBezTo>
                    <a:pt x="43299" y="49290"/>
                    <a:pt x="42302" y="48937"/>
                    <a:pt x="42206" y="48905"/>
                  </a:cubicBezTo>
                  <a:cubicBezTo>
                    <a:pt x="41750" y="48793"/>
                    <a:pt x="41153" y="48727"/>
                    <a:pt x="40511" y="48727"/>
                  </a:cubicBezTo>
                  <a:cubicBezTo>
                    <a:pt x="38931" y="48727"/>
                    <a:pt x="37082" y="49126"/>
                    <a:pt x="36420" y="50222"/>
                  </a:cubicBezTo>
                  <a:cubicBezTo>
                    <a:pt x="35713" y="51348"/>
                    <a:pt x="36259" y="52730"/>
                    <a:pt x="37384" y="53276"/>
                  </a:cubicBezTo>
                  <a:cubicBezTo>
                    <a:pt x="37779" y="53463"/>
                    <a:pt x="38219" y="53541"/>
                    <a:pt x="38669" y="53541"/>
                  </a:cubicBezTo>
                  <a:cubicBezTo>
                    <a:pt x="39538" y="53541"/>
                    <a:pt x="40446" y="53250"/>
                    <a:pt x="41145" y="52890"/>
                  </a:cubicBezTo>
                  <a:cubicBezTo>
                    <a:pt x="42334" y="52280"/>
                    <a:pt x="44134" y="50062"/>
                    <a:pt x="44359" y="49805"/>
                  </a:cubicBezTo>
                  <a:cubicBezTo>
                    <a:pt x="45195" y="50287"/>
                    <a:pt x="45999" y="50737"/>
                    <a:pt x="46770" y="51123"/>
                  </a:cubicBezTo>
                  <a:cubicBezTo>
                    <a:pt x="48827" y="52248"/>
                    <a:pt x="50628" y="53115"/>
                    <a:pt x="52042" y="53791"/>
                  </a:cubicBezTo>
                  <a:cubicBezTo>
                    <a:pt x="56542" y="57680"/>
                    <a:pt x="62939" y="58130"/>
                    <a:pt x="62939" y="58130"/>
                  </a:cubicBezTo>
                  <a:cubicBezTo>
                    <a:pt x="62939" y="58130"/>
                    <a:pt x="63260" y="50480"/>
                    <a:pt x="58760" y="45465"/>
                  </a:cubicBezTo>
                  <a:cubicBezTo>
                    <a:pt x="57153" y="43633"/>
                    <a:pt x="55096" y="42411"/>
                    <a:pt x="53167" y="41576"/>
                  </a:cubicBezTo>
                  <a:cubicBezTo>
                    <a:pt x="53296" y="41447"/>
                    <a:pt x="53392" y="41286"/>
                    <a:pt x="53488" y="41158"/>
                  </a:cubicBezTo>
                  <a:cubicBezTo>
                    <a:pt x="54163" y="40161"/>
                    <a:pt x="54742" y="38683"/>
                    <a:pt x="54292" y="37461"/>
                  </a:cubicBezTo>
                  <a:cubicBezTo>
                    <a:pt x="53975" y="36558"/>
                    <a:pt x="53138" y="35951"/>
                    <a:pt x="52247" y="35951"/>
                  </a:cubicBezTo>
                  <a:cubicBezTo>
                    <a:pt x="51965" y="35951"/>
                    <a:pt x="51677" y="36012"/>
                    <a:pt x="51399" y="36143"/>
                  </a:cubicBezTo>
                  <a:cubicBezTo>
                    <a:pt x="50145" y="36722"/>
                    <a:pt x="49535" y="38747"/>
                    <a:pt x="49406" y="40354"/>
                  </a:cubicBezTo>
                  <a:cubicBezTo>
                    <a:pt x="48892" y="40258"/>
                    <a:pt x="48442" y="40161"/>
                    <a:pt x="48056" y="40097"/>
                  </a:cubicBezTo>
                  <a:cubicBezTo>
                    <a:pt x="47895" y="39743"/>
                    <a:pt x="47735" y="39358"/>
                    <a:pt x="47574" y="38972"/>
                  </a:cubicBezTo>
                  <a:cubicBezTo>
                    <a:pt x="47381" y="38586"/>
                    <a:pt x="47252" y="38200"/>
                    <a:pt x="47092" y="37815"/>
                  </a:cubicBezTo>
                  <a:cubicBezTo>
                    <a:pt x="46899" y="37236"/>
                    <a:pt x="46674" y="36625"/>
                    <a:pt x="46481" y="36015"/>
                  </a:cubicBezTo>
                  <a:cubicBezTo>
                    <a:pt x="47220" y="35693"/>
                    <a:pt x="49342" y="34697"/>
                    <a:pt x="50113" y="33829"/>
                  </a:cubicBezTo>
                  <a:cubicBezTo>
                    <a:pt x="50917" y="32929"/>
                    <a:pt x="51720" y="31579"/>
                    <a:pt x="51463" y="30293"/>
                  </a:cubicBezTo>
                  <a:cubicBezTo>
                    <a:pt x="51274" y="29266"/>
                    <a:pt x="50404" y="28467"/>
                    <a:pt x="49387" y="28467"/>
                  </a:cubicBezTo>
                  <a:cubicBezTo>
                    <a:pt x="49194" y="28467"/>
                    <a:pt x="48995" y="28496"/>
                    <a:pt x="48795" y="28557"/>
                  </a:cubicBezTo>
                  <a:cubicBezTo>
                    <a:pt x="47060" y="29071"/>
                    <a:pt x="46031" y="32189"/>
                    <a:pt x="45999" y="33797"/>
                  </a:cubicBezTo>
                  <a:cubicBezTo>
                    <a:pt x="45999" y="33861"/>
                    <a:pt x="46031" y="34214"/>
                    <a:pt x="46063" y="34600"/>
                  </a:cubicBezTo>
                  <a:cubicBezTo>
                    <a:pt x="45870" y="34022"/>
                    <a:pt x="45709" y="33411"/>
                    <a:pt x="45549" y="32800"/>
                  </a:cubicBezTo>
                  <a:cubicBezTo>
                    <a:pt x="45099" y="31064"/>
                    <a:pt x="44681" y="29264"/>
                    <a:pt x="44295" y="27464"/>
                  </a:cubicBezTo>
                  <a:cubicBezTo>
                    <a:pt x="44199" y="27111"/>
                    <a:pt x="44102" y="26725"/>
                    <a:pt x="44006" y="26371"/>
                  </a:cubicBezTo>
                  <a:cubicBezTo>
                    <a:pt x="44617" y="26082"/>
                    <a:pt x="46931" y="25053"/>
                    <a:pt x="47767" y="24121"/>
                  </a:cubicBezTo>
                  <a:cubicBezTo>
                    <a:pt x="48570" y="23221"/>
                    <a:pt x="49342" y="21871"/>
                    <a:pt x="49117" y="20585"/>
                  </a:cubicBezTo>
                  <a:cubicBezTo>
                    <a:pt x="48926" y="19551"/>
                    <a:pt x="48044" y="18770"/>
                    <a:pt x="47017" y="18770"/>
                  </a:cubicBezTo>
                  <a:cubicBezTo>
                    <a:pt x="46831" y="18770"/>
                    <a:pt x="46641" y="18795"/>
                    <a:pt x="46449" y="18849"/>
                  </a:cubicBezTo>
                  <a:cubicBezTo>
                    <a:pt x="44681" y="19364"/>
                    <a:pt x="43652" y="22482"/>
                    <a:pt x="43620" y="24121"/>
                  </a:cubicBezTo>
                  <a:cubicBezTo>
                    <a:pt x="43620" y="24153"/>
                    <a:pt x="43652" y="24571"/>
                    <a:pt x="43717" y="25021"/>
                  </a:cubicBezTo>
                  <a:cubicBezTo>
                    <a:pt x="43459" y="24057"/>
                    <a:pt x="43234" y="23093"/>
                    <a:pt x="42945" y="22160"/>
                  </a:cubicBezTo>
                  <a:cubicBezTo>
                    <a:pt x="42463" y="20489"/>
                    <a:pt x="41916" y="18882"/>
                    <a:pt x="41241" y="17371"/>
                  </a:cubicBezTo>
                  <a:cubicBezTo>
                    <a:pt x="41434" y="17274"/>
                    <a:pt x="44167" y="16117"/>
                    <a:pt x="45099" y="15089"/>
                  </a:cubicBezTo>
                  <a:cubicBezTo>
                    <a:pt x="45902" y="14188"/>
                    <a:pt x="46674" y="12806"/>
                    <a:pt x="46449" y="11553"/>
                  </a:cubicBezTo>
                  <a:cubicBezTo>
                    <a:pt x="46260" y="10526"/>
                    <a:pt x="45367" y="9726"/>
                    <a:pt x="44342" y="9726"/>
                  </a:cubicBezTo>
                  <a:cubicBezTo>
                    <a:pt x="44148" y="9726"/>
                    <a:pt x="43949" y="9755"/>
                    <a:pt x="43749" y="9817"/>
                  </a:cubicBezTo>
                  <a:cubicBezTo>
                    <a:pt x="42013" y="10331"/>
                    <a:pt x="40984" y="13449"/>
                    <a:pt x="40952" y="15056"/>
                  </a:cubicBezTo>
                  <a:cubicBezTo>
                    <a:pt x="40952" y="15181"/>
                    <a:pt x="41074" y="16585"/>
                    <a:pt x="41140" y="17134"/>
                  </a:cubicBezTo>
                  <a:lnTo>
                    <a:pt x="41140" y="17134"/>
                  </a:lnTo>
                  <a:cubicBezTo>
                    <a:pt x="40401" y="15532"/>
                    <a:pt x="39536" y="14121"/>
                    <a:pt x="38638" y="12806"/>
                  </a:cubicBezTo>
                  <a:cubicBezTo>
                    <a:pt x="37738" y="11520"/>
                    <a:pt x="36773" y="10363"/>
                    <a:pt x="35873" y="9303"/>
                  </a:cubicBezTo>
                  <a:cubicBezTo>
                    <a:pt x="34973" y="8274"/>
                    <a:pt x="34073" y="7374"/>
                    <a:pt x="33302" y="6602"/>
                  </a:cubicBezTo>
                  <a:cubicBezTo>
                    <a:pt x="32852" y="6152"/>
                    <a:pt x="32466" y="5799"/>
                    <a:pt x="32080" y="5445"/>
                  </a:cubicBezTo>
                  <a:lnTo>
                    <a:pt x="32112" y="5445"/>
                  </a:lnTo>
                  <a:cubicBezTo>
                    <a:pt x="32145" y="5445"/>
                    <a:pt x="31277" y="3420"/>
                    <a:pt x="31180" y="3291"/>
                  </a:cubicBezTo>
                  <a:cubicBezTo>
                    <a:pt x="30439" y="1988"/>
                    <a:pt x="28360" y="1"/>
                    <a:pt x="266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33" name="Google Shape;1933;p52"/>
            <p:cNvSpPr/>
            <p:nvPr/>
          </p:nvSpPr>
          <p:spPr>
            <a:xfrm>
              <a:off x="3260300" y="1467650"/>
              <a:ext cx="425950" cy="439600"/>
            </a:xfrm>
            <a:custGeom>
              <a:avLst/>
              <a:gdLst/>
              <a:ahLst/>
              <a:cxnLst/>
              <a:rect l="l" t="t" r="r" b="b"/>
              <a:pathLst>
                <a:path w="17038" h="17584" extrusionOk="0">
                  <a:moveTo>
                    <a:pt x="16973" y="0"/>
                  </a:moveTo>
                  <a:cubicBezTo>
                    <a:pt x="16973" y="0"/>
                    <a:pt x="9355" y="225"/>
                    <a:pt x="4662" y="5079"/>
                  </a:cubicBezTo>
                  <a:cubicBezTo>
                    <a:pt x="1" y="9933"/>
                    <a:pt x="33" y="17583"/>
                    <a:pt x="33" y="17583"/>
                  </a:cubicBezTo>
                  <a:cubicBezTo>
                    <a:pt x="33" y="17583"/>
                    <a:pt x="7683" y="17358"/>
                    <a:pt x="12376" y="12504"/>
                  </a:cubicBezTo>
                  <a:cubicBezTo>
                    <a:pt x="17037" y="7651"/>
                    <a:pt x="16973" y="0"/>
                    <a:pt x="169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34" name="Google Shape;1934;p52"/>
            <p:cNvSpPr/>
            <p:nvPr/>
          </p:nvSpPr>
          <p:spPr>
            <a:xfrm>
              <a:off x="2417325" y="520175"/>
              <a:ext cx="120550" cy="207350"/>
            </a:xfrm>
            <a:custGeom>
              <a:avLst/>
              <a:gdLst/>
              <a:ahLst/>
              <a:cxnLst/>
              <a:rect l="l" t="t" r="r" b="b"/>
              <a:pathLst>
                <a:path w="4822" h="8294" extrusionOk="0">
                  <a:moveTo>
                    <a:pt x="2572" y="1"/>
                  </a:moveTo>
                  <a:cubicBezTo>
                    <a:pt x="2218" y="1"/>
                    <a:pt x="1833" y="97"/>
                    <a:pt x="1511" y="290"/>
                  </a:cubicBezTo>
                  <a:cubicBezTo>
                    <a:pt x="418" y="965"/>
                    <a:pt x="0" y="2829"/>
                    <a:pt x="0" y="4405"/>
                  </a:cubicBezTo>
                  <a:cubicBezTo>
                    <a:pt x="0" y="5047"/>
                    <a:pt x="65" y="5658"/>
                    <a:pt x="193" y="6108"/>
                  </a:cubicBezTo>
                  <a:cubicBezTo>
                    <a:pt x="225" y="6237"/>
                    <a:pt x="997" y="8294"/>
                    <a:pt x="1029" y="8294"/>
                  </a:cubicBezTo>
                  <a:cubicBezTo>
                    <a:pt x="1029" y="8294"/>
                    <a:pt x="3536" y="6301"/>
                    <a:pt x="4179" y="5047"/>
                  </a:cubicBezTo>
                  <a:cubicBezTo>
                    <a:pt x="4533" y="4340"/>
                    <a:pt x="4822" y="3408"/>
                    <a:pt x="4822" y="2572"/>
                  </a:cubicBezTo>
                  <a:cubicBezTo>
                    <a:pt x="4822" y="2122"/>
                    <a:pt x="4758" y="1672"/>
                    <a:pt x="4565" y="1287"/>
                  </a:cubicBezTo>
                  <a:cubicBezTo>
                    <a:pt x="4179" y="483"/>
                    <a:pt x="3375" y="1"/>
                    <a:pt x="25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35" name="Google Shape;1935;p52"/>
            <p:cNvSpPr/>
            <p:nvPr/>
          </p:nvSpPr>
          <p:spPr>
            <a:xfrm>
              <a:off x="1806575" y="970200"/>
              <a:ext cx="126200" cy="203350"/>
            </a:xfrm>
            <a:custGeom>
              <a:avLst/>
              <a:gdLst/>
              <a:ahLst/>
              <a:cxnLst/>
              <a:rect l="l" t="t" r="r" b="b"/>
              <a:pathLst>
                <a:path w="5048" h="8134" extrusionOk="0">
                  <a:moveTo>
                    <a:pt x="2090" y="1"/>
                  </a:moveTo>
                  <a:cubicBezTo>
                    <a:pt x="1286" y="1"/>
                    <a:pt x="547" y="419"/>
                    <a:pt x="193" y="1190"/>
                  </a:cubicBezTo>
                  <a:cubicBezTo>
                    <a:pt x="33" y="1479"/>
                    <a:pt x="1" y="1801"/>
                    <a:pt x="1" y="2154"/>
                  </a:cubicBezTo>
                  <a:cubicBezTo>
                    <a:pt x="1" y="3794"/>
                    <a:pt x="1286" y="5851"/>
                    <a:pt x="2283" y="6783"/>
                  </a:cubicBezTo>
                  <a:cubicBezTo>
                    <a:pt x="2379" y="6880"/>
                    <a:pt x="4147" y="8133"/>
                    <a:pt x="4179" y="8133"/>
                  </a:cubicBezTo>
                  <a:cubicBezTo>
                    <a:pt x="4179" y="8133"/>
                    <a:pt x="5047" y="5529"/>
                    <a:pt x="5047" y="4019"/>
                  </a:cubicBezTo>
                  <a:cubicBezTo>
                    <a:pt x="5047" y="3922"/>
                    <a:pt x="5047" y="3794"/>
                    <a:pt x="5015" y="3697"/>
                  </a:cubicBezTo>
                  <a:cubicBezTo>
                    <a:pt x="4887" y="2476"/>
                    <a:pt x="4372" y="997"/>
                    <a:pt x="3247" y="322"/>
                  </a:cubicBezTo>
                  <a:cubicBezTo>
                    <a:pt x="2894" y="129"/>
                    <a:pt x="2476" y="1"/>
                    <a:pt x="20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36" name="Google Shape;1936;p52"/>
            <p:cNvSpPr/>
            <p:nvPr/>
          </p:nvSpPr>
          <p:spPr>
            <a:xfrm>
              <a:off x="2948500" y="802250"/>
              <a:ext cx="460500" cy="1052750"/>
            </a:xfrm>
            <a:custGeom>
              <a:avLst/>
              <a:gdLst/>
              <a:ahLst/>
              <a:cxnLst/>
              <a:rect l="l" t="t" r="r" b="b"/>
              <a:pathLst>
                <a:path w="18420" h="42110" extrusionOk="0">
                  <a:moveTo>
                    <a:pt x="9130" y="0"/>
                  </a:moveTo>
                  <a:cubicBezTo>
                    <a:pt x="9130" y="0"/>
                    <a:pt x="1" y="9419"/>
                    <a:pt x="1" y="20991"/>
                  </a:cubicBezTo>
                  <a:cubicBezTo>
                    <a:pt x="1" y="21023"/>
                    <a:pt x="1" y="21055"/>
                    <a:pt x="1" y="21087"/>
                  </a:cubicBezTo>
                  <a:cubicBezTo>
                    <a:pt x="33" y="32724"/>
                    <a:pt x="9290" y="42110"/>
                    <a:pt x="9290" y="42110"/>
                  </a:cubicBezTo>
                  <a:cubicBezTo>
                    <a:pt x="9290" y="42110"/>
                    <a:pt x="18419" y="32724"/>
                    <a:pt x="18419" y="21119"/>
                  </a:cubicBezTo>
                  <a:cubicBezTo>
                    <a:pt x="18419" y="21087"/>
                    <a:pt x="18419" y="21055"/>
                    <a:pt x="18419" y="21023"/>
                  </a:cubicBezTo>
                  <a:cubicBezTo>
                    <a:pt x="18387" y="9387"/>
                    <a:pt x="9130" y="0"/>
                    <a:pt x="913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37" name="Google Shape;1937;p52"/>
            <p:cNvSpPr/>
            <p:nvPr/>
          </p:nvSpPr>
          <p:spPr>
            <a:xfrm>
              <a:off x="1529325" y="463925"/>
              <a:ext cx="1564650" cy="1453775"/>
            </a:xfrm>
            <a:custGeom>
              <a:avLst/>
              <a:gdLst/>
              <a:ahLst/>
              <a:cxnLst/>
              <a:rect l="l" t="t" r="r" b="b"/>
              <a:pathLst>
                <a:path w="62586" h="58151" extrusionOk="0">
                  <a:moveTo>
                    <a:pt x="46771" y="44778"/>
                  </a:moveTo>
                  <a:cubicBezTo>
                    <a:pt x="47189" y="46899"/>
                    <a:pt x="48024" y="49342"/>
                    <a:pt x="49567" y="51496"/>
                  </a:cubicBezTo>
                  <a:cubicBezTo>
                    <a:pt x="48764" y="51110"/>
                    <a:pt x="47864" y="50692"/>
                    <a:pt x="46932" y="50210"/>
                  </a:cubicBezTo>
                  <a:cubicBezTo>
                    <a:pt x="46224" y="49857"/>
                    <a:pt x="45485" y="49471"/>
                    <a:pt x="44714" y="49053"/>
                  </a:cubicBezTo>
                  <a:cubicBezTo>
                    <a:pt x="44842" y="48732"/>
                    <a:pt x="45935" y="46321"/>
                    <a:pt x="46032" y="44939"/>
                  </a:cubicBezTo>
                  <a:cubicBezTo>
                    <a:pt x="46257" y="44906"/>
                    <a:pt x="46514" y="44842"/>
                    <a:pt x="46771" y="44778"/>
                  </a:cubicBezTo>
                  <a:close/>
                  <a:moveTo>
                    <a:pt x="26263" y="1"/>
                  </a:moveTo>
                  <a:cubicBezTo>
                    <a:pt x="26134" y="1"/>
                    <a:pt x="26006" y="33"/>
                    <a:pt x="25845" y="65"/>
                  </a:cubicBezTo>
                  <a:cubicBezTo>
                    <a:pt x="24816" y="290"/>
                    <a:pt x="24238" y="1190"/>
                    <a:pt x="24238" y="2154"/>
                  </a:cubicBezTo>
                  <a:cubicBezTo>
                    <a:pt x="24238" y="2379"/>
                    <a:pt x="24270" y="2636"/>
                    <a:pt x="24334" y="2861"/>
                  </a:cubicBezTo>
                  <a:cubicBezTo>
                    <a:pt x="24752" y="4083"/>
                    <a:pt x="26102" y="4919"/>
                    <a:pt x="27227" y="5304"/>
                  </a:cubicBezTo>
                  <a:cubicBezTo>
                    <a:pt x="27806" y="5497"/>
                    <a:pt x="28674" y="5562"/>
                    <a:pt x="29509" y="5562"/>
                  </a:cubicBezTo>
                  <a:cubicBezTo>
                    <a:pt x="30409" y="5562"/>
                    <a:pt x="31277" y="5497"/>
                    <a:pt x="31599" y="5465"/>
                  </a:cubicBezTo>
                  <a:cubicBezTo>
                    <a:pt x="32017" y="5851"/>
                    <a:pt x="32402" y="6237"/>
                    <a:pt x="32852" y="6687"/>
                  </a:cubicBezTo>
                  <a:cubicBezTo>
                    <a:pt x="33624" y="7490"/>
                    <a:pt x="34492" y="8422"/>
                    <a:pt x="35392" y="9483"/>
                  </a:cubicBezTo>
                  <a:cubicBezTo>
                    <a:pt x="35617" y="9740"/>
                    <a:pt x="35842" y="10062"/>
                    <a:pt x="36099" y="10351"/>
                  </a:cubicBezTo>
                  <a:cubicBezTo>
                    <a:pt x="35585" y="9933"/>
                    <a:pt x="34877" y="9387"/>
                    <a:pt x="34813" y="9323"/>
                  </a:cubicBezTo>
                  <a:cubicBezTo>
                    <a:pt x="33913" y="8744"/>
                    <a:pt x="32242" y="8197"/>
                    <a:pt x="30795" y="8197"/>
                  </a:cubicBezTo>
                  <a:cubicBezTo>
                    <a:pt x="30056" y="8197"/>
                    <a:pt x="29381" y="8326"/>
                    <a:pt x="28899" y="8744"/>
                  </a:cubicBezTo>
                  <a:cubicBezTo>
                    <a:pt x="28384" y="9162"/>
                    <a:pt x="28159" y="9708"/>
                    <a:pt x="28159" y="10287"/>
                  </a:cubicBezTo>
                  <a:cubicBezTo>
                    <a:pt x="28159" y="10898"/>
                    <a:pt x="28384" y="11508"/>
                    <a:pt x="28834" y="11926"/>
                  </a:cubicBezTo>
                  <a:cubicBezTo>
                    <a:pt x="29541" y="12601"/>
                    <a:pt x="30570" y="12826"/>
                    <a:pt x="31567" y="12826"/>
                  </a:cubicBezTo>
                  <a:cubicBezTo>
                    <a:pt x="31920" y="12826"/>
                    <a:pt x="32242" y="12826"/>
                    <a:pt x="32531" y="12762"/>
                  </a:cubicBezTo>
                  <a:cubicBezTo>
                    <a:pt x="33784" y="12601"/>
                    <a:pt x="36035" y="11187"/>
                    <a:pt x="36517" y="10865"/>
                  </a:cubicBezTo>
                  <a:cubicBezTo>
                    <a:pt x="37031" y="11540"/>
                    <a:pt x="37545" y="12248"/>
                    <a:pt x="38028" y="13019"/>
                  </a:cubicBezTo>
                  <a:cubicBezTo>
                    <a:pt x="38895" y="14305"/>
                    <a:pt x="39731" y="15751"/>
                    <a:pt x="40406" y="17326"/>
                  </a:cubicBezTo>
                  <a:cubicBezTo>
                    <a:pt x="40438" y="17391"/>
                    <a:pt x="40471" y="17487"/>
                    <a:pt x="40503" y="17584"/>
                  </a:cubicBezTo>
                  <a:cubicBezTo>
                    <a:pt x="40310" y="17326"/>
                    <a:pt x="39024" y="16041"/>
                    <a:pt x="38928" y="15976"/>
                  </a:cubicBezTo>
                  <a:cubicBezTo>
                    <a:pt x="37995" y="15205"/>
                    <a:pt x="36099" y="14369"/>
                    <a:pt x="34556" y="14369"/>
                  </a:cubicBezTo>
                  <a:cubicBezTo>
                    <a:pt x="34010" y="14369"/>
                    <a:pt x="33495" y="14466"/>
                    <a:pt x="33109" y="14723"/>
                  </a:cubicBezTo>
                  <a:cubicBezTo>
                    <a:pt x="32499" y="15141"/>
                    <a:pt x="32177" y="15784"/>
                    <a:pt x="32177" y="16459"/>
                  </a:cubicBezTo>
                  <a:cubicBezTo>
                    <a:pt x="32177" y="16973"/>
                    <a:pt x="32370" y="17487"/>
                    <a:pt x="32724" y="17905"/>
                  </a:cubicBezTo>
                  <a:cubicBezTo>
                    <a:pt x="33463" y="18837"/>
                    <a:pt x="34877" y="19159"/>
                    <a:pt x="36035" y="19159"/>
                  </a:cubicBezTo>
                  <a:cubicBezTo>
                    <a:pt x="36131" y="19159"/>
                    <a:pt x="36227" y="19159"/>
                    <a:pt x="36292" y="19127"/>
                  </a:cubicBezTo>
                  <a:cubicBezTo>
                    <a:pt x="37674" y="19094"/>
                    <a:pt x="40438" y="17712"/>
                    <a:pt x="40535" y="17648"/>
                  </a:cubicBezTo>
                  <a:cubicBezTo>
                    <a:pt x="41146" y="19127"/>
                    <a:pt x="41660" y="20702"/>
                    <a:pt x="42078" y="22309"/>
                  </a:cubicBezTo>
                  <a:cubicBezTo>
                    <a:pt x="42399" y="23498"/>
                    <a:pt x="42688" y="24688"/>
                    <a:pt x="42946" y="25877"/>
                  </a:cubicBezTo>
                  <a:cubicBezTo>
                    <a:pt x="42656" y="25555"/>
                    <a:pt x="41467" y="24366"/>
                    <a:pt x="41371" y="24302"/>
                  </a:cubicBezTo>
                  <a:cubicBezTo>
                    <a:pt x="40438" y="23563"/>
                    <a:pt x="38542" y="22695"/>
                    <a:pt x="36999" y="22695"/>
                  </a:cubicBezTo>
                  <a:cubicBezTo>
                    <a:pt x="36452" y="22695"/>
                    <a:pt x="35938" y="22791"/>
                    <a:pt x="35552" y="23048"/>
                  </a:cubicBezTo>
                  <a:cubicBezTo>
                    <a:pt x="34942" y="23466"/>
                    <a:pt x="34620" y="24109"/>
                    <a:pt x="34620" y="24784"/>
                  </a:cubicBezTo>
                  <a:cubicBezTo>
                    <a:pt x="34620" y="25298"/>
                    <a:pt x="34813" y="25813"/>
                    <a:pt x="35167" y="26231"/>
                  </a:cubicBezTo>
                  <a:cubicBezTo>
                    <a:pt x="35906" y="27163"/>
                    <a:pt x="37320" y="27484"/>
                    <a:pt x="38478" y="27484"/>
                  </a:cubicBezTo>
                  <a:lnTo>
                    <a:pt x="38735" y="27484"/>
                  </a:lnTo>
                  <a:cubicBezTo>
                    <a:pt x="40085" y="27420"/>
                    <a:pt x="42721" y="26102"/>
                    <a:pt x="42946" y="26006"/>
                  </a:cubicBezTo>
                  <a:cubicBezTo>
                    <a:pt x="43074" y="26552"/>
                    <a:pt x="43203" y="27098"/>
                    <a:pt x="43299" y="27645"/>
                  </a:cubicBezTo>
                  <a:cubicBezTo>
                    <a:pt x="43685" y="29445"/>
                    <a:pt x="44039" y="31245"/>
                    <a:pt x="44456" y="33013"/>
                  </a:cubicBezTo>
                  <a:cubicBezTo>
                    <a:pt x="44585" y="33624"/>
                    <a:pt x="44746" y="34202"/>
                    <a:pt x="44939" y="34813"/>
                  </a:cubicBezTo>
                  <a:cubicBezTo>
                    <a:pt x="44489" y="34363"/>
                    <a:pt x="43653" y="33527"/>
                    <a:pt x="43589" y="33463"/>
                  </a:cubicBezTo>
                  <a:cubicBezTo>
                    <a:pt x="42656" y="32692"/>
                    <a:pt x="40728" y="31856"/>
                    <a:pt x="39217" y="31856"/>
                  </a:cubicBezTo>
                  <a:cubicBezTo>
                    <a:pt x="38638" y="31856"/>
                    <a:pt x="38156" y="31952"/>
                    <a:pt x="37738" y="32209"/>
                  </a:cubicBezTo>
                  <a:cubicBezTo>
                    <a:pt x="37128" y="32627"/>
                    <a:pt x="36838" y="33270"/>
                    <a:pt x="36838" y="33945"/>
                  </a:cubicBezTo>
                  <a:cubicBezTo>
                    <a:pt x="36838" y="34460"/>
                    <a:pt x="36999" y="34974"/>
                    <a:pt x="37353" y="35392"/>
                  </a:cubicBezTo>
                  <a:cubicBezTo>
                    <a:pt x="38124" y="36324"/>
                    <a:pt x="39538" y="36645"/>
                    <a:pt x="40696" y="36645"/>
                  </a:cubicBezTo>
                  <a:cubicBezTo>
                    <a:pt x="40792" y="36645"/>
                    <a:pt x="40856" y="36613"/>
                    <a:pt x="40953" y="36613"/>
                  </a:cubicBezTo>
                  <a:cubicBezTo>
                    <a:pt x="42142" y="36581"/>
                    <a:pt x="44392" y="35520"/>
                    <a:pt x="45035" y="35199"/>
                  </a:cubicBezTo>
                  <a:cubicBezTo>
                    <a:pt x="45292" y="36195"/>
                    <a:pt x="45614" y="37192"/>
                    <a:pt x="45935" y="38156"/>
                  </a:cubicBezTo>
                  <a:cubicBezTo>
                    <a:pt x="46096" y="38542"/>
                    <a:pt x="46224" y="38992"/>
                    <a:pt x="46385" y="39378"/>
                  </a:cubicBezTo>
                  <a:cubicBezTo>
                    <a:pt x="46482" y="39570"/>
                    <a:pt x="46546" y="39763"/>
                    <a:pt x="46642" y="39956"/>
                  </a:cubicBezTo>
                  <a:cubicBezTo>
                    <a:pt x="46417" y="39956"/>
                    <a:pt x="46289" y="39924"/>
                    <a:pt x="46289" y="39924"/>
                  </a:cubicBezTo>
                  <a:cubicBezTo>
                    <a:pt x="46289" y="39924"/>
                    <a:pt x="46289" y="40053"/>
                    <a:pt x="46289" y="40278"/>
                  </a:cubicBezTo>
                  <a:cubicBezTo>
                    <a:pt x="46289" y="40535"/>
                    <a:pt x="46289" y="40953"/>
                    <a:pt x="46321" y="41435"/>
                  </a:cubicBezTo>
                  <a:cubicBezTo>
                    <a:pt x="45292" y="40696"/>
                    <a:pt x="43910" y="40053"/>
                    <a:pt x="42785" y="40053"/>
                  </a:cubicBezTo>
                  <a:cubicBezTo>
                    <a:pt x="42431" y="40053"/>
                    <a:pt x="42110" y="40117"/>
                    <a:pt x="41821" y="40246"/>
                  </a:cubicBezTo>
                  <a:cubicBezTo>
                    <a:pt x="41017" y="40599"/>
                    <a:pt x="40631" y="41338"/>
                    <a:pt x="40631" y="42142"/>
                  </a:cubicBezTo>
                  <a:cubicBezTo>
                    <a:pt x="40631" y="42528"/>
                    <a:pt x="40728" y="42946"/>
                    <a:pt x="40953" y="43331"/>
                  </a:cubicBezTo>
                  <a:cubicBezTo>
                    <a:pt x="41017" y="43460"/>
                    <a:pt x="41113" y="43589"/>
                    <a:pt x="41242" y="43717"/>
                  </a:cubicBezTo>
                  <a:cubicBezTo>
                    <a:pt x="41435" y="45131"/>
                    <a:pt x="42238" y="46739"/>
                    <a:pt x="42946" y="47542"/>
                  </a:cubicBezTo>
                  <a:cubicBezTo>
                    <a:pt x="43010" y="47639"/>
                    <a:pt x="43942" y="48475"/>
                    <a:pt x="44392" y="48892"/>
                  </a:cubicBezTo>
                  <a:cubicBezTo>
                    <a:pt x="43942" y="48635"/>
                    <a:pt x="43492" y="48378"/>
                    <a:pt x="43010" y="48121"/>
                  </a:cubicBezTo>
                  <a:cubicBezTo>
                    <a:pt x="42335" y="47735"/>
                    <a:pt x="41628" y="47317"/>
                    <a:pt x="40953" y="46932"/>
                  </a:cubicBezTo>
                  <a:cubicBezTo>
                    <a:pt x="40599" y="46707"/>
                    <a:pt x="40246" y="46482"/>
                    <a:pt x="39892" y="46257"/>
                  </a:cubicBezTo>
                  <a:cubicBezTo>
                    <a:pt x="39506" y="46032"/>
                    <a:pt x="39185" y="45774"/>
                    <a:pt x="38863" y="45517"/>
                  </a:cubicBezTo>
                  <a:cubicBezTo>
                    <a:pt x="38349" y="45164"/>
                    <a:pt x="37835" y="44746"/>
                    <a:pt x="37353" y="44360"/>
                  </a:cubicBezTo>
                  <a:cubicBezTo>
                    <a:pt x="37770" y="43685"/>
                    <a:pt x="38992" y="41692"/>
                    <a:pt x="39153" y="40535"/>
                  </a:cubicBezTo>
                  <a:cubicBezTo>
                    <a:pt x="39217" y="40213"/>
                    <a:pt x="39249" y="39892"/>
                    <a:pt x="39249" y="39538"/>
                  </a:cubicBezTo>
                  <a:cubicBezTo>
                    <a:pt x="39249" y="38574"/>
                    <a:pt x="39024" y="37513"/>
                    <a:pt x="38349" y="36838"/>
                  </a:cubicBezTo>
                  <a:cubicBezTo>
                    <a:pt x="37899" y="36388"/>
                    <a:pt x="37288" y="36131"/>
                    <a:pt x="36710" y="36131"/>
                  </a:cubicBezTo>
                  <a:cubicBezTo>
                    <a:pt x="36131" y="36131"/>
                    <a:pt x="35552" y="36388"/>
                    <a:pt x="35135" y="36870"/>
                  </a:cubicBezTo>
                  <a:cubicBezTo>
                    <a:pt x="34749" y="37353"/>
                    <a:pt x="34588" y="38060"/>
                    <a:pt x="34588" y="38799"/>
                  </a:cubicBezTo>
                  <a:cubicBezTo>
                    <a:pt x="34588" y="40246"/>
                    <a:pt x="35135" y="41885"/>
                    <a:pt x="35713" y="42785"/>
                  </a:cubicBezTo>
                  <a:cubicBezTo>
                    <a:pt x="35745" y="42849"/>
                    <a:pt x="35938" y="43106"/>
                    <a:pt x="36195" y="43428"/>
                  </a:cubicBezTo>
                  <a:cubicBezTo>
                    <a:pt x="35745" y="43042"/>
                    <a:pt x="35263" y="42624"/>
                    <a:pt x="34781" y="42206"/>
                  </a:cubicBezTo>
                  <a:cubicBezTo>
                    <a:pt x="33431" y="40985"/>
                    <a:pt x="32113" y="39731"/>
                    <a:pt x="30795" y="38445"/>
                  </a:cubicBezTo>
                  <a:cubicBezTo>
                    <a:pt x="30506" y="38188"/>
                    <a:pt x="30249" y="37931"/>
                    <a:pt x="29959" y="37674"/>
                  </a:cubicBezTo>
                  <a:cubicBezTo>
                    <a:pt x="30313" y="37095"/>
                    <a:pt x="31663" y="34974"/>
                    <a:pt x="31856" y="33752"/>
                  </a:cubicBezTo>
                  <a:cubicBezTo>
                    <a:pt x="31888" y="33431"/>
                    <a:pt x="31920" y="33109"/>
                    <a:pt x="31920" y="32756"/>
                  </a:cubicBezTo>
                  <a:cubicBezTo>
                    <a:pt x="31920" y="31759"/>
                    <a:pt x="31695" y="30731"/>
                    <a:pt x="31020" y="30056"/>
                  </a:cubicBezTo>
                  <a:cubicBezTo>
                    <a:pt x="30570" y="29606"/>
                    <a:pt x="29991" y="29349"/>
                    <a:pt x="29381" y="29349"/>
                  </a:cubicBezTo>
                  <a:cubicBezTo>
                    <a:pt x="28802" y="29349"/>
                    <a:pt x="28256" y="29574"/>
                    <a:pt x="27838" y="30088"/>
                  </a:cubicBezTo>
                  <a:cubicBezTo>
                    <a:pt x="27420" y="30570"/>
                    <a:pt x="27259" y="31245"/>
                    <a:pt x="27259" y="32017"/>
                  </a:cubicBezTo>
                  <a:cubicBezTo>
                    <a:pt x="27259" y="33463"/>
                    <a:pt x="27838" y="35102"/>
                    <a:pt x="28384" y="36002"/>
                  </a:cubicBezTo>
                  <a:cubicBezTo>
                    <a:pt x="28416" y="36067"/>
                    <a:pt x="28674" y="36388"/>
                    <a:pt x="28963" y="36742"/>
                  </a:cubicBezTo>
                  <a:cubicBezTo>
                    <a:pt x="28224" y="36067"/>
                    <a:pt x="27484" y="35392"/>
                    <a:pt x="26745" y="34749"/>
                  </a:cubicBezTo>
                  <a:cubicBezTo>
                    <a:pt x="25427" y="33624"/>
                    <a:pt x="24077" y="32595"/>
                    <a:pt x="22663" y="31695"/>
                  </a:cubicBezTo>
                  <a:cubicBezTo>
                    <a:pt x="22791" y="31502"/>
                    <a:pt x="24430" y="29027"/>
                    <a:pt x="24623" y="27677"/>
                  </a:cubicBezTo>
                  <a:cubicBezTo>
                    <a:pt x="24688" y="27356"/>
                    <a:pt x="24720" y="27034"/>
                    <a:pt x="24720" y="26681"/>
                  </a:cubicBezTo>
                  <a:cubicBezTo>
                    <a:pt x="24720" y="25716"/>
                    <a:pt x="24463" y="24655"/>
                    <a:pt x="23820" y="23980"/>
                  </a:cubicBezTo>
                  <a:cubicBezTo>
                    <a:pt x="23370" y="23530"/>
                    <a:pt x="22759" y="23273"/>
                    <a:pt x="22180" y="23273"/>
                  </a:cubicBezTo>
                  <a:cubicBezTo>
                    <a:pt x="21602" y="23273"/>
                    <a:pt x="21023" y="23498"/>
                    <a:pt x="20605" y="24013"/>
                  </a:cubicBezTo>
                  <a:cubicBezTo>
                    <a:pt x="20220" y="24495"/>
                    <a:pt x="20059" y="25202"/>
                    <a:pt x="20059" y="25941"/>
                  </a:cubicBezTo>
                  <a:cubicBezTo>
                    <a:pt x="20059" y="27388"/>
                    <a:pt x="20605" y="29027"/>
                    <a:pt x="21184" y="29927"/>
                  </a:cubicBezTo>
                  <a:cubicBezTo>
                    <a:pt x="21248" y="30024"/>
                    <a:pt x="22180" y="31181"/>
                    <a:pt x="22502" y="31599"/>
                  </a:cubicBezTo>
                  <a:lnTo>
                    <a:pt x="22470" y="31567"/>
                  </a:lnTo>
                  <a:cubicBezTo>
                    <a:pt x="20991" y="30634"/>
                    <a:pt x="19480" y="29927"/>
                    <a:pt x="18002" y="29349"/>
                  </a:cubicBezTo>
                  <a:cubicBezTo>
                    <a:pt x="16523" y="28738"/>
                    <a:pt x="15109" y="28320"/>
                    <a:pt x="13759" y="27934"/>
                  </a:cubicBezTo>
                  <a:cubicBezTo>
                    <a:pt x="12441" y="27581"/>
                    <a:pt x="11219" y="27323"/>
                    <a:pt x="10094" y="27098"/>
                  </a:cubicBezTo>
                  <a:cubicBezTo>
                    <a:pt x="9515" y="26970"/>
                    <a:pt x="8969" y="26906"/>
                    <a:pt x="8455" y="26809"/>
                  </a:cubicBezTo>
                  <a:lnTo>
                    <a:pt x="8487" y="26777"/>
                  </a:lnTo>
                  <a:cubicBezTo>
                    <a:pt x="8487" y="26745"/>
                    <a:pt x="6655" y="25555"/>
                    <a:pt x="6526" y="25491"/>
                  </a:cubicBezTo>
                  <a:cubicBezTo>
                    <a:pt x="5722" y="25105"/>
                    <a:pt x="4340" y="24752"/>
                    <a:pt x="3087" y="24752"/>
                  </a:cubicBezTo>
                  <a:cubicBezTo>
                    <a:pt x="2090" y="24752"/>
                    <a:pt x="1126" y="24977"/>
                    <a:pt x="579" y="25523"/>
                  </a:cubicBezTo>
                  <a:cubicBezTo>
                    <a:pt x="194" y="25941"/>
                    <a:pt x="1" y="26456"/>
                    <a:pt x="1" y="26938"/>
                  </a:cubicBezTo>
                  <a:cubicBezTo>
                    <a:pt x="1" y="27613"/>
                    <a:pt x="322" y="28288"/>
                    <a:pt x="869" y="28738"/>
                  </a:cubicBezTo>
                  <a:cubicBezTo>
                    <a:pt x="1479" y="29188"/>
                    <a:pt x="2251" y="29381"/>
                    <a:pt x="3054" y="29381"/>
                  </a:cubicBezTo>
                  <a:cubicBezTo>
                    <a:pt x="3601" y="29381"/>
                    <a:pt x="4147" y="29284"/>
                    <a:pt x="4630" y="29156"/>
                  </a:cubicBezTo>
                  <a:cubicBezTo>
                    <a:pt x="5851" y="28866"/>
                    <a:pt x="7876" y="27259"/>
                    <a:pt x="8358" y="26873"/>
                  </a:cubicBezTo>
                  <a:cubicBezTo>
                    <a:pt x="8905" y="26970"/>
                    <a:pt x="9451" y="27066"/>
                    <a:pt x="10094" y="27227"/>
                  </a:cubicBezTo>
                  <a:cubicBezTo>
                    <a:pt x="11187" y="27452"/>
                    <a:pt x="12408" y="27741"/>
                    <a:pt x="13726" y="28127"/>
                  </a:cubicBezTo>
                  <a:cubicBezTo>
                    <a:pt x="14080" y="28256"/>
                    <a:pt x="14434" y="28384"/>
                    <a:pt x="14819" y="28481"/>
                  </a:cubicBezTo>
                  <a:cubicBezTo>
                    <a:pt x="14144" y="28416"/>
                    <a:pt x="13276" y="28320"/>
                    <a:pt x="13180" y="28320"/>
                  </a:cubicBezTo>
                  <a:lnTo>
                    <a:pt x="13148" y="28320"/>
                  </a:lnTo>
                  <a:cubicBezTo>
                    <a:pt x="11541" y="28352"/>
                    <a:pt x="8423" y="29381"/>
                    <a:pt x="7908" y="31116"/>
                  </a:cubicBezTo>
                  <a:cubicBezTo>
                    <a:pt x="7844" y="31309"/>
                    <a:pt x="7812" y="31502"/>
                    <a:pt x="7812" y="31695"/>
                  </a:cubicBezTo>
                  <a:cubicBezTo>
                    <a:pt x="7812" y="32724"/>
                    <a:pt x="8583" y="33592"/>
                    <a:pt x="9644" y="33817"/>
                  </a:cubicBezTo>
                  <a:cubicBezTo>
                    <a:pt x="9805" y="33817"/>
                    <a:pt x="9966" y="33849"/>
                    <a:pt x="10126" y="33849"/>
                  </a:cubicBezTo>
                  <a:cubicBezTo>
                    <a:pt x="11219" y="33849"/>
                    <a:pt x="12376" y="33174"/>
                    <a:pt x="13180" y="32467"/>
                  </a:cubicBezTo>
                  <a:cubicBezTo>
                    <a:pt x="14112" y="31599"/>
                    <a:pt x="15205" y="29220"/>
                    <a:pt x="15430" y="28674"/>
                  </a:cubicBezTo>
                  <a:cubicBezTo>
                    <a:pt x="16234" y="28963"/>
                    <a:pt x="17069" y="29252"/>
                    <a:pt x="17905" y="29606"/>
                  </a:cubicBezTo>
                  <a:cubicBezTo>
                    <a:pt x="19320" y="30249"/>
                    <a:pt x="20830" y="30956"/>
                    <a:pt x="22245" y="31920"/>
                  </a:cubicBezTo>
                  <a:cubicBezTo>
                    <a:pt x="22341" y="31952"/>
                    <a:pt x="22405" y="32017"/>
                    <a:pt x="22470" y="32081"/>
                  </a:cubicBezTo>
                  <a:cubicBezTo>
                    <a:pt x="22148" y="31984"/>
                    <a:pt x="20380" y="31599"/>
                    <a:pt x="20252" y="31599"/>
                  </a:cubicBezTo>
                  <a:cubicBezTo>
                    <a:pt x="20123" y="31599"/>
                    <a:pt x="19962" y="31567"/>
                    <a:pt x="19770" y="31567"/>
                  </a:cubicBezTo>
                  <a:cubicBezTo>
                    <a:pt x="18098" y="31567"/>
                    <a:pt x="15366" y="32274"/>
                    <a:pt x="14723" y="33784"/>
                  </a:cubicBezTo>
                  <a:cubicBezTo>
                    <a:pt x="14594" y="34042"/>
                    <a:pt x="14562" y="34331"/>
                    <a:pt x="14562" y="34588"/>
                  </a:cubicBezTo>
                  <a:cubicBezTo>
                    <a:pt x="14562" y="35520"/>
                    <a:pt x="15205" y="36356"/>
                    <a:pt x="16137" y="36645"/>
                  </a:cubicBezTo>
                  <a:cubicBezTo>
                    <a:pt x="16394" y="36742"/>
                    <a:pt x="16684" y="36774"/>
                    <a:pt x="16941" y="36774"/>
                  </a:cubicBezTo>
                  <a:cubicBezTo>
                    <a:pt x="17969" y="36774"/>
                    <a:pt x="19030" y="36260"/>
                    <a:pt x="19802" y="35713"/>
                  </a:cubicBezTo>
                  <a:cubicBezTo>
                    <a:pt x="20959" y="34877"/>
                    <a:pt x="22470" y="32209"/>
                    <a:pt x="22534" y="32113"/>
                  </a:cubicBezTo>
                  <a:cubicBezTo>
                    <a:pt x="23852" y="33013"/>
                    <a:pt x="25138" y="34042"/>
                    <a:pt x="26391" y="35135"/>
                  </a:cubicBezTo>
                  <a:cubicBezTo>
                    <a:pt x="27323" y="35938"/>
                    <a:pt x="28191" y="36806"/>
                    <a:pt x="29091" y="37674"/>
                  </a:cubicBezTo>
                  <a:cubicBezTo>
                    <a:pt x="28674" y="37545"/>
                    <a:pt x="27002" y="37224"/>
                    <a:pt x="26906" y="37192"/>
                  </a:cubicBezTo>
                  <a:lnTo>
                    <a:pt x="26423" y="37192"/>
                  </a:lnTo>
                  <a:cubicBezTo>
                    <a:pt x="24720" y="37192"/>
                    <a:pt x="21988" y="37867"/>
                    <a:pt x="21345" y="39378"/>
                  </a:cubicBezTo>
                  <a:cubicBezTo>
                    <a:pt x="21248" y="39635"/>
                    <a:pt x="21184" y="39924"/>
                    <a:pt x="21184" y="40181"/>
                  </a:cubicBezTo>
                  <a:cubicBezTo>
                    <a:pt x="21184" y="41113"/>
                    <a:pt x="21859" y="41949"/>
                    <a:pt x="22791" y="42238"/>
                  </a:cubicBezTo>
                  <a:cubicBezTo>
                    <a:pt x="23048" y="42335"/>
                    <a:pt x="23305" y="42367"/>
                    <a:pt x="23563" y="42367"/>
                  </a:cubicBezTo>
                  <a:cubicBezTo>
                    <a:pt x="24591" y="42367"/>
                    <a:pt x="25652" y="41853"/>
                    <a:pt x="26456" y="41306"/>
                  </a:cubicBezTo>
                  <a:cubicBezTo>
                    <a:pt x="27548" y="40503"/>
                    <a:pt x="29027" y="37963"/>
                    <a:pt x="29156" y="37738"/>
                  </a:cubicBezTo>
                  <a:cubicBezTo>
                    <a:pt x="29541" y="38124"/>
                    <a:pt x="29959" y="38510"/>
                    <a:pt x="30345" y="38928"/>
                  </a:cubicBezTo>
                  <a:cubicBezTo>
                    <a:pt x="31663" y="40213"/>
                    <a:pt x="32949" y="41499"/>
                    <a:pt x="34267" y="42753"/>
                  </a:cubicBezTo>
                  <a:cubicBezTo>
                    <a:pt x="34717" y="43203"/>
                    <a:pt x="35199" y="43589"/>
                    <a:pt x="35649" y="44006"/>
                  </a:cubicBezTo>
                  <a:cubicBezTo>
                    <a:pt x="35038" y="43878"/>
                    <a:pt x="33881" y="43621"/>
                    <a:pt x="33784" y="43621"/>
                  </a:cubicBezTo>
                  <a:cubicBezTo>
                    <a:pt x="33624" y="43621"/>
                    <a:pt x="33463" y="43589"/>
                    <a:pt x="33302" y="43589"/>
                  </a:cubicBezTo>
                  <a:cubicBezTo>
                    <a:pt x="31599" y="43589"/>
                    <a:pt x="28899" y="44296"/>
                    <a:pt x="28256" y="45807"/>
                  </a:cubicBezTo>
                  <a:cubicBezTo>
                    <a:pt x="28127" y="46064"/>
                    <a:pt x="28063" y="46353"/>
                    <a:pt x="28063" y="46610"/>
                  </a:cubicBezTo>
                  <a:cubicBezTo>
                    <a:pt x="28095" y="47542"/>
                    <a:pt x="28738" y="48378"/>
                    <a:pt x="29670" y="48667"/>
                  </a:cubicBezTo>
                  <a:cubicBezTo>
                    <a:pt x="29927" y="48732"/>
                    <a:pt x="30184" y="48796"/>
                    <a:pt x="30474" y="48796"/>
                  </a:cubicBezTo>
                  <a:cubicBezTo>
                    <a:pt x="31502" y="48796"/>
                    <a:pt x="32563" y="48282"/>
                    <a:pt x="33334" y="47735"/>
                  </a:cubicBezTo>
                  <a:cubicBezTo>
                    <a:pt x="34331" y="47028"/>
                    <a:pt x="35617" y="44906"/>
                    <a:pt x="35970" y="44296"/>
                  </a:cubicBezTo>
                  <a:cubicBezTo>
                    <a:pt x="36742" y="44971"/>
                    <a:pt x="37545" y="45614"/>
                    <a:pt x="38349" y="46224"/>
                  </a:cubicBezTo>
                  <a:cubicBezTo>
                    <a:pt x="38703" y="46482"/>
                    <a:pt x="39024" y="46771"/>
                    <a:pt x="39378" y="46996"/>
                  </a:cubicBezTo>
                  <a:cubicBezTo>
                    <a:pt x="39731" y="47221"/>
                    <a:pt x="40085" y="47478"/>
                    <a:pt x="40438" y="47703"/>
                  </a:cubicBezTo>
                  <a:cubicBezTo>
                    <a:pt x="41178" y="48153"/>
                    <a:pt x="41853" y="48571"/>
                    <a:pt x="42528" y="48957"/>
                  </a:cubicBezTo>
                  <a:cubicBezTo>
                    <a:pt x="42881" y="49182"/>
                    <a:pt x="43203" y="49375"/>
                    <a:pt x="43556" y="49567"/>
                  </a:cubicBezTo>
                  <a:cubicBezTo>
                    <a:pt x="42946" y="49310"/>
                    <a:pt x="41949" y="48957"/>
                    <a:pt x="41853" y="48925"/>
                  </a:cubicBezTo>
                  <a:cubicBezTo>
                    <a:pt x="41403" y="48828"/>
                    <a:pt x="40792" y="48764"/>
                    <a:pt x="40149" y="48764"/>
                  </a:cubicBezTo>
                  <a:cubicBezTo>
                    <a:pt x="38574" y="48764"/>
                    <a:pt x="36742" y="49150"/>
                    <a:pt x="36067" y="50242"/>
                  </a:cubicBezTo>
                  <a:cubicBezTo>
                    <a:pt x="35842" y="50596"/>
                    <a:pt x="35745" y="50950"/>
                    <a:pt x="35745" y="51303"/>
                  </a:cubicBezTo>
                  <a:cubicBezTo>
                    <a:pt x="35745" y="52139"/>
                    <a:pt x="36260" y="52910"/>
                    <a:pt x="37031" y="53296"/>
                  </a:cubicBezTo>
                  <a:cubicBezTo>
                    <a:pt x="37417" y="53489"/>
                    <a:pt x="37867" y="53553"/>
                    <a:pt x="38317" y="53553"/>
                  </a:cubicBezTo>
                  <a:cubicBezTo>
                    <a:pt x="39185" y="53553"/>
                    <a:pt x="40085" y="53264"/>
                    <a:pt x="40792" y="52910"/>
                  </a:cubicBezTo>
                  <a:cubicBezTo>
                    <a:pt x="41981" y="52300"/>
                    <a:pt x="43781" y="50082"/>
                    <a:pt x="44006" y="49825"/>
                  </a:cubicBezTo>
                  <a:cubicBezTo>
                    <a:pt x="44842" y="50307"/>
                    <a:pt x="45646" y="50757"/>
                    <a:pt x="46417" y="51143"/>
                  </a:cubicBezTo>
                  <a:cubicBezTo>
                    <a:pt x="48474" y="52268"/>
                    <a:pt x="50275" y="53135"/>
                    <a:pt x="51689" y="53811"/>
                  </a:cubicBezTo>
                  <a:cubicBezTo>
                    <a:pt x="56189" y="57700"/>
                    <a:pt x="62586" y="58150"/>
                    <a:pt x="62586" y="58150"/>
                  </a:cubicBezTo>
                  <a:cubicBezTo>
                    <a:pt x="62586" y="58150"/>
                    <a:pt x="62586" y="58021"/>
                    <a:pt x="62586" y="57764"/>
                  </a:cubicBezTo>
                  <a:cubicBezTo>
                    <a:pt x="62586" y="56189"/>
                    <a:pt x="62329" y="49857"/>
                    <a:pt x="58407" y="45485"/>
                  </a:cubicBezTo>
                  <a:cubicBezTo>
                    <a:pt x="56800" y="43653"/>
                    <a:pt x="54743" y="42431"/>
                    <a:pt x="52814" y="41596"/>
                  </a:cubicBezTo>
                  <a:cubicBezTo>
                    <a:pt x="52943" y="41467"/>
                    <a:pt x="53039" y="41306"/>
                    <a:pt x="53135" y="41178"/>
                  </a:cubicBezTo>
                  <a:cubicBezTo>
                    <a:pt x="53650" y="40406"/>
                    <a:pt x="54100" y="39378"/>
                    <a:pt x="54100" y="38413"/>
                  </a:cubicBezTo>
                  <a:cubicBezTo>
                    <a:pt x="54100" y="38092"/>
                    <a:pt x="54035" y="37770"/>
                    <a:pt x="53939" y="37481"/>
                  </a:cubicBezTo>
                  <a:cubicBezTo>
                    <a:pt x="53618" y="36581"/>
                    <a:pt x="52782" y="35970"/>
                    <a:pt x="51882" y="35970"/>
                  </a:cubicBezTo>
                  <a:cubicBezTo>
                    <a:pt x="51625" y="35970"/>
                    <a:pt x="51303" y="36035"/>
                    <a:pt x="51046" y="36163"/>
                  </a:cubicBezTo>
                  <a:cubicBezTo>
                    <a:pt x="49792" y="36742"/>
                    <a:pt x="49182" y="38767"/>
                    <a:pt x="49053" y="40374"/>
                  </a:cubicBezTo>
                  <a:cubicBezTo>
                    <a:pt x="48539" y="40278"/>
                    <a:pt x="48089" y="40181"/>
                    <a:pt x="47703" y="40117"/>
                  </a:cubicBezTo>
                  <a:cubicBezTo>
                    <a:pt x="47542" y="39763"/>
                    <a:pt x="47382" y="39378"/>
                    <a:pt x="47221" y="38992"/>
                  </a:cubicBezTo>
                  <a:cubicBezTo>
                    <a:pt x="47028" y="38606"/>
                    <a:pt x="46899" y="38220"/>
                    <a:pt x="46739" y="37835"/>
                  </a:cubicBezTo>
                  <a:cubicBezTo>
                    <a:pt x="46546" y="37256"/>
                    <a:pt x="46321" y="36645"/>
                    <a:pt x="46128" y="36035"/>
                  </a:cubicBezTo>
                  <a:cubicBezTo>
                    <a:pt x="46867" y="35713"/>
                    <a:pt x="48989" y="34717"/>
                    <a:pt x="49760" y="33849"/>
                  </a:cubicBezTo>
                  <a:cubicBezTo>
                    <a:pt x="50467" y="33077"/>
                    <a:pt x="51175" y="31920"/>
                    <a:pt x="51175" y="30795"/>
                  </a:cubicBezTo>
                  <a:cubicBezTo>
                    <a:pt x="51175" y="30634"/>
                    <a:pt x="51142" y="30474"/>
                    <a:pt x="51110" y="30313"/>
                  </a:cubicBezTo>
                  <a:cubicBezTo>
                    <a:pt x="50917" y="29284"/>
                    <a:pt x="50050" y="28481"/>
                    <a:pt x="49021" y="28481"/>
                  </a:cubicBezTo>
                  <a:cubicBezTo>
                    <a:pt x="48828" y="28481"/>
                    <a:pt x="48635" y="28513"/>
                    <a:pt x="48442" y="28577"/>
                  </a:cubicBezTo>
                  <a:cubicBezTo>
                    <a:pt x="46707" y="29091"/>
                    <a:pt x="45678" y="32209"/>
                    <a:pt x="45646" y="33817"/>
                  </a:cubicBezTo>
                  <a:cubicBezTo>
                    <a:pt x="45646" y="33881"/>
                    <a:pt x="45678" y="34234"/>
                    <a:pt x="45710" y="34620"/>
                  </a:cubicBezTo>
                  <a:cubicBezTo>
                    <a:pt x="45517" y="34042"/>
                    <a:pt x="45356" y="33431"/>
                    <a:pt x="45196" y="32820"/>
                  </a:cubicBezTo>
                  <a:cubicBezTo>
                    <a:pt x="44746" y="31084"/>
                    <a:pt x="44328" y="29284"/>
                    <a:pt x="43942" y="27484"/>
                  </a:cubicBezTo>
                  <a:cubicBezTo>
                    <a:pt x="43846" y="27131"/>
                    <a:pt x="43749" y="26745"/>
                    <a:pt x="43653" y="26391"/>
                  </a:cubicBezTo>
                  <a:cubicBezTo>
                    <a:pt x="44264" y="26102"/>
                    <a:pt x="46578" y="25073"/>
                    <a:pt x="47414" y="24141"/>
                  </a:cubicBezTo>
                  <a:cubicBezTo>
                    <a:pt x="48121" y="23370"/>
                    <a:pt x="48796" y="22212"/>
                    <a:pt x="48796" y="21087"/>
                  </a:cubicBezTo>
                  <a:cubicBezTo>
                    <a:pt x="48796" y="20927"/>
                    <a:pt x="48796" y="20766"/>
                    <a:pt x="48764" y="20605"/>
                  </a:cubicBezTo>
                  <a:cubicBezTo>
                    <a:pt x="48571" y="19577"/>
                    <a:pt x="47671" y="18773"/>
                    <a:pt x="46674" y="18773"/>
                  </a:cubicBezTo>
                  <a:cubicBezTo>
                    <a:pt x="46482" y="18773"/>
                    <a:pt x="46289" y="18805"/>
                    <a:pt x="46096" y="18869"/>
                  </a:cubicBezTo>
                  <a:cubicBezTo>
                    <a:pt x="44328" y="19384"/>
                    <a:pt x="43299" y="22502"/>
                    <a:pt x="43267" y="24141"/>
                  </a:cubicBezTo>
                  <a:cubicBezTo>
                    <a:pt x="43267" y="24205"/>
                    <a:pt x="43299" y="24591"/>
                    <a:pt x="43364" y="25041"/>
                  </a:cubicBezTo>
                  <a:cubicBezTo>
                    <a:pt x="43106" y="24077"/>
                    <a:pt x="42881" y="23113"/>
                    <a:pt x="42592" y="22180"/>
                  </a:cubicBezTo>
                  <a:cubicBezTo>
                    <a:pt x="42110" y="20509"/>
                    <a:pt x="41563" y="18902"/>
                    <a:pt x="40888" y="17391"/>
                  </a:cubicBezTo>
                  <a:cubicBezTo>
                    <a:pt x="41081" y="17294"/>
                    <a:pt x="43814" y="16137"/>
                    <a:pt x="44746" y="15109"/>
                  </a:cubicBezTo>
                  <a:cubicBezTo>
                    <a:pt x="45453" y="14305"/>
                    <a:pt x="46128" y="13180"/>
                    <a:pt x="46128" y="12055"/>
                  </a:cubicBezTo>
                  <a:cubicBezTo>
                    <a:pt x="46128" y="11894"/>
                    <a:pt x="46128" y="11733"/>
                    <a:pt x="46096" y="11573"/>
                  </a:cubicBezTo>
                  <a:cubicBezTo>
                    <a:pt x="45903" y="10544"/>
                    <a:pt x="45003" y="9740"/>
                    <a:pt x="44006" y="9740"/>
                  </a:cubicBezTo>
                  <a:cubicBezTo>
                    <a:pt x="43814" y="9740"/>
                    <a:pt x="43621" y="9773"/>
                    <a:pt x="43396" y="9837"/>
                  </a:cubicBezTo>
                  <a:cubicBezTo>
                    <a:pt x="41660" y="10351"/>
                    <a:pt x="40631" y="13469"/>
                    <a:pt x="40599" y="15076"/>
                  </a:cubicBezTo>
                  <a:cubicBezTo>
                    <a:pt x="40599" y="15233"/>
                    <a:pt x="40721" y="16606"/>
                    <a:pt x="40787" y="17154"/>
                  </a:cubicBezTo>
                  <a:lnTo>
                    <a:pt x="40787" y="17154"/>
                  </a:lnTo>
                  <a:cubicBezTo>
                    <a:pt x="40048" y="15552"/>
                    <a:pt x="39183" y="14141"/>
                    <a:pt x="38285" y="12826"/>
                  </a:cubicBezTo>
                  <a:cubicBezTo>
                    <a:pt x="37385" y="11540"/>
                    <a:pt x="36420" y="10383"/>
                    <a:pt x="35520" y="9323"/>
                  </a:cubicBezTo>
                  <a:cubicBezTo>
                    <a:pt x="34620" y="8294"/>
                    <a:pt x="33720" y="7394"/>
                    <a:pt x="32949" y="6622"/>
                  </a:cubicBezTo>
                  <a:cubicBezTo>
                    <a:pt x="32499" y="6172"/>
                    <a:pt x="32113" y="5819"/>
                    <a:pt x="31727" y="5465"/>
                  </a:cubicBezTo>
                  <a:lnTo>
                    <a:pt x="31759" y="5465"/>
                  </a:lnTo>
                  <a:cubicBezTo>
                    <a:pt x="31759" y="5369"/>
                    <a:pt x="30924" y="3408"/>
                    <a:pt x="30827" y="3311"/>
                  </a:cubicBezTo>
                  <a:cubicBezTo>
                    <a:pt x="30088" y="2026"/>
                    <a:pt x="27999" y="1"/>
                    <a:pt x="26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38" name="Google Shape;1938;p52"/>
            <p:cNvSpPr/>
            <p:nvPr/>
          </p:nvSpPr>
          <p:spPr>
            <a:xfrm>
              <a:off x="3261100" y="1467650"/>
              <a:ext cx="423525" cy="439600"/>
            </a:xfrm>
            <a:custGeom>
              <a:avLst/>
              <a:gdLst/>
              <a:ahLst/>
              <a:cxnLst/>
              <a:rect l="l" t="t" r="r" b="b"/>
              <a:pathLst>
                <a:path w="16941" h="17584" extrusionOk="0">
                  <a:moveTo>
                    <a:pt x="16941" y="0"/>
                  </a:moveTo>
                  <a:cubicBezTo>
                    <a:pt x="16941" y="0"/>
                    <a:pt x="9323" y="225"/>
                    <a:pt x="4630" y="5079"/>
                  </a:cubicBezTo>
                  <a:cubicBezTo>
                    <a:pt x="65" y="9836"/>
                    <a:pt x="1" y="17230"/>
                    <a:pt x="1" y="17583"/>
                  </a:cubicBezTo>
                  <a:cubicBezTo>
                    <a:pt x="1" y="17583"/>
                    <a:pt x="7651" y="17358"/>
                    <a:pt x="12344" y="12504"/>
                  </a:cubicBezTo>
                  <a:cubicBezTo>
                    <a:pt x="16909" y="7747"/>
                    <a:pt x="16941" y="354"/>
                    <a:pt x="169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39" name="Google Shape;1939;p52"/>
            <p:cNvSpPr/>
            <p:nvPr/>
          </p:nvSpPr>
          <p:spPr>
            <a:xfrm>
              <a:off x="2983875" y="802250"/>
              <a:ext cx="389775" cy="1053550"/>
            </a:xfrm>
            <a:custGeom>
              <a:avLst/>
              <a:gdLst/>
              <a:ahLst/>
              <a:cxnLst/>
              <a:rect l="l" t="t" r="r" b="b"/>
              <a:pathLst>
                <a:path w="15591" h="42142" extrusionOk="0">
                  <a:moveTo>
                    <a:pt x="7458" y="0"/>
                  </a:moveTo>
                  <a:lnTo>
                    <a:pt x="7522" y="14433"/>
                  </a:lnTo>
                  <a:lnTo>
                    <a:pt x="7522" y="14433"/>
                  </a:lnTo>
                  <a:lnTo>
                    <a:pt x="2764" y="10319"/>
                  </a:lnTo>
                  <a:lnTo>
                    <a:pt x="2443" y="10672"/>
                  </a:lnTo>
                  <a:lnTo>
                    <a:pt x="7522" y="15076"/>
                  </a:lnTo>
                  <a:lnTo>
                    <a:pt x="7586" y="25427"/>
                  </a:lnTo>
                  <a:lnTo>
                    <a:pt x="322" y="18998"/>
                  </a:lnTo>
                  <a:lnTo>
                    <a:pt x="0" y="19351"/>
                  </a:lnTo>
                  <a:lnTo>
                    <a:pt x="7586" y="26070"/>
                  </a:lnTo>
                  <a:lnTo>
                    <a:pt x="7618" y="35456"/>
                  </a:lnTo>
                  <a:lnTo>
                    <a:pt x="2186" y="31181"/>
                  </a:lnTo>
                  <a:lnTo>
                    <a:pt x="1864" y="31566"/>
                  </a:lnTo>
                  <a:lnTo>
                    <a:pt x="7618" y="36067"/>
                  </a:lnTo>
                  <a:lnTo>
                    <a:pt x="7650" y="42142"/>
                  </a:lnTo>
                  <a:lnTo>
                    <a:pt x="8133" y="42110"/>
                  </a:lnTo>
                  <a:lnTo>
                    <a:pt x="8068" y="31534"/>
                  </a:lnTo>
                  <a:lnTo>
                    <a:pt x="15590" y="24784"/>
                  </a:lnTo>
                  <a:lnTo>
                    <a:pt x="15269" y="24430"/>
                  </a:lnTo>
                  <a:lnTo>
                    <a:pt x="8068" y="30891"/>
                  </a:lnTo>
                  <a:lnTo>
                    <a:pt x="8036" y="22052"/>
                  </a:lnTo>
                  <a:lnTo>
                    <a:pt x="8068" y="22084"/>
                  </a:lnTo>
                  <a:lnTo>
                    <a:pt x="14433" y="12794"/>
                  </a:lnTo>
                  <a:lnTo>
                    <a:pt x="14047" y="12505"/>
                  </a:lnTo>
                  <a:lnTo>
                    <a:pt x="8036" y="21280"/>
                  </a:lnTo>
                  <a:lnTo>
                    <a:pt x="79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40" name="Google Shape;1940;p52"/>
            <p:cNvSpPr/>
            <p:nvPr/>
          </p:nvSpPr>
          <p:spPr>
            <a:xfrm>
              <a:off x="2682500" y="1458000"/>
              <a:ext cx="415500" cy="463700"/>
            </a:xfrm>
            <a:custGeom>
              <a:avLst/>
              <a:gdLst/>
              <a:ahLst/>
              <a:cxnLst/>
              <a:rect l="l" t="t" r="r" b="b"/>
              <a:pathLst>
                <a:path w="16620" h="18548" extrusionOk="0">
                  <a:moveTo>
                    <a:pt x="355" y="0"/>
                  </a:moveTo>
                  <a:lnTo>
                    <a:pt x="1" y="322"/>
                  </a:lnTo>
                  <a:lnTo>
                    <a:pt x="5433" y="6397"/>
                  </a:lnTo>
                  <a:lnTo>
                    <a:pt x="1994" y="6461"/>
                  </a:lnTo>
                  <a:lnTo>
                    <a:pt x="1994" y="6944"/>
                  </a:lnTo>
                  <a:lnTo>
                    <a:pt x="5851" y="6879"/>
                  </a:lnTo>
                  <a:lnTo>
                    <a:pt x="9676" y="11154"/>
                  </a:lnTo>
                  <a:lnTo>
                    <a:pt x="4276" y="11154"/>
                  </a:lnTo>
                  <a:lnTo>
                    <a:pt x="4276" y="11637"/>
                  </a:lnTo>
                  <a:lnTo>
                    <a:pt x="10094" y="11637"/>
                  </a:lnTo>
                  <a:lnTo>
                    <a:pt x="13566" y="15494"/>
                  </a:lnTo>
                  <a:lnTo>
                    <a:pt x="9773" y="15719"/>
                  </a:lnTo>
                  <a:lnTo>
                    <a:pt x="9805" y="16201"/>
                  </a:lnTo>
                  <a:lnTo>
                    <a:pt x="13952" y="15976"/>
                  </a:lnTo>
                  <a:lnTo>
                    <a:pt x="16266" y="18548"/>
                  </a:lnTo>
                  <a:lnTo>
                    <a:pt x="16620" y="18226"/>
                  </a:lnTo>
                  <a:lnTo>
                    <a:pt x="12569" y="13662"/>
                  </a:lnTo>
                  <a:lnTo>
                    <a:pt x="13212" y="7908"/>
                  </a:lnTo>
                  <a:lnTo>
                    <a:pt x="12730" y="7844"/>
                  </a:lnTo>
                  <a:lnTo>
                    <a:pt x="12152" y="13212"/>
                  </a:lnTo>
                  <a:lnTo>
                    <a:pt x="8905" y="9579"/>
                  </a:lnTo>
                  <a:lnTo>
                    <a:pt x="8937" y="9579"/>
                  </a:lnTo>
                  <a:lnTo>
                    <a:pt x="8101" y="3118"/>
                  </a:lnTo>
                  <a:lnTo>
                    <a:pt x="7619" y="3183"/>
                  </a:lnTo>
                  <a:lnTo>
                    <a:pt x="8358" y="8969"/>
                  </a:lnTo>
                  <a:lnTo>
                    <a:pt x="35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41" name="Google Shape;1941;p52"/>
            <p:cNvSpPr/>
            <p:nvPr/>
          </p:nvSpPr>
          <p:spPr>
            <a:xfrm>
              <a:off x="3257100" y="1463625"/>
              <a:ext cx="432350" cy="447625"/>
            </a:xfrm>
            <a:custGeom>
              <a:avLst/>
              <a:gdLst/>
              <a:ahLst/>
              <a:cxnLst/>
              <a:rect l="l" t="t" r="r" b="b"/>
              <a:pathLst>
                <a:path w="17294" h="17905" extrusionOk="0">
                  <a:moveTo>
                    <a:pt x="16940" y="0"/>
                  </a:moveTo>
                  <a:lnTo>
                    <a:pt x="11283" y="5851"/>
                  </a:lnTo>
                  <a:lnTo>
                    <a:pt x="10994" y="2443"/>
                  </a:lnTo>
                  <a:lnTo>
                    <a:pt x="10511" y="2475"/>
                  </a:lnTo>
                  <a:lnTo>
                    <a:pt x="10833" y="6333"/>
                  </a:lnTo>
                  <a:lnTo>
                    <a:pt x="6879" y="10447"/>
                  </a:lnTo>
                  <a:lnTo>
                    <a:pt x="6461" y="5079"/>
                  </a:lnTo>
                  <a:lnTo>
                    <a:pt x="5979" y="5111"/>
                  </a:lnTo>
                  <a:lnTo>
                    <a:pt x="6429" y="10897"/>
                  </a:lnTo>
                  <a:lnTo>
                    <a:pt x="2829" y="14658"/>
                  </a:lnTo>
                  <a:lnTo>
                    <a:pt x="2315" y="10865"/>
                  </a:lnTo>
                  <a:lnTo>
                    <a:pt x="1832" y="10962"/>
                  </a:lnTo>
                  <a:lnTo>
                    <a:pt x="2411" y="15076"/>
                  </a:lnTo>
                  <a:lnTo>
                    <a:pt x="0" y="17583"/>
                  </a:lnTo>
                  <a:lnTo>
                    <a:pt x="354" y="17905"/>
                  </a:lnTo>
                  <a:lnTo>
                    <a:pt x="4565" y="13533"/>
                  </a:lnTo>
                  <a:lnTo>
                    <a:pt x="10383" y="13758"/>
                  </a:lnTo>
                  <a:lnTo>
                    <a:pt x="10383" y="13276"/>
                  </a:lnTo>
                  <a:lnTo>
                    <a:pt x="5015" y="13051"/>
                  </a:lnTo>
                  <a:lnTo>
                    <a:pt x="8390" y="9579"/>
                  </a:lnTo>
                  <a:lnTo>
                    <a:pt x="14754" y="8294"/>
                  </a:lnTo>
                  <a:lnTo>
                    <a:pt x="14658" y="7811"/>
                  </a:lnTo>
                  <a:lnTo>
                    <a:pt x="8968" y="8969"/>
                  </a:lnTo>
                  <a:lnTo>
                    <a:pt x="8968" y="8969"/>
                  </a:lnTo>
                  <a:lnTo>
                    <a:pt x="17294" y="322"/>
                  </a:lnTo>
                  <a:lnTo>
                    <a:pt x="169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42" name="Google Shape;1942;p52"/>
            <p:cNvSpPr/>
            <p:nvPr/>
          </p:nvSpPr>
          <p:spPr>
            <a:xfrm>
              <a:off x="3434700" y="1007975"/>
              <a:ext cx="226625" cy="229850"/>
            </a:xfrm>
            <a:custGeom>
              <a:avLst/>
              <a:gdLst/>
              <a:ahLst/>
              <a:cxnLst/>
              <a:rect l="l" t="t" r="r" b="b"/>
              <a:pathLst>
                <a:path w="9065" h="9194" extrusionOk="0">
                  <a:moveTo>
                    <a:pt x="4532" y="0"/>
                  </a:moveTo>
                  <a:cubicBezTo>
                    <a:pt x="2025" y="0"/>
                    <a:pt x="0" y="2058"/>
                    <a:pt x="0" y="4597"/>
                  </a:cubicBezTo>
                  <a:cubicBezTo>
                    <a:pt x="0" y="7137"/>
                    <a:pt x="2025" y="9194"/>
                    <a:pt x="4532" y="9194"/>
                  </a:cubicBezTo>
                  <a:cubicBezTo>
                    <a:pt x="7040" y="9194"/>
                    <a:pt x="9065" y="7137"/>
                    <a:pt x="9065" y="4597"/>
                  </a:cubicBezTo>
                  <a:cubicBezTo>
                    <a:pt x="9065" y="2058"/>
                    <a:pt x="7040" y="0"/>
                    <a:pt x="45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43" name="Google Shape;1943;p52"/>
            <p:cNvSpPr/>
            <p:nvPr/>
          </p:nvSpPr>
          <p:spPr>
            <a:xfrm>
              <a:off x="3428250" y="1001550"/>
              <a:ext cx="240325" cy="242700"/>
            </a:xfrm>
            <a:custGeom>
              <a:avLst/>
              <a:gdLst/>
              <a:ahLst/>
              <a:cxnLst/>
              <a:rect l="l" t="t" r="r" b="b"/>
              <a:pathLst>
                <a:path w="9613" h="9708" extrusionOk="0">
                  <a:moveTo>
                    <a:pt x="4790" y="547"/>
                  </a:moveTo>
                  <a:cubicBezTo>
                    <a:pt x="5980" y="547"/>
                    <a:pt x="7041" y="1029"/>
                    <a:pt x="7812" y="1800"/>
                  </a:cubicBezTo>
                  <a:cubicBezTo>
                    <a:pt x="8583" y="2572"/>
                    <a:pt x="9066" y="3665"/>
                    <a:pt x="9066" y="4854"/>
                  </a:cubicBezTo>
                  <a:cubicBezTo>
                    <a:pt x="9066" y="6043"/>
                    <a:pt x="8583" y="7136"/>
                    <a:pt x="7812" y="7908"/>
                  </a:cubicBezTo>
                  <a:cubicBezTo>
                    <a:pt x="7041" y="8679"/>
                    <a:pt x="5980" y="9161"/>
                    <a:pt x="4790" y="9161"/>
                  </a:cubicBezTo>
                  <a:cubicBezTo>
                    <a:pt x="3633" y="9161"/>
                    <a:pt x="2540" y="8679"/>
                    <a:pt x="1769" y="7908"/>
                  </a:cubicBezTo>
                  <a:cubicBezTo>
                    <a:pt x="997" y="7136"/>
                    <a:pt x="515" y="6043"/>
                    <a:pt x="515" y="4854"/>
                  </a:cubicBezTo>
                  <a:cubicBezTo>
                    <a:pt x="515" y="3665"/>
                    <a:pt x="997" y="2572"/>
                    <a:pt x="1769" y="1800"/>
                  </a:cubicBezTo>
                  <a:cubicBezTo>
                    <a:pt x="2540" y="1029"/>
                    <a:pt x="3633" y="547"/>
                    <a:pt x="4790" y="547"/>
                  </a:cubicBezTo>
                  <a:close/>
                  <a:moveTo>
                    <a:pt x="4790" y="0"/>
                  </a:moveTo>
                  <a:cubicBezTo>
                    <a:pt x="3473" y="0"/>
                    <a:pt x="2251" y="547"/>
                    <a:pt x="1383" y="1415"/>
                  </a:cubicBezTo>
                  <a:cubicBezTo>
                    <a:pt x="515" y="2315"/>
                    <a:pt x="1" y="3504"/>
                    <a:pt x="1" y="4854"/>
                  </a:cubicBezTo>
                  <a:cubicBezTo>
                    <a:pt x="1" y="6204"/>
                    <a:pt x="515" y="7394"/>
                    <a:pt x="1383" y="8294"/>
                  </a:cubicBezTo>
                  <a:cubicBezTo>
                    <a:pt x="2251" y="9161"/>
                    <a:pt x="3473" y="9708"/>
                    <a:pt x="4790" y="9708"/>
                  </a:cubicBezTo>
                  <a:cubicBezTo>
                    <a:pt x="6108" y="9708"/>
                    <a:pt x="7330" y="9161"/>
                    <a:pt x="8198" y="8294"/>
                  </a:cubicBezTo>
                  <a:cubicBezTo>
                    <a:pt x="9066" y="7394"/>
                    <a:pt x="9612" y="6204"/>
                    <a:pt x="9612" y="4854"/>
                  </a:cubicBezTo>
                  <a:cubicBezTo>
                    <a:pt x="9612" y="3504"/>
                    <a:pt x="9066" y="2315"/>
                    <a:pt x="8198" y="1415"/>
                  </a:cubicBezTo>
                  <a:cubicBezTo>
                    <a:pt x="7330" y="547"/>
                    <a:pt x="6108" y="0"/>
                    <a:pt x="47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44" name="Google Shape;1944;p52"/>
            <p:cNvSpPr/>
            <p:nvPr/>
          </p:nvSpPr>
          <p:spPr>
            <a:xfrm>
              <a:off x="3804350" y="1436300"/>
              <a:ext cx="204950" cy="566025"/>
            </a:xfrm>
            <a:custGeom>
              <a:avLst/>
              <a:gdLst/>
              <a:ahLst/>
              <a:cxnLst/>
              <a:rect l="l" t="t" r="r" b="b"/>
              <a:pathLst>
                <a:path w="8198" h="22641" extrusionOk="0">
                  <a:moveTo>
                    <a:pt x="2361" y="0"/>
                  </a:moveTo>
                  <a:cubicBezTo>
                    <a:pt x="2352" y="0"/>
                    <a:pt x="2347" y="0"/>
                    <a:pt x="2347" y="0"/>
                  </a:cubicBezTo>
                  <a:lnTo>
                    <a:pt x="0" y="8101"/>
                  </a:lnTo>
                  <a:cubicBezTo>
                    <a:pt x="0" y="8101"/>
                    <a:pt x="1801" y="19351"/>
                    <a:pt x="1993" y="20284"/>
                  </a:cubicBezTo>
                  <a:cubicBezTo>
                    <a:pt x="2131" y="21083"/>
                    <a:pt x="2979" y="22640"/>
                    <a:pt x="4496" y="22640"/>
                  </a:cubicBezTo>
                  <a:cubicBezTo>
                    <a:pt x="4747" y="22640"/>
                    <a:pt x="5017" y="22598"/>
                    <a:pt x="5304" y="22502"/>
                  </a:cubicBezTo>
                  <a:cubicBezTo>
                    <a:pt x="7362" y="21859"/>
                    <a:pt x="8197" y="20187"/>
                    <a:pt x="8004" y="18805"/>
                  </a:cubicBezTo>
                  <a:cubicBezTo>
                    <a:pt x="7812" y="17423"/>
                    <a:pt x="5594" y="7522"/>
                    <a:pt x="5047" y="3729"/>
                  </a:cubicBezTo>
                  <a:cubicBezTo>
                    <a:pt x="4496" y="88"/>
                    <a:pt x="2547" y="0"/>
                    <a:pt x="23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45" name="Google Shape;1945;p52"/>
            <p:cNvSpPr/>
            <p:nvPr/>
          </p:nvSpPr>
          <p:spPr>
            <a:xfrm>
              <a:off x="3797925" y="1429875"/>
              <a:ext cx="213775" cy="579425"/>
            </a:xfrm>
            <a:custGeom>
              <a:avLst/>
              <a:gdLst/>
              <a:ahLst/>
              <a:cxnLst/>
              <a:rect l="l" t="t" r="r" b="b"/>
              <a:pathLst>
                <a:path w="8551" h="23177" extrusionOk="0">
                  <a:moveTo>
                    <a:pt x="2800" y="563"/>
                  </a:moveTo>
                  <a:cubicBezTo>
                    <a:pt x="3001" y="595"/>
                    <a:pt x="3326" y="689"/>
                    <a:pt x="3665" y="965"/>
                  </a:cubicBezTo>
                  <a:cubicBezTo>
                    <a:pt x="4179" y="1383"/>
                    <a:pt x="4758" y="2250"/>
                    <a:pt x="5015" y="4018"/>
                  </a:cubicBezTo>
                  <a:cubicBezTo>
                    <a:pt x="5304" y="5915"/>
                    <a:pt x="6011" y="9354"/>
                    <a:pt x="6654" y="12472"/>
                  </a:cubicBezTo>
                  <a:cubicBezTo>
                    <a:pt x="6976" y="14047"/>
                    <a:pt x="7297" y="15526"/>
                    <a:pt x="7522" y="16715"/>
                  </a:cubicBezTo>
                  <a:cubicBezTo>
                    <a:pt x="7779" y="17905"/>
                    <a:pt x="7940" y="18773"/>
                    <a:pt x="8004" y="19094"/>
                  </a:cubicBezTo>
                  <a:cubicBezTo>
                    <a:pt x="8004" y="19223"/>
                    <a:pt x="8004" y="19319"/>
                    <a:pt x="8004" y="19448"/>
                  </a:cubicBezTo>
                  <a:cubicBezTo>
                    <a:pt x="8004" y="20637"/>
                    <a:pt x="7233" y="21955"/>
                    <a:pt x="5497" y="22501"/>
                  </a:cubicBezTo>
                  <a:cubicBezTo>
                    <a:pt x="5240" y="22598"/>
                    <a:pt x="4983" y="22630"/>
                    <a:pt x="4790" y="22630"/>
                  </a:cubicBezTo>
                  <a:cubicBezTo>
                    <a:pt x="4115" y="22630"/>
                    <a:pt x="3568" y="22309"/>
                    <a:pt x="3183" y="21859"/>
                  </a:cubicBezTo>
                  <a:cubicBezTo>
                    <a:pt x="2797" y="21409"/>
                    <a:pt x="2572" y="20830"/>
                    <a:pt x="2508" y="20508"/>
                  </a:cubicBezTo>
                  <a:cubicBezTo>
                    <a:pt x="2411" y="20058"/>
                    <a:pt x="1897" y="17005"/>
                    <a:pt x="1447" y="14047"/>
                  </a:cubicBezTo>
                  <a:cubicBezTo>
                    <a:pt x="1190" y="12601"/>
                    <a:pt x="965" y="11154"/>
                    <a:pt x="804" y="10062"/>
                  </a:cubicBezTo>
                  <a:cubicBezTo>
                    <a:pt x="675" y="9210"/>
                    <a:pt x="567" y="8586"/>
                    <a:pt x="529" y="8373"/>
                  </a:cubicBezTo>
                  <a:lnTo>
                    <a:pt x="529" y="8373"/>
                  </a:lnTo>
                  <a:lnTo>
                    <a:pt x="2800" y="563"/>
                  </a:lnTo>
                  <a:close/>
                  <a:moveTo>
                    <a:pt x="2604" y="0"/>
                  </a:moveTo>
                  <a:cubicBezTo>
                    <a:pt x="2475" y="0"/>
                    <a:pt x="2379" y="97"/>
                    <a:pt x="2347" y="193"/>
                  </a:cubicBezTo>
                  <a:lnTo>
                    <a:pt x="0" y="8261"/>
                  </a:lnTo>
                  <a:lnTo>
                    <a:pt x="0" y="8390"/>
                  </a:lnTo>
                  <a:cubicBezTo>
                    <a:pt x="0" y="8390"/>
                    <a:pt x="450" y="11219"/>
                    <a:pt x="900" y="14144"/>
                  </a:cubicBezTo>
                  <a:cubicBezTo>
                    <a:pt x="1383" y="17069"/>
                    <a:pt x="1865" y="20123"/>
                    <a:pt x="1961" y="20605"/>
                  </a:cubicBezTo>
                  <a:cubicBezTo>
                    <a:pt x="2058" y="21055"/>
                    <a:pt x="2315" y="21666"/>
                    <a:pt x="2797" y="22212"/>
                  </a:cubicBezTo>
                  <a:cubicBezTo>
                    <a:pt x="3247" y="22726"/>
                    <a:pt x="3922" y="23176"/>
                    <a:pt x="4790" y="23176"/>
                  </a:cubicBezTo>
                  <a:cubicBezTo>
                    <a:pt x="5047" y="23176"/>
                    <a:pt x="5336" y="23112"/>
                    <a:pt x="5658" y="23016"/>
                  </a:cubicBezTo>
                  <a:cubicBezTo>
                    <a:pt x="7619" y="22405"/>
                    <a:pt x="8551" y="20862"/>
                    <a:pt x="8551" y="19448"/>
                  </a:cubicBezTo>
                  <a:cubicBezTo>
                    <a:pt x="8551" y="19319"/>
                    <a:pt x="8551" y="19158"/>
                    <a:pt x="8519" y="19030"/>
                  </a:cubicBezTo>
                  <a:cubicBezTo>
                    <a:pt x="8454" y="18676"/>
                    <a:pt x="8294" y="17776"/>
                    <a:pt x="8069" y="16619"/>
                  </a:cubicBezTo>
                  <a:cubicBezTo>
                    <a:pt x="7329" y="13051"/>
                    <a:pt x="5979" y="6751"/>
                    <a:pt x="5561" y="3922"/>
                  </a:cubicBezTo>
                  <a:cubicBezTo>
                    <a:pt x="5272" y="2090"/>
                    <a:pt x="4629" y="1093"/>
                    <a:pt x="3986" y="547"/>
                  </a:cubicBezTo>
                  <a:cubicBezTo>
                    <a:pt x="3343" y="32"/>
                    <a:pt x="2733" y="0"/>
                    <a:pt x="26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46" name="Google Shape;1946;p52"/>
            <p:cNvSpPr/>
            <p:nvPr/>
          </p:nvSpPr>
          <p:spPr>
            <a:xfrm>
              <a:off x="3106825" y="1594975"/>
              <a:ext cx="767475" cy="595950"/>
            </a:xfrm>
            <a:custGeom>
              <a:avLst/>
              <a:gdLst/>
              <a:ahLst/>
              <a:cxnLst/>
              <a:rect l="l" t="t" r="r" b="b"/>
              <a:pathLst>
                <a:path w="30699" h="23838" extrusionOk="0">
                  <a:moveTo>
                    <a:pt x="21971" y="1"/>
                  </a:moveTo>
                  <a:cubicBezTo>
                    <a:pt x="19140" y="1"/>
                    <a:pt x="15086" y="686"/>
                    <a:pt x="9386" y="2911"/>
                  </a:cubicBezTo>
                  <a:cubicBezTo>
                    <a:pt x="9386" y="2911"/>
                    <a:pt x="0" y="6865"/>
                    <a:pt x="0" y="8311"/>
                  </a:cubicBezTo>
                  <a:cubicBezTo>
                    <a:pt x="0" y="9758"/>
                    <a:pt x="5786" y="23837"/>
                    <a:pt x="5786" y="23837"/>
                  </a:cubicBezTo>
                  <a:lnTo>
                    <a:pt x="30698" y="17344"/>
                  </a:lnTo>
                  <a:lnTo>
                    <a:pt x="27901" y="1754"/>
                  </a:lnTo>
                  <a:cubicBezTo>
                    <a:pt x="27901" y="1754"/>
                    <a:pt x="26502" y="1"/>
                    <a:pt x="219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47" name="Google Shape;1947;p52"/>
            <p:cNvSpPr/>
            <p:nvPr/>
          </p:nvSpPr>
          <p:spPr>
            <a:xfrm>
              <a:off x="3100400" y="1588175"/>
              <a:ext cx="781125" cy="609375"/>
            </a:xfrm>
            <a:custGeom>
              <a:avLst/>
              <a:gdLst/>
              <a:ahLst/>
              <a:cxnLst/>
              <a:rect l="l" t="t" r="r" b="b"/>
              <a:pathLst>
                <a:path w="31245" h="24375" extrusionOk="0">
                  <a:moveTo>
                    <a:pt x="22244" y="515"/>
                  </a:moveTo>
                  <a:cubicBezTo>
                    <a:pt x="24462" y="515"/>
                    <a:pt x="25908" y="965"/>
                    <a:pt x="26776" y="1383"/>
                  </a:cubicBezTo>
                  <a:cubicBezTo>
                    <a:pt x="27226" y="1576"/>
                    <a:pt x="27516" y="1801"/>
                    <a:pt x="27708" y="1929"/>
                  </a:cubicBezTo>
                  <a:cubicBezTo>
                    <a:pt x="27805" y="2026"/>
                    <a:pt x="27869" y="2090"/>
                    <a:pt x="27901" y="2122"/>
                  </a:cubicBezTo>
                  <a:lnTo>
                    <a:pt x="27915" y="2136"/>
                  </a:lnTo>
                  <a:lnTo>
                    <a:pt x="30634" y="17423"/>
                  </a:lnTo>
                  <a:lnTo>
                    <a:pt x="6207" y="23793"/>
                  </a:lnTo>
                  <a:lnTo>
                    <a:pt x="6207" y="23793"/>
                  </a:lnTo>
                  <a:cubicBezTo>
                    <a:pt x="6165" y="23693"/>
                    <a:pt x="6109" y="23561"/>
                    <a:pt x="6043" y="23402"/>
                  </a:cubicBezTo>
                  <a:cubicBezTo>
                    <a:pt x="5497" y="22052"/>
                    <a:pt x="4114" y="18645"/>
                    <a:pt x="2861" y="15398"/>
                  </a:cubicBezTo>
                  <a:cubicBezTo>
                    <a:pt x="2250" y="13791"/>
                    <a:pt x="1639" y="12216"/>
                    <a:pt x="1222" y="10994"/>
                  </a:cubicBezTo>
                  <a:cubicBezTo>
                    <a:pt x="996" y="10351"/>
                    <a:pt x="836" y="9805"/>
                    <a:pt x="707" y="9387"/>
                  </a:cubicBezTo>
                  <a:cubicBezTo>
                    <a:pt x="643" y="9194"/>
                    <a:pt x="611" y="9001"/>
                    <a:pt x="579" y="8873"/>
                  </a:cubicBezTo>
                  <a:cubicBezTo>
                    <a:pt x="546" y="8744"/>
                    <a:pt x="546" y="8615"/>
                    <a:pt x="546" y="8583"/>
                  </a:cubicBezTo>
                  <a:cubicBezTo>
                    <a:pt x="514" y="8583"/>
                    <a:pt x="546" y="8519"/>
                    <a:pt x="611" y="8423"/>
                  </a:cubicBezTo>
                  <a:cubicBezTo>
                    <a:pt x="707" y="8262"/>
                    <a:pt x="900" y="8037"/>
                    <a:pt x="1222" y="7812"/>
                  </a:cubicBezTo>
                  <a:cubicBezTo>
                    <a:pt x="2314" y="6976"/>
                    <a:pt x="4468" y="5851"/>
                    <a:pt x="6332" y="4983"/>
                  </a:cubicBezTo>
                  <a:cubicBezTo>
                    <a:pt x="7265" y="4533"/>
                    <a:pt x="8100" y="4147"/>
                    <a:pt x="8743" y="3858"/>
                  </a:cubicBezTo>
                  <a:cubicBezTo>
                    <a:pt x="9354" y="3569"/>
                    <a:pt x="9740" y="3408"/>
                    <a:pt x="9740" y="3408"/>
                  </a:cubicBezTo>
                  <a:cubicBezTo>
                    <a:pt x="15429" y="1190"/>
                    <a:pt x="19447" y="515"/>
                    <a:pt x="22244" y="515"/>
                  </a:cubicBezTo>
                  <a:close/>
                  <a:moveTo>
                    <a:pt x="22244" y="1"/>
                  </a:moveTo>
                  <a:cubicBezTo>
                    <a:pt x="19351" y="1"/>
                    <a:pt x="15269" y="676"/>
                    <a:pt x="9547" y="2926"/>
                  </a:cubicBezTo>
                  <a:cubicBezTo>
                    <a:pt x="9547" y="2926"/>
                    <a:pt x="7200" y="3922"/>
                    <a:pt x="4822" y="5112"/>
                  </a:cubicBezTo>
                  <a:cubicBezTo>
                    <a:pt x="3664" y="5690"/>
                    <a:pt x="2475" y="6333"/>
                    <a:pt x="1575" y="6912"/>
                  </a:cubicBezTo>
                  <a:cubicBezTo>
                    <a:pt x="1125" y="7201"/>
                    <a:pt x="771" y="7490"/>
                    <a:pt x="482" y="7748"/>
                  </a:cubicBezTo>
                  <a:cubicBezTo>
                    <a:pt x="354" y="7876"/>
                    <a:pt x="225" y="8005"/>
                    <a:pt x="129" y="8133"/>
                  </a:cubicBezTo>
                  <a:cubicBezTo>
                    <a:pt x="64" y="8262"/>
                    <a:pt x="0" y="8423"/>
                    <a:pt x="0" y="8583"/>
                  </a:cubicBezTo>
                  <a:cubicBezTo>
                    <a:pt x="0" y="8712"/>
                    <a:pt x="32" y="8873"/>
                    <a:pt x="64" y="9066"/>
                  </a:cubicBezTo>
                  <a:cubicBezTo>
                    <a:pt x="225" y="9773"/>
                    <a:pt x="675" y="11058"/>
                    <a:pt x="1222" y="12601"/>
                  </a:cubicBezTo>
                  <a:cubicBezTo>
                    <a:pt x="2925" y="17262"/>
                    <a:pt x="5786" y="24206"/>
                    <a:pt x="5786" y="24206"/>
                  </a:cubicBezTo>
                  <a:cubicBezTo>
                    <a:pt x="5839" y="24312"/>
                    <a:pt x="5937" y="24374"/>
                    <a:pt x="6042" y="24374"/>
                  </a:cubicBezTo>
                  <a:cubicBezTo>
                    <a:pt x="6063" y="24374"/>
                    <a:pt x="6085" y="24372"/>
                    <a:pt x="6107" y="24366"/>
                  </a:cubicBezTo>
                  <a:lnTo>
                    <a:pt x="31019" y="17873"/>
                  </a:lnTo>
                  <a:cubicBezTo>
                    <a:pt x="31148" y="17841"/>
                    <a:pt x="31244" y="17712"/>
                    <a:pt x="31212" y="17552"/>
                  </a:cubicBezTo>
                  <a:lnTo>
                    <a:pt x="28416" y="1962"/>
                  </a:lnTo>
                  <a:lnTo>
                    <a:pt x="28351" y="1833"/>
                  </a:lnTo>
                  <a:cubicBezTo>
                    <a:pt x="28319" y="1769"/>
                    <a:pt x="26808" y="1"/>
                    <a:pt x="22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48" name="Google Shape;1948;p52"/>
            <p:cNvSpPr/>
            <p:nvPr/>
          </p:nvSpPr>
          <p:spPr>
            <a:xfrm>
              <a:off x="3300475" y="1435225"/>
              <a:ext cx="606750" cy="742775"/>
            </a:xfrm>
            <a:custGeom>
              <a:avLst/>
              <a:gdLst/>
              <a:ahLst/>
              <a:cxnLst/>
              <a:rect l="l" t="t" r="r" b="b"/>
              <a:pathLst>
                <a:path w="24270" h="29711" extrusionOk="0">
                  <a:moveTo>
                    <a:pt x="17600" y="1"/>
                  </a:moveTo>
                  <a:cubicBezTo>
                    <a:pt x="15099" y="1"/>
                    <a:pt x="12134" y="159"/>
                    <a:pt x="10191" y="783"/>
                  </a:cubicBezTo>
                  <a:cubicBezTo>
                    <a:pt x="10191" y="783"/>
                    <a:pt x="7523" y="2422"/>
                    <a:pt x="5401" y="3644"/>
                  </a:cubicBezTo>
                  <a:cubicBezTo>
                    <a:pt x="3248" y="4833"/>
                    <a:pt x="1" y="6504"/>
                    <a:pt x="1" y="9848"/>
                  </a:cubicBezTo>
                  <a:cubicBezTo>
                    <a:pt x="1" y="13191"/>
                    <a:pt x="2412" y="26434"/>
                    <a:pt x="2412" y="27816"/>
                  </a:cubicBezTo>
                  <a:cubicBezTo>
                    <a:pt x="2412" y="28999"/>
                    <a:pt x="2482" y="29711"/>
                    <a:pt x="2503" y="29711"/>
                  </a:cubicBezTo>
                  <a:cubicBezTo>
                    <a:pt x="2506" y="29711"/>
                    <a:pt x="2508" y="29690"/>
                    <a:pt x="2508" y="29649"/>
                  </a:cubicBezTo>
                  <a:cubicBezTo>
                    <a:pt x="2508" y="29391"/>
                    <a:pt x="18805" y="24023"/>
                    <a:pt x="18805" y="24023"/>
                  </a:cubicBezTo>
                  <a:cubicBezTo>
                    <a:pt x="18805" y="24023"/>
                    <a:pt x="19834" y="19748"/>
                    <a:pt x="20670" y="17723"/>
                  </a:cubicBezTo>
                  <a:cubicBezTo>
                    <a:pt x="21506" y="15666"/>
                    <a:pt x="20670" y="13930"/>
                    <a:pt x="21602" y="10587"/>
                  </a:cubicBezTo>
                  <a:cubicBezTo>
                    <a:pt x="22534" y="7244"/>
                    <a:pt x="24270" y="5026"/>
                    <a:pt x="23531" y="2519"/>
                  </a:cubicBezTo>
                  <a:cubicBezTo>
                    <a:pt x="22791" y="43"/>
                    <a:pt x="22598" y="108"/>
                    <a:pt x="19930" y="43"/>
                  </a:cubicBezTo>
                  <a:cubicBezTo>
                    <a:pt x="19246" y="19"/>
                    <a:pt x="18450" y="1"/>
                    <a:pt x="176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49" name="Google Shape;1949;p52"/>
            <p:cNvSpPr/>
            <p:nvPr/>
          </p:nvSpPr>
          <p:spPr>
            <a:xfrm>
              <a:off x="3294050" y="1428275"/>
              <a:ext cx="605950" cy="757025"/>
            </a:xfrm>
            <a:custGeom>
              <a:avLst/>
              <a:gdLst/>
              <a:ahLst/>
              <a:cxnLst/>
              <a:rect l="l" t="t" r="r" b="b"/>
              <a:pathLst>
                <a:path w="24238" h="30281" extrusionOk="0">
                  <a:moveTo>
                    <a:pt x="17905" y="546"/>
                  </a:moveTo>
                  <a:cubicBezTo>
                    <a:pt x="18741" y="546"/>
                    <a:pt x="19512" y="546"/>
                    <a:pt x="20187" y="579"/>
                  </a:cubicBezTo>
                  <a:cubicBezTo>
                    <a:pt x="20863" y="611"/>
                    <a:pt x="21377" y="611"/>
                    <a:pt x="21763" y="643"/>
                  </a:cubicBezTo>
                  <a:cubicBezTo>
                    <a:pt x="22052" y="675"/>
                    <a:pt x="22245" y="739"/>
                    <a:pt x="22438" y="804"/>
                  </a:cubicBezTo>
                  <a:cubicBezTo>
                    <a:pt x="22663" y="900"/>
                    <a:pt x="22823" y="1061"/>
                    <a:pt x="22984" y="1382"/>
                  </a:cubicBezTo>
                  <a:cubicBezTo>
                    <a:pt x="23177" y="1704"/>
                    <a:pt x="23338" y="2186"/>
                    <a:pt x="23531" y="2893"/>
                  </a:cubicBezTo>
                  <a:cubicBezTo>
                    <a:pt x="23659" y="3279"/>
                    <a:pt x="23691" y="3664"/>
                    <a:pt x="23691" y="4050"/>
                  </a:cubicBezTo>
                  <a:cubicBezTo>
                    <a:pt x="23691" y="4982"/>
                    <a:pt x="23370" y="5979"/>
                    <a:pt x="22952" y="7072"/>
                  </a:cubicBezTo>
                  <a:cubicBezTo>
                    <a:pt x="22534" y="8165"/>
                    <a:pt x="21988" y="9386"/>
                    <a:pt x="21602" y="10801"/>
                  </a:cubicBezTo>
                  <a:cubicBezTo>
                    <a:pt x="21120" y="12504"/>
                    <a:pt x="21088" y="13790"/>
                    <a:pt x="21088" y="14915"/>
                  </a:cubicBezTo>
                  <a:cubicBezTo>
                    <a:pt x="21088" y="16040"/>
                    <a:pt x="21055" y="16940"/>
                    <a:pt x="20670" y="17904"/>
                  </a:cubicBezTo>
                  <a:cubicBezTo>
                    <a:pt x="20252" y="18933"/>
                    <a:pt x="19802" y="20508"/>
                    <a:pt x="19416" y="21826"/>
                  </a:cubicBezTo>
                  <a:cubicBezTo>
                    <a:pt x="19139" y="22885"/>
                    <a:pt x="18921" y="23766"/>
                    <a:pt x="18840" y="24097"/>
                  </a:cubicBezTo>
                  <a:lnTo>
                    <a:pt x="18840" y="24097"/>
                  </a:lnTo>
                  <a:cubicBezTo>
                    <a:pt x="18051" y="24357"/>
                    <a:pt x="14442" y="25551"/>
                    <a:pt x="10833" y="26744"/>
                  </a:cubicBezTo>
                  <a:cubicBezTo>
                    <a:pt x="8808" y="27451"/>
                    <a:pt x="6751" y="28159"/>
                    <a:pt x="5240" y="28673"/>
                  </a:cubicBezTo>
                  <a:cubicBezTo>
                    <a:pt x="4469" y="28962"/>
                    <a:pt x="3826" y="29187"/>
                    <a:pt x="3376" y="29380"/>
                  </a:cubicBezTo>
                  <a:cubicBezTo>
                    <a:pt x="3229" y="29422"/>
                    <a:pt x="3096" y="29478"/>
                    <a:pt x="2986" y="29520"/>
                  </a:cubicBezTo>
                  <a:lnTo>
                    <a:pt x="2986" y="29520"/>
                  </a:lnTo>
                  <a:cubicBezTo>
                    <a:pt x="2977" y="29197"/>
                    <a:pt x="2958" y="28712"/>
                    <a:pt x="2958" y="28094"/>
                  </a:cubicBezTo>
                  <a:cubicBezTo>
                    <a:pt x="2958" y="27869"/>
                    <a:pt x="2894" y="27516"/>
                    <a:pt x="2830" y="27034"/>
                  </a:cubicBezTo>
                  <a:cubicBezTo>
                    <a:pt x="2605" y="25266"/>
                    <a:pt x="2026" y="21762"/>
                    <a:pt x="1512" y="18322"/>
                  </a:cubicBezTo>
                  <a:cubicBezTo>
                    <a:pt x="997" y="14915"/>
                    <a:pt x="547" y="11540"/>
                    <a:pt x="547" y="10126"/>
                  </a:cubicBezTo>
                  <a:cubicBezTo>
                    <a:pt x="547" y="8550"/>
                    <a:pt x="1287" y="7361"/>
                    <a:pt x="2347" y="6429"/>
                  </a:cubicBezTo>
                  <a:cubicBezTo>
                    <a:pt x="3376" y="5465"/>
                    <a:pt x="4694" y="4757"/>
                    <a:pt x="5787" y="4147"/>
                  </a:cubicBezTo>
                  <a:cubicBezTo>
                    <a:pt x="7908" y="2957"/>
                    <a:pt x="10608" y="1286"/>
                    <a:pt x="10608" y="1286"/>
                  </a:cubicBezTo>
                  <a:lnTo>
                    <a:pt x="10597" y="1270"/>
                  </a:lnTo>
                  <a:lnTo>
                    <a:pt x="10597" y="1270"/>
                  </a:lnTo>
                  <a:cubicBezTo>
                    <a:pt x="12495" y="704"/>
                    <a:pt x="15421" y="546"/>
                    <a:pt x="17905" y="546"/>
                  </a:cubicBezTo>
                  <a:close/>
                  <a:moveTo>
                    <a:pt x="17905" y="0"/>
                  </a:moveTo>
                  <a:cubicBezTo>
                    <a:pt x="15366" y="0"/>
                    <a:pt x="12376" y="161"/>
                    <a:pt x="10383" y="804"/>
                  </a:cubicBezTo>
                  <a:lnTo>
                    <a:pt x="10319" y="804"/>
                  </a:lnTo>
                  <a:cubicBezTo>
                    <a:pt x="10319" y="804"/>
                    <a:pt x="10158" y="932"/>
                    <a:pt x="9869" y="1093"/>
                  </a:cubicBezTo>
                  <a:cubicBezTo>
                    <a:pt x="9001" y="1607"/>
                    <a:pt x="7105" y="2797"/>
                    <a:pt x="5498" y="3697"/>
                  </a:cubicBezTo>
                  <a:cubicBezTo>
                    <a:pt x="4437" y="4275"/>
                    <a:pt x="3087" y="5015"/>
                    <a:pt x="1994" y="6011"/>
                  </a:cubicBezTo>
                  <a:cubicBezTo>
                    <a:pt x="869" y="7040"/>
                    <a:pt x="1" y="8358"/>
                    <a:pt x="1" y="10126"/>
                  </a:cubicBezTo>
                  <a:cubicBezTo>
                    <a:pt x="1" y="10993"/>
                    <a:pt x="162" y="12440"/>
                    <a:pt x="387" y="14176"/>
                  </a:cubicBezTo>
                  <a:cubicBezTo>
                    <a:pt x="708" y="16779"/>
                    <a:pt x="1222" y="19994"/>
                    <a:pt x="1640" y="22726"/>
                  </a:cubicBezTo>
                  <a:cubicBezTo>
                    <a:pt x="1865" y="24076"/>
                    <a:pt x="2058" y="25298"/>
                    <a:pt x="2187" y="26230"/>
                  </a:cubicBezTo>
                  <a:cubicBezTo>
                    <a:pt x="2347" y="27194"/>
                    <a:pt x="2412" y="27869"/>
                    <a:pt x="2412" y="28094"/>
                  </a:cubicBezTo>
                  <a:cubicBezTo>
                    <a:pt x="2412" y="28705"/>
                    <a:pt x="2444" y="29187"/>
                    <a:pt x="2444" y="29509"/>
                  </a:cubicBezTo>
                  <a:cubicBezTo>
                    <a:pt x="2476" y="29669"/>
                    <a:pt x="2476" y="29798"/>
                    <a:pt x="2476" y="29894"/>
                  </a:cubicBezTo>
                  <a:lnTo>
                    <a:pt x="2508" y="30023"/>
                  </a:lnTo>
                  <a:lnTo>
                    <a:pt x="2508" y="30055"/>
                  </a:lnTo>
                  <a:lnTo>
                    <a:pt x="2540" y="30119"/>
                  </a:lnTo>
                  <a:lnTo>
                    <a:pt x="2572" y="30184"/>
                  </a:lnTo>
                  <a:cubicBezTo>
                    <a:pt x="2605" y="30216"/>
                    <a:pt x="2669" y="30248"/>
                    <a:pt x="2765" y="30280"/>
                  </a:cubicBezTo>
                  <a:cubicBezTo>
                    <a:pt x="2862" y="30280"/>
                    <a:pt x="2926" y="30216"/>
                    <a:pt x="2958" y="30184"/>
                  </a:cubicBezTo>
                  <a:cubicBezTo>
                    <a:pt x="2987" y="30155"/>
                    <a:pt x="3016" y="30126"/>
                    <a:pt x="3021" y="30097"/>
                  </a:cubicBezTo>
                  <a:lnTo>
                    <a:pt x="3021" y="30097"/>
                  </a:lnTo>
                  <a:cubicBezTo>
                    <a:pt x="3066" y="30081"/>
                    <a:pt x="3132" y="30056"/>
                    <a:pt x="3215" y="30023"/>
                  </a:cubicBezTo>
                  <a:cubicBezTo>
                    <a:pt x="3762" y="29766"/>
                    <a:pt x="5047" y="29316"/>
                    <a:pt x="6655" y="28769"/>
                  </a:cubicBezTo>
                  <a:cubicBezTo>
                    <a:pt x="9066" y="27901"/>
                    <a:pt x="12184" y="26873"/>
                    <a:pt x="14723" y="26037"/>
                  </a:cubicBezTo>
                  <a:cubicBezTo>
                    <a:pt x="15977" y="25587"/>
                    <a:pt x="17069" y="25233"/>
                    <a:pt x="17873" y="24976"/>
                  </a:cubicBezTo>
                  <a:cubicBezTo>
                    <a:pt x="18677" y="24719"/>
                    <a:pt x="19159" y="24558"/>
                    <a:pt x="19159" y="24558"/>
                  </a:cubicBezTo>
                  <a:cubicBezTo>
                    <a:pt x="19255" y="24526"/>
                    <a:pt x="19320" y="24430"/>
                    <a:pt x="19320" y="24366"/>
                  </a:cubicBezTo>
                  <a:cubicBezTo>
                    <a:pt x="19320" y="24366"/>
                    <a:pt x="19384" y="24076"/>
                    <a:pt x="19512" y="23658"/>
                  </a:cubicBezTo>
                  <a:cubicBezTo>
                    <a:pt x="19834" y="22373"/>
                    <a:pt x="20573" y="19576"/>
                    <a:pt x="21184" y="18097"/>
                  </a:cubicBezTo>
                  <a:cubicBezTo>
                    <a:pt x="21602" y="17004"/>
                    <a:pt x="21602" y="16008"/>
                    <a:pt x="21634" y="14915"/>
                  </a:cubicBezTo>
                  <a:cubicBezTo>
                    <a:pt x="21634" y="13822"/>
                    <a:pt x="21666" y="12569"/>
                    <a:pt x="22116" y="10929"/>
                  </a:cubicBezTo>
                  <a:cubicBezTo>
                    <a:pt x="22502" y="9579"/>
                    <a:pt x="23016" y="8390"/>
                    <a:pt x="23466" y="7265"/>
                  </a:cubicBezTo>
                  <a:cubicBezTo>
                    <a:pt x="23884" y="6172"/>
                    <a:pt x="24238" y="5111"/>
                    <a:pt x="24238" y="4050"/>
                  </a:cubicBezTo>
                  <a:cubicBezTo>
                    <a:pt x="24238" y="3600"/>
                    <a:pt x="24173" y="3182"/>
                    <a:pt x="24045" y="2732"/>
                  </a:cubicBezTo>
                  <a:cubicBezTo>
                    <a:pt x="23852" y="2089"/>
                    <a:pt x="23723" y="1639"/>
                    <a:pt x="23531" y="1254"/>
                  </a:cubicBezTo>
                  <a:cubicBezTo>
                    <a:pt x="23402" y="996"/>
                    <a:pt x="23273" y="771"/>
                    <a:pt x="23080" y="579"/>
                  </a:cubicBezTo>
                  <a:cubicBezTo>
                    <a:pt x="22791" y="321"/>
                    <a:pt x="22405" y="193"/>
                    <a:pt x="21955" y="129"/>
                  </a:cubicBezTo>
                  <a:cubicBezTo>
                    <a:pt x="21505" y="64"/>
                    <a:pt x="20959" y="64"/>
                    <a:pt x="20187" y="32"/>
                  </a:cubicBezTo>
                  <a:cubicBezTo>
                    <a:pt x="19512" y="0"/>
                    <a:pt x="18741" y="0"/>
                    <a:pt x="179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50" name="Google Shape;1950;p52"/>
            <p:cNvSpPr/>
            <p:nvPr/>
          </p:nvSpPr>
          <p:spPr>
            <a:xfrm>
              <a:off x="3471650" y="1404675"/>
              <a:ext cx="296550" cy="281575"/>
            </a:xfrm>
            <a:custGeom>
              <a:avLst/>
              <a:gdLst/>
              <a:ahLst/>
              <a:cxnLst/>
              <a:rect l="l" t="t" r="r" b="b"/>
              <a:pathLst>
                <a:path w="11862" h="11263" extrusionOk="0">
                  <a:moveTo>
                    <a:pt x="3896" y="0"/>
                  </a:moveTo>
                  <a:cubicBezTo>
                    <a:pt x="3088" y="0"/>
                    <a:pt x="2433" y="172"/>
                    <a:pt x="2122" y="526"/>
                  </a:cubicBezTo>
                  <a:cubicBezTo>
                    <a:pt x="2122" y="526"/>
                    <a:pt x="933" y="1169"/>
                    <a:pt x="483" y="4158"/>
                  </a:cubicBezTo>
                  <a:cubicBezTo>
                    <a:pt x="1" y="7116"/>
                    <a:pt x="1" y="11262"/>
                    <a:pt x="1" y="11262"/>
                  </a:cubicBezTo>
                  <a:cubicBezTo>
                    <a:pt x="1" y="11262"/>
                    <a:pt x="5015" y="8498"/>
                    <a:pt x="5755" y="8402"/>
                  </a:cubicBezTo>
                  <a:cubicBezTo>
                    <a:pt x="5770" y="8399"/>
                    <a:pt x="5788" y="8398"/>
                    <a:pt x="5808" y="8398"/>
                  </a:cubicBezTo>
                  <a:cubicBezTo>
                    <a:pt x="6720" y="8398"/>
                    <a:pt x="11862" y="10523"/>
                    <a:pt x="11862" y="10523"/>
                  </a:cubicBezTo>
                  <a:cubicBezTo>
                    <a:pt x="11862" y="10523"/>
                    <a:pt x="11123" y="6280"/>
                    <a:pt x="9998" y="3323"/>
                  </a:cubicBezTo>
                  <a:cubicBezTo>
                    <a:pt x="9206" y="1181"/>
                    <a:pt x="6021" y="0"/>
                    <a:pt x="38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51" name="Google Shape;1951;p52"/>
            <p:cNvSpPr/>
            <p:nvPr/>
          </p:nvSpPr>
          <p:spPr>
            <a:xfrm>
              <a:off x="3465225" y="1397725"/>
              <a:ext cx="310225" cy="295550"/>
            </a:xfrm>
            <a:custGeom>
              <a:avLst/>
              <a:gdLst/>
              <a:ahLst/>
              <a:cxnLst/>
              <a:rect l="l" t="t" r="r" b="b"/>
              <a:pathLst>
                <a:path w="12409" h="11822" extrusionOk="0">
                  <a:moveTo>
                    <a:pt x="4179" y="547"/>
                  </a:moveTo>
                  <a:cubicBezTo>
                    <a:pt x="5176" y="547"/>
                    <a:pt x="6494" y="836"/>
                    <a:pt x="7587" y="1383"/>
                  </a:cubicBezTo>
                  <a:cubicBezTo>
                    <a:pt x="8712" y="1929"/>
                    <a:pt x="9644" y="2701"/>
                    <a:pt x="9997" y="3697"/>
                  </a:cubicBezTo>
                  <a:cubicBezTo>
                    <a:pt x="10576" y="5144"/>
                    <a:pt x="11026" y="6944"/>
                    <a:pt x="11348" y="8358"/>
                  </a:cubicBezTo>
                  <a:cubicBezTo>
                    <a:pt x="11508" y="9097"/>
                    <a:pt x="11637" y="9708"/>
                    <a:pt x="11733" y="10158"/>
                  </a:cubicBezTo>
                  <a:cubicBezTo>
                    <a:pt x="11745" y="10242"/>
                    <a:pt x="11757" y="10319"/>
                    <a:pt x="11769" y="10389"/>
                  </a:cubicBezTo>
                  <a:lnTo>
                    <a:pt x="11769" y="10389"/>
                  </a:lnTo>
                  <a:cubicBezTo>
                    <a:pt x="11272" y="10182"/>
                    <a:pt x="10420" y="9833"/>
                    <a:pt x="9515" y="9483"/>
                  </a:cubicBezTo>
                  <a:cubicBezTo>
                    <a:pt x="8808" y="9226"/>
                    <a:pt x="8069" y="8969"/>
                    <a:pt x="7458" y="8776"/>
                  </a:cubicBezTo>
                  <a:cubicBezTo>
                    <a:pt x="7169" y="8647"/>
                    <a:pt x="6879" y="8583"/>
                    <a:pt x="6654" y="8519"/>
                  </a:cubicBezTo>
                  <a:cubicBezTo>
                    <a:pt x="6397" y="8455"/>
                    <a:pt x="6204" y="8422"/>
                    <a:pt x="6044" y="8422"/>
                  </a:cubicBezTo>
                  <a:lnTo>
                    <a:pt x="5979" y="8422"/>
                  </a:lnTo>
                  <a:cubicBezTo>
                    <a:pt x="5819" y="8455"/>
                    <a:pt x="5658" y="8487"/>
                    <a:pt x="5433" y="8583"/>
                  </a:cubicBezTo>
                  <a:cubicBezTo>
                    <a:pt x="4694" y="8905"/>
                    <a:pt x="3376" y="9580"/>
                    <a:pt x="2219" y="10190"/>
                  </a:cubicBezTo>
                  <a:cubicBezTo>
                    <a:pt x="1538" y="10560"/>
                    <a:pt x="916" y="10894"/>
                    <a:pt x="531" y="11100"/>
                  </a:cubicBezTo>
                  <a:lnTo>
                    <a:pt x="531" y="11100"/>
                  </a:lnTo>
                  <a:cubicBezTo>
                    <a:pt x="535" y="11029"/>
                    <a:pt x="540" y="10951"/>
                    <a:pt x="547" y="10865"/>
                  </a:cubicBezTo>
                  <a:cubicBezTo>
                    <a:pt x="547" y="9547"/>
                    <a:pt x="643" y="6654"/>
                    <a:pt x="997" y="4469"/>
                  </a:cubicBezTo>
                  <a:cubicBezTo>
                    <a:pt x="1222" y="3022"/>
                    <a:pt x="1608" y="2154"/>
                    <a:pt x="1961" y="1672"/>
                  </a:cubicBezTo>
                  <a:cubicBezTo>
                    <a:pt x="2122" y="1415"/>
                    <a:pt x="2283" y="1254"/>
                    <a:pt x="2379" y="1158"/>
                  </a:cubicBezTo>
                  <a:cubicBezTo>
                    <a:pt x="2411" y="1126"/>
                    <a:pt x="2476" y="1093"/>
                    <a:pt x="2508" y="1061"/>
                  </a:cubicBezTo>
                  <a:lnTo>
                    <a:pt x="2604" y="997"/>
                  </a:lnTo>
                  <a:cubicBezTo>
                    <a:pt x="2701" y="868"/>
                    <a:pt x="2894" y="740"/>
                    <a:pt x="3183" y="676"/>
                  </a:cubicBezTo>
                  <a:cubicBezTo>
                    <a:pt x="3440" y="579"/>
                    <a:pt x="3794" y="547"/>
                    <a:pt x="4179" y="547"/>
                  </a:cubicBezTo>
                  <a:close/>
                  <a:moveTo>
                    <a:pt x="4179" y="1"/>
                  </a:moveTo>
                  <a:cubicBezTo>
                    <a:pt x="3761" y="1"/>
                    <a:pt x="3344" y="65"/>
                    <a:pt x="3022" y="161"/>
                  </a:cubicBezTo>
                  <a:cubicBezTo>
                    <a:pt x="2700" y="249"/>
                    <a:pt x="2431" y="390"/>
                    <a:pt x="2240" y="585"/>
                  </a:cubicBezTo>
                  <a:lnTo>
                    <a:pt x="2240" y="585"/>
                  </a:lnTo>
                  <a:cubicBezTo>
                    <a:pt x="2102" y="664"/>
                    <a:pt x="916" y="1453"/>
                    <a:pt x="451" y="4372"/>
                  </a:cubicBezTo>
                  <a:cubicBezTo>
                    <a:pt x="1" y="7394"/>
                    <a:pt x="1" y="11540"/>
                    <a:pt x="1" y="11540"/>
                  </a:cubicBezTo>
                  <a:cubicBezTo>
                    <a:pt x="1" y="11637"/>
                    <a:pt x="33" y="11733"/>
                    <a:pt x="129" y="11798"/>
                  </a:cubicBezTo>
                  <a:cubicBezTo>
                    <a:pt x="161" y="11814"/>
                    <a:pt x="210" y="11822"/>
                    <a:pt x="258" y="11822"/>
                  </a:cubicBezTo>
                  <a:cubicBezTo>
                    <a:pt x="306" y="11822"/>
                    <a:pt x="354" y="11814"/>
                    <a:pt x="386" y="11798"/>
                  </a:cubicBezTo>
                  <a:cubicBezTo>
                    <a:pt x="386" y="11798"/>
                    <a:pt x="708" y="11605"/>
                    <a:pt x="1190" y="11348"/>
                  </a:cubicBezTo>
                  <a:cubicBezTo>
                    <a:pt x="1897" y="10962"/>
                    <a:pt x="2990" y="10383"/>
                    <a:pt x="3986" y="9869"/>
                  </a:cubicBezTo>
                  <a:cubicBezTo>
                    <a:pt x="4469" y="9612"/>
                    <a:pt x="4951" y="9387"/>
                    <a:pt x="5304" y="9226"/>
                  </a:cubicBezTo>
                  <a:cubicBezTo>
                    <a:pt x="5497" y="9130"/>
                    <a:pt x="5658" y="9065"/>
                    <a:pt x="5787" y="9033"/>
                  </a:cubicBezTo>
                  <a:cubicBezTo>
                    <a:pt x="5915" y="8969"/>
                    <a:pt x="6012" y="8937"/>
                    <a:pt x="6044" y="8937"/>
                  </a:cubicBezTo>
                  <a:cubicBezTo>
                    <a:pt x="6108" y="8937"/>
                    <a:pt x="6301" y="8969"/>
                    <a:pt x="6494" y="9033"/>
                  </a:cubicBezTo>
                  <a:cubicBezTo>
                    <a:pt x="7265" y="9226"/>
                    <a:pt x="8680" y="9740"/>
                    <a:pt x="9837" y="10190"/>
                  </a:cubicBezTo>
                  <a:cubicBezTo>
                    <a:pt x="10447" y="10415"/>
                    <a:pt x="10994" y="10640"/>
                    <a:pt x="11380" y="10801"/>
                  </a:cubicBezTo>
                  <a:cubicBezTo>
                    <a:pt x="11765" y="10962"/>
                    <a:pt x="12023" y="11058"/>
                    <a:pt x="12023" y="11058"/>
                  </a:cubicBezTo>
                  <a:cubicBezTo>
                    <a:pt x="12063" y="11072"/>
                    <a:pt x="12102" y="11079"/>
                    <a:pt x="12140" y="11079"/>
                  </a:cubicBezTo>
                  <a:cubicBezTo>
                    <a:pt x="12193" y="11079"/>
                    <a:pt x="12242" y="11064"/>
                    <a:pt x="12280" y="11026"/>
                  </a:cubicBezTo>
                  <a:cubicBezTo>
                    <a:pt x="12344" y="10962"/>
                    <a:pt x="12408" y="10865"/>
                    <a:pt x="12376" y="10769"/>
                  </a:cubicBezTo>
                  <a:cubicBezTo>
                    <a:pt x="12376" y="10769"/>
                    <a:pt x="11637" y="6494"/>
                    <a:pt x="10512" y="3504"/>
                  </a:cubicBezTo>
                  <a:cubicBezTo>
                    <a:pt x="10062" y="2347"/>
                    <a:pt x="9033" y="1479"/>
                    <a:pt x="7844" y="901"/>
                  </a:cubicBezTo>
                  <a:cubicBezTo>
                    <a:pt x="6622" y="322"/>
                    <a:pt x="5272" y="1"/>
                    <a:pt x="41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52" name="Google Shape;1952;p52"/>
            <p:cNvSpPr/>
            <p:nvPr/>
          </p:nvSpPr>
          <p:spPr>
            <a:xfrm>
              <a:off x="3502200" y="1399325"/>
              <a:ext cx="156725" cy="307825"/>
            </a:xfrm>
            <a:custGeom>
              <a:avLst/>
              <a:gdLst/>
              <a:ahLst/>
              <a:cxnLst/>
              <a:rect l="l" t="t" r="r" b="b"/>
              <a:pathLst>
                <a:path w="6269" h="12313" extrusionOk="0">
                  <a:moveTo>
                    <a:pt x="0" y="1"/>
                  </a:moveTo>
                  <a:cubicBezTo>
                    <a:pt x="0" y="1"/>
                    <a:pt x="32" y="129"/>
                    <a:pt x="64" y="322"/>
                  </a:cubicBezTo>
                  <a:cubicBezTo>
                    <a:pt x="450" y="1576"/>
                    <a:pt x="1768" y="6205"/>
                    <a:pt x="2572" y="8519"/>
                  </a:cubicBezTo>
                  <a:cubicBezTo>
                    <a:pt x="3504" y="11219"/>
                    <a:pt x="4886" y="12312"/>
                    <a:pt x="4886" y="12312"/>
                  </a:cubicBezTo>
                  <a:lnTo>
                    <a:pt x="6268" y="6783"/>
                  </a:lnTo>
                  <a:cubicBezTo>
                    <a:pt x="6268" y="6783"/>
                    <a:pt x="836" y="1479"/>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53" name="Google Shape;1953;p52"/>
            <p:cNvSpPr/>
            <p:nvPr/>
          </p:nvSpPr>
          <p:spPr>
            <a:xfrm>
              <a:off x="3494150" y="1392900"/>
              <a:ext cx="172000" cy="321200"/>
            </a:xfrm>
            <a:custGeom>
              <a:avLst/>
              <a:gdLst/>
              <a:ahLst/>
              <a:cxnLst/>
              <a:rect l="l" t="t" r="r" b="b"/>
              <a:pathLst>
                <a:path w="6880" h="12848" extrusionOk="0">
                  <a:moveTo>
                    <a:pt x="957" y="1566"/>
                  </a:moveTo>
                  <a:cubicBezTo>
                    <a:pt x="1108" y="1743"/>
                    <a:pt x="1272" y="1929"/>
                    <a:pt x="1447" y="2122"/>
                  </a:cubicBezTo>
                  <a:cubicBezTo>
                    <a:pt x="3115" y="3988"/>
                    <a:pt x="5702" y="6499"/>
                    <a:pt x="6302" y="7100"/>
                  </a:cubicBezTo>
                  <a:lnTo>
                    <a:pt x="6302" y="7100"/>
                  </a:lnTo>
                  <a:lnTo>
                    <a:pt x="5062" y="12062"/>
                  </a:lnTo>
                  <a:lnTo>
                    <a:pt x="5062" y="12062"/>
                  </a:lnTo>
                  <a:cubicBezTo>
                    <a:pt x="4616" y="11571"/>
                    <a:pt x="3788" y="10505"/>
                    <a:pt x="3151" y="8712"/>
                  </a:cubicBezTo>
                  <a:cubicBezTo>
                    <a:pt x="2501" y="6840"/>
                    <a:pt x="1515" y="3456"/>
                    <a:pt x="957" y="1566"/>
                  </a:cubicBezTo>
                  <a:close/>
                  <a:moveTo>
                    <a:pt x="328" y="1"/>
                  </a:moveTo>
                  <a:cubicBezTo>
                    <a:pt x="283" y="1"/>
                    <a:pt x="236" y="11"/>
                    <a:pt x="194" y="33"/>
                  </a:cubicBezTo>
                  <a:cubicBezTo>
                    <a:pt x="65" y="65"/>
                    <a:pt x="1" y="194"/>
                    <a:pt x="65" y="354"/>
                  </a:cubicBezTo>
                  <a:cubicBezTo>
                    <a:pt x="65" y="354"/>
                    <a:pt x="68" y="364"/>
                    <a:pt x="73" y="382"/>
                  </a:cubicBezTo>
                  <a:lnTo>
                    <a:pt x="73" y="382"/>
                  </a:lnTo>
                  <a:lnTo>
                    <a:pt x="65" y="386"/>
                  </a:lnTo>
                  <a:cubicBezTo>
                    <a:pt x="71" y="395"/>
                    <a:pt x="76" y="404"/>
                    <a:pt x="82" y="413"/>
                  </a:cubicBezTo>
                  <a:lnTo>
                    <a:pt x="82" y="413"/>
                  </a:lnTo>
                  <a:cubicBezTo>
                    <a:pt x="94" y="461"/>
                    <a:pt x="112" y="538"/>
                    <a:pt x="129" y="644"/>
                  </a:cubicBezTo>
                  <a:cubicBezTo>
                    <a:pt x="515" y="1897"/>
                    <a:pt x="1833" y="6558"/>
                    <a:pt x="2637" y="8873"/>
                  </a:cubicBezTo>
                  <a:cubicBezTo>
                    <a:pt x="3601" y="11605"/>
                    <a:pt x="5015" y="12762"/>
                    <a:pt x="5047" y="12794"/>
                  </a:cubicBezTo>
                  <a:cubicBezTo>
                    <a:pt x="5085" y="12832"/>
                    <a:pt x="5134" y="12847"/>
                    <a:pt x="5187" y="12847"/>
                  </a:cubicBezTo>
                  <a:cubicBezTo>
                    <a:pt x="5225" y="12847"/>
                    <a:pt x="5265" y="12840"/>
                    <a:pt x="5305" y="12826"/>
                  </a:cubicBezTo>
                  <a:cubicBezTo>
                    <a:pt x="5401" y="12794"/>
                    <a:pt x="5465" y="12730"/>
                    <a:pt x="5465" y="12633"/>
                  </a:cubicBezTo>
                  <a:lnTo>
                    <a:pt x="6880" y="7105"/>
                  </a:lnTo>
                  <a:cubicBezTo>
                    <a:pt x="6880" y="7008"/>
                    <a:pt x="6848" y="6912"/>
                    <a:pt x="6783" y="6847"/>
                  </a:cubicBezTo>
                  <a:cubicBezTo>
                    <a:pt x="6783" y="6847"/>
                    <a:pt x="6462" y="6494"/>
                    <a:pt x="5915" y="5980"/>
                  </a:cubicBezTo>
                  <a:cubicBezTo>
                    <a:pt x="5144" y="5208"/>
                    <a:pt x="3955" y="4019"/>
                    <a:pt x="2862" y="2862"/>
                  </a:cubicBezTo>
                  <a:cubicBezTo>
                    <a:pt x="2315" y="2315"/>
                    <a:pt x="1801" y="1736"/>
                    <a:pt x="1415" y="1254"/>
                  </a:cubicBezTo>
                  <a:cubicBezTo>
                    <a:pt x="997" y="772"/>
                    <a:pt x="676" y="386"/>
                    <a:pt x="547" y="129"/>
                  </a:cubicBezTo>
                  <a:cubicBezTo>
                    <a:pt x="504" y="44"/>
                    <a:pt x="419" y="1"/>
                    <a:pt x="3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54" name="Google Shape;1954;p52"/>
            <p:cNvSpPr/>
            <p:nvPr/>
          </p:nvSpPr>
          <p:spPr>
            <a:xfrm>
              <a:off x="3432275" y="1102075"/>
              <a:ext cx="359250" cy="500225"/>
            </a:xfrm>
            <a:custGeom>
              <a:avLst/>
              <a:gdLst/>
              <a:ahLst/>
              <a:cxnLst/>
              <a:rect l="l" t="t" r="r" b="b"/>
              <a:pathLst>
                <a:path w="14370" h="20009" extrusionOk="0">
                  <a:moveTo>
                    <a:pt x="7203" y="0"/>
                  </a:moveTo>
                  <a:cubicBezTo>
                    <a:pt x="5995" y="0"/>
                    <a:pt x="2837" y="474"/>
                    <a:pt x="1576" y="5237"/>
                  </a:cubicBezTo>
                  <a:cubicBezTo>
                    <a:pt x="1" y="11151"/>
                    <a:pt x="5112" y="16262"/>
                    <a:pt x="6590" y="18191"/>
                  </a:cubicBezTo>
                  <a:cubicBezTo>
                    <a:pt x="7446" y="19326"/>
                    <a:pt x="8517" y="20008"/>
                    <a:pt x="9504" y="20008"/>
                  </a:cubicBezTo>
                  <a:cubicBezTo>
                    <a:pt x="10223" y="20008"/>
                    <a:pt x="10897" y="19647"/>
                    <a:pt x="11412" y="18834"/>
                  </a:cubicBezTo>
                  <a:cubicBezTo>
                    <a:pt x="13244" y="15877"/>
                    <a:pt x="13791" y="14398"/>
                    <a:pt x="14080" y="10509"/>
                  </a:cubicBezTo>
                  <a:cubicBezTo>
                    <a:pt x="14369" y="6619"/>
                    <a:pt x="13887" y="4015"/>
                    <a:pt x="12151" y="1990"/>
                  </a:cubicBezTo>
                  <a:cubicBezTo>
                    <a:pt x="10489" y="86"/>
                    <a:pt x="8002" y="29"/>
                    <a:pt x="7711" y="29"/>
                  </a:cubicBezTo>
                  <a:cubicBezTo>
                    <a:pt x="7693" y="29"/>
                    <a:pt x="7683" y="29"/>
                    <a:pt x="7683" y="29"/>
                  </a:cubicBezTo>
                  <a:cubicBezTo>
                    <a:pt x="7683" y="29"/>
                    <a:pt x="7503" y="0"/>
                    <a:pt x="7203" y="0"/>
                  </a:cubicBezTo>
                  <a:close/>
                </a:path>
              </a:pathLst>
            </a:custGeom>
            <a:solidFill>
              <a:srgbClr val="ADAD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55" name="Google Shape;1955;p52"/>
            <p:cNvSpPr/>
            <p:nvPr/>
          </p:nvSpPr>
          <p:spPr>
            <a:xfrm>
              <a:off x="3457200" y="1095575"/>
              <a:ext cx="335925" cy="513525"/>
            </a:xfrm>
            <a:custGeom>
              <a:avLst/>
              <a:gdLst/>
              <a:ahLst/>
              <a:cxnLst/>
              <a:rect l="l" t="t" r="r" b="b"/>
              <a:pathLst>
                <a:path w="13437" h="20541" extrusionOk="0">
                  <a:moveTo>
                    <a:pt x="6558" y="547"/>
                  </a:moveTo>
                  <a:lnTo>
                    <a:pt x="6622" y="579"/>
                  </a:lnTo>
                  <a:lnTo>
                    <a:pt x="6750" y="579"/>
                  </a:lnTo>
                  <a:cubicBezTo>
                    <a:pt x="6911" y="579"/>
                    <a:pt x="7586" y="579"/>
                    <a:pt x="8422" y="836"/>
                  </a:cubicBezTo>
                  <a:cubicBezTo>
                    <a:pt x="9226" y="1061"/>
                    <a:pt x="10158" y="1543"/>
                    <a:pt x="10929" y="2411"/>
                  </a:cubicBezTo>
                  <a:cubicBezTo>
                    <a:pt x="12344" y="4050"/>
                    <a:pt x="12890" y="6011"/>
                    <a:pt x="12890" y="8840"/>
                  </a:cubicBezTo>
                  <a:cubicBezTo>
                    <a:pt x="12890" y="9419"/>
                    <a:pt x="12858" y="10061"/>
                    <a:pt x="12826" y="10736"/>
                  </a:cubicBezTo>
                  <a:cubicBezTo>
                    <a:pt x="12665" y="12697"/>
                    <a:pt x="12472" y="14015"/>
                    <a:pt x="12086" y="15205"/>
                  </a:cubicBezTo>
                  <a:cubicBezTo>
                    <a:pt x="11669" y="16394"/>
                    <a:pt x="11090" y="17487"/>
                    <a:pt x="10158" y="18965"/>
                  </a:cubicBezTo>
                  <a:cubicBezTo>
                    <a:pt x="9708" y="19705"/>
                    <a:pt x="9129" y="19994"/>
                    <a:pt x="8518" y="19994"/>
                  </a:cubicBezTo>
                  <a:cubicBezTo>
                    <a:pt x="7650" y="19994"/>
                    <a:pt x="6622" y="19383"/>
                    <a:pt x="5786" y="18290"/>
                  </a:cubicBezTo>
                  <a:cubicBezTo>
                    <a:pt x="5143" y="17423"/>
                    <a:pt x="3825" y="16008"/>
                    <a:pt x="2668" y="14176"/>
                  </a:cubicBezTo>
                  <a:cubicBezTo>
                    <a:pt x="1543" y="12376"/>
                    <a:pt x="547" y="10158"/>
                    <a:pt x="547" y="7779"/>
                  </a:cubicBezTo>
                  <a:cubicBezTo>
                    <a:pt x="547" y="7040"/>
                    <a:pt x="643" y="6301"/>
                    <a:pt x="836" y="5561"/>
                  </a:cubicBezTo>
                  <a:cubicBezTo>
                    <a:pt x="1447" y="3247"/>
                    <a:pt x="2507" y="1993"/>
                    <a:pt x="3568" y="1318"/>
                  </a:cubicBezTo>
                  <a:cubicBezTo>
                    <a:pt x="4597" y="643"/>
                    <a:pt x="5625" y="547"/>
                    <a:pt x="6204" y="547"/>
                  </a:cubicBezTo>
                  <a:close/>
                  <a:moveTo>
                    <a:pt x="6204" y="0"/>
                  </a:moveTo>
                  <a:cubicBezTo>
                    <a:pt x="5561" y="0"/>
                    <a:pt x="4436" y="129"/>
                    <a:pt x="3279" y="868"/>
                  </a:cubicBezTo>
                  <a:cubicBezTo>
                    <a:pt x="2122" y="1640"/>
                    <a:pt x="964" y="2990"/>
                    <a:pt x="322" y="5433"/>
                  </a:cubicBezTo>
                  <a:cubicBezTo>
                    <a:pt x="97" y="6236"/>
                    <a:pt x="0" y="7008"/>
                    <a:pt x="0" y="7779"/>
                  </a:cubicBezTo>
                  <a:cubicBezTo>
                    <a:pt x="0" y="10319"/>
                    <a:pt x="1061" y="12601"/>
                    <a:pt x="2218" y="14465"/>
                  </a:cubicBezTo>
                  <a:cubicBezTo>
                    <a:pt x="3407" y="16330"/>
                    <a:pt x="4757" y="17776"/>
                    <a:pt x="5368" y="18612"/>
                  </a:cubicBezTo>
                  <a:cubicBezTo>
                    <a:pt x="6268" y="19801"/>
                    <a:pt x="7393" y="20541"/>
                    <a:pt x="8518" y="20541"/>
                  </a:cubicBezTo>
                  <a:cubicBezTo>
                    <a:pt x="9322" y="20541"/>
                    <a:pt x="10093" y="20123"/>
                    <a:pt x="10640" y="19255"/>
                  </a:cubicBezTo>
                  <a:cubicBezTo>
                    <a:pt x="11572" y="17744"/>
                    <a:pt x="12183" y="16619"/>
                    <a:pt x="12601" y="15365"/>
                  </a:cubicBezTo>
                  <a:cubicBezTo>
                    <a:pt x="12986" y="14112"/>
                    <a:pt x="13211" y="12729"/>
                    <a:pt x="13340" y="10801"/>
                  </a:cubicBezTo>
                  <a:cubicBezTo>
                    <a:pt x="13404" y="10094"/>
                    <a:pt x="13436" y="9451"/>
                    <a:pt x="13436" y="8840"/>
                  </a:cubicBezTo>
                  <a:cubicBezTo>
                    <a:pt x="13436" y="5947"/>
                    <a:pt x="12858" y="3825"/>
                    <a:pt x="11347" y="2090"/>
                  </a:cubicBezTo>
                  <a:cubicBezTo>
                    <a:pt x="10479" y="1093"/>
                    <a:pt x="9451" y="579"/>
                    <a:pt x="8551" y="322"/>
                  </a:cubicBezTo>
                  <a:cubicBezTo>
                    <a:pt x="7683" y="64"/>
                    <a:pt x="6975" y="32"/>
                    <a:pt x="6750" y="32"/>
                  </a:cubicBezTo>
                  <a:cubicBezTo>
                    <a:pt x="6718" y="32"/>
                    <a:pt x="6525" y="0"/>
                    <a:pt x="6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56" name="Google Shape;1956;p52"/>
            <p:cNvSpPr/>
            <p:nvPr/>
          </p:nvSpPr>
          <p:spPr>
            <a:xfrm>
              <a:off x="3459600" y="1102075"/>
              <a:ext cx="323875" cy="276500"/>
            </a:xfrm>
            <a:custGeom>
              <a:avLst/>
              <a:gdLst/>
              <a:ahLst/>
              <a:cxnLst/>
              <a:rect l="l" t="t" r="r" b="b"/>
              <a:pathLst>
                <a:path w="12955" h="11060" extrusionOk="0">
                  <a:moveTo>
                    <a:pt x="6110" y="0"/>
                  </a:moveTo>
                  <a:cubicBezTo>
                    <a:pt x="4902" y="0"/>
                    <a:pt x="1744" y="474"/>
                    <a:pt x="483" y="5237"/>
                  </a:cubicBezTo>
                  <a:cubicBezTo>
                    <a:pt x="1" y="7037"/>
                    <a:pt x="161" y="8741"/>
                    <a:pt x="611" y="10348"/>
                  </a:cubicBezTo>
                  <a:cubicBezTo>
                    <a:pt x="772" y="9898"/>
                    <a:pt x="1029" y="9576"/>
                    <a:pt x="1415" y="9576"/>
                  </a:cubicBezTo>
                  <a:cubicBezTo>
                    <a:pt x="2507" y="9576"/>
                    <a:pt x="2599" y="11059"/>
                    <a:pt x="2956" y="11059"/>
                  </a:cubicBezTo>
                  <a:cubicBezTo>
                    <a:pt x="2967" y="11059"/>
                    <a:pt x="2979" y="11058"/>
                    <a:pt x="2990" y="11055"/>
                  </a:cubicBezTo>
                  <a:cubicBezTo>
                    <a:pt x="3344" y="10959"/>
                    <a:pt x="4854" y="9673"/>
                    <a:pt x="4565" y="8483"/>
                  </a:cubicBezTo>
                  <a:cubicBezTo>
                    <a:pt x="4276" y="7262"/>
                    <a:pt x="4661" y="6716"/>
                    <a:pt x="6590" y="6716"/>
                  </a:cubicBezTo>
                  <a:cubicBezTo>
                    <a:pt x="8348" y="6716"/>
                    <a:pt x="8892" y="7387"/>
                    <a:pt x="9449" y="7387"/>
                  </a:cubicBezTo>
                  <a:cubicBezTo>
                    <a:pt x="9513" y="7387"/>
                    <a:pt x="9577" y="7378"/>
                    <a:pt x="9644" y="7358"/>
                  </a:cubicBezTo>
                  <a:cubicBezTo>
                    <a:pt x="10319" y="7166"/>
                    <a:pt x="10769" y="5880"/>
                    <a:pt x="11412" y="5880"/>
                  </a:cubicBezTo>
                  <a:cubicBezTo>
                    <a:pt x="11830" y="5880"/>
                    <a:pt x="12376" y="6041"/>
                    <a:pt x="12955" y="6587"/>
                  </a:cubicBezTo>
                  <a:cubicBezTo>
                    <a:pt x="12730" y="4723"/>
                    <a:pt x="12119" y="3244"/>
                    <a:pt x="11058" y="1990"/>
                  </a:cubicBezTo>
                  <a:cubicBezTo>
                    <a:pt x="9396" y="86"/>
                    <a:pt x="6909" y="29"/>
                    <a:pt x="6618" y="29"/>
                  </a:cubicBezTo>
                  <a:cubicBezTo>
                    <a:pt x="6600" y="29"/>
                    <a:pt x="6590" y="29"/>
                    <a:pt x="6590" y="29"/>
                  </a:cubicBezTo>
                  <a:cubicBezTo>
                    <a:pt x="6590" y="29"/>
                    <a:pt x="6410" y="0"/>
                    <a:pt x="6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57" name="Google Shape;1957;p52"/>
            <p:cNvSpPr/>
            <p:nvPr/>
          </p:nvSpPr>
          <p:spPr>
            <a:xfrm>
              <a:off x="3457200" y="1095575"/>
              <a:ext cx="333525" cy="290125"/>
            </a:xfrm>
            <a:custGeom>
              <a:avLst/>
              <a:gdLst/>
              <a:ahLst/>
              <a:cxnLst/>
              <a:rect l="l" t="t" r="r" b="b"/>
              <a:pathLst>
                <a:path w="13341" h="11605" extrusionOk="0">
                  <a:moveTo>
                    <a:pt x="6558" y="547"/>
                  </a:moveTo>
                  <a:lnTo>
                    <a:pt x="6622" y="579"/>
                  </a:lnTo>
                  <a:lnTo>
                    <a:pt x="6750" y="579"/>
                  </a:lnTo>
                  <a:cubicBezTo>
                    <a:pt x="6911" y="579"/>
                    <a:pt x="7586" y="579"/>
                    <a:pt x="8422" y="836"/>
                  </a:cubicBezTo>
                  <a:cubicBezTo>
                    <a:pt x="9226" y="1061"/>
                    <a:pt x="10158" y="1543"/>
                    <a:pt x="10929" y="2411"/>
                  </a:cubicBezTo>
                  <a:cubicBezTo>
                    <a:pt x="11859" y="3482"/>
                    <a:pt x="12419" y="4701"/>
                    <a:pt x="12694" y="6220"/>
                  </a:cubicBezTo>
                  <a:lnTo>
                    <a:pt x="12694" y="6220"/>
                  </a:lnTo>
                  <a:cubicBezTo>
                    <a:pt x="12264" y="5962"/>
                    <a:pt x="11846" y="5883"/>
                    <a:pt x="11508" y="5883"/>
                  </a:cubicBezTo>
                  <a:cubicBezTo>
                    <a:pt x="11251" y="5883"/>
                    <a:pt x="11058" y="6011"/>
                    <a:pt x="10865" y="6140"/>
                  </a:cubicBezTo>
                  <a:cubicBezTo>
                    <a:pt x="10640" y="6365"/>
                    <a:pt x="10415" y="6654"/>
                    <a:pt x="10222" y="6911"/>
                  </a:cubicBezTo>
                  <a:cubicBezTo>
                    <a:pt x="10029" y="7136"/>
                    <a:pt x="9804" y="7329"/>
                    <a:pt x="9676" y="7361"/>
                  </a:cubicBezTo>
                  <a:lnTo>
                    <a:pt x="9547" y="7393"/>
                  </a:lnTo>
                  <a:cubicBezTo>
                    <a:pt x="9483" y="7393"/>
                    <a:pt x="9354" y="7361"/>
                    <a:pt x="9226" y="7297"/>
                  </a:cubicBezTo>
                  <a:cubicBezTo>
                    <a:pt x="8792" y="7111"/>
                    <a:pt x="8120" y="6717"/>
                    <a:pt x="6836" y="6717"/>
                  </a:cubicBezTo>
                  <a:cubicBezTo>
                    <a:pt x="6787" y="6717"/>
                    <a:pt x="6737" y="6717"/>
                    <a:pt x="6686" y="6718"/>
                  </a:cubicBezTo>
                  <a:cubicBezTo>
                    <a:pt x="5883" y="6718"/>
                    <a:pt x="5304" y="6783"/>
                    <a:pt x="4918" y="7008"/>
                  </a:cubicBezTo>
                  <a:cubicBezTo>
                    <a:pt x="4693" y="7136"/>
                    <a:pt x="4532" y="7297"/>
                    <a:pt x="4436" y="7490"/>
                  </a:cubicBezTo>
                  <a:cubicBezTo>
                    <a:pt x="4340" y="7683"/>
                    <a:pt x="4307" y="7908"/>
                    <a:pt x="4307" y="8133"/>
                  </a:cubicBezTo>
                  <a:cubicBezTo>
                    <a:pt x="4307" y="8326"/>
                    <a:pt x="4340" y="8551"/>
                    <a:pt x="4404" y="8808"/>
                  </a:cubicBezTo>
                  <a:lnTo>
                    <a:pt x="4405" y="8808"/>
                  </a:lnTo>
                  <a:lnTo>
                    <a:pt x="4405" y="8808"/>
                  </a:lnTo>
                  <a:cubicBezTo>
                    <a:pt x="4411" y="8893"/>
                    <a:pt x="4436" y="8976"/>
                    <a:pt x="4436" y="9033"/>
                  </a:cubicBezTo>
                  <a:cubicBezTo>
                    <a:pt x="4436" y="9483"/>
                    <a:pt x="4147" y="9997"/>
                    <a:pt x="3825" y="10383"/>
                  </a:cubicBezTo>
                  <a:cubicBezTo>
                    <a:pt x="3632" y="10576"/>
                    <a:pt x="3472" y="10769"/>
                    <a:pt x="3311" y="10865"/>
                  </a:cubicBezTo>
                  <a:cubicBezTo>
                    <a:pt x="3247" y="10929"/>
                    <a:pt x="3150" y="10994"/>
                    <a:pt x="3118" y="11026"/>
                  </a:cubicBezTo>
                  <a:lnTo>
                    <a:pt x="3098" y="11036"/>
                  </a:lnTo>
                  <a:lnTo>
                    <a:pt x="3098" y="11036"/>
                  </a:lnTo>
                  <a:cubicBezTo>
                    <a:pt x="3071" y="10986"/>
                    <a:pt x="3021" y="10908"/>
                    <a:pt x="2957" y="10801"/>
                  </a:cubicBezTo>
                  <a:cubicBezTo>
                    <a:pt x="2861" y="10608"/>
                    <a:pt x="2732" y="10286"/>
                    <a:pt x="2507" y="10029"/>
                  </a:cubicBezTo>
                  <a:cubicBezTo>
                    <a:pt x="2282" y="9804"/>
                    <a:pt x="1961" y="9579"/>
                    <a:pt x="1511" y="9579"/>
                  </a:cubicBezTo>
                  <a:cubicBezTo>
                    <a:pt x="1222" y="9579"/>
                    <a:pt x="997" y="9708"/>
                    <a:pt x="836" y="9869"/>
                  </a:cubicBezTo>
                  <a:cubicBezTo>
                    <a:pt x="825" y="9881"/>
                    <a:pt x="815" y="9894"/>
                    <a:pt x="804" y="9907"/>
                  </a:cubicBezTo>
                  <a:lnTo>
                    <a:pt x="804" y="9907"/>
                  </a:lnTo>
                  <a:cubicBezTo>
                    <a:pt x="642" y="9218"/>
                    <a:pt x="547" y="8498"/>
                    <a:pt x="547" y="7779"/>
                  </a:cubicBezTo>
                  <a:cubicBezTo>
                    <a:pt x="547" y="7040"/>
                    <a:pt x="643" y="6301"/>
                    <a:pt x="836" y="5561"/>
                  </a:cubicBezTo>
                  <a:cubicBezTo>
                    <a:pt x="1447" y="3247"/>
                    <a:pt x="2507" y="1993"/>
                    <a:pt x="3568" y="1318"/>
                  </a:cubicBezTo>
                  <a:cubicBezTo>
                    <a:pt x="4597" y="643"/>
                    <a:pt x="5625" y="547"/>
                    <a:pt x="6204" y="547"/>
                  </a:cubicBezTo>
                  <a:close/>
                  <a:moveTo>
                    <a:pt x="6204" y="0"/>
                  </a:moveTo>
                  <a:cubicBezTo>
                    <a:pt x="5561" y="0"/>
                    <a:pt x="4436" y="129"/>
                    <a:pt x="3279" y="868"/>
                  </a:cubicBezTo>
                  <a:cubicBezTo>
                    <a:pt x="2122" y="1640"/>
                    <a:pt x="964" y="2990"/>
                    <a:pt x="322" y="5433"/>
                  </a:cubicBezTo>
                  <a:cubicBezTo>
                    <a:pt x="97" y="6236"/>
                    <a:pt x="0" y="7008"/>
                    <a:pt x="32" y="7779"/>
                  </a:cubicBezTo>
                  <a:cubicBezTo>
                    <a:pt x="0" y="8776"/>
                    <a:pt x="193" y="9740"/>
                    <a:pt x="450" y="10672"/>
                  </a:cubicBezTo>
                  <a:cubicBezTo>
                    <a:pt x="482" y="10769"/>
                    <a:pt x="579" y="10865"/>
                    <a:pt x="707" y="10865"/>
                  </a:cubicBezTo>
                  <a:cubicBezTo>
                    <a:pt x="804" y="10865"/>
                    <a:pt x="900" y="10801"/>
                    <a:pt x="964" y="10704"/>
                  </a:cubicBezTo>
                  <a:cubicBezTo>
                    <a:pt x="1029" y="10511"/>
                    <a:pt x="1125" y="10351"/>
                    <a:pt x="1222" y="10254"/>
                  </a:cubicBezTo>
                  <a:cubicBezTo>
                    <a:pt x="1318" y="10158"/>
                    <a:pt x="1382" y="10126"/>
                    <a:pt x="1511" y="10126"/>
                  </a:cubicBezTo>
                  <a:cubicBezTo>
                    <a:pt x="1704" y="10126"/>
                    <a:pt x="1864" y="10190"/>
                    <a:pt x="1993" y="10286"/>
                  </a:cubicBezTo>
                  <a:cubicBezTo>
                    <a:pt x="2186" y="10447"/>
                    <a:pt x="2347" y="10704"/>
                    <a:pt x="2443" y="10961"/>
                  </a:cubicBezTo>
                  <a:cubicBezTo>
                    <a:pt x="2507" y="11122"/>
                    <a:pt x="2572" y="11219"/>
                    <a:pt x="2636" y="11347"/>
                  </a:cubicBezTo>
                  <a:cubicBezTo>
                    <a:pt x="2700" y="11379"/>
                    <a:pt x="2732" y="11444"/>
                    <a:pt x="2797" y="11508"/>
                  </a:cubicBezTo>
                  <a:cubicBezTo>
                    <a:pt x="2861" y="11540"/>
                    <a:pt x="2957" y="11604"/>
                    <a:pt x="3054" y="11604"/>
                  </a:cubicBezTo>
                  <a:lnTo>
                    <a:pt x="3150" y="11572"/>
                  </a:lnTo>
                  <a:cubicBezTo>
                    <a:pt x="3247" y="11572"/>
                    <a:pt x="3311" y="11540"/>
                    <a:pt x="3375" y="11476"/>
                  </a:cubicBezTo>
                  <a:cubicBezTo>
                    <a:pt x="3665" y="11315"/>
                    <a:pt x="4018" y="10994"/>
                    <a:pt x="4372" y="10576"/>
                  </a:cubicBezTo>
                  <a:cubicBezTo>
                    <a:pt x="4693" y="10126"/>
                    <a:pt x="4950" y="9611"/>
                    <a:pt x="4950" y="9033"/>
                  </a:cubicBezTo>
                  <a:cubicBezTo>
                    <a:pt x="4950" y="8904"/>
                    <a:pt x="4950" y="8808"/>
                    <a:pt x="4918" y="8679"/>
                  </a:cubicBezTo>
                  <a:cubicBezTo>
                    <a:pt x="4854" y="8454"/>
                    <a:pt x="4854" y="8261"/>
                    <a:pt x="4854" y="8133"/>
                  </a:cubicBezTo>
                  <a:cubicBezTo>
                    <a:pt x="4854" y="7940"/>
                    <a:pt x="4886" y="7843"/>
                    <a:pt x="4918" y="7747"/>
                  </a:cubicBezTo>
                  <a:cubicBezTo>
                    <a:pt x="4983" y="7586"/>
                    <a:pt x="5111" y="7490"/>
                    <a:pt x="5400" y="7393"/>
                  </a:cubicBezTo>
                  <a:cubicBezTo>
                    <a:pt x="5690" y="7297"/>
                    <a:pt x="6108" y="7233"/>
                    <a:pt x="6686" y="7233"/>
                  </a:cubicBezTo>
                  <a:cubicBezTo>
                    <a:pt x="7522" y="7233"/>
                    <a:pt x="8068" y="7393"/>
                    <a:pt x="8486" y="7554"/>
                  </a:cubicBezTo>
                  <a:cubicBezTo>
                    <a:pt x="8679" y="7651"/>
                    <a:pt x="8840" y="7715"/>
                    <a:pt x="9033" y="7779"/>
                  </a:cubicBezTo>
                  <a:cubicBezTo>
                    <a:pt x="9193" y="7843"/>
                    <a:pt x="9354" y="7908"/>
                    <a:pt x="9547" y="7908"/>
                  </a:cubicBezTo>
                  <a:cubicBezTo>
                    <a:pt x="9643" y="7908"/>
                    <a:pt x="9740" y="7908"/>
                    <a:pt x="9836" y="7876"/>
                  </a:cubicBezTo>
                  <a:cubicBezTo>
                    <a:pt x="10061" y="7811"/>
                    <a:pt x="10254" y="7651"/>
                    <a:pt x="10415" y="7490"/>
                  </a:cubicBezTo>
                  <a:cubicBezTo>
                    <a:pt x="10640" y="7265"/>
                    <a:pt x="10833" y="6943"/>
                    <a:pt x="11026" y="6751"/>
                  </a:cubicBezTo>
                  <a:cubicBezTo>
                    <a:pt x="11122" y="6622"/>
                    <a:pt x="11219" y="6526"/>
                    <a:pt x="11315" y="6493"/>
                  </a:cubicBezTo>
                  <a:cubicBezTo>
                    <a:pt x="11411" y="6429"/>
                    <a:pt x="11444" y="6397"/>
                    <a:pt x="11508" y="6397"/>
                  </a:cubicBezTo>
                  <a:cubicBezTo>
                    <a:pt x="11861" y="6397"/>
                    <a:pt x="12344" y="6526"/>
                    <a:pt x="12858" y="7040"/>
                  </a:cubicBezTo>
                  <a:cubicBezTo>
                    <a:pt x="12917" y="7080"/>
                    <a:pt x="12977" y="7107"/>
                    <a:pt x="13044" y="7107"/>
                  </a:cubicBezTo>
                  <a:cubicBezTo>
                    <a:pt x="13086" y="7107"/>
                    <a:pt x="13130" y="7097"/>
                    <a:pt x="13179" y="7072"/>
                  </a:cubicBezTo>
                  <a:cubicBezTo>
                    <a:pt x="13276" y="7040"/>
                    <a:pt x="13340" y="6911"/>
                    <a:pt x="13308" y="6815"/>
                  </a:cubicBezTo>
                  <a:cubicBezTo>
                    <a:pt x="13083" y="4918"/>
                    <a:pt x="12472" y="3375"/>
                    <a:pt x="11347" y="2090"/>
                  </a:cubicBezTo>
                  <a:cubicBezTo>
                    <a:pt x="10479" y="1093"/>
                    <a:pt x="9451" y="579"/>
                    <a:pt x="8551" y="322"/>
                  </a:cubicBezTo>
                  <a:cubicBezTo>
                    <a:pt x="7683" y="64"/>
                    <a:pt x="6975" y="32"/>
                    <a:pt x="6750" y="32"/>
                  </a:cubicBezTo>
                  <a:cubicBezTo>
                    <a:pt x="6718" y="32"/>
                    <a:pt x="6525" y="0"/>
                    <a:pt x="6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58" name="Google Shape;1958;p52"/>
            <p:cNvSpPr/>
            <p:nvPr/>
          </p:nvSpPr>
          <p:spPr>
            <a:xfrm>
              <a:off x="3464200" y="1340575"/>
              <a:ext cx="70150" cy="105400"/>
            </a:xfrm>
            <a:custGeom>
              <a:avLst/>
              <a:gdLst/>
              <a:ahLst/>
              <a:cxnLst/>
              <a:rect l="l" t="t" r="r" b="b"/>
              <a:pathLst>
                <a:path w="2806" h="4216" extrusionOk="0">
                  <a:moveTo>
                    <a:pt x="941" y="1"/>
                  </a:moveTo>
                  <a:cubicBezTo>
                    <a:pt x="298" y="1"/>
                    <a:pt x="0" y="616"/>
                    <a:pt x="395" y="1997"/>
                  </a:cubicBezTo>
                  <a:cubicBezTo>
                    <a:pt x="845" y="3572"/>
                    <a:pt x="1520" y="4215"/>
                    <a:pt x="1874" y="4215"/>
                  </a:cubicBezTo>
                  <a:cubicBezTo>
                    <a:pt x="2260" y="4215"/>
                    <a:pt x="2420" y="3669"/>
                    <a:pt x="2420" y="3669"/>
                  </a:cubicBezTo>
                  <a:lnTo>
                    <a:pt x="2806" y="2094"/>
                  </a:lnTo>
                  <a:cubicBezTo>
                    <a:pt x="2806" y="2094"/>
                    <a:pt x="2067" y="229"/>
                    <a:pt x="1231" y="36"/>
                  </a:cubicBezTo>
                  <a:cubicBezTo>
                    <a:pt x="1128" y="13"/>
                    <a:pt x="1031" y="1"/>
                    <a:pt x="941" y="1"/>
                  </a:cubicBezTo>
                  <a:close/>
                </a:path>
              </a:pathLst>
            </a:custGeom>
            <a:solidFill>
              <a:srgbClr val="ADAD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59" name="Google Shape;1959;p52"/>
            <p:cNvSpPr/>
            <p:nvPr/>
          </p:nvSpPr>
          <p:spPr>
            <a:xfrm>
              <a:off x="3462825" y="1334250"/>
              <a:ext cx="78775" cy="118150"/>
            </a:xfrm>
            <a:custGeom>
              <a:avLst/>
              <a:gdLst/>
              <a:ahLst/>
              <a:cxnLst/>
              <a:rect l="l" t="t" r="r" b="b"/>
              <a:pathLst>
                <a:path w="3151" h="4726" extrusionOk="0">
                  <a:moveTo>
                    <a:pt x="997" y="0"/>
                  </a:moveTo>
                  <a:cubicBezTo>
                    <a:pt x="707" y="0"/>
                    <a:pt x="450" y="97"/>
                    <a:pt x="257" y="322"/>
                  </a:cubicBezTo>
                  <a:cubicBezTo>
                    <a:pt x="64" y="514"/>
                    <a:pt x="0" y="836"/>
                    <a:pt x="0" y="1189"/>
                  </a:cubicBezTo>
                  <a:cubicBezTo>
                    <a:pt x="0" y="1511"/>
                    <a:pt x="64" y="1864"/>
                    <a:pt x="193" y="2315"/>
                  </a:cubicBezTo>
                  <a:cubicBezTo>
                    <a:pt x="418" y="3118"/>
                    <a:pt x="707" y="3697"/>
                    <a:pt x="997" y="4115"/>
                  </a:cubicBezTo>
                  <a:cubicBezTo>
                    <a:pt x="1157" y="4307"/>
                    <a:pt x="1318" y="4436"/>
                    <a:pt x="1447" y="4565"/>
                  </a:cubicBezTo>
                  <a:cubicBezTo>
                    <a:pt x="1607" y="4661"/>
                    <a:pt x="1768" y="4725"/>
                    <a:pt x="1929" y="4725"/>
                  </a:cubicBezTo>
                  <a:cubicBezTo>
                    <a:pt x="2090" y="4725"/>
                    <a:pt x="2218" y="4661"/>
                    <a:pt x="2347" y="4597"/>
                  </a:cubicBezTo>
                  <a:cubicBezTo>
                    <a:pt x="2475" y="4468"/>
                    <a:pt x="2572" y="4340"/>
                    <a:pt x="2636" y="4211"/>
                  </a:cubicBezTo>
                  <a:cubicBezTo>
                    <a:pt x="2700" y="4082"/>
                    <a:pt x="2732" y="3986"/>
                    <a:pt x="2732" y="3986"/>
                  </a:cubicBezTo>
                  <a:cubicBezTo>
                    <a:pt x="2797" y="3857"/>
                    <a:pt x="2700" y="3697"/>
                    <a:pt x="2572" y="3665"/>
                  </a:cubicBezTo>
                  <a:cubicBezTo>
                    <a:pt x="2543" y="3650"/>
                    <a:pt x="2514" y="3644"/>
                    <a:pt x="2484" y="3644"/>
                  </a:cubicBezTo>
                  <a:cubicBezTo>
                    <a:pt x="2379" y="3644"/>
                    <a:pt x="2275" y="3725"/>
                    <a:pt x="2250" y="3825"/>
                  </a:cubicBezTo>
                  <a:lnTo>
                    <a:pt x="2218" y="3825"/>
                  </a:lnTo>
                  <a:cubicBezTo>
                    <a:pt x="2218" y="3825"/>
                    <a:pt x="2186" y="3954"/>
                    <a:pt x="2122" y="4050"/>
                  </a:cubicBezTo>
                  <a:lnTo>
                    <a:pt x="1993" y="4179"/>
                  </a:lnTo>
                  <a:lnTo>
                    <a:pt x="1929" y="4211"/>
                  </a:lnTo>
                  <a:cubicBezTo>
                    <a:pt x="1929" y="4211"/>
                    <a:pt x="1865" y="4179"/>
                    <a:pt x="1768" y="4115"/>
                  </a:cubicBezTo>
                  <a:cubicBezTo>
                    <a:pt x="1479" y="3922"/>
                    <a:pt x="1029" y="3311"/>
                    <a:pt x="707" y="2154"/>
                  </a:cubicBezTo>
                  <a:cubicBezTo>
                    <a:pt x="579" y="1768"/>
                    <a:pt x="547" y="1414"/>
                    <a:pt x="547" y="1189"/>
                  </a:cubicBezTo>
                  <a:cubicBezTo>
                    <a:pt x="547" y="900"/>
                    <a:pt x="611" y="739"/>
                    <a:pt x="675" y="643"/>
                  </a:cubicBezTo>
                  <a:cubicBezTo>
                    <a:pt x="739" y="579"/>
                    <a:pt x="836" y="547"/>
                    <a:pt x="997" y="514"/>
                  </a:cubicBezTo>
                  <a:cubicBezTo>
                    <a:pt x="1061" y="514"/>
                    <a:pt x="1125" y="547"/>
                    <a:pt x="1222" y="547"/>
                  </a:cubicBezTo>
                  <a:cubicBezTo>
                    <a:pt x="1350" y="579"/>
                    <a:pt x="1511" y="707"/>
                    <a:pt x="1672" y="868"/>
                  </a:cubicBezTo>
                  <a:cubicBezTo>
                    <a:pt x="1929" y="1157"/>
                    <a:pt x="2186" y="1543"/>
                    <a:pt x="2347" y="1864"/>
                  </a:cubicBezTo>
                  <a:cubicBezTo>
                    <a:pt x="2411" y="2025"/>
                    <a:pt x="2507" y="2154"/>
                    <a:pt x="2540" y="2282"/>
                  </a:cubicBezTo>
                  <a:cubicBezTo>
                    <a:pt x="2572" y="2315"/>
                    <a:pt x="2572" y="2379"/>
                    <a:pt x="2604" y="2379"/>
                  </a:cubicBezTo>
                  <a:lnTo>
                    <a:pt x="2604" y="2443"/>
                  </a:lnTo>
                  <a:cubicBezTo>
                    <a:pt x="2651" y="2537"/>
                    <a:pt x="2750" y="2597"/>
                    <a:pt x="2850" y="2597"/>
                  </a:cubicBezTo>
                  <a:cubicBezTo>
                    <a:pt x="2886" y="2597"/>
                    <a:pt x="2923" y="2589"/>
                    <a:pt x="2957" y="2572"/>
                  </a:cubicBezTo>
                  <a:cubicBezTo>
                    <a:pt x="3086" y="2540"/>
                    <a:pt x="3150" y="2379"/>
                    <a:pt x="3118" y="2218"/>
                  </a:cubicBezTo>
                  <a:cubicBezTo>
                    <a:pt x="3118" y="2218"/>
                    <a:pt x="2925" y="1768"/>
                    <a:pt x="2604" y="1254"/>
                  </a:cubicBezTo>
                  <a:cubicBezTo>
                    <a:pt x="2475" y="997"/>
                    <a:pt x="2282" y="739"/>
                    <a:pt x="2090" y="514"/>
                  </a:cubicBezTo>
                  <a:cubicBezTo>
                    <a:pt x="1865" y="289"/>
                    <a:pt x="1639" y="97"/>
                    <a:pt x="1350" y="32"/>
                  </a:cubicBezTo>
                  <a:cubicBezTo>
                    <a:pt x="1222" y="0"/>
                    <a:pt x="1093" y="0"/>
                    <a:pt x="9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60" name="Google Shape;1960;p52"/>
            <p:cNvSpPr/>
            <p:nvPr/>
          </p:nvSpPr>
          <p:spPr>
            <a:xfrm>
              <a:off x="3358350" y="1860450"/>
              <a:ext cx="196900" cy="140000"/>
            </a:xfrm>
            <a:custGeom>
              <a:avLst/>
              <a:gdLst/>
              <a:ahLst/>
              <a:cxnLst/>
              <a:rect l="l" t="t" r="r" b="b"/>
              <a:pathLst>
                <a:path w="7876" h="5600" extrusionOk="0">
                  <a:moveTo>
                    <a:pt x="286" y="1"/>
                  </a:moveTo>
                  <a:cubicBezTo>
                    <a:pt x="266" y="1"/>
                    <a:pt x="246" y="3"/>
                    <a:pt x="225" y="7"/>
                  </a:cubicBezTo>
                  <a:cubicBezTo>
                    <a:pt x="97" y="39"/>
                    <a:pt x="0" y="167"/>
                    <a:pt x="0" y="296"/>
                  </a:cubicBezTo>
                  <a:cubicBezTo>
                    <a:pt x="0" y="328"/>
                    <a:pt x="129" y="1100"/>
                    <a:pt x="515" y="2032"/>
                  </a:cubicBezTo>
                  <a:cubicBezTo>
                    <a:pt x="900" y="2932"/>
                    <a:pt x="1543" y="4057"/>
                    <a:pt x="2636" y="4764"/>
                  </a:cubicBezTo>
                  <a:cubicBezTo>
                    <a:pt x="3729" y="5439"/>
                    <a:pt x="4983" y="5600"/>
                    <a:pt x="5947" y="5600"/>
                  </a:cubicBezTo>
                  <a:cubicBezTo>
                    <a:pt x="6911" y="5600"/>
                    <a:pt x="7651" y="5439"/>
                    <a:pt x="7651" y="5439"/>
                  </a:cubicBezTo>
                  <a:cubicBezTo>
                    <a:pt x="7811" y="5407"/>
                    <a:pt x="7876" y="5246"/>
                    <a:pt x="7844" y="5118"/>
                  </a:cubicBezTo>
                  <a:cubicBezTo>
                    <a:pt x="7816" y="5006"/>
                    <a:pt x="7715" y="4919"/>
                    <a:pt x="7584" y="4919"/>
                  </a:cubicBezTo>
                  <a:cubicBezTo>
                    <a:pt x="7564" y="4919"/>
                    <a:pt x="7543" y="4921"/>
                    <a:pt x="7522" y="4925"/>
                  </a:cubicBezTo>
                  <a:lnTo>
                    <a:pt x="7490" y="4925"/>
                  </a:lnTo>
                  <a:cubicBezTo>
                    <a:pt x="7361" y="4957"/>
                    <a:pt x="6751" y="5086"/>
                    <a:pt x="5947" y="5086"/>
                  </a:cubicBezTo>
                  <a:cubicBezTo>
                    <a:pt x="5015" y="5086"/>
                    <a:pt x="3890" y="4925"/>
                    <a:pt x="2926" y="4314"/>
                  </a:cubicBezTo>
                  <a:cubicBezTo>
                    <a:pt x="1961" y="3703"/>
                    <a:pt x="1383" y="2675"/>
                    <a:pt x="997" y="1807"/>
                  </a:cubicBezTo>
                  <a:cubicBezTo>
                    <a:pt x="836" y="1389"/>
                    <a:pt x="708" y="971"/>
                    <a:pt x="643" y="682"/>
                  </a:cubicBezTo>
                  <a:cubicBezTo>
                    <a:pt x="611" y="553"/>
                    <a:pt x="579" y="425"/>
                    <a:pt x="579" y="360"/>
                  </a:cubicBezTo>
                  <a:lnTo>
                    <a:pt x="547" y="264"/>
                  </a:lnTo>
                  <a:lnTo>
                    <a:pt x="547" y="232"/>
                  </a:lnTo>
                  <a:cubicBezTo>
                    <a:pt x="519" y="92"/>
                    <a:pt x="418" y="1"/>
                    <a:pt x="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61" name="Google Shape;1961;p52"/>
            <p:cNvSpPr/>
            <p:nvPr/>
          </p:nvSpPr>
          <p:spPr>
            <a:xfrm>
              <a:off x="3617100" y="1700525"/>
              <a:ext cx="40225" cy="189850"/>
            </a:xfrm>
            <a:custGeom>
              <a:avLst/>
              <a:gdLst/>
              <a:ahLst/>
              <a:cxnLst/>
              <a:rect l="l" t="t" r="r" b="b"/>
              <a:pathLst>
                <a:path w="1609" h="7594" extrusionOk="0">
                  <a:moveTo>
                    <a:pt x="287" y="1"/>
                  </a:moveTo>
                  <a:cubicBezTo>
                    <a:pt x="268" y="1"/>
                    <a:pt x="247" y="3"/>
                    <a:pt x="226" y="7"/>
                  </a:cubicBezTo>
                  <a:cubicBezTo>
                    <a:pt x="97" y="71"/>
                    <a:pt x="1" y="200"/>
                    <a:pt x="33" y="361"/>
                  </a:cubicBezTo>
                  <a:cubicBezTo>
                    <a:pt x="33" y="361"/>
                    <a:pt x="97" y="586"/>
                    <a:pt x="194" y="1003"/>
                  </a:cubicBezTo>
                  <a:cubicBezTo>
                    <a:pt x="515" y="2225"/>
                    <a:pt x="1094" y="4925"/>
                    <a:pt x="1094" y="6629"/>
                  </a:cubicBezTo>
                  <a:cubicBezTo>
                    <a:pt x="1094" y="6854"/>
                    <a:pt x="1062" y="7079"/>
                    <a:pt x="1062" y="7272"/>
                  </a:cubicBezTo>
                  <a:cubicBezTo>
                    <a:pt x="1029" y="7432"/>
                    <a:pt x="1126" y="7561"/>
                    <a:pt x="1287" y="7593"/>
                  </a:cubicBezTo>
                  <a:cubicBezTo>
                    <a:pt x="1447" y="7593"/>
                    <a:pt x="1576" y="7497"/>
                    <a:pt x="1576" y="7336"/>
                  </a:cubicBezTo>
                  <a:cubicBezTo>
                    <a:pt x="1608" y="7143"/>
                    <a:pt x="1608" y="6886"/>
                    <a:pt x="1608" y="6629"/>
                  </a:cubicBezTo>
                  <a:cubicBezTo>
                    <a:pt x="1608" y="5407"/>
                    <a:pt x="1351" y="3832"/>
                    <a:pt x="1094" y="2514"/>
                  </a:cubicBezTo>
                  <a:cubicBezTo>
                    <a:pt x="837" y="1228"/>
                    <a:pt x="547" y="200"/>
                    <a:pt x="547" y="200"/>
                  </a:cubicBezTo>
                  <a:cubicBezTo>
                    <a:pt x="519" y="88"/>
                    <a:pt x="419" y="1"/>
                    <a:pt x="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62" name="Google Shape;1962;p52"/>
            <p:cNvSpPr/>
            <p:nvPr/>
          </p:nvSpPr>
          <p:spPr>
            <a:xfrm>
              <a:off x="2852875" y="1675025"/>
              <a:ext cx="234675" cy="478400"/>
            </a:xfrm>
            <a:custGeom>
              <a:avLst/>
              <a:gdLst/>
              <a:ahLst/>
              <a:cxnLst/>
              <a:rect l="l" t="t" r="r" b="b"/>
              <a:pathLst>
                <a:path w="9387" h="19136" extrusionOk="0">
                  <a:moveTo>
                    <a:pt x="2842" y="0"/>
                  </a:moveTo>
                  <a:cubicBezTo>
                    <a:pt x="1898" y="0"/>
                    <a:pt x="884" y="1395"/>
                    <a:pt x="483" y="3888"/>
                  </a:cubicBezTo>
                  <a:cubicBezTo>
                    <a:pt x="1" y="6717"/>
                    <a:pt x="933" y="11956"/>
                    <a:pt x="1318" y="12535"/>
                  </a:cubicBezTo>
                  <a:cubicBezTo>
                    <a:pt x="1686" y="13056"/>
                    <a:pt x="4073" y="19136"/>
                    <a:pt x="6413" y="19136"/>
                  </a:cubicBezTo>
                  <a:cubicBezTo>
                    <a:pt x="6526" y="19136"/>
                    <a:pt x="6639" y="19122"/>
                    <a:pt x="6751" y="19092"/>
                  </a:cubicBezTo>
                  <a:cubicBezTo>
                    <a:pt x="9194" y="18417"/>
                    <a:pt x="9387" y="15813"/>
                    <a:pt x="8808" y="13724"/>
                  </a:cubicBezTo>
                  <a:cubicBezTo>
                    <a:pt x="8262" y="11667"/>
                    <a:pt x="6012" y="6331"/>
                    <a:pt x="5176" y="3438"/>
                  </a:cubicBezTo>
                  <a:cubicBezTo>
                    <a:pt x="4308" y="513"/>
                    <a:pt x="3183" y="63"/>
                    <a:pt x="3183" y="63"/>
                  </a:cubicBezTo>
                  <a:cubicBezTo>
                    <a:pt x="3071" y="21"/>
                    <a:pt x="2957" y="0"/>
                    <a:pt x="28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63" name="Google Shape;1963;p52"/>
            <p:cNvSpPr/>
            <p:nvPr/>
          </p:nvSpPr>
          <p:spPr>
            <a:xfrm>
              <a:off x="2854475" y="1667750"/>
              <a:ext cx="232275" cy="491825"/>
            </a:xfrm>
            <a:custGeom>
              <a:avLst/>
              <a:gdLst/>
              <a:ahLst/>
              <a:cxnLst/>
              <a:rect l="l" t="t" r="r" b="b"/>
              <a:pathLst>
                <a:path w="9291" h="19673" extrusionOk="0">
                  <a:moveTo>
                    <a:pt x="2797" y="547"/>
                  </a:moveTo>
                  <a:cubicBezTo>
                    <a:pt x="2862" y="547"/>
                    <a:pt x="2958" y="579"/>
                    <a:pt x="3022" y="579"/>
                  </a:cubicBezTo>
                  <a:lnTo>
                    <a:pt x="3055" y="611"/>
                  </a:lnTo>
                  <a:cubicBezTo>
                    <a:pt x="3247" y="739"/>
                    <a:pt x="4147" y="1382"/>
                    <a:pt x="4855" y="3793"/>
                  </a:cubicBezTo>
                  <a:cubicBezTo>
                    <a:pt x="5273" y="5272"/>
                    <a:pt x="6044" y="7329"/>
                    <a:pt x="6783" y="9290"/>
                  </a:cubicBezTo>
                  <a:cubicBezTo>
                    <a:pt x="7523" y="11251"/>
                    <a:pt x="8230" y="13083"/>
                    <a:pt x="8487" y="14112"/>
                  </a:cubicBezTo>
                  <a:cubicBezTo>
                    <a:pt x="8648" y="14690"/>
                    <a:pt x="8744" y="15301"/>
                    <a:pt x="8744" y="15912"/>
                  </a:cubicBezTo>
                  <a:cubicBezTo>
                    <a:pt x="8744" y="16651"/>
                    <a:pt x="8616" y="17358"/>
                    <a:pt x="8262" y="17905"/>
                  </a:cubicBezTo>
                  <a:cubicBezTo>
                    <a:pt x="7940" y="18451"/>
                    <a:pt x="7426" y="18901"/>
                    <a:pt x="6623" y="19126"/>
                  </a:cubicBezTo>
                  <a:cubicBezTo>
                    <a:pt x="6526" y="19126"/>
                    <a:pt x="6430" y="19158"/>
                    <a:pt x="6333" y="19158"/>
                  </a:cubicBezTo>
                  <a:cubicBezTo>
                    <a:pt x="6108" y="19158"/>
                    <a:pt x="5851" y="19062"/>
                    <a:pt x="5594" y="18933"/>
                  </a:cubicBezTo>
                  <a:cubicBezTo>
                    <a:pt x="5144" y="18676"/>
                    <a:pt x="4662" y="18162"/>
                    <a:pt x="4212" y="17583"/>
                  </a:cubicBezTo>
                  <a:cubicBezTo>
                    <a:pt x="3537" y="16683"/>
                    <a:pt x="2894" y="15558"/>
                    <a:pt x="2444" y="14594"/>
                  </a:cubicBezTo>
                  <a:cubicBezTo>
                    <a:pt x="2187" y="14112"/>
                    <a:pt x="1994" y="13694"/>
                    <a:pt x="1833" y="13340"/>
                  </a:cubicBezTo>
                  <a:cubicBezTo>
                    <a:pt x="1737" y="13179"/>
                    <a:pt x="1672" y="13051"/>
                    <a:pt x="1608" y="12922"/>
                  </a:cubicBezTo>
                  <a:cubicBezTo>
                    <a:pt x="1576" y="12826"/>
                    <a:pt x="1512" y="12729"/>
                    <a:pt x="1479" y="12665"/>
                  </a:cubicBezTo>
                  <a:cubicBezTo>
                    <a:pt x="1479" y="12665"/>
                    <a:pt x="1415" y="12569"/>
                    <a:pt x="1383" y="12408"/>
                  </a:cubicBezTo>
                  <a:cubicBezTo>
                    <a:pt x="1222" y="11958"/>
                    <a:pt x="997" y="10929"/>
                    <a:pt x="837" y="9772"/>
                  </a:cubicBezTo>
                  <a:cubicBezTo>
                    <a:pt x="676" y="8615"/>
                    <a:pt x="547" y="7233"/>
                    <a:pt x="547" y="6043"/>
                  </a:cubicBezTo>
                  <a:cubicBezTo>
                    <a:pt x="547" y="5368"/>
                    <a:pt x="579" y="4757"/>
                    <a:pt x="676" y="4243"/>
                  </a:cubicBezTo>
                  <a:cubicBezTo>
                    <a:pt x="869" y="2990"/>
                    <a:pt x="1222" y="2057"/>
                    <a:pt x="1640" y="1447"/>
                  </a:cubicBezTo>
                  <a:cubicBezTo>
                    <a:pt x="1833" y="1125"/>
                    <a:pt x="2026" y="900"/>
                    <a:pt x="2251" y="739"/>
                  </a:cubicBezTo>
                  <a:cubicBezTo>
                    <a:pt x="2444" y="611"/>
                    <a:pt x="2637" y="547"/>
                    <a:pt x="2797" y="547"/>
                  </a:cubicBezTo>
                  <a:close/>
                  <a:moveTo>
                    <a:pt x="2797" y="0"/>
                  </a:moveTo>
                  <a:cubicBezTo>
                    <a:pt x="2476" y="0"/>
                    <a:pt x="2187" y="129"/>
                    <a:pt x="1929" y="322"/>
                  </a:cubicBezTo>
                  <a:cubicBezTo>
                    <a:pt x="1512" y="611"/>
                    <a:pt x="1158" y="1093"/>
                    <a:pt x="869" y="1736"/>
                  </a:cubicBezTo>
                  <a:cubicBezTo>
                    <a:pt x="547" y="2379"/>
                    <a:pt x="290" y="3182"/>
                    <a:pt x="129" y="4147"/>
                  </a:cubicBezTo>
                  <a:cubicBezTo>
                    <a:pt x="65" y="4693"/>
                    <a:pt x="1" y="5336"/>
                    <a:pt x="1" y="6043"/>
                  </a:cubicBezTo>
                  <a:cubicBezTo>
                    <a:pt x="1" y="7458"/>
                    <a:pt x="194" y="9065"/>
                    <a:pt x="387" y="10351"/>
                  </a:cubicBezTo>
                  <a:cubicBezTo>
                    <a:pt x="483" y="10993"/>
                    <a:pt x="612" y="11572"/>
                    <a:pt x="708" y="12022"/>
                  </a:cubicBezTo>
                  <a:cubicBezTo>
                    <a:pt x="772" y="12247"/>
                    <a:pt x="804" y="12440"/>
                    <a:pt x="869" y="12601"/>
                  </a:cubicBezTo>
                  <a:cubicBezTo>
                    <a:pt x="933" y="12729"/>
                    <a:pt x="965" y="12858"/>
                    <a:pt x="1029" y="12954"/>
                  </a:cubicBezTo>
                  <a:cubicBezTo>
                    <a:pt x="1062" y="12986"/>
                    <a:pt x="1126" y="13147"/>
                    <a:pt x="1222" y="13372"/>
                  </a:cubicBezTo>
                  <a:cubicBezTo>
                    <a:pt x="1608" y="14112"/>
                    <a:pt x="2315" y="15687"/>
                    <a:pt x="3183" y="17037"/>
                  </a:cubicBezTo>
                  <a:cubicBezTo>
                    <a:pt x="3633" y="17744"/>
                    <a:pt x="4115" y="18387"/>
                    <a:pt x="4630" y="18869"/>
                  </a:cubicBezTo>
                  <a:cubicBezTo>
                    <a:pt x="5176" y="19351"/>
                    <a:pt x="5723" y="19673"/>
                    <a:pt x="6333" y="19673"/>
                  </a:cubicBezTo>
                  <a:cubicBezTo>
                    <a:pt x="6494" y="19673"/>
                    <a:pt x="6623" y="19673"/>
                    <a:pt x="6751" y="19640"/>
                  </a:cubicBezTo>
                  <a:cubicBezTo>
                    <a:pt x="7683" y="19383"/>
                    <a:pt x="8326" y="18837"/>
                    <a:pt x="8744" y="18194"/>
                  </a:cubicBezTo>
                  <a:cubicBezTo>
                    <a:pt x="9130" y="17519"/>
                    <a:pt x="9291" y="16715"/>
                    <a:pt x="9291" y="15912"/>
                  </a:cubicBezTo>
                  <a:cubicBezTo>
                    <a:pt x="9291" y="15237"/>
                    <a:pt x="9194" y="14594"/>
                    <a:pt x="9001" y="13951"/>
                  </a:cubicBezTo>
                  <a:cubicBezTo>
                    <a:pt x="8712" y="12890"/>
                    <a:pt x="8005" y="11058"/>
                    <a:pt x="7298" y="9097"/>
                  </a:cubicBezTo>
                  <a:cubicBezTo>
                    <a:pt x="6558" y="7136"/>
                    <a:pt x="5787" y="5079"/>
                    <a:pt x="5369" y="3632"/>
                  </a:cubicBezTo>
                  <a:cubicBezTo>
                    <a:pt x="4501" y="675"/>
                    <a:pt x="3312" y="129"/>
                    <a:pt x="3215" y="97"/>
                  </a:cubicBezTo>
                  <a:cubicBezTo>
                    <a:pt x="3087" y="32"/>
                    <a:pt x="2926" y="0"/>
                    <a:pt x="27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64" name="Google Shape;1964;p52"/>
            <p:cNvSpPr/>
            <p:nvPr/>
          </p:nvSpPr>
          <p:spPr>
            <a:xfrm>
              <a:off x="2232500" y="1920075"/>
              <a:ext cx="607550" cy="897025"/>
            </a:xfrm>
            <a:custGeom>
              <a:avLst/>
              <a:gdLst/>
              <a:ahLst/>
              <a:cxnLst/>
              <a:rect l="l" t="t" r="r" b="b"/>
              <a:pathLst>
                <a:path w="24302" h="35881" extrusionOk="0">
                  <a:moveTo>
                    <a:pt x="14658" y="0"/>
                  </a:moveTo>
                  <a:cubicBezTo>
                    <a:pt x="14658" y="0"/>
                    <a:pt x="0" y="14273"/>
                    <a:pt x="0" y="16426"/>
                  </a:cubicBezTo>
                  <a:cubicBezTo>
                    <a:pt x="0" y="18523"/>
                    <a:pt x="8416" y="35881"/>
                    <a:pt x="10939" y="35881"/>
                  </a:cubicBezTo>
                  <a:cubicBezTo>
                    <a:pt x="10969" y="35881"/>
                    <a:pt x="10998" y="35879"/>
                    <a:pt x="11026" y="35874"/>
                  </a:cubicBezTo>
                  <a:cubicBezTo>
                    <a:pt x="13436" y="35488"/>
                    <a:pt x="24301" y="23916"/>
                    <a:pt x="24301" y="23916"/>
                  </a:cubicBezTo>
                  <a:lnTo>
                    <a:pt x="14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65" name="Google Shape;1965;p52"/>
            <p:cNvSpPr/>
            <p:nvPr/>
          </p:nvSpPr>
          <p:spPr>
            <a:xfrm>
              <a:off x="2226050" y="1912850"/>
              <a:ext cx="621225" cy="911300"/>
            </a:xfrm>
            <a:custGeom>
              <a:avLst/>
              <a:gdLst/>
              <a:ahLst/>
              <a:cxnLst/>
              <a:rect l="l" t="t" r="r" b="b"/>
              <a:pathLst>
                <a:path w="24849" h="36452" extrusionOk="0">
                  <a:moveTo>
                    <a:pt x="14809" y="759"/>
                  </a:moveTo>
                  <a:lnTo>
                    <a:pt x="24242" y="24153"/>
                  </a:lnTo>
                  <a:lnTo>
                    <a:pt x="24242" y="24153"/>
                  </a:lnTo>
                  <a:cubicBezTo>
                    <a:pt x="24162" y="24241"/>
                    <a:pt x="24042" y="24368"/>
                    <a:pt x="23884" y="24526"/>
                  </a:cubicBezTo>
                  <a:cubicBezTo>
                    <a:pt x="22823" y="25619"/>
                    <a:pt x="20155" y="28416"/>
                    <a:pt x="17520" y="30955"/>
                  </a:cubicBezTo>
                  <a:cubicBezTo>
                    <a:pt x="16170" y="32209"/>
                    <a:pt x="14852" y="33430"/>
                    <a:pt x="13727" y="34330"/>
                  </a:cubicBezTo>
                  <a:cubicBezTo>
                    <a:pt x="13148" y="34780"/>
                    <a:pt x="12634" y="35166"/>
                    <a:pt x="12216" y="35456"/>
                  </a:cubicBezTo>
                  <a:cubicBezTo>
                    <a:pt x="11798" y="35713"/>
                    <a:pt x="11444" y="35873"/>
                    <a:pt x="11251" y="35906"/>
                  </a:cubicBezTo>
                  <a:lnTo>
                    <a:pt x="11219" y="35906"/>
                  </a:lnTo>
                  <a:cubicBezTo>
                    <a:pt x="11123" y="35906"/>
                    <a:pt x="10994" y="35873"/>
                    <a:pt x="10834" y="35745"/>
                  </a:cubicBezTo>
                  <a:cubicBezTo>
                    <a:pt x="10480" y="35552"/>
                    <a:pt x="10062" y="35102"/>
                    <a:pt x="9580" y="34523"/>
                  </a:cubicBezTo>
                  <a:cubicBezTo>
                    <a:pt x="7876" y="32434"/>
                    <a:pt x="5626" y="28352"/>
                    <a:pt x="3762" y="24623"/>
                  </a:cubicBezTo>
                  <a:cubicBezTo>
                    <a:pt x="2862" y="22758"/>
                    <a:pt x="2026" y="20958"/>
                    <a:pt x="1447" y="19544"/>
                  </a:cubicBezTo>
                  <a:cubicBezTo>
                    <a:pt x="1158" y="18837"/>
                    <a:pt x="933" y="18226"/>
                    <a:pt x="772" y="17712"/>
                  </a:cubicBezTo>
                  <a:cubicBezTo>
                    <a:pt x="612" y="17230"/>
                    <a:pt x="547" y="16844"/>
                    <a:pt x="547" y="16715"/>
                  </a:cubicBezTo>
                  <a:cubicBezTo>
                    <a:pt x="547" y="16651"/>
                    <a:pt x="580" y="16490"/>
                    <a:pt x="676" y="16297"/>
                  </a:cubicBezTo>
                  <a:cubicBezTo>
                    <a:pt x="1062" y="15494"/>
                    <a:pt x="2155" y="14079"/>
                    <a:pt x="3569" y="12440"/>
                  </a:cubicBezTo>
                  <a:cubicBezTo>
                    <a:pt x="5723" y="9997"/>
                    <a:pt x="8616" y="6975"/>
                    <a:pt x="10930" y="4597"/>
                  </a:cubicBezTo>
                  <a:cubicBezTo>
                    <a:pt x="12119" y="3407"/>
                    <a:pt x="13148" y="2379"/>
                    <a:pt x="13887" y="1640"/>
                  </a:cubicBezTo>
                  <a:cubicBezTo>
                    <a:pt x="14287" y="1257"/>
                    <a:pt x="14600" y="960"/>
                    <a:pt x="14809" y="759"/>
                  </a:cubicBezTo>
                  <a:close/>
                  <a:moveTo>
                    <a:pt x="14980" y="0"/>
                  </a:moveTo>
                  <a:cubicBezTo>
                    <a:pt x="14884" y="0"/>
                    <a:pt x="14787" y="32"/>
                    <a:pt x="14723" y="97"/>
                  </a:cubicBezTo>
                  <a:cubicBezTo>
                    <a:pt x="14723" y="97"/>
                    <a:pt x="11059" y="3665"/>
                    <a:pt x="7394" y="7490"/>
                  </a:cubicBezTo>
                  <a:cubicBezTo>
                    <a:pt x="5562" y="9418"/>
                    <a:pt x="3730" y="11411"/>
                    <a:pt x="2347" y="13051"/>
                  </a:cubicBezTo>
                  <a:cubicBezTo>
                    <a:pt x="1672" y="13887"/>
                    <a:pt x="1094" y="14626"/>
                    <a:pt x="676" y="15237"/>
                  </a:cubicBezTo>
                  <a:cubicBezTo>
                    <a:pt x="483" y="15526"/>
                    <a:pt x="322" y="15815"/>
                    <a:pt x="194" y="16040"/>
                  </a:cubicBezTo>
                  <a:cubicBezTo>
                    <a:pt x="65" y="16297"/>
                    <a:pt x="1" y="16490"/>
                    <a:pt x="1" y="16715"/>
                  </a:cubicBezTo>
                  <a:cubicBezTo>
                    <a:pt x="1" y="16876"/>
                    <a:pt x="33" y="17069"/>
                    <a:pt x="97" y="17326"/>
                  </a:cubicBezTo>
                  <a:cubicBezTo>
                    <a:pt x="355" y="18290"/>
                    <a:pt x="997" y="19930"/>
                    <a:pt x="1865" y="21891"/>
                  </a:cubicBezTo>
                  <a:cubicBezTo>
                    <a:pt x="3183" y="24816"/>
                    <a:pt x="5015" y="28416"/>
                    <a:pt x="6751" y="31309"/>
                  </a:cubicBezTo>
                  <a:cubicBezTo>
                    <a:pt x="7619" y="32723"/>
                    <a:pt x="8455" y="34009"/>
                    <a:pt x="9194" y="34909"/>
                  </a:cubicBezTo>
                  <a:cubicBezTo>
                    <a:pt x="9580" y="35359"/>
                    <a:pt x="9934" y="35745"/>
                    <a:pt x="10255" y="36002"/>
                  </a:cubicBezTo>
                  <a:cubicBezTo>
                    <a:pt x="10576" y="36259"/>
                    <a:pt x="10866" y="36452"/>
                    <a:pt x="11219" y="36452"/>
                  </a:cubicBezTo>
                  <a:lnTo>
                    <a:pt x="11348" y="36420"/>
                  </a:lnTo>
                  <a:cubicBezTo>
                    <a:pt x="11734" y="36356"/>
                    <a:pt x="12152" y="36131"/>
                    <a:pt x="12698" y="35777"/>
                  </a:cubicBezTo>
                  <a:cubicBezTo>
                    <a:pt x="14594" y="34491"/>
                    <a:pt x="17584" y="31662"/>
                    <a:pt x="20123" y="29123"/>
                  </a:cubicBezTo>
                  <a:cubicBezTo>
                    <a:pt x="22663" y="26616"/>
                    <a:pt x="24752" y="24398"/>
                    <a:pt x="24752" y="24398"/>
                  </a:cubicBezTo>
                  <a:cubicBezTo>
                    <a:pt x="24816" y="24301"/>
                    <a:pt x="24849" y="24205"/>
                    <a:pt x="24816" y="24109"/>
                  </a:cubicBezTo>
                  <a:lnTo>
                    <a:pt x="15173" y="161"/>
                  </a:lnTo>
                  <a:cubicBezTo>
                    <a:pt x="15141" y="97"/>
                    <a:pt x="15045" y="32"/>
                    <a:pt x="149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66" name="Google Shape;1966;p52"/>
            <p:cNvSpPr/>
            <p:nvPr/>
          </p:nvSpPr>
          <p:spPr>
            <a:xfrm>
              <a:off x="2330525" y="1675750"/>
              <a:ext cx="585850" cy="1056000"/>
            </a:xfrm>
            <a:custGeom>
              <a:avLst/>
              <a:gdLst/>
              <a:ahLst/>
              <a:cxnLst/>
              <a:rect l="l" t="t" r="r" b="b"/>
              <a:pathLst>
                <a:path w="23434" h="42240" extrusionOk="0">
                  <a:moveTo>
                    <a:pt x="18339" y="1"/>
                  </a:moveTo>
                  <a:cubicBezTo>
                    <a:pt x="15917" y="1"/>
                    <a:pt x="11880" y="1698"/>
                    <a:pt x="11155" y="2284"/>
                  </a:cubicBezTo>
                  <a:cubicBezTo>
                    <a:pt x="11155" y="2284"/>
                    <a:pt x="6558" y="6302"/>
                    <a:pt x="3279" y="10159"/>
                  </a:cubicBezTo>
                  <a:cubicBezTo>
                    <a:pt x="1" y="13984"/>
                    <a:pt x="258" y="20445"/>
                    <a:pt x="1319" y="24881"/>
                  </a:cubicBezTo>
                  <a:cubicBezTo>
                    <a:pt x="2347" y="29285"/>
                    <a:pt x="4212" y="41757"/>
                    <a:pt x="6558" y="42207"/>
                  </a:cubicBezTo>
                  <a:cubicBezTo>
                    <a:pt x="6665" y="42229"/>
                    <a:pt x="6770" y="42240"/>
                    <a:pt x="6875" y="42240"/>
                  </a:cubicBezTo>
                  <a:cubicBezTo>
                    <a:pt x="9079" y="42240"/>
                    <a:pt x="10956" y="37545"/>
                    <a:pt x="14884" y="34139"/>
                  </a:cubicBezTo>
                  <a:cubicBezTo>
                    <a:pt x="19030" y="30571"/>
                    <a:pt x="22309" y="27581"/>
                    <a:pt x="22598" y="25235"/>
                  </a:cubicBezTo>
                  <a:cubicBezTo>
                    <a:pt x="22855" y="22888"/>
                    <a:pt x="22502" y="15399"/>
                    <a:pt x="22695" y="14820"/>
                  </a:cubicBezTo>
                  <a:cubicBezTo>
                    <a:pt x="22855" y="14274"/>
                    <a:pt x="23434" y="9195"/>
                    <a:pt x="23434" y="6495"/>
                  </a:cubicBezTo>
                  <a:cubicBezTo>
                    <a:pt x="23434" y="3762"/>
                    <a:pt x="21377" y="773"/>
                    <a:pt x="19319" y="130"/>
                  </a:cubicBezTo>
                  <a:cubicBezTo>
                    <a:pt x="19042" y="40"/>
                    <a:pt x="18709" y="1"/>
                    <a:pt x="183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67" name="Google Shape;1967;p52"/>
            <p:cNvSpPr/>
            <p:nvPr/>
          </p:nvSpPr>
          <p:spPr>
            <a:xfrm>
              <a:off x="2338575" y="1668550"/>
              <a:ext cx="584250" cy="1069625"/>
            </a:xfrm>
            <a:custGeom>
              <a:avLst/>
              <a:gdLst/>
              <a:ahLst/>
              <a:cxnLst/>
              <a:rect l="l" t="t" r="r" b="b"/>
              <a:pathLst>
                <a:path w="23370" h="42785" extrusionOk="0">
                  <a:moveTo>
                    <a:pt x="18033" y="547"/>
                  </a:moveTo>
                  <a:cubicBezTo>
                    <a:pt x="18387" y="547"/>
                    <a:pt x="18676" y="579"/>
                    <a:pt x="18901" y="643"/>
                  </a:cubicBezTo>
                  <a:cubicBezTo>
                    <a:pt x="19833" y="965"/>
                    <a:pt x="20862" y="1832"/>
                    <a:pt x="21601" y="2958"/>
                  </a:cubicBezTo>
                  <a:cubicBezTo>
                    <a:pt x="22340" y="4083"/>
                    <a:pt x="22855" y="5497"/>
                    <a:pt x="22855" y="6783"/>
                  </a:cubicBezTo>
                  <a:cubicBezTo>
                    <a:pt x="22855" y="8133"/>
                    <a:pt x="22694" y="10061"/>
                    <a:pt x="22533" y="11733"/>
                  </a:cubicBezTo>
                  <a:cubicBezTo>
                    <a:pt x="22469" y="12569"/>
                    <a:pt x="22373" y="13340"/>
                    <a:pt x="22276" y="13919"/>
                  </a:cubicBezTo>
                  <a:cubicBezTo>
                    <a:pt x="22244" y="14208"/>
                    <a:pt x="22212" y="14465"/>
                    <a:pt x="22180" y="14658"/>
                  </a:cubicBezTo>
                  <a:cubicBezTo>
                    <a:pt x="22148" y="14851"/>
                    <a:pt x="22115" y="15012"/>
                    <a:pt x="22115" y="15044"/>
                  </a:cubicBezTo>
                  <a:cubicBezTo>
                    <a:pt x="22083" y="15108"/>
                    <a:pt x="22083" y="15172"/>
                    <a:pt x="22051" y="15237"/>
                  </a:cubicBezTo>
                  <a:cubicBezTo>
                    <a:pt x="22051" y="15494"/>
                    <a:pt x="22019" y="15847"/>
                    <a:pt x="22019" y="16362"/>
                  </a:cubicBezTo>
                  <a:cubicBezTo>
                    <a:pt x="22019" y="17840"/>
                    <a:pt x="22115" y="20316"/>
                    <a:pt x="22115" y="22405"/>
                  </a:cubicBezTo>
                  <a:cubicBezTo>
                    <a:pt x="22115" y="23691"/>
                    <a:pt x="22083" y="24816"/>
                    <a:pt x="21987" y="25491"/>
                  </a:cubicBezTo>
                  <a:cubicBezTo>
                    <a:pt x="21890" y="26552"/>
                    <a:pt x="21023" y="27869"/>
                    <a:pt x="19673" y="29348"/>
                  </a:cubicBezTo>
                  <a:cubicBezTo>
                    <a:pt x="18322" y="30827"/>
                    <a:pt x="16458" y="32466"/>
                    <a:pt x="14401" y="34234"/>
                  </a:cubicBezTo>
                  <a:cubicBezTo>
                    <a:pt x="12408" y="35970"/>
                    <a:pt x="10929" y="37995"/>
                    <a:pt x="9708" y="39602"/>
                  </a:cubicBezTo>
                  <a:cubicBezTo>
                    <a:pt x="9065" y="40406"/>
                    <a:pt x="8518" y="41081"/>
                    <a:pt x="8004" y="41531"/>
                  </a:cubicBezTo>
                  <a:cubicBezTo>
                    <a:pt x="7458" y="42013"/>
                    <a:pt x="6975" y="42270"/>
                    <a:pt x="6525" y="42270"/>
                  </a:cubicBezTo>
                  <a:cubicBezTo>
                    <a:pt x="6461" y="42270"/>
                    <a:pt x="6365" y="42238"/>
                    <a:pt x="6300" y="42238"/>
                  </a:cubicBezTo>
                  <a:cubicBezTo>
                    <a:pt x="6108" y="42206"/>
                    <a:pt x="5850" y="42013"/>
                    <a:pt x="5593" y="41659"/>
                  </a:cubicBezTo>
                  <a:cubicBezTo>
                    <a:pt x="5143" y="41017"/>
                    <a:pt x="4693" y="39859"/>
                    <a:pt x="4243" y="38509"/>
                  </a:cubicBezTo>
                  <a:cubicBezTo>
                    <a:pt x="2957" y="34363"/>
                    <a:pt x="1929" y="27998"/>
                    <a:pt x="1254" y="25105"/>
                  </a:cubicBezTo>
                  <a:cubicBezTo>
                    <a:pt x="836" y="23369"/>
                    <a:pt x="547" y="21312"/>
                    <a:pt x="547" y="19255"/>
                  </a:cubicBezTo>
                  <a:cubicBezTo>
                    <a:pt x="547" y="16072"/>
                    <a:pt x="1222" y="12858"/>
                    <a:pt x="3150" y="10608"/>
                  </a:cubicBezTo>
                  <a:cubicBezTo>
                    <a:pt x="4790" y="8711"/>
                    <a:pt x="6750" y="6718"/>
                    <a:pt x="8293" y="5240"/>
                  </a:cubicBezTo>
                  <a:cubicBezTo>
                    <a:pt x="9097" y="4500"/>
                    <a:pt x="9772" y="3890"/>
                    <a:pt x="10222" y="3440"/>
                  </a:cubicBezTo>
                  <a:cubicBezTo>
                    <a:pt x="10704" y="3022"/>
                    <a:pt x="10994" y="2765"/>
                    <a:pt x="10994" y="2765"/>
                  </a:cubicBezTo>
                  <a:cubicBezTo>
                    <a:pt x="11122" y="2668"/>
                    <a:pt x="11540" y="2443"/>
                    <a:pt x="12022" y="2218"/>
                  </a:cubicBezTo>
                  <a:cubicBezTo>
                    <a:pt x="12794" y="1865"/>
                    <a:pt x="13887" y="1447"/>
                    <a:pt x="14979" y="1093"/>
                  </a:cubicBezTo>
                  <a:cubicBezTo>
                    <a:pt x="16072" y="772"/>
                    <a:pt x="17197" y="547"/>
                    <a:pt x="18033" y="547"/>
                  </a:cubicBezTo>
                  <a:close/>
                  <a:moveTo>
                    <a:pt x="18033" y="0"/>
                  </a:moveTo>
                  <a:cubicBezTo>
                    <a:pt x="16780" y="0"/>
                    <a:pt x="15140" y="450"/>
                    <a:pt x="13726" y="965"/>
                  </a:cubicBezTo>
                  <a:cubicBezTo>
                    <a:pt x="13019" y="1190"/>
                    <a:pt x="12344" y="1479"/>
                    <a:pt x="11797" y="1704"/>
                  </a:cubicBezTo>
                  <a:cubicBezTo>
                    <a:pt x="11283" y="1961"/>
                    <a:pt x="10897" y="2186"/>
                    <a:pt x="10672" y="2347"/>
                  </a:cubicBezTo>
                  <a:lnTo>
                    <a:pt x="10640" y="2347"/>
                  </a:lnTo>
                  <a:cubicBezTo>
                    <a:pt x="10640" y="2347"/>
                    <a:pt x="6043" y="6397"/>
                    <a:pt x="2732" y="10254"/>
                  </a:cubicBezTo>
                  <a:cubicBezTo>
                    <a:pt x="707" y="12665"/>
                    <a:pt x="32" y="16008"/>
                    <a:pt x="0" y="19255"/>
                  </a:cubicBezTo>
                  <a:cubicBezTo>
                    <a:pt x="0" y="21376"/>
                    <a:pt x="322" y="23466"/>
                    <a:pt x="707" y="25202"/>
                  </a:cubicBezTo>
                  <a:cubicBezTo>
                    <a:pt x="1222" y="27387"/>
                    <a:pt x="1961" y="31630"/>
                    <a:pt x="2861" y="35359"/>
                  </a:cubicBezTo>
                  <a:cubicBezTo>
                    <a:pt x="3311" y="37224"/>
                    <a:pt x="3793" y="38991"/>
                    <a:pt x="4307" y="40309"/>
                  </a:cubicBezTo>
                  <a:cubicBezTo>
                    <a:pt x="4597" y="40984"/>
                    <a:pt x="4854" y="41531"/>
                    <a:pt x="5143" y="41949"/>
                  </a:cubicBezTo>
                  <a:cubicBezTo>
                    <a:pt x="5465" y="42367"/>
                    <a:pt x="5786" y="42688"/>
                    <a:pt x="6172" y="42752"/>
                  </a:cubicBezTo>
                  <a:cubicBezTo>
                    <a:pt x="6300" y="42785"/>
                    <a:pt x="6429" y="42785"/>
                    <a:pt x="6525" y="42785"/>
                  </a:cubicBezTo>
                  <a:cubicBezTo>
                    <a:pt x="7200" y="42785"/>
                    <a:pt x="7779" y="42463"/>
                    <a:pt x="8358" y="41949"/>
                  </a:cubicBezTo>
                  <a:cubicBezTo>
                    <a:pt x="9193" y="41177"/>
                    <a:pt x="10061" y="39988"/>
                    <a:pt x="11090" y="38670"/>
                  </a:cubicBezTo>
                  <a:cubicBezTo>
                    <a:pt x="12119" y="37352"/>
                    <a:pt x="13308" y="35906"/>
                    <a:pt x="14754" y="34652"/>
                  </a:cubicBezTo>
                  <a:cubicBezTo>
                    <a:pt x="16812" y="32852"/>
                    <a:pt x="18676" y="31213"/>
                    <a:pt x="20058" y="29702"/>
                  </a:cubicBezTo>
                  <a:cubicBezTo>
                    <a:pt x="21440" y="28191"/>
                    <a:pt x="22373" y="26841"/>
                    <a:pt x="22533" y="25555"/>
                  </a:cubicBezTo>
                  <a:cubicBezTo>
                    <a:pt x="22630" y="24848"/>
                    <a:pt x="22630" y="23691"/>
                    <a:pt x="22630" y="22405"/>
                  </a:cubicBezTo>
                  <a:cubicBezTo>
                    <a:pt x="22630" y="20316"/>
                    <a:pt x="22565" y="17808"/>
                    <a:pt x="22565" y="16362"/>
                  </a:cubicBezTo>
                  <a:cubicBezTo>
                    <a:pt x="22565" y="16040"/>
                    <a:pt x="22565" y="15751"/>
                    <a:pt x="22565" y="15558"/>
                  </a:cubicBezTo>
                  <a:cubicBezTo>
                    <a:pt x="22598" y="15462"/>
                    <a:pt x="22598" y="15365"/>
                    <a:pt x="22598" y="15301"/>
                  </a:cubicBezTo>
                  <a:lnTo>
                    <a:pt x="22598" y="15237"/>
                  </a:lnTo>
                  <a:lnTo>
                    <a:pt x="22598" y="15205"/>
                  </a:lnTo>
                  <a:cubicBezTo>
                    <a:pt x="22662" y="15108"/>
                    <a:pt x="22662" y="14947"/>
                    <a:pt x="22694" y="14755"/>
                  </a:cubicBezTo>
                  <a:cubicBezTo>
                    <a:pt x="22951" y="13340"/>
                    <a:pt x="23369" y="9194"/>
                    <a:pt x="23369" y="6783"/>
                  </a:cubicBezTo>
                  <a:cubicBezTo>
                    <a:pt x="23369" y="5336"/>
                    <a:pt x="22855" y="3890"/>
                    <a:pt x="22051" y="2668"/>
                  </a:cubicBezTo>
                  <a:cubicBezTo>
                    <a:pt x="21248" y="1447"/>
                    <a:pt x="20187" y="515"/>
                    <a:pt x="19062" y="161"/>
                  </a:cubicBezTo>
                  <a:cubicBezTo>
                    <a:pt x="18772" y="65"/>
                    <a:pt x="18419" y="0"/>
                    <a:pt x="180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68" name="Google Shape;1968;p52"/>
            <p:cNvSpPr/>
            <p:nvPr/>
          </p:nvSpPr>
          <p:spPr>
            <a:xfrm>
              <a:off x="2408475" y="3896950"/>
              <a:ext cx="675875" cy="654975"/>
            </a:xfrm>
            <a:custGeom>
              <a:avLst/>
              <a:gdLst/>
              <a:ahLst/>
              <a:cxnLst/>
              <a:rect l="l" t="t" r="r" b="b"/>
              <a:pathLst>
                <a:path w="27035" h="26199" extrusionOk="0">
                  <a:moveTo>
                    <a:pt x="22331" y="1"/>
                  </a:moveTo>
                  <a:cubicBezTo>
                    <a:pt x="19738" y="1"/>
                    <a:pt x="17488" y="1145"/>
                    <a:pt x="17005" y="1608"/>
                  </a:cubicBezTo>
                  <a:cubicBezTo>
                    <a:pt x="16266" y="2380"/>
                    <a:pt x="7555" y="16555"/>
                    <a:pt x="5272" y="18805"/>
                  </a:cubicBezTo>
                  <a:cubicBezTo>
                    <a:pt x="3022" y="21088"/>
                    <a:pt x="1" y="23916"/>
                    <a:pt x="194" y="25041"/>
                  </a:cubicBezTo>
                  <a:cubicBezTo>
                    <a:pt x="386" y="26199"/>
                    <a:pt x="3408" y="26199"/>
                    <a:pt x="8133" y="26199"/>
                  </a:cubicBezTo>
                  <a:cubicBezTo>
                    <a:pt x="12858" y="26199"/>
                    <a:pt x="14916" y="25620"/>
                    <a:pt x="16619" y="24881"/>
                  </a:cubicBezTo>
                  <a:cubicBezTo>
                    <a:pt x="18323" y="24109"/>
                    <a:pt x="18709" y="23370"/>
                    <a:pt x="17198" y="23177"/>
                  </a:cubicBezTo>
                  <a:cubicBezTo>
                    <a:pt x="15687" y="22984"/>
                    <a:pt x="8487" y="20702"/>
                    <a:pt x="8487" y="20702"/>
                  </a:cubicBezTo>
                  <a:cubicBezTo>
                    <a:pt x="8487" y="20702"/>
                    <a:pt x="15301" y="15784"/>
                    <a:pt x="19641" y="11830"/>
                  </a:cubicBezTo>
                  <a:cubicBezTo>
                    <a:pt x="24013" y="7844"/>
                    <a:pt x="27034" y="1608"/>
                    <a:pt x="27034" y="1608"/>
                  </a:cubicBezTo>
                  <a:cubicBezTo>
                    <a:pt x="25545" y="407"/>
                    <a:pt x="23877" y="1"/>
                    <a:pt x="223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69" name="Google Shape;1969;p52"/>
            <p:cNvSpPr/>
            <p:nvPr/>
          </p:nvSpPr>
          <p:spPr>
            <a:xfrm>
              <a:off x="2406075" y="3890525"/>
              <a:ext cx="685500" cy="667825"/>
            </a:xfrm>
            <a:custGeom>
              <a:avLst/>
              <a:gdLst/>
              <a:ahLst/>
              <a:cxnLst/>
              <a:rect l="l" t="t" r="r" b="b"/>
              <a:pathLst>
                <a:path w="27420" h="26713" extrusionOk="0">
                  <a:moveTo>
                    <a:pt x="22270" y="546"/>
                  </a:moveTo>
                  <a:cubicBezTo>
                    <a:pt x="22315" y="546"/>
                    <a:pt x="22360" y="546"/>
                    <a:pt x="22405" y="547"/>
                  </a:cubicBezTo>
                  <a:cubicBezTo>
                    <a:pt x="23860" y="547"/>
                    <a:pt x="25404" y="905"/>
                    <a:pt x="26780" y="1965"/>
                  </a:cubicBezTo>
                  <a:lnTo>
                    <a:pt x="26780" y="1965"/>
                  </a:lnTo>
                  <a:cubicBezTo>
                    <a:pt x="26769" y="1984"/>
                    <a:pt x="26757" y="2004"/>
                    <a:pt x="26744" y="2026"/>
                  </a:cubicBezTo>
                  <a:cubicBezTo>
                    <a:pt x="26102" y="3280"/>
                    <a:pt x="23337" y="8455"/>
                    <a:pt x="19576" y="11894"/>
                  </a:cubicBezTo>
                  <a:cubicBezTo>
                    <a:pt x="17390" y="13855"/>
                    <a:pt x="14626" y="16073"/>
                    <a:pt x="12376" y="17809"/>
                  </a:cubicBezTo>
                  <a:cubicBezTo>
                    <a:pt x="11251" y="18677"/>
                    <a:pt x="10286" y="19384"/>
                    <a:pt x="9579" y="19930"/>
                  </a:cubicBezTo>
                  <a:cubicBezTo>
                    <a:pt x="8872" y="20445"/>
                    <a:pt x="8454" y="20734"/>
                    <a:pt x="8454" y="20734"/>
                  </a:cubicBezTo>
                  <a:cubicBezTo>
                    <a:pt x="8358" y="20798"/>
                    <a:pt x="8326" y="20895"/>
                    <a:pt x="8326" y="21023"/>
                  </a:cubicBezTo>
                  <a:cubicBezTo>
                    <a:pt x="8358" y="21120"/>
                    <a:pt x="8422" y="21184"/>
                    <a:pt x="8519" y="21216"/>
                  </a:cubicBezTo>
                  <a:cubicBezTo>
                    <a:pt x="8519" y="21216"/>
                    <a:pt x="10319" y="21795"/>
                    <a:pt x="12312" y="22373"/>
                  </a:cubicBezTo>
                  <a:cubicBezTo>
                    <a:pt x="13308" y="22663"/>
                    <a:pt x="14337" y="22984"/>
                    <a:pt x="15237" y="23209"/>
                  </a:cubicBezTo>
                  <a:cubicBezTo>
                    <a:pt x="16105" y="23466"/>
                    <a:pt x="16844" y="23627"/>
                    <a:pt x="17262" y="23691"/>
                  </a:cubicBezTo>
                  <a:cubicBezTo>
                    <a:pt x="17551" y="23723"/>
                    <a:pt x="17776" y="23788"/>
                    <a:pt x="17873" y="23852"/>
                  </a:cubicBezTo>
                  <a:cubicBezTo>
                    <a:pt x="17937" y="23884"/>
                    <a:pt x="17969" y="23916"/>
                    <a:pt x="17969" y="23916"/>
                  </a:cubicBezTo>
                  <a:cubicBezTo>
                    <a:pt x="17969" y="23948"/>
                    <a:pt x="17969" y="23981"/>
                    <a:pt x="17905" y="24045"/>
                  </a:cubicBezTo>
                  <a:cubicBezTo>
                    <a:pt x="17776" y="24238"/>
                    <a:pt x="17326" y="24559"/>
                    <a:pt x="16619" y="24881"/>
                  </a:cubicBezTo>
                  <a:cubicBezTo>
                    <a:pt x="14947" y="25620"/>
                    <a:pt x="12922" y="26166"/>
                    <a:pt x="8229" y="26166"/>
                  </a:cubicBezTo>
                  <a:cubicBezTo>
                    <a:pt x="5851" y="26166"/>
                    <a:pt x="3922" y="26166"/>
                    <a:pt x="2572" y="26038"/>
                  </a:cubicBezTo>
                  <a:cubicBezTo>
                    <a:pt x="1897" y="25974"/>
                    <a:pt x="1382" y="25877"/>
                    <a:pt x="1029" y="25716"/>
                  </a:cubicBezTo>
                  <a:cubicBezTo>
                    <a:pt x="868" y="25652"/>
                    <a:pt x="740" y="25588"/>
                    <a:pt x="675" y="25491"/>
                  </a:cubicBezTo>
                  <a:cubicBezTo>
                    <a:pt x="579" y="25427"/>
                    <a:pt x="547" y="25363"/>
                    <a:pt x="547" y="25266"/>
                  </a:cubicBezTo>
                  <a:lnTo>
                    <a:pt x="547" y="25202"/>
                  </a:lnTo>
                  <a:cubicBezTo>
                    <a:pt x="547" y="25009"/>
                    <a:pt x="675" y="24623"/>
                    <a:pt x="997" y="24206"/>
                  </a:cubicBezTo>
                  <a:cubicBezTo>
                    <a:pt x="1865" y="22856"/>
                    <a:pt x="3922" y="20927"/>
                    <a:pt x="5561" y="19255"/>
                  </a:cubicBezTo>
                  <a:cubicBezTo>
                    <a:pt x="6172" y="18677"/>
                    <a:pt x="7136" y="17359"/>
                    <a:pt x="8294" y="15687"/>
                  </a:cubicBezTo>
                  <a:cubicBezTo>
                    <a:pt x="9997" y="13180"/>
                    <a:pt x="12119" y="9933"/>
                    <a:pt x="13887" y="7201"/>
                  </a:cubicBezTo>
                  <a:cubicBezTo>
                    <a:pt x="14755" y="5851"/>
                    <a:pt x="15558" y="4597"/>
                    <a:pt x="16169" y="3697"/>
                  </a:cubicBezTo>
                  <a:cubicBezTo>
                    <a:pt x="16458" y="3247"/>
                    <a:pt x="16715" y="2862"/>
                    <a:pt x="16908" y="2572"/>
                  </a:cubicBezTo>
                  <a:cubicBezTo>
                    <a:pt x="17005" y="2444"/>
                    <a:pt x="17101" y="2315"/>
                    <a:pt x="17165" y="2219"/>
                  </a:cubicBezTo>
                  <a:cubicBezTo>
                    <a:pt x="17230" y="2154"/>
                    <a:pt x="17262" y="2090"/>
                    <a:pt x="17294" y="2058"/>
                  </a:cubicBezTo>
                  <a:cubicBezTo>
                    <a:pt x="17358" y="1994"/>
                    <a:pt x="17583" y="1833"/>
                    <a:pt x="17905" y="1672"/>
                  </a:cubicBezTo>
                  <a:cubicBezTo>
                    <a:pt x="18783" y="1170"/>
                    <a:pt x="20457" y="546"/>
                    <a:pt x="22270" y="546"/>
                  </a:cubicBezTo>
                  <a:close/>
                  <a:moveTo>
                    <a:pt x="22405" y="1"/>
                  </a:moveTo>
                  <a:cubicBezTo>
                    <a:pt x="21087" y="1"/>
                    <a:pt x="19833" y="290"/>
                    <a:pt x="18869" y="644"/>
                  </a:cubicBezTo>
                  <a:cubicBezTo>
                    <a:pt x="18387" y="804"/>
                    <a:pt x="17969" y="997"/>
                    <a:pt x="17648" y="1190"/>
                  </a:cubicBezTo>
                  <a:cubicBezTo>
                    <a:pt x="17294" y="1383"/>
                    <a:pt x="17069" y="1544"/>
                    <a:pt x="16908" y="1672"/>
                  </a:cubicBezTo>
                  <a:cubicBezTo>
                    <a:pt x="16844" y="1769"/>
                    <a:pt x="16780" y="1865"/>
                    <a:pt x="16651" y="2026"/>
                  </a:cubicBezTo>
                  <a:cubicBezTo>
                    <a:pt x="16233" y="2572"/>
                    <a:pt x="15462" y="3762"/>
                    <a:pt x="14465" y="5272"/>
                  </a:cubicBezTo>
                  <a:cubicBezTo>
                    <a:pt x="12987" y="7587"/>
                    <a:pt x="11058" y="10576"/>
                    <a:pt x="9322" y="13212"/>
                  </a:cubicBezTo>
                  <a:cubicBezTo>
                    <a:pt x="8422" y="14530"/>
                    <a:pt x="7586" y="15752"/>
                    <a:pt x="6879" y="16748"/>
                  </a:cubicBezTo>
                  <a:cubicBezTo>
                    <a:pt x="6172" y="17745"/>
                    <a:pt x="5561" y="18516"/>
                    <a:pt x="5208" y="18870"/>
                  </a:cubicBezTo>
                  <a:cubicBezTo>
                    <a:pt x="4083" y="19995"/>
                    <a:pt x="2829" y="21216"/>
                    <a:pt x="1800" y="22341"/>
                  </a:cubicBezTo>
                  <a:cubicBezTo>
                    <a:pt x="1286" y="22888"/>
                    <a:pt x="868" y="23434"/>
                    <a:pt x="547" y="23916"/>
                  </a:cubicBezTo>
                  <a:cubicBezTo>
                    <a:pt x="225" y="24398"/>
                    <a:pt x="0" y="24784"/>
                    <a:pt x="0" y="25202"/>
                  </a:cubicBezTo>
                  <a:cubicBezTo>
                    <a:pt x="0" y="25266"/>
                    <a:pt x="0" y="25298"/>
                    <a:pt x="0" y="25363"/>
                  </a:cubicBezTo>
                  <a:cubicBezTo>
                    <a:pt x="32" y="25556"/>
                    <a:pt x="161" y="25749"/>
                    <a:pt x="290" y="25877"/>
                  </a:cubicBezTo>
                  <a:cubicBezTo>
                    <a:pt x="547" y="26134"/>
                    <a:pt x="900" y="26263"/>
                    <a:pt x="1382" y="26391"/>
                  </a:cubicBezTo>
                  <a:cubicBezTo>
                    <a:pt x="2765" y="26713"/>
                    <a:pt x="5111" y="26713"/>
                    <a:pt x="8229" y="26713"/>
                  </a:cubicBezTo>
                  <a:cubicBezTo>
                    <a:pt x="12954" y="26713"/>
                    <a:pt x="15108" y="26134"/>
                    <a:pt x="16844" y="25363"/>
                  </a:cubicBezTo>
                  <a:cubicBezTo>
                    <a:pt x="17326" y="25138"/>
                    <a:pt x="17712" y="24913"/>
                    <a:pt x="18001" y="24688"/>
                  </a:cubicBezTo>
                  <a:cubicBezTo>
                    <a:pt x="18162" y="24591"/>
                    <a:pt x="18258" y="24463"/>
                    <a:pt x="18355" y="24334"/>
                  </a:cubicBezTo>
                  <a:cubicBezTo>
                    <a:pt x="18451" y="24238"/>
                    <a:pt x="18515" y="24077"/>
                    <a:pt x="18515" y="23916"/>
                  </a:cubicBezTo>
                  <a:cubicBezTo>
                    <a:pt x="18515" y="23820"/>
                    <a:pt x="18451" y="23691"/>
                    <a:pt x="18387" y="23595"/>
                  </a:cubicBezTo>
                  <a:cubicBezTo>
                    <a:pt x="18290" y="23466"/>
                    <a:pt x="18162" y="23370"/>
                    <a:pt x="17969" y="23306"/>
                  </a:cubicBezTo>
                  <a:cubicBezTo>
                    <a:pt x="17808" y="23241"/>
                    <a:pt x="17583" y="23177"/>
                    <a:pt x="17326" y="23145"/>
                  </a:cubicBezTo>
                  <a:cubicBezTo>
                    <a:pt x="16973" y="23113"/>
                    <a:pt x="16233" y="22952"/>
                    <a:pt x="15365" y="22695"/>
                  </a:cubicBezTo>
                  <a:cubicBezTo>
                    <a:pt x="14047" y="22341"/>
                    <a:pt x="12376" y="21859"/>
                    <a:pt x="11026" y="21441"/>
                  </a:cubicBezTo>
                  <a:cubicBezTo>
                    <a:pt x="10351" y="21248"/>
                    <a:pt x="9772" y="21055"/>
                    <a:pt x="9354" y="20927"/>
                  </a:cubicBezTo>
                  <a:cubicBezTo>
                    <a:pt x="9290" y="20907"/>
                    <a:pt x="9230" y="20888"/>
                    <a:pt x="9174" y="20870"/>
                  </a:cubicBezTo>
                  <a:lnTo>
                    <a:pt x="9174" y="20870"/>
                  </a:lnTo>
                  <a:cubicBezTo>
                    <a:pt x="10737" y="19726"/>
                    <a:pt x="16215" y="15667"/>
                    <a:pt x="19930" y="12280"/>
                  </a:cubicBezTo>
                  <a:cubicBezTo>
                    <a:pt x="24334" y="8262"/>
                    <a:pt x="27355" y="1994"/>
                    <a:pt x="27355" y="1994"/>
                  </a:cubicBezTo>
                  <a:cubicBezTo>
                    <a:pt x="27419" y="1865"/>
                    <a:pt x="27387" y="1737"/>
                    <a:pt x="27291" y="1672"/>
                  </a:cubicBezTo>
                  <a:cubicBezTo>
                    <a:pt x="25748" y="419"/>
                    <a:pt x="24012" y="1"/>
                    <a:pt x="224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0" name="Google Shape;1970;p52"/>
            <p:cNvSpPr/>
            <p:nvPr/>
          </p:nvSpPr>
          <p:spPr>
            <a:xfrm>
              <a:off x="2410900" y="4419300"/>
              <a:ext cx="465300" cy="132625"/>
            </a:xfrm>
            <a:custGeom>
              <a:avLst/>
              <a:gdLst/>
              <a:ahLst/>
              <a:cxnLst/>
              <a:rect l="l" t="t" r="r" b="b"/>
              <a:pathLst>
                <a:path w="18612" h="5305" extrusionOk="0">
                  <a:moveTo>
                    <a:pt x="9001" y="1"/>
                  </a:moveTo>
                  <a:lnTo>
                    <a:pt x="7651" y="3022"/>
                  </a:lnTo>
                  <a:cubicBezTo>
                    <a:pt x="7651" y="3022"/>
                    <a:pt x="7258" y="3107"/>
                    <a:pt x="6637" y="3107"/>
                  </a:cubicBezTo>
                  <a:cubicBezTo>
                    <a:pt x="5499" y="3107"/>
                    <a:pt x="3593" y="2824"/>
                    <a:pt x="1929" y="1222"/>
                  </a:cubicBezTo>
                  <a:cubicBezTo>
                    <a:pt x="804" y="2476"/>
                    <a:pt x="0" y="3569"/>
                    <a:pt x="97" y="4147"/>
                  </a:cubicBezTo>
                  <a:cubicBezTo>
                    <a:pt x="289" y="5305"/>
                    <a:pt x="3311" y="5305"/>
                    <a:pt x="8036" y="5305"/>
                  </a:cubicBezTo>
                  <a:cubicBezTo>
                    <a:pt x="12761" y="5305"/>
                    <a:pt x="14819" y="4726"/>
                    <a:pt x="16522" y="3987"/>
                  </a:cubicBezTo>
                  <a:cubicBezTo>
                    <a:pt x="18226" y="3215"/>
                    <a:pt x="18612" y="2476"/>
                    <a:pt x="17101" y="2283"/>
                  </a:cubicBezTo>
                  <a:cubicBezTo>
                    <a:pt x="15847" y="2122"/>
                    <a:pt x="10769" y="547"/>
                    <a:pt x="90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1" name="Google Shape;1971;p52"/>
            <p:cNvSpPr/>
            <p:nvPr/>
          </p:nvSpPr>
          <p:spPr>
            <a:xfrm>
              <a:off x="2406075" y="4412675"/>
              <a:ext cx="462900" cy="145675"/>
            </a:xfrm>
            <a:custGeom>
              <a:avLst/>
              <a:gdLst/>
              <a:ahLst/>
              <a:cxnLst/>
              <a:rect l="l" t="t" r="r" b="b"/>
              <a:pathLst>
                <a:path w="18516" h="5827" extrusionOk="0">
                  <a:moveTo>
                    <a:pt x="9359" y="599"/>
                  </a:moveTo>
                  <a:cubicBezTo>
                    <a:pt x="10277" y="897"/>
                    <a:pt x="11838" y="1366"/>
                    <a:pt x="13372" y="1809"/>
                  </a:cubicBezTo>
                  <a:cubicBezTo>
                    <a:pt x="14176" y="2034"/>
                    <a:pt x="15012" y="2291"/>
                    <a:pt x="15687" y="2452"/>
                  </a:cubicBezTo>
                  <a:cubicBezTo>
                    <a:pt x="16362" y="2645"/>
                    <a:pt x="16908" y="2773"/>
                    <a:pt x="17262" y="2805"/>
                  </a:cubicBezTo>
                  <a:cubicBezTo>
                    <a:pt x="17551" y="2837"/>
                    <a:pt x="17776" y="2902"/>
                    <a:pt x="17873" y="2966"/>
                  </a:cubicBezTo>
                  <a:cubicBezTo>
                    <a:pt x="17937" y="2998"/>
                    <a:pt x="17969" y="3030"/>
                    <a:pt x="17969" y="3030"/>
                  </a:cubicBezTo>
                  <a:cubicBezTo>
                    <a:pt x="17969" y="3062"/>
                    <a:pt x="17969" y="3095"/>
                    <a:pt x="17905" y="3159"/>
                  </a:cubicBezTo>
                  <a:cubicBezTo>
                    <a:pt x="17776" y="3352"/>
                    <a:pt x="17326" y="3673"/>
                    <a:pt x="16619" y="3995"/>
                  </a:cubicBezTo>
                  <a:cubicBezTo>
                    <a:pt x="14947" y="4734"/>
                    <a:pt x="12922" y="5280"/>
                    <a:pt x="8229" y="5280"/>
                  </a:cubicBezTo>
                  <a:cubicBezTo>
                    <a:pt x="5851" y="5280"/>
                    <a:pt x="3922" y="5280"/>
                    <a:pt x="2572" y="5152"/>
                  </a:cubicBezTo>
                  <a:cubicBezTo>
                    <a:pt x="1897" y="5088"/>
                    <a:pt x="1382" y="4991"/>
                    <a:pt x="1029" y="4830"/>
                  </a:cubicBezTo>
                  <a:cubicBezTo>
                    <a:pt x="868" y="4766"/>
                    <a:pt x="740" y="4702"/>
                    <a:pt x="675" y="4605"/>
                  </a:cubicBezTo>
                  <a:cubicBezTo>
                    <a:pt x="579" y="4541"/>
                    <a:pt x="547" y="4477"/>
                    <a:pt x="547" y="4380"/>
                  </a:cubicBezTo>
                  <a:lnTo>
                    <a:pt x="547" y="4316"/>
                  </a:lnTo>
                  <a:cubicBezTo>
                    <a:pt x="547" y="4123"/>
                    <a:pt x="707" y="3737"/>
                    <a:pt x="1029" y="3255"/>
                  </a:cubicBezTo>
                  <a:cubicBezTo>
                    <a:pt x="1314" y="2857"/>
                    <a:pt x="1699" y="2382"/>
                    <a:pt x="2141" y="1877"/>
                  </a:cubicBezTo>
                  <a:lnTo>
                    <a:pt x="2141" y="1877"/>
                  </a:lnTo>
                  <a:cubicBezTo>
                    <a:pt x="3823" y="3375"/>
                    <a:pt x="5674" y="3641"/>
                    <a:pt x="6815" y="3641"/>
                  </a:cubicBezTo>
                  <a:cubicBezTo>
                    <a:pt x="7458" y="3641"/>
                    <a:pt x="7876" y="3545"/>
                    <a:pt x="7908" y="3545"/>
                  </a:cubicBezTo>
                  <a:cubicBezTo>
                    <a:pt x="7972" y="3545"/>
                    <a:pt x="8036" y="3480"/>
                    <a:pt x="8101" y="3416"/>
                  </a:cubicBezTo>
                  <a:lnTo>
                    <a:pt x="9359" y="599"/>
                  </a:lnTo>
                  <a:close/>
                  <a:moveTo>
                    <a:pt x="9222" y="0"/>
                  </a:moveTo>
                  <a:cubicBezTo>
                    <a:pt x="9110" y="0"/>
                    <a:pt x="8995" y="63"/>
                    <a:pt x="8969" y="169"/>
                  </a:cubicBezTo>
                  <a:lnTo>
                    <a:pt x="7644" y="3064"/>
                  </a:lnTo>
                  <a:lnTo>
                    <a:pt x="7644" y="3064"/>
                  </a:lnTo>
                  <a:cubicBezTo>
                    <a:pt x="7477" y="3095"/>
                    <a:pt x="7178" y="3127"/>
                    <a:pt x="6815" y="3127"/>
                  </a:cubicBezTo>
                  <a:cubicBezTo>
                    <a:pt x="5722" y="3095"/>
                    <a:pt x="3890" y="2837"/>
                    <a:pt x="2315" y="1294"/>
                  </a:cubicBezTo>
                  <a:cubicBezTo>
                    <a:pt x="2250" y="1262"/>
                    <a:pt x="2186" y="1230"/>
                    <a:pt x="2122" y="1230"/>
                  </a:cubicBezTo>
                  <a:cubicBezTo>
                    <a:pt x="2058" y="1230"/>
                    <a:pt x="1961" y="1262"/>
                    <a:pt x="1929" y="1327"/>
                  </a:cubicBezTo>
                  <a:cubicBezTo>
                    <a:pt x="1382" y="1905"/>
                    <a:pt x="932" y="2452"/>
                    <a:pt x="579" y="2966"/>
                  </a:cubicBezTo>
                  <a:cubicBezTo>
                    <a:pt x="225" y="3448"/>
                    <a:pt x="0" y="3898"/>
                    <a:pt x="0" y="4316"/>
                  </a:cubicBezTo>
                  <a:cubicBezTo>
                    <a:pt x="0" y="4378"/>
                    <a:pt x="0" y="4410"/>
                    <a:pt x="29" y="4470"/>
                  </a:cubicBezTo>
                  <a:lnTo>
                    <a:pt x="29" y="4470"/>
                  </a:lnTo>
                  <a:lnTo>
                    <a:pt x="0" y="4477"/>
                  </a:lnTo>
                  <a:cubicBezTo>
                    <a:pt x="32" y="4670"/>
                    <a:pt x="161" y="4863"/>
                    <a:pt x="290" y="4991"/>
                  </a:cubicBezTo>
                  <a:cubicBezTo>
                    <a:pt x="547" y="5248"/>
                    <a:pt x="900" y="5377"/>
                    <a:pt x="1382" y="5505"/>
                  </a:cubicBezTo>
                  <a:cubicBezTo>
                    <a:pt x="2765" y="5827"/>
                    <a:pt x="5111" y="5827"/>
                    <a:pt x="8229" y="5827"/>
                  </a:cubicBezTo>
                  <a:cubicBezTo>
                    <a:pt x="12954" y="5827"/>
                    <a:pt x="15108" y="5248"/>
                    <a:pt x="16844" y="4477"/>
                  </a:cubicBezTo>
                  <a:cubicBezTo>
                    <a:pt x="17326" y="4252"/>
                    <a:pt x="17744" y="4027"/>
                    <a:pt x="18001" y="3802"/>
                  </a:cubicBezTo>
                  <a:cubicBezTo>
                    <a:pt x="18162" y="3705"/>
                    <a:pt x="18258" y="3577"/>
                    <a:pt x="18355" y="3448"/>
                  </a:cubicBezTo>
                  <a:cubicBezTo>
                    <a:pt x="18451" y="3352"/>
                    <a:pt x="18515" y="3191"/>
                    <a:pt x="18515" y="3030"/>
                  </a:cubicBezTo>
                  <a:cubicBezTo>
                    <a:pt x="18515" y="2934"/>
                    <a:pt x="18451" y="2805"/>
                    <a:pt x="18387" y="2709"/>
                  </a:cubicBezTo>
                  <a:cubicBezTo>
                    <a:pt x="18290" y="2580"/>
                    <a:pt x="18162" y="2484"/>
                    <a:pt x="17969" y="2420"/>
                  </a:cubicBezTo>
                  <a:cubicBezTo>
                    <a:pt x="17808" y="2355"/>
                    <a:pt x="17583" y="2291"/>
                    <a:pt x="17326" y="2259"/>
                  </a:cubicBezTo>
                  <a:cubicBezTo>
                    <a:pt x="17037" y="2227"/>
                    <a:pt x="16490" y="2098"/>
                    <a:pt x="15815" y="1937"/>
                  </a:cubicBezTo>
                  <a:cubicBezTo>
                    <a:pt x="13790" y="1391"/>
                    <a:pt x="10608" y="427"/>
                    <a:pt x="9290" y="9"/>
                  </a:cubicBezTo>
                  <a:cubicBezTo>
                    <a:pt x="9268" y="3"/>
                    <a:pt x="9245" y="0"/>
                    <a:pt x="92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2" name="Google Shape;1972;p52"/>
            <p:cNvSpPr/>
            <p:nvPr/>
          </p:nvSpPr>
          <p:spPr>
            <a:xfrm>
              <a:off x="4440000" y="3896950"/>
              <a:ext cx="675875" cy="654975"/>
            </a:xfrm>
            <a:custGeom>
              <a:avLst/>
              <a:gdLst/>
              <a:ahLst/>
              <a:cxnLst/>
              <a:rect l="l" t="t" r="r" b="b"/>
              <a:pathLst>
                <a:path w="27035" h="26199" extrusionOk="0">
                  <a:moveTo>
                    <a:pt x="4688" y="1"/>
                  </a:moveTo>
                  <a:cubicBezTo>
                    <a:pt x="3143" y="1"/>
                    <a:pt x="1478" y="407"/>
                    <a:pt x="1" y="1608"/>
                  </a:cubicBezTo>
                  <a:cubicBezTo>
                    <a:pt x="1" y="1608"/>
                    <a:pt x="3022" y="7844"/>
                    <a:pt x="7362" y="11830"/>
                  </a:cubicBezTo>
                  <a:cubicBezTo>
                    <a:pt x="11701" y="15784"/>
                    <a:pt x="18516" y="20702"/>
                    <a:pt x="18516" y="20702"/>
                  </a:cubicBezTo>
                  <a:cubicBezTo>
                    <a:pt x="18516" y="20702"/>
                    <a:pt x="11316" y="22984"/>
                    <a:pt x="9805" y="23177"/>
                  </a:cubicBezTo>
                  <a:cubicBezTo>
                    <a:pt x="8294" y="23370"/>
                    <a:pt x="8680" y="24109"/>
                    <a:pt x="10383" y="24881"/>
                  </a:cubicBezTo>
                  <a:cubicBezTo>
                    <a:pt x="12087" y="25620"/>
                    <a:pt x="14176" y="26199"/>
                    <a:pt x="18902" y="26199"/>
                  </a:cubicBezTo>
                  <a:cubicBezTo>
                    <a:pt x="23627" y="26199"/>
                    <a:pt x="26648" y="26199"/>
                    <a:pt x="26841" y="25041"/>
                  </a:cubicBezTo>
                  <a:cubicBezTo>
                    <a:pt x="27034" y="23916"/>
                    <a:pt x="23980" y="21088"/>
                    <a:pt x="21730" y="18805"/>
                  </a:cubicBezTo>
                  <a:cubicBezTo>
                    <a:pt x="19448" y="16555"/>
                    <a:pt x="10769" y="2380"/>
                    <a:pt x="9998" y="1608"/>
                  </a:cubicBezTo>
                  <a:cubicBezTo>
                    <a:pt x="9534" y="1145"/>
                    <a:pt x="7280" y="1"/>
                    <a:pt x="4688" y="1"/>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3" name="Google Shape;1973;p52"/>
            <p:cNvSpPr/>
            <p:nvPr/>
          </p:nvSpPr>
          <p:spPr>
            <a:xfrm>
              <a:off x="4431975" y="3890525"/>
              <a:ext cx="685500" cy="667825"/>
            </a:xfrm>
            <a:custGeom>
              <a:avLst/>
              <a:gdLst/>
              <a:ahLst/>
              <a:cxnLst/>
              <a:rect l="l" t="t" r="r" b="b"/>
              <a:pathLst>
                <a:path w="27420" h="26713" extrusionOk="0">
                  <a:moveTo>
                    <a:pt x="5015" y="547"/>
                  </a:moveTo>
                  <a:cubicBezTo>
                    <a:pt x="6268" y="547"/>
                    <a:pt x="7458" y="804"/>
                    <a:pt x="8390" y="1158"/>
                  </a:cubicBezTo>
                  <a:cubicBezTo>
                    <a:pt x="8840" y="1319"/>
                    <a:pt x="9226" y="1479"/>
                    <a:pt x="9547" y="1672"/>
                  </a:cubicBezTo>
                  <a:cubicBezTo>
                    <a:pt x="9836" y="1833"/>
                    <a:pt x="10061" y="1994"/>
                    <a:pt x="10126" y="2058"/>
                  </a:cubicBezTo>
                  <a:cubicBezTo>
                    <a:pt x="10158" y="2090"/>
                    <a:pt x="10254" y="2187"/>
                    <a:pt x="10351" y="2315"/>
                  </a:cubicBezTo>
                  <a:cubicBezTo>
                    <a:pt x="10736" y="2862"/>
                    <a:pt x="11508" y="4051"/>
                    <a:pt x="12504" y="5594"/>
                  </a:cubicBezTo>
                  <a:cubicBezTo>
                    <a:pt x="13983" y="7876"/>
                    <a:pt x="15912" y="10866"/>
                    <a:pt x="17680" y="13501"/>
                  </a:cubicBezTo>
                  <a:cubicBezTo>
                    <a:pt x="18548" y="14852"/>
                    <a:pt x="19383" y="16073"/>
                    <a:pt x="20123" y="17069"/>
                  </a:cubicBezTo>
                  <a:cubicBezTo>
                    <a:pt x="20830" y="18066"/>
                    <a:pt x="21441" y="18837"/>
                    <a:pt x="21858" y="19255"/>
                  </a:cubicBezTo>
                  <a:cubicBezTo>
                    <a:pt x="22951" y="20380"/>
                    <a:pt x="24237" y="21602"/>
                    <a:pt x="25234" y="22695"/>
                  </a:cubicBezTo>
                  <a:cubicBezTo>
                    <a:pt x="25716" y="23241"/>
                    <a:pt x="26166" y="23756"/>
                    <a:pt x="26455" y="24206"/>
                  </a:cubicBezTo>
                  <a:cubicBezTo>
                    <a:pt x="26744" y="24656"/>
                    <a:pt x="26905" y="25009"/>
                    <a:pt x="26905" y="25202"/>
                  </a:cubicBezTo>
                  <a:lnTo>
                    <a:pt x="26873" y="25266"/>
                  </a:lnTo>
                  <a:cubicBezTo>
                    <a:pt x="26873" y="25363"/>
                    <a:pt x="26841" y="25427"/>
                    <a:pt x="26777" y="25491"/>
                  </a:cubicBezTo>
                  <a:cubicBezTo>
                    <a:pt x="26616" y="25620"/>
                    <a:pt x="26359" y="25781"/>
                    <a:pt x="25941" y="25877"/>
                  </a:cubicBezTo>
                  <a:cubicBezTo>
                    <a:pt x="24687" y="26166"/>
                    <a:pt x="22308" y="26166"/>
                    <a:pt x="19223" y="26166"/>
                  </a:cubicBezTo>
                  <a:cubicBezTo>
                    <a:pt x="14497" y="26166"/>
                    <a:pt x="12472" y="25620"/>
                    <a:pt x="10801" y="24881"/>
                  </a:cubicBezTo>
                  <a:cubicBezTo>
                    <a:pt x="10351" y="24656"/>
                    <a:pt x="9965" y="24463"/>
                    <a:pt x="9740" y="24270"/>
                  </a:cubicBezTo>
                  <a:cubicBezTo>
                    <a:pt x="9644" y="24173"/>
                    <a:pt x="9547" y="24109"/>
                    <a:pt x="9515" y="24045"/>
                  </a:cubicBezTo>
                  <a:cubicBezTo>
                    <a:pt x="9451" y="23981"/>
                    <a:pt x="9451" y="23948"/>
                    <a:pt x="9451" y="23916"/>
                  </a:cubicBezTo>
                  <a:cubicBezTo>
                    <a:pt x="9483" y="23884"/>
                    <a:pt x="9547" y="23852"/>
                    <a:pt x="9644" y="23820"/>
                  </a:cubicBezTo>
                  <a:cubicBezTo>
                    <a:pt x="9772" y="23756"/>
                    <a:pt x="9933" y="23723"/>
                    <a:pt x="10158" y="23691"/>
                  </a:cubicBezTo>
                  <a:cubicBezTo>
                    <a:pt x="10576" y="23627"/>
                    <a:pt x="11315" y="23466"/>
                    <a:pt x="12215" y="23209"/>
                  </a:cubicBezTo>
                  <a:cubicBezTo>
                    <a:pt x="14883" y="22502"/>
                    <a:pt x="18901" y="21216"/>
                    <a:pt x="18901" y="21216"/>
                  </a:cubicBezTo>
                  <a:cubicBezTo>
                    <a:pt x="18998" y="21184"/>
                    <a:pt x="19094" y="21120"/>
                    <a:pt x="19094" y="21023"/>
                  </a:cubicBezTo>
                  <a:cubicBezTo>
                    <a:pt x="19126" y="20895"/>
                    <a:pt x="19062" y="20798"/>
                    <a:pt x="18998" y="20734"/>
                  </a:cubicBezTo>
                  <a:cubicBezTo>
                    <a:pt x="18998" y="20734"/>
                    <a:pt x="18580" y="20445"/>
                    <a:pt x="17873" y="19930"/>
                  </a:cubicBezTo>
                  <a:cubicBezTo>
                    <a:pt x="15751" y="18355"/>
                    <a:pt x="11122" y="14852"/>
                    <a:pt x="7876" y="11894"/>
                  </a:cubicBezTo>
                  <a:cubicBezTo>
                    <a:pt x="5722" y="9933"/>
                    <a:pt x="3890" y="7394"/>
                    <a:pt x="2604" y="5337"/>
                  </a:cubicBezTo>
                  <a:cubicBezTo>
                    <a:pt x="1961" y="4340"/>
                    <a:pt x="1447" y="3440"/>
                    <a:pt x="1093" y="2797"/>
                  </a:cubicBezTo>
                  <a:cubicBezTo>
                    <a:pt x="900" y="2476"/>
                    <a:pt x="772" y="2219"/>
                    <a:pt x="675" y="2026"/>
                  </a:cubicBezTo>
                  <a:cubicBezTo>
                    <a:pt x="666" y="2002"/>
                    <a:pt x="656" y="1980"/>
                    <a:pt x="647" y="1959"/>
                  </a:cubicBezTo>
                  <a:lnTo>
                    <a:pt x="647" y="1959"/>
                  </a:lnTo>
                  <a:cubicBezTo>
                    <a:pt x="2021" y="904"/>
                    <a:pt x="3562" y="547"/>
                    <a:pt x="5015" y="547"/>
                  </a:cubicBezTo>
                  <a:close/>
                  <a:moveTo>
                    <a:pt x="5015" y="1"/>
                  </a:moveTo>
                  <a:cubicBezTo>
                    <a:pt x="3408" y="1"/>
                    <a:pt x="1672" y="419"/>
                    <a:pt x="129" y="1672"/>
                  </a:cubicBezTo>
                  <a:cubicBezTo>
                    <a:pt x="32" y="1737"/>
                    <a:pt x="0" y="1865"/>
                    <a:pt x="65" y="1994"/>
                  </a:cubicBezTo>
                  <a:cubicBezTo>
                    <a:pt x="65" y="1994"/>
                    <a:pt x="3086" y="8262"/>
                    <a:pt x="7490" y="12280"/>
                  </a:cubicBezTo>
                  <a:cubicBezTo>
                    <a:pt x="11201" y="15664"/>
                    <a:pt x="16672" y="19719"/>
                    <a:pt x="18241" y="20867"/>
                  </a:cubicBezTo>
                  <a:lnTo>
                    <a:pt x="18241" y="20867"/>
                  </a:lnTo>
                  <a:cubicBezTo>
                    <a:pt x="18068" y="20922"/>
                    <a:pt x="17856" y="20987"/>
                    <a:pt x="17615" y="21055"/>
                  </a:cubicBezTo>
                  <a:cubicBezTo>
                    <a:pt x="16555" y="21377"/>
                    <a:pt x="14947" y="21891"/>
                    <a:pt x="13469" y="22309"/>
                  </a:cubicBezTo>
                  <a:cubicBezTo>
                    <a:pt x="12729" y="22502"/>
                    <a:pt x="12022" y="22727"/>
                    <a:pt x="11444" y="22856"/>
                  </a:cubicBezTo>
                  <a:cubicBezTo>
                    <a:pt x="10833" y="23016"/>
                    <a:pt x="10351" y="23113"/>
                    <a:pt x="10094" y="23145"/>
                  </a:cubicBezTo>
                  <a:cubicBezTo>
                    <a:pt x="9772" y="23209"/>
                    <a:pt x="9515" y="23273"/>
                    <a:pt x="9290" y="23370"/>
                  </a:cubicBezTo>
                  <a:cubicBezTo>
                    <a:pt x="9194" y="23434"/>
                    <a:pt x="9097" y="23498"/>
                    <a:pt x="9033" y="23595"/>
                  </a:cubicBezTo>
                  <a:cubicBezTo>
                    <a:pt x="8969" y="23691"/>
                    <a:pt x="8936" y="23820"/>
                    <a:pt x="8936" y="23916"/>
                  </a:cubicBezTo>
                  <a:cubicBezTo>
                    <a:pt x="8936" y="24077"/>
                    <a:pt x="9001" y="24238"/>
                    <a:pt x="9065" y="24334"/>
                  </a:cubicBezTo>
                  <a:cubicBezTo>
                    <a:pt x="9322" y="24720"/>
                    <a:pt x="9836" y="25041"/>
                    <a:pt x="10608" y="25363"/>
                  </a:cubicBezTo>
                  <a:cubicBezTo>
                    <a:pt x="12344" y="26134"/>
                    <a:pt x="14465" y="26713"/>
                    <a:pt x="19223" y="26713"/>
                  </a:cubicBezTo>
                  <a:cubicBezTo>
                    <a:pt x="21569" y="26713"/>
                    <a:pt x="23530" y="26713"/>
                    <a:pt x="24912" y="26584"/>
                  </a:cubicBezTo>
                  <a:cubicBezTo>
                    <a:pt x="25619" y="26488"/>
                    <a:pt x="26166" y="26391"/>
                    <a:pt x="26584" y="26231"/>
                  </a:cubicBezTo>
                  <a:cubicBezTo>
                    <a:pt x="26809" y="26134"/>
                    <a:pt x="27002" y="26006"/>
                    <a:pt x="27130" y="25877"/>
                  </a:cubicBezTo>
                  <a:cubicBezTo>
                    <a:pt x="27291" y="25749"/>
                    <a:pt x="27387" y="25556"/>
                    <a:pt x="27419" y="25363"/>
                  </a:cubicBezTo>
                  <a:cubicBezTo>
                    <a:pt x="27419" y="25298"/>
                    <a:pt x="27419" y="25266"/>
                    <a:pt x="27419" y="25202"/>
                  </a:cubicBezTo>
                  <a:cubicBezTo>
                    <a:pt x="27419" y="24784"/>
                    <a:pt x="27194" y="24398"/>
                    <a:pt x="26905" y="23916"/>
                  </a:cubicBezTo>
                  <a:cubicBezTo>
                    <a:pt x="25941" y="22470"/>
                    <a:pt x="23884" y="20541"/>
                    <a:pt x="22244" y="18870"/>
                  </a:cubicBezTo>
                  <a:cubicBezTo>
                    <a:pt x="21698" y="18355"/>
                    <a:pt x="20733" y="17037"/>
                    <a:pt x="19576" y="15398"/>
                  </a:cubicBezTo>
                  <a:cubicBezTo>
                    <a:pt x="17873" y="12891"/>
                    <a:pt x="15751" y="9612"/>
                    <a:pt x="13983" y="6912"/>
                  </a:cubicBezTo>
                  <a:cubicBezTo>
                    <a:pt x="13115" y="5530"/>
                    <a:pt x="12312" y="4308"/>
                    <a:pt x="11733" y="3408"/>
                  </a:cubicBezTo>
                  <a:cubicBezTo>
                    <a:pt x="11412" y="2926"/>
                    <a:pt x="11154" y="2572"/>
                    <a:pt x="10961" y="2283"/>
                  </a:cubicBezTo>
                  <a:cubicBezTo>
                    <a:pt x="10865" y="2122"/>
                    <a:pt x="10769" y="1994"/>
                    <a:pt x="10704" y="1897"/>
                  </a:cubicBezTo>
                  <a:cubicBezTo>
                    <a:pt x="10640" y="1801"/>
                    <a:pt x="10576" y="1737"/>
                    <a:pt x="10511" y="1672"/>
                  </a:cubicBezTo>
                  <a:cubicBezTo>
                    <a:pt x="10351" y="1544"/>
                    <a:pt x="10126" y="1383"/>
                    <a:pt x="9804" y="1190"/>
                  </a:cubicBezTo>
                  <a:cubicBezTo>
                    <a:pt x="8808" y="644"/>
                    <a:pt x="7008" y="1"/>
                    <a:pt x="50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4" name="Google Shape;1974;p52"/>
            <p:cNvSpPr/>
            <p:nvPr/>
          </p:nvSpPr>
          <p:spPr>
            <a:xfrm>
              <a:off x="4647325" y="4419300"/>
              <a:ext cx="466125" cy="132625"/>
            </a:xfrm>
            <a:custGeom>
              <a:avLst/>
              <a:gdLst/>
              <a:ahLst/>
              <a:cxnLst/>
              <a:rect l="l" t="t" r="r" b="b"/>
              <a:pathLst>
                <a:path w="18645" h="5305" extrusionOk="0">
                  <a:moveTo>
                    <a:pt x="9612" y="1"/>
                  </a:moveTo>
                  <a:cubicBezTo>
                    <a:pt x="7844" y="547"/>
                    <a:pt x="2765" y="2122"/>
                    <a:pt x="1512" y="2283"/>
                  </a:cubicBezTo>
                  <a:cubicBezTo>
                    <a:pt x="1" y="2476"/>
                    <a:pt x="387" y="3215"/>
                    <a:pt x="2090" y="3987"/>
                  </a:cubicBezTo>
                  <a:cubicBezTo>
                    <a:pt x="3794" y="4726"/>
                    <a:pt x="5883" y="5305"/>
                    <a:pt x="10609" y="5305"/>
                  </a:cubicBezTo>
                  <a:cubicBezTo>
                    <a:pt x="15334" y="5305"/>
                    <a:pt x="18355" y="5305"/>
                    <a:pt x="18548" y="4147"/>
                  </a:cubicBezTo>
                  <a:cubicBezTo>
                    <a:pt x="18645" y="3569"/>
                    <a:pt x="17809" y="2476"/>
                    <a:pt x="16684" y="1222"/>
                  </a:cubicBezTo>
                  <a:cubicBezTo>
                    <a:pt x="15020" y="2824"/>
                    <a:pt x="13114" y="3107"/>
                    <a:pt x="11975" y="3107"/>
                  </a:cubicBezTo>
                  <a:cubicBezTo>
                    <a:pt x="11355" y="3107"/>
                    <a:pt x="10962" y="3022"/>
                    <a:pt x="10962" y="3022"/>
                  </a:cubicBezTo>
                  <a:lnTo>
                    <a:pt x="96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5" name="Google Shape;1975;p52"/>
            <p:cNvSpPr/>
            <p:nvPr/>
          </p:nvSpPr>
          <p:spPr>
            <a:xfrm>
              <a:off x="4655375" y="4412675"/>
              <a:ext cx="462100" cy="145675"/>
            </a:xfrm>
            <a:custGeom>
              <a:avLst/>
              <a:gdLst/>
              <a:ahLst/>
              <a:cxnLst/>
              <a:rect l="l" t="t" r="r" b="b"/>
              <a:pathLst>
                <a:path w="18484" h="5827" extrusionOk="0">
                  <a:moveTo>
                    <a:pt x="9155" y="595"/>
                  </a:moveTo>
                  <a:lnTo>
                    <a:pt x="10415" y="3416"/>
                  </a:lnTo>
                  <a:cubicBezTo>
                    <a:pt x="10447" y="3480"/>
                    <a:pt x="10512" y="3545"/>
                    <a:pt x="10608" y="3545"/>
                  </a:cubicBezTo>
                  <a:cubicBezTo>
                    <a:pt x="10608" y="3545"/>
                    <a:pt x="11026" y="3641"/>
                    <a:pt x="11669" y="3641"/>
                  </a:cubicBezTo>
                  <a:cubicBezTo>
                    <a:pt x="12811" y="3641"/>
                    <a:pt x="14665" y="3374"/>
                    <a:pt x="16348" y="1872"/>
                  </a:cubicBezTo>
                  <a:lnTo>
                    <a:pt x="16348" y="1872"/>
                  </a:lnTo>
                  <a:cubicBezTo>
                    <a:pt x="16814" y="2379"/>
                    <a:pt x="17201" y="2855"/>
                    <a:pt x="17487" y="3255"/>
                  </a:cubicBezTo>
                  <a:cubicBezTo>
                    <a:pt x="17808" y="3737"/>
                    <a:pt x="17969" y="4123"/>
                    <a:pt x="17969" y="4316"/>
                  </a:cubicBezTo>
                  <a:lnTo>
                    <a:pt x="17937" y="4380"/>
                  </a:lnTo>
                  <a:cubicBezTo>
                    <a:pt x="17937" y="4477"/>
                    <a:pt x="17905" y="4541"/>
                    <a:pt x="17841" y="4605"/>
                  </a:cubicBezTo>
                  <a:cubicBezTo>
                    <a:pt x="17680" y="4734"/>
                    <a:pt x="17423" y="4895"/>
                    <a:pt x="17005" y="4991"/>
                  </a:cubicBezTo>
                  <a:cubicBezTo>
                    <a:pt x="15751" y="5280"/>
                    <a:pt x="13372" y="5280"/>
                    <a:pt x="10287" y="5280"/>
                  </a:cubicBezTo>
                  <a:cubicBezTo>
                    <a:pt x="5561" y="5280"/>
                    <a:pt x="3536" y="4734"/>
                    <a:pt x="1865" y="3995"/>
                  </a:cubicBezTo>
                  <a:cubicBezTo>
                    <a:pt x="1415" y="3770"/>
                    <a:pt x="1029" y="3577"/>
                    <a:pt x="804" y="3384"/>
                  </a:cubicBezTo>
                  <a:cubicBezTo>
                    <a:pt x="708" y="3287"/>
                    <a:pt x="611" y="3223"/>
                    <a:pt x="579" y="3159"/>
                  </a:cubicBezTo>
                  <a:cubicBezTo>
                    <a:pt x="515" y="3095"/>
                    <a:pt x="515" y="3062"/>
                    <a:pt x="515" y="3030"/>
                  </a:cubicBezTo>
                  <a:cubicBezTo>
                    <a:pt x="547" y="2998"/>
                    <a:pt x="611" y="2966"/>
                    <a:pt x="708" y="2934"/>
                  </a:cubicBezTo>
                  <a:cubicBezTo>
                    <a:pt x="836" y="2870"/>
                    <a:pt x="997" y="2837"/>
                    <a:pt x="1222" y="2805"/>
                  </a:cubicBezTo>
                  <a:cubicBezTo>
                    <a:pt x="1575" y="2773"/>
                    <a:pt x="2122" y="2645"/>
                    <a:pt x="2797" y="2452"/>
                  </a:cubicBezTo>
                  <a:cubicBezTo>
                    <a:pt x="4744" y="1934"/>
                    <a:pt x="7699" y="1043"/>
                    <a:pt x="9155" y="595"/>
                  </a:cubicBezTo>
                  <a:close/>
                  <a:moveTo>
                    <a:pt x="9292" y="0"/>
                  </a:moveTo>
                  <a:cubicBezTo>
                    <a:pt x="9270" y="0"/>
                    <a:pt x="9248" y="3"/>
                    <a:pt x="9226" y="9"/>
                  </a:cubicBezTo>
                  <a:cubicBezTo>
                    <a:pt x="8326" y="298"/>
                    <a:pt x="6622" y="812"/>
                    <a:pt x="4983" y="1294"/>
                  </a:cubicBezTo>
                  <a:cubicBezTo>
                    <a:pt x="4147" y="1519"/>
                    <a:pt x="3343" y="1744"/>
                    <a:pt x="2668" y="1937"/>
                  </a:cubicBezTo>
                  <a:cubicBezTo>
                    <a:pt x="1993" y="2098"/>
                    <a:pt x="1447" y="2227"/>
                    <a:pt x="1158" y="2259"/>
                  </a:cubicBezTo>
                  <a:cubicBezTo>
                    <a:pt x="836" y="2323"/>
                    <a:pt x="547" y="2387"/>
                    <a:pt x="354" y="2484"/>
                  </a:cubicBezTo>
                  <a:cubicBezTo>
                    <a:pt x="258" y="2548"/>
                    <a:pt x="161" y="2612"/>
                    <a:pt x="97" y="2709"/>
                  </a:cubicBezTo>
                  <a:cubicBezTo>
                    <a:pt x="33" y="2805"/>
                    <a:pt x="0" y="2934"/>
                    <a:pt x="0" y="3030"/>
                  </a:cubicBezTo>
                  <a:cubicBezTo>
                    <a:pt x="0" y="3191"/>
                    <a:pt x="65" y="3352"/>
                    <a:pt x="129" y="3448"/>
                  </a:cubicBezTo>
                  <a:cubicBezTo>
                    <a:pt x="386" y="3834"/>
                    <a:pt x="900" y="4155"/>
                    <a:pt x="1672" y="4477"/>
                  </a:cubicBezTo>
                  <a:cubicBezTo>
                    <a:pt x="3408" y="5248"/>
                    <a:pt x="5529" y="5827"/>
                    <a:pt x="10287" y="5827"/>
                  </a:cubicBezTo>
                  <a:cubicBezTo>
                    <a:pt x="12633" y="5827"/>
                    <a:pt x="14594" y="5827"/>
                    <a:pt x="15976" y="5698"/>
                  </a:cubicBezTo>
                  <a:cubicBezTo>
                    <a:pt x="16683" y="5602"/>
                    <a:pt x="17230" y="5505"/>
                    <a:pt x="17648" y="5345"/>
                  </a:cubicBezTo>
                  <a:cubicBezTo>
                    <a:pt x="17873" y="5248"/>
                    <a:pt x="18066" y="5120"/>
                    <a:pt x="18194" y="4991"/>
                  </a:cubicBezTo>
                  <a:cubicBezTo>
                    <a:pt x="18355" y="4863"/>
                    <a:pt x="18451" y="4670"/>
                    <a:pt x="18483" y="4477"/>
                  </a:cubicBezTo>
                  <a:cubicBezTo>
                    <a:pt x="18483" y="4412"/>
                    <a:pt x="18483" y="4380"/>
                    <a:pt x="18483" y="4316"/>
                  </a:cubicBezTo>
                  <a:cubicBezTo>
                    <a:pt x="18483" y="3898"/>
                    <a:pt x="18258" y="3448"/>
                    <a:pt x="17905" y="2966"/>
                  </a:cubicBezTo>
                  <a:cubicBezTo>
                    <a:pt x="17583" y="2452"/>
                    <a:pt x="17101" y="1905"/>
                    <a:pt x="16555" y="1327"/>
                  </a:cubicBezTo>
                  <a:cubicBezTo>
                    <a:pt x="16523" y="1262"/>
                    <a:pt x="16458" y="1230"/>
                    <a:pt x="16394" y="1230"/>
                  </a:cubicBezTo>
                  <a:cubicBezTo>
                    <a:pt x="16298" y="1230"/>
                    <a:pt x="16233" y="1262"/>
                    <a:pt x="16169" y="1294"/>
                  </a:cubicBezTo>
                  <a:cubicBezTo>
                    <a:pt x="14594" y="2837"/>
                    <a:pt x="12762" y="3095"/>
                    <a:pt x="11669" y="3127"/>
                  </a:cubicBezTo>
                  <a:cubicBezTo>
                    <a:pt x="11380" y="3127"/>
                    <a:pt x="11122" y="3095"/>
                    <a:pt x="10962" y="3062"/>
                  </a:cubicBezTo>
                  <a:cubicBezTo>
                    <a:pt x="10912" y="3062"/>
                    <a:pt x="10871" y="3062"/>
                    <a:pt x="10838" y="3058"/>
                  </a:cubicBezTo>
                  <a:lnTo>
                    <a:pt x="10838" y="3058"/>
                  </a:lnTo>
                  <a:lnTo>
                    <a:pt x="9547" y="169"/>
                  </a:lnTo>
                  <a:cubicBezTo>
                    <a:pt x="9494" y="63"/>
                    <a:pt x="9397" y="0"/>
                    <a:pt x="9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6" name="Google Shape;1976;p52"/>
            <p:cNvSpPr/>
            <p:nvPr/>
          </p:nvSpPr>
          <p:spPr>
            <a:xfrm>
              <a:off x="1932200" y="3946775"/>
              <a:ext cx="1003475" cy="650250"/>
            </a:xfrm>
            <a:custGeom>
              <a:avLst/>
              <a:gdLst/>
              <a:ahLst/>
              <a:cxnLst/>
              <a:rect l="l" t="t" r="r" b="b"/>
              <a:pathLst>
                <a:path w="40139" h="26010" extrusionOk="0">
                  <a:moveTo>
                    <a:pt x="3365" y="1"/>
                  </a:moveTo>
                  <a:cubicBezTo>
                    <a:pt x="3365" y="1"/>
                    <a:pt x="2240" y="1"/>
                    <a:pt x="2401" y="2283"/>
                  </a:cubicBezTo>
                  <a:cubicBezTo>
                    <a:pt x="2401" y="2283"/>
                    <a:pt x="5069" y="7201"/>
                    <a:pt x="4876" y="8873"/>
                  </a:cubicBezTo>
                  <a:cubicBezTo>
                    <a:pt x="4715" y="10287"/>
                    <a:pt x="1404" y="20863"/>
                    <a:pt x="215" y="24720"/>
                  </a:cubicBezTo>
                  <a:cubicBezTo>
                    <a:pt x="1" y="25333"/>
                    <a:pt x="487" y="25946"/>
                    <a:pt x="1118" y="25946"/>
                  </a:cubicBezTo>
                  <a:cubicBezTo>
                    <a:pt x="1149" y="25946"/>
                    <a:pt x="1180" y="25944"/>
                    <a:pt x="1212" y="25941"/>
                  </a:cubicBezTo>
                  <a:cubicBezTo>
                    <a:pt x="1597" y="25909"/>
                    <a:pt x="1919" y="25652"/>
                    <a:pt x="2047" y="25299"/>
                  </a:cubicBezTo>
                  <a:lnTo>
                    <a:pt x="7319" y="9066"/>
                  </a:lnTo>
                  <a:cubicBezTo>
                    <a:pt x="7319" y="9066"/>
                    <a:pt x="8283" y="7941"/>
                    <a:pt x="11305" y="7362"/>
                  </a:cubicBezTo>
                  <a:cubicBezTo>
                    <a:pt x="13619" y="6944"/>
                    <a:pt x="25127" y="6398"/>
                    <a:pt x="30399" y="6173"/>
                  </a:cubicBezTo>
                  <a:cubicBezTo>
                    <a:pt x="30461" y="6170"/>
                    <a:pt x="30524" y="6168"/>
                    <a:pt x="30586" y="6168"/>
                  </a:cubicBezTo>
                  <a:cubicBezTo>
                    <a:pt x="32532" y="6168"/>
                    <a:pt x="34197" y="7617"/>
                    <a:pt x="34352" y="9580"/>
                  </a:cubicBezTo>
                  <a:lnTo>
                    <a:pt x="34352" y="9644"/>
                  </a:lnTo>
                  <a:cubicBezTo>
                    <a:pt x="34513" y="11830"/>
                    <a:pt x="38113" y="23113"/>
                    <a:pt x="38917" y="25588"/>
                  </a:cubicBezTo>
                  <a:cubicBezTo>
                    <a:pt x="39005" y="25853"/>
                    <a:pt x="39255" y="26010"/>
                    <a:pt x="39519" y="26010"/>
                  </a:cubicBezTo>
                  <a:cubicBezTo>
                    <a:pt x="39543" y="26010"/>
                    <a:pt x="39568" y="26008"/>
                    <a:pt x="39592" y="26006"/>
                  </a:cubicBezTo>
                  <a:cubicBezTo>
                    <a:pt x="39946" y="25941"/>
                    <a:pt x="40138" y="25620"/>
                    <a:pt x="40074" y="25299"/>
                  </a:cubicBezTo>
                  <a:cubicBezTo>
                    <a:pt x="39431" y="22373"/>
                    <a:pt x="36667" y="9741"/>
                    <a:pt x="35670" y="3408"/>
                  </a:cubicBezTo>
                  <a:cubicBezTo>
                    <a:pt x="35670" y="3408"/>
                    <a:pt x="27881" y="3771"/>
                    <a:pt x="20919" y="3771"/>
                  </a:cubicBezTo>
                  <a:cubicBezTo>
                    <a:pt x="16718" y="3771"/>
                    <a:pt x="12818" y="3639"/>
                    <a:pt x="11112" y="3215"/>
                  </a:cubicBezTo>
                  <a:cubicBezTo>
                    <a:pt x="6580" y="2090"/>
                    <a:pt x="3365" y="1"/>
                    <a:pt x="33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7" name="Google Shape;1977;p52"/>
            <p:cNvSpPr/>
            <p:nvPr/>
          </p:nvSpPr>
          <p:spPr>
            <a:xfrm>
              <a:off x="1929525" y="3940350"/>
              <a:ext cx="1011775" cy="663000"/>
            </a:xfrm>
            <a:custGeom>
              <a:avLst/>
              <a:gdLst/>
              <a:ahLst/>
              <a:cxnLst/>
              <a:rect l="l" t="t" r="r" b="b"/>
              <a:pathLst>
                <a:path w="40471" h="26520" extrusionOk="0">
                  <a:moveTo>
                    <a:pt x="3416" y="543"/>
                  </a:moveTo>
                  <a:cubicBezTo>
                    <a:pt x="4004" y="894"/>
                    <a:pt x="7020" y="2689"/>
                    <a:pt x="11155" y="3729"/>
                  </a:cubicBezTo>
                  <a:cubicBezTo>
                    <a:pt x="12023" y="3954"/>
                    <a:pt x="13437" y="4083"/>
                    <a:pt x="15141" y="4180"/>
                  </a:cubicBezTo>
                  <a:cubicBezTo>
                    <a:pt x="16876" y="4276"/>
                    <a:pt x="18869" y="4308"/>
                    <a:pt x="20991" y="4308"/>
                  </a:cubicBezTo>
                  <a:cubicBezTo>
                    <a:pt x="27230" y="4308"/>
                    <a:pt x="34164" y="3999"/>
                    <a:pt x="35558" y="3934"/>
                  </a:cubicBezTo>
                  <a:lnTo>
                    <a:pt x="35558" y="3934"/>
                  </a:lnTo>
                  <a:cubicBezTo>
                    <a:pt x="36584" y="10340"/>
                    <a:pt x="39289" y="22699"/>
                    <a:pt x="39924" y="25588"/>
                  </a:cubicBezTo>
                  <a:lnTo>
                    <a:pt x="39924" y="25684"/>
                  </a:lnTo>
                  <a:cubicBezTo>
                    <a:pt x="39924" y="25813"/>
                    <a:pt x="39828" y="25973"/>
                    <a:pt x="39667" y="26006"/>
                  </a:cubicBezTo>
                  <a:lnTo>
                    <a:pt x="39603" y="26006"/>
                  </a:lnTo>
                  <a:cubicBezTo>
                    <a:pt x="39442" y="26006"/>
                    <a:pt x="39345" y="25909"/>
                    <a:pt x="39281" y="25781"/>
                  </a:cubicBezTo>
                  <a:cubicBezTo>
                    <a:pt x="38895" y="24527"/>
                    <a:pt x="37770" y="21088"/>
                    <a:pt x="36774" y="17680"/>
                  </a:cubicBezTo>
                  <a:cubicBezTo>
                    <a:pt x="36260" y="15977"/>
                    <a:pt x="35777" y="14305"/>
                    <a:pt x="35392" y="12891"/>
                  </a:cubicBezTo>
                  <a:cubicBezTo>
                    <a:pt x="35006" y="11508"/>
                    <a:pt x="34781" y="10383"/>
                    <a:pt x="34717" y="9869"/>
                  </a:cubicBezTo>
                  <a:lnTo>
                    <a:pt x="34717" y="9805"/>
                  </a:lnTo>
                  <a:cubicBezTo>
                    <a:pt x="34556" y="7715"/>
                    <a:pt x="32756" y="6140"/>
                    <a:pt x="30666" y="6140"/>
                  </a:cubicBezTo>
                  <a:lnTo>
                    <a:pt x="30506" y="6140"/>
                  </a:lnTo>
                  <a:cubicBezTo>
                    <a:pt x="27870" y="6269"/>
                    <a:pt x="23659" y="6462"/>
                    <a:pt x="19834" y="6687"/>
                  </a:cubicBezTo>
                  <a:cubicBezTo>
                    <a:pt x="17905" y="6783"/>
                    <a:pt x="16105" y="6912"/>
                    <a:pt x="14594" y="7040"/>
                  </a:cubicBezTo>
                  <a:cubicBezTo>
                    <a:pt x="13116" y="7137"/>
                    <a:pt x="11958" y="7265"/>
                    <a:pt x="11348" y="7362"/>
                  </a:cubicBezTo>
                  <a:cubicBezTo>
                    <a:pt x="8262" y="7940"/>
                    <a:pt x="7265" y="9130"/>
                    <a:pt x="7233" y="9162"/>
                  </a:cubicBezTo>
                  <a:lnTo>
                    <a:pt x="7169" y="9258"/>
                  </a:lnTo>
                  <a:lnTo>
                    <a:pt x="1897" y="25459"/>
                  </a:lnTo>
                  <a:cubicBezTo>
                    <a:pt x="1801" y="25716"/>
                    <a:pt x="1576" y="25909"/>
                    <a:pt x="1286" y="25941"/>
                  </a:cubicBezTo>
                  <a:lnTo>
                    <a:pt x="1222" y="25941"/>
                  </a:lnTo>
                  <a:cubicBezTo>
                    <a:pt x="1029" y="25941"/>
                    <a:pt x="869" y="25877"/>
                    <a:pt x="740" y="25748"/>
                  </a:cubicBezTo>
                  <a:cubicBezTo>
                    <a:pt x="611" y="25620"/>
                    <a:pt x="515" y="25427"/>
                    <a:pt x="515" y="25266"/>
                  </a:cubicBezTo>
                  <a:cubicBezTo>
                    <a:pt x="547" y="25202"/>
                    <a:pt x="547" y="25106"/>
                    <a:pt x="579" y="25041"/>
                  </a:cubicBezTo>
                  <a:cubicBezTo>
                    <a:pt x="1158" y="23113"/>
                    <a:pt x="2283" y="19512"/>
                    <a:pt x="3279" y="16202"/>
                  </a:cubicBezTo>
                  <a:cubicBezTo>
                    <a:pt x="3794" y="14562"/>
                    <a:pt x="4244" y="12987"/>
                    <a:pt x="4597" y="11733"/>
                  </a:cubicBezTo>
                  <a:cubicBezTo>
                    <a:pt x="4790" y="11123"/>
                    <a:pt x="4919" y="10576"/>
                    <a:pt x="5047" y="10126"/>
                  </a:cubicBezTo>
                  <a:cubicBezTo>
                    <a:pt x="5144" y="9708"/>
                    <a:pt x="5208" y="9387"/>
                    <a:pt x="5240" y="9162"/>
                  </a:cubicBezTo>
                  <a:cubicBezTo>
                    <a:pt x="5240" y="9098"/>
                    <a:pt x="5240" y="9033"/>
                    <a:pt x="5240" y="8969"/>
                  </a:cubicBezTo>
                  <a:cubicBezTo>
                    <a:pt x="5240" y="8423"/>
                    <a:pt x="5079" y="7780"/>
                    <a:pt x="4854" y="7073"/>
                  </a:cubicBezTo>
                  <a:cubicBezTo>
                    <a:pt x="4200" y="5140"/>
                    <a:pt x="2969" y="2794"/>
                    <a:pt x="2788" y="2454"/>
                  </a:cubicBezTo>
                  <a:lnTo>
                    <a:pt x="2788" y="2454"/>
                  </a:lnTo>
                  <a:cubicBezTo>
                    <a:pt x="2765" y="2311"/>
                    <a:pt x="2765" y="2172"/>
                    <a:pt x="2765" y="2058"/>
                  </a:cubicBezTo>
                  <a:cubicBezTo>
                    <a:pt x="2765" y="1190"/>
                    <a:pt x="2990" y="836"/>
                    <a:pt x="3151" y="676"/>
                  </a:cubicBezTo>
                  <a:cubicBezTo>
                    <a:pt x="3247" y="611"/>
                    <a:pt x="3344" y="547"/>
                    <a:pt x="3408" y="547"/>
                  </a:cubicBezTo>
                  <a:lnTo>
                    <a:pt x="3416" y="543"/>
                  </a:lnTo>
                  <a:close/>
                  <a:moveTo>
                    <a:pt x="3472" y="1"/>
                  </a:moveTo>
                  <a:cubicBezTo>
                    <a:pt x="3440" y="1"/>
                    <a:pt x="3119" y="1"/>
                    <a:pt x="2797" y="290"/>
                  </a:cubicBezTo>
                  <a:cubicBezTo>
                    <a:pt x="2476" y="579"/>
                    <a:pt x="2219" y="1094"/>
                    <a:pt x="2219" y="2058"/>
                  </a:cubicBezTo>
                  <a:cubicBezTo>
                    <a:pt x="2219" y="2187"/>
                    <a:pt x="2251" y="2379"/>
                    <a:pt x="2251" y="2540"/>
                  </a:cubicBezTo>
                  <a:lnTo>
                    <a:pt x="2283" y="2669"/>
                  </a:lnTo>
                  <a:cubicBezTo>
                    <a:pt x="2283" y="2669"/>
                    <a:pt x="2315" y="2733"/>
                    <a:pt x="2379" y="2862"/>
                  </a:cubicBezTo>
                  <a:cubicBezTo>
                    <a:pt x="2636" y="3312"/>
                    <a:pt x="3215" y="4437"/>
                    <a:pt x="3729" y="5690"/>
                  </a:cubicBezTo>
                  <a:cubicBezTo>
                    <a:pt x="3987" y="6301"/>
                    <a:pt x="4244" y="6944"/>
                    <a:pt x="4437" y="7523"/>
                  </a:cubicBezTo>
                  <a:cubicBezTo>
                    <a:pt x="4597" y="8069"/>
                    <a:pt x="4726" y="8615"/>
                    <a:pt x="4726" y="8969"/>
                  </a:cubicBezTo>
                  <a:cubicBezTo>
                    <a:pt x="4726" y="9001"/>
                    <a:pt x="4726" y="9065"/>
                    <a:pt x="4726" y="9130"/>
                  </a:cubicBezTo>
                  <a:cubicBezTo>
                    <a:pt x="4694" y="9258"/>
                    <a:pt x="4629" y="9580"/>
                    <a:pt x="4533" y="9998"/>
                  </a:cubicBezTo>
                  <a:cubicBezTo>
                    <a:pt x="3762" y="12987"/>
                    <a:pt x="1094" y="21538"/>
                    <a:pt x="65" y="24881"/>
                  </a:cubicBezTo>
                  <a:cubicBezTo>
                    <a:pt x="1" y="25009"/>
                    <a:pt x="1" y="25138"/>
                    <a:pt x="1" y="25266"/>
                  </a:cubicBezTo>
                  <a:cubicBezTo>
                    <a:pt x="1" y="25909"/>
                    <a:pt x="547" y="26488"/>
                    <a:pt x="1222" y="26488"/>
                  </a:cubicBezTo>
                  <a:lnTo>
                    <a:pt x="1351" y="26488"/>
                  </a:lnTo>
                  <a:cubicBezTo>
                    <a:pt x="1833" y="26424"/>
                    <a:pt x="2251" y="26102"/>
                    <a:pt x="2411" y="25620"/>
                  </a:cubicBezTo>
                  <a:lnTo>
                    <a:pt x="7654" y="9510"/>
                  </a:lnTo>
                  <a:lnTo>
                    <a:pt x="7654" y="9510"/>
                  </a:lnTo>
                  <a:cubicBezTo>
                    <a:pt x="7710" y="9419"/>
                    <a:pt x="8671" y="8407"/>
                    <a:pt x="11444" y="7908"/>
                  </a:cubicBezTo>
                  <a:cubicBezTo>
                    <a:pt x="12023" y="7780"/>
                    <a:pt x="13148" y="7683"/>
                    <a:pt x="14658" y="7555"/>
                  </a:cubicBezTo>
                  <a:cubicBezTo>
                    <a:pt x="19094" y="7201"/>
                    <a:pt x="26584" y="6848"/>
                    <a:pt x="30538" y="6687"/>
                  </a:cubicBezTo>
                  <a:lnTo>
                    <a:pt x="30666" y="6687"/>
                  </a:lnTo>
                  <a:cubicBezTo>
                    <a:pt x="32499" y="6687"/>
                    <a:pt x="34042" y="8037"/>
                    <a:pt x="34202" y="9837"/>
                  </a:cubicBezTo>
                  <a:lnTo>
                    <a:pt x="34202" y="9933"/>
                  </a:lnTo>
                  <a:cubicBezTo>
                    <a:pt x="34234" y="10512"/>
                    <a:pt x="34492" y="11605"/>
                    <a:pt x="34877" y="13019"/>
                  </a:cubicBezTo>
                  <a:cubicBezTo>
                    <a:pt x="36002" y="17262"/>
                    <a:pt x="38188" y="24077"/>
                    <a:pt x="38767" y="25941"/>
                  </a:cubicBezTo>
                  <a:cubicBezTo>
                    <a:pt x="38895" y="26295"/>
                    <a:pt x="39217" y="26520"/>
                    <a:pt x="39603" y="26520"/>
                  </a:cubicBezTo>
                  <a:lnTo>
                    <a:pt x="39731" y="26520"/>
                  </a:lnTo>
                  <a:cubicBezTo>
                    <a:pt x="40181" y="26456"/>
                    <a:pt x="40470" y="26102"/>
                    <a:pt x="40470" y="25684"/>
                  </a:cubicBezTo>
                  <a:cubicBezTo>
                    <a:pt x="40470" y="25620"/>
                    <a:pt x="40470" y="25556"/>
                    <a:pt x="40438" y="25491"/>
                  </a:cubicBezTo>
                  <a:cubicBezTo>
                    <a:pt x="39795" y="22566"/>
                    <a:pt x="37031" y="9933"/>
                    <a:pt x="36067" y="3633"/>
                  </a:cubicBezTo>
                  <a:cubicBezTo>
                    <a:pt x="36039" y="3493"/>
                    <a:pt x="35938" y="3402"/>
                    <a:pt x="35827" y="3402"/>
                  </a:cubicBezTo>
                  <a:cubicBezTo>
                    <a:pt x="35811" y="3402"/>
                    <a:pt x="35794" y="3404"/>
                    <a:pt x="35777" y="3408"/>
                  </a:cubicBezTo>
                  <a:cubicBezTo>
                    <a:pt x="35777" y="3408"/>
                    <a:pt x="35295" y="3408"/>
                    <a:pt x="34427" y="3440"/>
                  </a:cubicBezTo>
                  <a:cubicBezTo>
                    <a:pt x="31920" y="3569"/>
                    <a:pt x="26198" y="3762"/>
                    <a:pt x="20991" y="3762"/>
                  </a:cubicBezTo>
                  <a:cubicBezTo>
                    <a:pt x="18902" y="3762"/>
                    <a:pt x="16876" y="3729"/>
                    <a:pt x="15173" y="3633"/>
                  </a:cubicBezTo>
                  <a:cubicBezTo>
                    <a:pt x="13469" y="3569"/>
                    <a:pt x="12087" y="3408"/>
                    <a:pt x="11283" y="3215"/>
                  </a:cubicBezTo>
                  <a:cubicBezTo>
                    <a:pt x="9033" y="2637"/>
                    <a:pt x="7105" y="1865"/>
                    <a:pt x="5754" y="1190"/>
                  </a:cubicBezTo>
                  <a:cubicBezTo>
                    <a:pt x="5079" y="869"/>
                    <a:pt x="4533" y="579"/>
                    <a:pt x="4179" y="354"/>
                  </a:cubicBezTo>
                  <a:cubicBezTo>
                    <a:pt x="3987" y="258"/>
                    <a:pt x="3858" y="194"/>
                    <a:pt x="3762" y="129"/>
                  </a:cubicBezTo>
                  <a:cubicBezTo>
                    <a:pt x="3665" y="65"/>
                    <a:pt x="3601" y="33"/>
                    <a:pt x="3601" y="33"/>
                  </a:cubicBezTo>
                  <a:cubicBezTo>
                    <a:pt x="3569" y="1"/>
                    <a:pt x="3504" y="1"/>
                    <a:pt x="34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8" name="Google Shape;1978;p52"/>
            <p:cNvSpPr/>
            <p:nvPr/>
          </p:nvSpPr>
          <p:spPr>
            <a:xfrm>
              <a:off x="1780050" y="3140675"/>
              <a:ext cx="339950" cy="886500"/>
            </a:xfrm>
            <a:custGeom>
              <a:avLst/>
              <a:gdLst/>
              <a:ahLst/>
              <a:cxnLst/>
              <a:rect l="l" t="t" r="r" b="b"/>
              <a:pathLst>
                <a:path w="13598" h="35460" extrusionOk="0">
                  <a:moveTo>
                    <a:pt x="7831" y="0"/>
                  </a:moveTo>
                  <a:cubicBezTo>
                    <a:pt x="7212" y="0"/>
                    <a:pt x="6783" y="1258"/>
                    <a:pt x="6783" y="1258"/>
                  </a:cubicBezTo>
                  <a:cubicBezTo>
                    <a:pt x="6783" y="1258"/>
                    <a:pt x="1" y="22602"/>
                    <a:pt x="1126" y="26395"/>
                  </a:cubicBezTo>
                  <a:cubicBezTo>
                    <a:pt x="2251" y="30155"/>
                    <a:pt x="7748" y="35459"/>
                    <a:pt x="9837" y="35459"/>
                  </a:cubicBezTo>
                  <a:cubicBezTo>
                    <a:pt x="11894" y="35459"/>
                    <a:pt x="13598" y="14662"/>
                    <a:pt x="13598" y="12765"/>
                  </a:cubicBezTo>
                  <a:cubicBezTo>
                    <a:pt x="13598" y="10901"/>
                    <a:pt x="9998" y="4086"/>
                    <a:pt x="8873" y="1258"/>
                  </a:cubicBezTo>
                  <a:cubicBezTo>
                    <a:pt x="8498" y="315"/>
                    <a:pt x="8140" y="0"/>
                    <a:pt x="78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9" name="Google Shape;1979;p52"/>
            <p:cNvSpPr/>
            <p:nvPr/>
          </p:nvSpPr>
          <p:spPr>
            <a:xfrm>
              <a:off x="1798550" y="3133525"/>
              <a:ext cx="327900" cy="900075"/>
            </a:xfrm>
            <a:custGeom>
              <a:avLst/>
              <a:gdLst/>
              <a:ahLst/>
              <a:cxnLst/>
              <a:rect l="l" t="t" r="r" b="b"/>
              <a:pathLst>
                <a:path w="13116" h="36003" extrusionOk="0">
                  <a:moveTo>
                    <a:pt x="7104" y="547"/>
                  </a:moveTo>
                  <a:cubicBezTo>
                    <a:pt x="7136" y="547"/>
                    <a:pt x="7233" y="579"/>
                    <a:pt x="7393" y="740"/>
                  </a:cubicBezTo>
                  <a:cubicBezTo>
                    <a:pt x="7522" y="901"/>
                    <a:pt x="7715" y="1190"/>
                    <a:pt x="7875" y="1640"/>
                  </a:cubicBezTo>
                  <a:cubicBezTo>
                    <a:pt x="8454" y="3054"/>
                    <a:pt x="9643" y="5465"/>
                    <a:pt x="10672" y="7780"/>
                  </a:cubicBezTo>
                  <a:cubicBezTo>
                    <a:pt x="11186" y="8905"/>
                    <a:pt x="11669" y="10030"/>
                    <a:pt x="12022" y="10962"/>
                  </a:cubicBezTo>
                  <a:cubicBezTo>
                    <a:pt x="12376" y="11894"/>
                    <a:pt x="12601" y="12666"/>
                    <a:pt x="12601" y="13051"/>
                  </a:cubicBezTo>
                  <a:cubicBezTo>
                    <a:pt x="12601" y="13501"/>
                    <a:pt x="12504" y="15173"/>
                    <a:pt x="12311" y="17391"/>
                  </a:cubicBezTo>
                  <a:cubicBezTo>
                    <a:pt x="12022" y="20702"/>
                    <a:pt x="11540" y="25298"/>
                    <a:pt x="10929" y="29027"/>
                  </a:cubicBezTo>
                  <a:cubicBezTo>
                    <a:pt x="10640" y="30892"/>
                    <a:pt x="10286" y="32563"/>
                    <a:pt x="9933" y="33752"/>
                  </a:cubicBezTo>
                  <a:cubicBezTo>
                    <a:pt x="9772" y="34331"/>
                    <a:pt x="9579" y="34813"/>
                    <a:pt x="9418" y="35102"/>
                  </a:cubicBezTo>
                  <a:cubicBezTo>
                    <a:pt x="9322" y="35263"/>
                    <a:pt x="9258" y="35360"/>
                    <a:pt x="9193" y="35424"/>
                  </a:cubicBezTo>
                  <a:cubicBezTo>
                    <a:pt x="9129" y="35488"/>
                    <a:pt x="9097" y="35488"/>
                    <a:pt x="9097" y="35488"/>
                  </a:cubicBezTo>
                  <a:cubicBezTo>
                    <a:pt x="8872" y="35488"/>
                    <a:pt x="8583" y="35424"/>
                    <a:pt x="8261" y="35263"/>
                  </a:cubicBezTo>
                  <a:cubicBezTo>
                    <a:pt x="7104" y="34781"/>
                    <a:pt x="5400" y="33399"/>
                    <a:pt x="3922" y="31759"/>
                  </a:cubicBezTo>
                  <a:cubicBezTo>
                    <a:pt x="2411" y="30120"/>
                    <a:pt x="1125" y="28191"/>
                    <a:pt x="643" y="26584"/>
                  </a:cubicBezTo>
                  <a:cubicBezTo>
                    <a:pt x="579" y="26359"/>
                    <a:pt x="514" y="25973"/>
                    <a:pt x="514" y="25523"/>
                  </a:cubicBezTo>
                  <a:cubicBezTo>
                    <a:pt x="514" y="24109"/>
                    <a:pt x="900" y="21891"/>
                    <a:pt x="1414" y="19384"/>
                  </a:cubicBezTo>
                  <a:cubicBezTo>
                    <a:pt x="2250" y="15623"/>
                    <a:pt x="3472" y="11187"/>
                    <a:pt x="4468" y="7683"/>
                  </a:cubicBezTo>
                  <a:cubicBezTo>
                    <a:pt x="4983" y="5915"/>
                    <a:pt x="5433" y="4404"/>
                    <a:pt x="5786" y="3344"/>
                  </a:cubicBezTo>
                  <a:cubicBezTo>
                    <a:pt x="6108" y="2251"/>
                    <a:pt x="6300" y="1608"/>
                    <a:pt x="6300" y="1608"/>
                  </a:cubicBezTo>
                  <a:lnTo>
                    <a:pt x="6333" y="1576"/>
                  </a:lnTo>
                  <a:cubicBezTo>
                    <a:pt x="6365" y="1447"/>
                    <a:pt x="6493" y="1190"/>
                    <a:pt x="6654" y="933"/>
                  </a:cubicBezTo>
                  <a:cubicBezTo>
                    <a:pt x="6718" y="804"/>
                    <a:pt x="6815" y="708"/>
                    <a:pt x="6879" y="644"/>
                  </a:cubicBezTo>
                  <a:cubicBezTo>
                    <a:pt x="6975" y="579"/>
                    <a:pt x="7040" y="547"/>
                    <a:pt x="7104" y="547"/>
                  </a:cubicBezTo>
                  <a:close/>
                  <a:moveTo>
                    <a:pt x="7104" y="1"/>
                  </a:moveTo>
                  <a:cubicBezTo>
                    <a:pt x="6847" y="1"/>
                    <a:pt x="6654" y="129"/>
                    <a:pt x="6493" y="290"/>
                  </a:cubicBezTo>
                  <a:cubicBezTo>
                    <a:pt x="6268" y="483"/>
                    <a:pt x="6108" y="772"/>
                    <a:pt x="5979" y="1029"/>
                  </a:cubicBezTo>
                  <a:cubicBezTo>
                    <a:pt x="5883" y="1254"/>
                    <a:pt x="5818" y="1447"/>
                    <a:pt x="5818" y="1447"/>
                  </a:cubicBezTo>
                  <a:cubicBezTo>
                    <a:pt x="5786" y="1447"/>
                    <a:pt x="4340" y="6012"/>
                    <a:pt x="2893" y="11283"/>
                  </a:cubicBezTo>
                  <a:cubicBezTo>
                    <a:pt x="2186" y="13919"/>
                    <a:pt x="1447" y="16748"/>
                    <a:pt x="900" y="19255"/>
                  </a:cubicBezTo>
                  <a:cubicBezTo>
                    <a:pt x="354" y="21795"/>
                    <a:pt x="0" y="24013"/>
                    <a:pt x="0" y="25523"/>
                  </a:cubicBezTo>
                  <a:cubicBezTo>
                    <a:pt x="0" y="26006"/>
                    <a:pt x="32" y="26423"/>
                    <a:pt x="129" y="26745"/>
                  </a:cubicBezTo>
                  <a:cubicBezTo>
                    <a:pt x="739" y="28706"/>
                    <a:pt x="2411" y="30988"/>
                    <a:pt x="4179" y="32820"/>
                  </a:cubicBezTo>
                  <a:cubicBezTo>
                    <a:pt x="5079" y="33720"/>
                    <a:pt x="6011" y="34524"/>
                    <a:pt x="6847" y="35070"/>
                  </a:cubicBezTo>
                  <a:cubicBezTo>
                    <a:pt x="7265" y="35360"/>
                    <a:pt x="7683" y="35585"/>
                    <a:pt x="8036" y="35745"/>
                  </a:cubicBezTo>
                  <a:cubicBezTo>
                    <a:pt x="8422" y="35906"/>
                    <a:pt x="8776" y="36002"/>
                    <a:pt x="9097" y="36002"/>
                  </a:cubicBezTo>
                  <a:cubicBezTo>
                    <a:pt x="9193" y="36002"/>
                    <a:pt x="9322" y="35970"/>
                    <a:pt x="9418" y="35906"/>
                  </a:cubicBezTo>
                  <a:cubicBezTo>
                    <a:pt x="9611" y="35810"/>
                    <a:pt x="9740" y="35617"/>
                    <a:pt x="9868" y="35392"/>
                  </a:cubicBezTo>
                  <a:cubicBezTo>
                    <a:pt x="10126" y="34942"/>
                    <a:pt x="10351" y="34331"/>
                    <a:pt x="10576" y="33527"/>
                  </a:cubicBezTo>
                  <a:cubicBezTo>
                    <a:pt x="11315" y="30763"/>
                    <a:pt x="11958" y="26038"/>
                    <a:pt x="12408" y="21795"/>
                  </a:cubicBezTo>
                  <a:cubicBezTo>
                    <a:pt x="12633" y="19705"/>
                    <a:pt x="12826" y="17712"/>
                    <a:pt x="12954" y="16137"/>
                  </a:cubicBezTo>
                  <a:cubicBezTo>
                    <a:pt x="13051" y="14562"/>
                    <a:pt x="13115" y="13469"/>
                    <a:pt x="13115" y="13051"/>
                  </a:cubicBezTo>
                  <a:cubicBezTo>
                    <a:pt x="13115" y="12505"/>
                    <a:pt x="12890" y="11733"/>
                    <a:pt x="12536" y="10769"/>
                  </a:cubicBezTo>
                  <a:cubicBezTo>
                    <a:pt x="11990" y="9323"/>
                    <a:pt x="11186" y="7522"/>
                    <a:pt x="10383" y="5819"/>
                  </a:cubicBezTo>
                  <a:cubicBezTo>
                    <a:pt x="9579" y="4115"/>
                    <a:pt x="8808" y="2476"/>
                    <a:pt x="8390" y="1447"/>
                  </a:cubicBezTo>
                  <a:cubicBezTo>
                    <a:pt x="8197" y="933"/>
                    <a:pt x="8004" y="611"/>
                    <a:pt x="7779" y="386"/>
                  </a:cubicBezTo>
                  <a:cubicBezTo>
                    <a:pt x="7586" y="129"/>
                    <a:pt x="7329" y="1"/>
                    <a:pt x="7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0" name="Google Shape;1980;p52"/>
            <p:cNvSpPr/>
            <p:nvPr/>
          </p:nvSpPr>
          <p:spPr>
            <a:xfrm>
              <a:off x="2044450" y="3431675"/>
              <a:ext cx="838175" cy="676200"/>
            </a:xfrm>
            <a:custGeom>
              <a:avLst/>
              <a:gdLst/>
              <a:ahLst/>
              <a:cxnLst/>
              <a:rect l="l" t="t" r="r" b="b"/>
              <a:pathLst>
                <a:path w="33527" h="27048" extrusionOk="0">
                  <a:moveTo>
                    <a:pt x="27612" y="0"/>
                  </a:moveTo>
                  <a:cubicBezTo>
                    <a:pt x="23626" y="0"/>
                    <a:pt x="6622" y="193"/>
                    <a:pt x="3408" y="2090"/>
                  </a:cubicBezTo>
                  <a:cubicBezTo>
                    <a:pt x="193" y="3986"/>
                    <a:pt x="0" y="18162"/>
                    <a:pt x="0" y="21376"/>
                  </a:cubicBezTo>
                  <a:cubicBezTo>
                    <a:pt x="0" y="24591"/>
                    <a:pt x="3215" y="26841"/>
                    <a:pt x="7554" y="27034"/>
                  </a:cubicBezTo>
                  <a:cubicBezTo>
                    <a:pt x="7766" y="27043"/>
                    <a:pt x="8010" y="27048"/>
                    <a:pt x="8285" y="27048"/>
                  </a:cubicBezTo>
                  <a:cubicBezTo>
                    <a:pt x="13678" y="27048"/>
                    <a:pt x="30523" y="25330"/>
                    <a:pt x="32145" y="25330"/>
                  </a:cubicBezTo>
                  <a:cubicBezTo>
                    <a:pt x="33013" y="25330"/>
                    <a:pt x="33366" y="23691"/>
                    <a:pt x="33430" y="21537"/>
                  </a:cubicBezTo>
                  <a:cubicBezTo>
                    <a:pt x="33527" y="18162"/>
                    <a:pt x="32948" y="13597"/>
                    <a:pt x="32916" y="12633"/>
                  </a:cubicBezTo>
                  <a:cubicBezTo>
                    <a:pt x="32691" y="9451"/>
                    <a:pt x="32498" y="0"/>
                    <a:pt x="276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1" name="Google Shape;1981;p52"/>
            <p:cNvSpPr/>
            <p:nvPr/>
          </p:nvSpPr>
          <p:spPr>
            <a:xfrm>
              <a:off x="2038025" y="3425250"/>
              <a:ext cx="849425" cy="689525"/>
            </a:xfrm>
            <a:custGeom>
              <a:avLst/>
              <a:gdLst/>
              <a:ahLst/>
              <a:cxnLst/>
              <a:rect l="l" t="t" r="r" b="b"/>
              <a:pathLst>
                <a:path w="33977" h="27581" extrusionOk="0">
                  <a:moveTo>
                    <a:pt x="27869" y="514"/>
                  </a:moveTo>
                  <a:cubicBezTo>
                    <a:pt x="28994" y="547"/>
                    <a:pt x="29830" y="1061"/>
                    <a:pt x="30505" y="1961"/>
                  </a:cubicBezTo>
                  <a:cubicBezTo>
                    <a:pt x="31534" y="3279"/>
                    <a:pt x="32080" y="5433"/>
                    <a:pt x="32402" y="7522"/>
                  </a:cubicBezTo>
                  <a:cubicBezTo>
                    <a:pt x="32723" y="9643"/>
                    <a:pt x="32820" y="11701"/>
                    <a:pt x="32884" y="12922"/>
                  </a:cubicBezTo>
                  <a:cubicBezTo>
                    <a:pt x="32916" y="13372"/>
                    <a:pt x="33045" y="14562"/>
                    <a:pt x="33173" y="16040"/>
                  </a:cubicBezTo>
                  <a:cubicBezTo>
                    <a:pt x="33302" y="17519"/>
                    <a:pt x="33430" y="19319"/>
                    <a:pt x="33430" y="20926"/>
                  </a:cubicBezTo>
                  <a:cubicBezTo>
                    <a:pt x="33430" y="21215"/>
                    <a:pt x="33430" y="21505"/>
                    <a:pt x="33430" y="21794"/>
                  </a:cubicBezTo>
                  <a:cubicBezTo>
                    <a:pt x="33398" y="22855"/>
                    <a:pt x="33270" y="23787"/>
                    <a:pt x="33077" y="24430"/>
                  </a:cubicBezTo>
                  <a:cubicBezTo>
                    <a:pt x="32980" y="24751"/>
                    <a:pt x="32884" y="24976"/>
                    <a:pt x="32755" y="25137"/>
                  </a:cubicBezTo>
                  <a:cubicBezTo>
                    <a:pt x="32627" y="25266"/>
                    <a:pt x="32530" y="25330"/>
                    <a:pt x="32402" y="25330"/>
                  </a:cubicBezTo>
                  <a:cubicBezTo>
                    <a:pt x="31952" y="25330"/>
                    <a:pt x="30602" y="25426"/>
                    <a:pt x="28705" y="25587"/>
                  </a:cubicBezTo>
                  <a:cubicBezTo>
                    <a:pt x="23016" y="26069"/>
                    <a:pt x="12536" y="27034"/>
                    <a:pt x="8518" y="27034"/>
                  </a:cubicBezTo>
                  <a:lnTo>
                    <a:pt x="7843" y="27034"/>
                  </a:lnTo>
                  <a:cubicBezTo>
                    <a:pt x="5690" y="26937"/>
                    <a:pt x="3857" y="26326"/>
                    <a:pt x="2572" y="25362"/>
                  </a:cubicBezTo>
                  <a:cubicBezTo>
                    <a:pt x="1286" y="24430"/>
                    <a:pt x="514" y="23144"/>
                    <a:pt x="514" y="21633"/>
                  </a:cubicBezTo>
                  <a:cubicBezTo>
                    <a:pt x="514" y="20026"/>
                    <a:pt x="579" y="15687"/>
                    <a:pt x="1029" y="11508"/>
                  </a:cubicBezTo>
                  <a:cubicBezTo>
                    <a:pt x="1254" y="9418"/>
                    <a:pt x="1575" y="7393"/>
                    <a:pt x="2025" y="5786"/>
                  </a:cubicBezTo>
                  <a:cubicBezTo>
                    <a:pt x="2250" y="4950"/>
                    <a:pt x="2540" y="4243"/>
                    <a:pt x="2829" y="3697"/>
                  </a:cubicBezTo>
                  <a:cubicBezTo>
                    <a:pt x="3118" y="3150"/>
                    <a:pt x="3472" y="2765"/>
                    <a:pt x="3793" y="2572"/>
                  </a:cubicBezTo>
                  <a:cubicBezTo>
                    <a:pt x="4147" y="2347"/>
                    <a:pt x="4758" y="2154"/>
                    <a:pt x="5529" y="1961"/>
                  </a:cubicBezTo>
                  <a:cubicBezTo>
                    <a:pt x="8229" y="1318"/>
                    <a:pt x="12954" y="964"/>
                    <a:pt x="17422" y="772"/>
                  </a:cubicBezTo>
                  <a:cubicBezTo>
                    <a:pt x="21890" y="579"/>
                    <a:pt x="26134" y="514"/>
                    <a:pt x="27869" y="514"/>
                  </a:cubicBezTo>
                  <a:close/>
                  <a:moveTo>
                    <a:pt x="27869" y="0"/>
                  </a:moveTo>
                  <a:cubicBezTo>
                    <a:pt x="25876" y="0"/>
                    <a:pt x="20605" y="32"/>
                    <a:pt x="15462" y="322"/>
                  </a:cubicBezTo>
                  <a:cubicBezTo>
                    <a:pt x="12890" y="482"/>
                    <a:pt x="10318" y="675"/>
                    <a:pt x="8197" y="964"/>
                  </a:cubicBezTo>
                  <a:cubicBezTo>
                    <a:pt x="7136" y="1093"/>
                    <a:pt x="6204" y="1254"/>
                    <a:pt x="5400" y="1447"/>
                  </a:cubicBezTo>
                  <a:cubicBezTo>
                    <a:pt x="4597" y="1639"/>
                    <a:pt x="3986" y="1864"/>
                    <a:pt x="3536" y="2122"/>
                  </a:cubicBezTo>
                  <a:cubicBezTo>
                    <a:pt x="3054" y="2379"/>
                    <a:pt x="2700" y="2861"/>
                    <a:pt x="2347" y="3440"/>
                  </a:cubicBezTo>
                  <a:cubicBezTo>
                    <a:pt x="1800" y="4500"/>
                    <a:pt x="1350" y="5979"/>
                    <a:pt x="1029" y="7650"/>
                  </a:cubicBezTo>
                  <a:cubicBezTo>
                    <a:pt x="64" y="12665"/>
                    <a:pt x="0" y="19512"/>
                    <a:pt x="0" y="21633"/>
                  </a:cubicBezTo>
                  <a:cubicBezTo>
                    <a:pt x="0" y="23305"/>
                    <a:pt x="836" y="24784"/>
                    <a:pt x="2250" y="25812"/>
                  </a:cubicBezTo>
                  <a:cubicBezTo>
                    <a:pt x="3665" y="26841"/>
                    <a:pt x="5593" y="27452"/>
                    <a:pt x="7811" y="27548"/>
                  </a:cubicBezTo>
                  <a:cubicBezTo>
                    <a:pt x="8004" y="27580"/>
                    <a:pt x="8261" y="27580"/>
                    <a:pt x="8518" y="27580"/>
                  </a:cubicBezTo>
                  <a:cubicBezTo>
                    <a:pt x="11219" y="27580"/>
                    <a:pt x="16780" y="27130"/>
                    <a:pt x="21890" y="26712"/>
                  </a:cubicBezTo>
                  <a:cubicBezTo>
                    <a:pt x="24430" y="26487"/>
                    <a:pt x="26873" y="26294"/>
                    <a:pt x="28769" y="26134"/>
                  </a:cubicBezTo>
                  <a:cubicBezTo>
                    <a:pt x="30634" y="25973"/>
                    <a:pt x="32016" y="25844"/>
                    <a:pt x="32402" y="25844"/>
                  </a:cubicBezTo>
                  <a:cubicBezTo>
                    <a:pt x="32691" y="25844"/>
                    <a:pt x="32980" y="25716"/>
                    <a:pt x="33173" y="25459"/>
                  </a:cubicBezTo>
                  <a:cubicBezTo>
                    <a:pt x="33462" y="25105"/>
                    <a:pt x="33623" y="24623"/>
                    <a:pt x="33752" y="23980"/>
                  </a:cubicBezTo>
                  <a:cubicBezTo>
                    <a:pt x="33848" y="23369"/>
                    <a:pt x="33912" y="22630"/>
                    <a:pt x="33945" y="21826"/>
                  </a:cubicBezTo>
                  <a:cubicBezTo>
                    <a:pt x="33945" y="21537"/>
                    <a:pt x="33977" y="21215"/>
                    <a:pt x="33977" y="20926"/>
                  </a:cubicBezTo>
                  <a:cubicBezTo>
                    <a:pt x="33977" y="19287"/>
                    <a:pt x="33848" y="17487"/>
                    <a:pt x="33720" y="15976"/>
                  </a:cubicBezTo>
                  <a:cubicBezTo>
                    <a:pt x="33591" y="14497"/>
                    <a:pt x="33462" y="13308"/>
                    <a:pt x="33430" y="12890"/>
                  </a:cubicBezTo>
                  <a:cubicBezTo>
                    <a:pt x="33334" y="11283"/>
                    <a:pt x="33205" y="8101"/>
                    <a:pt x="32530" y="5304"/>
                  </a:cubicBezTo>
                  <a:cubicBezTo>
                    <a:pt x="32177" y="3922"/>
                    <a:pt x="31662" y="2604"/>
                    <a:pt x="30923" y="1639"/>
                  </a:cubicBezTo>
                  <a:cubicBezTo>
                    <a:pt x="30184" y="643"/>
                    <a:pt x="29155" y="0"/>
                    <a:pt x="278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2" name="Google Shape;1982;p52"/>
            <p:cNvSpPr/>
            <p:nvPr/>
          </p:nvSpPr>
          <p:spPr>
            <a:xfrm>
              <a:off x="2705825" y="3762375"/>
              <a:ext cx="401825" cy="213375"/>
            </a:xfrm>
            <a:custGeom>
              <a:avLst/>
              <a:gdLst/>
              <a:ahLst/>
              <a:cxnLst/>
              <a:rect l="l" t="t" r="r" b="b"/>
              <a:pathLst>
                <a:path w="16073" h="8535" extrusionOk="0">
                  <a:moveTo>
                    <a:pt x="7152" y="0"/>
                  </a:moveTo>
                  <a:cubicBezTo>
                    <a:pt x="3680" y="0"/>
                    <a:pt x="0" y="209"/>
                    <a:pt x="0" y="209"/>
                  </a:cubicBezTo>
                  <a:lnTo>
                    <a:pt x="2090" y="8502"/>
                  </a:lnTo>
                  <a:cubicBezTo>
                    <a:pt x="2090" y="8502"/>
                    <a:pt x="3100" y="8534"/>
                    <a:pt x="4560" y="8534"/>
                  </a:cubicBezTo>
                  <a:cubicBezTo>
                    <a:pt x="8149" y="8534"/>
                    <a:pt x="14455" y="8339"/>
                    <a:pt x="15140" y="6991"/>
                  </a:cubicBezTo>
                  <a:cubicBezTo>
                    <a:pt x="16072" y="5127"/>
                    <a:pt x="15140" y="1141"/>
                    <a:pt x="12665" y="402"/>
                  </a:cubicBezTo>
                  <a:cubicBezTo>
                    <a:pt x="11688" y="93"/>
                    <a:pt x="9466" y="0"/>
                    <a:pt x="71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3" name="Google Shape;1983;p52"/>
            <p:cNvSpPr/>
            <p:nvPr/>
          </p:nvSpPr>
          <p:spPr>
            <a:xfrm>
              <a:off x="2699375" y="3755525"/>
              <a:ext cx="400225" cy="227450"/>
            </a:xfrm>
            <a:custGeom>
              <a:avLst/>
              <a:gdLst/>
              <a:ahLst/>
              <a:cxnLst/>
              <a:rect l="l" t="t" r="r" b="b"/>
              <a:pathLst>
                <a:path w="16009" h="9098" extrusionOk="0">
                  <a:moveTo>
                    <a:pt x="7394" y="547"/>
                  </a:moveTo>
                  <a:cubicBezTo>
                    <a:pt x="8551" y="547"/>
                    <a:pt x="9709" y="547"/>
                    <a:pt x="10641" y="611"/>
                  </a:cubicBezTo>
                  <a:cubicBezTo>
                    <a:pt x="11605" y="676"/>
                    <a:pt x="12409" y="772"/>
                    <a:pt x="12859" y="901"/>
                  </a:cubicBezTo>
                  <a:cubicBezTo>
                    <a:pt x="13662" y="1158"/>
                    <a:pt x="14337" y="1833"/>
                    <a:pt x="14787" y="2701"/>
                  </a:cubicBezTo>
                  <a:cubicBezTo>
                    <a:pt x="15237" y="3536"/>
                    <a:pt x="15495" y="4565"/>
                    <a:pt x="15495" y="5497"/>
                  </a:cubicBezTo>
                  <a:cubicBezTo>
                    <a:pt x="15495" y="6140"/>
                    <a:pt x="15366" y="6719"/>
                    <a:pt x="15141" y="7169"/>
                  </a:cubicBezTo>
                  <a:cubicBezTo>
                    <a:pt x="15109" y="7233"/>
                    <a:pt x="14980" y="7362"/>
                    <a:pt x="14755" y="7490"/>
                  </a:cubicBezTo>
                  <a:cubicBezTo>
                    <a:pt x="14370" y="7715"/>
                    <a:pt x="13727" y="7876"/>
                    <a:pt x="12955" y="8037"/>
                  </a:cubicBezTo>
                  <a:cubicBezTo>
                    <a:pt x="10641" y="8454"/>
                    <a:pt x="7105" y="8551"/>
                    <a:pt x="4758" y="8551"/>
                  </a:cubicBezTo>
                  <a:lnTo>
                    <a:pt x="3023" y="8551"/>
                  </a:lnTo>
                  <a:cubicBezTo>
                    <a:pt x="2830" y="8536"/>
                    <a:pt x="2672" y="8528"/>
                    <a:pt x="2557" y="8524"/>
                  </a:cubicBezTo>
                  <a:lnTo>
                    <a:pt x="2557" y="8524"/>
                  </a:lnTo>
                  <a:lnTo>
                    <a:pt x="594" y="729"/>
                  </a:lnTo>
                  <a:lnTo>
                    <a:pt x="594" y="729"/>
                  </a:lnTo>
                  <a:cubicBezTo>
                    <a:pt x="680" y="724"/>
                    <a:pt x="783" y="718"/>
                    <a:pt x="901" y="708"/>
                  </a:cubicBezTo>
                  <a:cubicBezTo>
                    <a:pt x="2090" y="643"/>
                    <a:pt x="4823" y="547"/>
                    <a:pt x="7394" y="547"/>
                  </a:cubicBezTo>
                  <a:close/>
                  <a:moveTo>
                    <a:pt x="7394" y="0"/>
                  </a:moveTo>
                  <a:cubicBezTo>
                    <a:pt x="3923" y="0"/>
                    <a:pt x="258" y="193"/>
                    <a:pt x="258" y="193"/>
                  </a:cubicBezTo>
                  <a:cubicBezTo>
                    <a:pt x="162" y="193"/>
                    <a:pt x="97" y="258"/>
                    <a:pt x="65" y="322"/>
                  </a:cubicBezTo>
                  <a:cubicBezTo>
                    <a:pt x="1" y="386"/>
                    <a:pt x="1" y="451"/>
                    <a:pt x="1" y="547"/>
                  </a:cubicBezTo>
                  <a:lnTo>
                    <a:pt x="2090" y="8840"/>
                  </a:lnTo>
                  <a:cubicBezTo>
                    <a:pt x="2123" y="8969"/>
                    <a:pt x="2219" y="9065"/>
                    <a:pt x="2348" y="9065"/>
                  </a:cubicBezTo>
                  <a:cubicBezTo>
                    <a:pt x="2348" y="9065"/>
                    <a:pt x="3344" y="9097"/>
                    <a:pt x="4758" y="9097"/>
                  </a:cubicBezTo>
                  <a:cubicBezTo>
                    <a:pt x="6558" y="9097"/>
                    <a:pt x="9066" y="9033"/>
                    <a:pt x="11187" y="8808"/>
                  </a:cubicBezTo>
                  <a:cubicBezTo>
                    <a:pt x="12280" y="8712"/>
                    <a:pt x="13244" y="8551"/>
                    <a:pt x="14016" y="8358"/>
                  </a:cubicBezTo>
                  <a:cubicBezTo>
                    <a:pt x="14402" y="8229"/>
                    <a:pt x="14755" y="8101"/>
                    <a:pt x="15012" y="7972"/>
                  </a:cubicBezTo>
                  <a:cubicBezTo>
                    <a:pt x="15270" y="7812"/>
                    <a:pt x="15495" y="7651"/>
                    <a:pt x="15623" y="7394"/>
                  </a:cubicBezTo>
                  <a:cubicBezTo>
                    <a:pt x="15880" y="6847"/>
                    <a:pt x="16009" y="6204"/>
                    <a:pt x="16009" y="5497"/>
                  </a:cubicBezTo>
                  <a:cubicBezTo>
                    <a:pt x="16009" y="4469"/>
                    <a:pt x="15752" y="3376"/>
                    <a:pt x="15270" y="2443"/>
                  </a:cubicBezTo>
                  <a:cubicBezTo>
                    <a:pt x="14755" y="1511"/>
                    <a:pt x="14016" y="708"/>
                    <a:pt x="13019" y="418"/>
                  </a:cubicBezTo>
                  <a:cubicBezTo>
                    <a:pt x="12473" y="225"/>
                    <a:pt x="11669" y="129"/>
                    <a:pt x="10673" y="97"/>
                  </a:cubicBezTo>
                  <a:cubicBezTo>
                    <a:pt x="9709" y="33"/>
                    <a:pt x="8584" y="0"/>
                    <a:pt x="7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4" name="Google Shape;1984;p52"/>
            <p:cNvSpPr/>
            <p:nvPr/>
          </p:nvSpPr>
          <p:spPr>
            <a:xfrm>
              <a:off x="1997025" y="3365950"/>
              <a:ext cx="784350" cy="686200"/>
            </a:xfrm>
            <a:custGeom>
              <a:avLst/>
              <a:gdLst/>
              <a:ahLst/>
              <a:cxnLst/>
              <a:rect l="l" t="t" r="r" b="b"/>
              <a:pathLst>
                <a:path w="31374" h="27448" extrusionOk="0">
                  <a:moveTo>
                    <a:pt x="18186" y="0"/>
                  </a:moveTo>
                  <a:cubicBezTo>
                    <a:pt x="15605" y="0"/>
                    <a:pt x="13032" y="140"/>
                    <a:pt x="10962" y="540"/>
                  </a:cubicBezTo>
                  <a:cubicBezTo>
                    <a:pt x="4180" y="1890"/>
                    <a:pt x="1319" y="5844"/>
                    <a:pt x="1158" y="6615"/>
                  </a:cubicBezTo>
                  <a:cubicBezTo>
                    <a:pt x="1158" y="6615"/>
                    <a:pt x="1" y="10183"/>
                    <a:pt x="194" y="14362"/>
                  </a:cubicBezTo>
                  <a:cubicBezTo>
                    <a:pt x="387" y="18509"/>
                    <a:pt x="1512" y="22655"/>
                    <a:pt x="7201" y="26063"/>
                  </a:cubicBezTo>
                  <a:cubicBezTo>
                    <a:pt x="8905" y="27089"/>
                    <a:pt x="11774" y="27447"/>
                    <a:pt x="14953" y="27447"/>
                  </a:cubicBezTo>
                  <a:cubicBezTo>
                    <a:pt x="22331" y="27447"/>
                    <a:pt x="31374" y="25516"/>
                    <a:pt x="31374" y="25516"/>
                  </a:cubicBezTo>
                  <a:lnTo>
                    <a:pt x="30056" y="733"/>
                  </a:lnTo>
                  <a:cubicBezTo>
                    <a:pt x="30056" y="733"/>
                    <a:pt x="24102" y="0"/>
                    <a:pt x="181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5" name="Google Shape;1985;p52"/>
            <p:cNvSpPr/>
            <p:nvPr/>
          </p:nvSpPr>
          <p:spPr>
            <a:xfrm>
              <a:off x="1994625" y="3359350"/>
              <a:ext cx="793975" cy="699150"/>
            </a:xfrm>
            <a:custGeom>
              <a:avLst/>
              <a:gdLst/>
              <a:ahLst/>
              <a:cxnLst/>
              <a:rect l="l" t="t" r="r" b="b"/>
              <a:pathLst>
                <a:path w="31759" h="27966" extrusionOk="0">
                  <a:moveTo>
                    <a:pt x="18291" y="547"/>
                  </a:moveTo>
                  <a:cubicBezTo>
                    <a:pt x="21248" y="547"/>
                    <a:pt x="24205" y="740"/>
                    <a:pt x="26423" y="900"/>
                  </a:cubicBezTo>
                  <a:cubicBezTo>
                    <a:pt x="27548" y="997"/>
                    <a:pt x="28448" y="1093"/>
                    <a:pt x="29123" y="1157"/>
                  </a:cubicBezTo>
                  <a:cubicBezTo>
                    <a:pt x="29474" y="1193"/>
                    <a:pt x="29738" y="1228"/>
                    <a:pt x="29907" y="1252"/>
                  </a:cubicBezTo>
                  <a:lnTo>
                    <a:pt x="29907" y="1252"/>
                  </a:lnTo>
                  <a:lnTo>
                    <a:pt x="31200" y="25544"/>
                  </a:lnTo>
                  <a:lnTo>
                    <a:pt x="31200" y="25544"/>
                  </a:lnTo>
                  <a:cubicBezTo>
                    <a:pt x="31147" y="25556"/>
                    <a:pt x="31087" y="25571"/>
                    <a:pt x="31020" y="25587"/>
                  </a:cubicBezTo>
                  <a:cubicBezTo>
                    <a:pt x="29187" y="25973"/>
                    <a:pt x="21441" y="27452"/>
                    <a:pt x="15012" y="27452"/>
                  </a:cubicBezTo>
                  <a:cubicBezTo>
                    <a:pt x="11862" y="27452"/>
                    <a:pt x="9033" y="27066"/>
                    <a:pt x="7426" y="26102"/>
                  </a:cubicBezTo>
                  <a:cubicBezTo>
                    <a:pt x="4629" y="24430"/>
                    <a:pt x="2958" y="22566"/>
                    <a:pt x="1961" y="20637"/>
                  </a:cubicBezTo>
                  <a:cubicBezTo>
                    <a:pt x="997" y="18708"/>
                    <a:pt x="643" y="16651"/>
                    <a:pt x="547" y="14594"/>
                  </a:cubicBezTo>
                  <a:cubicBezTo>
                    <a:pt x="547" y="14272"/>
                    <a:pt x="547" y="13983"/>
                    <a:pt x="547" y="13662"/>
                  </a:cubicBezTo>
                  <a:cubicBezTo>
                    <a:pt x="547" y="11829"/>
                    <a:pt x="772" y="10126"/>
                    <a:pt x="1029" y="8904"/>
                  </a:cubicBezTo>
                  <a:cubicBezTo>
                    <a:pt x="1125" y="8294"/>
                    <a:pt x="1254" y="7811"/>
                    <a:pt x="1350" y="7458"/>
                  </a:cubicBezTo>
                  <a:cubicBezTo>
                    <a:pt x="1383" y="7297"/>
                    <a:pt x="1415" y="7168"/>
                    <a:pt x="1447" y="7072"/>
                  </a:cubicBezTo>
                  <a:cubicBezTo>
                    <a:pt x="1479" y="6976"/>
                    <a:pt x="1479" y="6943"/>
                    <a:pt x="1479" y="6943"/>
                  </a:cubicBezTo>
                  <a:lnTo>
                    <a:pt x="1511" y="6943"/>
                  </a:lnTo>
                  <a:cubicBezTo>
                    <a:pt x="1511" y="6879"/>
                    <a:pt x="1575" y="6751"/>
                    <a:pt x="1672" y="6590"/>
                  </a:cubicBezTo>
                  <a:cubicBezTo>
                    <a:pt x="2025" y="5979"/>
                    <a:pt x="2925" y="4886"/>
                    <a:pt x="4468" y="3793"/>
                  </a:cubicBezTo>
                  <a:cubicBezTo>
                    <a:pt x="6011" y="2733"/>
                    <a:pt x="8165" y="1640"/>
                    <a:pt x="11122" y="1093"/>
                  </a:cubicBezTo>
                  <a:cubicBezTo>
                    <a:pt x="13147" y="675"/>
                    <a:pt x="15719" y="547"/>
                    <a:pt x="18291" y="547"/>
                  </a:cubicBezTo>
                  <a:close/>
                  <a:moveTo>
                    <a:pt x="18291" y="0"/>
                  </a:moveTo>
                  <a:cubicBezTo>
                    <a:pt x="15719" y="0"/>
                    <a:pt x="13115" y="161"/>
                    <a:pt x="11026" y="547"/>
                  </a:cubicBezTo>
                  <a:cubicBezTo>
                    <a:pt x="7586" y="1222"/>
                    <a:pt x="5111" y="2572"/>
                    <a:pt x="3504" y="3858"/>
                  </a:cubicBezTo>
                  <a:cubicBezTo>
                    <a:pt x="2700" y="4468"/>
                    <a:pt x="2090" y="5111"/>
                    <a:pt x="1704" y="5626"/>
                  </a:cubicBezTo>
                  <a:cubicBezTo>
                    <a:pt x="1479" y="5883"/>
                    <a:pt x="1318" y="6108"/>
                    <a:pt x="1222" y="6301"/>
                  </a:cubicBezTo>
                  <a:cubicBezTo>
                    <a:pt x="1093" y="6493"/>
                    <a:pt x="1029" y="6654"/>
                    <a:pt x="965" y="6815"/>
                  </a:cubicBezTo>
                  <a:lnTo>
                    <a:pt x="982" y="6819"/>
                  </a:lnTo>
                  <a:lnTo>
                    <a:pt x="982" y="6819"/>
                  </a:lnTo>
                  <a:cubicBezTo>
                    <a:pt x="855" y="7174"/>
                    <a:pt x="0" y="10090"/>
                    <a:pt x="0" y="13662"/>
                  </a:cubicBezTo>
                  <a:cubicBezTo>
                    <a:pt x="0" y="13983"/>
                    <a:pt x="0" y="14305"/>
                    <a:pt x="32" y="14626"/>
                  </a:cubicBezTo>
                  <a:cubicBezTo>
                    <a:pt x="129" y="16715"/>
                    <a:pt x="450" y="18837"/>
                    <a:pt x="1511" y="20894"/>
                  </a:cubicBezTo>
                  <a:cubicBezTo>
                    <a:pt x="2540" y="22919"/>
                    <a:pt x="4276" y="24848"/>
                    <a:pt x="7136" y="26552"/>
                  </a:cubicBezTo>
                  <a:cubicBezTo>
                    <a:pt x="8936" y="27645"/>
                    <a:pt x="11829" y="27966"/>
                    <a:pt x="15012" y="27966"/>
                  </a:cubicBezTo>
                  <a:cubicBezTo>
                    <a:pt x="22437" y="27966"/>
                    <a:pt x="31534" y="26037"/>
                    <a:pt x="31534" y="26037"/>
                  </a:cubicBezTo>
                  <a:cubicBezTo>
                    <a:pt x="31663" y="26005"/>
                    <a:pt x="31759" y="25877"/>
                    <a:pt x="31759" y="25748"/>
                  </a:cubicBezTo>
                  <a:lnTo>
                    <a:pt x="30441" y="997"/>
                  </a:lnTo>
                  <a:cubicBezTo>
                    <a:pt x="30409" y="868"/>
                    <a:pt x="30313" y="772"/>
                    <a:pt x="30184" y="740"/>
                  </a:cubicBezTo>
                  <a:cubicBezTo>
                    <a:pt x="30184" y="740"/>
                    <a:pt x="24237" y="0"/>
                    <a:pt x="182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6" name="Google Shape;1986;p52"/>
            <p:cNvSpPr/>
            <p:nvPr/>
          </p:nvSpPr>
          <p:spPr>
            <a:xfrm>
              <a:off x="4052675" y="1352675"/>
              <a:ext cx="217625" cy="519725"/>
            </a:xfrm>
            <a:custGeom>
              <a:avLst/>
              <a:gdLst/>
              <a:ahLst/>
              <a:cxnLst/>
              <a:rect l="l" t="t" r="r" b="b"/>
              <a:pathLst>
                <a:path w="8705" h="20789" extrusionOk="0">
                  <a:moveTo>
                    <a:pt x="7541" y="0"/>
                  </a:moveTo>
                  <a:cubicBezTo>
                    <a:pt x="7524" y="0"/>
                    <a:pt x="7507" y="1"/>
                    <a:pt x="7490" y="2"/>
                  </a:cubicBezTo>
                  <a:cubicBezTo>
                    <a:pt x="7490" y="2"/>
                    <a:pt x="5368" y="2124"/>
                    <a:pt x="4340" y="4985"/>
                  </a:cubicBezTo>
                  <a:cubicBezTo>
                    <a:pt x="3343" y="7814"/>
                    <a:pt x="0" y="16332"/>
                    <a:pt x="97" y="17939"/>
                  </a:cubicBezTo>
                  <a:cubicBezTo>
                    <a:pt x="174" y="19229"/>
                    <a:pt x="1100" y="20788"/>
                    <a:pt x="2194" y="20788"/>
                  </a:cubicBezTo>
                  <a:cubicBezTo>
                    <a:pt x="2463" y="20788"/>
                    <a:pt x="2743" y="20694"/>
                    <a:pt x="3022" y="20478"/>
                  </a:cubicBezTo>
                  <a:cubicBezTo>
                    <a:pt x="4436" y="19353"/>
                    <a:pt x="7875" y="13375"/>
                    <a:pt x="8100" y="13085"/>
                  </a:cubicBezTo>
                  <a:cubicBezTo>
                    <a:pt x="8293" y="12764"/>
                    <a:pt x="8486" y="8521"/>
                    <a:pt x="8486" y="5885"/>
                  </a:cubicBezTo>
                  <a:cubicBezTo>
                    <a:pt x="8486" y="3286"/>
                    <a:pt x="8705" y="0"/>
                    <a:pt x="75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7" name="Google Shape;1987;p52"/>
            <p:cNvSpPr/>
            <p:nvPr/>
          </p:nvSpPr>
          <p:spPr>
            <a:xfrm>
              <a:off x="4047850" y="1346300"/>
              <a:ext cx="224225" cy="532825"/>
            </a:xfrm>
            <a:custGeom>
              <a:avLst/>
              <a:gdLst/>
              <a:ahLst/>
              <a:cxnLst/>
              <a:rect l="l" t="t" r="r" b="b"/>
              <a:pathLst>
                <a:path w="8969" h="21313" extrusionOk="0">
                  <a:moveTo>
                    <a:pt x="7777" y="548"/>
                  </a:moveTo>
                  <a:cubicBezTo>
                    <a:pt x="7808" y="551"/>
                    <a:pt x="7836" y="559"/>
                    <a:pt x="7876" y="579"/>
                  </a:cubicBezTo>
                  <a:cubicBezTo>
                    <a:pt x="7940" y="611"/>
                    <a:pt x="8036" y="740"/>
                    <a:pt x="8133" y="932"/>
                  </a:cubicBezTo>
                  <a:cubicBezTo>
                    <a:pt x="8261" y="1254"/>
                    <a:pt x="8326" y="1704"/>
                    <a:pt x="8390" y="2250"/>
                  </a:cubicBezTo>
                  <a:cubicBezTo>
                    <a:pt x="8422" y="2797"/>
                    <a:pt x="8422" y="3440"/>
                    <a:pt x="8422" y="4083"/>
                  </a:cubicBezTo>
                  <a:cubicBezTo>
                    <a:pt x="8422" y="4790"/>
                    <a:pt x="8422" y="5465"/>
                    <a:pt x="8422" y="6140"/>
                  </a:cubicBezTo>
                  <a:cubicBezTo>
                    <a:pt x="8422" y="7458"/>
                    <a:pt x="8358" y="9161"/>
                    <a:pt x="8293" y="10608"/>
                  </a:cubicBezTo>
                  <a:cubicBezTo>
                    <a:pt x="8261" y="11315"/>
                    <a:pt x="8197" y="11958"/>
                    <a:pt x="8165" y="12440"/>
                  </a:cubicBezTo>
                  <a:cubicBezTo>
                    <a:pt x="8133" y="12665"/>
                    <a:pt x="8101" y="12858"/>
                    <a:pt x="8101" y="12987"/>
                  </a:cubicBezTo>
                  <a:cubicBezTo>
                    <a:pt x="8068" y="13083"/>
                    <a:pt x="8068" y="13115"/>
                    <a:pt x="8068" y="13147"/>
                  </a:cubicBezTo>
                  <a:lnTo>
                    <a:pt x="8036" y="13212"/>
                  </a:lnTo>
                  <a:lnTo>
                    <a:pt x="8049" y="13215"/>
                  </a:lnTo>
                  <a:lnTo>
                    <a:pt x="8049" y="13215"/>
                  </a:lnTo>
                  <a:cubicBezTo>
                    <a:pt x="8006" y="13286"/>
                    <a:pt x="7925" y="13403"/>
                    <a:pt x="7843" y="13565"/>
                  </a:cubicBezTo>
                  <a:cubicBezTo>
                    <a:pt x="7426" y="14240"/>
                    <a:pt x="6526" y="15751"/>
                    <a:pt x="5561" y="17198"/>
                  </a:cubicBezTo>
                  <a:cubicBezTo>
                    <a:pt x="5111" y="17937"/>
                    <a:pt x="4597" y="18644"/>
                    <a:pt x="4179" y="19255"/>
                  </a:cubicBezTo>
                  <a:cubicBezTo>
                    <a:pt x="3729" y="19833"/>
                    <a:pt x="3311" y="20316"/>
                    <a:pt x="3054" y="20508"/>
                  </a:cubicBezTo>
                  <a:cubicBezTo>
                    <a:pt x="2797" y="20701"/>
                    <a:pt x="2572" y="20766"/>
                    <a:pt x="2379" y="20766"/>
                  </a:cubicBezTo>
                  <a:cubicBezTo>
                    <a:pt x="2154" y="20766"/>
                    <a:pt x="1961" y="20701"/>
                    <a:pt x="1736" y="20573"/>
                  </a:cubicBezTo>
                  <a:cubicBezTo>
                    <a:pt x="1447" y="20348"/>
                    <a:pt x="1157" y="19994"/>
                    <a:pt x="932" y="19544"/>
                  </a:cubicBezTo>
                  <a:cubicBezTo>
                    <a:pt x="707" y="19126"/>
                    <a:pt x="579" y="18612"/>
                    <a:pt x="547" y="18194"/>
                  </a:cubicBezTo>
                  <a:lnTo>
                    <a:pt x="547" y="18162"/>
                  </a:lnTo>
                  <a:lnTo>
                    <a:pt x="547" y="18130"/>
                  </a:lnTo>
                  <a:cubicBezTo>
                    <a:pt x="547" y="17937"/>
                    <a:pt x="579" y="17615"/>
                    <a:pt x="675" y="17230"/>
                  </a:cubicBezTo>
                  <a:cubicBezTo>
                    <a:pt x="997" y="15848"/>
                    <a:pt x="1800" y="13469"/>
                    <a:pt x="2636" y="11154"/>
                  </a:cubicBezTo>
                  <a:cubicBezTo>
                    <a:pt x="3472" y="8808"/>
                    <a:pt x="4340" y="6558"/>
                    <a:pt x="4790" y="5304"/>
                  </a:cubicBezTo>
                  <a:cubicBezTo>
                    <a:pt x="5272" y="3922"/>
                    <a:pt x="6043" y="2700"/>
                    <a:pt x="6686" y="1833"/>
                  </a:cubicBezTo>
                  <a:cubicBezTo>
                    <a:pt x="7008" y="1415"/>
                    <a:pt x="7329" y="1061"/>
                    <a:pt x="7522" y="836"/>
                  </a:cubicBezTo>
                  <a:cubicBezTo>
                    <a:pt x="7618" y="709"/>
                    <a:pt x="7713" y="613"/>
                    <a:pt x="7777" y="548"/>
                  </a:cubicBezTo>
                  <a:close/>
                  <a:moveTo>
                    <a:pt x="7651" y="0"/>
                  </a:moveTo>
                  <a:cubicBezTo>
                    <a:pt x="7586" y="0"/>
                    <a:pt x="7522" y="32"/>
                    <a:pt x="7490" y="65"/>
                  </a:cubicBezTo>
                  <a:cubicBezTo>
                    <a:pt x="7458" y="97"/>
                    <a:pt x="5336" y="2218"/>
                    <a:pt x="4275" y="5143"/>
                  </a:cubicBezTo>
                  <a:cubicBezTo>
                    <a:pt x="3793" y="6526"/>
                    <a:pt x="2733" y="9290"/>
                    <a:pt x="1768" y="11958"/>
                  </a:cubicBezTo>
                  <a:cubicBezTo>
                    <a:pt x="1318" y="13276"/>
                    <a:pt x="868" y="14594"/>
                    <a:pt x="547" y="15655"/>
                  </a:cubicBezTo>
                  <a:cubicBezTo>
                    <a:pt x="386" y="16201"/>
                    <a:pt x="257" y="16683"/>
                    <a:pt x="161" y="17101"/>
                  </a:cubicBezTo>
                  <a:cubicBezTo>
                    <a:pt x="65" y="17519"/>
                    <a:pt x="0" y="17840"/>
                    <a:pt x="0" y="18130"/>
                  </a:cubicBezTo>
                  <a:cubicBezTo>
                    <a:pt x="0" y="18130"/>
                    <a:pt x="0" y="18194"/>
                    <a:pt x="0" y="18226"/>
                  </a:cubicBezTo>
                  <a:cubicBezTo>
                    <a:pt x="65" y="18901"/>
                    <a:pt x="322" y="19673"/>
                    <a:pt x="740" y="20251"/>
                  </a:cubicBezTo>
                  <a:cubicBezTo>
                    <a:pt x="932" y="20541"/>
                    <a:pt x="1157" y="20830"/>
                    <a:pt x="1447" y="20991"/>
                  </a:cubicBezTo>
                  <a:cubicBezTo>
                    <a:pt x="1736" y="21183"/>
                    <a:pt x="2025" y="21312"/>
                    <a:pt x="2379" y="21312"/>
                  </a:cubicBezTo>
                  <a:cubicBezTo>
                    <a:pt x="2700" y="21312"/>
                    <a:pt x="3054" y="21183"/>
                    <a:pt x="3375" y="20926"/>
                  </a:cubicBezTo>
                  <a:cubicBezTo>
                    <a:pt x="3793" y="20637"/>
                    <a:pt x="4275" y="20026"/>
                    <a:pt x="4790" y="19287"/>
                  </a:cubicBezTo>
                  <a:cubicBezTo>
                    <a:pt x="5593" y="18194"/>
                    <a:pt x="6493" y="16812"/>
                    <a:pt x="7201" y="15655"/>
                  </a:cubicBezTo>
                  <a:cubicBezTo>
                    <a:pt x="7554" y="15076"/>
                    <a:pt x="7876" y="14562"/>
                    <a:pt x="8101" y="14176"/>
                  </a:cubicBezTo>
                  <a:cubicBezTo>
                    <a:pt x="8197" y="13983"/>
                    <a:pt x="8293" y="13822"/>
                    <a:pt x="8390" y="13694"/>
                  </a:cubicBezTo>
                  <a:cubicBezTo>
                    <a:pt x="8454" y="13565"/>
                    <a:pt x="8486" y="13501"/>
                    <a:pt x="8519" y="13469"/>
                  </a:cubicBezTo>
                  <a:cubicBezTo>
                    <a:pt x="8551" y="13405"/>
                    <a:pt x="8551" y="13372"/>
                    <a:pt x="8583" y="13308"/>
                  </a:cubicBezTo>
                  <a:cubicBezTo>
                    <a:pt x="8647" y="13083"/>
                    <a:pt x="8679" y="12697"/>
                    <a:pt x="8711" y="12183"/>
                  </a:cubicBezTo>
                  <a:cubicBezTo>
                    <a:pt x="8840" y="10640"/>
                    <a:pt x="8969" y="8004"/>
                    <a:pt x="8969" y="6140"/>
                  </a:cubicBezTo>
                  <a:cubicBezTo>
                    <a:pt x="8969" y="5497"/>
                    <a:pt x="8969" y="4790"/>
                    <a:pt x="8969" y="4083"/>
                  </a:cubicBezTo>
                  <a:cubicBezTo>
                    <a:pt x="8969" y="3086"/>
                    <a:pt x="8936" y="2122"/>
                    <a:pt x="8808" y="1382"/>
                  </a:cubicBezTo>
                  <a:cubicBezTo>
                    <a:pt x="8711" y="997"/>
                    <a:pt x="8615" y="675"/>
                    <a:pt x="8454" y="450"/>
                  </a:cubicBezTo>
                  <a:cubicBezTo>
                    <a:pt x="8390" y="322"/>
                    <a:pt x="8293" y="193"/>
                    <a:pt x="8165" y="129"/>
                  </a:cubicBezTo>
                  <a:cubicBezTo>
                    <a:pt x="8036" y="32"/>
                    <a:pt x="7876" y="0"/>
                    <a:pt x="77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8" name="Google Shape;1988;p52"/>
            <p:cNvSpPr/>
            <p:nvPr/>
          </p:nvSpPr>
          <p:spPr>
            <a:xfrm>
              <a:off x="4232675" y="1580025"/>
              <a:ext cx="750600" cy="670350"/>
            </a:xfrm>
            <a:custGeom>
              <a:avLst/>
              <a:gdLst/>
              <a:ahLst/>
              <a:cxnLst/>
              <a:rect l="l" t="t" r="r" b="b"/>
              <a:pathLst>
                <a:path w="30024" h="26814" extrusionOk="0">
                  <a:moveTo>
                    <a:pt x="3646" y="0"/>
                  </a:moveTo>
                  <a:cubicBezTo>
                    <a:pt x="3614" y="0"/>
                    <a:pt x="3588" y="2"/>
                    <a:pt x="3568" y="5"/>
                  </a:cubicBezTo>
                  <a:cubicBezTo>
                    <a:pt x="483" y="616"/>
                    <a:pt x="0" y="20385"/>
                    <a:pt x="0" y="20385"/>
                  </a:cubicBezTo>
                  <a:lnTo>
                    <a:pt x="24302" y="26814"/>
                  </a:lnTo>
                  <a:cubicBezTo>
                    <a:pt x="24302" y="26814"/>
                    <a:pt x="30023" y="11095"/>
                    <a:pt x="30023" y="8234"/>
                  </a:cubicBezTo>
                  <a:cubicBezTo>
                    <a:pt x="30023" y="5422"/>
                    <a:pt x="5546" y="0"/>
                    <a:pt x="3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9" name="Google Shape;1989;p52"/>
            <p:cNvSpPr/>
            <p:nvPr/>
          </p:nvSpPr>
          <p:spPr>
            <a:xfrm>
              <a:off x="4226250" y="1573725"/>
              <a:ext cx="763450" cy="683300"/>
            </a:xfrm>
            <a:custGeom>
              <a:avLst/>
              <a:gdLst/>
              <a:ahLst/>
              <a:cxnLst/>
              <a:rect l="l" t="t" r="r" b="b"/>
              <a:pathLst>
                <a:path w="30538" h="27332" extrusionOk="0">
                  <a:moveTo>
                    <a:pt x="3922" y="514"/>
                  </a:moveTo>
                  <a:cubicBezTo>
                    <a:pt x="4115" y="514"/>
                    <a:pt x="4726" y="611"/>
                    <a:pt x="5561" y="772"/>
                  </a:cubicBezTo>
                  <a:cubicBezTo>
                    <a:pt x="8551" y="1286"/>
                    <a:pt x="14690" y="2668"/>
                    <a:pt x="20123" y="4243"/>
                  </a:cubicBezTo>
                  <a:cubicBezTo>
                    <a:pt x="22823" y="5015"/>
                    <a:pt x="25330" y="5818"/>
                    <a:pt x="27162" y="6590"/>
                  </a:cubicBezTo>
                  <a:cubicBezTo>
                    <a:pt x="28062" y="6976"/>
                    <a:pt x="28802" y="7361"/>
                    <a:pt x="29316" y="7683"/>
                  </a:cubicBezTo>
                  <a:cubicBezTo>
                    <a:pt x="29541" y="7876"/>
                    <a:pt x="29734" y="8036"/>
                    <a:pt x="29862" y="8165"/>
                  </a:cubicBezTo>
                  <a:cubicBezTo>
                    <a:pt x="29959" y="8326"/>
                    <a:pt x="29991" y="8422"/>
                    <a:pt x="29991" y="8486"/>
                  </a:cubicBezTo>
                  <a:cubicBezTo>
                    <a:pt x="29991" y="8808"/>
                    <a:pt x="29927" y="9354"/>
                    <a:pt x="29766" y="10029"/>
                  </a:cubicBezTo>
                  <a:cubicBezTo>
                    <a:pt x="29220" y="12472"/>
                    <a:pt x="27837" y="16715"/>
                    <a:pt x="26616" y="20348"/>
                  </a:cubicBezTo>
                  <a:cubicBezTo>
                    <a:pt x="26005" y="22148"/>
                    <a:pt x="25427" y="23787"/>
                    <a:pt x="25009" y="25009"/>
                  </a:cubicBezTo>
                  <a:cubicBezTo>
                    <a:pt x="24703" y="25817"/>
                    <a:pt x="24486" y="26433"/>
                    <a:pt x="24378" y="26744"/>
                  </a:cubicBezTo>
                  <a:lnTo>
                    <a:pt x="24378" y="26744"/>
                  </a:lnTo>
                  <a:lnTo>
                    <a:pt x="547" y="20439"/>
                  </a:lnTo>
                  <a:lnTo>
                    <a:pt x="547" y="20439"/>
                  </a:lnTo>
                  <a:cubicBezTo>
                    <a:pt x="547" y="20291"/>
                    <a:pt x="547" y="20062"/>
                    <a:pt x="547" y="19769"/>
                  </a:cubicBezTo>
                  <a:cubicBezTo>
                    <a:pt x="611" y="17905"/>
                    <a:pt x="836" y="13147"/>
                    <a:pt x="1383" y="8840"/>
                  </a:cubicBezTo>
                  <a:cubicBezTo>
                    <a:pt x="1640" y="6654"/>
                    <a:pt x="1993" y="4597"/>
                    <a:pt x="2411" y="3086"/>
                  </a:cubicBezTo>
                  <a:cubicBezTo>
                    <a:pt x="2636" y="2315"/>
                    <a:pt x="2893" y="1672"/>
                    <a:pt x="3150" y="1222"/>
                  </a:cubicBezTo>
                  <a:cubicBezTo>
                    <a:pt x="3279" y="1029"/>
                    <a:pt x="3408" y="836"/>
                    <a:pt x="3536" y="739"/>
                  </a:cubicBezTo>
                  <a:cubicBezTo>
                    <a:pt x="3665" y="611"/>
                    <a:pt x="3793" y="547"/>
                    <a:pt x="3890" y="514"/>
                  </a:cubicBezTo>
                  <a:close/>
                  <a:moveTo>
                    <a:pt x="3793" y="0"/>
                  </a:moveTo>
                  <a:cubicBezTo>
                    <a:pt x="3536" y="64"/>
                    <a:pt x="3279" y="193"/>
                    <a:pt x="3086" y="418"/>
                  </a:cubicBezTo>
                  <a:cubicBezTo>
                    <a:pt x="2733" y="804"/>
                    <a:pt x="2443" y="1382"/>
                    <a:pt x="2154" y="2122"/>
                  </a:cubicBezTo>
                  <a:cubicBezTo>
                    <a:pt x="1222" y="4725"/>
                    <a:pt x="707" y="9354"/>
                    <a:pt x="386" y="13308"/>
                  </a:cubicBezTo>
                  <a:cubicBezTo>
                    <a:pt x="65" y="17294"/>
                    <a:pt x="0" y="20605"/>
                    <a:pt x="0" y="20605"/>
                  </a:cubicBezTo>
                  <a:cubicBezTo>
                    <a:pt x="0" y="20733"/>
                    <a:pt x="65" y="20862"/>
                    <a:pt x="193" y="20894"/>
                  </a:cubicBezTo>
                  <a:lnTo>
                    <a:pt x="24494" y="27323"/>
                  </a:lnTo>
                  <a:cubicBezTo>
                    <a:pt x="24516" y="27328"/>
                    <a:pt x="24537" y="27331"/>
                    <a:pt x="24558" y="27331"/>
                  </a:cubicBezTo>
                  <a:cubicBezTo>
                    <a:pt x="24664" y="27331"/>
                    <a:pt x="24762" y="27264"/>
                    <a:pt x="24816" y="27130"/>
                  </a:cubicBezTo>
                  <a:cubicBezTo>
                    <a:pt x="24816" y="27130"/>
                    <a:pt x="26230" y="23208"/>
                    <a:pt x="27677" y="18933"/>
                  </a:cubicBezTo>
                  <a:cubicBezTo>
                    <a:pt x="28384" y="16780"/>
                    <a:pt x="29091" y="14529"/>
                    <a:pt x="29637" y="12665"/>
                  </a:cubicBezTo>
                  <a:cubicBezTo>
                    <a:pt x="29895" y="11733"/>
                    <a:pt x="30120" y="10865"/>
                    <a:pt x="30280" y="10158"/>
                  </a:cubicBezTo>
                  <a:cubicBezTo>
                    <a:pt x="30441" y="9451"/>
                    <a:pt x="30537" y="8872"/>
                    <a:pt x="30537" y="8486"/>
                  </a:cubicBezTo>
                  <a:cubicBezTo>
                    <a:pt x="30537" y="8197"/>
                    <a:pt x="30377" y="7972"/>
                    <a:pt x="30184" y="7747"/>
                  </a:cubicBezTo>
                  <a:cubicBezTo>
                    <a:pt x="29798" y="7329"/>
                    <a:pt x="29155" y="6943"/>
                    <a:pt x="28287" y="6525"/>
                  </a:cubicBezTo>
                  <a:cubicBezTo>
                    <a:pt x="25266" y="5079"/>
                    <a:pt x="19608" y="3440"/>
                    <a:pt x="14497" y="2186"/>
                  </a:cubicBezTo>
                  <a:cubicBezTo>
                    <a:pt x="11926" y="1543"/>
                    <a:pt x="9483" y="997"/>
                    <a:pt x="7619" y="611"/>
                  </a:cubicBezTo>
                  <a:cubicBezTo>
                    <a:pt x="6654" y="418"/>
                    <a:pt x="5851" y="257"/>
                    <a:pt x="5240" y="161"/>
                  </a:cubicBezTo>
                  <a:cubicBezTo>
                    <a:pt x="4597" y="64"/>
                    <a:pt x="4179" y="0"/>
                    <a:pt x="39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0" name="Google Shape;1990;p52"/>
            <p:cNvSpPr/>
            <p:nvPr/>
          </p:nvSpPr>
          <p:spPr>
            <a:xfrm>
              <a:off x="4206950" y="1267500"/>
              <a:ext cx="706400" cy="822825"/>
            </a:xfrm>
            <a:custGeom>
              <a:avLst/>
              <a:gdLst/>
              <a:ahLst/>
              <a:cxnLst/>
              <a:rect l="l" t="t" r="r" b="b"/>
              <a:pathLst>
                <a:path w="28256" h="32913" extrusionOk="0">
                  <a:moveTo>
                    <a:pt x="14958" y="1"/>
                  </a:moveTo>
                  <a:cubicBezTo>
                    <a:pt x="13842" y="1"/>
                    <a:pt x="13148" y="163"/>
                    <a:pt x="13148" y="163"/>
                  </a:cubicBezTo>
                  <a:cubicBezTo>
                    <a:pt x="13148" y="163"/>
                    <a:pt x="12363" y="80"/>
                    <a:pt x="11180" y="80"/>
                  </a:cubicBezTo>
                  <a:cubicBezTo>
                    <a:pt x="9242" y="80"/>
                    <a:pt x="6234" y="303"/>
                    <a:pt x="3858" y="1481"/>
                  </a:cubicBezTo>
                  <a:cubicBezTo>
                    <a:pt x="1" y="3409"/>
                    <a:pt x="1" y="6656"/>
                    <a:pt x="194" y="9806"/>
                  </a:cubicBezTo>
                  <a:cubicBezTo>
                    <a:pt x="387" y="12924"/>
                    <a:pt x="1447" y="29864"/>
                    <a:pt x="1737" y="31086"/>
                  </a:cubicBezTo>
                  <a:cubicBezTo>
                    <a:pt x="2058" y="32307"/>
                    <a:pt x="9001" y="31986"/>
                    <a:pt x="13051" y="32789"/>
                  </a:cubicBezTo>
                  <a:cubicBezTo>
                    <a:pt x="13477" y="32874"/>
                    <a:pt x="13890" y="32913"/>
                    <a:pt x="14288" y="32913"/>
                  </a:cubicBezTo>
                  <a:cubicBezTo>
                    <a:pt x="17678" y="32913"/>
                    <a:pt x="20023" y="30112"/>
                    <a:pt x="20541" y="28932"/>
                  </a:cubicBezTo>
                  <a:cubicBezTo>
                    <a:pt x="21152" y="27614"/>
                    <a:pt x="28256" y="14756"/>
                    <a:pt x="28256" y="12024"/>
                  </a:cubicBezTo>
                  <a:cubicBezTo>
                    <a:pt x="28256" y="9292"/>
                    <a:pt x="25331" y="4117"/>
                    <a:pt x="21152" y="1706"/>
                  </a:cubicBezTo>
                  <a:cubicBezTo>
                    <a:pt x="18764" y="299"/>
                    <a:pt x="16473" y="1"/>
                    <a:pt x="149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1" name="Google Shape;1991;p52"/>
            <p:cNvSpPr/>
            <p:nvPr/>
          </p:nvSpPr>
          <p:spPr>
            <a:xfrm>
              <a:off x="4203750" y="1261100"/>
              <a:ext cx="716025" cy="835800"/>
            </a:xfrm>
            <a:custGeom>
              <a:avLst/>
              <a:gdLst/>
              <a:ahLst/>
              <a:cxnLst/>
              <a:rect l="l" t="t" r="r" b="b"/>
              <a:pathLst>
                <a:path w="28641" h="33432" extrusionOk="0">
                  <a:moveTo>
                    <a:pt x="15140" y="547"/>
                  </a:moveTo>
                  <a:cubicBezTo>
                    <a:pt x="16619" y="547"/>
                    <a:pt x="18837" y="837"/>
                    <a:pt x="21151" y="2187"/>
                  </a:cubicBezTo>
                  <a:cubicBezTo>
                    <a:pt x="23176" y="3376"/>
                    <a:pt x="24944" y="5241"/>
                    <a:pt x="26166" y="7137"/>
                  </a:cubicBezTo>
                  <a:cubicBezTo>
                    <a:pt x="27419" y="9066"/>
                    <a:pt x="28127" y="10994"/>
                    <a:pt x="28127" y="12280"/>
                  </a:cubicBezTo>
                  <a:cubicBezTo>
                    <a:pt x="28127" y="12569"/>
                    <a:pt x="27998" y="13052"/>
                    <a:pt x="27805" y="13662"/>
                  </a:cubicBezTo>
                  <a:cubicBezTo>
                    <a:pt x="27162" y="15784"/>
                    <a:pt x="25426" y="19352"/>
                    <a:pt x="23819" y="22534"/>
                  </a:cubicBezTo>
                  <a:cubicBezTo>
                    <a:pt x="23016" y="24109"/>
                    <a:pt x="22244" y="25620"/>
                    <a:pt x="21633" y="26777"/>
                  </a:cubicBezTo>
                  <a:cubicBezTo>
                    <a:pt x="21023" y="27935"/>
                    <a:pt x="20573" y="28770"/>
                    <a:pt x="20444" y="29092"/>
                  </a:cubicBezTo>
                  <a:cubicBezTo>
                    <a:pt x="20187" y="29638"/>
                    <a:pt x="19480" y="30603"/>
                    <a:pt x="18451" y="31406"/>
                  </a:cubicBezTo>
                  <a:cubicBezTo>
                    <a:pt x="17423" y="32242"/>
                    <a:pt x="16040" y="32917"/>
                    <a:pt x="14433" y="32917"/>
                  </a:cubicBezTo>
                  <a:cubicBezTo>
                    <a:pt x="14047" y="32917"/>
                    <a:pt x="13662" y="32853"/>
                    <a:pt x="13244" y="32788"/>
                  </a:cubicBezTo>
                  <a:cubicBezTo>
                    <a:pt x="11186" y="32370"/>
                    <a:pt x="8422" y="32242"/>
                    <a:pt x="6140" y="32081"/>
                  </a:cubicBezTo>
                  <a:cubicBezTo>
                    <a:pt x="5015" y="31985"/>
                    <a:pt x="3986" y="31888"/>
                    <a:pt x="3247" y="31760"/>
                  </a:cubicBezTo>
                  <a:cubicBezTo>
                    <a:pt x="2893" y="31663"/>
                    <a:pt x="2604" y="31599"/>
                    <a:pt x="2411" y="31503"/>
                  </a:cubicBezTo>
                  <a:cubicBezTo>
                    <a:pt x="2315" y="31438"/>
                    <a:pt x="2250" y="31406"/>
                    <a:pt x="2186" y="31374"/>
                  </a:cubicBezTo>
                  <a:lnTo>
                    <a:pt x="2154" y="31278"/>
                  </a:lnTo>
                  <a:cubicBezTo>
                    <a:pt x="2122" y="31213"/>
                    <a:pt x="2090" y="31085"/>
                    <a:pt x="2090" y="30892"/>
                  </a:cubicBezTo>
                  <a:cubicBezTo>
                    <a:pt x="1897" y="29477"/>
                    <a:pt x="1575" y="25009"/>
                    <a:pt x="1286" y="20509"/>
                  </a:cubicBezTo>
                  <a:cubicBezTo>
                    <a:pt x="965" y="16009"/>
                    <a:pt x="675" y="11509"/>
                    <a:pt x="579" y="10030"/>
                  </a:cubicBezTo>
                  <a:cubicBezTo>
                    <a:pt x="547" y="9451"/>
                    <a:pt x="515" y="8873"/>
                    <a:pt x="515" y="8294"/>
                  </a:cubicBezTo>
                  <a:cubicBezTo>
                    <a:pt x="515" y="7041"/>
                    <a:pt x="675" y="5851"/>
                    <a:pt x="1190" y="4758"/>
                  </a:cubicBezTo>
                  <a:cubicBezTo>
                    <a:pt x="1704" y="3698"/>
                    <a:pt x="2572" y="2765"/>
                    <a:pt x="4083" y="1994"/>
                  </a:cubicBezTo>
                  <a:cubicBezTo>
                    <a:pt x="6397" y="837"/>
                    <a:pt x="9322" y="612"/>
                    <a:pt x="11251" y="612"/>
                  </a:cubicBezTo>
                  <a:cubicBezTo>
                    <a:pt x="11862" y="612"/>
                    <a:pt x="12344" y="644"/>
                    <a:pt x="12697" y="644"/>
                  </a:cubicBezTo>
                  <a:cubicBezTo>
                    <a:pt x="12890" y="676"/>
                    <a:pt x="13019" y="676"/>
                    <a:pt x="13115" y="676"/>
                  </a:cubicBezTo>
                  <a:cubicBezTo>
                    <a:pt x="13212" y="708"/>
                    <a:pt x="13244" y="708"/>
                    <a:pt x="13244" y="708"/>
                  </a:cubicBezTo>
                  <a:lnTo>
                    <a:pt x="13340" y="708"/>
                  </a:lnTo>
                  <a:lnTo>
                    <a:pt x="13372" y="676"/>
                  </a:lnTo>
                  <a:cubicBezTo>
                    <a:pt x="13501" y="644"/>
                    <a:pt x="14176" y="547"/>
                    <a:pt x="15140" y="547"/>
                  </a:cubicBezTo>
                  <a:close/>
                  <a:moveTo>
                    <a:pt x="15140" y="1"/>
                  </a:moveTo>
                  <a:cubicBezTo>
                    <a:pt x="14118" y="1"/>
                    <a:pt x="13422" y="126"/>
                    <a:pt x="13251" y="156"/>
                  </a:cubicBezTo>
                  <a:lnTo>
                    <a:pt x="13251" y="156"/>
                  </a:lnTo>
                  <a:cubicBezTo>
                    <a:pt x="13044" y="134"/>
                    <a:pt x="12286" y="65"/>
                    <a:pt x="11251" y="65"/>
                  </a:cubicBezTo>
                  <a:cubicBezTo>
                    <a:pt x="9290" y="65"/>
                    <a:pt x="6268" y="290"/>
                    <a:pt x="3858" y="1512"/>
                  </a:cubicBezTo>
                  <a:cubicBezTo>
                    <a:pt x="2250" y="2315"/>
                    <a:pt x="1254" y="3376"/>
                    <a:pt x="707" y="4533"/>
                  </a:cubicBezTo>
                  <a:cubicBezTo>
                    <a:pt x="129" y="5723"/>
                    <a:pt x="0" y="7008"/>
                    <a:pt x="0" y="8294"/>
                  </a:cubicBezTo>
                  <a:cubicBezTo>
                    <a:pt x="0" y="8873"/>
                    <a:pt x="32" y="9484"/>
                    <a:pt x="65" y="10062"/>
                  </a:cubicBezTo>
                  <a:cubicBezTo>
                    <a:pt x="161" y="11637"/>
                    <a:pt x="482" y="16652"/>
                    <a:pt x="804" y="21441"/>
                  </a:cubicBezTo>
                  <a:cubicBezTo>
                    <a:pt x="965" y="23820"/>
                    <a:pt x="1125" y="26167"/>
                    <a:pt x="1254" y="27967"/>
                  </a:cubicBezTo>
                  <a:cubicBezTo>
                    <a:pt x="1350" y="28867"/>
                    <a:pt x="1415" y="29638"/>
                    <a:pt x="1479" y="30249"/>
                  </a:cubicBezTo>
                  <a:cubicBezTo>
                    <a:pt x="1511" y="30538"/>
                    <a:pt x="1511" y="30763"/>
                    <a:pt x="1543" y="30988"/>
                  </a:cubicBezTo>
                  <a:cubicBezTo>
                    <a:pt x="1575" y="31181"/>
                    <a:pt x="1607" y="31310"/>
                    <a:pt x="1607" y="31406"/>
                  </a:cubicBezTo>
                  <a:cubicBezTo>
                    <a:pt x="1640" y="31535"/>
                    <a:pt x="1736" y="31663"/>
                    <a:pt x="1832" y="31760"/>
                  </a:cubicBezTo>
                  <a:cubicBezTo>
                    <a:pt x="1993" y="31920"/>
                    <a:pt x="2250" y="32017"/>
                    <a:pt x="2540" y="32113"/>
                  </a:cubicBezTo>
                  <a:cubicBezTo>
                    <a:pt x="3086" y="32274"/>
                    <a:pt x="3793" y="32403"/>
                    <a:pt x="4597" y="32467"/>
                  </a:cubicBezTo>
                  <a:cubicBezTo>
                    <a:pt x="7104" y="32756"/>
                    <a:pt x="10672" y="32820"/>
                    <a:pt x="13147" y="33303"/>
                  </a:cubicBezTo>
                  <a:cubicBezTo>
                    <a:pt x="13597" y="33399"/>
                    <a:pt x="14015" y="33431"/>
                    <a:pt x="14433" y="33431"/>
                  </a:cubicBezTo>
                  <a:cubicBezTo>
                    <a:pt x="16201" y="33431"/>
                    <a:pt x="17680" y="32724"/>
                    <a:pt x="18773" y="31824"/>
                  </a:cubicBezTo>
                  <a:cubicBezTo>
                    <a:pt x="19898" y="30956"/>
                    <a:pt x="20637" y="29960"/>
                    <a:pt x="20926" y="29317"/>
                  </a:cubicBezTo>
                  <a:cubicBezTo>
                    <a:pt x="21055" y="28995"/>
                    <a:pt x="21633" y="27935"/>
                    <a:pt x="22373" y="26520"/>
                  </a:cubicBezTo>
                  <a:cubicBezTo>
                    <a:pt x="23498" y="24366"/>
                    <a:pt x="25073" y="21345"/>
                    <a:pt x="26359" y="18613"/>
                  </a:cubicBezTo>
                  <a:cubicBezTo>
                    <a:pt x="27002" y="17230"/>
                    <a:pt x="27548" y="15945"/>
                    <a:pt x="27966" y="14852"/>
                  </a:cubicBezTo>
                  <a:cubicBezTo>
                    <a:pt x="28384" y="13759"/>
                    <a:pt x="28641" y="12891"/>
                    <a:pt x="28641" y="12280"/>
                  </a:cubicBezTo>
                  <a:cubicBezTo>
                    <a:pt x="28641" y="10834"/>
                    <a:pt x="27902" y="8841"/>
                    <a:pt x="26616" y="6848"/>
                  </a:cubicBezTo>
                  <a:cubicBezTo>
                    <a:pt x="25330" y="4887"/>
                    <a:pt x="23562" y="2958"/>
                    <a:pt x="21441" y="1737"/>
                  </a:cubicBezTo>
                  <a:cubicBezTo>
                    <a:pt x="18998" y="290"/>
                    <a:pt x="16683" y="1"/>
                    <a:pt x="15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2" name="Google Shape;1992;p52"/>
            <p:cNvSpPr/>
            <p:nvPr/>
          </p:nvSpPr>
          <p:spPr>
            <a:xfrm>
              <a:off x="4358850" y="1471650"/>
              <a:ext cx="194500" cy="575425"/>
            </a:xfrm>
            <a:custGeom>
              <a:avLst/>
              <a:gdLst/>
              <a:ahLst/>
              <a:cxnLst/>
              <a:rect l="l" t="t" r="r" b="b"/>
              <a:pathLst>
                <a:path w="7780" h="23017" extrusionOk="0">
                  <a:moveTo>
                    <a:pt x="6686" y="1"/>
                  </a:moveTo>
                  <a:lnTo>
                    <a:pt x="3247" y="2444"/>
                  </a:lnTo>
                  <a:lnTo>
                    <a:pt x="4340" y="4887"/>
                  </a:lnTo>
                  <a:lnTo>
                    <a:pt x="0" y="20059"/>
                  </a:lnTo>
                  <a:lnTo>
                    <a:pt x="997" y="23016"/>
                  </a:lnTo>
                  <a:lnTo>
                    <a:pt x="3954" y="20766"/>
                  </a:lnTo>
                  <a:lnTo>
                    <a:pt x="5561" y="5176"/>
                  </a:lnTo>
                  <a:lnTo>
                    <a:pt x="7779" y="2733"/>
                  </a:lnTo>
                  <a:lnTo>
                    <a:pt x="668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3" name="Google Shape;1993;p52"/>
            <p:cNvSpPr/>
            <p:nvPr/>
          </p:nvSpPr>
          <p:spPr>
            <a:xfrm>
              <a:off x="4351600" y="1465225"/>
              <a:ext cx="208975" cy="588275"/>
            </a:xfrm>
            <a:custGeom>
              <a:avLst/>
              <a:gdLst/>
              <a:ahLst/>
              <a:cxnLst/>
              <a:rect l="l" t="t" r="r" b="b"/>
              <a:pathLst>
                <a:path w="8359" h="23531" extrusionOk="0">
                  <a:moveTo>
                    <a:pt x="6848" y="676"/>
                  </a:moveTo>
                  <a:lnTo>
                    <a:pt x="7780" y="2958"/>
                  </a:lnTo>
                  <a:lnTo>
                    <a:pt x="5658" y="5240"/>
                  </a:lnTo>
                  <a:cubicBezTo>
                    <a:pt x="5626" y="5304"/>
                    <a:pt x="5594" y="5337"/>
                    <a:pt x="5594" y="5401"/>
                  </a:cubicBezTo>
                  <a:lnTo>
                    <a:pt x="3987" y="20895"/>
                  </a:lnTo>
                  <a:lnTo>
                    <a:pt x="1415" y="22823"/>
                  </a:lnTo>
                  <a:lnTo>
                    <a:pt x="579" y="20316"/>
                  </a:lnTo>
                  <a:lnTo>
                    <a:pt x="4887" y="5208"/>
                  </a:lnTo>
                  <a:cubicBezTo>
                    <a:pt x="4919" y="5144"/>
                    <a:pt x="4919" y="5079"/>
                    <a:pt x="4887" y="5015"/>
                  </a:cubicBezTo>
                  <a:lnTo>
                    <a:pt x="3851" y="2795"/>
                  </a:lnTo>
                  <a:lnTo>
                    <a:pt x="6848" y="676"/>
                  </a:lnTo>
                  <a:close/>
                  <a:moveTo>
                    <a:pt x="7040" y="1"/>
                  </a:moveTo>
                  <a:cubicBezTo>
                    <a:pt x="6976" y="1"/>
                    <a:pt x="6880" y="1"/>
                    <a:pt x="6815" y="65"/>
                  </a:cubicBezTo>
                  <a:lnTo>
                    <a:pt x="3376" y="2476"/>
                  </a:lnTo>
                  <a:cubicBezTo>
                    <a:pt x="3280" y="2572"/>
                    <a:pt x="3215" y="2701"/>
                    <a:pt x="3280" y="2797"/>
                  </a:cubicBezTo>
                  <a:lnTo>
                    <a:pt x="4340" y="5144"/>
                  </a:lnTo>
                  <a:lnTo>
                    <a:pt x="33" y="20252"/>
                  </a:lnTo>
                  <a:cubicBezTo>
                    <a:pt x="1" y="20316"/>
                    <a:pt x="1" y="20348"/>
                    <a:pt x="33" y="20412"/>
                  </a:cubicBezTo>
                  <a:lnTo>
                    <a:pt x="1029" y="23338"/>
                  </a:lnTo>
                  <a:cubicBezTo>
                    <a:pt x="1062" y="23434"/>
                    <a:pt x="1126" y="23498"/>
                    <a:pt x="1222" y="23530"/>
                  </a:cubicBezTo>
                  <a:cubicBezTo>
                    <a:pt x="1287" y="23530"/>
                    <a:pt x="1383" y="23530"/>
                    <a:pt x="1447" y="23466"/>
                  </a:cubicBezTo>
                  <a:lnTo>
                    <a:pt x="4405" y="21248"/>
                  </a:lnTo>
                  <a:cubicBezTo>
                    <a:pt x="4469" y="21216"/>
                    <a:pt x="4501" y="21152"/>
                    <a:pt x="4501" y="21055"/>
                  </a:cubicBezTo>
                  <a:lnTo>
                    <a:pt x="6108" y="5562"/>
                  </a:lnTo>
                  <a:lnTo>
                    <a:pt x="8294" y="3183"/>
                  </a:lnTo>
                  <a:cubicBezTo>
                    <a:pt x="8358" y="3119"/>
                    <a:pt x="8358" y="2990"/>
                    <a:pt x="8326" y="2894"/>
                  </a:cubicBezTo>
                  <a:lnTo>
                    <a:pt x="7233" y="161"/>
                  </a:lnTo>
                  <a:cubicBezTo>
                    <a:pt x="7201" y="97"/>
                    <a:pt x="7137" y="33"/>
                    <a:pt x="70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4" name="Google Shape;1994;p52"/>
            <p:cNvSpPr/>
            <p:nvPr/>
          </p:nvSpPr>
          <p:spPr>
            <a:xfrm>
              <a:off x="4399025" y="1330225"/>
              <a:ext cx="261200" cy="301375"/>
            </a:xfrm>
            <a:custGeom>
              <a:avLst/>
              <a:gdLst/>
              <a:ahLst/>
              <a:cxnLst/>
              <a:rect l="l" t="t" r="r" b="b"/>
              <a:pathLst>
                <a:path w="10448" h="12055" extrusionOk="0">
                  <a:moveTo>
                    <a:pt x="5079" y="0"/>
                  </a:moveTo>
                  <a:cubicBezTo>
                    <a:pt x="2829" y="0"/>
                    <a:pt x="1929" y="1833"/>
                    <a:pt x="1929" y="1833"/>
                  </a:cubicBezTo>
                  <a:cubicBezTo>
                    <a:pt x="1929" y="1833"/>
                    <a:pt x="804" y="3954"/>
                    <a:pt x="418" y="5369"/>
                  </a:cubicBezTo>
                  <a:cubicBezTo>
                    <a:pt x="0" y="6783"/>
                    <a:pt x="0" y="9419"/>
                    <a:pt x="0" y="9419"/>
                  </a:cubicBezTo>
                  <a:cubicBezTo>
                    <a:pt x="0" y="9419"/>
                    <a:pt x="3247" y="7908"/>
                    <a:pt x="4147" y="7908"/>
                  </a:cubicBezTo>
                  <a:cubicBezTo>
                    <a:pt x="5079" y="7908"/>
                    <a:pt x="6911" y="12055"/>
                    <a:pt x="6911" y="12055"/>
                  </a:cubicBezTo>
                  <a:cubicBezTo>
                    <a:pt x="6911" y="12055"/>
                    <a:pt x="9644" y="8004"/>
                    <a:pt x="10029" y="5047"/>
                  </a:cubicBezTo>
                  <a:cubicBezTo>
                    <a:pt x="10447" y="2122"/>
                    <a:pt x="7297" y="0"/>
                    <a:pt x="50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5" name="Google Shape;1995;p52"/>
            <p:cNvSpPr/>
            <p:nvPr/>
          </p:nvSpPr>
          <p:spPr>
            <a:xfrm>
              <a:off x="4392600" y="1323800"/>
              <a:ext cx="265200" cy="314225"/>
            </a:xfrm>
            <a:custGeom>
              <a:avLst/>
              <a:gdLst/>
              <a:ahLst/>
              <a:cxnLst/>
              <a:rect l="l" t="t" r="r" b="b"/>
              <a:pathLst>
                <a:path w="10608" h="12569" extrusionOk="0">
                  <a:moveTo>
                    <a:pt x="5336" y="515"/>
                  </a:moveTo>
                  <a:cubicBezTo>
                    <a:pt x="6300" y="515"/>
                    <a:pt x="7490" y="965"/>
                    <a:pt x="8454" y="1736"/>
                  </a:cubicBezTo>
                  <a:cubicBezTo>
                    <a:pt x="9386" y="2507"/>
                    <a:pt x="10061" y="3568"/>
                    <a:pt x="10061" y="4790"/>
                  </a:cubicBezTo>
                  <a:cubicBezTo>
                    <a:pt x="10061" y="4950"/>
                    <a:pt x="10061" y="5111"/>
                    <a:pt x="10029" y="5272"/>
                  </a:cubicBezTo>
                  <a:cubicBezTo>
                    <a:pt x="9836" y="6686"/>
                    <a:pt x="9065" y="8422"/>
                    <a:pt x="8326" y="9804"/>
                  </a:cubicBezTo>
                  <a:cubicBezTo>
                    <a:pt x="7972" y="10479"/>
                    <a:pt x="7618" y="11058"/>
                    <a:pt x="7361" y="11476"/>
                  </a:cubicBezTo>
                  <a:cubicBezTo>
                    <a:pt x="7300" y="11583"/>
                    <a:pt x="7246" y="11675"/>
                    <a:pt x="7196" y="11756"/>
                  </a:cubicBezTo>
                  <a:lnTo>
                    <a:pt x="7196" y="11756"/>
                  </a:lnTo>
                  <a:cubicBezTo>
                    <a:pt x="7011" y="11351"/>
                    <a:pt x="6711" y="10728"/>
                    <a:pt x="6365" y="10094"/>
                  </a:cubicBezTo>
                  <a:cubicBezTo>
                    <a:pt x="6075" y="9579"/>
                    <a:pt x="5754" y="9065"/>
                    <a:pt x="5433" y="8647"/>
                  </a:cubicBezTo>
                  <a:cubicBezTo>
                    <a:pt x="5272" y="8422"/>
                    <a:pt x="5143" y="8261"/>
                    <a:pt x="4983" y="8133"/>
                  </a:cubicBezTo>
                  <a:cubicBezTo>
                    <a:pt x="4822" y="8004"/>
                    <a:pt x="4629" y="7876"/>
                    <a:pt x="4404" y="7876"/>
                  </a:cubicBezTo>
                  <a:cubicBezTo>
                    <a:pt x="4115" y="7876"/>
                    <a:pt x="3761" y="8004"/>
                    <a:pt x="3311" y="8133"/>
                  </a:cubicBezTo>
                  <a:cubicBezTo>
                    <a:pt x="2365" y="8456"/>
                    <a:pt x="1155" y="8977"/>
                    <a:pt x="547" y="9246"/>
                  </a:cubicBezTo>
                  <a:lnTo>
                    <a:pt x="547" y="9246"/>
                  </a:lnTo>
                  <a:cubicBezTo>
                    <a:pt x="548" y="8437"/>
                    <a:pt x="644" y="6713"/>
                    <a:pt x="932" y="5690"/>
                  </a:cubicBezTo>
                  <a:cubicBezTo>
                    <a:pt x="1125" y="5015"/>
                    <a:pt x="1511" y="4147"/>
                    <a:pt x="1832" y="3440"/>
                  </a:cubicBezTo>
                  <a:cubicBezTo>
                    <a:pt x="1993" y="3086"/>
                    <a:pt x="2154" y="2765"/>
                    <a:pt x="2250" y="2540"/>
                  </a:cubicBezTo>
                  <a:cubicBezTo>
                    <a:pt x="2347" y="2347"/>
                    <a:pt x="2443" y="2218"/>
                    <a:pt x="2443" y="2186"/>
                  </a:cubicBezTo>
                  <a:cubicBezTo>
                    <a:pt x="2443" y="2154"/>
                    <a:pt x="2668" y="1736"/>
                    <a:pt x="3150" y="1318"/>
                  </a:cubicBezTo>
                  <a:cubicBezTo>
                    <a:pt x="3632" y="900"/>
                    <a:pt x="4308" y="515"/>
                    <a:pt x="5336" y="515"/>
                  </a:cubicBezTo>
                  <a:close/>
                  <a:moveTo>
                    <a:pt x="5336" y="0"/>
                  </a:moveTo>
                  <a:cubicBezTo>
                    <a:pt x="4147" y="0"/>
                    <a:pt x="3279" y="482"/>
                    <a:pt x="2732" y="965"/>
                  </a:cubicBezTo>
                  <a:cubicBezTo>
                    <a:pt x="2218" y="1447"/>
                    <a:pt x="1961" y="1929"/>
                    <a:pt x="1961" y="1961"/>
                  </a:cubicBezTo>
                  <a:cubicBezTo>
                    <a:pt x="1961" y="1961"/>
                    <a:pt x="836" y="4083"/>
                    <a:pt x="418" y="5561"/>
                  </a:cubicBezTo>
                  <a:cubicBezTo>
                    <a:pt x="193" y="6301"/>
                    <a:pt x="97" y="7329"/>
                    <a:pt x="64" y="8165"/>
                  </a:cubicBezTo>
                  <a:cubicBezTo>
                    <a:pt x="0" y="9001"/>
                    <a:pt x="0" y="9676"/>
                    <a:pt x="0" y="9676"/>
                  </a:cubicBezTo>
                  <a:cubicBezTo>
                    <a:pt x="0" y="9772"/>
                    <a:pt x="32" y="9836"/>
                    <a:pt x="129" y="9901"/>
                  </a:cubicBezTo>
                  <a:cubicBezTo>
                    <a:pt x="166" y="9938"/>
                    <a:pt x="215" y="9954"/>
                    <a:pt x="268" y="9954"/>
                  </a:cubicBezTo>
                  <a:cubicBezTo>
                    <a:pt x="306" y="9954"/>
                    <a:pt x="346" y="9946"/>
                    <a:pt x="386" y="9933"/>
                  </a:cubicBezTo>
                  <a:cubicBezTo>
                    <a:pt x="386" y="9933"/>
                    <a:pt x="579" y="9836"/>
                    <a:pt x="900" y="9676"/>
                  </a:cubicBezTo>
                  <a:cubicBezTo>
                    <a:pt x="1382" y="9483"/>
                    <a:pt x="2090" y="9161"/>
                    <a:pt x="2797" y="8872"/>
                  </a:cubicBezTo>
                  <a:cubicBezTo>
                    <a:pt x="3150" y="8744"/>
                    <a:pt x="3472" y="8647"/>
                    <a:pt x="3761" y="8551"/>
                  </a:cubicBezTo>
                  <a:cubicBezTo>
                    <a:pt x="4050" y="8454"/>
                    <a:pt x="4308" y="8422"/>
                    <a:pt x="4404" y="8422"/>
                  </a:cubicBezTo>
                  <a:cubicBezTo>
                    <a:pt x="4436" y="8422"/>
                    <a:pt x="4500" y="8454"/>
                    <a:pt x="4629" y="8551"/>
                  </a:cubicBezTo>
                  <a:cubicBezTo>
                    <a:pt x="4822" y="8711"/>
                    <a:pt x="5079" y="9033"/>
                    <a:pt x="5336" y="9451"/>
                  </a:cubicBezTo>
                  <a:cubicBezTo>
                    <a:pt x="5722" y="10029"/>
                    <a:pt x="6140" y="10769"/>
                    <a:pt x="6429" y="11379"/>
                  </a:cubicBezTo>
                  <a:cubicBezTo>
                    <a:pt x="6558" y="11669"/>
                    <a:pt x="6686" y="11926"/>
                    <a:pt x="6783" y="12119"/>
                  </a:cubicBezTo>
                  <a:cubicBezTo>
                    <a:pt x="6847" y="12312"/>
                    <a:pt x="6911" y="12408"/>
                    <a:pt x="6911" y="12408"/>
                  </a:cubicBezTo>
                  <a:cubicBezTo>
                    <a:pt x="6943" y="12504"/>
                    <a:pt x="7040" y="12569"/>
                    <a:pt x="7136" y="12569"/>
                  </a:cubicBezTo>
                  <a:cubicBezTo>
                    <a:pt x="7233" y="12569"/>
                    <a:pt x="7329" y="12537"/>
                    <a:pt x="7361" y="12472"/>
                  </a:cubicBezTo>
                  <a:cubicBezTo>
                    <a:pt x="7393" y="12440"/>
                    <a:pt x="8068" y="11444"/>
                    <a:pt x="8808" y="10029"/>
                  </a:cubicBezTo>
                  <a:cubicBezTo>
                    <a:pt x="9547" y="8647"/>
                    <a:pt x="10351" y="6879"/>
                    <a:pt x="10544" y="5368"/>
                  </a:cubicBezTo>
                  <a:cubicBezTo>
                    <a:pt x="10576" y="5175"/>
                    <a:pt x="10608" y="4983"/>
                    <a:pt x="10608" y="4790"/>
                  </a:cubicBezTo>
                  <a:cubicBezTo>
                    <a:pt x="10608" y="3375"/>
                    <a:pt x="9804" y="2154"/>
                    <a:pt x="8776" y="1318"/>
                  </a:cubicBezTo>
                  <a:cubicBezTo>
                    <a:pt x="7747" y="482"/>
                    <a:pt x="6461" y="0"/>
                    <a:pt x="53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6" name="Google Shape;1996;p52"/>
            <p:cNvSpPr/>
            <p:nvPr/>
          </p:nvSpPr>
          <p:spPr>
            <a:xfrm>
              <a:off x="4693150" y="1284575"/>
              <a:ext cx="77975" cy="92900"/>
            </a:xfrm>
            <a:custGeom>
              <a:avLst/>
              <a:gdLst/>
              <a:ahLst/>
              <a:cxnLst/>
              <a:rect l="l" t="t" r="r" b="b"/>
              <a:pathLst>
                <a:path w="3119" h="3716" extrusionOk="0">
                  <a:moveTo>
                    <a:pt x="2546" y="0"/>
                  </a:moveTo>
                  <a:cubicBezTo>
                    <a:pt x="2181" y="0"/>
                    <a:pt x="1704" y="701"/>
                    <a:pt x="1704" y="701"/>
                  </a:cubicBezTo>
                  <a:lnTo>
                    <a:pt x="0" y="3530"/>
                  </a:lnTo>
                  <a:cubicBezTo>
                    <a:pt x="0" y="3530"/>
                    <a:pt x="229" y="3716"/>
                    <a:pt x="591" y="3716"/>
                  </a:cubicBezTo>
                  <a:cubicBezTo>
                    <a:pt x="772" y="3716"/>
                    <a:pt x="986" y="3669"/>
                    <a:pt x="1222" y="3530"/>
                  </a:cubicBezTo>
                  <a:cubicBezTo>
                    <a:pt x="1929" y="3144"/>
                    <a:pt x="3118" y="2019"/>
                    <a:pt x="2925" y="605"/>
                  </a:cubicBezTo>
                  <a:cubicBezTo>
                    <a:pt x="2864" y="154"/>
                    <a:pt x="2717" y="0"/>
                    <a:pt x="25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7" name="Google Shape;1997;p52"/>
            <p:cNvSpPr/>
            <p:nvPr/>
          </p:nvSpPr>
          <p:spPr>
            <a:xfrm>
              <a:off x="4685100" y="1277975"/>
              <a:ext cx="88425" cy="106125"/>
            </a:xfrm>
            <a:custGeom>
              <a:avLst/>
              <a:gdLst/>
              <a:ahLst/>
              <a:cxnLst/>
              <a:rect l="l" t="t" r="r" b="b"/>
              <a:pathLst>
                <a:path w="3537" h="4245" extrusionOk="0">
                  <a:moveTo>
                    <a:pt x="2862" y="1"/>
                  </a:moveTo>
                  <a:cubicBezTo>
                    <a:pt x="2701" y="1"/>
                    <a:pt x="2540" y="65"/>
                    <a:pt x="2444" y="162"/>
                  </a:cubicBezTo>
                  <a:cubicBezTo>
                    <a:pt x="2090" y="419"/>
                    <a:pt x="1833" y="805"/>
                    <a:pt x="1801" y="837"/>
                  </a:cubicBezTo>
                  <a:cubicBezTo>
                    <a:pt x="1737" y="933"/>
                    <a:pt x="1769" y="1126"/>
                    <a:pt x="1897" y="1190"/>
                  </a:cubicBezTo>
                  <a:cubicBezTo>
                    <a:pt x="1948" y="1228"/>
                    <a:pt x="2004" y="1246"/>
                    <a:pt x="2057" y="1246"/>
                  </a:cubicBezTo>
                  <a:cubicBezTo>
                    <a:pt x="2138" y="1246"/>
                    <a:pt x="2212" y="1204"/>
                    <a:pt x="2251" y="1126"/>
                  </a:cubicBezTo>
                  <a:lnTo>
                    <a:pt x="2283" y="1094"/>
                  </a:lnTo>
                  <a:cubicBezTo>
                    <a:pt x="2315" y="1030"/>
                    <a:pt x="2444" y="869"/>
                    <a:pt x="2572" y="740"/>
                  </a:cubicBezTo>
                  <a:cubicBezTo>
                    <a:pt x="2637" y="676"/>
                    <a:pt x="2701" y="612"/>
                    <a:pt x="2765" y="580"/>
                  </a:cubicBezTo>
                  <a:cubicBezTo>
                    <a:pt x="2829" y="547"/>
                    <a:pt x="2862" y="547"/>
                    <a:pt x="2862" y="547"/>
                  </a:cubicBezTo>
                  <a:cubicBezTo>
                    <a:pt x="2894" y="580"/>
                    <a:pt x="2958" y="676"/>
                    <a:pt x="2990" y="901"/>
                  </a:cubicBezTo>
                  <a:cubicBezTo>
                    <a:pt x="2990" y="997"/>
                    <a:pt x="2990" y="1094"/>
                    <a:pt x="3022" y="1190"/>
                  </a:cubicBezTo>
                  <a:cubicBezTo>
                    <a:pt x="3022" y="1737"/>
                    <a:pt x="2765" y="2251"/>
                    <a:pt x="2444" y="2669"/>
                  </a:cubicBezTo>
                  <a:cubicBezTo>
                    <a:pt x="2122" y="3087"/>
                    <a:pt x="1704" y="3408"/>
                    <a:pt x="1383" y="3569"/>
                  </a:cubicBezTo>
                  <a:cubicBezTo>
                    <a:pt x="1190" y="3698"/>
                    <a:pt x="1029" y="3730"/>
                    <a:pt x="901" y="3730"/>
                  </a:cubicBezTo>
                  <a:cubicBezTo>
                    <a:pt x="772" y="3730"/>
                    <a:pt x="644" y="3698"/>
                    <a:pt x="579" y="3665"/>
                  </a:cubicBezTo>
                  <a:lnTo>
                    <a:pt x="515" y="3601"/>
                  </a:lnTo>
                  <a:lnTo>
                    <a:pt x="483" y="3601"/>
                  </a:lnTo>
                  <a:cubicBezTo>
                    <a:pt x="429" y="3561"/>
                    <a:pt x="370" y="3543"/>
                    <a:pt x="312" y="3543"/>
                  </a:cubicBezTo>
                  <a:cubicBezTo>
                    <a:pt x="231" y="3543"/>
                    <a:pt x="153" y="3577"/>
                    <a:pt x="97" y="3633"/>
                  </a:cubicBezTo>
                  <a:cubicBezTo>
                    <a:pt x="1" y="3762"/>
                    <a:pt x="33" y="3923"/>
                    <a:pt x="161" y="4019"/>
                  </a:cubicBezTo>
                  <a:cubicBezTo>
                    <a:pt x="161" y="4051"/>
                    <a:pt x="451" y="4244"/>
                    <a:pt x="901" y="4244"/>
                  </a:cubicBezTo>
                  <a:cubicBezTo>
                    <a:pt x="1126" y="4244"/>
                    <a:pt x="1383" y="4212"/>
                    <a:pt x="1672" y="4051"/>
                  </a:cubicBezTo>
                  <a:cubicBezTo>
                    <a:pt x="2026" y="3826"/>
                    <a:pt x="2476" y="3473"/>
                    <a:pt x="2862" y="2990"/>
                  </a:cubicBezTo>
                  <a:cubicBezTo>
                    <a:pt x="3247" y="2508"/>
                    <a:pt x="3537" y="1898"/>
                    <a:pt x="3537" y="1190"/>
                  </a:cubicBezTo>
                  <a:cubicBezTo>
                    <a:pt x="3537" y="1062"/>
                    <a:pt x="3537" y="965"/>
                    <a:pt x="3504" y="837"/>
                  </a:cubicBezTo>
                  <a:cubicBezTo>
                    <a:pt x="3472" y="580"/>
                    <a:pt x="3408" y="387"/>
                    <a:pt x="3312" y="258"/>
                  </a:cubicBezTo>
                  <a:cubicBezTo>
                    <a:pt x="3215" y="97"/>
                    <a:pt x="3054" y="1"/>
                    <a:pt x="28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8" name="Google Shape;1998;p52"/>
            <p:cNvSpPr/>
            <p:nvPr/>
          </p:nvSpPr>
          <p:spPr>
            <a:xfrm>
              <a:off x="4422325" y="1150100"/>
              <a:ext cx="55475" cy="116650"/>
            </a:xfrm>
            <a:custGeom>
              <a:avLst/>
              <a:gdLst/>
              <a:ahLst/>
              <a:cxnLst/>
              <a:rect l="l" t="t" r="r" b="b"/>
              <a:pathLst>
                <a:path w="2219" h="4666" extrusionOk="0">
                  <a:moveTo>
                    <a:pt x="1642" y="1"/>
                  </a:moveTo>
                  <a:cubicBezTo>
                    <a:pt x="1310" y="1"/>
                    <a:pt x="903" y="206"/>
                    <a:pt x="611" y="1034"/>
                  </a:cubicBezTo>
                  <a:cubicBezTo>
                    <a:pt x="1" y="2641"/>
                    <a:pt x="997" y="4666"/>
                    <a:pt x="997" y="4666"/>
                  </a:cubicBezTo>
                  <a:lnTo>
                    <a:pt x="2026" y="2544"/>
                  </a:lnTo>
                  <a:lnTo>
                    <a:pt x="2218" y="198"/>
                  </a:lnTo>
                  <a:cubicBezTo>
                    <a:pt x="2218" y="198"/>
                    <a:pt x="1966" y="1"/>
                    <a:pt x="16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9" name="Google Shape;1999;p52"/>
            <p:cNvSpPr/>
            <p:nvPr/>
          </p:nvSpPr>
          <p:spPr>
            <a:xfrm>
              <a:off x="4425550" y="1143775"/>
              <a:ext cx="59475" cy="129425"/>
            </a:xfrm>
            <a:custGeom>
              <a:avLst/>
              <a:gdLst/>
              <a:ahLst/>
              <a:cxnLst/>
              <a:rect l="l" t="t" r="r" b="b"/>
              <a:pathLst>
                <a:path w="2379" h="5177" extrusionOk="0">
                  <a:moveTo>
                    <a:pt x="1511" y="1"/>
                  </a:moveTo>
                  <a:cubicBezTo>
                    <a:pt x="1286" y="1"/>
                    <a:pt x="1029" y="65"/>
                    <a:pt x="804" y="258"/>
                  </a:cubicBezTo>
                  <a:cubicBezTo>
                    <a:pt x="579" y="451"/>
                    <a:pt x="386" y="740"/>
                    <a:pt x="225" y="1190"/>
                  </a:cubicBezTo>
                  <a:cubicBezTo>
                    <a:pt x="64" y="1608"/>
                    <a:pt x="0" y="2026"/>
                    <a:pt x="0" y="2444"/>
                  </a:cubicBezTo>
                  <a:cubicBezTo>
                    <a:pt x="0" y="3794"/>
                    <a:pt x="611" y="5015"/>
                    <a:pt x="643" y="5048"/>
                  </a:cubicBezTo>
                  <a:cubicBezTo>
                    <a:pt x="675" y="5144"/>
                    <a:pt x="772" y="5176"/>
                    <a:pt x="868" y="5176"/>
                  </a:cubicBezTo>
                  <a:cubicBezTo>
                    <a:pt x="964" y="5176"/>
                    <a:pt x="1061" y="5144"/>
                    <a:pt x="1125" y="5048"/>
                  </a:cubicBezTo>
                  <a:lnTo>
                    <a:pt x="2122" y="2926"/>
                  </a:lnTo>
                  <a:cubicBezTo>
                    <a:pt x="2186" y="2765"/>
                    <a:pt x="2122" y="2605"/>
                    <a:pt x="1993" y="2540"/>
                  </a:cubicBezTo>
                  <a:cubicBezTo>
                    <a:pt x="1959" y="2523"/>
                    <a:pt x="1922" y="2515"/>
                    <a:pt x="1885" y="2515"/>
                  </a:cubicBezTo>
                  <a:cubicBezTo>
                    <a:pt x="1785" y="2515"/>
                    <a:pt x="1687" y="2575"/>
                    <a:pt x="1639" y="2669"/>
                  </a:cubicBezTo>
                  <a:lnTo>
                    <a:pt x="899" y="4268"/>
                  </a:lnTo>
                  <a:lnTo>
                    <a:pt x="899" y="4268"/>
                  </a:lnTo>
                  <a:cubicBezTo>
                    <a:pt x="739" y="3818"/>
                    <a:pt x="547" y="3138"/>
                    <a:pt x="547" y="2444"/>
                  </a:cubicBezTo>
                  <a:cubicBezTo>
                    <a:pt x="547" y="2058"/>
                    <a:pt x="579" y="1705"/>
                    <a:pt x="707" y="1383"/>
                  </a:cubicBezTo>
                  <a:cubicBezTo>
                    <a:pt x="868" y="997"/>
                    <a:pt x="1029" y="772"/>
                    <a:pt x="1157" y="676"/>
                  </a:cubicBezTo>
                  <a:cubicBezTo>
                    <a:pt x="1286" y="547"/>
                    <a:pt x="1382" y="547"/>
                    <a:pt x="1511" y="547"/>
                  </a:cubicBezTo>
                  <a:cubicBezTo>
                    <a:pt x="1529" y="541"/>
                    <a:pt x="1549" y="539"/>
                    <a:pt x="1569" y="539"/>
                  </a:cubicBezTo>
                  <a:cubicBezTo>
                    <a:pt x="1654" y="539"/>
                    <a:pt x="1748" y="586"/>
                    <a:pt x="1800" y="612"/>
                  </a:cubicBezTo>
                  <a:lnTo>
                    <a:pt x="1897" y="644"/>
                  </a:lnTo>
                  <a:lnTo>
                    <a:pt x="1929" y="676"/>
                  </a:lnTo>
                  <a:cubicBezTo>
                    <a:pt x="1969" y="716"/>
                    <a:pt x="2026" y="734"/>
                    <a:pt x="2084" y="734"/>
                  </a:cubicBezTo>
                  <a:cubicBezTo>
                    <a:pt x="2164" y="734"/>
                    <a:pt x="2245" y="700"/>
                    <a:pt x="2282" y="644"/>
                  </a:cubicBezTo>
                  <a:cubicBezTo>
                    <a:pt x="2379" y="515"/>
                    <a:pt x="2379" y="354"/>
                    <a:pt x="2250" y="258"/>
                  </a:cubicBezTo>
                  <a:cubicBezTo>
                    <a:pt x="2218" y="258"/>
                    <a:pt x="19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0" name="Google Shape;2000;p52"/>
            <p:cNvSpPr/>
            <p:nvPr/>
          </p:nvSpPr>
          <p:spPr>
            <a:xfrm>
              <a:off x="4469750" y="1442050"/>
              <a:ext cx="140350" cy="85950"/>
            </a:xfrm>
            <a:custGeom>
              <a:avLst/>
              <a:gdLst/>
              <a:ahLst/>
              <a:cxnLst/>
              <a:rect l="l" t="t" r="r" b="b"/>
              <a:pathLst>
                <a:path w="5614" h="3438" extrusionOk="0">
                  <a:moveTo>
                    <a:pt x="5483" y="0"/>
                  </a:moveTo>
                  <a:cubicBezTo>
                    <a:pt x="4710" y="0"/>
                    <a:pt x="321" y="2117"/>
                    <a:pt x="321" y="2117"/>
                  </a:cubicBezTo>
                  <a:cubicBezTo>
                    <a:pt x="321" y="2117"/>
                    <a:pt x="0" y="3338"/>
                    <a:pt x="1318" y="3435"/>
                  </a:cubicBezTo>
                  <a:cubicBezTo>
                    <a:pt x="1340" y="3437"/>
                    <a:pt x="1362" y="3437"/>
                    <a:pt x="1385" y="3437"/>
                  </a:cubicBezTo>
                  <a:cubicBezTo>
                    <a:pt x="2728" y="3437"/>
                    <a:pt x="5404" y="692"/>
                    <a:pt x="5593" y="92"/>
                  </a:cubicBezTo>
                  <a:cubicBezTo>
                    <a:pt x="5613" y="28"/>
                    <a:pt x="5572" y="0"/>
                    <a:pt x="54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1" name="Google Shape;2001;p52"/>
            <p:cNvSpPr/>
            <p:nvPr/>
          </p:nvSpPr>
          <p:spPr>
            <a:xfrm>
              <a:off x="4470550" y="1435500"/>
              <a:ext cx="145475" cy="98875"/>
            </a:xfrm>
            <a:custGeom>
              <a:avLst/>
              <a:gdLst/>
              <a:ahLst/>
              <a:cxnLst/>
              <a:rect l="l" t="t" r="r" b="b"/>
              <a:pathLst>
                <a:path w="5819" h="3955" extrusionOk="0">
                  <a:moveTo>
                    <a:pt x="5072" y="614"/>
                  </a:moveTo>
                  <a:cubicBezTo>
                    <a:pt x="4748" y="1047"/>
                    <a:pt x="4092" y="1750"/>
                    <a:pt x="3407" y="2315"/>
                  </a:cubicBezTo>
                  <a:cubicBezTo>
                    <a:pt x="3022" y="2636"/>
                    <a:pt x="2636" y="2925"/>
                    <a:pt x="2282" y="3118"/>
                  </a:cubicBezTo>
                  <a:cubicBezTo>
                    <a:pt x="1937" y="3291"/>
                    <a:pt x="1642" y="3413"/>
                    <a:pt x="1446" y="3413"/>
                  </a:cubicBezTo>
                  <a:cubicBezTo>
                    <a:pt x="1424" y="3413"/>
                    <a:pt x="1402" y="3411"/>
                    <a:pt x="1382" y="3408"/>
                  </a:cubicBezTo>
                  <a:lnTo>
                    <a:pt x="1318" y="3408"/>
                  </a:lnTo>
                  <a:cubicBezTo>
                    <a:pt x="932" y="3375"/>
                    <a:pt x="772" y="3247"/>
                    <a:pt x="643" y="3118"/>
                  </a:cubicBezTo>
                  <a:cubicBezTo>
                    <a:pt x="547" y="2990"/>
                    <a:pt x="514" y="2797"/>
                    <a:pt x="514" y="2668"/>
                  </a:cubicBezTo>
                  <a:cubicBezTo>
                    <a:pt x="514" y="2623"/>
                    <a:pt x="530" y="2578"/>
                    <a:pt x="540" y="2544"/>
                  </a:cubicBezTo>
                  <a:lnTo>
                    <a:pt x="540" y="2544"/>
                  </a:lnTo>
                  <a:cubicBezTo>
                    <a:pt x="654" y="2489"/>
                    <a:pt x="846" y="2397"/>
                    <a:pt x="1093" y="2283"/>
                  </a:cubicBezTo>
                  <a:cubicBezTo>
                    <a:pt x="1736" y="1993"/>
                    <a:pt x="2700" y="1543"/>
                    <a:pt x="3568" y="1158"/>
                  </a:cubicBezTo>
                  <a:cubicBezTo>
                    <a:pt x="4018" y="997"/>
                    <a:pt x="4436" y="804"/>
                    <a:pt x="4790" y="707"/>
                  </a:cubicBezTo>
                  <a:cubicBezTo>
                    <a:pt x="4894" y="666"/>
                    <a:pt x="4985" y="637"/>
                    <a:pt x="5072" y="614"/>
                  </a:cubicBezTo>
                  <a:close/>
                  <a:moveTo>
                    <a:pt x="5433" y="0"/>
                  </a:moveTo>
                  <a:cubicBezTo>
                    <a:pt x="5304" y="0"/>
                    <a:pt x="5143" y="32"/>
                    <a:pt x="4918" y="97"/>
                  </a:cubicBezTo>
                  <a:cubicBezTo>
                    <a:pt x="4211" y="290"/>
                    <a:pt x="3054" y="804"/>
                    <a:pt x="2025" y="1254"/>
                  </a:cubicBezTo>
                  <a:cubicBezTo>
                    <a:pt x="1029" y="1736"/>
                    <a:pt x="161" y="2122"/>
                    <a:pt x="161" y="2122"/>
                  </a:cubicBezTo>
                  <a:cubicBezTo>
                    <a:pt x="97" y="2154"/>
                    <a:pt x="32" y="2218"/>
                    <a:pt x="32" y="2315"/>
                  </a:cubicBezTo>
                  <a:cubicBezTo>
                    <a:pt x="32" y="2315"/>
                    <a:pt x="0" y="2443"/>
                    <a:pt x="0" y="2668"/>
                  </a:cubicBezTo>
                  <a:cubicBezTo>
                    <a:pt x="0" y="2861"/>
                    <a:pt x="32" y="3183"/>
                    <a:pt x="225" y="3440"/>
                  </a:cubicBezTo>
                  <a:cubicBezTo>
                    <a:pt x="418" y="3729"/>
                    <a:pt x="772" y="3922"/>
                    <a:pt x="1286" y="3954"/>
                  </a:cubicBezTo>
                  <a:lnTo>
                    <a:pt x="1382" y="3954"/>
                  </a:lnTo>
                  <a:cubicBezTo>
                    <a:pt x="1800" y="3954"/>
                    <a:pt x="2250" y="3761"/>
                    <a:pt x="2700" y="3472"/>
                  </a:cubicBezTo>
                  <a:cubicBezTo>
                    <a:pt x="3375" y="3054"/>
                    <a:pt x="4115" y="2443"/>
                    <a:pt x="4693" y="1865"/>
                  </a:cubicBezTo>
                  <a:cubicBezTo>
                    <a:pt x="4983" y="1575"/>
                    <a:pt x="5240" y="1286"/>
                    <a:pt x="5433" y="1029"/>
                  </a:cubicBezTo>
                  <a:cubicBezTo>
                    <a:pt x="5625" y="804"/>
                    <a:pt x="5754" y="611"/>
                    <a:pt x="5818" y="418"/>
                  </a:cubicBezTo>
                  <a:lnTo>
                    <a:pt x="5818" y="322"/>
                  </a:lnTo>
                  <a:cubicBezTo>
                    <a:pt x="5818" y="257"/>
                    <a:pt x="5818" y="193"/>
                    <a:pt x="5786" y="129"/>
                  </a:cubicBezTo>
                  <a:cubicBezTo>
                    <a:pt x="5722" y="65"/>
                    <a:pt x="5658" y="32"/>
                    <a:pt x="55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2" name="Google Shape;2002;p52"/>
            <p:cNvSpPr/>
            <p:nvPr/>
          </p:nvSpPr>
          <p:spPr>
            <a:xfrm>
              <a:off x="4434375" y="979525"/>
              <a:ext cx="393000" cy="529650"/>
            </a:xfrm>
            <a:custGeom>
              <a:avLst/>
              <a:gdLst/>
              <a:ahLst/>
              <a:cxnLst/>
              <a:rect l="l" t="t" r="r" b="b"/>
              <a:pathLst>
                <a:path w="15720" h="21186" extrusionOk="0">
                  <a:moveTo>
                    <a:pt x="9216" y="1"/>
                  </a:moveTo>
                  <a:cubicBezTo>
                    <a:pt x="8300" y="1"/>
                    <a:pt x="7368" y="253"/>
                    <a:pt x="6494" y="849"/>
                  </a:cubicBezTo>
                  <a:cubicBezTo>
                    <a:pt x="6494" y="849"/>
                    <a:pt x="2958" y="2489"/>
                    <a:pt x="2154" y="4996"/>
                  </a:cubicBezTo>
                  <a:cubicBezTo>
                    <a:pt x="1319" y="7535"/>
                    <a:pt x="1" y="12710"/>
                    <a:pt x="1" y="14639"/>
                  </a:cubicBezTo>
                  <a:cubicBezTo>
                    <a:pt x="1" y="16568"/>
                    <a:pt x="611" y="20522"/>
                    <a:pt x="1929" y="21100"/>
                  </a:cubicBezTo>
                  <a:cubicBezTo>
                    <a:pt x="2056" y="21159"/>
                    <a:pt x="2211" y="21186"/>
                    <a:pt x="2389" y="21186"/>
                  </a:cubicBezTo>
                  <a:cubicBezTo>
                    <a:pt x="4059" y="21186"/>
                    <a:pt x="7736" y="18805"/>
                    <a:pt x="8840" y="18079"/>
                  </a:cubicBezTo>
                  <a:cubicBezTo>
                    <a:pt x="10030" y="17275"/>
                    <a:pt x="11444" y="14125"/>
                    <a:pt x="12987" y="12293"/>
                  </a:cubicBezTo>
                  <a:cubicBezTo>
                    <a:pt x="14498" y="10492"/>
                    <a:pt x="15719" y="7149"/>
                    <a:pt x="15109" y="4417"/>
                  </a:cubicBezTo>
                  <a:cubicBezTo>
                    <a:pt x="14649" y="2336"/>
                    <a:pt x="12004" y="1"/>
                    <a:pt x="92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3" name="Google Shape;2003;p52"/>
            <p:cNvSpPr/>
            <p:nvPr/>
          </p:nvSpPr>
          <p:spPr>
            <a:xfrm>
              <a:off x="4427950" y="972625"/>
              <a:ext cx="394600" cy="543250"/>
            </a:xfrm>
            <a:custGeom>
              <a:avLst/>
              <a:gdLst/>
              <a:ahLst/>
              <a:cxnLst/>
              <a:rect l="l" t="t" r="r" b="b"/>
              <a:pathLst>
                <a:path w="15784" h="21730" extrusionOk="0">
                  <a:moveTo>
                    <a:pt x="9483" y="547"/>
                  </a:moveTo>
                  <a:cubicBezTo>
                    <a:pt x="10801" y="547"/>
                    <a:pt x="12119" y="1093"/>
                    <a:pt x="13115" y="1929"/>
                  </a:cubicBezTo>
                  <a:cubicBezTo>
                    <a:pt x="14144" y="2732"/>
                    <a:pt x="14883" y="3793"/>
                    <a:pt x="15108" y="4725"/>
                  </a:cubicBezTo>
                  <a:cubicBezTo>
                    <a:pt x="15205" y="5207"/>
                    <a:pt x="15269" y="5690"/>
                    <a:pt x="15269" y="6204"/>
                  </a:cubicBezTo>
                  <a:cubicBezTo>
                    <a:pt x="15269" y="8486"/>
                    <a:pt x="14240" y="10961"/>
                    <a:pt x="13019" y="12408"/>
                  </a:cubicBezTo>
                  <a:cubicBezTo>
                    <a:pt x="12248" y="13340"/>
                    <a:pt x="11508" y="14594"/>
                    <a:pt x="10833" y="15719"/>
                  </a:cubicBezTo>
                  <a:cubicBezTo>
                    <a:pt x="10126" y="16812"/>
                    <a:pt x="9451" y="17776"/>
                    <a:pt x="8937" y="18130"/>
                  </a:cubicBezTo>
                  <a:cubicBezTo>
                    <a:pt x="8390" y="18483"/>
                    <a:pt x="7201" y="19287"/>
                    <a:pt x="5947" y="19962"/>
                  </a:cubicBezTo>
                  <a:cubicBezTo>
                    <a:pt x="5337" y="20283"/>
                    <a:pt x="4694" y="20605"/>
                    <a:pt x="4115" y="20830"/>
                  </a:cubicBezTo>
                  <a:cubicBezTo>
                    <a:pt x="3536" y="21087"/>
                    <a:pt x="2990" y="21215"/>
                    <a:pt x="2636" y="21215"/>
                  </a:cubicBezTo>
                  <a:cubicBezTo>
                    <a:pt x="2508" y="21215"/>
                    <a:pt x="2379" y="21183"/>
                    <a:pt x="2315" y="21151"/>
                  </a:cubicBezTo>
                  <a:cubicBezTo>
                    <a:pt x="2058" y="21055"/>
                    <a:pt x="1801" y="20733"/>
                    <a:pt x="1576" y="20283"/>
                  </a:cubicBezTo>
                  <a:cubicBezTo>
                    <a:pt x="1222" y="19576"/>
                    <a:pt x="965" y="18580"/>
                    <a:pt x="804" y="17615"/>
                  </a:cubicBezTo>
                  <a:cubicBezTo>
                    <a:pt x="611" y="16619"/>
                    <a:pt x="547" y="15622"/>
                    <a:pt x="547" y="14915"/>
                  </a:cubicBezTo>
                  <a:cubicBezTo>
                    <a:pt x="547" y="14015"/>
                    <a:pt x="868" y="12215"/>
                    <a:pt x="1286" y="10383"/>
                  </a:cubicBezTo>
                  <a:cubicBezTo>
                    <a:pt x="1704" y="8551"/>
                    <a:pt x="2251" y="6622"/>
                    <a:pt x="2636" y="5368"/>
                  </a:cubicBezTo>
                  <a:cubicBezTo>
                    <a:pt x="3022" y="4179"/>
                    <a:pt x="4083" y="3182"/>
                    <a:pt x="5047" y="2475"/>
                  </a:cubicBezTo>
                  <a:cubicBezTo>
                    <a:pt x="5529" y="2122"/>
                    <a:pt x="5979" y="1832"/>
                    <a:pt x="6301" y="1672"/>
                  </a:cubicBezTo>
                  <a:cubicBezTo>
                    <a:pt x="6494" y="1575"/>
                    <a:pt x="6622" y="1511"/>
                    <a:pt x="6719" y="1447"/>
                  </a:cubicBezTo>
                  <a:lnTo>
                    <a:pt x="6815" y="1382"/>
                  </a:lnTo>
                  <a:lnTo>
                    <a:pt x="6879" y="1382"/>
                  </a:lnTo>
                  <a:lnTo>
                    <a:pt x="6912" y="1350"/>
                  </a:lnTo>
                  <a:cubicBezTo>
                    <a:pt x="7747" y="772"/>
                    <a:pt x="8615" y="547"/>
                    <a:pt x="9483" y="547"/>
                  </a:cubicBezTo>
                  <a:close/>
                  <a:moveTo>
                    <a:pt x="9483" y="0"/>
                  </a:moveTo>
                  <a:cubicBezTo>
                    <a:pt x="8519" y="0"/>
                    <a:pt x="7522" y="289"/>
                    <a:pt x="6590" y="900"/>
                  </a:cubicBezTo>
                  <a:lnTo>
                    <a:pt x="6604" y="919"/>
                  </a:lnTo>
                  <a:lnTo>
                    <a:pt x="6604" y="919"/>
                  </a:lnTo>
                  <a:cubicBezTo>
                    <a:pt x="6397" y="1009"/>
                    <a:pt x="5599" y="1410"/>
                    <a:pt x="4726" y="2057"/>
                  </a:cubicBezTo>
                  <a:cubicBezTo>
                    <a:pt x="3697" y="2797"/>
                    <a:pt x="2572" y="3857"/>
                    <a:pt x="2154" y="5207"/>
                  </a:cubicBezTo>
                  <a:cubicBezTo>
                    <a:pt x="1736" y="6493"/>
                    <a:pt x="1190" y="8422"/>
                    <a:pt x="772" y="10254"/>
                  </a:cubicBezTo>
                  <a:cubicBezTo>
                    <a:pt x="322" y="12119"/>
                    <a:pt x="1" y="13886"/>
                    <a:pt x="1" y="14915"/>
                  </a:cubicBezTo>
                  <a:cubicBezTo>
                    <a:pt x="1" y="15912"/>
                    <a:pt x="161" y="17390"/>
                    <a:pt x="483" y="18708"/>
                  </a:cubicBezTo>
                  <a:cubicBezTo>
                    <a:pt x="643" y="19383"/>
                    <a:pt x="836" y="19994"/>
                    <a:pt x="1093" y="20508"/>
                  </a:cubicBezTo>
                  <a:cubicBezTo>
                    <a:pt x="1351" y="21023"/>
                    <a:pt x="1672" y="21440"/>
                    <a:pt x="2090" y="21633"/>
                  </a:cubicBezTo>
                  <a:cubicBezTo>
                    <a:pt x="2251" y="21730"/>
                    <a:pt x="2444" y="21730"/>
                    <a:pt x="2636" y="21730"/>
                  </a:cubicBezTo>
                  <a:cubicBezTo>
                    <a:pt x="3119" y="21730"/>
                    <a:pt x="3697" y="21569"/>
                    <a:pt x="4308" y="21344"/>
                  </a:cubicBezTo>
                  <a:cubicBezTo>
                    <a:pt x="6140" y="20605"/>
                    <a:pt x="8390" y="19126"/>
                    <a:pt x="9226" y="18580"/>
                  </a:cubicBezTo>
                  <a:cubicBezTo>
                    <a:pt x="9933" y="18097"/>
                    <a:pt x="10576" y="17101"/>
                    <a:pt x="11283" y="15976"/>
                  </a:cubicBezTo>
                  <a:cubicBezTo>
                    <a:pt x="11958" y="14883"/>
                    <a:pt x="12698" y="13629"/>
                    <a:pt x="13437" y="12761"/>
                  </a:cubicBezTo>
                  <a:cubicBezTo>
                    <a:pt x="14723" y="11186"/>
                    <a:pt x="15783" y="8647"/>
                    <a:pt x="15783" y="6204"/>
                  </a:cubicBezTo>
                  <a:cubicBezTo>
                    <a:pt x="15783" y="5658"/>
                    <a:pt x="15751" y="5143"/>
                    <a:pt x="15623" y="4629"/>
                  </a:cubicBezTo>
                  <a:cubicBezTo>
                    <a:pt x="15366" y="3504"/>
                    <a:pt x="14562" y="2379"/>
                    <a:pt x="13469" y="1511"/>
                  </a:cubicBezTo>
                  <a:cubicBezTo>
                    <a:pt x="12344" y="611"/>
                    <a:pt x="10962" y="0"/>
                    <a:pt x="94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4" name="Google Shape;2004;p52"/>
            <p:cNvSpPr/>
            <p:nvPr/>
          </p:nvSpPr>
          <p:spPr>
            <a:xfrm>
              <a:off x="4455275" y="979525"/>
              <a:ext cx="372100" cy="369200"/>
            </a:xfrm>
            <a:custGeom>
              <a:avLst/>
              <a:gdLst/>
              <a:ahLst/>
              <a:cxnLst/>
              <a:rect l="l" t="t" r="r" b="b"/>
              <a:pathLst>
                <a:path w="14884" h="14768" extrusionOk="0">
                  <a:moveTo>
                    <a:pt x="8380" y="1"/>
                  </a:moveTo>
                  <a:cubicBezTo>
                    <a:pt x="7464" y="1"/>
                    <a:pt x="6532" y="253"/>
                    <a:pt x="5658" y="849"/>
                  </a:cubicBezTo>
                  <a:cubicBezTo>
                    <a:pt x="5658" y="849"/>
                    <a:pt x="2122" y="2489"/>
                    <a:pt x="1318" y="4996"/>
                  </a:cubicBezTo>
                  <a:cubicBezTo>
                    <a:pt x="933" y="6217"/>
                    <a:pt x="418" y="8017"/>
                    <a:pt x="0" y="9785"/>
                  </a:cubicBezTo>
                  <a:cubicBezTo>
                    <a:pt x="708" y="8692"/>
                    <a:pt x="1833" y="6860"/>
                    <a:pt x="1897" y="6442"/>
                  </a:cubicBezTo>
                  <a:cubicBezTo>
                    <a:pt x="2026" y="5832"/>
                    <a:pt x="2026" y="5735"/>
                    <a:pt x="2733" y="5735"/>
                  </a:cubicBezTo>
                  <a:cubicBezTo>
                    <a:pt x="3440" y="5735"/>
                    <a:pt x="4758" y="7760"/>
                    <a:pt x="6558" y="8146"/>
                  </a:cubicBezTo>
                  <a:cubicBezTo>
                    <a:pt x="8390" y="8564"/>
                    <a:pt x="10833" y="8242"/>
                    <a:pt x="10833" y="9271"/>
                  </a:cubicBezTo>
                  <a:cubicBezTo>
                    <a:pt x="10833" y="10267"/>
                    <a:pt x="9419" y="11907"/>
                    <a:pt x="10319" y="12389"/>
                  </a:cubicBezTo>
                  <a:cubicBezTo>
                    <a:pt x="11026" y="12807"/>
                    <a:pt x="10383" y="14157"/>
                    <a:pt x="10447" y="14768"/>
                  </a:cubicBezTo>
                  <a:cubicBezTo>
                    <a:pt x="10994" y="13900"/>
                    <a:pt x="11572" y="13000"/>
                    <a:pt x="12151" y="12293"/>
                  </a:cubicBezTo>
                  <a:cubicBezTo>
                    <a:pt x="13662" y="10492"/>
                    <a:pt x="14883" y="7149"/>
                    <a:pt x="14273" y="4417"/>
                  </a:cubicBezTo>
                  <a:cubicBezTo>
                    <a:pt x="13813" y="2336"/>
                    <a:pt x="11168" y="1"/>
                    <a:pt x="83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5" name="Google Shape;2005;p52"/>
            <p:cNvSpPr/>
            <p:nvPr/>
          </p:nvSpPr>
          <p:spPr>
            <a:xfrm>
              <a:off x="4448050" y="972625"/>
              <a:ext cx="374500" cy="382750"/>
            </a:xfrm>
            <a:custGeom>
              <a:avLst/>
              <a:gdLst/>
              <a:ahLst/>
              <a:cxnLst/>
              <a:rect l="l" t="t" r="r" b="b"/>
              <a:pathLst>
                <a:path w="14980" h="15310" extrusionOk="0">
                  <a:moveTo>
                    <a:pt x="8679" y="547"/>
                  </a:moveTo>
                  <a:cubicBezTo>
                    <a:pt x="9997" y="547"/>
                    <a:pt x="11315" y="1093"/>
                    <a:pt x="12311" y="1929"/>
                  </a:cubicBezTo>
                  <a:cubicBezTo>
                    <a:pt x="13340" y="2732"/>
                    <a:pt x="14079" y="3793"/>
                    <a:pt x="14304" y="4725"/>
                  </a:cubicBezTo>
                  <a:cubicBezTo>
                    <a:pt x="14401" y="5207"/>
                    <a:pt x="14465" y="5690"/>
                    <a:pt x="14465" y="6204"/>
                  </a:cubicBezTo>
                  <a:cubicBezTo>
                    <a:pt x="14465" y="8486"/>
                    <a:pt x="13436" y="10961"/>
                    <a:pt x="12215" y="12408"/>
                  </a:cubicBezTo>
                  <a:cubicBezTo>
                    <a:pt x="11868" y="12832"/>
                    <a:pt x="11520" y="13327"/>
                    <a:pt x="11180" y="13842"/>
                  </a:cubicBezTo>
                  <a:lnTo>
                    <a:pt x="11180" y="13842"/>
                  </a:lnTo>
                  <a:cubicBezTo>
                    <a:pt x="11203" y="13696"/>
                    <a:pt x="11219" y="13546"/>
                    <a:pt x="11219" y="13404"/>
                  </a:cubicBezTo>
                  <a:cubicBezTo>
                    <a:pt x="11219" y="13244"/>
                    <a:pt x="11186" y="13051"/>
                    <a:pt x="11122" y="12890"/>
                  </a:cubicBezTo>
                  <a:cubicBezTo>
                    <a:pt x="11058" y="12697"/>
                    <a:pt x="10929" y="12536"/>
                    <a:pt x="10736" y="12440"/>
                  </a:cubicBezTo>
                  <a:cubicBezTo>
                    <a:pt x="10672" y="12408"/>
                    <a:pt x="10640" y="12376"/>
                    <a:pt x="10608" y="12311"/>
                  </a:cubicBezTo>
                  <a:cubicBezTo>
                    <a:pt x="10576" y="12279"/>
                    <a:pt x="10576" y="12215"/>
                    <a:pt x="10576" y="12151"/>
                  </a:cubicBezTo>
                  <a:cubicBezTo>
                    <a:pt x="10576" y="11894"/>
                    <a:pt x="10736" y="11411"/>
                    <a:pt x="10961" y="10961"/>
                  </a:cubicBezTo>
                  <a:cubicBezTo>
                    <a:pt x="11154" y="10511"/>
                    <a:pt x="11379" y="10029"/>
                    <a:pt x="11379" y="9547"/>
                  </a:cubicBezTo>
                  <a:cubicBezTo>
                    <a:pt x="11379" y="9354"/>
                    <a:pt x="11315" y="9193"/>
                    <a:pt x="11219" y="9065"/>
                  </a:cubicBezTo>
                  <a:cubicBezTo>
                    <a:pt x="11026" y="8808"/>
                    <a:pt x="10769" y="8711"/>
                    <a:pt x="10447" y="8615"/>
                  </a:cubicBezTo>
                  <a:cubicBezTo>
                    <a:pt x="9965" y="8486"/>
                    <a:pt x="9386" y="8454"/>
                    <a:pt x="8776" y="8390"/>
                  </a:cubicBezTo>
                  <a:cubicBezTo>
                    <a:pt x="8133" y="8358"/>
                    <a:pt x="7490" y="8293"/>
                    <a:pt x="6911" y="8165"/>
                  </a:cubicBezTo>
                  <a:cubicBezTo>
                    <a:pt x="6075" y="7972"/>
                    <a:pt x="5336" y="7393"/>
                    <a:pt x="4693" y="6847"/>
                  </a:cubicBezTo>
                  <a:cubicBezTo>
                    <a:pt x="4372" y="6590"/>
                    <a:pt x="4082" y="6300"/>
                    <a:pt x="3825" y="6108"/>
                  </a:cubicBezTo>
                  <a:cubicBezTo>
                    <a:pt x="3536" y="5915"/>
                    <a:pt x="3311" y="5722"/>
                    <a:pt x="3022" y="5722"/>
                  </a:cubicBezTo>
                  <a:cubicBezTo>
                    <a:pt x="2829" y="5722"/>
                    <a:pt x="2668" y="5722"/>
                    <a:pt x="2540" y="5754"/>
                  </a:cubicBezTo>
                  <a:cubicBezTo>
                    <a:pt x="2443" y="5786"/>
                    <a:pt x="2347" y="5818"/>
                    <a:pt x="2282" y="5850"/>
                  </a:cubicBezTo>
                  <a:cubicBezTo>
                    <a:pt x="2122" y="5947"/>
                    <a:pt x="2057" y="6108"/>
                    <a:pt x="2025" y="6236"/>
                  </a:cubicBezTo>
                  <a:cubicBezTo>
                    <a:pt x="1993" y="6365"/>
                    <a:pt x="1961" y="6493"/>
                    <a:pt x="1929" y="6654"/>
                  </a:cubicBezTo>
                  <a:cubicBezTo>
                    <a:pt x="1929" y="6686"/>
                    <a:pt x="1929" y="6750"/>
                    <a:pt x="1865" y="6815"/>
                  </a:cubicBezTo>
                  <a:cubicBezTo>
                    <a:pt x="1768" y="7104"/>
                    <a:pt x="1447" y="7650"/>
                    <a:pt x="1093" y="8229"/>
                  </a:cubicBezTo>
                  <a:cubicBezTo>
                    <a:pt x="1052" y="8303"/>
                    <a:pt x="1009" y="8377"/>
                    <a:pt x="966" y="8452"/>
                  </a:cubicBezTo>
                  <a:lnTo>
                    <a:pt x="966" y="8452"/>
                  </a:lnTo>
                  <a:cubicBezTo>
                    <a:pt x="1275" y="7276"/>
                    <a:pt x="1591" y="6180"/>
                    <a:pt x="1832" y="5368"/>
                  </a:cubicBezTo>
                  <a:cubicBezTo>
                    <a:pt x="2218" y="4179"/>
                    <a:pt x="3279" y="3182"/>
                    <a:pt x="4243" y="2475"/>
                  </a:cubicBezTo>
                  <a:cubicBezTo>
                    <a:pt x="4725" y="2122"/>
                    <a:pt x="5175" y="1832"/>
                    <a:pt x="5497" y="1672"/>
                  </a:cubicBezTo>
                  <a:cubicBezTo>
                    <a:pt x="5690" y="1575"/>
                    <a:pt x="5818" y="1511"/>
                    <a:pt x="5915" y="1447"/>
                  </a:cubicBezTo>
                  <a:lnTo>
                    <a:pt x="6011" y="1382"/>
                  </a:lnTo>
                  <a:lnTo>
                    <a:pt x="6075" y="1382"/>
                  </a:lnTo>
                  <a:lnTo>
                    <a:pt x="6108" y="1350"/>
                  </a:lnTo>
                  <a:cubicBezTo>
                    <a:pt x="6943" y="772"/>
                    <a:pt x="7811" y="547"/>
                    <a:pt x="8679" y="547"/>
                  </a:cubicBezTo>
                  <a:close/>
                  <a:moveTo>
                    <a:pt x="8679" y="0"/>
                  </a:moveTo>
                  <a:cubicBezTo>
                    <a:pt x="7715" y="0"/>
                    <a:pt x="6718" y="289"/>
                    <a:pt x="5786" y="900"/>
                  </a:cubicBezTo>
                  <a:lnTo>
                    <a:pt x="5800" y="919"/>
                  </a:lnTo>
                  <a:lnTo>
                    <a:pt x="5800" y="919"/>
                  </a:lnTo>
                  <a:cubicBezTo>
                    <a:pt x="5593" y="1009"/>
                    <a:pt x="4795" y="1410"/>
                    <a:pt x="3922" y="2057"/>
                  </a:cubicBezTo>
                  <a:cubicBezTo>
                    <a:pt x="2893" y="2797"/>
                    <a:pt x="1768" y="3857"/>
                    <a:pt x="1350" y="5207"/>
                  </a:cubicBezTo>
                  <a:cubicBezTo>
                    <a:pt x="964" y="6429"/>
                    <a:pt x="450" y="8229"/>
                    <a:pt x="32" y="9997"/>
                  </a:cubicBezTo>
                  <a:cubicBezTo>
                    <a:pt x="0" y="10126"/>
                    <a:pt x="64" y="10254"/>
                    <a:pt x="193" y="10286"/>
                  </a:cubicBezTo>
                  <a:cubicBezTo>
                    <a:pt x="236" y="10308"/>
                    <a:pt x="279" y="10318"/>
                    <a:pt x="319" y="10318"/>
                  </a:cubicBezTo>
                  <a:cubicBezTo>
                    <a:pt x="400" y="10318"/>
                    <a:pt x="472" y="10276"/>
                    <a:pt x="514" y="10190"/>
                  </a:cubicBezTo>
                  <a:cubicBezTo>
                    <a:pt x="868" y="9643"/>
                    <a:pt x="1318" y="8904"/>
                    <a:pt x="1704" y="8261"/>
                  </a:cubicBezTo>
                  <a:cubicBezTo>
                    <a:pt x="1897" y="7940"/>
                    <a:pt x="2090" y="7618"/>
                    <a:pt x="2218" y="7361"/>
                  </a:cubicBezTo>
                  <a:cubicBezTo>
                    <a:pt x="2282" y="7233"/>
                    <a:pt x="2315" y="7136"/>
                    <a:pt x="2379" y="7040"/>
                  </a:cubicBezTo>
                  <a:cubicBezTo>
                    <a:pt x="2411" y="6911"/>
                    <a:pt x="2443" y="6847"/>
                    <a:pt x="2475" y="6750"/>
                  </a:cubicBezTo>
                  <a:cubicBezTo>
                    <a:pt x="2475" y="6590"/>
                    <a:pt x="2507" y="6493"/>
                    <a:pt x="2540" y="6397"/>
                  </a:cubicBezTo>
                  <a:cubicBezTo>
                    <a:pt x="2540" y="6365"/>
                    <a:pt x="2572" y="6333"/>
                    <a:pt x="2572" y="6300"/>
                  </a:cubicBezTo>
                  <a:lnTo>
                    <a:pt x="2636" y="6300"/>
                  </a:lnTo>
                  <a:cubicBezTo>
                    <a:pt x="2700" y="6268"/>
                    <a:pt x="2829" y="6268"/>
                    <a:pt x="3022" y="6268"/>
                  </a:cubicBezTo>
                  <a:cubicBezTo>
                    <a:pt x="3054" y="6268"/>
                    <a:pt x="3247" y="6333"/>
                    <a:pt x="3504" y="6525"/>
                  </a:cubicBezTo>
                  <a:cubicBezTo>
                    <a:pt x="3857" y="6815"/>
                    <a:pt x="4307" y="7265"/>
                    <a:pt x="4854" y="7683"/>
                  </a:cubicBezTo>
                  <a:cubicBezTo>
                    <a:pt x="5400" y="8133"/>
                    <a:pt x="6043" y="8518"/>
                    <a:pt x="6815" y="8679"/>
                  </a:cubicBezTo>
                  <a:cubicBezTo>
                    <a:pt x="7747" y="8904"/>
                    <a:pt x="8808" y="8936"/>
                    <a:pt x="9643" y="9033"/>
                  </a:cubicBezTo>
                  <a:cubicBezTo>
                    <a:pt x="10061" y="9065"/>
                    <a:pt x="10383" y="9129"/>
                    <a:pt x="10608" y="9226"/>
                  </a:cubicBezTo>
                  <a:cubicBezTo>
                    <a:pt x="10704" y="9290"/>
                    <a:pt x="10769" y="9354"/>
                    <a:pt x="10801" y="9386"/>
                  </a:cubicBezTo>
                  <a:cubicBezTo>
                    <a:pt x="10833" y="9418"/>
                    <a:pt x="10833" y="9483"/>
                    <a:pt x="10833" y="9547"/>
                  </a:cubicBezTo>
                  <a:cubicBezTo>
                    <a:pt x="10865" y="9836"/>
                    <a:pt x="10672" y="10286"/>
                    <a:pt x="10447" y="10736"/>
                  </a:cubicBezTo>
                  <a:cubicBezTo>
                    <a:pt x="10254" y="11219"/>
                    <a:pt x="10029" y="11669"/>
                    <a:pt x="10029" y="12151"/>
                  </a:cubicBezTo>
                  <a:cubicBezTo>
                    <a:pt x="10029" y="12279"/>
                    <a:pt x="10061" y="12440"/>
                    <a:pt x="10126" y="12569"/>
                  </a:cubicBezTo>
                  <a:cubicBezTo>
                    <a:pt x="10222" y="12729"/>
                    <a:pt x="10318" y="12826"/>
                    <a:pt x="10479" y="12922"/>
                  </a:cubicBezTo>
                  <a:cubicBezTo>
                    <a:pt x="10544" y="12954"/>
                    <a:pt x="10576" y="13019"/>
                    <a:pt x="10640" y="13083"/>
                  </a:cubicBezTo>
                  <a:cubicBezTo>
                    <a:pt x="10672" y="13179"/>
                    <a:pt x="10672" y="13276"/>
                    <a:pt x="10672" y="13404"/>
                  </a:cubicBezTo>
                  <a:cubicBezTo>
                    <a:pt x="10672" y="13629"/>
                    <a:pt x="10640" y="13919"/>
                    <a:pt x="10576" y="14176"/>
                  </a:cubicBezTo>
                  <a:cubicBezTo>
                    <a:pt x="10511" y="14433"/>
                    <a:pt x="10479" y="14690"/>
                    <a:pt x="10479" y="14947"/>
                  </a:cubicBezTo>
                  <a:cubicBezTo>
                    <a:pt x="10479" y="14979"/>
                    <a:pt x="10479" y="15044"/>
                    <a:pt x="10479" y="15076"/>
                  </a:cubicBezTo>
                  <a:cubicBezTo>
                    <a:pt x="10511" y="15204"/>
                    <a:pt x="10576" y="15269"/>
                    <a:pt x="10704" y="15301"/>
                  </a:cubicBezTo>
                  <a:cubicBezTo>
                    <a:pt x="10721" y="15307"/>
                    <a:pt x="10738" y="15309"/>
                    <a:pt x="10755" y="15309"/>
                  </a:cubicBezTo>
                  <a:cubicBezTo>
                    <a:pt x="10834" y="15309"/>
                    <a:pt x="10908" y="15252"/>
                    <a:pt x="10961" y="15172"/>
                  </a:cubicBezTo>
                  <a:cubicBezTo>
                    <a:pt x="11508" y="14304"/>
                    <a:pt x="12086" y="13436"/>
                    <a:pt x="12633" y="12761"/>
                  </a:cubicBezTo>
                  <a:cubicBezTo>
                    <a:pt x="13919" y="11186"/>
                    <a:pt x="14979" y="8647"/>
                    <a:pt x="14979" y="6204"/>
                  </a:cubicBezTo>
                  <a:cubicBezTo>
                    <a:pt x="14979" y="5658"/>
                    <a:pt x="14947" y="5143"/>
                    <a:pt x="14819" y="4629"/>
                  </a:cubicBezTo>
                  <a:cubicBezTo>
                    <a:pt x="14562" y="3504"/>
                    <a:pt x="13758" y="2379"/>
                    <a:pt x="12665" y="1511"/>
                  </a:cubicBezTo>
                  <a:cubicBezTo>
                    <a:pt x="11540" y="611"/>
                    <a:pt x="10158" y="0"/>
                    <a:pt x="86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6" name="Google Shape;2006;p52"/>
            <p:cNvSpPr/>
            <p:nvPr/>
          </p:nvSpPr>
          <p:spPr>
            <a:xfrm>
              <a:off x="4414300" y="1239600"/>
              <a:ext cx="283700" cy="158775"/>
            </a:xfrm>
            <a:custGeom>
              <a:avLst/>
              <a:gdLst/>
              <a:ahLst/>
              <a:cxnLst/>
              <a:rect l="l" t="t" r="r" b="b"/>
              <a:pathLst>
                <a:path w="11348" h="6351" extrusionOk="0">
                  <a:moveTo>
                    <a:pt x="1289" y="0"/>
                  </a:moveTo>
                  <a:cubicBezTo>
                    <a:pt x="777" y="0"/>
                    <a:pt x="292" y="174"/>
                    <a:pt x="193" y="797"/>
                  </a:cubicBezTo>
                  <a:cubicBezTo>
                    <a:pt x="0" y="2211"/>
                    <a:pt x="1414" y="4236"/>
                    <a:pt x="2732" y="4236"/>
                  </a:cubicBezTo>
                  <a:cubicBezTo>
                    <a:pt x="4004" y="4236"/>
                    <a:pt x="4527" y="3010"/>
                    <a:pt x="5198" y="3010"/>
                  </a:cubicBezTo>
                  <a:cubicBezTo>
                    <a:pt x="5222" y="3010"/>
                    <a:pt x="5247" y="3011"/>
                    <a:pt x="5272" y="3015"/>
                  </a:cubicBezTo>
                  <a:cubicBezTo>
                    <a:pt x="5979" y="3111"/>
                    <a:pt x="5690" y="5650"/>
                    <a:pt x="6879" y="6165"/>
                  </a:cubicBezTo>
                  <a:cubicBezTo>
                    <a:pt x="7198" y="6291"/>
                    <a:pt x="7572" y="6351"/>
                    <a:pt x="7962" y="6351"/>
                  </a:cubicBezTo>
                  <a:cubicBezTo>
                    <a:pt x="9063" y="6351"/>
                    <a:pt x="10285" y="5871"/>
                    <a:pt x="10736" y="5040"/>
                  </a:cubicBezTo>
                  <a:cubicBezTo>
                    <a:pt x="11347" y="3915"/>
                    <a:pt x="9643" y="3207"/>
                    <a:pt x="7908" y="2597"/>
                  </a:cubicBezTo>
                  <a:cubicBezTo>
                    <a:pt x="6172" y="1986"/>
                    <a:pt x="2636" y="282"/>
                    <a:pt x="2636" y="282"/>
                  </a:cubicBezTo>
                  <a:cubicBezTo>
                    <a:pt x="2636" y="282"/>
                    <a:pt x="1940" y="0"/>
                    <a:pt x="12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7" name="Google Shape;2007;p52"/>
            <p:cNvSpPr/>
            <p:nvPr/>
          </p:nvSpPr>
          <p:spPr>
            <a:xfrm>
              <a:off x="4412675" y="1232975"/>
              <a:ext cx="279700" cy="172000"/>
            </a:xfrm>
            <a:custGeom>
              <a:avLst/>
              <a:gdLst/>
              <a:ahLst/>
              <a:cxnLst/>
              <a:rect l="l" t="t" r="r" b="b"/>
              <a:pathLst>
                <a:path w="11188" h="6880" extrusionOk="0">
                  <a:moveTo>
                    <a:pt x="1351" y="515"/>
                  </a:moveTo>
                  <a:cubicBezTo>
                    <a:pt x="1640" y="515"/>
                    <a:pt x="1962" y="579"/>
                    <a:pt x="2187" y="644"/>
                  </a:cubicBezTo>
                  <a:cubicBezTo>
                    <a:pt x="2315" y="708"/>
                    <a:pt x="2412" y="740"/>
                    <a:pt x="2508" y="740"/>
                  </a:cubicBezTo>
                  <a:lnTo>
                    <a:pt x="2572" y="772"/>
                  </a:lnTo>
                  <a:cubicBezTo>
                    <a:pt x="2572" y="772"/>
                    <a:pt x="2572" y="772"/>
                    <a:pt x="2572" y="772"/>
                  </a:cubicBezTo>
                  <a:lnTo>
                    <a:pt x="2572" y="772"/>
                  </a:lnTo>
                  <a:lnTo>
                    <a:pt x="2604" y="805"/>
                  </a:lnTo>
                  <a:lnTo>
                    <a:pt x="2610" y="789"/>
                  </a:lnTo>
                  <a:lnTo>
                    <a:pt x="2610" y="789"/>
                  </a:lnTo>
                  <a:cubicBezTo>
                    <a:pt x="2999" y="965"/>
                    <a:pt x="6239" y="2543"/>
                    <a:pt x="7876" y="3119"/>
                  </a:cubicBezTo>
                  <a:cubicBezTo>
                    <a:pt x="8615" y="3376"/>
                    <a:pt x="9355" y="3665"/>
                    <a:pt x="9869" y="3955"/>
                  </a:cubicBezTo>
                  <a:cubicBezTo>
                    <a:pt x="10126" y="4115"/>
                    <a:pt x="10351" y="4276"/>
                    <a:pt x="10480" y="4437"/>
                  </a:cubicBezTo>
                  <a:cubicBezTo>
                    <a:pt x="10608" y="4598"/>
                    <a:pt x="10673" y="4726"/>
                    <a:pt x="10673" y="4855"/>
                  </a:cubicBezTo>
                  <a:cubicBezTo>
                    <a:pt x="10673" y="4951"/>
                    <a:pt x="10641" y="5048"/>
                    <a:pt x="10576" y="5176"/>
                  </a:cubicBezTo>
                  <a:cubicBezTo>
                    <a:pt x="10383" y="5530"/>
                    <a:pt x="10030" y="5819"/>
                    <a:pt x="9548" y="6012"/>
                  </a:cubicBezTo>
                  <a:cubicBezTo>
                    <a:pt x="9098" y="6237"/>
                    <a:pt x="8551" y="6333"/>
                    <a:pt x="8037" y="6333"/>
                  </a:cubicBezTo>
                  <a:cubicBezTo>
                    <a:pt x="7683" y="6333"/>
                    <a:pt x="7330" y="6301"/>
                    <a:pt x="7073" y="6173"/>
                  </a:cubicBezTo>
                  <a:cubicBezTo>
                    <a:pt x="6848" y="6076"/>
                    <a:pt x="6655" y="5883"/>
                    <a:pt x="6526" y="5626"/>
                  </a:cubicBezTo>
                  <a:cubicBezTo>
                    <a:pt x="6333" y="5208"/>
                    <a:pt x="6205" y="4630"/>
                    <a:pt x="6108" y="4115"/>
                  </a:cubicBezTo>
                  <a:cubicBezTo>
                    <a:pt x="6044" y="3858"/>
                    <a:pt x="5980" y="3633"/>
                    <a:pt x="5883" y="3440"/>
                  </a:cubicBezTo>
                  <a:cubicBezTo>
                    <a:pt x="5851" y="3344"/>
                    <a:pt x="5787" y="3247"/>
                    <a:pt x="5690" y="3183"/>
                  </a:cubicBezTo>
                  <a:cubicBezTo>
                    <a:pt x="5626" y="3087"/>
                    <a:pt x="5497" y="3022"/>
                    <a:pt x="5369" y="3022"/>
                  </a:cubicBezTo>
                  <a:lnTo>
                    <a:pt x="5272" y="2990"/>
                  </a:lnTo>
                  <a:cubicBezTo>
                    <a:pt x="5015" y="3022"/>
                    <a:pt x="4790" y="3119"/>
                    <a:pt x="4630" y="3247"/>
                  </a:cubicBezTo>
                  <a:cubicBezTo>
                    <a:pt x="4340" y="3440"/>
                    <a:pt x="4083" y="3698"/>
                    <a:pt x="3794" y="3890"/>
                  </a:cubicBezTo>
                  <a:cubicBezTo>
                    <a:pt x="3537" y="4083"/>
                    <a:pt x="3215" y="4212"/>
                    <a:pt x="2797" y="4212"/>
                  </a:cubicBezTo>
                  <a:cubicBezTo>
                    <a:pt x="2779" y="4213"/>
                    <a:pt x="2760" y="4214"/>
                    <a:pt x="2741" y="4214"/>
                  </a:cubicBezTo>
                  <a:cubicBezTo>
                    <a:pt x="2270" y="4214"/>
                    <a:pt x="1719" y="3836"/>
                    <a:pt x="1287" y="3280"/>
                  </a:cubicBezTo>
                  <a:cubicBezTo>
                    <a:pt x="837" y="2701"/>
                    <a:pt x="515" y="1930"/>
                    <a:pt x="515" y="1319"/>
                  </a:cubicBezTo>
                  <a:cubicBezTo>
                    <a:pt x="515" y="1255"/>
                    <a:pt x="515" y="1158"/>
                    <a:pt x="547" y="1094"/>
                  </a:cubicBezTo>
                  <a:cubicBezTo>
                    <a:pt x="579" y="837"/>
                    <a:pt x="676" y="740"/>
                    <a:pt x="804" y="644"/>
                  </a:cubicBezTo>
                  <a:cubicBezTo>
                    <a:pt x="933" y="579"/>
                    <a:pt x="1126" y="515"/>
                    <a:pt x="1351" y="515"/>
                  </a:cubicBezTo>
                  <a:close/>
                  <a:moveTo>
                    <a:pt x="1351" y="1"/>
                  </a:moveTo>
                  <a:cubicBezTo>
                    <a:pt x="1062" y="1"/>
                    <a:pt x="772" y="33"/>
                    <a:pt x="515" y="194"/>
                  </a:cubicBezTo>
                  <a:cubicBezTo>
                    <a:pt x="258" y="354"/>
                    <a:pt x="65" y="644"/>
                    <a:pt x="1" y="997"/>
                  </a:cubicBezTo>
                  <a:cubicBezTo>
                    <a:pt x="1" y="1126"/>
                    <a:pt x="1" y="1222"/>
                    <a:pt x="1" y="1319"/>
                  </a:cubicBezTo>
                  <a:cubicBezTo>
                    <a:pt x="1" y="2122"/>
                    <a:pt x="354" y="2926"/>
                    <a:pt x="869" y="3601"/>
                  </a:cubicBezTo>
                  <a:cubicBezTo>
                    <a:pt x="1383" y="4244"/>
                    <a:pt x="2058" y="4758"/>
                    <a:pt x="2797" y="4758"/>
                  </a:cubicBezTo>
                  <a:cubicBezTo>
                    <a:pt x="3537" y="4758"/>
                    <a:pt x="4051" y="4405"/>
                    <a:pt x="4437" y="4083"/>
                  </a:cubicBezTo>
                  <a:cubicBezTo>
                    <a:pt x="4630" y="3923"/>
                    <a:pt x="4790" y="3794"/>
                    <a:pt x="4919" y="3698"/>
                  </a:cubicBezTo>
                  <a:cubicBezTo>
                    <a:pt x="5080" y="3569"/>
                    <a:pt x="5176" y="3537"/>
                    <a:pt x="5272" y="3537"/>
                  </a:cubicBezTo>
                  <a:lnTo>
                    <a:pt x="5305" y="3537"/>
                  </a:lnTo>
                  <a:lnTo>
                    <a:pt x="5337" y="3601"/>
                  </a:lnTo>
                  <a:cubicBezTo>
                    <a:pt x="5401" y="3665"/>
                    <a:pt x="5497" y="3858"/>
                    <a:pt x="5562" y="4115"/>
                  </a:cubicBezTo>
                  <a:cubicBezTo>
                    <a:pt x="5658" y="4533"/>
                    <a:pt x="5755" y="5048"/>
                    <a:pt x="5915" y="5530"/>
                  </a:cubicBezTo>
                  <a:cubicBezTo>
                    <a:pt x="6012" y="5755"/>
                    <a:pt x="6108" y="5980"/>
                    <a:pt x="6269" y="6173"/>
                  </a:cubicBezTo>
                  <a:cubicBezTo>
                    <a:pt x="6398" y="6398"/>
                    <a:pt x="6590" y="6558"/>
                    <a:pt x="6848" y="6655"/>
                  </a:cubicBezTo>
                  <a:cubicBezTo>
                    <a:pt x="7201" y="6816"/>
                    <a:pt x="7619" y="6880"/>
                    <a:pt x="8037" y="6880"/>
                  </a:cubicBezTo>
                  <a:cubicBezTo>
                    <a:pt x="8648" y="6880"/>
                    <a:pt x="9258" y="6751"/>
                    <a:pt x="9773" y="6526"/>
                  </a:cubicBezTo>
                  <a:cubicBezTo>
                    <a:pt x="10319" y="6269"/>
                    <a:pt x="10769" y="5915"/>
                    <a:pt x="11026" y="5433"/>
                  </a:cubicBezTo>
                  <a:lnTo>
                    <a:pt x="11058" y="5433"/>
                  </a:lnTo>
                  <a:cubicBezTo>
                    <a:pt x="11155" y="5240"/>
                    <a:pt x="11187" y="5048"/>
                    <a:pt x="11187" y="4855"/>
                  </a:cubicBezTo>
                  <a:cubicBezTo>
                    <a:pt x="11187" y="4565"/>
                    <a:pt x="11058" y="4308"/>
                    <a:pt x="10866" y="4083"/>
                  </a:cubicBezTo>
                  <a:cubicBezTo>
                    <a:pt x="10576" y="3762"/>
                    <a:pt x="10158" y="3505"/>
                    <a:pt x="9676" y="3247"/>
                  </a:cubicBezTo>
                  <a:cubicBezTo>
                    <a:pt x="9194" y="3022"/>
                    <a:pt x="8615" y="2830"/>
                    <a:pt x="8069" y="2637"/>
                  </a:cubicBezTo>
                  <a:cubicBezTo>
                    <a:pt x="7233" y="2315"/>
                    <a:pt x="5915" y="1737"/>
                    <a:pt x="4790" y="1222"/>
                  </a:cubicBezTo>
                  <a:cubicBezTo>
                    <a:pt x="4244" y="997"/>
                    <a:pt x="3762" y="740"/>
                    <a:pt x="3408" y="579"/>
                  </a:cubicBezTo>
                  <a:cubicBezTo>
                    <a:pt x="3055" y="419"/>
                    <a:pt x="2829" y="290"/>
                    <a:pt x="2829" y="290"/>
                  </a:cubicBezTo>
                  <a:lnTo>
                    <a:pt x="2797" y="290"/>
                  </a:lnTo>
                  <a:cubicBezTo>
                    <a:pt x="2797" y="290"/>
                    <a:pt x="2058" y="1"/>
                    <a:pt x="1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8" name="Google Shape;2008;p52"/>
            <p:cNvSpPr/>
            <p:nvPr/>
          </p:nvSpPr>
          <p:spPr>
            <a:xfrm>
              <a:off x="4690725" y="1282000"/>
              <a:ext cx="57900" cy="58700"/>
            </a:xfrm>
            <a:custGeom>
              <a:avLst/>
              <a:gdLst/>
              <a:ahLst/>
              <a:cxnLst/>
              <a:rect l="l" t="t" r="r" b="b"/>
              <a:pathLst>
                <a:path w="2316" h="2348" extrusionOk="0">
                  <a:moveTo>
                    <a:pt x="1" y="2347"/>
                  </a:moveTo>
                  <a:lnTo>
                    <a:pt x="2315" y="1"/>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9" name="Google Shape;2009;p52"/>
            <p:cNvSpPr/>
            <p:nvPr/>
          </p:nvSpPr>
          <p:spPr>
            <a:xfrm>
              <a:off x="4682700" y="1275375"/>
              <a:ext cx="73150" cy="71750"/>
            </a:xfrm>
            <a:custGeom>
              <a:avLst/>
              <a:gdLst/>
              <a:ahLst/>
              <a:cxnLst/>
              <a:rect l="l" t="t" r="r" b="b"/>
              <a:pathLst>
                <a:path w="2926" h="2870" extrusionOk="0">
                  <a:moveTo>
                    <a:pt x="2636" y="1"/>
                  </a:moveTo>
                  <a:cubicBezTo>
                    <a:pt x="2564" y="1"/>
                    <a:pt x="2491" y="25"/>
                    <a:pt x="2443" y="73"/>
                  </a:cubicBezTo>
                  <a:lnTo>
                    <a:pt x="129" y="2419"/>
                  </a:lnTo>
                  <a:cubicBezTo>
                    <a:pt x="0" y="2516"/>
                    <a:pt x="0" y="2677"/>
                    <a:pt x="129" y="2773"/>
                  </a:cubicBezTo>
                  <a:cubicBezTo>
                    <a:pt x="177" y="2837"/>
                    <a:pt x="241" y="2869"/>
                    <a:pt x="310" y="2869"/>
                  </a:cubicBezTo>
                  <a:cubicBezTo>
                    <a:pt x="378" y="2869"/>
                    <a:pt x="450" y="2837"/>
                    <a:pt x="515" y="2773"/>
                  </a:cubicBezTo>
                  <a:lnTo>
                    <a:pt x="2829" y="459"/>
                  </a:lnTo>
                  <a:cubicBezTo>
                    <a:pt x="2925" y="362"/>
                    <a:pt x="2925" y="169"/>
                    <a:pt x="2829" y="73"/>
                  </a:cubicBezTo>
                  <a:cubicBezTo>
                    <a:pt x="2781" y="25"/>
                    <a:pt x="2708" y="1"/>
                    <a:pt x="26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0" name="Google Shape;2010;p52"/>
            <p:cNvSpPr/>
            <p:nvPr/>
          </p:nvSpPr>
          <p:spPr>
            <a:xfrm>
              <a:off x="4434375" y="1175925"/>
              <a:ext cx="30575" cy="68325"/>
            </a:xfrm>
            <a:custGeom>
              <a:avLst/>
              <a:gdLst/>
              <a:ahLst/>
              <a:cxnLst/>
              <a:rect l="l" t="t" r="r" b="b"/>
              <a:pathLst>
                <a:path w="1223" h="2733" extrusionOk="0">
                  <a:moveTo>
                    <a:pt x="1" y="2733"/>
                  </a:moveTo>
                  <a:lnTo>
                    <a:pt x="1222" y="1"/>
                  </a:ln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1" name="Google Shape;2011;p52"/>
            <p:cNvSpPr/>
            <p:nvPr/>
          </p:nvSpPr>
          <p:spPr>
            <a:xfrm>
              <a:off x="4427150" y="1168875"/>
              <a:ext cx="45825" cy="81650"/>
            </a:xfrm>
            <a:custGeom>
              <a:avLst/>
              <a:gdLst/>
              <a:ahLst/>
              <a:cxnLst/>
              <a:rect l="l" t="t" r="r" b="b"/>
              <a:pathLst>
                <a:path w="1833" h="3266" extrusionOk="0">
                  <a:moveTo>
                    <a:pt x="1513" y="0"/>
                  </a:moveTo>
                  <a:cubicBezTo>
                    <a:pt x="1402" y="0"/>
                    <a:pt x="1310" y="60"/>
                    <a:pt x="1286" y="154"/>
                  </a:cubicBezTo>
                  <a:lnTo>
                    <a:pt x="65" y="2886"/>
                  </a:lnTo>
                  <a:cubicBezTo>
                    <a:pt x="0" y="3047"/>
                    <a:pt x="65" y="3208"/>
                    <a:pt x="193" y="3240"/>
                  </a:cubicBezTo>
                  <a:cubicBezTo>
                    <a:pt x="228" y="3257"/>
                    <a:pt x="264" y="3265"/>
                    <a:pt x="301" y="3265"/>
                  </a:cubicBezTo>
                  <a:cubicBezTo>
                    <a:pt x="401" y="3265"/>
                    <a:pt x="500" y="3205"/>
                    <a:pt x="547" y="3111"/>
                  </a:cubicBezTo>
                  <a:lnTo>
                    <a:pt x="1768" y="379"/>
                  </a:lnTo>
                  <a:cubicBezTo>
                    <a:pt x="1833" y="250"/>
                    <a:pt x="1768" y="90"/>
                    <a:pt x="1640" y="25"/>
                  </a:cubicBezTo>
                  <a:cubicBezTo>
                    <a:pt x="1597" y="8"/>
                    <a:pt x="1554" y="0"/>
                    <a:pt x="15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2" name="Google Shape;2012;p52"/>
            <p:cNvSpPr/>
            <p:nvPr/>
          </p:nvSpPr>
          <p:spPr>
            <a:xfrm>
              <a:off x="4885200" y="1781050"/>
              <a:ext cx="310225" cy="341175"/>
            </a:xfrm>
            <a:custGeom>
              <a:avLst/>
              <a:gdLst/>
              <a:ahLst/>
              <a:cxnLst/>
              <a:rect l="l" t="t" r="r" b="b"/>
              <a:pathLst>
                <a:path w="12409" h="13647" extrusionOk="0">
                  <a:moveTo>
                    <a:pt x="10255" y="0"/>
                  </a:moveTo>
                  <a:cubicBezTo>
                    <a:pt x="10255" y="1"/>
                    <a:pt x="3537" y="5979"/>
                    <a:pt x="1801" y="7715"/>
                  </a:cubicBezTo>
                  <a:cubicBezTo>
                    <a:pt x="65" y="9451"/>
                    <a:pt x="1" y="12762"/>
                    <a:pt x="1640" y="13533"/>
                  </a:cubicBezTo>
                  <a:cubicBezTo>
                    <a:pt x="1817" y="13612"/>
                    <a:pt x="2033" y="13647"/>
                    <a:pt x="2280" y="13647"/>
                  </a:cubicBezTo>
                  <a:cubicBezTo>
                    <a:pt x="4365" y="13647"/>
                    <a:pt x="8607" y="11119"/>
                    <a:pt x="9355" y="10544"/>
                  </a:cubicBezTo>
                  <a:cubicBezTo>
                    <a:pt x="10190" y="9869"/>
                    <a:pt x="12408" y="418"/>
                    <a:pt x="102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3" name="Google Shape;2013;p52"/>
            <p:cNvSpPr/>
            <p:nvPr/>
          </p:nvSpPr>
          <p:spPr>
            <a:xfrm>
              <a:off x="4890025" y="1774300"/>
              <a:ext cx="281300" cy="353925"/>
            </a:xfrm>
            <a:custGeom>
              <a:avLst/>
              <a:gdLst/>
              <a:ahLst/>
              <a:cxnLst/>
              <a:rect l="l" t="t" r="r" b="b"/>
              <a:pathLst>
                <a:path w="11252" h="14157" extrusionOk="0">
                  <a:moveTo>
                    <a:pt x="10139" y="568"/>
                  </a:moveTo>
                  <a:lnTo>
                    <a:pt x="10139" y="568"/>
                  </a:lnTo>
                  <a:cubicBezTo>
                    <a:pt x="10196" y="594"/>
                    <a:pt x="10247" y="629"/>
                    <a:pt x="10287" y="688"/>
                  </a:cubicBezTo>
                  <a:cubicBezTo>
                    <a:pt x="10415" y="849"/>
                    <a:pt x="10544" y="1106"/>
                    <a:pt x="10608" y="1460"/>
                  </a:cubicBezTo>
                  <a:cubicBezTo>
                    <a:pt x="10672" y="1781"/>
                    <a:pt x="10705" y="2231"/>
                    <a:pt x="10705" y="2713"/>
                  </a:cubicBezTo>
                  <a:cubicBezTo>
                    <a:pt x="10705" y="4160"/>
                    <a:pt x="10415" y="6056"/>
                    <a:pt x="10030" y="7632"/>
                  </a:cubicBezTo>
                  <a:cubicBezTo>
                    <a:pt x="9837" y="8435"/>
                    <a:pt x="9644" y="9142"/>
                    <a:pt x="9451" y="9657"/>
                  </a:cubicBezTo>
                  <a:cubicBezTo>
                    <a:pt x="9355" y="9946"/>
                    <a:pt x="9258" y="10171"/>
                    <a:pt x="9162" y="10332"/>
                  </a:cubicBezTo>
                  <a:cubicBezTo>
                    <a:pt x="9097" y="10492"/>
                    <a:pt x="9001" y="10589"/>
                    <a:pt x="9001" y="10589"/>
                  </a:cubicBezTo>
                  <a:cubicBezTo>
                    <a:pt x="8840" y="10717"/>
                    <a:pt x="8422" y="11007"/>
                    <a:pt x="7908" y="11296"/>
                  </a:cubicBezTo>
                  <a:cubicBezTo>
                    <a:pt x="7104" y="11778"/>
                    <a:pt x="6012" y="12357"/>
                    <a:pt x="4951" y="12839"/>
                  </a:cubicBezTo>
                  <a:cubicBezTo>
                    <a:pt x="3858" y="13289"/>
                    <a:pt x="2797" y="13643"/>
                    <a:pt x="2090" y="13643"/>
                  </a:cubicBezTo>
                  <a:cubicBezTo>
                    <a:pt x="1865" y="13643"/>
                    <a:pt x="1704" y="13610"/>
                    <a:pt x="1576" y="13546"/>
                  </a:cubicBezTo>
                  <a:cubicBezTo>
                    <a:pt x="1222" y="13385"/>
                    <a:pt x="965" y="13128"/>
                    <a:pt x="804" y="12743"/>
                  </a:cubicBezTo>
                  <a:cubicBezTo>
                    <a:pt x="611" y="12357"/>
                    <a:pt x="515" y="11907"/>
                    <a:pt x="515" y="11392"/>
                  </a:cubicBezTo>
                  <a:cubicBezTo>
                    <a:pt x="515" y="10267"/>
                    <a:pt x="965" y="9014"/>
                    <a:pt x="1801" y="8178"/>
                  </a:cubicBezTo>
                  <a:cubicBezTo>
                    <a:pt x="2669" y="7310"/>
                    <a:pt x="4790" y="5381"/>
                    <a:pt x="6687" y="3678"/>
                  </a:cubicBezTo>
                  <a:cubicBezTo>
                    <a:pt x="7619" y="2810"/>
                    <a:pt x="8519" y="2006"/>
                    <a:pt x="9162" y="1428"/>
                  </a:cubicBezTo>
                  <a:cubicBezTo>
                    <a:pt x="9628" y="1028"/>
                    <a:pt x="9971" y="721"/>
                    <a:pt x="10139" y="568"/>
                  </a:cubicBezTo>
                  <a:close/>
                  <a:moveTo>
                    <a:pt x="10055" y="1"/>
                  </a:moveTo>
                  <a:cubicBezTo>
                    <a:pt x="9995" y="1"/>
                    <a:pt x="9948" y="31"/>
                    <a:pt x="9901" y="78"/>
                  </a:cubicBezTo>
                  <a:cubicBezTo>
                    <a:pt x="9901" y="78"/>
                    <a:pt x="8230" y="1556"/>
                    <a:pt x="6333" y="3292"/>
                  </a:cubicBezTo>
                  <a:cubicBezTo>
                    <a:pt x="4436" y="4996"/>
                    <a:pt x="2315" y="6924"/>
                    <a:pt x="1415" y="7792"/>
                  </a:cubicBezTo>
                  <a:cubicBezTo>
                    <a:pt x="483" y="8757"/>
                    <a:pt x="1" y="10139"/>
                    <a:pt x="1" y="11392"/>
                  </a:cubicBezTo>
                  <a:cubicBezTo>
                    <a:pt x="1" y="11971"/>
                    <a:pt x="97" y="12517"/>
                    <a:pt x="322" y="12968"/>
                  </a:cubicBezTo>
                  <a:cubicBezTo>
                    <a:pt x="547" y="13450"/>
                    <a:pt x="868" y="13835"/>
                    <a:pt x="1351" y="14028"/>
                  </a:cubicBezTo>
                  <a:cubicBezTo>
                    <a:pt x="1576" y="14125"/>
                    <a:pt x="1833" y="14157"/>
                    <a:pt x="2090" y="14157"/>
                  </a:cubicBezTo>
                  <a:cubicBezTo>
                    <a:pt x="2669" y="14157"/>
                    <a:pt x="3344" y="13996"/>
                    <a:pt x="4051" y="13771"/>
                  </a:cubicBezTo>
                  <a:cubicBezTo>
                    <a:pt x="5144" y="13385"/>
                    <a:pt x="6301" y="12807"/>
                    <a:pt x="7265" y="12292"/>
                  </a:cubicBezTo>
                  <a:cubicBezTo>
                    <a:pt x="7779" y="12003"/>
                    <a:pt x="8197" y="11746"/>
                    <a:pt x="8551" y="11521"/>
                  </a:cubicBezTo>
                  <a:cubicBezTo>
                    <a:pt x="8905" y="11328"/>
                    <a:pt x="9162" y="11135"/>
                    <a:pt x="9322" y="11007"/>
                  </a:cubicBezTo>
                  <a:cubicBezTo>
                    <a:pt x="9451" y="10910"/>
                    <a:pt x="9547" y="10750"/>
                    <a:pt x="9644" y="10557"/>
                  </a:cubicBezTo>
                  <a:cubicBezTo>
                    <a:pt x="9965" y="9914"/>
                    <a:pt x="10383" y="8628"/>
                    <a:pt x="10705" y="7149"/>
                  </a:cubicBezTo>
                  <a:cubicBezTo>
                    <a:pt x="10994" y="5671"/>
                    <a:pt x="11251" y="4031"/>
                    <a:pt x="11251" y="2713"/>
                  </a:cubicBezTo>
                  <a:cubicBezTo>
                    <a:pt x="11251" y="2038"/>
                    <a:pt x="11187" y="1428"/>
                    <a:pt x="11026" y="945"/>
                  </a:cubicBezTo>
                  <a:cubicBezTo>
                    <a:pt x="10962" y="720"/>
                    <a:pt x="10833" y="528"/>
                    <a:pt x="10705" y="335"/>
                  </a:cubicBezTo>
                  <a:cubicBezTo>
                    <a:pt x="10544" y="174"/>
                    <a:pt x="10351" y="45"/>
                    <a:pt x="10126" y="13"/>
                  </a:cubicBezTo>
                  <a:cubicBezTo>
                    <a:pt x="10100" y="5"/>
                    <a:pt x="10077" y="1"/>
                    <a:pt x="100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4" name="Google Shape;2014;p52"/>
            <p:cNvSpPr/>
            <p:nvPr/>
          </p:nvSpPr>
          <p:spPr>
            <a:xfrm>
              <a:off x="5182550" y="2154725"/>
              <a:ext cx="605125" cy="595500"/>
            </a:xfrm>
            <a:custGeom>
              <a:avLst/>
              <a:gdLst/>
              <a:ahLst/>
              <a:cxnLst/>
              <a:rect l="l" t="t" r="r" b="b"/>
              <a:pathLst>
                <a:path w="24205" h="23820" extrusionOk="0">
                  <a:moveTo>
                    <a:pt x="15172" y="1"/>
                  </a:moveTo>
                  <a:lnTo>
                    <a:pt x="0" y="9740"/>
                  </a:lnTo>
                  <a:lnTo>
                    <a:pt x="3247" y="23820"/>
                  </a:lnTo>
                  <a:cubicBezTo>
                    <a:pt x="3247" y="23820"/>
                    <a:pt x="20573" y="14819"/>
                    <a:pt x="22405" y="11926"/>
                  </a:cubicBezTo>
                  <a:cubicBezTo>
                    <a:pt x="24205" y="9033"/>
                    <a:pt x="15172" y="1"/>
                    <a:pt x="151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5" name="Google Shape;2015;p52"/>
            <p:cNvSpPr/>
            <p:nvPr/>
          </p:nvSpPr>
          <p:spPr>
            <a:xfrm>
              <a:off x="5175300" y="2147975"/>
              <a:ext cx="579425" cy="609275"/>
            </a:xfrm>
            <a:custGeom>
              <a:avLst/>
              <a:gdLst/>
              <a:ahLst/>
              <a:cxnLst/>
              <a:rect l="l" t="t" r="r" b="b"/>
              <a:pathLst>
                <a:path w="23177" h="24371" extrusionOk="0">
                  <a:moveTo>
                    <a:pt x="15415" y="609"/>
                  </a:moveTo>
                  <a:cubicBezTo>
                    <a:pt x="15464" y="658"/>
                    <a:pt x="15523" y="718"/>
                    <a:pt x="15591" y="785"/>
                  </a:cubicBezTo>
                  <a:cubicBezTo>
                    <a:pt x="16298" y="1524"/>
                    <a:pt x="18066" y="3421"/>
                    <a:pt x="19673" y="5478"/>
                  </a:cubicBezTo>
                  <a:cubicBezTo>
                    <a:pt x="20477" y="6539"/>
                    <a:pt x="21216" y="7632"/>
                    <a:pt x="21763" y="8628"/>
                  </a:cubicBezTo>
                  <a:cubicBezTo>
                    <a:pt x="22309" y="9625"/>
                    <a:pt x="22663" y="10557"/>
                    <a:pt x="22663" y="11264"/>
                  </a:cubicBezTo>
                  <a:cubicBezTo>
                    <a:pt x="22663" y="11586"/>
                    <a:pt x="22598" y="11843"/>
                    <a:pt x="22470" y="12036"/>
                  </a:cubicBezTo>
                  <a:cubicBezTo>
                    <a:pt x="22277" y="12357"/>
                    <a:pt x="21795" y="12807"/>
                    <a:pt x="21184" y="13321"/>
                  </a:cubicBezTo>
                  <a:cubicBezTo>
                    <a:pt x="18934" y="15121"/>
                    <a:pt x="14498" y="17757"/>
                    <a:pt x="10608" y="19943"/>
                  </a:cubicBezTo>
                  <a:cubicBezTo>
                    <a:pt x="8680" y="21036"/>
                    <a:pt x="6880" y="22032"/>
                    <a:pt x="5562" y="22740"/>
                  </a:cubicBezTo>
                  <a:cubicBezTo>
                    <a:pt x="4919" y="23093"/>
                    <a:pt x="4372" y="23350"/>
                    <a:pt x="3987" y="23543"/>
                  </a:cubicBezTo>
                  <a:cubicBezTo>
                    <a:pt x="3884" y="23608"/>
                    <a:pt x="3796" y="23663"/>
                    <a:pt x="3721" y="23707"/>
                  </a:cubicBezTo>
                  <a:lnTo>
                    <a:pt x="3721" y="23707"/>
                  </a:lnTo>
                  <a:lnTo>
                    <a:pt x="612" y="10139"/>
                  </a:lnTo>
                  <a:lnTo>
                    <a:pt x="15415" y="609"/>
                  </a:lnTo>
                  <a:close/>
                  <a:moveTo>
                    <a:pt x="15472" y="1"/>
                  </a:moveTo>
                  <a:cubicBezTo>
                    <a:pt x="15417" y="1"/>
                    <a:pt x="15359" y="17"/>
                    <a:pt x="15302" y="46"/>
                  </a:cubicBezTo>
                  <a:lnTo>
                    <a:pt x="162" y="9785"/>
                  </a:lnTo>
                  <a:cubicBezTo>
                    <a:pt x="65" y="9850"/>
                    <a:pt x="1" y="9978"/>
                    <a:pt x="33" y="10075"/>
                  </a:cubicBezTo>
                  <a:lnTo>
                    <a:pt x="3280" y="24154"/>
                  </a:lnTo>
                  <a:cubicBezTo>
                    <a:pt x="3312" y="24250"/>
                    <a:pt x="3376" y="24315"/>
                    <a:pt x="3440" y="24347"/>
                  </a:cubicBezTo>
                  <a:cubicBezTo>
                    <a:pt x="3472" y="24363"/>
                    <a:pt x="3513" y="24371"/>
                    <a:pt x="3553" y="24371"/>
                  </a:cubicBezTo>
                  <a:cubicBezTo>
                    <a:pt x="3593" y="24371"/>
                    <a:pt x="3633" y="24363"/>
                    <a:pt x="3665" y="24347"/>
                  </a:cubicBezTo>
                  <a:cubicBezTo>
                    <a:pt x="3665" y="24347"/>
                    <a:pt x="8005" y="22065"/>
                    <a:pt x="12569" y="19461"/>
                  </a:cubicBezTo>
                  <a:cubicBezTo>
                    <a:pt x="14852" y="18143"/>
                    <a:pt x="17198" y="16761"/>
                    <a:pt x="19095" y="15475"/>
                  </a:cubicBezTo>
                  <a:cubicBezTo>
                    <a:pt x="20027" y="14864"/>
                    <a:pt x="20863" y="14253"/>
                    <a:pt x="21505" y="13739"/>
                  </a:cubicBezTo>
                  <a:cubicBezTo>
                    <a:pt x="22180" y="13193"/>
                    <a:pt x="22663" y="12743"/>
                    <a:pt x="22920" y="12325"/>
                  </a:cubicBezTo>
                  <a:cubicBezTo>
                    <a:pt x="23113" y="12003"/>
                    <a:pt x="23177" y="11650"/>
                    <a:pt x="23177" y="11264"/>
                  </a:cubicBezTo>
                  <a:cubicBezTo>
                    <a:pt x="23177" y="10268"/>
                    <a:pt x="22695" y="9143"/>
                    <a:pt x="21988" y="7921"/>
                  </a:cubicBezTo>
                  <a:cubicBezTo>
                    <a:pt x="19866" y="4289"/>
                    <a:pt x="15655" y="78"/>
                    <a:pt x="15655" y="78"/>
                  </a:cubicBezTo>
                  <a:cubicBezTo>
                    <a:pt x="15602" y="25"/>
                    <a:pt x="15539" y="1"/>
                    <a:pt x="154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6" name="Google Shape;2016;p52"/>
            <p:cNvSpPr/>
            <p:nvPr/>
          </p:nvSpPr>
          <p:spPr>
            <a:xfrm>
              <a:off x="5052350" y="1761925"/>
              <a:ext cx="615600" cy="969125"/>
            </a:xfrm>
            <a:custGeom>
              <a:avLst/>
              <a:gdLst/>
              <a:ahLst/>
              <a:cxnLst/>
              <a:rect l="l" t="t" r="r" b="b"/>
              <a:pathLst>
                <a:path w="24624" h="38765" extrusionOk="0">
                  <a:moveTo>
                    <a:pt x="10210" y="0"/>
                  </a:moveTo>
                  <a:cubicBezTo>
                    <a:pt x="9375" y="0"/>
                    <a:pt x="8808" y="187"/>
                    <a:pt x="8808" y="187"/>
                  </a:cubicBezTo>
                  <a:cubicBezTo>
                    <a:pt x="8808" y="187"/>
                    <a:pt x="8144" y="131"/>
                    <a:pt x="7267" y="131"/>
                  </a:cubicBezTo>
                  <a:cubicBezTo>
                    <a:pt x="6039" y="131"/>
                    <a:pt x="4394" y="240"/>
                    <a:pt x="3569" y="765"/>
                  </a:cubicBezTo>
                  <a:cubicBezTo>
                    <a:pt x="2187" y="1698"/>
                    <a:pt x="1190" y="10152"/>
                    <a:pt x="933" y="15198"/>
                  </a:cubicBezTo>
                  <a:cubicBezTo>
                    <a:pt x="676" y="20245"/>
                    <a:pt x="1" y="24327"/>
                    <a:pt x="354" y="25324"/>
                  </a:cubicBezTo>
                  <a:cubicBezTo>
                    <a:pt x="676" y="26288"/>
                    <a:pt x="9290" y="37153"/>
                    <a:pt x="10544" y="38664"/>
                  </a:cubicBezTo>
                  <a:cubicBezTo>
                    <a:pt x="10602" y="38732"/>
                    <a:pt x="10678" y="38765"/>
                    <a:pt x="10771" y="38765"/>
                  </a:cubicBezTo>
                  <a:cubicBezTo>
                    <a:pt x="12703" y="38765"/>
                    <a:pt x="21892" y="24764"/>
                    <a:pt x="23241" y="21820"/>
                  </a:cubicBezTo>
                  <a:cubicBezTo>
                    <a:pt x="24623" y="18766"/>
                    <a:pt x="23723" y="15938"/>
                    <a:pt x="21891" y="11727"/>
                  </a:cubicBezTo>
                  <a:cubicBezTo>
                    <a:pt x="20091" y="7484"/>
                    <a:pt x="16169" y="3594"/>
                    <a:pt x="13855" y="1440"/>
                  </a:cubicBezTo>
                  <a:cubicBezTo>
                    <a:pt x="12594" y="267"/>
                    <a:pt x="11210" y="0"/>
                    <a:pt x="102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7" name="Google Shape;2017;p52"/>
            <p:cNvSpPr/>
            <p:nvPr/>
          </p:nvSpPr>
          <p:spPr>
            <a:xfrm>
              <a:off x="5052350" y="1755325"/>
              <a:ext cx="604350" cy="982050"/>
            </a:xfrm>
            <a:custGeom>
              <a:avLst/>
              <a:gdLst/>
              <a:ahLst/>
              <a:cxnLst/>
              <a:rect l="l" t="t" r="r" b="b"/>
              <a:pathLst>
                <a:path w="24174" h="39282" extrusionOk="0">
                  <a:moveTo>
                    <a:pt x="10223" y="515"/>
                  </a:moveTo>
                  <a:cubicBezTo>
                    <a:pt x="11187" y="547"/>
                    <a:pt x="12473" y="772"/>
                    <a:pt x="13694" y="1897"/>
                  </a:cubicBezTo>
                  <a:cubicBezTo>
                    <a:pt x="15976" y="4051"/>
                    <a:pt x="19866" y="7908"/>
                    <a:pt x="21666" y="12087"/>
                  </a:cubicBezTo>
                  <a:cubicBezTo>
                    <a:pt x="22855" y="14884"/>
                    <a:pt x="23659" y="17037"/>
                    <a:pt x="23659" y="18998"/>
                  </a:cubicBezTo>
                  <a:cubicBezTo>
                    <a:pt x="23659" y="19995"/>
                    <a:pt x="23434" y="20959"/>
                    <a:pt x="22984" y="21988"/>
                  </a:cubicBezTo>
                  <a:cubicBezTo>
                    <a:pt x="22663" y="22695"/>
                    <a:pt x="21827" y="24109"/>
                    <a:pt x="20766" y="25813"/>
                  </a:cubicBezTo>
                  <a:cubicBezTo>
                    <a:pt x="19127" y="28417"/>
                    <a:pt x="16941" y="31663"/>
                    <a:pt x="14980" y="34267"/>
                  </a:cubicBezTo>
                  <a:cubicBezTo>
                    <a:pt x="14016" y="35585"/>
                    <a:pt x="13083" y="36710"/>
                    <a:pt x="12312" y="37513"/>
                  </a:cubicBezTo>
                  <a:cubicBezTo>
                    <a:pt x="11958" y="37931"/>
                    <a:pt x="11605" y="38253"/>
                    <a:pt x="11316" y="38446"/>
                  </a:cubicBezTo>
                  <a:cubicBezTo>
                    <a:pt x="11058" y="38671"/>
                    <a:pt x="10833" y="38767"/>
                    <a:pt x="10769" y="38767"/>
                  </a:cubicBezTo>
                  <a:lnTo>
                    <a:pt x="10737" y="38735"/>
                  </a:lnTo>
                  <a:cubicBezTo>
                    <a:pt x="10126" y="37996"/>
                    <a:pt x="7651" y="34910"/>
                    <a:pt x="5305" y="31888"/>
                  </a:cubicBezTo>
                  <a:cubicBezTo>
                    <a:pt x="4147" y="30377"/>
                    <a:pt x="2990" y="28899"/>
                    <a:pt x="2122" y="27709"/>
                  </a:cubicBezTo>
                  <a:cubicBezTo>
                    <a:pt x="1672" y="27131"/>
                    <a:pt x="1319" y="26616"/>
                    <a:pt x="1061" y="26231"/>
                  </a:cubicBezTo>
                  <a:cubicBezTo>
                    <a:pt x="933" y="26038"/>
                    <a:pt x="804" y="25845"/>
                    <a:pt x="740" y="25716"/>
                  </a:cubicBezTo>
                  <a:cubicBezTo>
                    <a:pt x="644" y="25620"/>
                    <a:pt x="611" y="25491"/>
                    <a:pt x="611" y="25491"/>
                  </a:cubicBezTo>
                  <a:cubicBezTo>
                    <a:pt x="547" y="25363"/>
                    <a:pt x="515" y="25074"/>
                    <a:pt x="515" y="24656"/>
                  </a:cubicBezTo>
                  <a:cubicBezTo>
                    <a:pt x="515" y="23016"/>
                    <a:pt x="997" y="19577"/>
                    <a:pt x="1190" y="15462"/>
                  </a:cubicBezTo>
                  <a:cubicBezTo>
                    <a:pt x="1319" y="12955"/>
                    <a:pt x="1640" y="9580"/>
                    <a:pt x="2090" y="6719"/>
                  </a:cubicBezTo>
                  <a:cubicBezTo>
                    <a:pt x="2315" y="5305"/>
                    <a:pt x="2572" y="4019"/>
                    <a:pt x="2862" y="3022"/>
                  </a:cubicBezTo>
                  <a:cubicBezTo>
                    <a:pt x="3022" y="2540"/>
                    <a:pt x="3151" y="2122"/>
                    <a:pt x="3312" y="1833"/>
                  </a:cubicBezTo>
                  <a:cubicBezTo>
                    <a:pt x="3472" y="1512"/>
                    <a:pt x="3633" y="1319"/>
                    <a:pt x="3729" y="1254"/>
                  </a:cubicBezTo>
                  <a:cubicBezTo>
                    <a:pt x="4083" y="1029"/>
                    <a:pt x="4662" y="869"/>
                    <a:pt x="5305" y="772"/>
                  </a:cubicBezTo>
                  <a:cubicBezTo>
                    <a:pt x="5947" y="676"/>
                    <a:pt x="6622" y="676"/>
                    <a:pt x="7233" y="676"/>
                  </a:cubicBezTo>
                  <a:lnTo>
                    <a:pt x="8326" y="676"/>
                  </a:lnTo>
                  <a:cubicBezTo>
                    <a:pt x="8615" y="708"/>
                    <a:pt x="8776" y="708"/>
                    <a:pt x="8776" y="708"/>
                  </a:cubicBezTo>
                  <a:lnTo>
                    <a:pt x="8905" y="708"/>
                  </a:lnTo>
                  <a:cubicBezTo>
                    <a:pt x="9001" y="676"/>
                    <a:pt x="9515" y="515"/>
                    <a:pt x="10223" y="515"/>
                  </a:cubicBezTo>
                  <a:close/>
                  <a:moveTo>
                    <a:pt x="10223" y="1"/>
                  </a:moveTo>
                  <a:cubicBezTo>
                    <a:pt x="9425" y="1"/>
                    <a:pt x="8880" y="152"/>
                    <a:pt x="8744" y="187"/>
                  </a:cubicBezTo>
                  <a:lnTo>
                    <a:pt x="8744" y="187"/>
                  </a:lnTo>
                  <a:cubicBezTo>
                    <a:pt x="8523" y="170"/>
                    <a:pt x="7949" y="129"/>
                    <a:pt x="7233" y="129"/>
                  </a:cubicBezTo>
                  <a:cubicBezTo>
                    <a:pt x="6622" y="129"/>
                    <a:pt x="5915" y="162"/>
                    <a:pt x="5208" y="258"/>
                  </a:cubicBezTo>
                  <a:cubicBezTo>
                    <a:pt x="4533" y="354"/>
                    <a:pt x="3890" y="515"/>
                    <a:pt x="3440" y="804"/>
                  </a:cubicBezTo>
                  <a:cubicBezTo>
                    <a:pt x="3183" y="965"/>
                    <a:pt x="3022" y="1254"/>
                    <a:pt x="2829" y="1576"/>
                  </a:cubicBezTo>
                  <a:cubicBezTo>
                    <a:pt x="2540" y="2187"/>
                    <a:pt x="2283" y="3087"/>
                    <a:pt x="2026" y="4147"/>
                  </a:cubicBezTo>
                  <a:cubicBezTo>
                    <a:pt x="1319" y="7330"/>
                    <a:pt x="836" y="12119"/>
                    <a:pt x="676" y="15430"/>
                  </a:cubicBezTo>
                  <a:cubicBezTo>
                    <a:pt x="451" y="19513"/>
                    <a:pt x="1" y="22920"/>
                    <a:pt x="1" y="24656"/>
                  </a:cubicBezTo>
                  <a:cubicBezTo>
                    <a:pt x="1" y="25074"/>
                    <a:pt x="1" y="25395"/>
                    <a:pt x="97" y="25652"/>
                  </a:cubicBezTo>
                  <a:cubicBezTo>
                    <a:pt x="129" y="25749"/>
                    <a:pt x="194" y="25877"/>
                    <a:pt x="290" y="26006"/>
                  </a:cubicBezTo>
                  <a:cubicBezTo>
                    <a:pt x="579" y="26520"/>
                    <a:pt x="1286" y="27517"/>
                    <a:pt x="2219" y="28738"/>
                  </a:cubicBezTo>
                  <a:cubicBezTo>
                    <a:pt x="4951" y="32370"/>
                    <a:pt x="9451" y="38028"/>
                    <a:pt x="10351" y="39089"/>
                  </a:cubicBezTo>
                  <a:cubicBezTo>
                    <a:pt x="10448" y="39217"/>
                    <a:pt x="10608" y="39281"/>
                    <a:pt x="10769" y="39281"/>
                  </a:cubicBezTo>
                  <a:cubicBezTo>
                    <a:pt x="10962" y="39281"/>
                    <a:pt x="11155" y="39217"/>
                    <a:pt x="11348" y="39089"/>
                  </a:cubicBezTo>
                  <a:cubicBezTo>
                    <a:pt x="11701" y="38864"/>
                    <a:pt x="12151" y="38510"/>
                    <a:pt x="12633" y="37996"/>
                  </a:cubicBezTo>
                  <a:cubicBezTo>
                    <a:pt x="14305" y="36228"/>
                    <a:pt x="16716" y="32917"/>
                    <a:pt x="18869" y="29702"/>
                  </a:cubicBezTo>
                  <a:cubicBezTo>
                    <a:pt x="19962" y="28095"/>
                    <a:pt x="20959" y="26520"/>
                    <a:pt x="21762" y="25202"/>
                  </a:cubicBezTo>
                  <a:cubicBezTo>
                    <a:pt x="22566" y="23884"/>
                    <a:pt x="23177" y="22823"/>
                    <a:pt x="23466" y="22213"/>
                  </a:cubicBezTo>
                  <a:cubicBezTo>
                    <a:pt x="23948" y="21120"/>
                    <a:pt x="24173" y="20091"/>
                    <a:pt x="24173" y="18998"/>
                  </a:cubicBezTo>
                  <a:cubicBezTo>
                    <a:pt x="24173" y="16877"/>
                    <a:pt x="23370" y="14659"/>
                    <a:pt x="22148" y="11862"/>
                  </a:cubicBezTo>
                  <a:cubicBezTo>
                    <a:pt x="20284" y="7587"/>
                    <a:pt x="16362" y="3665"/>
                    <a:pt x="14048" y="1512"/>
                  </a:cubicBezTo>
                  <a:cubicBezTo>
                    <a:pt x="12730" y="290"/>
                    <a:pt x="11283" y="1"/>
                    <a:pt x="102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8" name="Google Shape;2018;p52"/>
            <p:cNvSpPr/>
            <p:nvPr/>
          </p:nvSpPr>
          <p:spPr>
            <a:xfrm>
              <a:off x="5250050" y="1875925"/>
              <a:ext cx="257500" cy="356775"/>
            </a:xfrm>
            <a:custGeom>
              <a:avLst/>
              <a:gdLst/>
              <a:ahLst/>
              <a:cxnLst/>
              <a:rect l="l" t="t" r="r" b="b"/>
              <a:pathLst>
                <a:path w="10300" h="14271" extrusionOk="0">
                  <a:moveTo>
                    <a:pt x="8583" y="0"/>
                  </a:moveTo>
                  <a:cubicBezTo>
                    <a:pt x="6000" y="0"/>
                    <a:pt x="1287" y="3931"/>
                    <a:pt x="804" y="5656"/>
                  </a:cubicBezTo>
                  <a:cubicBezTo>
                    <a:pt x="804" y="5656"/>
                    <a:pt x="804" y="5785"/>
                    <a:pt x="740" y="5977"/>
                  </a:cubicBezTo>
                  <a:cubicBezTo>
                    <a:pt x="643" y="6588"/>
                    <a:pt x="418" y="7938"/>
                    <a:pt x="225" y="9481"/>
                  </a:cubicBezTo>
                  <a:cubicBezTo>
                    <a:pt x="0" y="11538"/>
                    <a:pt x="65" y="14271"/>
                    <a:pt x="740" y="14271"/>
                  </a:cubicBezTo>
                  <a:cubicBezTo>
                    <a:pt x="1382" y="14271"/>
                    <a:pt x="10094" y="7970"/>
                    <a:pt x="10254" y="2249"/>
                  </a:cubicBezTo>
                  <a:cubicBezTo>
                    <a:pt x="10300" y="621"/>
                    <a:pt x="9610" y="0"/>
                    <a:pt x="85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9" name="Google Shape;2019;p52"/>
            <p:cNvSpPr/>
            <p:nvPr/>
          </p:nvSpPr>
          <p:spPr>
            <a:xfrm>
              <a:off x="5246025" y="1869450"/>
              <a:ext cx="267625" cy="370475"/>
            </a:xfrm>
            <a:custGeom>
              <a:avLst/>
              <a:gdLst/>
              <a:ahLst/>
              <a:cxnLst/>
              <a:rect l="l" t="t" r="r" b="b"/>
              <a:pathLst>
                <a:path w="10705" h="14819" extrusionOk="0">
                  <a:moveTo>
                    <a:pt x="8744" y="547"/>
                  </a:moveTo>
                  <a:cubicBezTo>
                    <a:pt x="9194" y="547"/>
                    <a:pt x="9515" y="675"/>
                    <a:pt x="9772" y="933"/>
                  </a:cubicBezTo>
                  <a:cubicBezTo>
                    <a:pt x="9997" y="1190"/>
                    <a:pt x="10158" y="1640"/>
                    <a:pt x="10158" y="2379"/>
                  </a:cubicBezTo>
                  <a:cubicBezTo>
                    <a:pt x="10158" y="2411"/>
                    <a:pt x="10158" y="2475"/>
                    <a:pt x="10158" y="2508"/>
                  </a:cubicBezTo>
                  <a:cubicBezTo>
                    <a:pt x="10094" y="5240"/>
                    <a:pt x="7908" y="8229"/>
                    <a:pt x="5658" y="10479"/>
                  </a:cubicBezTo>
                  <a:cubicBezTo>
                    <a:pt x="4533" y="11637"/>
                    <a:pt x="3376" y="12569"/>
                    <a:pt x="2476" y="13244"/>
                  </a:cubicBezTo>
                  <a:cubicBezTo>
                    <a:pt x="2026" y="13597"/>
                    <a:pt x="1640" y="13855"/>
                    <a:pt x="1351" y="14015"/>
                  </a:cubicBezTo>
                  <a:cubicBezTo>
                    <a:pt x="1190" y="14112"/>
                    <a:pt x="1093" y="14176"/>
                    <a:pt x="997" y="14240"/>
                  </a:cubicBezTo>
                  <a:lnTo>
                    <a:pt x="901" y="14272"/>
                  </a:lnTo>
                  <a:lnTo>
                    <a:pt x="868" y="14240"/>
                  </a:lnTo>
                  <a:cubicBezTo>
                    <a:pt x="772" y="14144"/>
                    <a:pt x="676" y="13822"/>
                    <a:pt x="611" y="13405"/>
                  </a:cubicBezTo>
                  <a:cubicBezTo>
                    <a:pt x="547" y="12987"/>
                    <a:pt x="547" y="12472"/>
                    <a:pt x="547" y="11894"/>
                  </a:cubicBezTo>
                  <a:cubicBezTo>
                    <a:pt x="547" y="11187"/>
                    <a:pt x="579" y="10447"/>
                    <a:pt x="676" y="9772"/>
                  </a:cubicBezTo>
                  <a:cubicBezTo>
                    <a:pt x="836" y="8229"/>
                    <a:pt x="1061" y="6879"/>
                    <a:pt x="1190" y="6301"/>
                  </a:cubicBezTo>
                  <a:cubicBezTo>
                    <a:pt x="1222" y="6076"/>
                    <a:pt x="1222" y="5979"/>
                    <a:pt x="1222" y="5979"/>
                  </a:cubicBezTo>
                  <a:cubicBezTo>
                    <a:pt x="1318" y="5626"/>
                    <a:pt x="1672" y="5079"/>
                    <a:pt x="2218" y="4501"/>
                  </a:cubicBezTo>
                  <a:cubicBezTo>
                    <a:pt x="3022" y="3601"/>
                    <a:pt x="4211" y="2604"/>
                    <a:pt x="5433" y="1833"/>
                  </a:cubicBezTo>
                  <a:cubicBezTo>
                    <a:pt x="6622" y="1061"/>
                    <a:pt x="7876" y="547"/>
                    <a:pt x="8744" y="547"/>
                  </a:cubicBezTo>
                  <a:close/>
                  <a:moveTo>
                    <a:pt x="8744" y="0"/>
                  </a:moveTo>
                  <a:cubicBezTo>
                    <a:pt x="8037" y="0"/>
                    <a:pt x="7233" y="257"/>
                    <a:pt x="6397" y="675"/>
                  </a:cubicBezTo>
                  <a:cubicBezTo>
                    <a:pt x="5144" y="1286"/>
                    <a:pt x="3826" y="2218"/>
                    <a:pt x="2765" y="3183"/>
                  </a:cubicBezTo>
                  <a:cubicBezTo>
                    <a:pt x="2251" y="3665"/>
                    <a:pt x="1801" y="4147"/>
                    <a:pt x="1447" y="4597"/>
                  </a:cubicBezTo>
                  <a:cubicBezTo>
                    <a:pt x="1093" y="5047"/>
                    <a:pt x="836" y="5465"/>
                    <a:pt x="708" y="5851"/>
                  </a:cubicBezTo>
                  <a:lnTo>
                    <a:pt x="708" y="5883"/>
                  </a:lnTo>
                  <a:cubicBezTo>
                    <a:pt x="708" y="5883"/>
                    <a:pt x="676" y="5979"/>
                    <a:pt x="643" y="6204"/>
                  </a:cubicBezTo>
                  <a:cubicBezTo>
                    <a:pt x="547" y="6783"/>
                    <a:pt x="322" y="8165"/>
                    <a:pt x="129" y="9708"/>
                  </a:cubicBezTo>
                  <a:cubicBezTo>
                    <a:pt x="33" y="10415"/>
                    <a:pt x="1" y="11187"/>
                    <a:pt x="1" y="11894"/>
                  </a:cubicBezTo>
                  <a:cubicBezTo>
                    <a:pt x="1" y="12633"/>
                    <a:pt x="33" y="13308"/>
                    <a:pt x="161" y="13822"/>
                  </a:cubicBezTo>
                  <a:cubicBezTo>
                    <a:pt x="193" y="14080"/>
                    <a:pt x="258" y="14272"/>
                    <a:pt x="386" y="14465"/>
                  </a:cubicBezTo>
                  <a:cubicBezTo>
                    <a:pt x="418" y="14562"/>
                    <a:pt x="483" y="14626"/>
                    <a:pt x="579" y="14690"/>
                  </a:cubicBezTo>
                  <a:cubicBezTo>
                    <a:pt x="643" y="14755"/>
                    <a:pt x="772" y="14819"/>
                    <a:pt x="901" y="14819"/>
                  </a:cubicBezTo>
                  <a:cubicBezTo>
                    <a:pt x="965" y="14819"/>
                    <a:pt x="997" y="14787"/>
                    <a:pt x="1061" y="14787"/>
                  </a:cubicBezTo>
                  <a:cubicBezTo>
                    <a:pt x="1254" y="14723"/>
                    <a:pt x="1511" y="14562"/>
                    <a:pt x="1833" y="14337"/>
                  </a:cubicBezTo>
                  <a:cubicBezTo>
                    <a:pt x="3022" y="13597"/>
                    <a:pt x="5176" y="11894"/>
                    <a:pt x="7072" y="9772"/>
                  </a:cubicBezTo>
                  <a:cubicBezTo>
                    <a:pt x="8969" y="7619"/>
                    <a:pt x="10608" y="5079"/>
                    <a:pt x="10705" y="2540"/>
                  </a:cubicBezTo>
                  <a:cubicBezTo>
                    <a:pt x="10705" y="2475"/>
                    <a:pt x="10705" y="2411"/>
                    <a:pt x="10705" y="2379"/>
                  </a:cubicBezTo>
                  <a:cubicBezTo>
                    <a:pt x="10705" y="1575"/>
                    <a:pt x="10512" y="965"/>
                    <a:pt x="10158" y="579"/>
                  </a:cubicBezTo>
                  <a:cubicBezTo>
                    <a:pt x="9805" y="161"/>
                    <a:pt x="9290" y="0"/>
                    <a:pt x="87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0" name="Google Shape;2020;p52"/>
            <p:cNvSpPr/>
            <p:nvPr/>
          </p:nvSpPr>
          <p:spPr>
            <a:xfrm>
              <a:off x="5212275" y="1713975"/>
              <a:ext cx="317450" cy="378150"/>
            </a:xfrm>
            <a:custGeom>
              <a:avLst/>
              <a:gdLst/>
              <a:ahLst/>
              <a:cxnLst/>
              <a:rect l="l" t="t" r="r" b="b"/>
              <a:pathLst>
                <a:path w="12698" h="15126" extrusionOk="0">
                  <a:moveTo>
                    <a:pt x="4510" y="1"/>
                  </a:moveTo>
                  <a:cubicBezTo>
                    <a:pt x="3445" y="1"/>
                    <a:pt x="2503" y="245"/>
                    <a:pt x="1897" y="851"/>
                  </a:cubicBezTo>
                  <a:cubicBezTo>
                    <a:pt x="1897" y="851"/>
                    <a:pt x="1093" y="3937"/>
                    <a:pt x="1093" y="4419"/>
                  </a:cubicBezTo>
                  <a:cubicBezTo>
                    <a:pt x="1093" y="4934"/>
                    <a:pt x="1415" y="6155"/>
                    <a:pt x="1415" y="6155"/>
                  </a:cubicBezTo>
                  <a:cubicBezTo>
                    <a:pt x="1415" y="6155"/>
                    <a:pt x="0" y="8405"/>
                    <a:pt x="161" y="8662"/>
                  </a:cubicBezTo>
                  <a:cubicBezTo>
                    <a:pt x="322" y="8919"/>
                    <a:pt x="836" y="9305"/>
                    <a:pt x="836" y="9305"/>
                  </a:cubicBezTo>
                  <a:cubicBezTo>
                    <a:pt x="836" y="9305"/>
                    <a:pt x="675" y="12455"/>
                    <a:pt x="1318" y="13130"/>
                  </a:cubicBezTo>
                  <a:cubicBezTo>
                    <a:pt x="1620" y="13432"/>
                    <a:pt x="2332" y="13515"/>
                    <a:pt x="3028" y="13515"/>
                  </a:cubicBezTo>
                  <a:cubicBezTo>
                    <a:pt x="3889" y="13515"/>
                    <a:pt x="4726" y="13388"/>
                    <a:pt x="4726" y="13388"/>
                  </a:cubicBezTo>
                  <a:lnTo>
                    <a:pt x="4726" y="13388"/>
                  </a:lnTo>
                  <a:cubicBezTo>
                    <a:pt x="4726" y="13388"/>
                    <a:pt x="3408" y="15027"/>
                    <a:pt x="4886" y="15123"/>
                  </a:cubicBezTo>
                  <a:cubicBezTo>
                    <a:pt x="4908" y="15125"/>
                    <a:pt x="4930" y="15125"/>
                    <a:pt x="4952" y="15125"/>
                  </a:cubicBezTo>
                  <a:cubicBezTo>
                    <a:pt x="6509" y="15125"/>
                    <a:pt x="10368" y="11850"/>
                    <a:pt x="11540" y="9980"/>
                  </a:cubicBezTo>
                  <a:cubicBezTo>
                    <a:pt x="12697" y="8084"/>
                    <a:pt x="12601" y="4580"/>
                    <a:pt x="11540" y="2844"/>
                  </a:cubicBezTo>
                  <a:cubicBezTo>
                    <a:pt x="10755" y="1597"/>
                    <a:pt x="7230" y="1"/>
                    <a:pt x="4510" y="1"/>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1" name="Google Shape;2021;p52"/>
            <p:cNvSpPr/>
            <p:nvPr/>
          </p:nvSpPr>
          <p:spPr>
            <a:xfrm>
              <a:off x="5209050" y="1707925"/>
              <a:ext cx="319075" cy="390575"/>
            </a:xfrm>
            <a:custGeom>
              <a:avLst/>
              <a:gdLst/>
              <a:ahLst/>
              <a:cxnLst/>
              <a:rect l="l" t="t" r="r" b="b"/>
              <a:pathLst>
                <a:path w="12763" h="15623" extrusionOk="0">
                  <a:moveTo>
                    <a:pt x="4662" y="515"/>
                  </a:moveTo>
                  <a:cubicBezTo>
                    <a:pt x="5948" y="515"/>
                    <a:pt x="7491" y="900"/>
                    <a:pt x="8776" y="1447"/>
                  </a:cubicBezTo>
                  <a:cubicBezTo>
                    <a:pt x="9419" y="1736"/>
                    <a:pt x="9998" y="2025"/>
                    <a:pt x="10480" y="2347"/>
                  </a:cubicBezTo>
                  <a:cubicBezTo>
                    <a:pt x="10930" y="2668"/>
                    <a:pt x="11284" y="2990"/>
                    <a:pt x="11412" y="3247"/>
                  </a:cubicBezTo>
                  <a:cubicBezTo>
                    <a:pt x="11926" y="4051"/>
                    <a:pt x="12216" y="5368"/>
                    <a:pt x="12216" y="6686"/>
                  </a:cubicBezTo>
                  <a:cubicBezTo>
                    <a:pt x="12216" y="7940"/>
                    <a:pt x="11959" y="9226"/>
                    <a:pt x="11412" y="10094"/>
                  </a:cubicBezTo>
                  <a:cubicBezTo>
                    <a:pt x="10898" y="10962"/>
                    <a:pt x="9644" y="12247"/>
                    <a:pt x="8358" y="13308"/>
                  </a:cubicBezTo>
                  <a:cubicBezTo>
                    <a:pt x="7683" y="13822"/>
                    <a:pt x="7040" y="14272"/>
                    <a:pt x="6462" y="14594"/>
                  </a:cubicBezTo>
                  <a:cubicBezTo>
                    <a:pt x="5883" y="14915"/>
                    <a:pt x="5369" y="15108"/>
                    <a:pt x="5080" y="15108"/>
                  </a:cubicBezTo>
                  <a:lnTo>
                    <a:pt x="5048" y="15108"/>
                  </a:lnTo>
                  <a:cubicBezTo>
                    <a:pt x="4790" y="15076"/>
                    <a:pt x="4694" y="15012"/>
                    <a:pt x="4630" y="14980"/>
                  </a:cubicBezTo>
                  <a:cubicBezTo>
                    <a:pt x="4598" y="14947"/>
                    <a:pt x="4598" y="14915"/>
                    <a:pt x="4565" y="14819"/>
                  </a:cubicBezTo>
                  <a:cubicBezTo>
                    <a:pt x="4565" y="14658"/>
                    <a:pt x="4694" y="14369"/>
                    <a:pt x="4823" y="14176"/>
                  </a:cubicBezTo>
                  <a:cubicBezTo>
                    <a:pt x="4887" y="14047"/>
                    <a:pt x="4951" y="13951"/>
                    <a:pt x="4983" y="13887"/>
                  </a:cubicBezTo>
                  <a:lnTo>
                    <a:pt x="5048" y="13822"/>
                  </a:lnTo>
                  <a:lnTo>
                    <a:pt x="5080" y="13790"/>
                  </a:lnTo>
                  <a:cubicBezTo>
                    <a:pt x="5144" y="13694"/>
                    <a:pt x="5144" y="13597"/>
                    <a:pt x="5080" y="13501"/>
                  </a:cubicBezTo>
                  <a:cubicBezTo>
                    <a:pt x="5053" y="13422"/>
                    <a:pt x="4961" y="13364"/>
                    <a:pt x="4876" y="13364"/>
                  </a:cubicBezTo>
                  <a:cubicBezTo>
                    <a:pt x="4858" y="13364"/>
                    <a:pt x="4840" y="13367"/>
                    <a:pt x="4823" y="13372"/>
                  </a:cubicBezTo>
                  <a:lnTo>
                    <a:pt x="4662" y="13372"/>
                  </a:lnTo>
                  <a:cubicBezTo>
                    <a:pt x="4405" y="13405"/>
                    <a:pt x="3762" y="13469"/>
                    <a:pt x="3151" y="13469"/>
                  </a:cubicBezTo>
                  <a:cubicBezTo>
                    <a:pt x="2797" y="13469"/>
                    <a:pt x="2476" y="13469"/>
                    <a:pt x="2219" y="13405"/>
                  </a:cubicBezTo>
                  <a:cubicBezTo>
                    <a:pt x="1930" y="13372"/>
                    <a:pt x="1737" y="13276"/>
                    <a:pt x="1640" y="13180"/>
                  </a:cubicBezTo>
                  <a:cubicBezTo>
                    <a:pt x="1576" y="13115"/>
                    <a:pt x="1512" y="12987"/>
                    <a:pt x="1447" y="12794"/>
                  </a:cubicBezTo>
                  <a:cubicBezTo>
                    <a:pt x="1255" y="12183"/>
                    <a:pt x="1222" y="11122"/>
                    <a:pt x="1222" y="10415"/>
                  </a:cubicBezTo>
                  <a:cubicBezTo>
                    <a:pt x="1222" y="10158"/>
                    <a:pt x="1222" y="9965"/>
                    <a:pt x="1222" y="9804"/>
                  </a:cubicBezTo>
                  <a:cubicBezTo>
                    <a:pt x="1222" y="9676"/>
                    <a:pt x="1222" y="9579"/>
                    <a:pt x="1222" y="9579"/>
                  </a:cubicBezTo>
                  <a:cubicBezTo>
                    <a:pt x="1222" y="9483"/>
                    <a:pt x="1190" y="9419"/>
                    <a:pt x="1126" y="9354"/>
                  </a:cubicBezTo>
                  <a:lnTo>
                    <a:pt x="1062" y="9290"/>
                  </a:lnTo>
                  <a:cubicBezTo>
                    <a:pt x="997" y="9226"/>
                    <a:pt x="869" y="9129"/>
                    <a:pt x="772" y="9033"/>
                  </a:cubicBezTo>
                  <a:cubicBezTo>
                    <a:pt x="699" y="8960"/>
                    <a:pt x="608" y="8868"/>
                    <a:pt x="554" y="8800"/>
                  </a:cubicBezTo>
                  <a:lnTo>
                    <a:pt x="554" y="8800"/>
                  </a:lnTo>
                  <a:cubicBezTo>
                    <a:pt x="577" y="8707"/>
                    <a:pt x="658" y="8517"/>
                    <a:pt x="740" y="8326"/>
                  </a:cubicBezTo>
                  <a:cubicBezTo>
                    <a:pt x="933" y="7972"/>
                    <a:pt x="1190" y="7522"/>
                    <a:pt x="1383" y="7169"/>
                  </a:cubicBezTo>
                  <a:cubicBezTo>
                    <a:pt x="1608" y="6815"/>
                    <a:pt x="1769" y="6558"/>
                    <a:pt x="1769" y="6558"/>
                  </a:cubicBezTo>
                  <a:cubicBezTo>
                    <a:pt x="1801" y="6493"/>
                    <a:pt x="1833" y="6429"/>
                    <a:pt x="1801" y="6333"/>
                  </a:cubicBezTo>
                  <a:cubicBezTo>
                    <a:pt x="1801" y="6333"/>
                    <a:pt x="1769" y="6268"/>
                    <a:pt x="1737" y="6140"/>
                  </a:cubicBezTo>
                  <a:cubicBezTo>
                    <a:pt x="1705" y="5947"/>
                    <a:pt x="1640" y="5658"/>
                    <a:pt x="1576" y="5401"/>
                  </a:cubicBezTo>
                  <a:cubicBezTo>
                    <a:pt x="1512" y="5111"/>
                    <a:pt x="1480" y="4822"/>
                    <a:pt x="1480" y="4661"/>
                  </a:cubicBezTo>
                  <a:cubicBezTo>
                    <a:pt x="1480" y="4629"/>
                    <a:pt x="1480" y="4533"/>
                    <a:pt x="1512" y="4436"/>
                  </a:cubicBezTo>
                  <a:cubicBezTo>
                    <a:pt x="1576" y="3986"/>
                    <a:pt x="1769" y="3150"/>
                    <a:pt x="1962" y="2475"/>
                  </a:cubicBezTo>
                  <a:cubicBezTo>
                    <a:pt x="2122" y="1888"/>
                    <a:pt x="2238" y="1390"/>
                    <a:pt x="2272" y="1237"/>
                  </a:cubicBezTo>
                  <a:lnTo>
                    <a:pt x="2272" y="1237"/>
                  </a:lnTo>
                  <a:cubicBezTo>
                    <a:pt x="2821" y="756"/>
                    <a:pt x="3666" y="515"/>
                    <a:pt x="4662" y="515"/>
                  </a:cubicBezTo>
                  <a:close/>
                  <a:moveTo>
                    <a:pt x="4662" y="0"/>
                  </a:moveTo>
                  <a:cubicBezTo>
                    <a:pt x="3537" y="0"/>
                    <a:pt x="2540" y="225"/>
                    <a:pt x="1833" y="932"/>
                  </a:cubicBezTo>
                  <a:lnTo>
                    <a:pt x="1769" y="1029"/>
                  </a:lnTo>
                  <a:cubicBezTo>
                    <a:pt x="1769" y="1029"/>
                    <a:pt x="1576" y="1800"/>
                    <a:pt x="1351" y="2636"/>
                  </a:cubicBezTo>
                  <a:cubicBezTo>
                    <a:pt x="1255" y="3054"/>
                    <a:pt x="1158" y="3472"/>
                    <a:pt x="1062" y="3858"/>
                  </a:cubicBezTo>
                  <a:cubicBezTo>
                    <a:pt x="1029" y="4018"/>
                    <a:pt x="997" y="4179"/>
                    <a:pt x="965" y="4340"/>
                  </a:cubicBezTo>
                  <a:cubicBezTo>
                    <a:pt x="965" y="4468"/>
                    <a:pt x="933" y="4565"/>
                    <a:pt x="933" y="4661"/>
                  </a:cubicBezTo>
                  <a:cubicBezTo>
                    <a:pt x="933" y="4983"/>
                    <a:pt x="1029" y="5401"/>
                    <a:pt x="1126" y="5786"/>
                  </a:cubicBezTo>
                  <a:cubicBezTo>
                    <a:pt x="1166" y="6029"/>
                    <a:pt x="1219" y="6246"/>
                    <a:pt x="1253" y="6374"/>
                  </a:cubicBezTo>
                  <a:lnTo>
                    <a:pt x="1253" y="6374"/>
                  </a:lnTo>
                  <a:cubicBezTo>
                    <a:pt x="1143" y="6552"/>
                    <a:pt x="910" y="6932"/>
                    <a:pt x="676" y="7329"/>
                  </a:cubicBezTo>
                  <a:cubicBezTo>
                    <a:pt x="515" y="7619"/>
                    <a:pt x="354" y="7908"/>
                    <a:pt x="226" y="8165"/>
                  </a:cubicBezTo>
                  <a:cubicBezTo>
                    <a:pt x="162" y="8294"/>
                    <a:pt x="129" y="8422"/>
                    <a:pt x="97" y="8519"/>
                  </a:cubicBezTo>
                  <a:cubicBezTo>
                    <a:pt x="33" y="8647"/>
                    <a:pt x="33" y="8711"/>
                    <a:pt x="1" y="8840"/>
                  </a:cubicBezTo>
                  <a:cubicBezTo>
                    <a:pt x="1" y="8868"/>
                    <a:pt x="1" y="8947"/>
                    <a:pt x="67" y="9032"/>
                  </a:cubicBezTo>
                  <a:lnTo>
                    <a:pt x="67" y="9032"/>
                  </a:lnTo>
                  <a:lnTo>
                    <a:pt x="65" y="9033"/>
                  </a:lnTo>
                  <a:cubicBezTo>
                    <a:pt x="194" y="9226"/>
                    <a:pt x="354" y="9386"/>
                    <a:pt x="515" y="9515"/>
                  </a:cubicBezTo>
                  <a:cubicBezTo>
                    <a:pt x="580" y="9596"/>
                    <a:pt x="644" y="9660"/>
                    <a:pt x="697" y="9705"/>
                  </a:cubicBezTo>
                  <a:lnTo>
                    <a:pt x="697" y="9705"/>
                  </a:lnTo>
                  <a:cubicBezTo>
                    <a:pt x="687" y="9856"/>
                    <a:pt x="676" y="10106"/>
                    <a:pt x="676" y="10415"/>
                  </a:cubicBezTo>
                  <a:cubicBezTo>
                    <a:pt x="676" y="10897"/>
                    <a:pt x="708" y="11540"/>
                    <a:pt x="772" y="12119"/>
                  </a:cubicBezTo>
                  <a:cubicBezTo>
                    <a:pt x="804" y="12408"/>
                    <a:pt x="869" y="12697"/>
                    <a:pt x="933" y="12955"/>
                  </a:cubicBezTo>
                  <a:cubicBezTo>
                    <a:pt x="997" y="13180"/>
                    <a:pt x="1094" y="13405"/>
                    <a:pt x="1255" y="13565"/>
                  </a:cubicBezTo>
                  <a:cubicBezTo>
                    <a:pt x="1480" y="13790"/>
                    <a:pt x="1769" y="13887"/>
                    <a:pt x="2090" y="13951"/>
                  </a:cubicBezTo>
                  <a:cubicBezTo>
                    <a:pt x="2444" y="14015"/>
                    <a:pt x="2797" y="14015"/>
                    <a:pt x="3151" y="14015"/>
                  </a:cubicBezTo>
                  <a:cubicBezTo>
                    <a:pt x="3578" y="14015"/>
                    <a:pt x="3990" y="13986"/>
                    <a:pt x="4306" y="13956"/>
                  </a:cubicBezTo>
                  <a:lnTo>
                    <a:pt x="4306" y="13956"/>
                  </a:lnTo>
                  <a:cubicBezTo>
                    <a:pt x="4185" y="14201"/>
                    <a:pt x="4051" y="14496"/>
                    <a:pt x="4051" y="14819"/>
                  </a:cubicBezTo>
                  <a:cubicBezTo>
                    <a:pt x="4051" y="15012"/>
                    <a:pt x="4115" y="15237"/>
                    <a:pt x="4276" y="15398"/>
                  </a:cubicBezTo>
                  <a:cubicBezTo>
                    <a:pt x="4469" y="15526"/>
                    <a:pt x="4694" y="15623"/>
                    <a:pt x="5015" y="15623"/>
                  </a:cubicBezTo>
                  <a:lnTo>
                    <a:pt x="5080" y="15623"/>
                  </a:lnTo>
                  <a:cubicBezTo>
                    <a:pt x="5562" y="15623"/>
                    <a:pt x="6108" y="15398"/>
                    <a:pt x="6719" y="15076"/>
                  </a:cubicBezTo>
                  <a:cubicBezTo>
                    <a:pt x="7651" y="14530"/>
                    <a:pt x="8712" y="13726"/>
                    <a:pt x="9644" y="12890"/>
                  </a:cubicBezTo>
                  <a:cubicBezTo>
                    <a:pt x="10609" y="12022"/>
                    <a:pt x="11412" y="11122"/>
                    <a:pt x="11894" y="10351"/>
                  </a:cubicBezTo>
                  <a:cubicBezTo>
                    <a:pt x="12505" y="9354"/>
                    <a:pt x="12762" y="8004"/>
                    <a:pt x="12762" y="6686"/>
                  </a:cubicBezTo>
                  <a:cubicBezTo>
                    <a:pt x="12762" y="5272"/>
                    <a:pt x="12473" y="3922"/>
                    <a:pt x="11894" y="2958"/>
                  </a:cubicBezTo>
                  <a:cubicBezTo>
                    <a:pt x="11669" y="2604"/>
                    <a:pt x="11251" y="2250"/>
                    <a:pt x="10769" y="1897"/>
                  </a:cubicBezTo>
                  <a:cubicBezTo>
                    <a:pt x="9258" y="900"/>
                    <a:pt x="6783" y="0"/>
                    <a:pt x="46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2" name="Google Shape;2022;p52"/>
            <p:cNvSpPr/>
            <p:nvPr/>
          </p:nvSpPr>
          <p:spPr>
            <a:xfrm>
              <a:off x="5222725" y="1583375"/>
              <a:ext cx="422725" cy="376150"/>
            </a:xfrm>
            <a:custGeom>
              <a:avLst/>
              <a:gdLst/>
              <a:ahLst/>
              <a:cxnLst/>
              <a:rect l="l" t="t" r="r" b="b"/>
              <a:pathLst>
                <a:path w="16909" h="15046" extrusionOk="0">
                  <a:moveTo>
                    <a:pt x="9753" y="1"/>
                  </a:moveTo>
                  <a:cubicBezTo>
                    <a:pt x="9390" y="1"/>
                    <a:pt x="9038" y="42"/>
                    <a:pt x="8711" y="128"/>
                  </a:cubicBezTo>
                  <a:cubicBezTo>
                    <a:pt x="8711" y="128"/>
                    <a:pt x="2315" y="964"/>
                    <a:pt x="1158" y="3439"/>
                  </a:cubicBezTo>
                  <a:cubicBezTo>
                    <a:pt x="0" y="5914"/>
                    <a:pt x="2668" y="9000"/>
                    <a:pt x="4565" y="9418"/>
                  </a:cubicBezTo>
                  <a:cubicBezTo>
                    <a:pt x="5987" y="9708"/>
                    <a:pt x="7048" y="9744"/>
                    <a:pt x="7489" y="9744"/>
                  </a:cubicBezTo>
                  <a:cubicBezTo>
                    <a:pt x="7637" y="9744"/>
                    <a:pt x="7715" y="9740"/>
                    <a:pt x="7715" y="9740"/>
                  </a:cubicBezTo>
                  <a:lnTo>
                    <a:pt x="7715" y="9740"/>
                  </a:lnTo>
                  <a:cubicBezTo>
                    <a:pt x="7715" y="9740"/>
                    <a:pt x="5722" y="11475"/>
                    <a:pt x="6976" y="11893"/>
                  </a:cubicBezTo>
                  <a:cubicBezTo>
                    <a:pt x="8197" y="12311"/>
                    <a:pt x="8776" y="12054"/>
                    <a:pt x="8776" y="12472"/>
                  </a:cubicBezTo>
                  <a:cubicBezTo>
                    <a:pt x="8776" y="12890"/>
                    <a:pt x="7554" y="14208"/>
                    <a:pt x="8615" y="14304"/>
                  </a:cubicBezTo>
                  <a:cubicBezTo>
                    <a:pt x="8633" y="14305"/>
                    <a:pt x="8651" y="14306"/>
                    <a:pt x="8669" y="14306"/>
                  </a:cubicBezTo>
                  <a:cubicBezTo>
                    <a:pt x="9613" y="14306"/>
                    <a:pt x="9968" y="12830"/>
                    <a:pt x="10512" y="12830"/>
                  </a:cubicBezTo>
                  <a:cubicBezTo>
                    <a:pt x="10574" y="12830"/>
                    <a:pt x="10637" y="12848"/>
                    <a:pt x="10704" y="12890"/>
                  </a:cubicBezTo>
                  <a:cubicBezTo>
                    <a:pt x="11347" y="13308"/>
                    <a:pt x="10447" y="14947"/>
                    <a:pt x="10769" y="15044"/>
                  </a:cubicBezTo>
                  <a:cubicBezTo>
                    <a:pt x="10774" y="15045"/>
                    <a:pt x="10779" y="15046"/>
                    <a:pt x="10785" y="15046"/>
                  </a:cubicBezTo>
                  <a:cubicBezTo>
                    <a:pt x="11211" y="15046"/>
                    <a:pt x="14291" y="11748"/>
                    <a:pt x="15590" y="8325"/>
                  </a:cubicBezTo>
                  <a:cubicBezTo>
                    <a:pt x="16908" y="4854"/>
                    <a:pt x="15076" y="2700"/>
                    <a:pt x="13758" y="1543"/>
                  </a:cubicBezTo>
                  <a:cubicBezTo>
                    <a:pt x="12714" y="600"/>
                    <a:pt x="11144" y="1"/>
                    <a:pt x="97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3" name="Google Shape;2023;p52"/>
            <p:cNvSpPr/>
            <p:nvPr/>
          </p:nvSpPr>
          <p:spPr>
            <a:xfrm>
              <a:off x="5238000" y="1576925"/>
              <a:ext cx="392975" cy="388975"/>
            </a:xfrm>
            <a:custGeom>
              <a:avLst/>
              <a:gdLst/>
              <a:ahLst/>
              <a:cxnLst/>
              <a:rect l="l" t="t" r="r" b="b"/>
              <a:pathLst>
                <a:path w="15719" h="15559" extrusionOk="0">
                  <a:moveTo>
                    <a:pt x="8071" y="119"/>
                  </a:moveTo>
                  <a:lnTo>
                    <a:pt x="8071" y="119"/>
                  </a:lnTo>
                  <a:cubicBezTo>
                    <a:pt x="8071" y="119"/>
                    <a:pt x="8071" y="119"/>
                    <a:pt x="8071" y="119"/>
                  </a:cubicBezTo>
                  <a:lnTo>
                    <a:pt x="8071" y="119"/>
                  </a:lnTo>
                  <a:lnTo>
                    <a:pt x="8071" y="119"/>
                  </a:lnTo>
                  <a:close/>
                  <a:moveTo>
                    <a:pt x="9129" y="515"/>
                  </a:moveTo>
                  <a:cubicBezTo>
                    <a:pt x="10447" y="515"/>
                    <a:pt x="11990" y="1094"/>
                    <a:pt x="12986" y="1994"/>
                  </a:cubicBezTo>
                  <a:cubicBezTo>
                    <a:pt x="13469" y="2412"/>
                    <a:pt x="14015" y="2990"/>
                    <a:pt x="14433" y="3665"/>
                  </a:cubicBezTo>
                  <a:cubicBezTo>
                    <a:pt x="14851" y="4372"/>
                    <a:pt x="15172" y="5240"/>
                    <a:pt x="15172" y="6269"/>
                  </a:cubicBezTo>
                  <a:cubicBezTo>
                    <a:pt x="15172" y="6912"/>
                    <a:pt x="15044" y="7651"/>
                    <a:pt x="14722" y="8487"/>
                  </a:cubicBezTo>
                  <a:cubicBezTo>
                    <a:pt x="14079" y="10158"/>
                    <a:pt x="12986" y="11830"/>
                    <a:pt x="12022" y="13051"/>
                  </a:cubicBezTo>
                  <a:cubicBezTo>
                    <a:pt x="11540" y="13694"/>
                    <a:pt x="11090" y="14209"/>
                    <a:pt x="10736" y="14530"/>
                  </a:cubicBezTo>
                  <a:cubicBezTo>
                    <a:pt x="10612" y="14654"/>
                    <a:pt x="10502" y="14751"/>
                    <a:pt x="10413" y="14831"/>
                  </a:cubicBezTo>
                  <a:lnTo>
                    <a:pt x="10413" y="14831"/>
                  </a:lnTo>
                  <a:cubicBezTo>
                    <a:pt x="10433" y="14747"/>
                    <a:pt x="10456" y="14655"/>
                    <a:pt x="10479" y="14562"/>
                  </a:cubicBezTo>
                  <a:cubicBezTo>
                    <a:pt x="10543" y="14305"/>
                    <a:pt x="10608" y="14016"/>
                    <a:pt x="10608" y="13726"/>
                  </a:cubicBezTo>
                  <a:cubicBezTo>
                    <a:pt x="10608" y="13566"/>
                    <a:pt x="10576" y="13437"/>
                    <a:pt x="10511" y="13276"/>
                  </a:cubicBezTo>
                  <a:cubicBezTo>
                    <a:pt x="10479" y="13148"/>
                    <a:pt x="10383" y="13019"/>
                    <a:pt x="10222" y="12923"/>
                  </a:cubicBezTo>
                  <a:cubicBezTo>
                    <a:pt x="10126" y="12859"/>
                    <a:pt x="9997" y="12826"/>
                    <a:pt x="9901" y="12826"/>
                  </a:cubicBezTo>
                  <a:cubicBezTo>
                    <a:pt x="9772" y="12826"/>
                    <a:pt x="9643" y="12859"/>
                    <a:pt x="9547" y="12923"/>
                  </a:cubicBezTo>
                  <a:cubicBezTo>
                    <a:pt x="9386" y="13019"/>
                    <a:pt x="9290" y="13180"/>
                    <a:pt x="9161" y="13341"/>
                  </a:cubicBezTo>
                  <a:cubicBezTo>
                    <a:pt x="9000" y="13566"/>
                    <a:pt x="8808" y="13823"/>
                    <a:pt x="8647" y="13984"/>
                  </a:cubicBezTo>
                  <a:cubicBezTo>
                    <a:pt x="8454" y="14176"/>
                    <a:pt x="8293" y="14273"/>
                    <a:pt x="8068" y="14273"/>
                  </a:cubicBezTo>
                  <a:lnTo>
                    <a:pt x="8036" y="14273"/>
                  </a:lnTo>
                  <a:cubicBezTo>
                    <a:pt x="7908" y="14273"/>
                    <a:pt x="7843" y="14241"/>
                    <a:pt x="7843" y="14241"/>
                  </a:cubicBezTo>
                  <a:lnTo>
                    <a:pt x="7843" y="14209"/>
                  </a:lnTo>
                  <a:cubicBezTo>
                    <a:pt x="7843" y="14144"/>
                    <a:pt x="7875" y="14048"/>
                    <a:pt x="7908" y="13919"/>
                  </a:cubicBezTo>
                  <a:cubicBezTo>
                    <a:pt x="7972" y="13759"/>
                    <a:pt x="8100" y="13534"/>
                    <a:pt x="8229" y="13341"/>
                  </a:cubicBezTo>
                  <a:cubicBezTo>
                    <a:pt x="8261" y="13244"/>
                    <a:pt x="8325" y="13148"/>
                    <a:pt x="8358" y="13051"/>
                  </a:cubicBezTo>
                  <a:cubicBezTo>
                    <a:pt x="8422" y="12955"/>
                    <a:pt x="8454" y="12859"/>
                    <a:pt x="8454" y="12730"/>
                  </a:cubicBezTo>
                  <a:cubicBezTo>
                    <a:pt x="8454" y="12634"/>
                    <a:pt x="8422" y="12569"/>
                    <a:pt x="8390" y="12473"/>
                  </a:cubicBezTo>
                  <a:cubicBezTo>
                    <a:pt x="8358" y="12409"/>
                    <a:pt x="8293" y="12344"/>
                    <a:pt x="8229" y="12312"/>
                  </a:cubicBezTo>
                  <a:cubicBezTo>
                    <a:pt x="8100" y="12248"/>
                    <a:pt x="8004" y="12216"/>
                    <a:pt x="7908" y="12184"/>
                  </a:cubicBezTo>
                  <a:cubicBezTo>
                    <a:pt x="7586" y="12151"/>
                    <a:pt x="7136" y="12119"/>
                    <a:pt x="6429" y="11894"/>
                  </a:cubicBezTo>
                  <a:cubicBezTo>
                    <a:pt x="6333" y="11862"/>
                    <a:pt x="6268" y="11798"/>
                    <a:pt x="6236" y="11798"/>
                  </a:cubicBezTo>
                  <a:cubicBezTo>
                    <a:pt x="6236" y="11766"/>
                    <a:pt x="6204" y="11733"/>
                    <a:pt x="6204" y="11669"/>
                  </a:cubicBezTo>
                  <a:cubicBezTo>
                    <a:pt x="6204" y="11573"/>
                    <a:pt x="6268" y="11412"/>
                    <a:pt x="6365" y="11251"/>
                  </a:cubicBezTo>
                  <a:cubicBezTo>
                    <a:pt x="6493" y="10994"/>
                    <a:pt x="6718" y="10737"/>
                    <a:pt x="6911" y="10544"/>
                  </a:cubicBezTo>
                  <a:cubicBezTo>
                    <a:pt x="7008" y="10416"/>
                    <a:pt x="7104" y="10351"/>
                    <a:pt x="7168" y="10287"/>
                  </a:cubicBezTo>
                  <a:lnTo>
                    <a:pt x="7265" y="10223"/>
                  </a:lnTo>
                  <a:lnTo>
                    <a:pt x="7265" y="10191"/>
                  </a:lnTo>
                  <a:cubicBezTo>
                    <a:pt x="7361" y="10126"/>
                    <a:pt x="7393" y="9998"/>
                    <a:pt x="7361" y="9901"/>
                  </a:cubicBezTo>
                  <a:cubicBezTo>
                    <a:pt x="7308" y="9795"/>
                    <a:pt x="7233" y="9732"/>
                    <a:pt x="7135" y="9732"/>
                  </a:cubicBezTo>
                  <a:cubicBezTo>
                    <a:pt x="7115" y="9732"/>
                    <a:pt x="7094" y="9735"/>
                    <a:pt x="7072" y="9741"/>
                  </a:cubicBezTo>
                  <a:lnTo>
                    <a:pt x="6815" y="9741"/>
                  </a:lnTo>
                  <a:cubicBezTo>
                    <a:pt x="6365" y="9741"/>
                    <a:pt x="5336" y="9676"/>
                    <a:pt x="4018" y="9387"/>
                  </a:cubicBezTo>
                  <a:cubicBezTo>
                    <a:pt x="3311" y="9258"/>
                    <a:pt x="2411" y="8648"/>
                    <a:pt x="1704" y="7844"/>
                  </a:cubicBezTo>
                  <a:cubicBezTo>
                    <a:pt x="1029" y="7008"/>
                    <a:pt x="514" y="5980"/>
                    <a:pt x="547" y="4983"/>
                  </a:cubicBezTo>
                  <a:cubicBezTo>
                    <a:pt x="547" y="4597"/>
                    <a:pt x="611" y="4180"/>
                    <a:pt x="804" y="3794"/>
                  </a:cubicBezTo>
                  <a:cubicBezTo>
                    <a:pt x="1029" y="3279"/>
                    <a:pt x="1607" y="2765"/>
                    <a:pt x="2347" y="2347"/>
                  </a:cubicBezTo>
                  <a:cubicBezTo>
                    <a:pt x="3440" y="1737"/>
                    <a:pt x="4918" y="1319"/>
                    <a:pt x="6075" y="1029"/>
                  </a:cubicBezTo>
                  <a:cubicBezTo>
                    <a:pt x="6654" y="901"/>
                    <a:pt x="7168" y="804"/>
                    <a:pt x="7554" y="740"/>
                  </a:cubicBezTo>
                  <a:cubicBezTo>
                    <a:pt x="7715" y="708"/>
                    <a:pt x="7875" y="676"/>
                    <a:pt x="7972" y="676"/>
                  </a:cubicBezTo>
                  <a:cubicBezTo>
                    <a:pt x="8068" y="644"/>
                    <a:pt x="8133" y="644"/>
                    <a:pt x="8133" y="644"/>
                  </a:cubicBezTo>
                  <a:lnTo>
                    <a:pt x="8165" y="644"/>
                  </a:lnTo>
                  <a:cubicBezTo>
                    <a:pt x="8454" y="547"/>
                    <a:pt x="8775" y="515"/>
                    <a:pt x="9129" y="515"/>
                  </a:cubicBezTo>
                  <a:close/>
                  <a:moveTo>
                    <a:pt x="9129" y="1"/>
                  </a:moveTo>
                  <a:cubicBezTo>
                    <a:pt x="8757" y="1"/>
                    <a:pt x="8385" y="31"/>
                    <a:pt x="8071" y="119"/>
                  </a:cubicBezTo>
                  <a:lnTo>
                    <a:pt x="8071" y="119"/>
                  </a:lnTo>
                  <a:lnTo>
                    <a:pt x="8068" y="97"/>
                  </a:lnTo>
                  <a:cubicBezTo>
                    <a:pt x="8036" y="97"/>
                    <a:pt x="6429" y="322"/>
                    <a:pt x="4693" y="836"/>
                  </a:cubicBezTo>
                  <a:cubicBezTo>
                    <a:pt x="3793" y="1094"/>
                    <a:pt x="2861" y="1447"/>
                    <a:pt x="2089" y="1897"/>
                  </a:cubicBezTo>
                  <a:cubicBezTo>
                    <a:pt x="1286" y="2347"/>
                    <a:pt x="643" y="2862"/>
                    <a:pt x="322" y="3569"/>
                  </a:cubicBezTo>
                  <a:cubicBezTo>
                    <a:pt x="97" y="4051"/>
                    <a:pt x="0" y="4501"/>
                    <a:pt x="0" y="4983"/>
                  </a:cubicBezTo>
                  <a:cubicBezTo>
                    <a:pt x="0" y="6140"/>
                    <a:pt x="547" y="7298"/>
                    <a:pt x="1318" y="8165"/>
                  </a:cubicBezTo>
                  <a:cubicBezTo>
                    <a:pt x="2057" y="9065"/>
                    <a:pt x="3022" y="9741"/>
                    <a:pt x="3890" y="9933"/>
                  </a:cubicBezTo>
                  <a:cubicBezTo>
                    <a:pt x="5006" y="10167"/>
                    <a:pt x="5912" y="10233"/>
                    <a:pt x="6474" y="10250"/>
                  </a:cubicBezTo>
                  <a:lnTo>
                    <a:pt x="6474" y="10250"/>
                  </a:lnTo>
                  <a:cubicBezTo>
                    <a:pt x="6428" y="10302"/>
                    <a:pt x="6380" y="10357"/>
                    <a:pt x="6333" y="10416"/>
                  </a:cubicBezTo>
                  <a:cubicBezTo>
                    <a:pt x="6172" y="10576"/>
                    <a:pt x="6011" y="10769"/>
                    <a:pt x="5882" y="10994"/>
                  </a:cubicBezTo>
                  <a:cubicBezTo>
                    <a:pt x="5786" y="11219"/>
                    <a:pt x="5690" y="11412"/>
                    <a:pt x="5690" y="11669"/>
                  </a:cubicBezTo>
                  <a:cubicBezTo>
                    <a:pt x="5690" y="11830"/>
                    <a:pt x="5722" y="11991"/>
                    <a:pt x="5818" y="12119"/>
                  </a:cubicBezTo>
                  <a:cubicBezTo>
                    <a:pt x="5947" y="12248"/>
                    <a:pt x="6075" y="12344"/>
                    <a:pt x="6268" y="12409"/>
                  </a:cubicBezTo>
                  <a:cubicBezTo>
                    <a:pt x="6911" y="12634"/>
                    <a:pt x="7393" y="12666"/>
                    <a:pt x="7683" y="12698"/>
                  </a:cubicBezTo>
                  <a:cubicBezTo>
                    <a:pt x="7783" y="12718"/>
                    <a:pt x="7858" y="12738"/>
                    <a:pt x="7900" y="12750"/>
                  </a:cubicBezTo>
                  <a:lnTo>
                    <a:pt x="7900" y="12750"/>
                  </a:lnTo>
                  <a:cubicBezTo>
                    <a:pt x="7887" y="12783"/>
                    <a:pt x="7858" y="12853"/>
                    <a:pt x="7811" y="12923"/>
                  </a:cubicBezTo>
                  <a:cubicBezTo>
                    <a:pt x="7747" y="13084"/>
                    <a:pt x="7618" y="13309"/>
                    <a:pt x="7522" y="13501"/>
                  </a:cubicBezTo>
                  <a:cubicBezTo>
                    <a:pt x="7393" y="13726"/>
                    <a:pt x="7297" y="13951"/>
                    <a:pt x="7297" y="14209"/>
                  </a:cubicBezTo>
                  <a:cubicBezTo>
                    <a:pt x="7297" y="14337"/>
                    <a:pt x="7361" y="14530"/>
                    <a:pt x="7490" y="14626"/>
                  </a:cubicBezTo>
                  <a:cubicBezTo>
                    <a:pt x="7618" y="14755"/>
                    <a:pt x="7779" y="14819"/>
                    <a:pt x="8004" y="14819"/>
                  </a:cubicBezTo>
                  <a:lnTo>
                    <a:pt x="8068" y="14819"/>
                  </a:lnTo>
                  <a:cubicBezTo>
                    <a:pt x="8390" y="14819"/>
                    <a:pt x="8647" y="14691"/>
                    <a:pt x="8840" y="14530"/>
                  </a:cubicBezTo>
                  <a:cubicBezTo>
                    <a:pt x="9161" y="14273"/>
                    <a:pt x="9354" y="13951"/>
                    <a:pt x="9547" y="13694"/>
                  </a:cubicBezTo>
                  <a:cubicBezTo>
                    <a:pt x="9643" y="13598"/>
                    <a:pt x="9708" y="13469"/>
                    <a:pt x="9772" y="13405"/>
                  </a:cubicBezTo>
                  <a:cubicBezTo>
                    <a:pt x="9868" y="13341"/>
                    <a:pt x="9901" y="13341"/>
                    <a:pt x="9901" y="13341"/>
                  </a:cubicBezTo>
                  <a:lnTo>
                    <a:pt x="9933" y="13373"/>
                  </a:lnTo>
                  <a:cubicBezTo>
                    <a:pt x="9997" y="13405"/>
                    <a:pt x="9997" y="13437"/>
                    <a:pt x="10029" y="13469"/>
                  </a:cubicBezTo>
                  <a:cubicBezTo>
                    <a:pt x="10061" y="13534"/>
                    <a:pt x="10061" y="13630"/>
                    <a:pt x="10061" y="13726"/>
                  </a:cubicBezTo>
                  <a:cubicBezTo>
                    <a:pt x="10061" y="13919"/>
                    <a:pt x="9997" y="14209"/>
                    <a:pt x="9933" y="14466"/>
                  </a:cubicBezTo>
                  <a:cubicBezTo>
                    <a:pt x="9901" y="14691"/>
                    <a:pt x="9836" y="14948"/>
                    <a:pt x="9836" y="15141"/>
                  </a:cubicBezTo>
                  <a:cubicBezTo>
                    <a:pt x="9836" y="15205"/>
                    <a:pt x="9836" y="15269"/>
                    <a:pt x="9868" y="15366"/>
                  </a:cubicBezTo>
                  <a:cubicBezTo>
                    <a:pt x="9901" y="15430"/>
                    <a:pt x="9997" y="15527"/>
                    <a:pt x="10093" y="15559"/>
                  </a:cubicBezTo>
                  <a:lnTo>
                    <a:pt x="10190" y="15559"/>
                  </a:lnTo>
                  <a:cubicBezTo>
                    <a:pt x="10286" y="15559"/>
                    <a:pt x="10351" y="15527"/>
                    <a:pt x="10415" y="15494"/>
                  </a:cubicBezTo>
                  <a:cubicBezTo>
                    <a:pt x="10543" y="15430"/>
                    <a:pt x="10640" y="15334"/>
                    <a:pt x="10801" y="15205"/>
                  </a:cubicBezTo>
                  <a:cubicBezTo>
                    <a:pt x="11315" y="14723"/>
                    <a:pt x="12151" y="13823"/>
                    <a:pt x="12986" y="12666"/>
                  </a:cubicBezTo>
                  <a:cubicBezTo>
                    <a:pt x="13822" y="11508"/>
                    <a:pt x="14658" y="10126"/>
                    <a:pt x="15237" y="8680"/>
                  </a:cubicBezTo>
                  <a:cubicBezTo>
                    <a:pt x="15558" y="7812"/>
                    <a:pt x="15719" y="6976"/>
                    <a:pt x="15687" y="6269"/>
                  </a:cubicBezTo>
                  <a:cubicBezTo>
                    <a:pt x="15719" y="5112"/>
                    <a:pt x="15365" y="4180"/>
                    <a:pt x="14883" y="3408"/>
                  </a:cubicBezTo>
                  <a:cubicBezTo>
                    <a:pt x="14433" y="2637"/>
                    <a:pt x="13822" y="2026"/>
                    <a:pt x="13340" y="1576"/>
                  </a:cubicBezTo>
                  <a:cubicBezTo>
                    <a:pt x="12215" y="611"/>
                    <a:pt x="10576" y="1"/>
                    <a:pt x="91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4" name="Google Shape;2024;p52"/>
            <p:cNvSpPr/>
            <p:nvPr/>
          </p:nvSpPr>
          <p:spPr>
            <a:xfrm>
              <a:off x="5419600" y="1895500"/>
              <a:ext cx="86825" cy="87425"/>
            </a:xfrm>
            <a:custGeom>
              <a:avLst/>
              <a:gdLst/>
              <a:ahLst/>
              <a:cxnLst/>
              <a:rect l="l" t="t" r="r" b="b"/>
              <a:pathLst>
                <a:path w="3473" h="3497" extrusionOk="0">
                  <a:moveTo>
                    <a:pt x="2503" y="0"/>
                  </a:moveTo>
                  <a:cubicBezTo>
                    <a:pt x="1776" y="0"/>
                    <a:pt x="836" y="2141"/>
                    <a:pt x="836" y="2141"/>
                  </a:cubicBezTo>
                  <a:lnTo>
                    <a:pt x="1" y="3137"/>
                  </a:lnTo>
                  <a:cubicBezTo>
                    <a:pt x="1" y="3137"/>
                    <a:pt x="766" y="3496"/>
                    <a:pt x="1512" y="3496"/>
                  </a:cubicBezTo>
                  <a:cubicBezTo>
                    <a:pt x="1837" y="3496"/>
                    <a:pt x="2158" y="3428"/>
                    <a:pt x="2412" y="3234"/>
                  </a:cubicBezTo>
                  <a:cubicBezTo>
                    <a:pt x="3247" y="2559"/>
                    <a:pt x="3472" y="662"/>
                    <a:pt x="2733" y="83"/>
                  </a:cubicBezTo>
                  <a:cubicBezTo>
                    <a:pt x="2660" y="26"/>
                    <a:pt x="2583" y="0"/>
                    <a:pt x="2503" y="0"/>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5" name="Google Shape;2025;p52"/>
            <p:cNvSpPr/>
            <p:nvPr/>
          </p:nvSpPr>
          <p:spPr>
            <a:xfrm>
              <a:off x="5411575" y="1888725"/>
              <a:ext cx="94050" cy="100475"/>
            </a:xfrm>
            <a:custGeom>
              <a:avLst/>
              <a:gdLst/>
              <a:ahLst/>
              <a:cxnLst/>
              <a:rect l="l" t="t" r="r" b="b"/>
              <a:pathLst>
                <a:path w="3762" h="4019" extrusionOk="0">
                  <a:moveTo>
                    <a:pt x="2829" y="1"/>
                  </a:moveTo>
                  <a:cubicBezTo>
                    <a:pt x="2668" y="1"/>
                    <a:pt x="2540" y="33"/>
                    <a:pt x="2411" y="129"/>
                  </a:cubicBezTo>
                  <a:cubicBezTo>
                    <a:pt x="2186" y="258"/>
                    <a:pt x="1993" y="451"/>
                    <a:pt x="1832" y="676"/>
                  </a:cubicBezTo>
                  <a:cubicBezTo>
                    <a:pt x="1318" y="1351"/>
                    <a:pt x="900" y="2283"/>
                    <a:pt x="900" y="2315"/>
                  </a:cubicBezTo>
                  <a:cubicBezTo>
                    <a:pt x="836" y="2444"/>
                    <a:pt x="900" y="2605"/>
                    <a:pt x="1029" y="2669"/>
                  </a:cubicBezTo>
                  <a:cubicBezTo>
                    <a:pt x="1070" y="2685"/>
                    <a:pt x="1112" y="2693"/>
                    <a:pt x="1151" y="2693"/>
                  </a:cubicBezTo>
                  <a:cubicBezTo>
                    <a:pt x="1264" y="2693"/>
                    <a:pt x="1359" y="2627"/>
                    <a:pt x="1382" y="2508"/>
                  </a:cubicBezTo>
                  <a:cubicBezTo>
                    <a:pt x="1382" y="2508"/>
                    <a:pt x="1415" y="2476"/>
                    <a:pt x="1447" y="2444"/>
                  </a:cubicBezTo>
                  <a:cubicBezTo>
                    <a:pt x="1543" y="2219"/>
                    <a:pt x="1768" y="1737"/>
                    <a:pt x="2057" y="1287"/>
                  </a:cubicBezTo>
                  <a:cubicBezTo>
                    <a:pt x="2218" y="1062"/>
                    <a:pt x="2379" y="869"/>
                    <a:pt x="2508" y="708"/>
                  </a:cubicBezTo>
                  <a:cubicBezTo>
                    <a:pt x="2668" y="579"/>
                    <a:pt x="2797" y="515"/>
                    <a:pt x="2829" y="515"/>
                  </a:cubicBezTo>
                  <a:lnTo>
                    <a:pt x="2893" y="547"/>
                  </a:lnTo>
                  <a:cubicBezTo>
                    <a:pt x="3086" y="708"/>
                    <a:pt x="3247" y="1094"/>
                    <a:pt x="3247" y="1544"/>
                  </a:cubicBezTo>
                  <a:cubicBezTo>
                    <a:pt x="3247" y="1865"/>
                    <a:pt x="3183" y="2251"/>
                    <a:pt x="3054" y="2540"/>
                  </a:cubicBezTo>
                  <a:cubicBezTo>
                    <a:pt x="2925" y="2862"/>
                    <a:pt x="2765" y="3119"/>
                    <a:pt x="2572" y="3280"/>
                  </a:cubicBezTo>
                  <a:cubicBezTo>
                    <a:pt x="2379" y="3440"/>
                    <a:pt x="2122" y="3505"/>
                    <a:pt x="1800" y="3505"/>
                  </a:cubicBezTo>
                  <a:cubicBezTo>
                    <a:pt x="1479" y="3505"/>
                    <a:pt x="1125" y="3408"/>
                    <a:pt x="868" y="3344"/>
                  </a:cubicBezTo>
                  <a:cubicBezTo>
                    <a:pt x="740" y="3280"/>
                    <a:pt x="643" y="3247"/>
                    <a:pt x="547" y="3215"/>
                  </a:cubicBezTo>
                  <a:lnTo>
                    <a:pt x="450" y="3183"/>
                  </a:lnTo>
                  <a:lnTo>
                    <a:pt x="450" y="3151"/>
                  </a:lnTo>
                  <a:cubicBezTo>
                    <a:pt x="407" y="3134"/>
                    <a:pt x="364" y="3126"/>
                    <a:pt x="323" y="3126"/>
                  </a:cubicBezTo>
                  <a:cubicBezTo>
                    <a:pt x="210" y="3126"/>
                    <a:pt x="112" y="3185"/>
                    <a:pt x="65" y="3280"/>
                  </a:cubicBezTo>
                  <a:cubicBezTo>
                    <a:pt x="0" y="3440"/>
                    <a:pt x="65" y="3601"/>
                    <a:pt x="193" y="3665"/>
                  </a:cubicBezTo>
                  <a:cubicBezTo>
                    <a:pt x="225" y="3665"/>
                    <a:pt x="997" y="4019"/>
                    <a:pt x="1800" y="4019"/>
                  </a:cubicBezTo>
                  <a:cubicBezTo>
                    <a:pt x="2186" y="4019"/>
                    <a:pt x="2572" y="3955"/>
                    <a:pt x="2893" y="3697"/>
                  </a:cubicBezTo>
                  <a:cubicBezTo>
                    <a:pt x="3183" y="3472"/>
                    <a:pt x="3408" y="3119"/>
                    <a:pt x="3536" y="2733"/>
                  </a:cubicBezTo>
                  <a:cubicBezTo>
                    <a:pt x="3697" y="2347"/>
                    <a:pt x="3761" y="1962"/>
                    <a:pt x="3761" y="1544"/>
                  </a:cubicBezTo>
                  <a:cubicBezTo>
                    <a:pt x="3761" y="997"/>
                    <a:pt x="3633" y="451"/>
                    <a:pt x="3215" y="129"/>
                  </a:cubicBezTo>
                  <a:cubicBezTo>
                    <a:pt x="3118" y="33"/>
                    <a:pt x="2958" y="1"/>
                    <a:pt x="28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6" name="Google Shape;2026;p52"/>
            <p:cNvSpPr/>
            <p:nvPr/>
          </p:nvSpPr>
          <p:spPr>
            <a:xfrm>
              <a:off x="5255675" y="2098475"/>
              <a:ext cx="66725" cy="99675"/>
            </a:xfrm>
            <a:custGeom>
              <a:avLst/>
              <a:gdLst/>
              <a:ahLst/>
              <a:cxnLst/>
              <a:rect l="l" t="t" r="r" b="b"/>
              <a:pathLst>
                <a:path w="2669" h="3987" extrusionOk="0">
                  <a:moveTo>
                    <a:pt x="2668" y="1"/>
                  </a:moveTo>
                  <a:lnTo>
                    <a:pt x="0" y="1318"/>
                  </a:lnTo>
                  <a:lnTo>
                    <a:pt x="2250" y="3986"/>
                  </a:lnTo>
                  <a:lnTo>
                    <a:pt x="266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7" name="Google Shape;2027;p52"/>
            <p:cNvSpPr/>
            <p:nvPr/>
          </p:nvSpPr>
          <p:spPr>
            <a:xfrm>
              <a:off x="5248425" y="2091525"/>
              <a:ext cx="80400" cy="113050"/>
            </a:xfrm>
            <a:custGeom>
              <a:avLst/>
              <a:gdLst/>
              <a:ahLst/>
              <a:cxnLst/>
              <a:rect l="l" t="t" r="r" b="b"/>
              <a:pathLst>
                <a:path w="3216" h="4522" extrusionOk="0">
                  <a:moveTo>
                    <a:pt x="2949" y="0"/>
                  </a:moveTo>
                  <a:cubicBezTo>
                    <a:pt x="2910" y="0"/>
                    <a:pt x="2870" y="8"/>
                    <a:pt x="2830" y="21"/>
                  </a:cubicBezTo>
                  <a:lnTo>
                    <a:pt x="194" y="1371"/>
                  </a:lnTo>
                  <a:cubicBezTo>
                    <a:pt x="33" y="1436"/>
                    <a:pt x="1" y="1596"/>
                    <a:pt x="65" y="1725"/>
                  </a:cubicBezTo>
                  <a:cubicBezTo>
                    <a:pt x="108" y="1811"/>
                    <a:pt x="194" y="1868"/>
                    <a:pt x="284" y="1868"/>
                  </a:cubicBezTo>
                  <a:cubicBezTo>
                    <a:pt x="330" y="1868"/>
                    <a:pt x="376" y="1854"/>
                    <a:pt x="419" y="1821"/>
                  </a:cubicBezTo>
                  <a:lnTo>
                    <a:pt x="2637" y="729"/>
                  </a:lnTo>
                  <a:lnTo>
                    <a:pt x="2637" y="729"/>
                  </a:lnTo>
                  <a:lnTo>
                    <a:pt x="2283" y="4232"/>
                  </a:lnTo>
                  <a:cubicBezTo>
                    <a:pt x="2251" y="4361"/>
                    <a:pt x="2347" y="4489"/>
                    <a:pt x="2508" y="4522"/>
                  </a:cubicBezTo>
                  <a:cubicBezTo>
                    <a:pt x="2669" y="4522"/>
                    <a:pt x="2798" y="4425"/>
                    <a:pt x="2798" y="4264"/>
                  </a:cubicBezTo>
                  <a:lnTo>
                    <a:pt x="3215" y="311"/>
                  </a:lnTo>
                  <a:cubicBezTo>
                    <a:pt x="3215" y="214"/>
                    <a:pt x="3183" y="118"/>
                    <a:pt x="3119" y="54"/>
                  </a:cubicBezTo>
                  <a:cubicBezTo>
                    <a:pt x="3062" y="16"/>
                    <a:pt x="3006" y="0"/>
                    <a:pt x="2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8" name="Google Shape;2028;p52"/>
            <p:cNvSpPr/>
            <p:nvPr/>
          </p:nvSpPr>
          <p:spPr>
            <a:xfrm>
              <a:off x="4787175" y="3835075"/>
              <a:ext cx="1003450" cy="761950"/>
            </a:xfrm>
            <a:custGeom>
              <a:avLst/>
              <a:gdLst/>
              <a:ahLst/>
              <a:cxnLst/>
              <a:rect l="l" t="t" r="r" b="b"/>
              <a:pathLst>
                <a:path w="40138" h="30478" extrusionOk="0">
                  <a:moveTo>
                    <a:pt x="38895" y="1"/>
                  </a:moveTo>
                  <a:cubicBezTo>
                    <a:pt x="38895" y="1"/>
                    <a:pt x="33559" y="6558"/>
                    <a:pt x="29026" y="7683"/>
                  </a:cubicBezTo>
                  <a:cubicBezTo>
                    <a:pt x="27321" y="8107"/>
                    <a:pt x="23421" y="8239"/>
                    <a:pt x="19219" y="8239"/>
                  </a:cubicBezTo>
                  <a:cubicBezTo>
                    <a:pt x="12257" y="8239"/>
                    <a:pt x="4468" y="7876"/>
                    <a:pt x="4468" y="7876"/>
                  </a:cubicBezTo>
                  <a:cubicBezTo>
                    <a:pt x="3472" y="14209"/>
                    <a:pt x="707" y="26841"/>
                    <a:pt x="64" y="29767"/>
                  </a:cubicBezTo>
                  <a:cubicBezTo>
                    <a:pt x="0" y="30088"/>
                    <a:pt x="193" y="30409"/>
                    <a:pt x="547" y="30474"/>
                  </a:cubicBezTo>
                  <a:cubicBezTo>
                    <a:pt x="571" y="30476"/>
                    <a:pt x="595" y="30478"/>
                    <a:pt x="620" y="30478"/>
                  </a:cubicBezTo>
                  <a:cubicBezTo>
                    <a:pt x="883" y="30478"/>
                    <a:pt x="1133" y="30321"/>
                    <a:pt x="1222" y="30056"/>
                  </a:cubicBezTo>
                  <a:cubicBezTo>
                    <a:pt x="2025" y="27581"/>
                    <a:pt x="5625" y="16298"/>
                    <a:pt x="5786" y="14112"/>
                  </a:cubicBezTo>
                  <a:lnTo>
                    <a:pt x="5786" y="14048"/>
                  </a:lnTo>
                  <a:cubicBezTo>
                    <a:pt x="5942" y="12085"/>
                    <a:pt x="7607" y="10636"/>
                    <a:pt x="9553" y="10636"/>
                  </a:cubicBezTo>
                  <a:cubicBezTo>
                    <a:pt x="9615" y="10636"/>
                    <a:pt x="9677" y="10638"/>
                    <a:pt x="9740" y="10641"/>
                  </a:cubicBezTo>
                  <a:cubicBezTo>
                    <a:pt x="15011" y="10866"/>
                    <a:pt x="26519" y="11412"/>
                    <a:pt x="28834" y="11830"/>
                  </a:cubicBezTo>
                  <a:cubicBezTo>
                    <a:pt x="31855" y="12409"/>
                    <a:pt x="32819" y="13534"/>
                    <a:pt x="32819" y="13534"/>
                  </a:cubicBezTo>
                  <a:lnTo>
                    <a:pt x="38091" y="29767"/>
                  </a:lnTo>
                  <a:cubicBezTo>
                    <a:pt x="38220" y="30120"/>
                    <a:pt x="38541" y="30377"/>
                    <a:pt x="38927" y="30409"/>
                  </a:cubicBezTo>
                  <a:cubicBezTo>
                    <a:pt x="38958" y="30412"/>
                    <a:pt x="38989" y="30414"/>
                    <a:pt x="39020" y="30414"/>
                  </a:cubicBezTo>
                  <a:cubicBezTo>
                    <a:pt x="39651" y="30414"/>
                    <a:pt x="40138" y="29801"/>
                    <a:pt x="39923" y="29188"/>
                  </a:cubicBezTo>
                  <a:cubicBezTo>
                    <a:pt x="38734" y="25331"/>
                    <a:pt x="35423" y="14755"/>
                    <a:pt x="35262" y="13341"/>
                  </a:cubicBezTo>
                  <a:cubicBezTo>
                    <a:pt x="35070" y="11669"/>
                    <a:pt x="39859" y="2251"/>
                    <a:pt x="39859" y="2251"/>
                  </a:cubicBezTo>
                  <a:cubicBezTo>
                    <a:pt x="40020" y="1"/>
                    <a:pt x="38895" y="1"/>
                    <a:pt x="388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9" name="Google Shape;2029;p52"/>
            <p:cNvSpPr/>
            <p:nvPr/>
          </p:nvSpPr>
          <p:spPr>
            <a:xfrm>
              <a:off x="4781550" y="3828650"/>
              <a:ext cx="1011750" cy="774700"/>
            </a:xfrm>
            <a:custGeom>
              <a:avLst/>
              <a:gdLst/>
              <a:ahLst/>
              <a:cxnLst/>
              <a:rect l="l" t="t" r="r" b="b"/>
              <a:pathLst>
                <a:path w="40470" h="30988" extrusionOk="0">
                  <a:moveTo>
                    <a:pt x="39231" y="554"/>
                  </a:moveTo>
                  <a:cubicBezTo>
                    <a:pt x="39295" y="583"/>
                    <a:pt x="39380" y="630"/>
                    <a:pt x="39473" y="708"/>
                  </a:cubicBezTo>
                  <a:cubicBezTo>
                    <a:pt x="39634" y="869"/>
                    <a:pt x="39827" y="1254"/>
                    <a:pt x="39827" y="2026"/>
                  </a:cubicBezTo>
                  <a:cubicBezTo>
                    <a:pt x="39827" y="2169"/>
                    <a:pt x="39827" y="2313"/>
                    <a:pt x="39804" y="2456"/>
                  </a:cubicBezTo>
                  <a:lnTo>
                    <a:pt x="39804" y="2456"/>
                  </a:lnTo>
                  <a:cubicBezTo>
                    <a:pt x="39637" y="2784"/>
                    <a:pt x="38577" y="4868"/>
                    <a:pt x="37545" y="7169"/>
                  </a:cubicBezTo>
                  <a:cubicBezTo>
                    <a:pt x="36966" y="8422"/>
                    <a:pt x="36388" y="9740"/>
                    <a:pt x="35970" y="10865"/>
                  </a:cubicBezTo>
                  <a:cubicBezTo>
                    <a:pt x="35745" y="11444"/>
                    <a:pt x="35552" y="11958"/>
                    <a:pt x="35423" y="12408"/>
                  </a:cubicBezTo>
                  <a:cubicBezTo>
                    <a:pt x="35295" y="12826"/>
                    <a:pt x="35230" y="13212"/>
                    <a:pt x="35230" y="13501"/>
                  </a:cubicBezTo>
                  <a:cubicBezTo>
                    <a:pt x="35230" y="13533"/>
                    <a:pt x="35230" y="13598"/>
                    <a:pt x="35230" y="13662"/>
                  </a:cubicBezTo>
                  <a:lnTo>
                    <a:pt x="35235" y="13661"/>
                  </a:lnTo>
                  <a:lnTo>
                    <a:pt x="35235" y="13661"/>
                  </a:lnTo>
                  <a:cubicBezTo>
                    <a:pt x="35268" y="13884"/>
                    <a:pt x="35331" y="14195"/>
                    <a:pt x="35423" y="14594"/>
                  </a:cubicBezTo>
                  <a:cubicBezTo>
                    <a:pt x="36195" y="17616"/>
                    <a:pt x="38863" y="26166"/>
                    <a:pt x="39891" y="29509"/>
                  </a:cubicBezTo>
                  <a:cubicBezTo>
                    <a:pt x="39923" y="29574"/>
                    <a:pt x="39923" y="29638"/>
                    <a:pt x="39923" y="29734"/>
                  </a:cubicBezTo>
                  <a:cubicBezTo>
                    <a:pt x="39923" y="29895"/>
                    <a:pt x="39859" y="30088"/>
                    <a:pt x="39731" y="30216"/>
                  </a:cubicBezTo>
                  <a:cubicBezTo>
                    <a:pt x="39602" y="30345"/>
                    <a:pt x="39441" y="30409"/>
                    <a:pt x="39248" y="30409"/>
                  </a:cubicBezTo>
                  <a:lnTo>
                    <a:pt x="39184" y="30409"/>
                  </a:lnTo>
                  <a:cubicBezTo>
                    <a:pt x="38895" y="30377"/>
                    <a:pt x="38670" y="30184"/>
                    <a:pt x="38573" y="29927"/>
                  </a:cubicBezTo>
                  <a:lnTo>
                    <a:pt x="33302" y="13726"/>
                  </a:lnTo>
                  <a:lnTo>
                    <a:pt x="33237" y="13630"/>
                  </a:lnTo>
                  <a:cubicBezTo>
                    <a:pt x="33205" y="13598"/>
                    <a:pt x="32209" y="12408"/>
                    <a:pt x="29123" y="11830"/>
                  </a:cubicBezTo>
                  <a:cubicBezTo>
                    <a:pt x="28512" y="11733"/>
                    <a:pt x="27355" y="11605"/>
                    <a:pt x="25876" y="11508"/>
                  </a:cubicBezTo>
                  <a:cubicBezTo>
                    <a:pt x="21376" y="11155"/>
                    <a:pt x="13919" y="10801"/>
                    <a:pt x="9965" y="10608"/>
                  </a:cubicBezTo>
                  <a:lnTo>
                    <a:pt x="9804" y="10608"/>
                  </a:lnTo>
                  <a:cubicBezTo>
                    <a:pt x="7715" y="10608"/>
                    <a:pt x="5915" y="12183"/>
                    <a:pt x="5754" y="14273"/>
                  </a:cubicBezTo>
                  <a:lnTo>
                    <a:pt x="5754" y="14337"/>
                  </a:lnTo>
                  <a:cubicBezTo>
                    <a:pt x="5690" y="14851"/>
                    <a:pt x="5465" y="15976"/>
                    <a:pt x="5079" y="17359"/>
                  </a:cubicBezTo>
                  <a:cubicBezTo>
                    <a:pt x="3954" y="21570"/>
                    <a:pt x="1800" y="28384"/>
                    <a:pt x="1189" y="30249"/>
                  </a:cubicBezTo>
                  <a:cubicBezTo>
                    <a:pt x="1125" y="30377"/>
                    <a:pt x="1029" y="30474"/>
                    <a:pt x="868" y="30474"/>
                  </a:cubicBezTo>
                  <a:lnTo>
                    <a:pt x="804" y="30474"/>
                  </a:lnTo>
                  <a:cubicBezTo>
                    <a:pt x="643" y="30441"/>
                    <a:pt x="547" y="30281"/>
                    <a:pt x="547" y="30152"/>
                  </a:cubicBezTo>
                  <a:lnTo>
                    <a:pt x="547" y="30088"/>
                  </a:lnTo>
                  <a:lnTo>
                    <a:pt x="547" y="30056"/>
                  </a:lnTo>
                  <a:cubicBezTo>
                    <a:pt x="1181" y="27167"/>
                    <a:pt x="3886" y="14808"/>
                    <a:pt x="4913" y="8402"/>
                  </a:cubicBezTo>
                  <a:lnTo>
                    <a:pt x="4913" y="8402"/>
                  </a:lnTo>
                  <a:cubicBezTo>
                    <a:pt x="6306" y="8467"/>
                    <a:pt x="13240" y="8776"/>
                    <a:pt x="19480" y="8776"/>
                  </a:cubicBezTo>
                  <a:cubicBezTo>
                    <a:pt x="21569" y="8776"/>
                    <a:pt x="23594" y="8744"/>
                    <a:pt x="25330" y="8648"/>
                  </a:cubicBezTo>
                  <a:cubicBezTo>
                    <a:pt x="27033" y="8551"/>
                    <a:pt x="28448" y="8422"/>
                    <a:pt x="29316" y="8197"/>
                  </a:cubicBezTo>
                  <a:cubicBezTo>
                    <a:pt x="31694" y="7619"/>
                    <a:pt x="34170" y="5658"/>
                    <a:pt x="36066" y="3858"/>
                  </a:cubicBezTo>
                  <a:cubicBezTo>
                    <a:pt x="37666" y="2365"/>
                    <a:pt x="38868" y="982"/>
                    <a:pt x="39231" y="554"/>
                  </a:cubicBezTo>
                  <a:close/>
                  <a:moveTo>
                    <a:pt x="39120" y="1"/>
                  </a:moveTo>
                  <a:cubicBezTo>
                    <a:pt x="39055" y="1"/>
                    <a:pt x="38959" y="33"/>
                    <a:pt x="38927" y="97"/>
                  </a:cubicBezTo>
                  <a:cubicBezTo>
                    <a:pt x="38927" y="97"/>
                    <a:pt x="38830" y="194"/>
                    <a:pt x="38670" y="354"/>
                  </a:cubicBezTo>
                  <a:cubicBezTo>
                    <a:pt x="38155" y="997"/>
                    <a:pt x="36741" y="2572"/>
                    <a:pt x="34973" y="4147"/>
                  </a:cubicBezTo>
                  <a:cubicBezTo>
                    <a:pt x="33205" y="5690"/>
                    <a:pt x="31084" y="7201"/>
                    <a:pt x="29187" y="7683"/>
                  </a:cubicBezTo>
                  <a:cubicBezTo>
                    <a:pt x="28384" y="7876"/>
                    <a:pt x="27001" y="8037"/>
                    <a:pt x="25298" y="8101"/>
                  </a:cubicBezTo>
                  <a:cubicBezTo>
                    <a:pt x="23594" y="8197"/>
                    <a:pt x="21569" y="8230"/>
                    <a:pt x="19480" y="8230"/>
                  </a:cubicBezTo>
                  <a:cubicBezTo>
                    <a:pt x="16008" y="8230"/>
                    <a:pt x="12311" y="8133"/>
                    <a:pt x="9483" y="8037"/>
                  </a:cubicBezTo>
                  <a:cubicBezTo>
                    <a:pt x="8068" y="8005"/>
                    <a:pt x="6879" y="7940"/>
                    <a:pt x="6043" y="7908"/>
                  </a:cubicBezTo>
                  <a:cubicBezTo>
                    <a:pt x="5175" y="7876"/>
                    <a:pt x="4693" y="7876"/>
                    <a:pt x="4693" y="7876"/>
                  </a:cubicBezTo>
                  <a:cubicBezTo>
                    <a:pt x="4677" y="7872"/>
                    <a:pt x="4660" y="7870"/>
                    <a:pt x="4644" y="7870"/>
                  </a:cubicBezTo>
                  <a:cubicBezTo>
                    <a:pt x="4533" y="7870"/>
                    <a:pt x="4436" y="7961"/>
                    <a:pt x="4436" y="8101"/>
                  </a:cubicBezTo>
                  <a:cubicBezTo>
                    <a:pt x="3443" y="14380"/>
                    <a:pt x="694" y="26950"/>
                    <a:pt x="39" y="29930"/>
                  </a:cubicBezTo>
                  <a:lnTo>
                    <a:pt x="39" y="29930"/>
                  </a:lnTo>
                  <a:lnTo>
                    <a:pt x="32" y="29927"/>
                  </a:lnTo>
                  <a:cubicBezTo>
                    <a:pt x="0" y="30024"/>
                    <a:pt x="0" y="30088"/>
                    <a:pt x="0" y="30152"/>
                  </a:cubicBezTo>
                  <a:cubicBezTo>
                    <a:pt x="0" y="30570"/>
                    <a:pt x="289" y="30924"/>
                    <a:pt x="739" y="30988"/>
                  </a:cubicBezTo>
                  <a:lnTo>
                    <a:pt x="868" y="30988"/>
                  </a:lnTo>
                  <a:cubicBezTo>
                    <a:pt x="1254" y="30988"/>
                    <a:pt x="1575" y="30763"/>
                    <a:pt x="1704" y="30409"/>
                  </a:cubicBezTo>
                  <a:cubicBezTo>
                    <a:pt x="2089" y="29156"/>
                    <a:pt x="3182" y="25716"/>
                    <a:pt x="4211" y="22309"/>
                  </a:cubicBezTo>
                  <a:cubicBezTo>
                    <a:pt x="4725" y="20605"/>
                    <a:pt x="5207" y="18902"/>
                    <a:pt x="5593" y="17487"/>
                  </a:cubicBezTo>
                  <a:cubicBezTo>
                    <a:pt x="5979" y="16073"/>
                    <a:pt x="6236" y="14980"/>
                    <a:pt x="6268" y="14401"/>
                  </a:cubicBezTo>
                  <a:lnTo>
                    <a:pt x="6268" y="14305"/>
                  </a:lnTo>
                  <a:cubicBezTo>
                    <a:pt x="6429" y="12505"/>
                    <a:pt x="7972" y="11155"/>
                    <a:pt x="9804" y="11155"/>
                  </a:cubicBezTo>
                  <a:lnTo>
                    <a:pt x="9933" y="11155"/>
                  </a:lnTo>
                  <a:cubicBezTo>
                    <a:pt x="12569" y="11283"/>
                    <a:pt x="16779" y="11476"/>
                    <a:pt x="20605" y="11701"/>
                  </a:cubicBezTo>
                  <a:cubicBezTo>
                    <a:pt x="22501" y="11798"/>
                    <a:pt x="24333" y="11926"/>
                    <a:pt x="25812" y="12023"/>
                  </a:cubicBezTo>
                  <a:cubicBezTo>
                    <a:pt x="27323" y="12151"/>
                    <a:pt x="28448" y="12248"/>
                    <a:pt x="29026" y="12376"/>
                  </a:cubicBezTo>
                  <a:cubicBezTo>
                    <a:pt x="30505" y="12633"/>
                    <a:pt x="31469" y="13051"/>
                    <a:pt x="32048" y="13405"/>
                  </a:cubicBezTo>
                  <a:cubicBezTo>
                    <a:pt x="32337" y="13566"/>
                    <a:pt x="32530" y="13726"/>
                    <a:pt x="32659" y="13823"/>
                  </a:cubicBezTo>
                  <a:cubicBezTo>
                    <a:pt x="32723" y="13887"/>
                    <a:pt x="32787" y="13919"/>
                    <a:pt x="32787" y="13951"/>
                  </a:cubicBezTo>
                  <a:lnTo>
                    <a:pt x="32818" y="13982"/>
                  </a:lnTo>
                  <a:lnTo>
                    <a:pt x="32818" y="13982"/>
                  </a:lnTo>
                  <a:lnTo>
                    <a:pt x="38059" y="30088"/>
                  </a:lnTo>
                  <a:cubicBezTo>
                    <a:pt x="38220" y="30570"/>
                    <a:pt x="38638" y="30892"/>
                    <a:pt x="39120" y="30956"/>
                  </a:cubicBezTo>
                  <a:lnTo>
                    <a:pt x="39248" y="30956"/>
                  </a:lnTo>
                  <a:cubicBezTo>
                    <a:pt x="39923" y="30956"/>
                    <a:pt x="40470" y="30377"/>
                    <a:pt x="40470" y="29734"/>
                  </a:cubicBezTo>
                  <a:cubicBezTo>
                    <a:pt x="40470" y="29606"/>
                    <a:pt x="40470" y="29477"/>
                    <a:pt x="40406" y="29349"/>
                  </a:cubicBezTo>
                  <a:cubicBezTo>
                    <a:pt x="39827" y="27420"/>
                    <a:pt x="38670" y="23820"/>
                    <a:pt x="37705" y="20541"/>
                  </a:cubicBezTo>
                  <a:cubicBezTo>
                    <a:pt x="37191" y="18869"/>
                    <a:pt x="36741" y="17294"/>
                    <a:pt x="36388" y="16073"/>
                  </a:cubicBezTo>
                  <a:cubicBezTo>
                    <a:pt x="36195" y="15430"/>
                    <a:pt x="36066" y="14884"/>
                    <a:pt x="35937" y="14466"/>
                  </a:cubicBezTo>
                  <a:cubicBezTo>
                    <a:pt x="35841" y="14048"/>
                    <a:pt x="35777" y="13726"/>
                    <a:pt x="35745" y="13598"/>
                  </a:cubicBezTo>
                  <a:lnTo>
                    <a:pt x="35745" y="13566"/>
                  </a:lnTo>
                  <a:lnTo>
                    <a:pt x="35745" y="13501"/>
                  </a:lnTo>
                  <a:cubicBezTo>
                    <a:pt x="35745" y="13308"/>
                    <a:pt x="35809" y="12955"/>
                    <a:pt x="35937" y="12537"/>
                  </a:cubicBezTo>
                  <a:cubicBezTo>
                    <a:pt x="36355" y="11058"/>
                    <a:pt x="37480" y="8583"/>
                    <a:pt x="38445" y="6462"/>
                  </a:cubicBezTo>
                  <a:cubicBezTo>
                    <a:pt x="38927" y="5433"/>
                    <a:pt x="39409" y="4469"/>
                    <a:pt x="39763" y="3762"/>
                  </a:cubicBezTo>
                  <a:cubicBezTo>
                    <a:pt x="40084" y="3087"/>
                    <a:pt x="40309" y="2636"/>
                    <a:pt x="40309" y="2636"/>
                  </a:cubicBezTo>
                  <a:lnTo>
                    <a:pt x="40341" y="2540"/>
                  </a:lnTo>
                  <a:cubicBezTo>
                    <a:pt x="40341" y="2347"/>
                    <a:pt x="40373" y="2186"/>
                    <a:pt x="40373" y="2026"/>
                  </a:cubicBezTo>
                  <a:cubicBezTo>
                    <a:pt x="40373" y="1094"/>
                    <a:pt x="40116" y="579"/>
                    <a:pt x="39795" y="290"/>
                  </a:cubicBezTo>
                  <a:cubicBezTo>
                    <a:pt x="39473" y="1"/>
                    <a:pt x="39152" y="1"/>
                    <a:pt x="39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0" name="Google Shape;2030;p52"/>
            <p:cNvSpPr/>
            <p:nvPr/>
          </p:nvSpPr>
          <p:spPr>
            <a:xfrm>
              <a:off x="5668725" y="3080325"/>
              <a:ext cx="325475" cy="881050"/>
            </a:xfrm>
            <a:custGeom>
              <a:avLst/>
              <a:gdLst/>
              <a:ahLst/>
              <a:cxnLst/>
              <a:rect l="l" t="t" r="r" b="b"/>
              <a:pathLst>
                <a:path w="13019" h="35242" extrusionOk="0">
                  <a:moveTo>
                    <a:pt x="6814" y="0"/>
                  </a:moveTo>
                  <a:cubicBezTo>
                    <a:pt x="6514" y="0"/>
                    <a:pt x="6148" y="303"/>
                    <a:pt x="5722" y="1196"/>
                  </a:cubicBezTo>
                  <a:cubicBezTo>
                    <a:pt x="4372" y="3929"/>
                    <a:pt x="290" y="10454"/>
                    <a:pt x="161" y="12318"/>
                  </a:cubicBezTo>
                  <a:cubicBezTo>
                    <a:pt x="0" y="14215"/>
                    <a:pt x="193" y="35077"/>
                    <a:pt x="2251" y="35237"/>
                  </a:cubicBezTo>
                  <a:cubicBezTo>
                    <a:pt x="2284" y="35240"/>
                    <a:pt x="2319" y="35241"/>
                    <a:pt x="2354" y="35241"/>
                  </a:cubicBezTo>
                  <a:cubicBezTo>
                    <a:pt x="4527" y="35241"/>
                    <a:pt x="10213" y="30453"/>
                    <a:pt x="11605" y="26816"/>
                  </a:cubicBezTo>
                  <a:cubicBezTo>
                    <a:pt x="13019" y="23119"/>
                    <a:pt x="7779" y="1325"/>
                    <a:pt x="7779" y="1325"/>
                  </a:cubicBezTo>
                  <a:cubicBezTo>
                    <a:pt x="7779" y="1325"/>
                    <a:pt x="7441" y="0"/>
                    <a:pt x="68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1" name="Google Shape;2031;p52"/>
            <p:cNvSpPr/>
            <p:nvPr/>
          </p:nvSpPr>
          <p:spPr>
            <a:xfrm>
              <a:off x="5664700" y="3073250"/>
              <a:ext cx="307000" cy="894450"/>
            </a:xfrm>
            <a:custGeom>
              <a:avLst/>
              <a:gdLst/>
              <a:ahLst/>
              <a:cxnLst/>
              <a:rect l="l" t="t" r="r" b="b"/>
              <a:pathLst>
                <a:path w="12280" h="35778" extrusionOk="0">
                  <a:moveTo>
                    <a:pt x="6976" y="547"/>
                  </a:moveTo>
                  <a:cubicBezTo>
                    <a:pt x="7040" y="547"/>
                    <a:pt x="7105" y="579"/>
                    <a:pt x="7201" y="676"/>
                  </a:cubicBezTo>
                  <a:cubicBezTo>
                    <a:pt x="7330" y="804"/>
                    <a:pt x="7458" y="1062"/>
                    <a:pt x="7555" y="1287"/>
                  </a:cubicBezTo>
                  <a:cubicBezTo>
                    <a:pt x="7587" y="1415"/>
                    <a:pt x="7619" y="1512"/>
                    <a:pt x="7651" y="1576"/>
                  </a:cubicBezTo>
                  <a:lnTo>
                    <a:pt x="7683" y="1640"/>
                  </a:lnTo>
                  <a:lnTo>
                    <a:pt x="7683" y="1672"/>
                  </a:lnTo>
                  <a:cubicBezTo>
                    <a:pt x="7683" y="1672"/>
                    <a:pt x="7748" y="1929"/>
                    <a:pt x="7844" y="2412"/>
                  </a:cubicBezTo>
                  <a:cubicBezTo>
                    <a:pt x="8230" y="4083"/>
                    <a:pt x="9226" y="8326"/>
                    <a:pt x="10094" y="12859"/>
                  </a:cubicBezTo>
                  <a:cubicBezTo>
                    <a:pt x="10962" y="17423"/>
                    <a:pt x="11733" y="22277"/>
                    <a:pt x="11733" y="25074"/>
                  </a:cubicBezTo>
                  <a:cubicBezTo>
                    <a:pt x="11733" y="25941"/>
                    <a:pt x="11637" y="26616"/>
                    <a:pt x="11508" y="27002"/>
                  </a:cubicBezTo>
                  <a:cubicBezTo>
                    <a:pt x="10833" y="28738"/>
                    <a:pt x="9098" y="30827"/>
                    <a:pt x="7233" y="32467"/>
                  </a:cubicBezTo>
                  <a:cubicBezTo>
                    <a:pt x="6333" y="33270"/>
                    <a:pt x="5369" y="33978"/>
                    <a:pt x="4533" y="34492"/>
                  </a:cubicBezTo>
                  <a:cubicBezTo>
                    <a:pt x="3697" y="34974"/>
                    <a:pt x="2958" y="35263"/>
                    <a:pt x="2508" y="35263"/>
                  </a:cubicBezTo>
                  <a:lnTo>
                    <a:pt x="2444" y="35231"/>
                  </a:lnTo>
                  <a:cubicBezTo>
                    <a:pt x="2444" y="35231"/>
                    <a:pt x="2379" y="35231"/>
                    <a:pt x="2315" y="35167"/>
                  </a:cubicBezTo>
                  <a:cubicBezTo>
                    <a:pt x="2187" y="35006"/>
                    <a:pt x="1994" y="34620"/>
                    <a:pt x="1865" y="34074"/>
                  </a:cubicBezTo>
                  <a:cubicBezTo>
                    <a:pt x="1351" y="32242"/>
                    <a:pt x="997" y="28577"/>
                    <a:pt x="804" y="24816"/>
                  </a:cubicBezTo>
                  <a:cubicBezTo>
                    <a:pt x="611" y="21055"/>
                    <a:pt x="547" y="17134"/>
                    <a:pt x="547" y="14787"/>
                  </a:cubicBezTo>
                  <a:cubicBezTo>
                    <a:pt x="547" y="13694"/>
                    <a:pt x="547" y="12923"/>
                    <a:pt x="579" y="12634"/>
                  </a:cubicBezTo>
                  <a:cubicBezTo>
                    <a:pt x="611" y="12248"/>
                    <a:pt x="869" y="11476"/>
                    <a:pt x="1287" y="10576"/>
                  </a:cubicBezTo>
                  <a:cubicBezTo>
                    <a:pt x="1929" y="9226"/>
                    <a:pt x="2862" y="7490"/>
                    <a:pt x="3794" y="5819"/>
                  </a:cubicBezTo>
                  <a:cubicBezTo>
                    <a:pt x="4726" y="4180"/>
                    <a:pt x="5594" y="2637"/>
                    <a:pt x="6108" y="1576"/>
                  </a:cubicBezTo>
                  <a:cubicBezTo>
                    <a:pt x="6301" y="1158"/>
                    <a:pt x="6494" y="869"/>
                    <a:pt x="6655" y="740"/>
                  </a:cubicBezTo>
                  <a:cubicBezTo>
                    <a:pt x="6815" y="579"/>
                    <a:pt x="6912" y="547"/>
                    <a:pt x="6976" y="547"/>
                  </a:cubicBezTo>
                  <a:close/>
                  <a:moveTo>
                    <a:pt x="6976" y="1"/>
                  </a:moveTo>
                  <a:cubicBezTo>
                    <a:pt x="6719" y="1"/>
                    <a:pt x="6494" y="129"/>
                    <a:pt x="6269" y="354"/>
                  </a:cubicBezTo>
                  <a:cubicBezTo>
                    <a:pt x="6076" y="579"/>
                    <a:pt x="5851" y="901"/>
                    <a:pt x="5626" y="1351"/>
                  </a:cubicBezTo>
                  <a:cubicBezTo>
                    <a:pt x="4983" y="2701"/>
                    <a:pt x="3601" y="5015"/>
                    <a:pt x="2412" y="7233"/>
                  </a:cubicBezTo>
                  <a:cubicBezTo>
                    <a:pt x="1801" y="8326"/>
                    <a:pt x="1222" y="9419"/>
                    <a:pt x="804" y="10351"/>
                  </a:cubicBezTo>
                  <a:cubicBezTo>
                    <a:pt x="386" y="11284"/>
                    <a:pt x="97" y="12055"/>
                    <a:pt x="33" y="12601"/>
                  </a:cubicBezTo>
                  <a:cubicBezTo>
                    <a:pt x="33" y="12923"/>
                    <a:pt x="1" y="13694"/>
                    <a:pt x="1" y="14787"/>
                  </a:cubicBezTo>
                  <a:cubicBezTo>
                    <a:pt x="1" y="17680"/>
                    <a:pt x="97" y="22823"/>
                    <a:pt x="419" y="27291"/>
                  </a:cubicBezTo>
                  <a:cubicBezTo>
                    <a:pt x="579" y="29509"/>
                    <a:pt x="804" y="31567"/>
                    <a:pt x="1094" y="33077"/>
                  </a:cubicBezTo>
                  <a:cubicBezTo>
                    <a:pt x="1222" y="33849"/>
                    <a:pt x="1383" y="34460"/>
                    <a:pt x="1576" y="34942"/>
                  </a:cubicBezTo>
                  <a:cubicBezTo>
                    <a:pt x="1672" y="35167"/>
                    <a:pt x="1769" y="35360"/>
                    <a:pt x="1897" y="35488"/>
                  </a:cubicBezTo>
                  <a:cubicBezTo>
                    <a:pt x="2026" y="35649"/>
                    <a:pt x="2187" y="35778"/>
                    <a:pt x="2412" y="35778"/>
                  </a:cubicBezTo>
                  <a:lnTo>
                    <a:pt x="2508" y="35778"/>
                  </a:lnTo>
                  <a:cubicBezTo>
                    <a:pt x="3151" y="35778"/>
                    <a:pt x="3922" y="35456"/>
                    <a:pt x="4822" y="34942"/>
                  </a:cubicBezTo>
                  <a:cubicBezTo>
                    <a:pt x="6140" y="34170"/>
                    <a:pt x="7651" y="32949"/>
                    <a:pt x="8969" y="31535"/>
                  </a:cubicBezTo>
                  <a:cubicBezTo>
                    <a:pt x="10319" y="30152"/>
                    <a:pt x="11476" y="28609"/>
                    <a:pt x="11991" y="27195"/>
                  </a:cubicBezTo>
                  <a:cubicBezTo>
                    <a:pt x="12183" y="26713"/>
                    <a:pt x="12248" y="25974"/>
                    <a:pt x="12280" y="25074"/>
                  </a:cubicBezTo>
                  <a:cubicBezTo>
                    <a:pt x="12248" y="21763"/>
                    <a:pt x="11251" y="15912"/>
                    <a:pt x="10223" y="10834"/>
                  </a:cubicBezTo>
                  <a:cubicBezTo>
                    <a:pt x="9226" y="5787"/>
                    <a:pt x="8198" y="1544"/>
                    <a:pt x="8198" y="1544"/>
                  </a:cubicBezTo>
                  <a:cubicBezTo>
                    <a:pt x="8198" y="1544"/>
                    <a:pt x="8101" y="1190"/>
                    <a:pt x="7940" y="837"/>
                  </a:cubicBezTo>
                  <a:cubicBezTo>
                    <a:pt x="7844" y="644"/>
                    <a:pt x="7715" y="451"/>
                    <a:pt x="7587" y="290"/>
                  </a:cubicBezTo>
                  <a:cubicBezTo>
                    <a:pt x="7426" y="162"/>
                    <a:pt x="7233" y="1"/>
                    <a:pt x="69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2" name="Google Shape;2032;p52"/>
            <p:cNvSpPr/>
            <p:nvPr/>
          </p:nvSpPr>
          <p:spPr>
            <a:xfrm>
              <a:off x="4840200" y="3431675"/>
              <a:ext cx="838200" cy="676200"/>
            </a:xfrm>
            <a:custGeom>
              <a:avLst/>
              <a:gdLst/>
              <a:ahLst/>
              <a:cxnLst/>
              <a:rect l="l" t="t" r="r" b="b"/>
              <a:pathLst>
                <a:path w="33528" h="27048" extrusionOk="0">
                  <a:moveTo>
                    <a:pt x="5915" y="0"/>
                  </a:moveTo>
                  <a:cubicBezTo>
                    <a:pt x="1029" y="0"/>
                    <a:pt x="836" y="9451"/>
                    <a:pt x="611" y="12633"/>
                  </a:cubicBezTo>
                  <a:cubicBezTo>
                    <a:pt x="579" y="13597"/>
                    <a:pt x="1" y="18162"/>
                    <a:pt x="97" y="21537"/>
                  </a:cubicBezTo>
                  <a:cubicBezTo>
                    <a:pt x="161" y="23691"/>
                    <a:pt x="515" y="25330"/>
                    <a:pt x="1383" y="25330"/>
                  </a:cubicBezTo>
                  <a:cubicBezTo>
                    <a:pt x="3004" y="25330"/>
                    <a:pt x="19878" y="27048"/>
                    <a:pt x="25247" y="27048"/>
                  </a:cubicBezTo>
                  <a:cubicBezTo>
                    <a:pt x="25520" y="27048"/>
                    <a:pt x="25763" y="27043"/>
                    <a:pt x="25973" y="27034"/>
                  </a:cubicBezTo>
                  <a:cubicBezTo>
                    <a:pt x="30313" y="26841"/>
                    <a:pt x="33527" y="24591"/>
                    <a:pt x="33527" y="21376"/>
                  </a:cubicBezTo>
                  <a:cubicBezTo>
                    <a:pt x="33527" y="18162"/>
                    <a:pt x="33334" y="3986"/>
                    <a:pt x="30120" y="2090"/>
                  </a:cubicBezTo>
                  <a:cubicBezTo>
                    <a:pt x="26905" y="193"/>
                    <a:pt x="9901" y="0"/>
                    <a:pt x="59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3" name="Google Shape;2033;p52"/>
            <p:cNvSpPr/>
            <p:nvPr/>
          </p:nvSpPr>
          <p:spPr>
            <a:xfrm>
              <a:off x="4835375" y="3425250"/>
              <a:ext cx="849450" cy="689525"/>
            </a:xfrm>
            <a:custGeom>
              <a:avLst/>
              <a:gdLst/>
              <a:ahLst/>
              <a:cxnLst/>
              <a:rect l="l" t="t" r="r" b="b"/>
              <a:pathLst>
                <a:path w="33978" h="27581" extrusionOk="0">
                  <a:moveTo>
                    <a:pt x="6108" y="514"/>
                  </a:moveTo>
                  <a:cubicBezTo>
                    <a:pt x="8101" y="514"/>
                    <a:pt x="13341" y="579"/>
                    <a:pt x="18484" y="868"/>
                  </a:cubicBezTo>
                  <a:cubicBezTo>
                    <a:pt x="21055" y="997"/>
                    <a:pt x="23595" y="1189"/>
                    <a:pt x="25716" y="1479"/>
                  </a:cubicBezTo>
                  <a:cubicBezTo>
                    <a:pt x="26745" y="1639"/>
                    <a:pt x="27677" y="1800"/>
                    <a:pt x="28449" y="1961"/>
                  </a:cubicBezTo>
                  <a:cubicBezTo>
                    <a:pt x="29220" y="2154"/>
                    <a:pt x="29831" y="2347"/>
                    <a:pt x="30184" y="2572"/>
                  </a:cubicBezTo>
                  <a:cubicBezTo>
                    <a:pt x="30506" y="2765"/>
                    <a:pt x="30859" y="3150"/>
                    <a:pt x="31149" y="3697"/>
                  </a:cubicBezTo>
                  <a:cubicBezTo>
                    <a:pt x="31663" y="4661"/>
                    <a:pt x="32081" y="6108"/>
                    <a:pt x="32402" y="7747"/>
                  </a:cubicBezTo>
                  <a:cubicBezTo>
                    <a:pt x="33367" y="12697"/>
                    <a:pt x="33463" y="19512"/>
                    <a:pt x="33463" y="21633"/>
                  </a:cubicBezTo>
                  <a:cubicBezTo>
                    <a:pt x="33463" y="23144"/>
                    <a:pt x="32692" y="24430"/>
                    <a:pt x="31406" y="25362"/>
                  </a:cubicBezTo>
                  <a:cubicBezTo>
                    <a:pt x="30120" y="26326"/>
                    <a:pt x="28288" y="26937"/>
                    <a:pt x="26134" y="27034"/>
                  </a:cubicBezTo>
                  <a:lnTo>
                    <a:pt x="25459" y="27034"/>
                  </a:lnTo>
                  <a:cubicBezTo>
                    <a:pt x="22791" y="27034"/>
                    <a:pt x="17230" y="26616"/>
                    <a:pt x="12151" y="26166"/>
                  </a:cubicBezTo>
                  <a:cubicBezTo>
                    <a:pt x="9580" y="25973"/>
                    <a:pt x="7169" y="25748"/>
                    <a:pt x="5272" y="25587"/>
                  </a:cubicBezTo>
                  <a:cubicBezTo>
                    <a:pt x="3376" y="25426"/>
                    <a:pt x="2026" y="25330"/>
                    <a:pt x="1576" y="25330"/>
                  </a:cubicBezTo>
                  <a:cubicBezTo>
                    <a:pt x="1447" y="25330"/>
                    <a:pt x="1351" y="25266"/>
                    <a:pt x="1222" y="25137"/>
                  </a:cubicBezTo>
                  <a:cubicBezTo>
                    <a:pt x="1029" y="24912"/>
                    <a:pt x="869" y="24462"/>
                    <a:pt x="772" y="23883"/>
                  </a:cubicBezTo>
                  <a:cubicBezTo>
                    <a:pt x="644" y="23305"/>
                    <a:pt x="579" y="22598"/>
                    <a:pt x="547" y="21794"/>
                  </a:cubicBezTo>
                  <a:cubicBezTo>
                    <a:pt x="547" y="21505"/>
                    <a:pt x="547" y="21215"/>
                    <a:pt x="547" y="20926"/>
                  </a:cubicBezTo>
                  <a:cubicBezTo>
                    <a:pt x="547" y="19319"/>
                    <a:pt x="676" y="17519"/>
                    <a:pt x="804" y="16040"/>
                  </a:cubicBezTo>
                  <a:cubicBezTo>
                    <a:pt x="933" y="14562"/>
                    <a:pt x="1062" y="13372"/>
                    <a:pt x="1094" y="12922"/>
                  </a:cubicBezTo>
                  <a:cubicBezTo>
                    <a:pt x="1190" y="11315"/>
                    <a:pt x="1287" y="8165"/>
                    <a:pt x="1962" y="5433"/>
                  </a:cubicBezTo>
                  <a:cubicBezTo>
                    <a:pt x="2315" y="4082"/>
                    <a:pt x="2797" y="2829"/>
                    <a:pt x="3472" y="1961"/>
                  </a:cubicBezTo>
                  <a:cubicBezTo>
                    <a:pt x="4147" y="1061"/>
                    <a:pt x="4983" y="547"/>
                    <a:pt x="6108" y="514"/>
                  </a:cubicBezTo>
                  <a:close/>
                  <a:moveTo>
                    <a:pt x="6108" y="0"/>
                  </a:moveTo>
                  <a:cubicBezTo>
                    <a:pt x="4822" y="0"/>
                    <a:pt x="3794" y="643"/>
                    <a:pt x="3054" y="1639"/>
                  </a:cubicBezTo>
                  <a:cubicBezTo>
                    <a:pt x="1929" y="3086"/>
                    <a:pt x="1351" y="5304"/>
                    <a:pt x="1029" y="7458"/>
                  </a:cubicBezTo>
                  <a:cubicBezTo>
                    <a:pt x="708" y="9611"/>
                    <a:pt x="611" y="11701"/>
                    <a:pt x="547" y="12890"/>
                  </a:cubicBezTo>
                  <a:cubicBezTo>
                    <a:pt x="515" y="13308"/>
                    <a:pt x="386" y="14497"/>
                    <a:pt x="258" y="15976"/>
                  </a:cubicBezTo>
                  <a:cubicBezTo>
                    <a:pt x="129" y="17487"/>
                    <a:pt x="1" y="19287"/>
                    <a:pt x="1" y="20926"/>
                  </a:cubicBezTo>
                  <a:cubicBezTo>
                    <a:pt x="1" y="21215"/>
                    <a:pt x="1" y="21537"/>
                    <a:pt x="33" y="21826"/>
                  </a:cubicBezTo>
                  <a:cubicBezTo>
                    <a:pt x="65" y="22887"/>
                    <a:pt x="161" y="23851"/>
                    <a:pt x="386" y="24558"/>
                  </a:cubicBezTo>
                  <a:cubicBezTo>
                    <a:pt x="483" y="24944"/>
                    <a:pt x="611" y="25234"/>
                    <a:pt x="804" y="25459"/>
                  </a:cubicBezTo>
                  <a:cubicBezTo>
                    <a:pt x="997" y="25716"/>
                    <a:pt x="1287" y="25844"/>
                    <a:pt x="1576" y="25844"/>
                  </a:cubicBezTo>
                  <a:cubicBezTo>
                    <a:pt x="1962" y="25844"/>
                    <a:pt x="3344" y="25973"/>
                    <a:pt x="5208" y="26134"/>
                  </a:cubicBezTo>
                  <a:cubicBezTo>
                    <a:pt x="10898" y="26616"/>
                    <a:pt x="21409" y="27580"/>
                    <a:pt x="25459" y="27580"/>
                  </a:cubicBezTo>
                  <a:cubicBezTo>
                    <a:pt x="25716" y="27580"/>
                    <a:pt x="25941" y="27580"/>
                    <a:pt x="26166" y="27548"/>
                  </a:cubicBezTo>
                  <a:cubicBezTo>
                    <a:pt x="28384" y="27452"/>
                    <a:pt x="30313" y="26841"/>
                    <a:pt x="31727" y="25812"/>
                  </a:cubicBezTo>
                  <a:cubicBezTo>
                    <a:pt x="33142" y="24784"/>
                    <a:pt x="33977" y="23305"/>
                    <a:pt x="33977" y="21633"/>
                  </a:cubicBezTo>
                  <a:cubicBezTo>
                    <a:pt x="33977" y="19994"/>
                    <a:pt x="33945" y="15654"/>
                    <a:pt x="33495" y="11444"/>
                  </a:cubicBezTo>
                  <a:cubicBezTo>
                    <a:pt x="33270" y="9354"/>
                    <a:pt x="32949" y="7297"/>
                    <a:pt x="32467" y="5625"/>
                  </a:cubicBezTo>
                  <a:cubicBezTo>
                    <a:pt x="32209" y="4790"/>
                    <a:pt x="31952" y="4050"/>
                    <a:pt x="31631" y="3440"/>
                  </a:cubicBezTo>
                  <a:cubicBezTo>
                    <a:pt x="31309" y="2861"/>
                    <a:pt x="30924" y="2379"/>
                    <a:pt x="30441" y="2122"/>
                  </a:cubicBezTo>
                  <a:cubicBezTo>
                    <a:pt x="29991" y="1864"/>
                    <a:pt x="29381" y="1639"/>
                    <a:pt x="28577" y="1447"/>
                  </a:cubicBezTo>
                  <a:cubicBezTo>
                    <a:pt x="25813" y="804"/>
                    <a:pt x="21087" y="418"/>
                    <a:pt x="16587" y="225"/>
                  </a:cubicBezTo>
                  <a:cubicBezTo>
                    <a:pt x="12087" y="32"/>
                    <a:pt x="7876" y="0"/>
                    <a:pt x="6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4" name="Google Shape;2034;p52"/>
            <p:cNvSpPr/>
            <p:nvPr/>
          </p:nvSpPr>
          <p:spPr>
            <a:xfrm>
              <a:off x="4808050" y="3370700"/>
              <a:ext cx="836600" cy="657375"/>
            </a:xfrm>
            <a:custGeom>
              <a:avLst/>
              <a:gdLst/>
              <a:ahLst/>
              <a:cxnLst/>
              <a:rect l="l" t="t" r="r" b="b"/>
              <a:pathLst>
                <a:path w="33464" h="26295" extrusionOk="0">
                  <a:moveTo>
                    <a:pt x="26653" y="0"/>
                  </a:moveTo>
                  <a:cubicBezTo>
                    <a:pt x="23914" y="0"/>
                    <a:pt x="21166" y="1011"/>
                    <a:pt x="20155" y="2021"/>
                  </a:cubicBezTo>
                  <a:cubicBezTo>
                    <a:pt x="17905" y="4271"/>
                    <a:pt x="16941" y="7582"/>
                    <a:pt x="14080" y="11600"/>
                  </a:cubicBezTo>
                  <a:cubicBezTo>
                    <a:pt x="11251" y="15618"/>
                    <a:pt x="1" y="23622"/>
                    <a:pt x="1" y="23622"/>
                  </a:cubicBezTo>
                  <a:cubicBezTo>
                    <a:pt x="1" y="23622"/>
                    <a:pt x="10962" y="25390"/>
                    <a:pt x="15944" y="26065"/>
                  </a:cubicBezTo>
                  <a:cubicBezTo>
                    <a:pt x="17045" y="26222"/>
                    <a:pt x="18070" y="26295"/>
                    <a:pt x="19032" y="26295"/>
                  </a:cubicBezTo>
                  <a:cubicBezTo>
                    <a:pt x="22426" y="26295"/>
                    <a:pt x="25034" y="25386"/>
                    <a:pt x="27388" y="24008"/>
                  </a:cubicBezTo>
                  <a:cubicBezTo>
                    <a:pt x="30442" y="22272"/>
                    <a:pt x="31888" y="16294"/>
                    <a:pt x="31888" y="13272"/>
                  </a:cubicBezTo>
                  <a:cubicBezTo>
                    <a:pt x="31888" y="10218"/>
                    <a:pt x="33463" y="6425"/>
                    <a:pt x="33463" y="6425"/>
                  </a:cubicBezTo>
                  <a:cubicBezTo>
                    <a:pt x="33357" y="1520"/>
                    <a:pt x="30012" y="0"/>
                    <a:pt x="26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5" name="Google Shape;2035;p52"/>
            <p:cNvSpPr/>
            <p:nvPr/>
          </p:nvSpPr>
          <p:spPr>
            <a:xfrm>
              <a:off x="4800825" y="3363350"/>
              <a:ext cx="850250" cy="671050"/>
            </a:xfrm>
            <a:custGeom>
              <a:avLst/>
              <a:gdLst/>
              <a:ahLst/>
              <a:cxnLst/>
              <a:rect l="l" t="t" r="r" b="b"/>
              <a:pathLst>
                <a:path w="34010" h="26842" extrusionOk="0">
                  <a:moveTo>
                    <a:pt x="26938" y="547"/>
                  </a:moveTo>
                  <a:cubicBezTo>
                    <a:pt x="28577" y="547"/>
                    <a:pt x="30184" y="933"/>
                    <a:pt x="31406" y="1865"/>
                  </a:cubicBezTo>
                  <a:cubicBezTo>
                    <a:pt x="32576" y="2783"/>
                    <a:pt x="33404" y="4260"/>
                    <a:pt x="33491" y="6605"/>
                  </a:cubicBezTo>
                  <a:lnTo>
                    <a:pt x="33491" y="6605"/>
                  </a:lnTo>
                  <a:cubicBezTo>
                    <a:pt x="33451" y="6730"/>
                    <a:pt x="33087" y="7632"/>
                    <a:pt x="32724" y="8905"/>
                  </a:cubicBezTo>
                  <a:cubicBezTo>
                    <a:pt x="32306" y="10255"/>
                    <a:pt x="31920" y="11991"/>
                    <a:pt x="31920" y="13566"/>
                  </a:cubicBezTo>
                  <a:cubicBezTo>
                    <a:pt x="31920" y="15012"/>
                    <a:pt x="31566" y="17263"/>
                    <a:pt x="30827" y="19320"/>
                  </a:cubicBezTo>
                  <a:cubicBezTo>
                    <a:pt x="30088" y="21377"/>
                    <a:pt x="28963" y="23274"/>
                    <a:pt x="27548" y="24077"/>
                  </a:cubicBezTo>
                  <a:cubicBezTo>
                    <a:pt x="25202" y="25427"/>
                    <a:pt x="22662" y="26327"/>
                    <a:pt x="19287" y="26327"/>
                  </a:cubicBezTo>
                  <a:cubicBezTo>
                    <a:pt x="18355" y="26327"/>
                    <a:pt x="17358" y="26263"/>
                    <a:pt x="16266" y="26102"/>
                  </a:cubicBezTo>
                  <a:cubicBezTo>
                    <a:pt x="13790" y="25749"/>
                    <a:pt x="9805" y="25138"/>
                    <a:pt x="6429" y="24624"/>
                  </a:cubicBezTo>
                  <a:cubicBezTo>
                    <a:pt x="4758" y="24367"/>
                    <a:pt x="3215" y="24109"/>
                    <a:pt x="2122" y="23949"/>
                  </a:cubicBezTo>
                  <a:cubicBezTo>
                    <a:pt x="1667" y="23868"/>
                    <a:pt x="1278" y="23805"/>
                    <a:pt x="980" y="23758"/>
                  </a:cubicBezTo>
                  <a:lnTo>
                    <a:pt x="980" y="23758"/>
                  </a:lnTo>
                  <a:cubicBezTo>
                    <a:pt x="1943" y="23056"/>
                    <a:pt x="4098" y="21464"/>
                    <a:pt x="6429" y="19609"/>
                  </a:cubicBezTo>
                  <a:cubicBezTo>
                    <a:pt x="8037" y="18355"/>
                    <a:pt x="9708" y="16973"/>
                    <a:pt x="11155" y="15655"/>
                  </a:cubicBezTo>
                  <a:cubicBezTo>
                    <a:pt x="12633" y="14337"/>
                    <a:pt x="13855" y="13084"/>
                    <a:pt x="14594" y="12055"/>
                  </a:cubicBezTo>
                  <a:cubicBezTo>
                    <a:pt x="16041" y="10030"/>
                    <a:pt x="16973" y="8166"/>
                    <a:pt x="17873" y="6558"/>
                  </a:cubicBezTo>
                  <a:cubicBezTo>
                    <a:pt x="18741" y="4951"/>
                    <a:pt x="19544" y="3569"/>
                    <a:pt x="20637" y="2476"/>
                  </a:cubicBezTo>
                  <a:cubicBezTo>
                    <a:pt x="21087" y="2026"/>
                    <a:pt x="21987" y="1544"/>
                    <a:pt x="23112" y="1158"/>
                  </a:cubicBezTo>
                  <a:cubicBezTo>
                    <a:pt x="24270" y="805"/>
                    <a:pt x="25620" y="547"/>
                    <a:pt x="26938" y="547"/>
                  </a:cubicBezTo>
                  <a:close/>
                  <a:moveTo>
                    <a:pt x="26938" y="1"/>
                  </a:moveTo>
                  <a:cubicBezTo>
                    <a:pt x="25523" y="1"/>
                    <a:pt x="24141" y="258"/>
                    <a:pt x="22952" y="644"/>
                  </a:cubicBezTo>
                  <a:cubicBezTo>
                    <a:pt x="21794" y="1062"/>
                    <a:pt x="20830" y="1544"/>
                    <a:pt x="20251" y="2123"/>
                  </a:cubicBezTo>
                  <a:cubicBezTo>
                    <a:pt x="19094" y="3280"/>
                    <a:pt x="18291" y="4694"/>
                    <a:pt x="17391" y="6301"/>
                  </a:cubicBezTo>
                  <a:cubicBezTo>
                    <a:pt x="16523" y="7941"/>
                    <a:pt x="15558" y="9741"/>
                    <a:pt x="14176" y="11734"/>
                  </a:cubicBezTo>
                  <a:cubicBezTo>
                    <a:pt x="13469" y="12698"/>
                    <a:pt x="12248" y="13952"/>
                    <a:pt x="10801" y="15270"/>
                  </a:cubicBezTo>
                  <a:cubicBezTo>
                    <a:pt x="8647" y="17230"/>
                    <a:pt x="5947" y="19352"/>
                    <a:pt x="3826" y="20959"/>
                  </a:cubicBezTo>
                  <a:cubicBezTo>
                    <a:pt x="2765" y="21763"/>
                    <a:pt x="1865" y="22470"/>
                    <a:pt x="1190" y="22952"/>
                  </a:cubicBezTo>
                  <a:cubicBezTo>
                    <a:pt x="547" y="23434"/>
                    <a:pt x="129" y="23691"/>
                    <a:pt x="129" y="23691"/>
                  </a:cubicBezTo>
                  <a:cubicBezTo>
                    <a:pt x="33" y="23756"/>
                    <a:pt x="1" y="23884"/>
                    <a:pt x="33" y="23981"/>
                  </a:cubicBezTo>
                  <a:cubicBezTo>
                    <a:pt x="65" y="24077"/>
                    <a:pt x="129" y="24174"/>
                    <a:pt x="258" y="24174"/>
                  </a:cubicBezTo>
                  <a:cubicBezTo>
                    <a:pt x="258" y="24174"/>
                    <a:pt x="11219" y="25942"/>
                    <a:pt x="16201" y="26649"/>
                  </a:cubicBezTo>
                  <a:cubicBezTo>
                    <a:pt x="17294" y="26777"/>
                    <a:pt x="18323" y="26842"/>
                    <a:pt x="19287" y="26842"/>
                  </a:cubicBezTo>
                  <a:cubicBezTo>
                    <a:pt x="22759" y="26842"/>
                    <a:pt x="25427" y="25942"/>
                    <a:pt x="27805" y="24559"/>
                  </a:cubicBezTo>
                  <a:cubicBezTo>
                    <a:pt x="29445" y="23595"/>
                    <a:pt x="30570" y="21634"/>
                    <a:pt x="31309" y="19513"/>
                  </a:cubicBezTo>
                  <a:cubicBezTo>
                    <a:pt x="32081" y="17391"/>
                    <a:pt x="32466" y="15109"/>
                    <a:pt x="32466" y="13566"/>
                  </a:cubicBezTo>
                  <a:cubicBezTo>
                    <a:pt x="32466" y="12087"/>
                    <a:pt x="32852" y="10384"/>
                    <a:pt x="33238" y="9066"/>
                  </a:cubicBezTo>
                  <a:cubicBezTo>
                    <a:pt x="33431" y="8391"/>
                    <a:pt x="33624" y="7844"/>
                    <a:pt x="33752" y="7426"/>
                  </a:cubicBezTo>
                  <a:cubicBezTo>
                    <a:pt x="33816" y="7233"/>
                    <a:pt x="33881" y="7073"/>
                    <a:pt x="33945" y="6976"/>
                  </a:cubicBezTo>
                  <a:cubicBezTo>
                    <a:pt x="33977" y="6848"/>
                    <a:pt x="34009" y="6816"/>
                    <a:pt x="34009" y="6816"/>
                  </a:cubicBezTo>
                  <a:lnTo>
                    <a:pt x="34009" y="6687"/>
                  </a:lnTo>
                  <a:cubicBezTo>
                    <a:pt x="33977" y="4180"/>
                    <a:pt x="33077" y="2476"/>
                    <a:pt x="31727" y="1447"/>
                  </a:cubicBezTo>
                  <a:cubicBezTo>
                    <a:pt x="30377" y="387"/>
                    <a:pt x="28673" y="1"/>
                    <a:pt x="269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6" name="Google Shape;2036;p52"/>
            <p:cNvSpPr/>
            <p:nvPr/>
          </p:nvSpPr>
          <p:spPr>
            <a:xfrm>
              <a:off x="2458300" y="1966675"/>
              <a:ext cx="3007125" cy="2323275"/>
            </a:xfrm>
            <a:custGeom>
              <a:avLst/>
              <a:gdLst/>
              <a:ahLst/>
              <a:cxnLst/>
              <a:rect l="l" t="t" r="r" b="b"/>
              <a:pathLst>
                <a:path w="120285" h="92931" extrusionOk="0">
                  <a:moveTo>
                    <a:pt x="60143" y="1"/>
                  </a:moveTo>
                  <a:cubicBezTo>
                    <a:pt x="26906" y="1"/>
                    <a:pt x="1" y="20798"/>
                    <a:pt x="1" y="46482"/>
                  </a:cubicBezTo>
                  <a:cubicBezTo>
                    <a:pt x="1" y="72133"/>
                    <a:pt x="26906" y="92931"/>
                    <a:pt x="60143" y="92931"/>
                  </a:cubicBezTo>
                  <a:cubicBezTo>
                    <a:pt x="93348" y="92931"/>
                    <a:pt x="120285" y="72133"/>
                    <a:pt x="120285" y="46482"/>
                  </a:cubicBezTo>
                  <a:cubicBezTo>
                    <a:pt x="120285" y="20798"/>
                    <a:pt x="93348" y="1"/>
                    <a:pt x="60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7" name="Google Shape;2037;p52"/>
            <p:cNvSpPr/>
            <p:nvPr/>
          </p:nvSpPr>
          <p:spPr>
            <a:xfrm>
              <a:off x="2451875" y="1960250"/>
              <a:ext cx="3020000" cy="2336925"/>
            </a:xfrm>
            <a:custGeom>
              <a:avLst/>
              <a:gdLst/>
              <a:ahLst/>
              <a:cxnLst/>
              <a:rect l="l" t="t" r="r" b="b"/>
              <a:pathLst>
                <a:path w="120800" h="93477" extrusionOk="0">
                  <a:moveTo>
                    <a:pt x="60400" y="515"/>
                  </a:moveTo>
                  <a:cubicBezTo>
                    <a:pt x="76954" y="515"/>
                    <a:pt x="91933" y="5722"/>
                    <a:pt x="102734" y="14080"/>
                  </a:cubicBezTo>
                  <a:cubicBezTo>
                    <a:pt x="113567" y="22438"/>
                    <a:pt x="120253" y="33977"/>
                    <a:pt x="120253" y="46739"/>
                  </a:cubicBezTo>
                  <a:cubicBezTo>
                    <a:pt x="120253" y="59468"/>
                    <a:pt x="113567" y="71008"/>
                    <a:pt x="102734" y="79365"/>
                  </a:cubicBezTo>
                  <a:cubicBezTo>
                    <a:pt x="91933" y="87755"/>
                    <a:pt x="76954" y="92930"/>
                    <a:pt x="60400" y="92930"/>
                  </a:cubicBezTo>
                  <a:cubicBezTo>
                    <a:pt x="43845" y="92930"/>
                    <a:pt x="28866" y="87755"/>
                    <a:pt x="18033" y="79365"/>
                  </a:cubicBezTo>
                  <a:cubicBezTo>
                    <a:pt x="7201" y="71008"/>
                    <a:pt x="515" y="59468"/>
                    <a:pt x="515" y="46739"/>
                  </a:cubicBezTo>
                  <a:cubicBezTo>
                    <a:pt x="515" y="33977"/>
                    <a:pt x="7201" y="22438"/>
                    <a:pt x="18033" y="14080"/>
                  </a:cubicBezTo>
                  <a:cubicBezTo>
                    <a:pt x="28866" y="5722"/>
                    <a:pt x="43845" y="515"/>
                    <a:pt x="60400" y="515"/>
                  </a:cubicBezTo>
                  <a:close/>
                  <a:moveTo>
                    <a:pt x="60400" y="1"/>
                  </a:moveTo>
                  <a:cubicBezTo>
                    <a:pt x="43717" y="1"/>
                    <a:pt x="28641" y="5208"/>
                    <a:pt x="17712" y="13662"/>
                  </a:cubicBezTo>
                  <a:cubicBezTo>
                    <a:pt x="6783" y="22116"/>
                    <a:pt x="1" y="33785"/>
                    <a:pt x="1" y="46739"/>
                  </a:cubicBezTo>
                  <a:cubicBezTo>
                    <a:pt x="1" y="59661"/>
                    <a:pt x="6783" y="71361"/>
                    <a:pt x="17712" y="79815"/>
                  </a:cubicBezTo>
                  <a:cubicBezTo>
                    <a:pt x="28641" y="88269"/>
                    <a:pt x="43717" y="93477"/>
                    <a:pt x="60400" y="93477"/>
                  </a:cubicBezTo>
                  <a:cubicBezTo>
                    <a:pt x="77051" y="93477"/>
                    <a:pt x="92126" y="88269"/>
                    <a:pt x="103088" y="79815"/>
                  </a:cubicBezTo>
                  <a:cubicBezTo>
                    <a:pt x="114017" y="71361"/>
                    <a:pt x="120799" y="59661"/>
                    <a:pt x="120799" y="46739"/>
                  </a:cubicBezTo>
                  <a:cubicBezTo>
                    <a:pt x="120799" y="33785"/>
                    <a:pt x="114017" y="22116"/>
                    <a:pt x="103088" y="13662"/>
                  </a:cubicBezTo>
                  <a:cubicBezTo>
                    <a:pt x="92126" y="5208"/>
                    <a:pt x="77051" y="1"/>
                    <a:pt x="60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8" name="Google Shape;2038;p52"/>
            <p:cNvSpPr/>
            <p:nvPr/>
          </p:nvSpPr>
          <p:spPr>
            <a:xfrm>
              <a:off x="2458300" y="1932125"/>
              <a:ext cx="3007125" cy="2323275"/>
            </a:xfrm>
            <a:custGeom>
              <a:avLst/>
              <a:gdLst/>
              <a:ahLst/>
              <a:cxnLst/>
              <a:rect l="l" t="t" r="r" b="b"/>
              <a:pathLst>
                <a:path w="120285" h="92931" extrusionOk="0">
                  <a:moveTo>
                    <a:pt x="60143" y="1"/>
                  </a:moveTo>
                  <a:cubicBezTo>
                    <a:pt x="26906" y="1"/>
                    <a:pt x="1" y="20798"/>
                    <a:pt x="1" y="46449"/>
                  </a:cubicBezTo>
                  <a:cubicBezTo>
                    <a:pt x="1" y="72133"/>
                    <a:pt x="26906" y="92930"/>
                    <a:pt x="60143" y="92930"/>
                  </a:cubicBezTo>
                  <a:cubicBezTo>
                    <a:pt x="93348" y="92930"/>
                    <a:pt x="120285" y="72133"/>
                    <a:pt x="120285" y="46449"/>
                  </a:cubicBezTo>
                  <a:cubicBezTo>
                    <a:pt x="120285" y="20798"/>
                    <a:pt x="93348" y="1"/>
                    <a:pt x="601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9" name="Google Shape;2039;p52"/>
            <p:cNvSpPr/>
            <p:nvPr/>
          </p:nvSpPr>
          <p:spPr>
            <a:xfrm>
              <a:off x="2451875" y="1924900"/>
              <a:ext cx="3020000" cy="2337725"/>
            </a:xfrm>
            <a:custGeom>
              <a:avLst/>
              <a:gdLst/>
              <a:ahLst/>
              <a:cxnLst/>
              <a:rect l="l" t="t" r="r" b="b"/>
              <a:pathLst>
                <a:path w="120800" h="93509" extrusionOk="0">
                  <a:moveTo>
                    <a:pt x="60400" y="547"/>
                  </a:moveTo>
                  <a:cubicBezTo>
                    <a:pt x="76954" y="547"/>
                    <a:pt x="91933" y="5722"/>
                    <a:pt x="102734" y="14112"/>
                  </a:cubicBezTo>
                  <a:cubicBezTo>
                    <a:pt x="113567" y="22469"/>
                    <a:pt x="120253" y="34009"/>
                    <a:pt x="120253" y="46738"/>
                  </a:cubicBezTo>
                  <a:cubicBezTo>
                    <a:pt x="120253" y="59500"/>
                    <a:pt x="113567" y="71040"/>
                    <a:pt x="102734" y="79397"/>
                  </a:cubicBezTo>
                  <a:cubicBezTo>
                    <a:pt x="91933" y="87787"/>
                    <a:pt x="76954" y="92962"/>
                    <a:pt x="60400" y="92962"/>
                  </a:cubicBezTo>
                  <a:cubicBezTo>
                    <a:pt x="43845" y="92962"/>
                    <a:pt x="28866" y="87787"/>
                    <a:pt x="18033" y="79397"/>
                  </a:cubicBezTo>
                  <a:cubicBezTo>
                    <a:pt x="7201" y="71040"/>
                    <a:pt x="515" y="59500"/>
                    <a:pt x="515" y="46738"/>
                  </a:cubicBezTo>
                  <a:cubicBezTo>
                    <a:pt x="515" y="34009"/>
                    <a:pt x="7201" y="22469"/>
                    <a:pt x="18033" y="14112"/>
                  </a:cubicBezTo>
                  <a:cubicBezTo>
                    <a:pt x="28866" y="5722"/>
                    <a:pt x="43845" y="547"/>
                    <a:pt x="60400" y="547"/>
                  </a:cubicBezTo>
                  <a:close/>
                  <a:moveTo>
                    <a:pt x="60400" y="0"/>
                  </a:moveTo>
                  <a:cubicBezTo>
                    <a:pt x="43717" y="0"/>
                    <a:pt x="28641" y="5240"/>
                    <a:pt x="17712" y="13662"/>
                  </a:cubicBezTo>
                  <a:cubicBezTo>
                    <a:pt x="6783" y="22116"/>
                    <a:pt x="1" y="33816"/>
                    <a:pt x="1" y="46738"/>
                  </a:cubicBezTo>
                  <a:cubicBezTo>
                    <a:pt x="1" y="59693"/>
                    <a:pt x="6783" y="71393"/>
                    <a:pt x="17712" y="79815"/>
                  </a:cubicBezTo>
                  <a:cubicBezTo>
                    <a:pt x="28641" y="88269"/>
                    <a:pt x="43717" y="93509"/>
                    <a:pt x="60400" y="93509"/>
                  </a:cubicBezTo>
                  <a:cubicBezTo>
                    <a:pt x="77051" y="93509"/>
                    <a:pt x="92126" y="88269"/>
                    <a:pt x="103088" y="79815"/>
                  </a:cubicBezTo>
                  <a:cubicBezTo>
                    <a:pt x="114017" y="71393"/>
                    <a:pt x="120799" y="59693"/>
                    <a:pt x="120799" y="46738"/>
                  </a:cubicBezTo>
                  <a:cubicBezTo>
                    <a:pt x="120799" y="33816"/>
                    <a:pt x="114017" y="22116"/>
                    <a:pt x="103088" y="13662"/>
                  </a:cubicBezTo>
                  <a:cubicBezTo>
                    <a:pt x="92126" y="5240"/>
                    <a:pt x="77051" y="0"/>
                    <a:pt x="60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0" name="Google Shape;2040;p52"/>
            <p:cNvSpPr/>
            <p:nvPr/>
          </p:nvSpPr>
          <p:spPr>
            <a:xfrm>
              <a:off x="4364475" y="2379750"/>
              <a:ext cx="532800" cy="452450"/>
            </a:xfrm>
            <a:custGeom>
              <a:avLst/>
              <a:gdLst/>
              <a:ahLst/>
              <a:cxnLst/>
              <a:rect l="l" t="t" r="r" b="b"/>
              <a:pathLst>
                <a:path w="21312" h="18098" extrusionOk="0">
                  <a:moveTo>
                    <a:pt x="13694" y="0"/>
                  </a:moveTo>
                  <a:lnTo>
                    <a:pt x="0" y="8647"/>
                  </a:lnTo>
                  <a:lnTo>
                    <a:pt x="7811" y="18097"/>
                  </a:lnTo>
                  <a:lnTo>
                    <a:pt x="21312" y="8390"/>
                  </a:lnTo>
                  <a:lnTo>
                    <a:pt x="136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1" name="Google Shape;2041;p52"/>
            <p:cNvSpPr/>
            <p:nvPr/>
          </p:nvSpPr>
          <p:spPr>
            <a:xfrm>
              <a:off x="4358025" y="2373275"/>
              <a:ext cx="546500" cy="465200"/>
            </a:xfrm>
            <a:custGeom>
              <a:avLst/>
              <a:gdLst/>
              <a:ahLst/>
              <a:cxnLst/>
              <a:rect l="l" t="t" r="r" b="b"/>
              <a:pathLst>
                <a:path w="21860" h="18608" extrusionOk="0">
                  <a:moveTo>
                    <a:pt x="13913" y="622"/>
                  </a:moveTo>
                  <a:lnTo>
                    <a:pt x="21184" y="8617"/>
                  </a:lnTo>
                  <a:lnTo>
                    <a:pt x="8101" y="17971"/>
                  </a:lnTo>
                  <a:lnTo>
                    <a:pt x="676" y="8970"/>
                  </a:lnTo>
                  <a:lnTo>
                    <a:pt x="13913" y="622"/>
                  </a:lnTo>
                  <a:close/>
                  <a:moveTo>
                    <a:pt x="13926" y="1"/>
                  </a:moveTo>
                  <a:cubicBezTo>
                    <a:pt x="13882" y="1"/>
                    <a:pt x="13836" y="11"/>
                    <a:pt x="13791" y="34"/>
                  </a:cubicBezTo>
                  <a:lnTo>
                    <a:pt x="130" y="8681"/>
                  </a:lnTo>
                  <a:cubicBezTo>
                    <a:pt x="65" y="8713"/>
                    <a:pt x="1" y="8777"/>
                    <a:pt x="1" y="8842"/>
                  </a:cubicBezTo>
                  <a:cubicBezTo>
                    <a:pt x="1" y="8938"/>
                    <a:pt x="1" y="9002"/>
                    <a:pt x="65" y="9067"/>
                  </a:cubicBezTo>
                  <a:lnTo>
                    <a:pt x="7844" y="18517"/>
                  </a:lnTo>
                  <a:cubicBezTo>
                    <a:pt x="7900" y="18573"/>
                    <a:pt x="7978" y="18608"/>
                    <a:pt x="8059" y="18608"/>
                  </a:cubicBezTo>
                  <a:cubicBezTo>
                    <a:pt x="8117" y="18608"/>
                    <a:pt x="8176" y="18590"/>
                    <a:pt x="8230" y="18549"/>
                  </a:cubicBezTo>
                  <a:lnTo>
                    <a:pt x="21731" y="8874"/>
                  </a:lnTo>
                  <a:cubicBezTo>
                    <a:pt x="21795" y="8810"/>
                    <a:pt x="21827" y="8745"/>
                    <a:pt x="21827" y="8681"/>
                  </a:cubicBezTo>
                  <a:cubicBezTo>
                    <a:pt x="21859" y="8585"/>
                    <a:pt x="21827" y="8520"/>
                    <a:pt x="21763" y="8456"/>
                  </a:cubicBezTo>
                  <a:lnTo>
                    <a:pt x="14145" y="98"/>
                  </a:lnTo>
                  <a:cubicBezTo>
                    <a:pt x="14082" y="36"/>
                    <a:pt x="14007" y="1"/>
                    <a:pt x="139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2" name="Google Shape;2042;p52"/>
            <p:cNvSpPr/>
            <p:nvPr/>
          </p:nvSpPr>
          <p:spPr>
            <a:xfrm>
              <a:off x="3363175" y="2398225"/>
              <a:ext cx="597100" cy="499075"/>
            </a:xfrm>
            <a:custGeom>
              <a:avLst/>
              <a:gdLst/>
              <a:ahLst/>
              <a:cxnLst/>
              <a:rect l="l" t="t" r="r" b="b"/>
              <a:pathLst>
                <a:path w="23884" h="19963" extrusionOk="0">
                  <a:moveTo>
                    <a:pt x="12472" y="0"/>
                  </a:moveTo>
                  <a:lnTo>
                    <a:pt x="0" y="6429"/>
                  </a:lnTo>
                  <a:lnTo>
                    <a:pt x="11058" y="19962"/>
                  </a:lnTo>
                  <a:lnTo>
                    <a:pt x="23884" y="11412"/>
                  </a:lnTo>
                  <a:lnTo>
                    <a:pt x="1247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3" name="Google Shape;2043;p52"/>
            <p:cNvSpPr/>
            <p:nvPr/>
          </p:nvSpPr>
          <p:spPr>
            <a:xfrm>
              <a:off x="3355925" y="2391725"/>
              <a:ext cx="611575" cy="512250"/>
            </a:xfrm>
            <a:custGeom>
              <a:avLst/>
              <a:gdLst/>
              <a:ahLst/>
              <a:cxnLst/>
              <a:rect l="l" t="t" r="r" b="b"/>
              <a:pathLst>
                <a:path w="24463" h="20490" extrusionOk="0">
                  <a:moveTo>
                    <a:pt x="12700" y="584"/>
                  </a:moveTo>
                  <a:lnTo>
                    <a:pt x="23756" y="11640"/>
                  </a:lnTo>
                  <a:lnTo>
                    <a:pt x="11380" y="19869"/>
                  </a:lnTo>
                  <a:lnTo>
                    <a:pt x="708" y="6754"/>
                  </a:lnTo>
                  <a:lnTo>
                    <a:pt x="12700" y="584"/>
                  </a:lnTo>
                  <a:close/>
                  <a:moveTo>
                    <a:pt x="12755" y="0"/>
                  </a:moveTo>
                  <a:cubicBezTo>
                    <a:pt x="12712" y="0"/>
                    <a:pt x="12671" y="11"/>
                    <a:pt x="12634" y="35"/>
                  </a:cubicBezTo>
                  <a:lnTo>
                    <a:pt x="162" y="6432"/>
                  </a:lnTo>
                  <a:cubicBezTo>
                    <a:pt x="97" y="6464"/>
                    <a:pt x="33" y="6529"/>
                    <a:pt x="33" y="6625"/>
                  </a:cubicBezTo>
                  <a:cubicBezTo>
                    <a:pt x="1" y="6689"/>
                    <a:pt x="33" y="6786"/>
                    <a:pt x="65" y="6850"/>
                  </a:cubicBezTo>
                  <a:lnTo>
                    <a:pt x="11123" y="20383"/>
                  </a:lnTo>
                  <a:cubicBezTo>
                    <a:pt x="11179" y="20458"/>
                    <a:pt x="11258" y="20489"/>
                    <a:pt x="11333" y="20489"/>
                  </a:cubicBezTo>
                  <a:cubicBezTo>
                    <a:pt x="11386" y="20489"/>
                    <a:pt x="11437" y="20474"/>
                    <a:pt x="11476" y="20447"/>
                  </a:cubicBezTo>
                  <a:lnTo>
                    <a:pt x="24334" y="11897"/>
                  </a:lnTo>
                  <a:cubicBezTo>
                    <a:pt x="24399" y="11832"/>
                    <a:pt x="24431" y="11768"/>
                    <a:pt x="24431" y="11704"/>
                  </a:cubicBezTo>
                  <a:cubicBezTo>
                    <a:pt x="24463" y="11607"/>
                    <a:pt x="24431" y="11543"/>
                    <a:pt x="24366" y="11479"/>
                  </a:cubicBezTo>
                  <a:lnTo>
                    <a:pt x="12955" y="68"/>
                  </a:lnTo>
                  <a:cubicBezTo>
                    <a:pt x="12896" y="28"/>
                    <a:pt x="12824" y="0"/>
                    <a:pt x="127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4" name="Google Shape;2044;p52"/>
            <p:cNvSpPr/>
            <p:nvPr/>
          </p:nvSpPr>
          <p:spPr>
            <a:xfrm>
              <a:off x="3836500" y="2737350"/>
              <a:ext cx="597100" cy="499075"/>
            </a:xfrm>
            <a:custGeom>
              <a:avLst/>
              <a:gdLst/>
              <a:ahLst/>
              <a:cxnLst/>
              <a:rect l="l" t="t" r="r" b="b"/>
              <a:pathLst>
                <a:path w="23884" h="19963" extrusionOk="0">
                  <a:moveTo>
                    <a:pt x="12472" y="0"/>
                  </a:moveTo>
                  <a:lnTo>
                    <a:pt x="0" y="6429"/>
                  </a:lnTo>
                  <a:lnTo>
                    <a:pt x="11058" y="19962"/>
                  </a:lnTo>
                  <a:lnTo>
                    <a:pt x="23884" y="11412"/>
                  </a:lnTo>
                  <a:lnTo>
                    <a:pt x="1247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5" name="Google Shape;2045;p52"/>
            <p:cNvSpPr/>
            <p:nvPr/>
          </p:nvSpPr>
          <p:spPr>
            <a:xfrm>
              <a:off x="3829250" y="2730850"/>
              <a:ext cx="610775" cy="512650"/>
            </a:xfrm>
            <a:custGeom>
              <a:avLst/>
              <a:gdLst/>
              <a:ahLst/>
              <a:cxnLst/>
              <a:rect l="l" t="t" r="r" b="b"/>
              <a:pathLst>
                <a:path w="24431" h="20506" extrusionOk="0">
                  <a:moveTo>
                    <a:pt x="12721" y="605"/>
                  </a:moveTo>
                  <a:lnTo>
                    <a:pt x="23756" y="11640"/>
                  </a:lnTo>
                  <a:lnTo>
                    <a:pt x="11380" y="19869"/>
                  </a:lnTo>
                  <a:lnTo>
                    <a:pt x="708" y="6786"/>
                  </a:lnTo>
                  <a:lnTo>
                    <a:pt x="12721" y="605"/>
                  </a:lnTo>
                  <a:close/>
                  <a:moveTo>
                    <a:pt x="12755" y="0"/>
                  </a:moveTo>
                  <a:cubicBezTo>
                    <a:pt x="12712" y="0"/>
                    <a:pt x="12671" y="11"/>
                    <a:pt x="12634" y="35"/>
                  </a:cubicBezTo>
                  <a:lnTo>
                    <a:pt x="162" y="6432"/>
                  </a:lnTo>
                  <a:cubicBezTo>
                    <a:pt x="97" y="6496"/>
                    <a:pt x="33" y="6561"/>
                    <a:pt x="33" y="6625"/>
                  </a:cubicBezTo>
                  <a:cubicBezTo>
                    <a:pt x="1" y="6721"/>
                    <a:pt x="33" y="6786"/>
                    <a:pt x="65" y="6850"/>
                  </a:cubicBezTo>
                  <a:lnTo>
                    <a:pt x="11123" y="20415"/>
                  </a:lnTo>
                  <a:cubicBezTo>
                    <a:pt x="11179" y="20471"/>
                    <a:pt x="11257" y="20505"/>
                    <a:pt x="11331" y="20505"/>
                  </a:cubicBezTo>
                  <a:cubicBezTo>
                    <a:pt x="11384" y="20505"/>
                    <a:pt x="11436" y="20488"/>
                    <a:pt x="11477" y="20447"/>
                  </a:cubicBezTo>
                  <a:lnTo>
                    <a:pt x="24334" y="11897"/>
                  </a:lnTo>
                  <a:cubicBezTo>
                    <a:pt x="24399" y="11865"/>
                    <a:pt x="24431" y="11768"/>
                    <a:pt x="24431" y="11704"/>
                  </a:cubicBezTo>
                  <a:cubicBezTo>
                    <a:pt x="24431" y="11607"/>
                    <a:pt x="24431" y="11543"/>
                    <a:pt x="24366" y="11479"/>
                  </a:cubicBezTo>
                  <a:lnTo>
                    <a:pt x="12955" y="68"/>
                  </a:lnTo>
                  <a:cubicBezTo>
                    <a:pt x="12896" y="28"/>
                    <a:pt x="12824" y="0"/>
                    <a:pt x="127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6" name="Google Shape;2046;p52"/>
            <p:cNvSpPr/>
            <p:nvPr/>
          </p:nvSpPr>
          <p:spPr>
            <a:xfrm>
              <a:off x="3777025" y="2762250"/>
              <a:ext cx="564975" cy="483800"/>
            </a:xfrm>
            <a:custGeom>
              <a:avLst/>
              <a:gdLst/>
              <a:ahLst/>
              <a:cxnLst/>
              <a:rect l="l" t="t" r="r" b="b"/>
              <a:pathLst>
                <a:path w="22599" h="19352" extrusionOk="0">
                  <a:moveTo>
                    <a:pt x="13469" y="1"/>
                  </a:moveTo>
                  <a:lnTo>
                    <a:pt x="1" y="4019"/>
                  </a:lnTo>
                  <a:lnTo>
                    <a:pt x="8390" y="19352"/>
                  </a:lnTo>
                  <a:lnTo>
                    <a:pt x="22598" y="13309"/>
                  </a:lnTo>
                  <a:lnTo>
                    <a:pt x="1346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7" name="Google Shape;2047;p52"/>
            <p:cNvSpPr/>
            <p:nvPr/>
          </p:nvSpPr>
          <p:spPr>
            <a:xfrm>
              <a:off x="3770600" y="2755525"/>
              <a:ext cx="577825" cy="497600"/>
            </a:xfrm>
            <a:custGeom>
              <a:avLst/>
              <a:gdLst/>
              <a:ahLst/>
              <a:cxnLst/>
              <a:rect l="l" t="t" r="r" b="b"/>
              <a:pathLst>
                <a:path w="23113" h="19904" extrusionOk="0">
                  <a:moveTo>
                    <a:pt x="13623" y="577"/>
                  </a:moveTo>
                  <a:lnTo>
                    <a:pt x="22437" y="13449"/>
                  </a:lnTo>
                  <a:lnTo>
                    <a:pt x="8776" y="19299"/>
                  </a:lnTo>
                  <a:lnTo>
                    <a:pt x="675" y="4449"/>
                  </a:lnTo>
                  <a:lnTo>
                    <a:pt x="13623" y="577"/>
                  </a:lnTo>
                  <a:close/>
                  <a:moveTo>
                    <a:pt x="13721" y="1"/>
                  </a:moveTo>
                  <a:cubicBezTo>
                    <a:pt x="13692" y="1"/>
                    <a:pt x="13662" y="5"/>
                    <a:pt x="13630" y="13"/>
                  </a:cubicBezTo>
                  <a:lnTo>
                    <a:pt x="193" y="4031"/>
                  </a:lnTo>
                  <a:cubicBezTo>
                    <a:pt x="129" y="4063"/>
                    <a:pt x="65" y="4095"/>
                    <a:pt x="33" y="4192"/>
                  </a:cubicBezTo>
                  <a:cubicBezTo>
                    <a:pt x="0" y="4256"/>
                    <a:pt x="0" y="4352"/>
                    <a:pt x="33" y="4417"/>
                  </a:cubicBezTo>
                  <a:lnTo>
                    <a:pt x="8422" y="19749"/>
                  </a:lnTo>
                  <a:cubicBezTo>
                    <a:pt x="8469" y="19844"/>
                    <a:pt x="8551" y="19903"/>
                    <a:pt x="8642" y="19903"/>
                  </a:cubicBezTo>
                  <a:cubicBezTo>
                    <a:pt x="8675" y="19903"/>
                    <a:pt x="8709" y="19895"/>
                    <a:pt x="8744" y="19878"/>
                  </a:cubicBezTo>
                  <a:lnTo>
                    <a:pt x="22952" y="13803"/>
                  </a:lnTo>
                  <a:cubicBezTo>
                    <a:pt x="23016" y="13771"/>
                    <a:pt x="23080" y="13706"/>
                    <a:pt x="23112" y="13642"/>
                  </a:cubicBezTo>
                  <a:cubicBezTo>
                    <a:pt x="23112" y="13578"/>
                    <a:pt x="23112" y="13481"/>
                    <a:pt x="23048" y="13417"/>
                  </a:cubicBezTo>
                  <a:lnTo>
                    <a:pt x="13951" y="109"/>
                  </a:lnTo>
                  <a:cubicBezTo>
                    <a:pt x="13879" y="37"/>
                    <a:pt x="13806" y="1"/>
                    <a:pt x="137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8" name="Google Shape;2048;p52"/>
            <p:cNvSpPr/>
            <p:nvPr/>
          </p:nvSpPr>
          <p:spPr>
            <a:xfrm>
              <a:off x="3632675" y="2195225"/>
              <a:ext cx="140350" cy="44725"/>
            </a:xfrm>
            <a:custGeom>
              <a:avLst/>
              <a:gdLst/>
              <a:ahLst/>
              <a:cxnLst/>
              <a:rect l="l" t="t" r="r" b="b"/>
              <a:pathLst>
                <a:path w="5614" h="1789" extrusionOk="0">
                  <a:moveTo>
                    <a:pt x="5228" y="0"/>
                  </a:moveTo>
                  <a:cubicBezTo>
                    <a:pt x="4547" y="0"/>
                    <a:pt x="3203" y="502"/>
                    <a:pt x="3203" y="502"/>
                  </a:cubicBezTo>
                  <a:cubicBezTo>
                    <a:pt x="3203" y="502"/>
                    <a:pt x="2961" y="476"/>
                    <a:pt x="2612" y="476"/>
                  </a:cubicBezTo>
                  <a:cubicBezTo>
                    <a:pt x="2087" y="476"/>
                    <a:pt x="1319" y="534"/>
                    <a:pt x="760" y="824"/>
                  </a:cubicBezTo>
                  <a:cubicBezTo>
                    <a:pt x="1" y="1203"/>
                    <a:pt x="2468" y="1789"/>
                    <a:pt x="3895" y="1789"/>
                  </a:cubicBezTo>
                  <a:cubicBezTo>
                    <a:pt x="4159" y="1789"/>
                    <a:pt x="4387" y="1769"/>
                    <a:pt x="4553" y="1724"/>
                  </a:cubicBezTo>
                  <a:cubicBezTo>
                    <a:pt x="5614" y="1402"/>
                    <a:pt x="5614" y="824"/>
                    <a:pt x="5614" y="213"/>
                  </a:cubicBezTo>
                  <a:cubicBezTo>
                    <a:pt x="5614" y="58"/>
                    <a:pt x="5459" y="0"/>
                    <a:pt x="52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9" name="Google Shape;2049;p52"/>
            <p:cNvSpPr/>
            <p:nvPr/>
          </p:nvSpPr>
          <p:spPr>
            <a:xfrm>
              <a:off x="3641225" y="2188475"/>
              <a:ext cx="139050" cy="57900"/>
            </a:xfrm>
            <a:custGeom>
              <a:avLst/>
              <a:gdLst/>
              <a:ahLst/>
              <a:cxnLst/>
              <a:rect l="l" t="t" r="r" b="b"/>
              <a:pathLst>
                <a:path w="5562" h="2316" extrusionOk="0">
                  <a:moveTo>
                    <a:pt x="5014" y="547"/>
                  </a:moveTo>
                  <a:cubicBezTo>
                    <a:pt x="5010" y="810"/>
                    <a:pt x="4975" y="1044"/>
                    <a:pt x="4886" y="1222"/>
                  </a:cubicBezTo>
                  <a:cubicBezTo>
                    <a:pt x="4822" y="1415"/>
                    <a:pt x="4629" y="1576"/>
                    <a:pt x="4147" y="1737"/>
                  </a:cubicBezTo>
                  <a:cubicBezTo>
                    <a:pt x="4018" y="1769"/>
                    <a:pt x="3793" y="1801"/>
                    <a:pt x="3536" y="1801"/>
                  </a:cubicBezTo>
                  <a:cubicBezTo>
                    <a:pt x="2957" y="1801"/>
                    <a:pt x="2154" y="1672"/>
                    <a:pt x="1511" y="1544"/>
                  </a:cubicBezTo>
                  <a:cubicBezTo>
                    <a:pt x="1190" y="1447"/>
                    <a:pt x="900" y="1351"/>
                    <a:pt x="707" y="1286"/>
                  </a:cubicBezTo>
                  <a:cubicBezTo>
                    <a:pt x="695" y="1281"/>
                    <a:pt x="683" y="1273"/>
                    <a:pt x="672" y="1266"/>
                  </a:cubicBezTo>
                  <a:lnTo>
                    <a:pt x="672" y="1266"/>
                  </a:lnTo>
                  <a:cubicBezTo>
                    <a:pt x="1150" y="1083"/>
                    <a:pt x="1808" y="1029"/>
                    <a:pt x="2250" y="1029"/>
                  </a:cubicBezTo>
                  <a:lnTo>
                    <a:pt x="2957" y="1029"/>
                  </a:lnTo>
                  <a:cubicBezTo>
                    <a:pt x="2957" y="1029"/>
                    <a:pt x="3022" y="997"/>
                    <a:pt x="3150" y="965"/>
                  </a:cubicBezTo>
                  <a:cubicBezTo>
                    <a:pt x="3375" y="869"/>
                    <a:pt x="3697" y="772"/>
                    <a:pt x="4018" y="676"/>
                  </a:cubicBezTo>
                  <a:cubicBezTo>
                    <a:pt x="4340" y="611"/>
                    <a:pt x="4693" y="547"/>
                    <a:pt x="4886" y="547"/>
                  </a:cubicBezTo>
                  <a:close/>
                  <a:moveTo>
                    <a:pt x="4886" y="1"/>
                  </a:moveTo>
                  <a:cubicBezTo>
                    <a:pt x="4500" y="1"/>
                    <a:pt x="3986" y="129"/>
                    <a:pt x="3536" y="258"/>
                  </a:cubicBezTo>
                  <a:cubicBezTo>
                    <a:pt x="3179" y="368"/>
                    <a:pt x="2869" y="477"/>
                    <a:pt x="2786" y="507"/>
                  </a:cubicBezTo>
                  <a:lnTo>
                    <a:pt x="2786" y="507"/>
                  </a:lnTo>
                  <a:cubicBezTo>
                    <a:pt x="2685" y="498"/>
                    <a:pt x="2490" y="483"/>
                    <a:pt x="2250" y="483"/>
                  </a:cubicBezTo>
                  <a:cubicBezTo>
                    <a:pt x="1704" y="483"/>
                    <a:pt x="932" y="547"/>
                    <a:pt x="289" y="836"/>
                  </a:cubicBezTo>
                  <a:lnTo>
                    <a:pt x="322" y="836"/>
                  </a:lnTo>
                  <a:cubicBezTo>
                    <a:pt x="225" y="869"/>
                    <a:pt x="161" y="901"/>
                    <a:pt x="129" y="965"/>
                  </a:cubicBezTo>
                  <a:cubicBezTo>
                    <a:pt x="64" y="1029"/>
                    <a:pt x="0" y="1126"/>
                    <a:pt x="0" y="1254"/>
                  </a:cubicBezTo>
                  <a:cubicBezTo>
                    <a:pt x="0" y="1319"/>
                    <a:pt x="32" y="1383"/>
                    <a:pt x="64" y="1447"/>
                  </a:cubicBezTo>
                  <a:cubicBezTo>
                    <a:pt x="129" y="1544"/>
                    <a:pt x="225" y="1608"/>
                    <a:pt x="322" y="1672"/>
                  </a:cubicBezTo>
                  <a:cubicBezTo>
                    <a:pt x="482" y="1769"/>
                    <a:pt x="675" y="1865"/>
                    <a:pt x="932" y="1929"/>
                  </a:cubicBezTo>
                  <a:cubicBezTo>
                    <a:pt x="1672" y="2154"/>
                    <a:pt x="2732" y="2315"/>
                    <a:pt x="3536" y="2315"/>
                  </a:cubicBezTo>
                  <a:cubicBezTo>
                    <a:pt x="3825" y="2315"/>
                    <a:pt x="4083" y="2315"/>
                    <a:pt x="4275" y="2251"/>
                  </a:cubicBezTo>
                  <a:cubicBezTo>
                    <a:pt x="4854" y="2090"/>
                    <a:pt x="5208" y="1801"/>
                    <a:pt x="5368" y="1479"/>
                  </a:cubicBezTo>
                  <a:cubicBezTo>
                    <a:pt x="5561" y="1126"/>
                    <a:pt x="5529" y="772"/>
                    <a:pt x="5529" y="483"/>
                  </a:cubicBezTo>
                  <a:cubicBezTo>
                    <a:pt x="5529" y="386"/>
                    <a:pt x="5529" y="290"/>
                    <a:pt x="5465" y="226"/>
                  </a:cubicBezTo>
                  <a:cubicBezTo>
                    <a:pt x="5400" y="129"/>
                    <a:pt x="5272" y="65"/>
                    <a:pt x="5175" y="33"/>
                  </a:cubicBezTo>
                  <a:cubicBezTo>
                    <a:pt x="5079" y="1"/>
                    <a:pt x="4983" y="1"/>
                    <a:pt x="48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0" name="Google Shape;2050;p52"/>
            <p:cNvSpPr/>
            <p:nvPr/>
          </p:nvSpPr>
          <p:spPr>
            <a:xfrm>
              <a:off x="3140575" y="1556850"/>
              <a:ext cx="648525" cy="757200"/>
            </a:xfrm>
            <a:custGeom>
              <a:avLst/>
              <a:gdLst/>
              <a:ahLst/>
              <a:cxnLst/>
              <a:rect l="l" t="t" r="r" b="b"/>
              <a:pathLst>
                <a:path w="25941" h="30288" extrusionOk="0">
                  <a:moveTo>
                    <a:pt x="9451" y="0"/>
                  </a:moveTo>
                  <a:cubicBezTo>
                    <a:pt x="9450" y="0"/>
                    <a:pt x="6300" y="1125"/>
                    <a:pt x="4725" y="3054"/>
                  </a:cubicBezTo>
                  <a:cubicBezTo>
                    <a:pt x="3150" y="5015"/>
                    <a:pt x="2411" y="10094"/>
                    <a:pt x="2057" y="12311"/>
                  </a:cubicBezTo>
                  <a:cubicBezTo>
                    <a:pt x="1672" y="14529"/>
                    <a:pt x="0" y="22983"/>
                    <a:pt x="932" y="23980"/>
                  </a:cubicBezTo>
                  <a:cubicBezTo>
                    <a:pt x="1865" y="25009"/>
                    <a:pt x="11765" y="28448"/>
                    <a:pt x="13726" y="28994"/>
                  </a:cubicBezTo>
                  <a:cubicBezTo>
                    <a:pt x="15551" y="29512"/>
                    <a:pt x="17722" y="30288"/>
                    <a:pt x="19039" y="30288"/>
                  </a:cubicBezTo>
                  <a:cubicBezTo>
                    <a:pt x="19114" y="30288"/>
                    <a:pt x="19186" y="30285"/>
                    <a:pt x="19255" y="30280"/>
                  </a:cubicBezTo>
                  <a:cubicBezTo>
                    <a:pt x="20573" y="30184"/>
                    <a:pt x="21858" y="29284"/>
                    <a:pt x="21858" y="29284"/>
                  </a:cubicBezTo>
                  <a:cubicBezTo>
                    <a:pt x="21858" y="29284"/>
                    <a:pt x="24076" y="30280"/>
                    <a:pt x="24655" y="30280"/>
                  </a:cubicBezTo>
                  <a:cubicBezTo>
                    <a:pt x="25201" y="30280"/>
                    <a:pt x="25941" y="29284"/>
                    <a:pt x="25298" y="28255"/>
                  </a:cubicBezTo>
                  <a:cubicBezTo>
                    <a:pt x="24655" y="27227"/>
                    <a:pt x="22823" y="25748"/>
                    <a:pt x="21826" y="25748"/>
                  </a:cubicBezTo>
                  <a:cubicBezTo>
                    <a:pt x="20798" y="25748"/>
                    <a:pt x="17037" y="26294"/>
                    <a:pt x="17037" y="26294"/>
                  </a:cubicBezTo>
                  <a:cubicBezTo>
                    <a:pt x="17037" y="26294"/>
                    <a:pt x="10640" y="23080"/>
                    <a:pt x="8808" y="21762"/>
                  </a:cubicBezTo>
                  <a:cubicBezTo>
                    <a:pt x="6943" y="20476"/>
                    <a:pt x="5561" y="18998"/>
                    <a:pt x="5561" y="18998"/>
                  </a:cubicBezTo>
                  <a:lnTo>
                    <a:pt x="9354" y="7136"/>
                  </a:lnTo>
                  <a:lnTo>
                    <a:pt x="945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1" name="Google Shape;2051;p52"/>
            <p:cNvSpPr/>
            <p:nvPr/>
          </p:nvSpPr>
          <p:spPr>
            <a:xfrm>
              <a:off x="3150200" y="1550200"/>
              <a:ext cx="635700" cy="770900"/>
            </a:xfrm>
            <a:custGeom>
              <a:avLst/>
              <a:gdLst/>
              <a:ahLst/>
              <a:cxnLst/>
              <a:rect l="l" t="t" r="r" b="b"/>
              <a:pathLst>
                <a:path w="25428" h="30836" extrusionOk="0">
                  <a:moveTo>
                    <a:pt x="9049" y="1"/>
                  </a:moveTo>
                  <a:cubicBezTo>
                    <a:pt x="9023" y="1"/>
                    <a:pt x="8997" y="3"/>
                    <a:pt x="8969" y="9"/>
                  </a:cubicBezTo>
                  <a:cubicBezTo>
                    <a:pt x="8969" y="9"/>
                    <a:pt x="8166" y="298"/>
                    <a:pt x="7169" y="845"/>
                  </a:cubicBezTo>
                  <a:cubicBezTo>
                    <a:pt x="6173" y="1359"/>
                    <a:pt x="4951" y="2131"/>
                    <a:pt x="4148" y="3159"/>
                  </a:cubicBezTo>
                  <a:cubicBezTo>
                    <a:pt x="3280" y="4188"/>
                    <a:pt x="2733" y="5988"/>
                    <a:pt x="2283" y="7788"/>
                  </a:cubicBezTo>
                  <a:cubicBezTo>
                    <a:pt x="1865" y="9588"/>
                    <a:pt x="1576" y="11420"/>
                    <a:pt x="1383" y="12545"/>
                  </a:cubicBezTo>
                  <a:cubicBezTo>
                    <a:pt x="1255" y="13413"/>
                    <a:pt x="901" y="15245"/>
                    <a:pt x="580" y="17238"/>
                  </a:cubicBezTo>
                  <a:cubicBezTo>
                    <a:pt x="290" y="19199"/>
                    <a:pt x="1" y="21289"/>
                    <a:pt x="1" y="22735"/>
                  </a:cubicBezTo>
                  <a:cubicBezTo>
                    <a:pt x="1" y="23121"/>
                    <a:pt x="33" y="23474"/>
                    <a:pt x="65" y="23732"/>
                  </a:cubicBezTo>
                  <a:cubicBezTo>
                    <a:pt x="130" y="24021"/>
                    <a:pt x="194" y="24246"/>
                    <a:pt x="355" y="24439"/>
                  </a:cubicBezTo>
                  <a:cubicBezTo>
                    <a:pt x="515" y="24632"/>
                    <a:pt x="772" y="24792"/>
                    <a:pt x="1158" y="24985"/>
                  </a:cubicBezTo>
                  <a:cubicBezTo>
                    <a:pt x="2444" y="25660"/>
                    <a:pt x="5048" y="26657"/>
                    <a:pt x="7523" y="27589"/>
                  </a:cubicBezTo>
                  <a:cubicBezTo>
                    <a:pt x="10030" y="28489"/>
                    <a:pt x="12377" y="29260"/>
                    <a:pt x="13244" y="29518"/>
                  </a:cubicBezTo>
                  <a:cubicBezTo>
                    <a:pt x="14177" y="29775"/>
                    <a:pt x="15173" y="30096"/>
                    <a:pt x="16137" y="30353"/>
                  </a:cubicBezTo>
                  <a:cubicBezTo>
                    <a:pt x="17070" y="30643"/>
                    <a:pt x="17970" y="30836"/>
                    <a:pt x="18677" y="30836"/>
                  </a:cubicBezTo>
                  <a:lnTo>
                    <a:pt x="18902" y="30836"/>
                  </a:lnTo>
                  <a:cubicBezTo>
                    <a:pt x="19609" y="30771"/>
                    <a:pt x="20284" y="30514"/>
                    <a:pt x="20798" y="30257"/>
                  </a:cubicBezTo>
                  <a:cubicBezTo>
                    <a:pt x="21113" y="30089"/>
                    <a:pt x="21373" y="29935"/>
                    <a:pt x="21516" y="29839"/>
                  </a:cubicBezTo>
                  <a:lnTo>
                    <a:pt x="21516" y="29839"/>
                  </a:lnTo>
                  <a:cubicBezTo>
                    <a:pt x="21718" y="29931"/>
                    <a:pt x="22119" y="30110"/>
                    <a:pt x="22566" y="30289"/>
                  </a:cubicBezTo>
                  <a:cubicBezTo>
                    <a:pt x="22856" y="30418"/>
                    <a:pt x="23209" y="30546"/>
                    <a:pt x="23499" y="30643"/>
                  </a:cubicBezTo>
                  <a:cubicBezTo>
                    <a:pt x="23788" y="30739"/>
                    <a:pt x="24045" y="30803"/>
                    <a:pt x="24270" y="30836"/>
                  </a:cubicBezTo>
                  <a:cubicBezTo>
                    <a:pt x="24559" y="30803"/>
                    <a:pt x="24849" y="30643"/>
                    <a:pt x="25074" y="30386"/>
                  </a:cubicBezTo>
                  <a:cubicBezTo>
                    <a:pt x="25266" y="30096"/>
                    <a:pt x="25427" y="29743"/>
                    <a:pt x="25427" y="29357"/>
                  </a:cubicBezTo>
                  <a:cubicBezTo>
                    <a:pt x="25427" y="29035"/>
                    <a:pt x="25331" y="28682"/>
                    <a:pt x="25138" y="28360"/>
                  </a:cubicBezTo>
                  <a:cubicBezTo>
                    <a:pt x="24784" y="27814"/>
                    <a:pt x="24141" y="27171"/>
                    <a:pt x="23466" y="26657"/>
                  </a:cubicBezTo>
                  <a:cubicBezTo>
                    <a:pt x="23113" y="26400"/>
                    <a:pt x="22759" y="26175"/>
                    <a:pt x="22438" y="26014"/>
                  </a:cubicBezTo>
                  <a:cubicBezTo>
                    <a:pt x="22084" y="25853"/>
                    <a:pt x="21763" y="25725"/>
                    <a:pt x="21441" y="25725"/>
                  </a:cubicBezTo>
                  <a:cubicBezTo>
                    <a:pt x="20895" y="25725"/>
                    <a:pt x="19705" y="25885"/>
                    <a:pt x="18613" y="26014"/>
                  </a:cubicBezTo>
                  <a:cubicBezTo>
                    <a:pt x="17730" y="26148"/>
                    <a:pt x="16937" y="26259"/>
                    <a:pt x="16695" y="26293"/>
                  </a:cubicBezTo>
                  <a:lnTo>
                    <a:pt x="16695" y="26293"/>
                  </a:lnTo>
                  <a:cubicBezTo>
                    <a:pt x="16548" y="26219"/>
                    <a:pt x="16217" y="26054"/>
                    <a:pt x="15752" y="25821"/>
                  </a:cubicBezTo>
                  <a:cubicBezTo>
                    <a:pt x="14820" y="25307"/>
                    <a:pt x="13373" y="24567"/>
                    <a:pt x="11959" y="23796"/>
                  </a:cubicBezTo>
                  <a:cubicBezTo>
                    <a:pt x="10576" y="23057"/>
                    <a:pt x="9259" y="22285"/>
                    <a:pt x="8584" y="21803"/>
                  </a:cubicBezTo>
                  <a:cubicBezTo>
                    <a:pt x="7651" y="21160"/>
                    <a:pt x="6848" y="20485"/>
                    <a:pt x="6269" y="19971"/>
                  </a:cubicBezTo>
                  <a:cubicBezTo>
                    <a:pt x="6012" y="19714"/>
                    <a:pt x="5755" y="19489"/>
                    <a:pt x="5626" y="19328"/>
                  </a:cubicBezTo>
                  <a:cubicBezTo>
                    <a:pt x="5564" y="19266"/>
                    <a:pt x="5516" y="19217"/>
                    <a:pt x="5480" y="19182"/>
                  </a:cubicBezTo>
                  <a:lnTo>
                    <a:pt x="5480" y="19182"/>
                  </a:lnTo>
                  <a:lnTo>
                    <a:pt x="9226" y="7499"/>
                  </a:lnTo>
                  <a:cubicBezTo>
                    <a:pt x="9259" y="7338"/>
                    <a:pt x="9194" y="7177"/>
                    <a:pt x="9066" y="7145"/>
                  </a:cubicBezTo>
                  <a:cubicBezTo>
                    <a:pt x="9038" y="7140"/>
                    <a:pt x="9011" y="7137"/>
                    <a:pt x="8986" y="7137"/>
                  </a:cubicBezTo>
                  <a:cubicBezTo>
                    <a:pt x="8863" y="7137"/>
                    <a:pt x="8765" y="7199"/>
                    <a:pt x="8712" y="7306"/>
                  </a:cubicBezTo>
                  <a:lnTo>
                    <a:pt x="4919" y="19167"/>
                  </a:lnTo>
                  <a:cubicBezTo>
                    <a:pt x="4887" y="19264"/>
                    <a:pt x="4919" y="19360"/>
                    <a:pt x="4983" y="19424"/>
                  </a:cubicBezTo>
                  <a:cubicBezTo>
                    <a:pt x="4983" y="19456"/>
                    <a:pt x="6398" y="20935"/>
                    <a:pt x="8262" y="22253"/>
                  </a:cubicBezTo>
                  <a:cubicBezTo>
                    <a:pt x="9226" y="22928"/>
                    <a:pt x="11284" y="24053"/>
                    <a:pt x="13116" y="25017"/>
                  </a:cubicBezTo>
                  <a:cubicBezTo>
                    <a:pt x="14948" y="26014"/>
                    <a:pt x="16523" y="26817"/>
                    <a:pt x="16523" y="26817"/>
                  </a:cubicBezTo>
                  <a:cubicBezTo>
                    <a:pt x="16587" y="26850"/>
                    <a:pt x="16652" y="26850"/>
                    <a:pt x="16684" y="26850"/>
                  </a:cubicBezTo>
                  <a:cubicBezTo>
                    <a:pt x="16716" y="26850"/>
                    <a:pt x="17648" y="26689"/>
                    <a:pt x="18709" y="26560"/>
                  </a:cubicBezTo>
                  <a:cubicBezTo>
                    <a:pt x="19770" y="26400"/>
                    <a:pt x="20959" y="26271"/>
                    <a:pt x="21441" y="26271"/>
                  </a:cubicBezTo>
                  <a:cubicBezTo>
                    <a:pt x="21634" y="26271"/>
                    <a:pt x="21891" y="26335"/>
                    <a:pt x="22181" y="26496"/>
                  </a:cubicBezTo>
                  <a:cubicBezTo>
                    <a:pt x="23113" y="26914"/>
                    <a:pt x="24238" y="27943"/>
                    <a:pt x="24688" y="28650"/>
                  </a:cubicBezTo>
                  <a:cubicBezTo>
                    <a:pt x="24816" y="28907"/>
                    <a:pt x="24881" y="29132"/>
                    <a:pt x="24881" y="29357"/>
                  </a:cubicBezTo>
                  <a:cubicBezTo>
                    <a:pt x="24881" y="29614"/>
                    <a:pt x="24784" y="29871"/>
                    <a:pt x="24656" y="30032"/>
                  </a:cubicBezTo>
                  <a:cubicBezTo>
                    <a:pt x="24495" y="30225"/>
                    <a:pt x="24334" y="30289"/>
                    <a:pt x="24270" y="30289"/>
                  </a:cubicBezTo>
                  <a:cubicBezTo>
                    <a:pt x="24174" y="30289"/>
                    <a:pt x="23949" y="30225"/>
                    <a:pt x="23659" y="30128"/>
                  </a:cubicBezTo>
                  <a:cubicBezTo>
                    <a:pt x="23241" y="30000"/>
                    <a:pt x="22727" y="29775"/>
                    <a:pt x="22309" y="29614"/>
                  </a:cubicBezTo>
                  <a:cubicBezTo>
                    <a:pt x="21891" y="29421"/>
                    <a:pt x="21602" y="29293"/>
                    <a:pt x="21602" y="29293"/>
                  </a:cubicBezTo>
                  <a:cubicBezTo>
                    <a:pt x="21562" y="29279"/>
                    <a:pt x="21522" y="29271"/>
                    <a:pt x="21482" y="29271"/>
                  </a:cubicBezTo>
                  <a:cubicBezTo>
                    <a:pt x="21426" y="29271"/>
                    <a:pt x="21369" y="29287"/>
                    <a:pt x="21313" y="29325"/>
                  </a:cubicBezTo>
                  <a:lnTo>
                    <a:pt x="21281" y="29357"/>
                  </a:lnTo>
                  <a:cubicBezTo>
                    <a:pt x="21023" y="29518"/>
                    <a:pt x="19898" y="30225"/>
                    <a:pt x="18870" y="30289"/>
                  </a:cubicBezTo>
                  <a:lnTo>
                    <a:pt x="18677" y="30289"/>
                  </a:lnTo>
                  <a:cubicBezTo>
                    <a:pt x="18066" y="30289"/>
                    <a:pt x="17198" y="30096"/>
                    <a:pt x="16266" y="29839"/>
                  </a:cubicBezTo>
                  <a:cubicBezTo>
                    <a:pt x="15334" y="29582"/>
                    <a:pt x="14337" y="29260"/>
                    <a:pt x="13405" y="29003"/>
                  </a:cubicBezTo>
                  <a:cubicBezTo>
                    <a:pt x="12441" y="28714"/>
                    <a:pt x="9484" y="27718"/>
                    <a:pt x="6655" y="26689"/>
                  </a:cubicBezTo>
                  <a:cubicBezTo>
                    <a:pt x="5241" y="26142"/>
                    <a:pt x="3858" y="25628"/>
                    <a:pt x="2765" y="25146"/>
                  </a:cubicBezTo>
                  <a:cubicBezTo>
                    <a:pt x="2219" y="24921"/>
                    <a:pt x="1769" y="24696"/>
                    <a:pt x="1415" y="24503"/>
                  </a:cubicBezTo>
                  <a:cubicBezTo>
                    <a:pt x="1062" y="24310"/>
                    <a:pt x="805" y="24149"/>
                    <a:pt x="740" y="24085"/>
                  </a:cubicBezTo>
                  <a:cubicBezTo>
                    <a:pt x="708" y="24053"/>
                    <a:pt x="644" y="23892"/>
                    <a:pt x="612" y="23667"/>
                  </a:cubicBezTo>
                  <a:cubicBezTo>
                    <a:pt x="547" y="23410"/>
                    <a:pt x="547" y="23089"/>
                    <a:pt x="547" y="22735"/>
                  </a:cubicBezTo>
                  <a:cubicBezTo>
                    <a:pt x="547" y="21353"/>
                    <a:pt x="805" y="19264"/>
                    <a:pt x="1126" y="17303"/>
                  </a:cubicBezTo>
                  <a:cubicBezTo>
                    <a:pt x="1415" y="15342"/>
                    <a:pt x="1769" y="13510"/>
                    <a:pt x="1930" y="12642"/>
                  </a:cubicBezTo>
                  <a:cubicBezTo>
                    <a:pt x="2122" y="11517"/>
                    <a:pt x="2380" y="9684"/>
                    <a:pt x="2798" y="7917"/>
                  </a:cubicBezTo>
                  <a:cubicBezTo>
                    <a:pt x="3215" y="6149"/>
                    <a:pt x="3826" y="4381"/>
                    <a:pt x="4565" y="3481"/>
                  </a:cubicBezTo>
                  <a:cubicBezTo>
                    <a:pt x="5305" y="2581"/>
                    <a:pt x="6462" y="1809"/>
                    <a:pt x="7426" y="1295"/>
                  </a:cubicBezTo>
                  <a:cubicBezTo>
                    <a:pt x="7908" y="1038"/>
                    <a:pt x="8326" y="845"/>
                    <a:pt x="8648" y="716"/>
                  </a:cubicBezTo>
                  <a:cubicBezTo>
                    <a:pt x="8809" y="652"/>
                    <a:pt x="8937" y="620"/>
                    <a:pt x="9034" y="588"/>
                  </a:cubicBezTo>
                  <a:cubicBezTo>
                    <a:pt x="9098" y="523"/>
                    <a:pt x="9162" y="523"/>
                    <a:pt x="9162" y="523"/>
                  </a:cubicBezTo>
                  <a:cubicBezTo>
                    <a:pt x="9291" y="459"/>
                    <a:pt x="9355" y="330"/>
                    <a:pt x="9323" y="170"/>
                  </a:cubicBezTo>
                  <a:cubicBezTo>
                    <a:pt x="9270" y="63"/>
                    <a:pt x="9172" y="1"/>
                    <a:pt x="90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2" name="Google Shape;2052;p52"/>
            <p:cNvSpPr/>
            <p:nvPr/>
          </p:nvSpPr>
          <p:spPr>
            <a:xfrm>
              <a:off x="3475675" y="2192500"/>
              <a:ext cx="313425" cy="121550"/>
            </a:xfrm>
            <a:custGeom>
              <a:avLst/>
              <a:gdLst/>
              <a:ahLst/>
              <a:cxnLst/>
              <a:rect l="l" t="t" r="r" b="b"/>
              <a:pathLst>
                <a:path w="12537" h="4862" extrusionOk="0">
                  <a:moveTo>
                    <a:pt x="1929" y="0"/>
                  </a:moveTo>
                  <a:cubicBezTo>
                    <a:pt x="1254" y="515"/>
                    <a:pt x="450" y="1286"/>
                    <a:pt x="225" y="2186"/>
                  </a:cubicBezTo>
                  <a:cubicBezTo>
                    <a:pt x="65" y="2668"/>
                    <a:pt x="33" y="3118"/>
                    <a:pt x="0" y="3472"/>
                  </a:cubicBezTo>
                  <a:cubicBezTo>
                    <a:pt x="129" y="3504"/>
                    <a:pt x="225" y="3536"/>
                    <a:pt x="322" y="3568"/>
                  </a:cubicBezTo>
                  <a:cubicBezTo>
                    <a:pt x="2147" y="4086"/>
                    <a:pt x="4318" y="4862"/>
                    <a:pt x="5635" y="4862"/>
                  </a:cubicBezTo>
                  <a:cubicBezTo>
                    <a:pt x="5710" y="4862"/>
                    <a:pt x="5782" y="4859"/>
                    <a:pt x="5851" y="4854"/>
                  </a:cubicBezTo>
                  <a:cubicBezTo>
                    <a:pt x="7169" y="4758"/>
                    <a:pt x="8454" y="3858"/>
                    <a:pt x="8454" y="3858"/>
                  </a:cubicBezTo>
                  <a:cubicBezTo>
                    <a:pt x="8454" y="3858"/>
                    <a:pt x="10672" y="4854"/>
                    <a:pt x="11251" y="4854"/>
                  </a:cubicBezTo>
                  <a:cubicBezTo>
                    <a:pt x="11797" y="4854"/>
                    <a:pt x="12537" y="3858"/>
                    <a:pt x="11894" y="2829"/>
                  </a:cubicBezTo>
                  <a:cubicBezTo>
                    <a:pt x="11251" y="1801"/>
                    <a:pt x="9419" y="322"/>
                    <a:pt x="8422" y="322"/>
                  </a:cubicBezTo>
                  <a:cubicBezTo>
                    <a:pt x="7394" y="322"/>
                    <a:pt x="3633" y="868"/>
                    <a:pt x="3633" y="868"/>
                  </a:cubicBezTo>
                  <a:cubicBezTo>
                    <a:pt x="3633" y="868"/>
                    <a:pt x="2926" y="515"/>
                    <a:pt x="1929" y="0"/>
                  </a:cubicBezTo>
                  <a:close/>
                </a:path>
              </a:pathLst>
            </a:custGeom>
            <a:solidFill>
              <a:srgbClr val="ADAD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3" name="Google Shape;2053;p52"/>
            <p:cNvSpPr/>
            <p:nvPr/>
          </p:nvSpPr>
          <p:spPr>
            <a:xfrm>
              <a:off x="3469250" y="2185675"/>
              <a:ext cx="316650" cy="135425"/>
            </a:xfrm>
            <a:custGeom>
              <a:avLst/>
              <a:gdLst/>
              <a:ahLst/>
              <a:cxnLst/>
              <a:rect l="l" t="t" r="r" b="b"/>
              <a:pathLst>
                <a:path w="12666" h="5417" extrusionOk="0">
                  <a:moveTo>
                    <a:pt x="2228" y="589"/>
                  </a:moveTo>
                  <a:lnTo>
                    <a:pt x="2228" y="589"/>
                  </a:lnTo>
                  <a:cubicBezTo>
                    <a:pt x="3160" y="1084"/>
                    <a:pt x="3761" y="1398"/>
                    <a:pt x="3761" y="1398"/>
                  </a:cubicBezTo>
                  <a:cubicBezTo>
                    <a:pt x="3825" y="1431"/>
                    <a:pt x="3890" y="1431"/>
                    <a:pt x="3922" y="1431"/>
                  </a:cubicBezTo>
                  <a:cubicBezTo>
                    <a:pt x="3954" y="1431"/>
                    <a:pt x="4886" y="1270"/>
                    <a:pt x="5947" y="1141"/>
                  </a:cubicBezTo>
                  <a:cubicBezTo>
                    <a:pt x="7008" y="981"/>
                    <a:pt x="8197" y="852"/>
                    <a:pt x="8679" y="852"/>
                  </a:cubicBezTo>
                  <a:cubicBezTo>
                    <a:pt x="8872" y="852"/>
                    <a:pt x="9129" y="916"/>
                    <a:pt x="9419" y="1077"/>
                  </a:cubicBezTo>
                  <a:cubicBezTo>
                    <a:pt x="10351" y="1495"/>
                    <a:pt x="11476" y="2524"/>
                    <a:pt x="11926" y="3231"/>
                  </a:cubicBezTo>
                  <a:cubicBezTo>
                    <a:pt x="12054" y="3488"/>
                    <a:pt x="12119" y="3713"/>
                    <a:pt x="12119" y="3938"/>
                  </a:cubicBezTo>
                  <a:cubicBezTo>
                    <a:pt x="12119" y="4195"/>
                    <a:pt x="12022" y="4452"/>
                    <a:pt x="11894" y="4613"/>
                  </a:cubicBezTo>
                  <a:cubicBezTo>
                    <a:pt x="11733" y="4806"/>
                    <a:pt x="11572" y="4870"/>
                    <a:pt x="11508" y="4870"/>
                  </a:cubicBezTo>
                  <a:cubicBezTo>
                    <a:pt x="11412" y="4870"/>
                    <a:pt x="11187" y="4806"/>
                    <a:pt x="10897" y="4709"/>
                  </a:cubicBezTo>
                  <a:cubicBezTo>
                    <a:pt x="10479" y="4581"/>
                    <a:pt x="9965" y="4356"/>
                    <a:pt x="9547" y="4195"/>
                  </a:cubicBezTo>
                  <a:cubicBezTo>
                    <a:pt x="9129" y="4002"/>
                    <a:pt x="8840" y="3874"/>
                    <a:pt x="8840" y="3874"/>
                  </a:cubicBezTo>
                  <a:cubicBezTo>
                    <a:pt x="8800" y="3860"/>
                    <a:pt x="8760" y="3852"/>
                    <a:pt x="8720" y="3852"/>
                  </a:cubicBezTo>
                  <a:cubicBezTo>
                    <a:pt x="8664" y="3852"/>
                    <a:pt x="8607" y="3868"/>
                    <a:pt x="8551" y="3906"/>
                  </a:cubicBezTo>
                  <a:lnTo>
                    <a:pt x="8519" y="3938"/>
                  </a:lnTo>
                  <a:cubicBezTo>
                    <a:pt x="8261" y="4099"/>
                    <a:pt x="7136" y="4806"/>
                    <a:pt x="6108" y="4870"/>
                  </a:cubicBezTo>
                  <a:lnTo>
                    <a:pt x="5915" y="4870"/>
                  </a:lnTo>
                  <a:cubicBezTo>
                    <a:pt x="5304" y="4870"/>
                    <a:pt x="4436" y="4677"/>
                    <a:pt x="3504" y="4420"/>
                  </a:cubicBezTo>
                  <a:cubicBezTo>
                    <a:pt x="2572" y="4163"/>
                    <a:pt x="1575" y="3841"/>
                    <a:pt x="643" y="3584"/>
                  </a:cubicBezTo>
                  <a:cubicBezTo>
                    <a:pt x="612" y="3574"/>
                    <a:pt x="582" y="3564"/>
                    <a:pt x="551" y="3554"/>
                  </a:cubicBezTo>
                  <a:lnTo>
                    <a:pt x="551" y="3554"/>
                  </a:lnTo>
                  <a:cubicBezTo>
                    <a:pt x="563" y="3264"/>
                    <a:pt x="609" y="2915"/>
                    <a:pt x="740" y="2524"/>
                  </a:cubicBezTo>
                  <a:cubicBezTo>
                    <a:pt x="921" y="1769"/>
                    <a:pt x="1612" y="1071"/>
                    <a:pt x="2228" y="589"/>
                  </a:cubicBezTo>
                  <a:close/>
                  <a:moveTo>
                    <a:pt x="2158" y="0"/>
                  </a:moveTo>
                  <a:cubicBezTo>
                    <a:pt x="2106" y="0"/>
                    <a:pt x="2058" y="16"/>
                    <a:pt x="2025" y="48"/>
                  </a:cubicBezTo>
                  <a:cubicBezTo>
                    <a:pt x="1318" y="595"/>
                    <a:pt x="482" y="1366"/>
                    <a:pt x="225" y="2363"/>
                  </a:cubicBezTo>
                  <a:cubicBezTo>
                    <a:pt x="65" y="2909"/>
                    <a:pt x="0" y="3359"/>
                    <a:pt x="0" y="3745"/>
                  </a:cubicBezTo>
                  <a:cubicBezTo>
                    <a:pt x="0" y="3874"/>
                    <a:pt x="65" y="3970"/>
                    <a:pt x="193" y="4002"/>
                  </a:cubicBezTo>
                  <a:cubicBezTo>
                    <a:pt x="290" y="4034"/>
                    <a:pt x="418" y="4066"/>
                    <a:pt x="482" y="4099"/>
                  </a:cubicBezTo>
                  <a:cubicBezTo>
                    <a:pt x="1415" y="4356"/>
                    <a:pt x="2411" y="4677"/>
                    <a:pt x="3375" y="4934"/>
                  </a:cubicBezTo>
                  <a:cubicBezTo>
                    <a:pt x="4308" y="5224"/>
                    <a:pt x="5208" y="5417"/>
                    <a:pt x="5915" y="5417"/>
                  </a:cubicBezTo>
                  <a:lnTo>
                    <a:pt x="6140" y="5417"/>
                  </a:lnTo>
                  <a:cubicBezTo>
                    <a:pt x="6847" y="5352"/>
                    <a:pt x="7522" y="5095"/>
                    <a:pt x="8036" y="4838"/>
                  </a:cubicBezTo>
                  <a:cubicBezTo>
                    <a:pt x="8351" y="4670"/>
                    <a:pt x="8611" y="4516"/>
                    <a:pt x="8754" y="4420"/>
                  </a:cubicBezTo>
                  <a:lnTo>
                    <a:pt x="8754" y="4420"/>
                  </a:lnTo>
                  <a:cubicBezTo>
                    <a:pt x="8956" y="4512"/>
                    <a:pt x="9357" y="4691"/>
                    <a:pt x="9804" y="4870"/>
                  </a:cubicBezTo>
                  <a:cubicBezTo>
                    <a:pt x="10094" y="4999"/>
                    <a:pt x="10447" y="5127"/>
                    <a:pt x="10737" y="5224"/>
                  </a:cubicBezTo>
                  <a:cubicBezTo>
                    <a:pt x="11026" y="5320"/>
                    <a:pt x="11283" y="5384"/>
                    <a:pt x="11508" y="5417"/>
                  </a:cubicBezTo>
                  <a:cubicBezTo>
                    <a:pt x="11797" y="5384"/>
                    <a:pt x="12087" y="5224"/>
                    <a:pt x="12312" y="4967"/>
                  </a:cubicBezTo>
                  <a:cubicBezTo>
                    <a:pt x="12504" y="4677"/>
                    <a:pt x="12665" y="4324"/>
                    <a:pt x="12665" y="3938"/>
                  </a:cubicBezTo>
                  <a:cubicBezTo>
                    <a:pt x="12665" y="3616"/>
                    <a:pt x="12569" y="3263"/>
                    <a:pt x="12376" y="2941"/>
                  </a:cubicBezTo>
                  <a:cubicBezTo>
                    <a:pt x="12022" y="2395"/>
                    <a:pt x="11379" y="1752"/>
                    <a:pt x="10704" y="1238"/>
                  </a:cubicBezTo>
                  <a:cubicBezTo>
                    <a:pt x="10351" y="981"/>
                    <a:pt x="9997" y="756"/>
                    <a:pt x="9676" y="595"/>
                  </a:cubicBezTo>
                  <a:cubicBezTo>
                    <a:pt x="9322" y="434"/>
                    <a:pt x="9001" y="306"/>
                    <a:pt x="8679" y="306"/>
                  </a:cubicBezTo>
                  <a:cubicBezTo>
                    <a:pt x="8133" y="306"/>
                    <a:pt x="6943" y="466"/>
                    <a:pt x="5851" y="595"/>
                  </a:cubicBezTo>
                  <a:cubicBezTo>
                    <a:pt x="4969" y="728"/>
                    <a:pt x="4176" y="840"/>
                    <a:pt x="3933" y="874"/>
                  </a:cubicBezTo>
                  <a:lnTo>
                    <a:pt x="3933" y="874"/>
                  </a:lnTo>
                  <a:cubicBezTo>
                    <a:pt x="3717" y="765"/>
                    <a:pt x="3108" y="458"/>
                    <a:pt x="2315" y="48"/>
                  </a:cubicBezTo>
                  <a:cubicBezTo>
                    <a:pt x="2266" y="16"/>
                    <a:pt x="2210" y="0"/>
                    <a:pt x="2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4" name="Google Shape;2054;p52"/>
            <p:cNvSpPr/>
            <p:nvPr/>
          </p:nvSpPr>
          <p:spPr>
            <a:xfrm>
              <a:off x="2555550" y="1784050"/>
              <a:ext cx="278875" cy="381950"/>
            </a:xfrm>
            <a:custGeom>
              <a:avLst/>
              <a:gdLst/>
              <a:ahLst/>
              <a:cxnLst/>
              <a:rect l="l" t="t" r="r" b="b"/>
              <a:pathLst>
                <a:path w="11155" h="15278" extrusionOk="0">
                  <a:moveTo>
                    <a:pt x="3555" y="0"/>
                  </a:moveTo>
                  <a:cubicBezTo>
                    <a:pt x="3290" y="0"/>
                    <a:pt x="3034" y="34"/>
                    <a:pt x="2797" y="105"/>
                  </a:cubicBezTo>
                  <a:cubicBezTo>
                    <a:pt x="2507" y="170"/>
                    <a:pt x="354" y="2548"/>
                    <a:pt x="193" y="5249"/>
                  </a:cubicBezTo>
                  <a:cubicBezTo>
                    <a:pt x="0" y="7981"/>
                    <a:pt x="2057" y="12481"/>
                    <a:pt x="2443" y="13220"/>
                  </a:cubicBezTo>
                  <a:cubicBezTo>
                    <a:pt x="2797" y="13960"/>
                    <a:pt x="2347" y="15278"/>
                    <a:pt x="3279" y="15278"/>
                  </a:cubicBezTo>
                  <a:cubicBezTo>
                    <a:pt x="4211" y="15278"/>
                    <a:pt x="7104" y="10970"/>
                    <a:pt x="7104" y="10970"/>
                  </a:cubicBezTo>
                  <a:cubicBezTo>
                    <a:pt x="7104" y="10970"/>
                    <a:pt x="7431" y="10990"/>
                    <a:pt x="7891" y="10990"/>
                  </a:cubicBezTo>
                  <a:cubicBezTo>
                    <a:pt x="8886" y="10990"/>
                    <a:pt x="10505" y="10899"/>
                    <a:pt x="10768" y="10327"/>
                  </a:cubicBezTo>
                  <a:cubicBezTo>
                    <a:pt x="11154" y="9460"/>
                    <a:pt x="8133" y="4799"/>
                    <a:pt x="7490" y="2806"/>
                  </a:cubicBezTo>
                  <a:cubicBezTo>
                    <a:pt x="6942" y="1134"/>
                    <a:pt x="5086" y="0"/>
                    <a:pt x="35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5" name="Google Shape;2055;p52"/>
            <p:cNvSpPr/>
            <p:nvPr/>
          </p:nvSpPr>
          <p:spPr>
            <a:xfrm>
              <a:off x="2553125" y="1777025"/>
              <a:ext cx="278875" cy="396200"/>
            </a:xfrm>
            <a:custGeom>
              <a:avLst/>
              <a:gdLst/>
              <a:ahLst/>
              <a:cxnLst/>
              <a:rect l="l" t="t" r="r" b="b"/>
              <a:pathLst>
                <a:path w="11155" h="15848" extrusionOk="0">
                  <a:moveTo>
                    <a:pt x="3633" y="547"/>
                  </a:moveTo>
                  <a:cubicBezTo>
                    <a:pt x="4340" y="547"/>
                    <a:pt x="5144" y="804"/>
                    <a:pt x="5819" y="1287"/>
                  </a:cubicBezTo>
                  <a:cubicBezTo>
                    <a:pt x="6526" y="1737"/>
                    <a:pt x="7072" y="2412"/>
                    <a:pt x="7330" y="3183"/>
                  </a:cubicBezTo>
                  <a:cubicBezTo>
                    <a:pt x="7651" y="4147"/>
                    <a:pt x="8487" y="5658"/>
                    <a:pt x="9226" y="7137"/>
                  </a:cubicBezTo>
                  <a:cubicBezTo>
                    <a:pt x="9612" y="7844"/>
                    <a:pt x="9965" y="8551"/>
                    <a:pt x="10223" y="9130"/>
                  </a:cubicBezTo>
                  <a:cubicBezTo>
                    <a:pt x="10351" y="9419"/>
                    <a:pt x="10448" y="9676"/>
                    <a:pt x="10544" y="9901"/>
                  </a:cubicBezTo>
                  <a:cubicBezTo>
                    <a:pt x="10608" y="10126"/>
                    <a:pt x="10640" y="10319"/>
                    <a:pt x="10640" y="10416"/>
                  </a:cubicBezTo>
                  <a:cubicBezTo>
                    <a:pt x="10640" y="10448"/>
                    <a:pt x="10640" y="10480"/>
                    <a:pt x="10608" y="10480"/>
                  </a:cubicBezTo>
                  <a:lnTo>
                    <a:pt x="10634" y="10492"/>
                  </a:lnTo>
                  <a:lnTo>
                    <a:pt x="10634" y="10492"/>
                  </a:lnTo>
                  <a:cubicBezTo>
                    <a:pt x="10596" y="10556"/>
                    <a:pt x="10502" y="10645"/>
                    <a:pt x="10351" y="10705"/>
                  </a:cubicBezTo>
                  <a:cubicBezTo>
                    <a:pt x="10062" y="10833"/>
                    <a:pt x="9644" y="10898"/>
                    <a:pt x="9226" y="10930"/>
                  </a:cubicBezTo>
                  <a:cubicBezTo>
                    <a:pt x="8776" y="10994"/>
                    <a:pt x="8326" y="10994"/>
                    <a:pt x="7973" y="10994"/>
                  </a:cubicBezTo>
                  <a:lnTo>
                    <a:pt x="7233" y="10994"/>
                  </a:lnTo>
                  <a:cubicBezTo>
                    <a:pt x="7137" y="10994"/>
                    <a:pt x="7040" y="11026"/>
                    <a:pt x="6976" y="11091"/>
                  </a:cubicBezTo>
                  <a:cubicBezTo>
                    <a:pt x="6976" y="11091"/>
                    <a:pt x="6815" y="11380"/>
                    <a:pt x="6526" y="11766"/>
                  </a:cubicBezTo>
                  <a:cubicBezTo>
                    <a:pt x="6108" y="12376"/>
                    <a:pt x="5433" y="13276"/>
                    <a:pt x="4790" y="14016"/>
                  </a:cubicBezTo>
                  <a:cubicBezTo>
                    <a:pt x="4469" y="14401"/>
                    <a:pt x="4147" y="14723"/>
                    <a:pt x="3890" y="14980"/>
                  </a:cubicBezTo>
                  <a:cubicBezTo>
                    <a:pt x="3762" y="15076"/>
                    <a:pt x="3633" y="15173"/>
                    <a:pt x="3537" y="15237"/>
                  </a:cubicBezTo>
                  <a:cubicBezTo>
                    <a:pt x="3440" y="15269"/>
                    <a:pt x="3376" y="15302"/>
                    <a:pt x="3376" y="15302"/>
                  </a:cubicBezTo>
                  <a:cubicBezTo>
                    <a:pt x="3279" y="15302"/>
                    <a:pt x="3215" y="15269"/>
                    <a:pt x="3183" y="15269"/>
                  </a:cubicBezTo>
                  <a:cubicBezTo>
                    <a:pt x="3151" y="15237"/>
                    <a:pt x="3119" y="15205"/>
                    <a:pt x="3054" y="15076"/>
                  </a:cubicBezTo>
                  <a:cubicBezTo>
                    <a:pt x="2990" y="14916"/>
                    <a:pt x="2990" y="14659"/>
                    <a:pt x="2958" y="14337"/>
                  </a:cubicBezTo>
                  <a:cubicBezTo>
                    <a:pt x="2958" y="14016"/>
                    <a:pt x="2926" y="13694"/>
                    <a:pt x="2765" y="13373"/>
                  </a:cubicBezTo>
                  <a:cubicBezTo>
                    <a:pt x="2604" y="13019"/>
                    <a:pt x="2026" y="11830"/>
                    <a:pt x="1511" y="10351"/>
                  </a:cubicBezTo>
                  <a:cubicBezTo>
                    <a:pt x="997" y="8905"/>
                    <a:pt x="515" y="7201"/>
                    <a:pt x="515" y="5883"/>
                  </a:cubicBezTo>
                  <a:cubicBezTo>
                    <a:pt x="515" y="5787"/>
                    <a:pt x="547" y="5658"/>
                    <a:pt x="547" y="5562"/>
                  </a:cubicBezTo>
                  <a:cubicBezTo>
                    <a:pt x="644" y="4244"/>
                    <a:pt x="1190" y="3022"/>
                    <a:pt x="1769" y="2122"/>
                  </a:cubicBezTo>
                  <a:cubicBezTo>
                    <a:pt x="2058" y="1640"/>
                    <a:pt x="2347" y="1287"/>
                    <a:pt x="2604" y="997"/>
                  </a:cubicBezTo>
                  <a:cubicBezTo>
                    <a:pt x="2701" y="869"/>
                    <a:pt x="2829" y="772"/>
                    <a:pt x="2894" y="708"/>
                  </a:cubicBezTo>
                  <a:lnTo>
                    <a:pt x="2990" y="644"/>
                  </a:lnTo>
                  <a:cubicBezTo>
                    <a:pt x="3183" y="579"/>
                    <a:pt x="3408" y="547"/>
                    <a:pt x="3633" y="547"/>
                  </a:cubicBezTo>
                  <a:close/>
                  <a:moveTo>
                    <a:pt x="3633" y="1"/>
                  </a:moveTo>
                  <a:cubicBezTo>
                    <a:pt x="3344" y="1"/>
                    <a:pt x="3087" y="33"/>
                    <a:pt x="2829" y="129"/>
                  </a:cubicBezTo>
                  <a:cubicBezTo>
                    <a:pt x="2765" y="129"/>
                    <a:pt x="2701" y="161"/>
                    <a:pt x="2669" y="194"/>
                  </a:cubicBezTo>
                  <a:cubicBezTo>
                    <a:pt x="2508" y="322"/>
                    <a:pt x="2315" y="515"/>
                    <a:pt x="2058" y="836"/>
                  </a:cubicBezTo>
                  <a:cubicBezTo>
                    <a:pt x="1286" y="1737"/>
                    <a:pt x="161" y="3504"/>
                    <a:pt x="1" y="5530"/>
                  </a:cubicBezTo>
                  <a:cubicBezTo>
                    <a:pt x="1" y="5626"/>
                    <a:pt x="1" y="5755"/>
                    <a:pt x="1" y="5883"/>
                  </a:cubicBezTo>
                  <a:cubicBezTo>
                    <a:pt x="1" y="7330"/>
                    <a:pt x="483" y="9065"/>
                    <a:pt x="997" y="10544"/>
                  </a:cubicBezTo>
                  <a:cubicBezTo>
                    <a:pt x="1544" y="12023"/>
                    <a:pt x="2090" y="13244"/>
                    <a:pt x="2283" y="13630"/>
                  </a:cubicBezTo>
                  <a:cubicBezTo>
                    <a:pt x="2444" y="13887"/>
                    <a:pt x="2412" y="14401"/>
                    <a:pt x="2476" y="14851"/>
                  </a:cubicBezTo>
                  <a:cubicBezTo>
                    <a:pt x="2508" y="15076"/>
                    <a:pt x="2540" y="15302"/>
                    <a:pt x="2669" y="15494"/>
                  </a:cubicBezTo>
                  <a:cubicBezTo>
                    <a:pt x="2733" y="15591"/>
                    <a:pt x="2829" y="15687"/>
                    <a:pt x="2958" y="15752"/>
                  </a:cubicBezTo>
                  <a:cubicBezTo>
                    <a:pt x="3087" y="15816"/>
                    <a:pt x="3215" y="15848"/>
                    <a:pt x="3376" y="15848"/>
                  </a:cubicBezTo>
                  <a:cubicBezTo>
                    <a:pt x="3601" y="15816"/>
                    <a:pt x="3762" y="15719"/>
                    <a:pt x="3954" y="15591"/>
                  </a:cubicBezTo>
                  <a:cubicBezTo>
                    <a:pt x="4276" y="15366"/>
                    <a:pt x="4662" y="15012"/>
                    <a:pt x="5047" y="14562"/>
                  </a:cubicBezTo>
                  <a:cubicBezTo>
                    <a:pt x="6011" y="13461"/>
                    <a:pt x="7068" y="11936"/>
                    <a:pt x="7352" y="11520"/>
                  </a:cubicBezTo>
                  <a:lnTo>
                    <a:pt x="7352" y="11520"/>
                  </a:lnTo>
                  <a:cubicBezTo>
                    <a:pt x="7489" y="11530"/>
                    <a:pt x="7709" y="11541"/>
                    <a:pt x="7973" y="11541"/>
                  </a:cubicBezTo>
                  <a:cubicBezTo>
                    <a:pt x="8455" y="11541"/>
                    <a:pt x="9130" y="11508"/>
                    <a:pt x="9740" y="11412"/>
                  </a:cubicBezTo>
                  <a:cubicBezTo>
                    <a:pt x="10030" y="11380"/>
                    <a:pt x="10319" y="11283"/>
                    <a:pt x="10544" y="11187"/>
                  </a:cubicBezTo>
                  <a:cubicBezTo>
                    <a:pt x="10801" y="11091"/>
                    <a:pt x="10994" y="10962"/>
                    <a:pt x="11123" y="10705"/>
                  </a:cubicBezTo>
                  <a:cubicBezTo>
                    <a:pt x="11155" y="10608"/>
                    <a:pt x="11155" y="10512"/>
                    <a:pt x="11155" y="10416"/>
                  </a:cubicBezTo>
                  <a:cubicBezTo>
                    <a:pt x="11155" y="10223"/>
                    <a:pt x="11123" y="9998"/>
                    <a:pt x="11026" y="9741"/>
                  </a:cubicBezTo>
                  <a:cubicBezTo>
                    <a:pt x="10769" y="8873"/>
                    <a:pt x="10094" y="7619"/>
                    <a:pt x="9419" y="6333"/>
                  </a:cubicBezTo>
                  <a:cubicBezTo>
                    <a:pt x="8776" y="5047"/>
                    <a:pt x="8101" y="3794"/>
                    <a:pt x="7844" y="3022"/>
                  </a:cubicBezTo>
                  <a:cubicBezTo>
                    <a:pt x="7522" y="2090"/>
                    <a:pt x="6880" y="1351"/>
                    <a:pt x="6140" y="836"/>
                  </a:cubicBezTo>
                  <a:cubicBezTo>
                    <a:pt x="5369" y="322"/>
                    <a:pt x="4469" y="1"/>
                    <a:pt x="36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6" name="Google Shape;2056;p52"/>
            <p:cNvSpPr/>
            <p:nvPr/>
          </p:nvSpPr>
          <p:spPr>
            <a:xfrm>
              <a:off x="2599750" y="1732350"/>
              <a:ext cx="225025" cy="346875"/>
            </a:xfrm>
            <a:custGeom>
              <a:avLst/>
              <a:gdLst/>
              <a:ahLst/>
              <a:cxnLst/>
              <a:rect l="l" t="t" r="r" b="b"/>
              <a:pathLst>
                <a:path w="9001" h="13875" extrusionOk="0">
                  <a:moveTo>
                    <a:pt x="1641" y="1"/>
                  </a:moveTo>
                  <a:cubicBezTo>
                    <a:pt x="1306" y="1"/>
                    <a:pt x="1046" y="184"/>
                    <a:pt x="836" y="759"/>
                  </a:cubicBezTo>
                  <a:cubicBezTo>
                    <a:pt x="836" y="759"/>
                    <a:pt x="836" y="3299"/>
                    <a:pt x="482" y="4616"/>
                  </a:cubicBezTo>
                  <a:cubicBezTo>
                    <a:pt x="97" y="5902"/>
                    <a:pt x="0" y="6577"/>
                    <a:pt x="1414" y="8635"/>
                  </a:cubicBezTo>
                  <a:cubicBezTo>
                    <a:pt x="2829" y="10692"/>
                    <a:pt x="6011" y="13874"/>
                    <a:pt x="6011" y="13874"/>
                  </a:cubicBezTo>
                  <a:cubicBezTo>
                    <a:pt x="6011" y="13874"/>
                    <a:pt x="6204" y="11720"/>
                    <a:pt x="6300" y="10499"/>
                  </a:cubicBezTo>
                  <a:cubicBezTo>
                    <a:pt x="6365" y="9277"/>
                    <a:pt x="8261" y="8538"/>
                    <a:pt x="8615" y="7992"/>
                  </a:cubicBezTo>
                  <a:cubicBezTo>
                    <a:pt x="9000" y="7413"/>
                    <a:pt x="6558" y="7027"/>
                    <a:pt x="5625" y="5356"/>
                  </a:cubicBezTo>
                  <a:cubicBezTo>
                    <a:pt x="4693" y="3652"/>
                    <a:pt x="4693" y="759"/>
                    <a:pt x="3375" y="470"/>
                  </a:cubicBezTo>
                  <a:cubicBezTo>
                    <a:pt x="2632" y="307"/>
                    <a:pt x="2073" y="1"/>
                    <a:pt x="1641" y="1"/>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7" name="Google Shape;2057;p52"/>
            <p:cNvSpPr/>
            <p:nvPr/>
          </p:nvSpPr>
          <p:spPr>
            <a:xfrm>
              <a:off x="2598925" y="1725600"/>
              <a:ext cx="224250" cy="360350"/>
            </a:xfrm>
            <a:custGeom>
              <a:avLst/>
              <a:gdLst/>
              <a:ahLst/>
              <a:cxnLst/>
              <a:rect l="l" t="t" r="r" b="b"/>
              <a:pathLst>
                <a:path w="8970" h="14414" extrusionOk="0">
                  <a:moveTo>
                    <a:pt x="8455" y="8101"/>
                  </a:moveTo>
                  <a:cubicBezTo>
                    <a:pt x="8452" y="8103"/>
                    <a:pt x="8450" y="8106"/>
                    <a:pt x="8447" y="8109"/>
                  </a:cubicBezTo>
                  <a:lnTo>
                    <a:pt x="8447" y="8109"/>
                  </a:lnTo>
                  <a:lnTo>
                    <a:pt x="8423" y="8101"/>
                  </a:lnTo>
                  <a:close/>
                  <a:moveTo>
                    <a:pt x="1672" y="547"/>
                  </a:moveTo>
                  <a:cubicBezTo>
                    <a:pt x="1833" y="547"/>
                    <a:pt x="2058" y="611"/>
                    <a:pt x="2347" y="708"/>
                  </a:cubicBezTo>
                  <a:cubicBezTo>
                    <a:pt x="2637" y="804"/>
                    <a:pt x="2958" y="933"/>
                    <a:pt x="3344" y="997"/>
                  </a:cubicBezTo>
                  <a:cubicBezTo>
                    <a:pt x="3601" y="1061"/>
                    <a:pt x="3762" y="1222"/>
                    <a:pt x="3955" y="1511"/>
                  </a:cubicBezTo>
                  <a:cubicBezTo>
                    <a:pt x="4212" y="1993"/>
                    <a:pt x="4405" y="2701"/>
                    <a:pt x="4630" y="3472"/>
                  </a:cubicBezTo>
                  <a:cubicBezTo>
                    <a:pt x="4823" y="4244"/>
                    <a:pt x="5048" y="5079"/>
                    <a:pt x="5433" y="5754"/>
                  </a:cubicBezTo>
                  <a:cubicBezTo>
                    <a:pt x="5915" y="6622"/>
                    <a:pt x="6719" y="7137"/>
                    <a:pt x="7362" y="7522"/>
                  </a:cubicBezTo>
                  <a:cubicBezTo>
                    <a:pt x="7716" y="7683"/>
                    <a:pt x="8005" y="7844"/>
                    <a:pt x="8198" y="7972"/>
                  </a:cubicBezTo>
                  <a:cubicBezTo>
                    <a:pt x="8294" y="8037"/>
                    <a:pt x="8390" y="8101"/>
                    <a:pt x="8423" y="8133"/>
                  </a:cubicBezTo>
                  <a:lnTo>
                    <a:pt x="8423" y="8133"/>
                  </a:lnTo>
                  <a:cubicBezTo>
                    <a:pt x="8345" y="8210"/>
                    <a:pt x="8199" y="8348"/>
                    <a:pt x="8005" y="8487"/>
                  </a:cubicBezTo>
                  <a:cubicBezTo>
                    <a:pt x="7651" y="8744"/>
                    <a:pt x="7201" y="9033"/>
                    <a:pt x="6816" y="9387"/>
                  </a:cubicBezTo>
                  <a:cubicBezTo>
                    <a:pt x="6430" y="9740"/>
                    <a:pt x="6108" y="10190"/>
                    <a:pt x="6044" y="10769"/>
                  </a:cubicBezTo>
                  <a:cubicBezTo>
                    <a:pt x="6012" y="11380"/>
                    <a:pt x="5948" y="12215"/>
                    <a:pt x="5883" y="12890"/>
                  </a:cubicBezTo>
                  <a:cubicBezTo>
                    <a:pt x="5861" y="13131"/>
                    <a:pt x="5843" y="13353"/>
                    <a:pt x="5828" y="13542"/>
                  </a:cubicBezTo>
                  <a:lnTo>
                    <a:pt x="5828" y="13542"/>
                  </a:lnTo>
                  <a:cubicBezTo>
                    <a:pt x="5794" y="13509"/>
                    <a:pt x="5759" y="13474"/>
                    <a:pt x="5723" y="13437"/>
                  </a:cubicBezTo>
                  <a:cubicBezTo>
                    <a:pt x="4758" y="12440"/>
                    <a:pt x="2701" y="10255"/>
                    <a:pt x="1672" y="8744"/>
                  </a:cubicBezTo>
                  <a:cubicBezTo>
                    <a:pt x="1222" y="8101"/>
                    <a:pt x="933" y="7619"/>
                    <a:pt x="772" y="7201"/>
                  </a:cubicBezTo>
                  <a:cubicBezTo>
                    <a:pt x="612" y="6783"/>
                    <a:pt x="547" y="6462"/>
                    <a:pt x="547" y="6172"/>
                  </a:cubicBezTo>
                  <a:cubicBezTo>
                    <a:pt x="547" y="5786"/>
                    <a:pt x="612" y="5433"/>
                    <a:pt x="772" y="4951"/>
                  </a:cubicBezTo>
                  <a:cubicBezTo>
                    <a:pt x="965" y="4244"/>
                    <a:pt x="1062" y="3279"/>
                    <a:pt x="1094" y="2476"/>
                  </a:cubicBezTo>
                  <a:cubicBezTo>
                    <a:pt x="1153" y="1742"/>
                    <a:pt x="1158" y="1143"/>
                    <a:pt x="1158" y="1043"/>
                  </a:cubicBezTo>
                  <a:lnTo>
                    <a:pt x="1158" y="1043"/>
                  </a:lnTo>
                  <a:cubicBezTo>
                    <a:pt x="1244" y="834"/>
                    <a:pt x="1330" y="701"/>
                    <a:pt x="1415" y="643"/>
                  </a:cubicBezTo>
                  <a:cubicBezTo>
                    <a:pt x="1480" y="579"/>
                    <a:pt x="1544" y="547"/>
                    <a:pt x="1672" y="547"/>
                  </a:cubicBezTo>
                  <a:close/>
                  <a:moveTo>
                    <a:pt x="1672" y="0"/>
                  </a:moveTo>
                  <a:cubicBezTo>
                    <a:pt x="1447" y="0"/>
                    <a:pt x="1222" y="65"/>
                    <a:pt x="1062" y="225"/>
                  </a:cubicBezTo>
                  <a:cubicBezTo>
                    <a:pt x="869" y="386"/>
                    <a:pt x="740" y="643"/>
                    <a:pt x="644" y="933"/>
                  </a:cubicBezTo>
                  <a:lnTo>
                    <a:pt x="612" y="1029"/>
                  </a:lnTo>
                  <a:cubicBezTo>
                    <a:pt x="612" y="1029"/>
                    <a:pt x="612" y="1190"/>
                    <a:pt x="612" y="1447"/>
                  </a:cubicBezTo>
                  <a:cubicBezTo>
                    <a:pt x="580" y="2186"/>
                    <a:pt x="515" y="3858"/>
                    <a:pt x="258" y="4790"/>
                  </a:cubicBezTo>
                  <a:cubicBezTo>
                    <a:pt x="97" y="5272"/>
                    <a:pt x="1" y="5722"/>
                    <a:pt x="1" y="6172"/>
                  </a:cubicBezTo>
                  <a:cubicBezTo>
                    <a:pt x="1" y="6558"/>
                    <a:pt x="65" y="6944"/>
                    <a:pt x="290" y="7426"/>
                  </a:cubicBezTo>
                  <a:cubicBezTo>
                    <a:pt x="483" y="7876"/>
                    <a:pt x="772" y="8390"/>
                    <a:pt x="1222" y="9065"/>
                  </a:cubicBezTo>
                  <a:cubicBezTo>
                    <a:pt x="1930" y="10094"/>
                    <a:pt x="3087" y="11412"/>
                    <a:pt x="4083" y="12473"/>
                  </a:cubicBezTo>
                  <a:cubicBezTo>
                    <a:pt x="5048" y="13533"/>
                    <a:pt x="5851" y="14337"/>
                    <a:pt x="5851" y="14337"/>
                  </a:cubicBezTo>
                  <a:cubicBezTo>
                    <a:pt x="5898" y="14384"/>
                    <a:pt x="5980" y="14414"/>
                    <a:pt x="6058" y="14414"/>
                  </a:cubicBezTo>
                  <a:cubicBezTo>
                    <a:pt x="6087" y="14414"/>
                    <a:pt x="6115" y="14410"/>
                    <a:pt x="6141" y="14401"/>
                  </a:cubicBezTo>
                  <a:cubicBezTo>
                    <a:pt x="6237" y="14369"/>
                    <a:pt x="6301" y="14273"/>
                    <a:pt x="6301" y="14176"/>
                  </a:cubicBezTo>
                  <a:cubicBezTo>
                    <a:pt x="6301" y="14176"/>
                    <a:pt x="6494" y="12023"/>
                    <a:pt x="6591" y="10801"/>
                  </a:cubicBezTo>
                  <a:cubicBezTo>
                    <a:pt x="6591" y="10576"/>
                    <a:pt x="6719" y="10351"/>
                    <a:pt x="6880" y="10126"/>
                  </a:cubicBezTo>
                  <a:cubicBezTo>
                    <a:pt x="7137" y="9772"/>
                    <a:pt x="7555" y="9451"/>
                    <a:pt x="7941" y="9194"/>
                  </a:cubicBezTo>
                  <a:cubicBezTo>
                    <a:pt x="8133" y="9065"/>
                    <a:pt x="8326" y="8937"/>
                    <a:pt x="8487" y="8808"/>
                  </a:cubicBezTo>
                  <a:cubicBezTo>
                    <a:pt x="8648" y="8679"/>
                    <a:pt x="8776" y="8551"/>
                    <a:pt x="8873" y="8390"/>
                  </a:cubicBezTo>
                  <a:cubicBezTo>
                    <a:pt x="8937" y="8326"/>
                    <a:pt x="8969" y="8229"/>
                    <a:pt x="8969" y="8133"/>
                  </a:cubicBezTo>
                  <a:cubicBezTo>
                    <a:pt x="8969" y="7972"/>
                    <a:pt x="8873" y="7844"/>
                    <a:pt x="8808" y="7747"/>
                  </a:cubicBezTo>
                  <a:cubicBezTo>
                    <a:pt x="8648" y="7587"/>
                    <a:pt x="8455" y="7490"/>
                    <a:pt x="8198" y="7362"/>
                  </a:cubicBezTo>
                  <a:cubicBezTo>
                    <a:pt x="7491" y="6944"/>
                    <a:pt x="6398" y="6429"/>
                    <a:pt x="5883" y="5497"/>
                  </a:cubicBezTo>
                  <a:cubicBezTo>
                    <a:pt x="5465" y="4694"/>
                    <a:pt x="5208" y="3569"/>
                    <a:pt x="4951" y="2572"/>
                  </a:cubicBezTo>
                  <a:cubicBezTo>
                    <a:pt x="4790" y="2090"/>
                    <a:pt x="4630" y="1640"/>
                    <a:pt x="4405" y="1254"/>
                  </a:cubicBezTo>
                  <a:cubicBezTo>
                    <a:pt x="4212" y="868"/>
                    <a:pt x="3890" y="579"/>
                    <a:pt x="3473" y="483"/>
                  </a:cubicBezTo>
                  <a:cubicBezTo>
                    <a:pt x="3119" y="418"/>
                    <a:pt x="2797" y="290"/>
                    <a:pt x="2508" y="193"/>
                  </a:cubicBezTo>
                  <a:cubicBezTo>
                    <a:pt x="2219" y="97"/>
                    <a:pt x="1962" y="0"/>
                    <a:pt x="16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8" name="Google Shape;2058;p52"/>
            <p:cNvSpPr/>
            <p:nvPr/>
          </p:nvSpPr>
          <p:spPr>
            <a:xfrm>
              <a:off x="2517775" y="1419200"/>
              <a:ext cx="483000" cy="427600"/>
            </a:xfrm>
            <a:custGeom>
              <a:avLst/>
              <a:gdLst/>
              <a:ahLst/>
              <a:cxnLst/>
              <a:rect l="l" t="t" r="r" b="b"/>
              <a:pathLst>
                <a:path w="19320" h="17104" extrusionOk="0">
                  <a:moveTo>
                    <a:pt x="10020" y="1"/>
                  </a:moveTo>
                  <a:cubicBezTo>
                    <a:pt x="9505" y="1"/>
                    <a:pt x="8981" y="24"/>
                    <a:pt x="8454" y="74"/>
                  </a:cubicBezTo>
                  <a:cubicBezTo>
                    <a:pt x="3279" y="524"/>
                    <a:pt x="933" y="3899"/>
                    <a:pt x="483" y="7274"/>
                  </a:cubicBezTo>
                  <a:cubicBezTo>
                    <a:pt x="0" y="10649"/>
                    <a:pt x="3568" y="13928"/>
                    <a:pt x="3954" y="14507"/>
                  </a:cubicBezTo>
                  <a:cubicBezTo>
                    <a:pt x="4308" y="15053"/>
                    <a:pt x="3858" y="15632"/>
                    <a:pt x="4983" y="16017"/>
                  </a:cubicBezTo>
                  <a:cubicBezTo>
                    <a:pt x="5358" y="16135"/>
                    <a:pt x="5743" y="16175"/>
                    <a:pt x="6091" y="16175"/>
                  </a:cubicBezTo>
                  <a:cubicBezTo>
                    <a:pt x="6786" y="16175"/>
                    <a:pt x="7329" y="16017"/>
                    <a:pt x="7329" y="16017"/>
                  </a:cubicBezTo>
                  <a:cubicBezTo>
                    <a:pt x="7329" y="16017"/>
                    <a:pt x="8062" y="17104"/>
                    <a:pt x="9326" y="17104"/>
                  </a:cubicBezTo>
                  <a:cubicBezTo>
                    <a:pt x="9488" y="17104"/>
                    <a:pt x="9658" y="17086"/>
                    <a:pt x="9837" y="17046"/>
                  </a:cubicBezTo>
                  <a:cubicBezTo>
                    <a:pt x="11444" y="16660"/>
                    <a:pt x="10962" y="13478"/>
                    <a:pt x="11637" y="13092"/>
                  </a:cubicBezTo>
                  <a:cubicBezTo>
                    <a:pt x="12279" y="12706"/>
                    <a:pt x="12762" y="11517"/>
                    <a:pt x="14722" y="10392"/>
                  </a:cubicBezTo>
                  <a:cubicBezTo>
                    <a:pt x="16683" y="9267"/>
                    <a:pt x="16683" y="7563"/>
                    <a:pt x="16683" y="7563"/>
                  </a:cubicBezTo>
                  <a:cubicBezTo>
                    <a:pt x="16683" y="7563"/>
                    <a:pt x="19319" y="6824"/>
                    <a:pt x="18837" y="4188"/>
                  </a:cubicBezTo>
                  <a:cubicBezTo>
                    <a:pt x="18433" y="1822"/>
                    <a:pt x="14534" y="1"/>
                    <a:pt x="10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9" name="Google Shape;2059;p52"/>
            <p:cNvSpPr/>
            <p:nvPr/>
          </p:nvSpPr>
          <p:spPr>
            <a:xfrm>
              <a:off x="2521800" y="1412200"/>
              <a:ext cx="474950" cy="441200"/>
            </a:xfrm>
            <a:custGeom>
              <a:avLst/>
              <a:gdLst/>
              <a:ahLst/>
              <a:cxnLst/>
              <a:rect l="l" t="t" r="r" b="b"/>
              <a:pathLst>
                <a:path w="18998" h="17648" extrusionOk="0">
                  <a:moveTo>
                    <a:pt x="9804" y="547"/>
                  </a:moveTo>
                  <a:cubicBezTo>
                    <a:pt x="12054" y="547"/>
                    <a:pt x="14111" y="997"/>
                    <a:pt x="15687" y="1736"/>
                  </a:cubicBezTo>
                  <a:cubicBezTo>
                    <a:pt x="16458" y="2090"/>
                    <a:pt x="17101" y="2540"/>
                    <a:pt x="17583" y="2990"/>
                  </a:cubicBezTo>
                  <a:cubicBezTo>
                    <a:pt x="18033" y="3472"/>
                    <a:pt x="18322" y="3986"/>
                    <a:pt x="18419" y="4500"/>
                  </a:cubicBezTo>
                  <a:cubicBezTo>
                    <a:pt x="18451" y="4725"/>
                    <a:pt x="18483" y="4918"/>
                    <a:pt x="18483" y="5079"/>
                  </a:cubicBezTo>
                  <a:cubicBezTo>
                    <a:pt x="18483" y="6043"/>
                    <a:pt x="17969" y="6654"/>
                    <a:pt x="17487" y="7040"/>
                  </a:cubicBezTo>
                  <a:cubicBezTo>
                    <a:pt x="17229" y="7233"/>
                    <a:pt x="16972" y="7393"/>
                    <a:pt x="16779" y="7458"/>
                  </a:cubicBezTo>
                  <a:cubicBezTo>
                    <a:pt x="16683" y="7522"/>
                    <a:pt x="16587" y="7554"/>
                    <a:pt x="16522" y="7554"/>
                  </a:cubicBezTo>
                  <a:lnTo>
                    <a:pt x="16458" y="7586"/>
                  </a:lnTo>
                  <a:cubicBezTo>
                    <a:pt x="16329" y="7618"/>
                    <a:pt x="16265" y="7715"/>
                    <a:pt x="16265" y="7843"/>
                  </a:cubicBezTo>
                  <a:cubicBezTo>
                    <a:pt x="16265" y="7908"/>
                    <a:pt x="16233" y="8326"/>
                    <a:pt x="16008" y="8808"/>
                  </a:cubicBezTo>
                  <a:cubicBezTo>
                    <a:pt x="15751" y="9322"/>
                    <a:pt x="15301" y="9933"/>
                    <a:pt x="14433" y="10415"/>
                  </a:cubicBezTo>
                  <a:cubicBezTo>
                    <a:pt x="13404" y="10994"/>
                    <a:pt x="12794" y="11604"/>
                    <a:pt x="12311" y="12119"/>
                  </a:cubicBezTo>
                  <a:cubicBezTo>
                    <a:pt x="11861" y="12633"/>
                    <a:pt x="11572" y="13019"/>
                    <a:pt x="11347" y="13147"/>
                  </a:cubicBezTo>
                  <a:cubicBezTo>
                    <a:pt x="11186" y="13244"/>
                    <a:pt x="11090" y="13372"/>
                    <a:pt x="11026" y="13533"/>
                  </a:cubicBezTo>
                  <a:cubicBezTo>
                    <a:pt x="10897" y="13790"/>
                    <a:pt x="10865" y="14112"/>
                    <a:pt x="10801" y="14497"/>
                  </a:cubicBezTo>
                  <a:cubicBezTo>
                    <a:pt x="10704" y="15044"/>
                    <a:pt x="10640" y="15654"/>
                    <a:pt x="10447" y="16137"/>
                  </a:cubicBezTo>
                  <a:cubicBezTo>
                    <a:pt x="10351" y="16394"/>
                    <a:pt x="10254" y="16587"/>
                    <a:pt x="10126" y="16747"/>
                  </a:cubicBezTo>
                  <a:cubicBezTo>
                    <a:pt x="9965" y="16908"/>
                    <a:pt x="9836" y="17005"/>
                    <a:pt x="9611" y="17037"/>
                  </a:cubicBezTo>
                  <a:cubicBezTo>
                    <a:pt x="9451" y="17101"/>
                    <a:pt x="9290" y="17101"/>
                    <a:pt x="9161" y="17101"/>
                  </a:cubicBezTo>
                  <a:cubicBezTo>
                    <a:pt x="8583" y="17101"/>
                    <a:pt x="8165" y="16876"/>
                    <a:pt x="7843" y="16619"/>
                  </a:cubicBezTo>
                  <a:cubicBezTo>
                    <a:pt x="7683" y="16490"/>
                    <a:pt x="7554" y="16362"/>
                    <a:pt x="7490" y="16265"/>
                  </a:cubicBezTo>
                  <a:lnTo>
                    <a:pt x="7393" y="16169"/>
                  </a:lnTo>
                  <a:lnTo>
                    <a:pt x="7393" y="16137"/>
                  </a:lnTo>
                  <a:lnTo>
                    <a:pt x="7361" y="16137"/>
                  </a:lnTo>
                  <a:cubicBezTo>
                    <a:pt x="7315" y="16067"/>
                    <a:pt x="7252" y="16014"/>
                    <a:pt x="7172" y="16014"/>
                  </a:cubicBezTo>
                  <a:cubicBezTo>
                    <a:pt x="7141" y="16014"/>
                    <a:pt x="7108" y="16022"/>
                    <a:pt x="7072" y="16040"/>
                  </a:cubicBezTo>
                  <a:cubicBezTo>
                    <a:pt x="6943" y="16072"/>
                    <a:pt x="6493" y="16169"/>
                    <a:pt x="5915" y="16169"/>
                  </a:cubicBezTo>
                  <a:cubicBezTo>
                    <a:pt x="5593" y="16169"/>
                    <a:pt x="5240" y="16137"/>
                    <a:pt x="4886" y="16040"/>
                  </a:cubicBezTo>
                  <a:cubicBezTo>
                    <a:pt x="4629" y="15944"/>
                    <a:pt x="4500" y="15847"/>
                    <a:pt x="4404" y="15783"/>
                  </a:cubicBezTo>
                  <a:cubicBezTo>
                    <a:pt x="4340" y="15719"/>
                    <a:pt x="4307" y="15654"/>
                    <a:pt x="4307" y="15590"/>
                  </a:cubicBezTo>
                  <a:cubicBezTo>
                    <a:pt x="4243" y="15494"/>
                    <a:pt x="4243" y="15365"/>
                    <a:pt x="4211" y="15204"/>
                  </a:cubicBezTo>
                  <a:cubicBezTo>
                    <a:pt x="4179" y="15044"/>
                    <a:pt x="4147" y="14851"/>
                    <a:pt x="3986" y="14626"/>
                  </a:cubicBezTo>
                  <a:cubicBezTo>
                    <a:pt x="3954" y="14529"/>
                    <a:pt x="3857" y="14433"/>
                    <a:pt x="3729" y="14304"/>
                  </a:cubicBezTo>
                  <a:cubicBezTo>
                    <a:pt x="3311" y="13822"/>
                    <a:pt x="2507" y="12954"/>
                    <a:pt x="1800" y="11861"/>
                  </a:cubicBezTo>
                  <a:cubicBezTo>
                    <a:pt x="1125" y="10769"/>
                    <a:pt x="547" y="9483"/>
                    <a:pt x="547" y="8197"/>
                  </a:cubicBezTo>
                  <a:cubicBezTo>
                    <a:pt x="547" y="8004"/>
                    <a:pt x="547" y="7779"/>
                    <a:pt x="579" y="7586"/>
                  </a:cubicBezTo>
                  <a:cubicBezTo>
                    <a:pt x="804" y="5947"/>
                    <a:pt x="1479" y="4340"/>
                    <a:pt x="2732" y="3054"/>
                  </a:cubicBezTo>
                  <a:cubicBezTo>
                    <a:pt x="3986" y="1768"/>
                    <a:pt x="5786" y="836"/>
                    <a:pt x="8293" y="611"/>
                  </a:cubicBezTo>
                  <a:cubicBezTo>
                    <a:pt x="8808" y="579"/>
                    <a:pt x="9322" y="547"/>
                    <a:pt x="9804" y="547"/>
                  </a:cubicBezTo>
                  <a:close/>
                  <a:moveTo>
                    <a:pt x="9804" y="0"/>
                  </a:moveTo>
                  <a:cubicBezTo>
                    <a:pt x="9290" y="0"/>
                    <a:pt x="8775" y="32"/>
                    <a:pt x="8261" y="64"/>
                  </a:cubicBezTo>
                  <a:cubicBezTo>
                    <a:pt x="5625" y="322"/>
                    <a:pt x="3665" y="1318"/>
                    <a:pt x="2347" y="2668"/>
                  </a:cubicBezTo>
                  <a:cubicBezTo>
                    <a:pt x="997" y="4050"/>
                    <a:pt x="289" y="5786"/>
                    <a:pt x="32" y="7522"/>
                  </a:cubicBezTo>
                  <a:cubicBezTo>
                    <a:pt x="0" y="7747"/>
                    <a:pt x="0" y="7972"/>
                    <a:pt x="0" y="8197"/>
                  </a:cubicBezTo>
                  <a:cubicBezTo>
                    <a:pt x="0" y="9836"/>
                    <a:pt x="836" y="11411"/>
                    <a:pt x="1672" y="12633"/>
                  </a:cubicBezTo>
                  <a:cubicBezTo>
                    <a:pt x="2089" y="13212"/>
                    <a:pt x="2539" y="13758"/>
                    <a:pt x="2893" y="14144"/>
                  </a:cubicBezTo>
                  <a:cubicBezTo>
                    <a:pt x="3054" y="14337"/>
                    <a:pt x="3215" y="14529"/>
                    <a:pt x="3311" y="14658"/>
                  </a:cubicBezTo>
                  <a:cubicBezTo>
                    <a:pt x="3440" y="14787"/>
                    <a:pt x="3536" y="14883"/>
                    <a:pt x="3568" y="14915"/>
                  </a:cubicBezTo>
                  <a:cubicBezTo>
                    <a:pt x="3632" y="15044"/>
                    <a:pt x="3665" y="15140"/>
                    <a:pt x="3665" y="15237"/>
                  </a:cubicBezTo>
                  <a:cubicBezTo>
                    <a:pt x="3729" y="15429"/>
                    <a:pt x="3729" y="15654"/>
                    <a:pt x="3857" y="15912"/>
                  </a:cubicBezTo>
                  <a:cubicBezTo>
                    <a:pt x="3922" y="16040"/>
                    <a:pt x="4018" y="16169"/>
                    <a:pt x="4179" y="16265"/>
                  </a:cubicBezTo>
                  <a:cubicBezTo>
                    <a:pt x="4307" y="16362"/>
                    <a:pt x="4500" y="16458"/>
                    <a:pt x="4725" y="16522"/>
                  </a:cubicBezTo>
                  <a:cubicBezTo>
                    <a:pt x="5143" y="16683"/>
                    <a:pt x="5561" y="16715"/>
                    <a:pt x="5915" y="16715"/>
                  </a:cubicBezTo>
                  <a:cubicBezTo>
                    <a:pt x="6412" y="16715"/>
                    <a:pt x="6822" y="16643"/>
                    <a:pt x="7047" y="16585"/>
                  </a:cubicBezTo>
                  <a:lnTo>
                    <a:pt x="7047" y="16585"/>
                  </a:lnTo>
                  <a:cubicBezTo>
                    <a:pt x="7141" y="16703"/>
                    <a:pt x="7299" y="16870"/>
                    <a:pt x="7522" y="17037"/>
                  </a:cubicBezTo>
                  <a:cubicBezTo>
                    <a:pt x="7875" y="17326"/>
                    <a:pt x="8422" y="17647"/>
                    <a:pt x="9161" y="17647"/>
                  </a:cubicBezTo>
                  <a:cubicBezTo>
                    <a:pt x="9354" y="17647"/>
                    <a:pt x="9547" y="17615"/>
                    <a:pt x="9740" y="17583"/>
                  </a:cubicBezTo>
                  <a:cubicBezTo>
                    <a:pt x="10222" y="17455"/>
                    <a:pt x="10576" y="17101"/>
                    <a:pt x="10768" y="16715"/>
                  </a:cubicBezTo>
                  <a:cubicBezTo>
                    <a:pt x="11090" y="16105"/>
                    <a:pt x="11186" y="15365"/>
                    <a:pt x="11315" y="14722"/>
                  </a:cubicBezTo>
                  <a:cubicBezTo>
                    <a:pt x="11347" y="14401"/>
                    <a:pt x="11379" y="14112"/>
                    <a:pt x="11443" y="13919"/>
                  </a:cubicBezTo>
                  <a:cubicBezTo>
                    <a:pt x="11476" y="13822"/>
                    <a:pt x="11508" y="13726"/>
                    <a:pt x="11540" y="13694"/>
                  </a:cubicBezTo>
                  <a:cubicBezTo>
                    <a:pt x="11572" y="13629"/>
                    <a:pt x="11604" y="13597"/>
                    <a:pt x="11604" y="13597"/>
                  </a:cubicBezTo>
                  <a:cubicBezTo>
                    <a:pt x="12022" y="13372"/>
                    <a:pt x="12279" y="12954"/>
                    <a:pt x="12729" y="12472"/>
                  </a:cubicBezTo>
                  <a:cubicBezTo>
                    <a:pt x="13147" y="11990"/>
                    <a:pt x="13726" y="11444"/>
                    <a:pt x="14690" y="10897"/>
                  </a:cubicBezTo>
                  <a:cubicBezTo>
                    <a:pt x="15719" y="10286"/>
                    <a:pt x="16265" y="9547"/>
                    <a:pt x="16522" y="8936"/>
                  </a:cubicBezTo>
                  <a:cubicBezTo>
                    <a:pt x="16683" y="8555"/>
                    <a:pt x="16756" y="8236"/>
                    <a:pt x="16788" y="8042"/>
                  </a:cubicBezTo>
                  <a:lnTo>
                    <a:pt x="16788" y="8042"/>
                  </a:lnTo>
                  <a:cubicBezTo>
                    <a:pt x="17004" y="7960"/>
                    <a:pt x="17399" y="7781"/>
                    <a:pt x="17808" y="7458"/>
                  </a:cubicBezTo>
                  <a:cubicBezTo>
                    <a:pt x="18387" y="7008"/>
                    <a:pt x="18997" y="6236"/>
                    <a:pt x="18997" y="5079"/>
                  </a:cubicBezTo>
                  <a:cubicBezTo>
                    <a:pt x="18997" y="4854"/>
                    <a:pt x="18997" y="4661"/>
                    <a:pt x="18933" y="4436"/>
                  </a:cubicBezTo>
                  <a:cubicBezTo>
                    <a:pt x="18837" y="3761"/>
                    <a:pt x="18483" y="3150"/>
                    <a:pt x="17937" y="2636"/>
                  </a:cubicBezTo>
                  <a:cubicBezTo>
                    <a:pt x="16362" y="1029"/>
                    <a:pt x="13276" y="0"/>
                    <a:pt x="98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60" name="Google Shape;2060;p52"/>
            <p:cNvSpPr/>
            <p:nvPr/>
          </p:nvSpPr>
          <p:spPr>
            <a:xfrm>
              <a:off x="2647575" y="1608275"/>
              <a:ext cx="315425" cy="350275"/>
            </a:xfrm>
            <a:custGeom>
              <a:avLst/>
              <a:gdLst/>
              <a:ahLst/>
              <a:cxnLst/>
              <a:rect l="l" t="t" r="r" b="b"/>
              <a:pathLst>
                <a:path w="12617" h="14011" extrusionOk="0">
                  <a:moveTo>
                    <a:pt x="11491" y="0"/>
                  </a:moveTo>
                  <a:cubicBezTo>
                    <a:pt x="11491" y="0"/>
                    <a:pt x="11041" y="1704"/>
                    <a:pt x="9530" y="1704"/>
                  </a:cubicBezTo>
                  <a:cubicBezTo>
                    <a:pt x="8020" y="1704"/>
                    <a:pt x="6541" y="1222"/>
                    <a:pt x="6541" y="1222"/>
                  </a:cubicBezTo>
                  <a:lnTo>
                    <a:pt x="6541" y="1222"/>
                  </a:lnTo>
                  <a:cubicBezTo>
                    <a:pt x="6541" y="1222"/>
                    <a:pt x="7280" y="3183"/>
                    <a:pt x="6702" y="4018"/>
                  </a:cubicBezTo>
                  <a:cubicBezTo>
                    <a:pt x="6155" y="4886"/>
                    <a:pt x="5223" y="4693"/>
                    <a:pt x="5030" y="5079"/>
                  </a:cubicBezTo>
                  <a:cubicBezTo>
                    <a:pt x="4837" y="5433"/>
                    <a:pt x="4934" y="7136"/>
                    <a:pt x="4837" y="7490"/>
                  </a:cubicBezTo>
                  <a:cubicBezTo>
                    <a:pt x="4773" y="7747"/>
                    <a:pt x="4466" y="8419"/>
                    <a:pt x="4097" y="8419"/>
                  </a:cubicBezTo>
                  <a:cubicBezTo>
                    <a:pt x="3912" y="8419"/>
                    <a:pt x="3712" y="8251"/>
                    <a:pt x="3519" y="7779"/>
                  </a:cubicBezTo>
                  <a:cubicBezTo>
                    <a:pt x="3519" y="7779"/>
                    <a:pt x="3712" y="6269"/>
                    <a:pt x="1848" y="6108"/>
                  </a:cubicBezTo>
                  <a:cubicBezTo>
                    <a:pt x="1751" y="6098"/>
                    <a:pt x="1660" y="6093"/>
                    <a:pt x="1575" y="6093"/>
                  </a:cubicBezTo>
                  <a:cubicBezTo>
                    <a:pt x="0" y="6093"/>
                    <a:pt x="453" y="7726"/>
                    <a:pt x="819" y="8519"/>
                  </a:cubicBezTo>
                  <a:cubicBezTo>
                    <a:pt x="1173" y="9387"/>
                    <a:pt x="2491" y="10029"/>
                    <a:pt x="2491" y="10029"/>
                  </a:cubicBezTo>
                  <a:cubicBezTo>
                    <a:pt x="2491" y="10029"/>
                    <a:pt x="2973" y="12183"/>
                    <a:pt x="3616" y="12376"/>
                  </a:cubicBezTo>
                  <a:cubicBezTo>
                    <a:pt x="4243" y="12555"/>
                    <a:pt x="7671" y="14010"/>
                    <a:pt x="8748" y="14010"/>
                  </a:cubicBezTo>
                  <a:cubicBezTo>
                    <a:pt x="8831" y="14010"/>
                    <a:pt x="8899" y="14002"/>
                    <a:pt x="8952" y="13983"/>
                  </a:cubicBezTo>
                  <a:cubicBezTo>
                    <a:pt x="9723" y="13694"/>
                    <a:pt x="10463" y="10222"/>
                    <a:pt x="10463" y="10222"/>
                  </a:cubicBezTo>
                  <a:cubicBezTo>
                    <a:pt x="10463" y="10222"/>
                    <a:pt x="11781" y="9579"/>
                    <a:pt x="11781" y="8904"/>
                  </a:cubicBezTo>
                  <a:cubicBezTo>
                    <a:pt x="11781" y="8262"/>
                    <a:pt x="11202" y="6365"/>
                    <a:pt x="11202" y="5915"/>
                  </a:cubicBezTo>
                  <a:cubicBezTo>
                    <a:pt x="11202" y="5433"/>
                    <a:pt x="12263" y="4115"/>
                    <a:pt x="12423" y="3086"/>
                  </a:cubicBezTo>
                  <a:cubicBezTo>
                    <a:pt x="12616" y="2058"/>
                    <a:pt x="11491" y="0"/>
                    <a:pt x="11491"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61" name="Google Shape;2061;p52"/>
            <p:cNvSpPr/>
            <p:nvPr/>
          </p:nvSpPr>
          <p:spPr>
            <a:xfrm>
              <a:off x="2652775" y="1601625"/>
              <a:ext cx="312625" cy="363475"/>
            </a:xfrm>
            <a:custGeom>
              <a:avLst/>
              <a:gdLst/>
              <a:ahLst/>
              <a:cxnLst/>
              <a:rect l="l" t="t" r="r" b="b"/>
              <a:pathLst>
                <a:path w="12505" h="14539" extrusionOk="0">
                  <a:moveTo>
                    <a:pt x="11312" y="902"/>
                  </a:moveTo>
                  <a:cubicBezTo>
                    <a:pt x="11404" y="1095"/>
                    <a:pt x="11508" y="1328"/>
                    <a:pt x="11605" y="1584"/>
                  </a:cubicBezTo>
                  <a:cubicBezTo>
                    <a:pt x="11798" y="2099"/>
                    <a:pt x="11990" y="2709"/>
                    <a:pt x="11990" y="3095"/>
                  </a:cubicBezTo>
                  <a:cubicBezTo>
                    <a:pt x="11990" y="3192"/>
                    <a:pt x="11990" y="3256"/>
                    <a:pt x="11958" y="3320"/>
                  </a:cubicBezTo>
                  <a:cubicBezTo>
                    <a:pt x="11894" y="3770"/>
                    <a:pt x="11605" y="4349"/>
                    <a:pt x="11315" y="4863"/>
                  </a:cubicBezTo>
                  <a:cubicBezTo>
                    <a:pt x="11187" y="5120"/>
                    <a:pt x="11026" y="5345"/>
                    <a:pt x="10930" y="5570"/>
                  </a:cubicBezTo>
                  <a:cubicBezTo>
                    <a:pt x="10833" y="5795"/>
                    <a:pt x="10737" y="5956"/>
                    <a:pt x="10737" y="6181"/>
                  </a:cubicBezTo>
                  <a:cubicBezTo>
                    <a:pt x="10737" y="6342"/>
                    <a:pt x="10769" y="6535"/>
                    <a:pt x="10833" y="6792"/>
                  </a:cubicBezTo>
                  <a:cubicBezTo>
                    <a:pt x="10930" y="7177"/>
                    <a:pt x="11026" y="7660"/>
                    <a:pt x="11123" y="8110"/>
                  </a:cubicBezTo>
                  <a:cubicBezTo>
                    <a:pt x="11219" y="8560"/>
                    <a:pt x="11315" y="8978"/>
                    <a:pt x="11315" y="9170"/>
                  </a:cubicBezTo>
                  <a:cubicBezTo>
                    <a:pt x="11315" y="9235"/>
                    <a:pt x="11251" y="9363"/>
                    <a:pt x="11155" y="9492"/>
                  </a:cubicBezTo>
                  <a:cubicBezTo>
                    <a:pt x="10994" y="9685"/>
                    <a:pt x="10737" y="9878"/>
                    <a:pt x="10544" y="10006"/>
                  </a:cubicBezTo>
                  <a:cubicBezTo>
                    <a:pt x="10415" y="10103"/>
                    <a:pt x="10319" y="10135"/>
                    <a:pt x="10255" y="10199"/>
                  </a:cubicBezTo>
                  <a:lnTo>
                    <a:pt x="10158" y="10231"/>
                  </a:lnTo>
                  <a:lnTo>
                    <a:pt x="10126" y="10231"/>
                  </a:lnTo>
                  <a:cubicBezTo>
                    <a:pt x="10062" y="10295"/>
                    <a:pt x="10030" y="10360"/>
                    <a:pt x="9997" y="10424"/>
                  </a:cubicBezTo>
                  <a:cubicBezTo>
                    <a:pt x="9997" y="10424"/>
                    <a:pt x="9965" y="10649"/>
                    <a:pt x="9869" y="10970"/>
                  </a:cubicBezTo>
                  <a:cubicBezTo>
                    <a:pt x="9740" y="11453"/>
                    <a:pt x="9547" y="12192"/>
                    <a:pt x="9322" y="12835"/>
                  </a:cubicBezTo>
                  <a:cubicBezTo>
                    <a:pt x="9194" y="13156"/>
                    <a:pt x="9065" y="13446"/>
                    <a:pt x="8937" y="13638"/>
                  </a:cubicBezTo>
                  <a:cubicBezTo>
                    <a:pt x="8872" y="13767"/>
                    <a:pt x="8808" y="13831"/>
                    <a:pt x="8776" y="13896"/>
                  </a:cubicBezTo>
                  <a:cubicBezTo>
                    <a:pt x="8712" y="13960"/>
                    <a:pt x="8680" y="13992"/>
                    <a:pt x="8680" y="13992"/>
                  </a:cubicBezTo>
                  <a:lnTo>
                    <a:pt x="8519" y="13992"/>
                  </a:lnTo>
                  <a:cubicBezTo>
                    <a:pt x="8294" y="13992"/>
                    <a:pt x="7908" y="13928"/>
                    <a:pt x="7426" y="13767"/>
                  </a:cubicBezTo>
                  <a:cubicBezTo>
                    <a:pt x="6719" y="13574"/>
                    <a:pt x="5851" y="13253"/>
                    <a:pt x="5112" y="12996"/>
                  </a:cubicBezTo>
                  <a:cubicBezTo>
                    <a:pt x="4726" y="12835"/>
                    <a:pt x="4404" y="12706"/>
                    <a:pt x="4115" y="12610"/>
                  </a:cubicBezTo>
                  <a:cubicBezTo>
                    <a:pt x="3826" y="12513"/>
                    <a:pt x="3633" y="12417"/>
                    <a:pt x="3472" y="12385"/>
                  </a:cubicBezTo>
                  <a:cubicBezTo>
                    <a:pt x="3440" y="12385"/>
                    <a:pt x="3311" y="12256"/>
                    <a:pt x="3183" y="12063"/>
                  </a:cubicBezTo>
                  <a:cubicBezTo>
                    <a:pt x="3022" y="11742"/>
                    <a:pt x="2829" y="11292"/>
                    <a:pt x="2733" y="10906"/>
                  </a:cubicBezTo>
                  <a:cubicBezTo>
                    <a:pt x="2669" y="10713"/>
                    <a:pt x="2636" y="10553"/>
                    <a:pt x="2604" y="10424"/>
                  </a:cubicBezTo>
                  <a:cubicBezTo>
                    <a:pt x="2572" y="10328"/>
                    <a:pt x="2540" y="10231"/>
                    <a:pt x="2540" y="10231"/>
                  </a:cubicBezTo>
                  <a:cubicBezTo>
                    <a:pt x="2540" y="10167"/>
                    <a:pt x="2476" y="10103"/>
                    <a:pt x="2411" y="10070"/>
                  </a:cubicBezTo>
                  <a:lnTo>
                    <a:pt x="2347" y="10038"/>
                  </a:lnTo>
                  <a:cubicBezTo>
                    <a:pt x="2251" y="9974"/>
                    <a:pt x="1929" y="9781"/>
                    <a:pt x="1608" y="9556"/>
                  </a:cubicBezTo>
                  <a:cubicBezTo>
                    <a:pt x="1286" y="9299"/>
                    <a:pt x="965" y="8978"/>
                    <a:pt x="836" y="8688"/>
                  </a:cubicBezTo>
                  <a:cubicBezTo>
                    <a:pt x="708" y="8335"/>
                    <a:pt x="515" y="7820"/>
                    <a:pt x="515" y="7402"/>
                  </a:cubicBezTo>
                  <a:cubicBezTo>
                    <a:pt x="515" y="7177"/>
                    <a:pt x="579" y="6952"/>
                    <a:pt x="708" y="6856"/>
                  </a:cubicBezTo>
                  <a:cubicBezTo>
                    <a:pt x="804" y="6727"/>
                    <a:pt x="997" y="6631"/>
                    <a:pt x="1383" y="6599"/>
                  </a:cubicBezTo>
                  <a:cubicBezTo>
                    <a:pt x="1447" y="6599"/>
                    <a:pt x="1511" y="6631"/>
                    <a:pt x="1608" y="6631"/>
                  </a:cubicBezTo>
                  <a:cubicBezTo>
                    <a:pt x="2315" y="6695"/>
                    <a:pt x="2669" y="6952"/>
                    <a:pt x="2829" y="7242"/>
                  </a:cubicBezTo>
                  <a:cubicBezTo>
                    <a:pt x="3022" y="7499"/>
                    <a:pt x="3054" y="7788"/>
                    <a:pt x="3054" y="7949"/>
                  </a:cubicBezTo>
                  <a:lnTo>
                    <a:pt x="3054" y="8013"/>
                  </a:lnTo>
                  <a:lnTo>
                    <a:pt x="3086" y="8142"/>
                  </a:lnTo>
                  <a:cubicBezTo>
                    <a:pt x="3183" y="8399"/>
                    <a:pt x="3279" y="8592"/>
                    <a:pt x="3408" y="8720"/>
                  </a:cubicBezTo>
                  <a:cubicBezTo>
                    <a:pt x="3536" y="8849"/>
                    <a:pt x="3697" y="8945"/>
                    <a:pt x="3890" y="8945"/>
                  </a:cubicBezTo>
                  <a:cubicBezTo>
                    <a:pt x="4051" y="8945"/>
                    <a:pt x="4212" y="8881"/>
                    <a:pt x="4308" y="8785"/>
                  </a:cubicBezTo>
                  <a:cubicBezTo>
                    <a:pt x="4501" y="8656"/>
                    <a:pt x="4597" y="8463"/>
                    <a:pt x="4694" y="8303"/>
                  </a:cubicBezTo>
                  <a:cubicBezTo>
                    <a:pt x="4790" y="8110"/>
                    <a:pt x="4854" y="7949"/>
                    <a:pt x="4887" y="7820"/>
                  </a:cubicBezTo>
                  <a:cubicBezTo>
                    <a:pt x="4919" y="7692"/>
                    <a:pt x="4951" y="7499"/>
                    <a:pt x="4951" y="7274"/>
                  </a:cubicBezTo>
                  <a:cubicBezTo>
                    <a:pt x="4951" y="6952"/>
                    <a:pt x="4951" y="6535"/>
                    <a:pt x="4983" y="6181"/>
                  </a:cubicBezTo>
                  <a:cubicBezTo>
                    <a:pt x="4983" y="5988"/>
                    <a:pt x="4983" y="5827"/>
                    <a:pt x="5015" y="5699"/>
                  </a:cubicBezTo>
                  <a:cubicBezTo>
                    <a:pt x="5015" y="5570"/>
                    <a:pt x="5047" y="5474"/>
                    <a:pt x="5047" y="5442"/>
                  </a:cubicBezTo>
                  <a:lnTo>
                    <a:pt x="5079" y="5442"/>
                  </a:lnTo>
                  <a:cubicBezTo>
                    <a:pt x="5112" y="5409"/>
                    <a:pt x="5208" y="5377"/>
                    <a:pt x="5304" y="5345"/>
                  </a:cubicBezTo>
                  <a:cubicBezTo>
                    <a:pt x="5497" y="5281"/>
                    <a:pt x="5722" y="5217"/>
                    <a:pt x="5979" y="5088"/>
                  </a:cubicBezTo>
                  <a:cubicBezTo>
                    <a:pt x="6237" y="4959"/>
                    <a:pt x="6526" y="4767"/>
                    <a:pt x="6719" y="4445"/>
                  </a:cubicBezTo>
                  <a:cubicBezTo>
                    <a:pt x="6944" y="4156"/>
                    <a:pt x="6976" y="3770"/>
                    <a:pt x="6976" y="3417"/>
                  </a:cubicBezTo>
                  <a:cubicBezTo>
                    <a:pt x="6976" y="2862"/>
                    <a:pt x="6848" y="2275"/>
                    <a:pt x="6734" y="1876"/>
                  </a:cubicBezTo>
                  <a:lnTo>
                    <a:pt x="6734" y="1876"/>
                  </a:lnTo>
                  <a:cubicBezTo>
                    <a:pt x="7309" y="2019"/>
                    <a:pt x="8309" y="2227"/>
                    <a:pt x="9322" y="2227"/>
                  </a:cubicBezTo>
                  <a:cubicBezTo>
                    <a:pt x="10190" y="2227"/>
                    <a:pt x="10769" y="1713"/>
                    <a:pt x="11090" y="1263"/>
                  </a:cubicBezTo>
                  <a:cubicBezTo>
                    <a:pt x="11178" y="1140"/>
                    <a:pt x="11252" y="1017"/>
                    <a:pt x="11312" y="902"/>
                  </a:cubicBezTo>
                  <a:close/>
                  <a:moveTo>
                    <a:pt x="11316" y="1"/>
                  </a:moveTo>
                  <a:cubicBezTo>
                    <a:pt x="11296" y="1"/>
                    <a:pt x="11274" y="4"/>
                    <a:pt x="11251" y="9"/>
                  </a:cubicBezTo>
                  <a:cubicBezTo>
                    <a:pt x="11155" y="9"/>
                    <a:pt x="11058" y="106"/>
                    <a:pt x="11026" y="202"/>
                  </a:cubicBezTo>
                  <a:cubicBezTo>
                    <a:pt x="10994" y="266"/>
                    <a:pt x="10865" y="684"/>
                    <a:pt x="10608" y="1038"/>
                  </a:cubicBezTo>
                  <a:cubicBezTo>
                    <a:pt x="10319" y="1391"/>
                    <a:pt x="9933" y="1681"/>
                    <a:pt x="9322" y="1681"/>
                  </a:cubicBezTo>
                  <a:cubicBezTo>
                    <a:pt x="8583" y="1681"/>
                    <a:pt x="7876" y="1584"/>
                    <a:pt x="7297" y="1456"/>
                  </a:cubicBezTo>
                  <a:cubicBezTo>
                    <a:pt x="7040" y="1391"/>
                    <a:pt x="6815" y="1327"/>
                    <a:pt x="6654" y="1295"/>
                  </a:cubicBezTo>
                  <a:cubicBezTo>
                    <a:pt x="6558" y="1263"/>
                    <a:pt x="6494" y="1263"/>
                    <a:pt x="6462" y="1263"/>
                  </a:cubicBezTo>
                  <a:lnTo>
                    <a:pt x="6397" y="1231"/>
                  </a:lnTo>
                  <a:cubicBezTo>
                    <a:pt x="6371" y="1222"/>
                    <a:pt x="6346" y="1218"/>
                    <a:pt x="6320" y="1218"/>
                  </a:cubicBezTo>
                  <a:cubicBezTo>
                    <a:pt x="6252" y="1218"/>
                    <a:pt x="6187" y="1248"/>
                    <a:pt x="6140" y="1295"/>
                  </a:cubicBezTo>
                  <a:cubicBezTo>
                    <a:pt x="6044" y="1391"/>
                    <a:pt x="6044" y="1488"/>
                    <a:pt x="6076" y="1584"/>
                  </a:cubicBezTo>
                  <a:lnTo>
                    <a:pt x="6076" y="1616"/>
                  </a:lnTo>
                  <a:cubicBezTo>
                    <a:pt x="6172" y="1809"/>
                    <a:pt x="6462" y="2709"/>
                    <a:pt x="6462" y="3417"/>
                  </a:cubicBezTo>
                  <a:cubicBezTo>
                    <a:pt x="6462" y="3738"/>
                    <a:pt x="6397" y="3995"/>
                    <a:pt x="6301" y="4156"/>
                  </a:cubicBezTo>
                  <a:cubicBezTo>
                    <a:pt x="6044" y="4509"/>
                    <a:pt x="5754" y="4638"/>
                    <a:pt x="5433" y="4734"/>
                  </a:cubicBezTo>
                  <a:cubicBezTo>
                    <a:pt x="5272" y="4799"/>
                    <a:pt x="5144" y="4831"/>
                    <a:pt x="4983" y="4895"/>
                  </a:cubicBezTo>
                  <a:cubicBezTo>
                    <a:pt x="4919" y="4895"/>
                    <a:pt x="4854" y="4959"/>
                    <a:pt x="4758" y="4992"/>
                  </a:cubicBezTo>
                  <a:cubicBezTo>
                    <a:pt x="4694" y="5056"/>
                    <a:pt x="4629" y="5120"/>
                    <a:pt x="4565" y="5217"/>
                  </a:cubicBezTo>
                  <a:cubicBezTo>
                    <a:pt x="4533" y="5281"/>
                    <a:pt x="4533" y="5377"/>
                    <a:pt x="4501" y="5474"/>
                  </a:cubicBezTo>
                  <a:cubicBezTo>
                    <a:pt x="4437" y="5795"/>
                    <a:pt x="4437" y="6277"/>
                    <a:pt x="4404" y="6727"/>
                  </a:cubicBezTo>
                  <a:cubicBezTo>
                    <a:pt x="4404" y="6952"/>
                    <a:pt x="4404" y="7177"/>
                    <a:pt x="4404" y="7338"/>
                  </a:cubicBezTo>
                  <a:cubicBezTo>
                    <a:pt x="4404" y="7531"/>
                    <a:pt x="4372" y="7660"/>
                    <a:pt x="4372" y="7692"/>
                  </a:cubicBezTo>
                  <a:cubicBezTo>
                    <a:pt x="4340" y="7788"/>
                    <a:pt x="4276" y="8013"/>
                    <a:pt x="4147" y="8174"/>
                  </a:cubicBezTo>
                  <a:cubicBezTo>
                    <a:pt x="4083" y="8270"/>
                    <a:pt x="4051" y="8335"/>
                    <a:pt x="3987" y="8367"/>
                  </a:cubicBezTo>
                  <a:cubicBezTo>
                    <a:pt x="3922" y="8399"/>
                    <a:pt x="3890" y="8431"/>
                    <a:pt x="3890" y="8431"/>
                  </a:cubicBezTo>
                  <a:cubicBezTo>
                    <a:pt x="3890" y="8399"/>
                    <a:pt x="3858" y="8431"/>
                    <a:pt x="3794" y="8367"/>
                  </a:cubicBezTo>
                  <a:cubicBezTo>
                    <a:pt x="3737" y="8310"/>
                    <a:pt x="3680" y="8203"/>
                    <a:pt x="3601" y="8023"/>
                  </a:cubicBezTo>
                  <a:lnTo>
                    <a:pt x="3601" y="8023"/>
                  </a:lnTo>
                  <a:cubicBezTo>
                    <a:pt x="3601" y="8001"/>
                    <a:pt x="3601" y="7975"/>
                    <a:pt x="3601" y="7949"/>
                  </a:cubicBezTo>
                  <a:cubicBezTo>
                    <a:pt x="3601" y="7724"/>
                    <a:pt x="3569" y="7306"/>
                    <a:pt x="3279" y="6920"/>
                  </a:cubicBezTo>
                  <a:cubicBezTo>
                    <a:pt x="3022" y="6535"/>
                    <a:pt x="2508" y="6181"/>
                    <a:pt x="1672" y="6085"/>
                  </a:cubicBezTo>
                  <a:lnTo>
                    <a:pt x="1383" y="6085"/>
                  </a:lnTo>
                  <a:cubicBezTo>
                    <a:pt x="901" y="6085"/>
                    <a:pt x="515" y="6213"/>
                    <a:pt x="290" y="6502"/>
                  </a:cubicBezTo>
                  <a:cubicBezTo>
                    <a:pt x="65" y="6760"/>
                    <a:pt x="1" y="7081"/>
                    <a:pt x="1" y="7402"/>
                  </a:cubicBezTo>
                  <a:cubicBezTo>
                    <a:pt x="1" y="7949"/>
                    <a:pt x="193" y="8528"/>
                    <a:pt x="354" y="8913"/>
                  </a:cubicBezTo>
                  <a:cubicBezTo>
                    <a:pt x="579" y="9395"/>
                    <a:pt x="1029" y="9813"/>
                    <a:pt x="1415" y="10070"/>
                  </a:cubicBezTo>
                  <a:cubicBezTo>
                    <a:pt x="1693" y="10263"/>
                    <a:pt x="1928" y="10398"/>
                    <a:pt x="2055" y="10477"/>
                  </a:cubicBezTo>
                  <a:lnTo>
                    <a:pt x="2055" y="10477"/>
                  </a:lnTo>
                  <a:cubicBezTo>
                    <a:pt x="2103" y="10668"/>
                    <a:pt x="2208" y="11068"/>
                    <a:pt x="2347" y="11485"/>
                  </a:cubicBezTo>
                  <a:cubicBezTo>
                    <a:pt x="2444" y="11774"/>
                    <a:pt x="2572" y="12096"/>
                    <a:pt x="2733" y="12321"/>
                  </a:cubicBezTo>
                  <a:cubicBezTo>
                    <a:pt x="2894" y="12578"/>
                    <a:pt x="3054" y="12803"/>
                    <a:pt x="3344" y="12899"/>
                  </a:cubicBezTo>
                  <a:cubicBezTo>
                    <a:pt x="3472" y="12931"/>
                    <a:pt x="3794" y="13060"/>
                    <a:pt x="4212" y="13221"/>
                  </a:cubicBezTo>
                  <a:cubicBezTo>
                    <a:pt x="4854" y="13446"/>
                    <a:pt x="5690" y="13799"/>
                    <a:pt x="6494" y="14056"/>
                  </a:cubicBezTo>
                  <a:cubicBezTo>
                    <a:pt x="6912" y="14185"/>
                    <a:pt x="7297" y="14314"/>
                    <a:pt x="7651" y="14378"/>
                  </a:cubicBezTo>
                  <a:cubicBezTo>
                    <a:pt x="7972" y="14474"/>
                    <a:pt x="8294" y="14539"/>
                    <a:pt x="8519" y="14539"/>
                  </a:cubicBezTo>
                  <a:cubicBezTo>
                    <a:pt x="8647" y="14539"/>
                    <a:pt x="8744" y="14539"/>
                    <a:pt x="8840" y="14474"/>
                  </a:cubicBezTo>
                  <a:cubicBezTo>
                    <a:pt x="9033" y="14410"/>
                    <a:pt x="9130" y="14314"/>
                    <a:pt x="9258" y="14153"/>
                  </a:cubicBezTo>
                  <a:cubicBezTo>
                    <a:pt x="9451" y="13896"/>
                    <a:pt x="9612" y="13574"/>
                    <a:pt x="9740" y="13188"/>
                  </a:cubicBezTo>
                  <a:cubicBezTo>
                    <a:pt x="10117" y="12220"/>
                    <a:pt x="10404" y="11026"/>
                    <a:pt x="10487" y="10663"/>
                  </a:cubicBezTo>
                  <a:lnTo>
                    <a:pt x="10487" y="10663"/>
                  </a:lnTo>
                  <a:cubicBezTo>
                    <a:pt x="10618" y="10596"/>
                    <a:pt x="10854" y="10467"/>
                    <a:pt x="11090" y="10295"/>
                  </a:cubicBezTo>
                  <a:cubicBezTo>
                    <a:pt x="11251" y="10167"/>
                    <a:pt x="11444" y="10006"/>
                    <a:pt x="11573" y="9813"/>
                  </a:cubicBezTo>
                  <a:cubicBezTo>
                    <a:pt x="11733" y="9653"/>
                    <a:pt x="11830" y="9428"/>
                    <a:pt x="11830" y="9170"/>
                  </a:cubicBezTo>
                  <a:cubicBezTo>
                    <a:pt x="11830" y="8978"/>
                    <a:pt x="11798" y="8720"/>
                    <a:pt x="11733" y="8431"/>
                  </a:cubicBezTo>
                  <a:cubicBezTo>
                    <a:pt x="11669" y="8013"/>
                    <a:pt x="11540" y="7531"/>
                    <a:pt x="11444" y="7081"/>
                  </a:cubicBezTo>
                  <a:cubicBezTo>
                    <a:pt x="11412" y="6888"/>
                    <a:pt x="11348" y="6695"/>
                    <a:pt x="11315" y="6502"/>
                  </a:cubicBezTo>
                  <a:cubicBezTo>
                    <a:pt x="11283" y="6342"/>
                    <a:pt x="11283" y="6213"/>
                    <a:pt x="11283" y="6181"/>
                  </a:cubicBezTo>
                  <a:cubicBezTo>
                    <a:pt x="11283" y="6149"/>
                    <a:pt x="11315" y="5988"/>
                    <a:pt x="11412" y="5795"/>
                  </a:cubicBezTo>
                  <a:cubicBezTo>
                    <a:pt x="11540" y="5506"/>
                    <a:pt x="11798" y="5120"/>
                    <a:pt x="11990" y="4702"/>
                  </a:cubicBezTo>
                  <a:cubicBezTo>
                    <a:pt x="12215" y="4284"/>
                    <a:pt x="12408" y="3834"/>
                    <a:pt x="12505" y="3417"/>
                  </a:cubicBezTo>
                  <a:cubicBezTo>
                    <a:pt x="12505" y="3320"/>
                    <a:pt x="12505" y="3224"/>
                    <a:pt x="12505" y="3095"/>
                  </a:cubicBezTo>
                  <a:cubicBezTo>
                    <a:pt x="12505" y="2484"/>
                    <a:pt x="12248" y="1777"/>
                    <a:pt x="12023" y="1166"/>
                  </a:cubicBezTo>
                  <a:cubicBezTo>
                    <a:pt x="11765" y="588"/>
                    <a:pt x="11540" y="138"/>
                    <a:pt x="11540" y="138"/>
                  </a:cubicBezTo>
                  <a:cubicBezTo>
                    <a:pt x="11488" y="58"/>
                    <a:pt x="11413" y="1"/>
                    <a:pt x="113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62" name="Google Shape;2062;p52"/>
            <p:cNvSpPr/>
            <p:nvPr/>
          </p:nvSpPr>
          <p:spPr>
            <a:xfrm>
              <a:off x="2962975" y="1971500"/>
              <a:ext cx="295750" cy="594125"/>
            </a:xfrm>
            <a:custGeom>
              <a:avLst/>
              <a:gdLst/>
              <a:ahLst/>
              <a:cxnLst/>
              <a:rect l="l" t="t" r="r" b="b"/>
              <a:pathLst>
                <a:path w="11830" h="23765" extrusionOk="0">
                  <a:moveTo>
                    <a:pt x="2925" y="1"/>
                  </a:moveTo>
                  <a:lnTo>
                    <a:pt x="0" y="3472"/>
                  </a:lnTo>
                  <a:cubicBezTo>
                    <a:pt x="0" y="3472"/>
                    <a:pt x="482" y="7233"/>
                    <a:pt x="1415" y="8712"/>
                  </a:cubicBezTo>
                  <a:cubicBezTo>
                    <a:pt x="2347" y="10223"/>
                    <a:pt x="6301" y="16041"/>
                    <a:pt x="6301" y="16041"/>
                  </a:cubicBezTo>
                  <a:cubicBezTo>
                    <a:pt x="6301" y="16041"/>
                    <a:pt x="6011" y="18002"/>
                    <a:pt x="6301" y="18580"/>
                  </a:cubicBezTo>
                  <a:cubicBezTo>
                    <a:pt x="6558" y="19127"/>
                    <a:pt x="7683" y="21859"/>
                    <a:pt x="7683" y="22213"/>
                  </a:cubicBezTo>
                  <a:cubicBezTo>
                    <a:pt x="7683" y="22441"/>
                    <a:pt x="7954" y="22636"/>
                    <a:pt x="8195" y="22636"/>
                  </a:cubicBezTo>
                  <a:cubicBezTo>
                    <a:pt x="8360" y="22636"/>
                    <a:pt x="8511" y="22544"/>
                    <a:pt x="8551" y="22309"/>
                  </a:cubicBezTo>
                  <a:cubicBezTo>
                    <a:pt x="8647" y="21763"/>
                    <a:pt x="8647" y="20991"/>
                    <a:pt x="8647" y="20991"/>
                  </a:cubicBezTo>
                  <a:lnTo>
                    <a:pt x="10222" y="23434"/>
                  </a:lnTo>
                  <a:cubicBezTo>
                    <a:pt x="10222" y="23434"/>
                    <a:pt x="10632" y="23765"/>
                    <a:pt x="10977" y="23765"/>
                  </a:cubicBezTo>
                  <a:cubicBezTo>
                    <a:pt x="11125" y="23765"/>
                    <a:pt x="11261" y="23704"/>
                    <a:pt x="11347" y="23530"/>
                  </a:cubicBezTo>
                  <a:cubicBezTo>
                    <a:pt x="11637" y="22984"/>
                    <a:pt x="11444" y="19962"/>
                    <a:pt x="11637" y="18741"/>
                  </a:cubicBezTo>
                  <a:cubicBezTo>
                    <a:pt x="11829" y="17552"/>
                    <a:pt x="10897" y="15848"/>
                    <a:pt x="10126" y="15109"/>
                  </a:cubicBezTo>
                  <a:cubicBezTo>
                    <a:pt x="9386" y="14337"/>
                    <a:pt x="8454" y="13051"/>
                    <a:pt x="8165" y="12762"/>
                  </a:cubicBezTo>
                  <a:cubicBezTo>
                    <a:pt x="7876" y="12473"/>
                    <a:pt x="6654" y="8069"/>
                    <a:pt x="6108" y="5080"/>
                  </a:cubicBezTo>
                  <a:cubicBezTo>
                    <a:pt x="5529" y="2058"/>
                    <a:pt x="4051" y="194"/>
                    <a:pt x="29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63" name="Google Shape;2063;p52"/>
            <p:cNvSpPr/>
            <p:nvPr/>
          </p:nvSpPr>
          <p:spPr>
            <a:xfrm>
              <a:off x="2955750" y="1964925"/>
              <a:ext cx="305375" cy="607700"/>
            </a:xfrm>
            <a:custGeom>
              <a:avLst/>
              <a:gdLst/>
              <a:ahLst/>
              <a:cxnLst/>
              <a:rect l="l" t="t" r="r" b="b"/>
              <a:pathLst>
                <a:path w="12215" h="24308" extrusionOk="0">
                  <a:moveTo>
                    <a:pt x="3186" y="0"/>
                  </a:moveTo>
                  <a:cubicBezTo>
                    <a:pt x="3054" y="0"/>
                    <a:pt x="2953" y="92"/>
                    <a:pt x="2925" y="232"/>
                  </a:cubicBezTo>
                  <a:cubicBezTo>
                    <a:pt x="2925" y="360"/>
                    <a:pt x="3022" y="521"/>
                    <a:pt x="3150" y="521"/>
                  </a:cubicBezTo>
                  <a:cubicBezTo>
                    <a:pt x="3600" y="585"/>
                    <a:pt x="4211" y="1067"/>
                    <a:pt x="4790" y="1903"/>
                  </a:cubicBezTo>
                  <a:cubicBezTo>
                    <a:pt x="5336" y="2739"/>
                    <a:pt x="5850" y="3896"/>
                    <a:pt x="6140" y="5375"/>
                  </a:cubicBezTo>
                  <a:cubicBezTo>
                    <a:pt x="6397" y="6885"/>
                    <a:pt x="6847" y="8750"/>
                    <a:pt x="7265" y="10261"/>
                  </a:cubicBezTo>
                  <a:cubicBezTo>
                    <a:pt x="7490" y="11032"/>
                    <a:pt x="7683" y="11707"/>
                    <a:pt x="7843" y="12189"/>
                  </a:cubicBezTo>
                  <a:cubicBezTo>
                    <a:pt x="7908" y="12446"/>
                    <a:pt x="8004" y="12671"/>
                    <a:pt x="8068" y="12832"/>
                  </a:cubicBezTo>
                  <a:cubicBezTo>
                    <a:pt x="8100" y="12896"/>
                    <a:pt x="8133" y="12993"/>
                    <a:pt x="8165" y="13025"/>
                  </a:cubicBezTo>
                  <a:cubicBezTo>
                    <a:pt x="8197" y="13089"/>
                    <a:pt x="8197" y="13154"/>
                    <a:pt x="8261" y="13218"/>
                  </a:cubicBezTo>
                  <a:cubicBezTo>
                    <a:pt x="8325" y="13250"/>
                    <a:pt x="8422" y="13379"/>
                    <a:pt x="8550" y="13572"/>
                  </a:cubicBezTo>
                  <a:cubicBezTo>
                    <a:pt x="8968" y="14086"/>
                    <a:pt x="9643" y="14954"/>
                    <a:pt x="10222" y="15564"/>
                  </a:cubicBezTo>
                  <a:cubicBezTo>
                    <a:pt x="10543" y="15854"/>
                    <a:pt x="10929" y="16400"/>
                    <a:pt x="11186" y="16947"/>
                  </a:cubicBezTo>
                  <a:cubicBezTo>
                    <a:pt x="11476" y="17525"/>
                    <a:pt x="11668" y="18168"/>
                    <a:pt x="11668" y="18682"/>
                  </a:cubicBezTo>
                  <a:cubicBezTo>
                    <a:pt x="11668" y="18779"/>
                    <a:pt x="11668" y="18875"/>
                    <a:pt x="11668" y="18972"/>
                  </a:cubicBezTo>
                  <a:cubicBezTo>
                    <a:pt x="11572" y="19615"/>
                    <a:pt x="11572" y="20675"/>
                    <a:pt x="11540" y="21640"/>
                  </a:cubicBezTo>
                  <a:cubicBezTo>
                    <a:pt x="11540" y="22122"/>
                    <a:pt x="11540" y="22604"/>
                    <a:pt x="11508" y="22958"/>
                  </a:cubicBezTo>
                  <a:cubicBezTo>
                    <a:pt x="11508" y="23151"/>
                    <a:pt x="11476" y="23311"/>
                    <a:pt x="11476" y="23440"/>
                  </a:cubicBezTo>
                  <a:cubicBezTo>
                    <a:pt x="11443" y="23568"/>
                    <a:pt x="11411" y="23665"/>
                    <a:pt x="11411" y="23665"/>
                  </a:cubicBezTo>
                  <a:lnTo>
                    <a:pt x="11347" y="23729"/>
                  </a:lnTo>
                  <a:lnTo>
                    <a:pt x="11283" y="23761"/>
                  </a:lnTo>
                  <a:cubicBezTo>
                    <a:pt x="11186" y="23761"/>
                    <a:pt x="11026" y="23697"/>
                    <a:pt x="10897" y="23633"/>
                  </a:cubicBezTo>
                  <a:cubicBezTo>
                    <a:pt x="10833" y="23601"/>
                    <a:pt x="10768" y="23568"/>
                    <a:pt x="10736" y="23536"/>
                  </a:cubicBezTo>
                  <a:lnTo>
                    <a:pt x="10704" y="23504"/>
                  </a:lnTo>
                  <a:lnTo>
                    <a:pt x="10695" y="23504"/>
                  </a:lnTo>
                  <a:lnTo>
                    <a:pt x="9161" y="21125"/>
                  </a:lnTo>
                  <a:cubicBezTo>
                    <a:pt x="9108" y="21046"/>
                    <a:pt x="9012" y="20989"/>
                    <a:pt x="8908" y="20989"/>
                  </a:cubicBezTo>
                  <a:cubicBezTo>
                    <a:pt x="8885" y="20989"/>
                    <a:pt x="8863" y="20991"/>
                    <a:pt x="8840" y="20997"/>
                  </a:cubicBezTo>
                  <a:cubicBezTo>
                    <a:pt x="8743" y="21061"/>
                    <a:pt x="8647" y="21158"/>
                    <a:pt x="8647" y="21254"/>
                  </a:cubicBezTo>
                  <a:cubicBezTo>
                    <a:pt x="8647" y="21254"/>
                    <a:pt x="8647" y="21447"/>
                    <a:pt x="8647" y="21704"/>
                  </a:cubicBezTo>
                  <a:cubicBezTo>
                    <a:pt x="8647" y="21961"/>
                    <a:pt x="8615" y="22283"/>
                    <a:pt x="8550" y="22540"/>
                  </a:cubicBezTo>
                  <a:cubicBezTo>
                    <a:pt x="8550" y="22604"/>
                    <a:pt x="8550" y="22604"/>
                    <a:pt x="8518" y="22604"/>
                  </a:cubicBezTo>
                  <a:lnTo>
                    <a:pt x="8486" y="22636"/>
                  </a:lnTo>
                  <a:cubicBezTo>
                    <a:pt x="8422" y="22636"/>
                    <a:pt x="8358" y="22604"/>
                    <a:pt x="8325" y="22572"/>
                  </a:cubicBezTo>
                  <a:lnTo>
                    <a:pt x="8261" y="22508"/>
                  </a:lnTo>
                  <a:lnTo>
                    <a:pt x="8261" y="22476"/>
                  </a:lnTo>
                  <a:cubicBezTo>
                    <a:pt x="8261" y="22379"/>
                    <a:pt x="8229" y="22283"/>
                    <a:pt x="8197" y="22186"/>
                  </a:cubicBezTo>
                  <a:cubicBezTo>
                    <a:pt x="7972" y="21350"/>
                    <a:pt x="7072" y="19229"/>
                    <a:pt x="6815" y="18715"/>
                  </a:cubicBezTo>
                  <a:cubicBezTo>
                    <a:pt x="6782" y="18650"/>
                    <a:pt x="6750" y="18554"/>
                    <a:pt x="6750" y="18425"/>
                  </a:cubicBezTo>
                  <a:cubicBezTo>
                    <a:pt x="6718" y="18265"/>
                    <a:pt x="6718" y="18104"/>
                    <a:pt x="6718" y="17911"/>
                  </a:cubicBezTo>
                  <a:cubicBezTo>
                    <a:pt x="6718" y="17557"/>
                    <a:pt x="6750" y="17172"/>
                    <a:pt x="6782" y="16850"/>
                  </a:cubicBezTo>
                  <a:cubicBezTo>
                    <a:pt x="6782" y="16690"/>
                    <a:pt x="6815" y="16561"/>
                    <a:pt x="6815" y="16497"/>
                  </a:cubicBezTo>
                  <a:cubicBezTo>
                    <a:pt x="6847" y="16400"/>
                    <a:pt x="6847" y="16336"/>
                    <a:pt x="6847" y="16336"/>
                  </a:cubicBezTo>
                  <a:cubicBezTo>
                    <a:pt x="6847" y="16272"/>
                    <a:pt x="6847" y="16207"/>
                    <a:pt x="6815" y="16143"/>
                  </a:cubicBezTo>
                  <a:cubicBezTo>
                    <a:pt x="6815" y="16143"/>
                    <a:pt x="6557" y="15789"/>
                    <a:pt x="6172" y="15211"/>
                  </a:cubicBezTo>
                  <a:cubicBezTo>
                    <a:pt x="5015" y="13507"/>
                    <a:pt x="2636" y="9971"/>
                    <a:pt x="1929" y="8846"/>
                  </a:cubicBezTo>
                  <a:cubicBezTo>
                    <a:pt x="1511" y="8171"/>
                    <a:pt x="1125" y="6853"/>
                    <a:pt x="900" y="5728"/>
                  </a:cubicBezTo>
                  <a:cubicBezTo>
                    <a:pt x="804" y="5182"/>
                    <a:pt x="707" y="4667"/>
                    <a:pt x="643" y="4314"/>
                  </a:cubicBezTo>
                  <a:cubicBezTo>
                    <a:pt x="579" y="3928"/>
                    <a:pt x="546" y="3703"/>
                    <a:pt x="546" y="3703"/>
                  </a:cubicBezTo>
                  <a:cubicBezTo>
                    <a:pt x="546" y="3563"/>
                    <a:pt x="449" y="3472"/>
                    <a:pt x="318" y="3472"/>
                  </a:cubicBezTo>
                  <a:cubicBezTo>
                    <a:pt x="298" y="3472"/>
                    <a:pt x="278" y="3474"/>
                    <a:pt x="257" y="3478"/>
                  </a:cubicBezTo>
                  <a:cubicBezTo>
                    <a:pt x="129" y="3478"/>
                    <a:pt x="0" y="3607"/>
                    <a:pt x="32" y="3767"/>
                  </a:cubicBezTo>
                  <a:cubicBezTo>
                    <a:pt x="32" y="3767"/>
                    <a:pt x="161" y="4732"/>
                    <a:pt x="386" y="5857"/>
                  </a:cubicBezTo>
                  <a:cubicBezTo>
                    <a:pt x="611" y="6982"/>
                    <a:pt x="964" y="8300"/>
                    <a:pt x="1479" y="9136"/>
                  </a:cubicBezTo>
                  <a:cubicBezTo>
                    <a:pt x="2335" y="10523"/>
                    <a:pt x="5741" y="15518"/>
                    <a:pt x="6290" y="16348"/>
                  </a:cubicBezTo>
                  <a:lnTo>
                    <a:pt x="6290" y="16348"/>
                  </a:lnTo>
                  <a:cubicBezTo>
                    <a:pt x="6259" y="16575"/>
                    <a:pt x="6172" y="17276"/>
                    <a:pt x="6172" y="17911"/>
                  </a:cubicBezTo>
                  <a:cubicBezTo>
                    <a:pt x="6172" y="18104"/>
                    <a:pt x="6204" y="18297"/>
                    <a:pt x="6204" y="18490"/>
                  </a:cubicBezTo>
                  <a:cubicBezTo>
                    <a:pt x="6236" y="18650"/>
                    <a:pt x="6268" y="18811"/>
                    <a:pt x="6332" y="18940"/>
                  </a:cubicBezTo>
                  <a:cubicBezTo>
                    <a:pt x="6461" y="19229"/>
                    <a:pt x="6815" y="20033"/>
                    <a:pt x="7136" y="20836"/>
                  </a:cubicBezTo>
                  <a:cubicBezTo>
                    <a:pt x="7297" y="21222"/>
                    <a:pt x="7458" y="21608"/>
                    <a:pt x="7554" y="21929"/>
                  </a:cubicBezTo>
                  <a:cubicBezTo>
                    <a:pt x="7618" y="22090"/>
                    <a:pt x="7650" y="22218"/>
                    <a:pt x="7683" y="22315"/>
                  </a:cubicBezTo>
                  <a:cubicBezTo>
                    <a:pt x="7683" y="22379"/>
                    <a:pt x="7715" y="22411"/>
                    <a:pt x="7715" y="22443"/>
                  </a:cubicBezTo>
                  <a:lnTo>
                    <a:pt x="7715" y="22476"/>
                  </a:lnTo>
                  <a:cubicBezTo>
                    <a:pt x="7715" y="22701"/>
                    <a:pt x="7843" y="22861"/>
                    <a:pt x="7972" y="22990"/>
                  </a:cubicBezTo>
                  <a:cubicBezTo>
                    <a:pt x="8133" y="23086"/>
                    <a:pt x="8293" y="23151"/>
                    <a:pt x="8486" y="23183"/>
                  </a:cubicBezTo>
                  <a:cubicBezTo>
                    <a:pt x="8615" y="23183"/>
                    <a:pt x="8743" y="23118"/>
                    <a:pt x="8872" y="23022"/>
                  </a:cubicBezTo>
                  <a:cubicBezTo>
                    <a:pt x="9000" y="22926"/>
                    <a:pt x="9065" y="22797"/>
                    <a:pt x="9097" y="22636"/>
                  </a:cubicBezTo>
                  <a:cubicBezTo>
                    <a:pt x="9124" y="22464"/>
                    <a:pt x="9144" y="22281"/>
                    <a:pt x="9158" y="22107"/>
                  </a:cubicBezTo>
                  <a:lnTo>
                    <a:pt x="9158" y="22107"/>
                  </a:lnTo>
                  <a:lnTo>
                    <a:pt x="10286" y="23858"/>
                  </a:lnTo>
                  <a:lnTo>
                    <a:pt x="10351" y="23922"/>
                  </a:lnTo>
                  <a:cubicBezTo>
                    <a:pt x="10351" y="23922"/>
                    <a:pt x="10479" y="24018"/>
                    <a:pt x="10640" y="24115"/>
                  </a:cubicBezTo>
                  <a:cubicBezTo>
                    <a:pt x="10801" y="24179"/>
                    <a:pt x="11026" y="24308"/>
                    <a:pt x="11283" y="24308"/>
                  </a:cubicBezTo>
                  <a:cubicBezTo>
                    <a:pt x="11379" y="24308"/>
                    <a:pt x="11508" y="24276"/>
                    <a:pt x="11604" y="24211"/>
                  </a:cubicBezTo>
                  <a:cubicBezTo>
                    <a:pt x="11733" y="24147"/>
                    <a:pt x="11829" y="24051"/>
                    <a:pt x="11893" y="23922"/>
                  </a:cubicBezTo>
                  <a:cubicBezTo>
                    <a:pt x="11926" y="23793"/>
                    <a:pt x="11958" y="23665"/>
                    <a:pt x="11990" y="23536"/>
                  </a:cubicBezTo>
                  <a:cubicBezTo>
                    <a:pt x="12086" y="22990"/>
                    <a:pt x="12086" y="22154"/>
                    <a:pt x="12086" y="21286"/>
                  </a:cubicBezTo>
                  <a:cubicBezTo>
                    <a:pt x="12086" y="20418"/>
                    <a:pt x="12118" y="19550"/>
                    <a:pt x="12183" y="19068"/>
                  </a:cubicBezTo>
                  <a:cubicBezTo>
                    <a:pt x="12215" y="18940"/>
                    <a:pt x="12215" y="18811"/>
                    <a:pt x="12215" y="18682"/>
                  </a:cubicBezTo>
                  <a:cubicBezTo>
                    <a:pt x="12215" y="18040"/>
                    <a:pt x="11990" y="17332"/>
                    <a:pt x="11668" y="16722"/>
                  </a:cubicBezTo>
                  <a:cubicBezTo>
                    <a:pt x="11379" y="16111"/>
                    <a:pt x="10993" y="15532"/>
                    <a:pt x="10608" y="15179"/>
                  </a:cubicBezTo>
                  <a:cubicBezTo>
                    <a:pt x="10254" y="14825"/>
                    <a:pt x="9836" y="14311"/>
                    <a:pt x="9483" y="13861"/>
                  </a:cubicBezTo>
                  <a:cubicBezTo>
                    <a:pt x="9290" y="13636"/>
                    <a:pt x="9129" y="13411"/>
                    <a:pt x="8968" y="13218"/>
                  </a:cubicBezTo>
                  <a:cubicBezTo>
                    <a:pt x="8840" y="13057"/>
                    <a:pt x="8743" y="12929"/>
                    <a:pt x="8647" y="12832"/>
                  </a:cubicBezTo>
                  <a:cubicBezTo>
                    <a:pt x="8615" y="12768"/>
                    <a:pt x="8550" y="12639"/>
                    <a:pt x="8486" y="12479"/>
                  </a:cubicBezTo>
                  <a:cubicBezTo>
                    <a:pt x="8036" y="11257"/>
                    <a:pt x="7104" y="7753"/>
                    <a:pt x="6654" y="5278"/>
                  </a:cubicBezTo>
                  <a:cubicBezTo>
                    <a:pt x="6365" y="3735"/>
                    <a:pt x="5850" y="2482"/>
                    <a:pt x="5240" y="1582"/>
                  </a:cubicBezTo>
                  <a:cubicBezTo>
                    <a:pt x="4629" y="682"/>
                    <a:pt x="3922" y="135"/>
                    <a:pt x="3247" y="7"/>
                  </a:cubicBezTo>
                  <a:cubicBezTo>
                    <a:pt x="3226" y="2"/>
                    <a:pt x="3206" y="0"/>
                    <a:pt x="31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64" name="Google Shape;2064;p52"/>
            <p:cNvSpPr/>
            <p:nvPr/>
          </p:nvSpPr>
          <p:spPr>
            <a:xfrm>
              <a:off x="3105200" y="2303400"/>
              <a:ext cx="153525" cy="262225"/>
            </a:xfrm>
            <a:custGeom>
              <a:avLst/>
              <a:gdLst/>
              <a:ahLst/>
              <a:cxnLst/>
              <a:rect l="l" t="t" r="r" b="b"/>
              <a:pathLst>
                <a:path w="6141" h="10489" extrusionOk="0">
                  <a:moveTo>
                    <a:pt x="2926" y="0"/>
                  </a:moveTo>
                  <a:cubicBezTo>
                    <a:pt x="1512" y="386"/>
                    <a:pt x="515" y="1286"/>
                    <a:pt x="1" y="1865"/>
                  </a:cubicBezTo>
                  <a:cubicBezTo>
                    <a:pt x="354" y="2411"/>
                    <a:pt x="612" y="2765"/>
                    <a:pt x="612" y="2765"/>
                  </a:cubicBezTo>
                  <a:cubicBezTo>
                    <a:pt x="612" y="2765"/>
                    <a:pt x="322" y="4726"/>
                    <a:pt x="612" y="5304"/>
                  </a:cubicBezTo>
                  <a:cubicBezTo>
                    <a:pt x="869" y="5851"/>
                    <a:pt x="1994" y="8583"/>
                    <a:pt x="1994" y="8937"/>
                  </a:cubicBezTo>
                  <a:cubicBezTo>
                    <a:pt x="1994" y="9165"/>
                    <a:pt x="2265" y="9360"/>
                    <a:pt x="2506" y="9360"/>
                  </a:cubicBezTo>
                  <a:cubicBezTo>
                    <a:pt x="2671" y="9360"/>
                    <a:pt x="2822" y="9268"/>
                    <a:pt x="2862" y="9033"/>
                  </a:cubicBezTo>
                  <a:cubicBezTo>
                    <a:pt x="2958" y="8487"/>
                    <a:pt x="2958" y="7715"/>
                    <a:pt x="2958" y="7715"/>
                  </a:cubicBezTo>
                  <a:lnTo>
                    <a:pt x="4533" y="10158"/>
                  </a:lnTo>
                  <a:cubicBezTo>
                    <a:pt x="4533" y="10158"/>
                    <a:pt x="4943" y="10489"/>
                    <a:pt x="5288" y="10489"/>
                  </a:cubicBezTo>
                  <a:cubicBezTo>
                    <a:pt x="5436" y="10489"/>
                    <a:pt x="5572" y="10428"/>
                    <a:pt x="5658" y="10254"/>
                  </a:cubicBezTo>
                  <a:cubicBezTo>
                    <a:pt x="5948" y="9708"/>
                    <a:pt x="5755" y="6686"/>
                    <a:pt x="5948" y="5465"/>
                  </a:cubicBezTo>
                  <a:cubicBezTo>
                    <a:pt x="6140" y="4276"/>
                    <a:pt x="5208" y="2572"/>
                    <a:pt x="4437" y="1833"/>
                  </a:cubicBezTo>
                  <a:cubicBezTo>
                    <a:pt x="3922" y="1318"/>
                    <a:pt x="3344" y="547"/>
                    <a:pt x="2926"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65" name="Google Shape;2065;p52"/>
            <p:cNvSpPr/>
            <p:nvPr/>
          </p:nvSpPr>
          <p:spPr>
            <a:xfrm>
              <a:off x="3097975" y="2296750"/>
              <a:ext cx="163150" cy="275875"/>
            </a:xfrm>
            <a:custGeom>
              <a:avLst/>
              <a:gdLst/>
              <a:ahLst/>
              <a:cxnLst/>
              <a:rect l="l" t="t" r="r" b="b"/>
              <a:pathLst>
                <a:path w="6526" h="11035" extrusionOk="0">
                  <a:moveTo>
                    <a:pt x="3086" y="578"/>
                  </a:moveTo>
                  <a:cubicBezTo>
                    <a:pt x="3498" y="1087"/>
                    <a:pt x="4057" y="1786"/>
                    <a:pt x="4533" y="2291"/>
                  </a:cubicBezTo>
                  <a:cubicBezTo>
                    <a:pt x="4854" y="2581"/>
                    <a:pt x="5240" y="3127"/>
                    <a:pt x="5497" y="3674"/>
                  </a:cubicBezTo>
                  <a:cubicBezTo>
                    <a:pt x="5787" y="4252"/>
                    <a:pt x="5979" y="4895"/>
                    <a:pt x="5979" y="5409"/>
                  </a:cubicBezTo>
                  <a:cubicBezTo>
                    <a:pt x="5979" y="5506"/>
                    <a:pt x="5979" y="5602"/>
                    <a:pt x="5979" y="5699"/>
                  </a:cubicBezTo>
                  <a:cubicBezTo>
                    <a:pt x="5883" y="6342"/>
                    <a:pt x="5883" y="7402"/>
                    <a:pt x="5851" y="8367"/>
                  </a:cubicBezTo>
                  <a:cubicBezTo>
                    <a:pt x="5851" y="8849"/>
                    <a:pt x="5851" y="9331"/>
                    <a:pt x="5819" y="9685"/>
                  </a:cubicBezTo>
                  <a:cubicBezTo>
                    <a:pt x="5819" y="9878"/>
                    <a:pt x="5787" y="10038"/>
                    <a:pt x="5787" y="10167"/>
                  </a:cubicBezTo>
                  <a:cubicBezTo>
                    <a:pt x="5754" y="10295"/>
                    <a:pt x="5722" y="10392"/>
                    <a:pt x="5722" y="10392"/>
                  </a:cubicBezTo>
                  <a:lnTo>
                    <a:pt x="5658" y="10456"/>
                  </a:lnTo>
                  <a:lnTo>
                    <a:pt x="5594" y="10488"/>
                  </a:lnTo>
                  <a:cubicBezTo>
                    <a:pt x="5497" y="10488"/>
                    <a:pt x="5337" y="10424"/>
                    <a:pt x="5208" y="10360"/>
                  </a:cubicBezTo>
                  <a:cubicBezTo>
                    <a:pt x="5144" y="10328"/>
                    <a:pt x="5079" y="10295"/>
                    <a:pt x="5047" y="10263"/>
                  </a:cubicBezTo>
                  <a:lnTo>
                    <a:pt x="5015" y="10231"/>
                  </a:lnTo>
                  <a:lnTo>
                    <a:pt x="5006" y="10231"/>
                  </a:lnTo>
                  <a:lnTo>
                    <a:pt x="3472" y="7852"/>
                  </a:lnTo>
                  <a:cubicBezTo>
                    <a:pt x="3419" y="7773"/>
                    <a:pt x="3323" y="7716"/>
                    <a:pt x="3219" y="7716"/>
                  </a:cubicBezTo>
                  <a:cubicBezTo>
                    <a:pt x="3196" y="7716"/>
                    <a:pt x="3174" y="7718"/>
                    <a:pt x="3151" y="7724"/>
                  </a:cubicBezTo>
                  <a:cubicBezTo>
                    <a:pt x="3054" y="7788"/>
                    <a:pt x="2958" y="7885"/>
                    <a:pt x="2958" y="7981"/>
                  </a:cubicBezTo>
                  <a:cubicBezTo>
                    <a:pt x="2958" y="7981"/>
                    <a:pt x="2958" y="8174"/>
                    <a:pt x="2958" y="8431"/>
                  </a:cubicBezTo>
                  <a:cubicBezTo>
                    <a:pt x="2958" y="8688"/>
                    <a:pt x="2926" y="9010"/>
                    <a:pt x="2861" y="9267"/>
                  </a:cubicBezTo>
                  <a:cubicBezTo>
                    <a:pt x="2861" y="9331"/>
                    <a:pt x="2861" y="9331"/>
                    <a:pt x="2829" y="9331"/>
                  </a:cubicBezTo>
                  <a:lnTo>
                    <a:pt x="2797" y="9363"/>
                  </a:lnTo>
                  <a:cubicBezTo>
                    <a:pt x="2733" y="9363"/>
                    <a:pt x="2669" y="9331"/>
                    <a:pt x="2636" y="9299"/>
                  </a:cubicBezTo>
                  <a:lnTo>
                    <a:pt x="2572" y="9235"/>
                  </a:lnTo>
                  <a:lnTo>
                    <a:pt x="2572" y="9203"/>
                  </a:lnTo>
                  <a:cubicBezTo>
                    <a:pt x="2572" y="9106"/>
                    <a:pt x="2540" y="9010"/>
                    <a:pt x="2508" y="8913"/>
                  </a:cubicBezTo>
                  <a:cubicBezTo>
                    <a:pt x="2283" y="8077"/>
                    <a:pt x="1383" y="5956"/>
                    <a:pt x="1126" y="5442"/>
                  </a:cubicBezTo>
                  <a:cubicBezTo>
                    <a:pt x="1093" y="5377"/>
                    <a:pt x="1061" y="5281"/>
                    <a:pt x="1061" y="5152"/>
                  </a:cubicBezTo>
                  <a:cubicBezTo>
                    <a:pt x="1029" y="4992"/>
                    <a:pt x="1029" y="4831"/>
                    <a:pt x="1029" y="4638"/>
                  </a:cubicBezTo>
                  <a:cubicBezTo>
                    <a:pt x="1029" y="4284"/>
                    <a:pt x="1061" y="3899"/>
                    <a:pt x="1093" y="3577"/>
                  </a:cubicBezTo>
                  <a:cubicBezTo>
                    <a:pt x="1093" y="3417"/>
                    <a:pt x="1126" y="3288"/>
                    <a:pt x="1126" y="3224"/>
                  </a:cubicBezTo>
                  <a:cubicBezTo>
                    <a:pt x="1158" y="3127"/>
                    <a:pt x="1158" y="3063"/>
                    <a:pt x="1158" y="3063"/>
                  </a:cubicBezTo>
                  <a:cubicBezTo>
                    <a:pt x="1158" y="2999"/>
                    <a:pt x="1158" y="2934"/>
                    <a:pt x="1126" y="2870"/>
                  </a:cubicBezTo>
                  <a:cubicBezTo>
                    <a:pt x="1126" y="2870"/>
                    <a:pt x="920" y="2588"/>
                    <a:pt x="624" y="2137"/>
                  </a:cubicBezTo>
                  <a:lnTo>
                    <a:pt x="624" y="2137"/>
                  </a:lnTo>
                  <a:cubicBezTo>
                    <a:pt x="1114" y="1622"/>
                    <a:pt x="1955" y="924"/>
                    <a:pt x="3086" y="578"/>
                  </a:cubicBezTo>
                  <a:close/>
                  <a:moveTo>
                    <a:pt x="3204" y="1"/>
                  </a:moveTo>
                  <a:cubicBezTo>
                    <a:pt x="3186" y="1"/>
                    <a:pt x="3168" y="3"/>
                    <a:pt x="3151" y="9"/>
                  </a:cubicBezTo>
                  <a:cubicBezTo>
                    <a:pt x="1640" y="395"/>
                    <a:pt x="611" y="1359"/>
                    <a:pt x="65" y="1938"/>
                  </a:cubicBezTo>
                  <a:cubicBezTo>
                    <a:pt x="1" y="2034"/>
                    <a:pt x="1" y="2163"/>
                    <a:pt x="65" y="2259"/>
                  </a:cubicBezTo>
                  <a:cubicBezTo>
                    <a:pt x="303" y="2650"/>
                    <a:pt x="498" y="2938"/>
                    <a:pt x="599" y="3084"/>
                  </a:cubicBezTo>
                  <a:lnTo>
                    <a:pt x="599" y="3084"/>
                  </a:lnTo>
                  <a:cubicBezTo>
                    <a:pt x="568" y="3320"/>
                    <a:pt x="483" y="4011"/>
                    <a:pt x="483" y="4638"/>
                  </a:cubicBezTo>
                  <a:cubicBezTo>
                    <a:pt x="483" y="4831"/>
                    <a:pt x="515" y="5024"/>
                    <a:pt x="515" y="5217"/>
                  </a:cubicBezTo>
                  <a:cubicBezTo>
                    <a:pt x="547" y="5377"/>
                    <a:pt x="579" y="5538"/>
                    <a:pt x="643" y="5667"/>
                  </a:cubicBezTo>
                  <a:cubicBezTo>
                    <a:pt x="772" y="5956"/>
                    <a:pt x="1126" y="6760"/>
                    <a:pt x="1447" y="7563"/>
                  </a:cubicBezTo>
                  <a:cubicBezTo>
                    <a:pt x="1608" y="7949"/>
                    <a:pt x="1769" y="8335"/>
                    <a:pt x="1865" y="8656"/>
                  </a:cubicBezTo>
                  <a:cubicBezTo>
                    <a:pt x="1929" y="8817"/>
                    <a:pt x="1961" y="8945"/>
                    <a:pt x="1994" y="9042"/>
                  </a:cubicBezTo>
                  <a:cubicBezTo>
                    <a:pt x="1994" y="9106"/>
                    <a:pt x="2026" y="9138"/>
                    <a:pt x="2026" y="9170"/>
                  </a:cubicBezTo>
                  <a:lnTo>
                    <a:pt x="2026" y="9203"/>
                  </a:lnTo>
                  <a:cubicBezTo>
                    <a:pt x="2026" y="9428"/>
                    <a:pt x="2154" y="9588"/>
                    <a:pt x="2283" y="9717"/>
                  </a:cubicBezTo>
                  <a:cubicBezTo>
                    <a:pt x="2444" y="9813"/>
                    <a:pt x="2604" y="9878"/>
                    <a:pt x="2797" y="9910"/>
                  </a:cubicBezTo>
                  <a:cubicBezTo>
                    <a:pt x="2926" y="9910"/>
                    <a:pt x="3054" y="9845"/>
                    <a:pt x="3183" y="9749"/>
                  </a:cubicBezTo>
                  <a:cubicBezTo>
                    <a:pt x="3311" y="9653"/>
                    <a:pt x="3376" y="9524"/>
                    <a:pt x="3408" y="9363"/>
                  </a:cubicBezTo>
                  <a:cubicBezTo>
                    <a:pt x="3435" y="9191"/>
                    <a:pt x="3455" y="9008"/>
                    <a:pt x="3469" y="8834"/>
                  </a:cubicBezTo>
                  <a:lnTo>
                    <a:pt x="3469" y="8834"/>
                  </a:lnTo>
                  <a:lnTo>
                    <a:pt x="4597" y="10585"/>
                  </a:lnTo>
                  <a:lnTo>
                    <a:pt x="4662" y="10649"/>
                  </a:lnTo>
                  <a:cubicBezTo>
                    <a:pt x="4662" y="10649"/>
                    <a:pt x="4790" y="10745"/>
                    <a:pt x="4951" y="10842"/>
                  </a:cubicBezTo>
                  <a:cubicBezTo>
                    <a:pt x="5112" y="10906"/>
                    <a:pt x="5337" y="11035"/>
                    <a:pt x="5594" y="11035"/>
                  </a:cubicBezTo>
                  <a:cubicBezTo>
                    <a:pt x="5690" y="11035"/>
                    <a:pt x="5819" y="11003"/>
                    <a:pt x="5915" y="10938"/>
                  </a:cubicBezTo>
                  <a:cubicBezTo>
                    <a:pt x="6044" y="10874"/>
                    <a:pt x="6140" y="10778"/>
                    <a:pt x="6204" y="10649"/>
                  </a:cubicBezTo>
                  <a:cubicBezTo>
                    <a:pt x="6237" y="10520"/>
                    <a:pt x="6269" y="10392"/>
                    <a:pt x="6301" y="10263"/>
                  </a:cubicBezTo>
                  <a:cubicBezTo>
                    <a:pt x="6397" y="9717"/>
                    <a:pt x="6397" y="8881"/>
                    <a:pt x="6397" y="8013"/>
                  </a:cubicBezTo>
                  <a:cubicBezTo>
                    <a:pt x="6397" y="7145"/>
                    <a:pt x="6429" y="6277"/>
                    <a:pt x="6494" y="5795"/>
                  </a:cubicBezTo>
                  <a:cubicBezTo>
                    <a:pt x="6526" y="5667"/>
                    <a:pt x="6526" y="5538"/>
                    <a:pt x="6526" y="5409"/>
                  </a:cubicBezTo>
                  <a:cubicBezTo>
                    <a:pt x="6526" y="4767"/>
                    <a:pt x="6301" y="4059"/>
                    <a:pt x="5979" y="3449"/>
                  </a:cubicBezTo>
                  <a:cubicBezTo>
                    <a:pt x="5690" y="2838"/>
                    <a:pt x="5304" y="2259"/>
                    <a:pt x="4919" y="1906"/>
                  </a:cubicBezTo>
                  <a:cubicBezTo>
                    <a:pt x="4437" y="1391"/>
                    <a:pt x="3826" y="652"/>
                    <a:pt x="3408" y="106"/>
                  </a:cubicBezTo>
                  <a:cubicBezTo>
                    <a:pt x="3355" y="53"/>
                    <a:pt x="3281" y="1"/>
                    <a:pt x="32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66" name="Google Shape;2066;p52"/>
            <p:cNvSpPr/>
            <p:nvPr/>
          </p:nvSpPr>
          <p:spPr>
            <a:xfrm>
              <a:off x="2323300" y="1964275"/>
              <a:ext cx="961150" cy="862825"/>
            </a:xfrm>
            <a:custGeom>
              <a:avLst/>
              <a:gdLst/>
              <a:ahLst/>
              <a:cxnLst/>
              <a:rect l="l" t="t" r="r" b="b"/>
              <a:pathLst>
                <a:path w="38446" h="34513" extrusionOk="0">
                  <a:moveTo>
                    <a:pt x="3086" y="0"/>
                  </a:moveTo>
                  <a:cubicBezTo>
                    <a:pt x="3086" y="0"/>
                    <a:pt x="1318" y="1222"/>
                    <a:pt x="643" y="3858"/>
                  </a:cubicBezTo>
                  <a:cubicBezTo>
                    <a:pt x="0" y="6494"/>
                    <a:pt x="2154" y="17166"/>
                    <a:pt x="2733" y="20251"/>
                  </a:cubicBezTo>
                  <a:cubicBezTo>
                    <a:pt x="3279" y="23369"/>
                    <a:pt x="6108" y="33656"/>
                    <a:pt x="6944" y="34331"/>
                  </a:cubicBezTo>
                  <a:cubicBezTo>
                    <a:pt x="7109" y="34458"/>
                    <a:pt x="7628" y="34512"/>
                    <a:pt x="8382" y="34512"/>
                  </a:cubicBezTo>
                  <a:cubicBezTo>
                    <a:pt x="11431" y="34512"/>
                    <a:pt x="18322" y="33625"/>
                    <a:pt x="21184" y="33109"/>
                  </a:cubicBezTo>
                  <a:cubicBezTo>
                    <a:pt x="24752" y="32466"/>
                    <a:pt x="32434" y="29734"/>
                    <a:pt x="34041" y="29252"/>
                  </a:cubicBezTo>
                  <a:cubicBezTo>
                    <a:pt x="35616" y="28802"/>
                    <a:pt x="36484" y="26359"/>
                    <a:pt x="36934" y="25877"/>
                  </a:cubicBezTo>
                  <a:cubicBezTo>
                    <a:pt x="37416" y="25427"/>
                    <a:pt x="38445" y="23819"/>
                    <a:pt x="37866" y="23273"/>
                  </a:cubicBezTo>
                  <a:cubicBezTo>
                    <a:pt x="37684" y="23080"/>
                    <a:pt x="37384" y="23016"/>
                    <a:pt x="37041" y="23016"/>
                  </a:cubicBezTo>
                  <a:cubicBezTo>
                    <a:pt x="36356" y="23016"/>
                    <a:pt x="35499" y="23273"/>
                    <a:pt x="35070" y="23273"/>
                  </a:cubicBezTo>
                  <a:cubicBezTo>
                    <a:pt x="34395" y="23273"/>
                    <a:pt x="33173" y="23177"/>
                    <a:pt x="31888" y="23177"/>
                  </a:cubicBezTo>
                  <a:cubicBezTo>
                    <a:pt x="30570" y="23177"/>
                    <a:pt x="29445" y="24109"/>
                    <a:pt x="29059" y="25427"/>
                  </a:cubicBezTo>
                  <a:cubicBezTo>
                    <a:pt x="28673" y="26745"/>
                    <a:pt x="28127" y="27388"/>
                    <a:pt x="28127" y="27388"/>
                  </a:cubicBezTo>
                  <a:cubicBezTo>
                    <a:pt x="28127" y="27388"/>
                    <a:pt x="18483" y="28705"/>
                    <a:pt x="16394" y="28705"/>
                  </a:cubicBezTo>
                  <a:cubicBezTo>
                    <a:pt x="14337" y="28705"/>
                    <a:pt x="12376" y="28416"/>
                    <a:pt x="12376" y="28416"/>
                  </a:cubicBezTo>
                  <a:cubicBezTo>
                    <a:pt x="12376" y="28416"/>
                    <a:pt x="11251" y="21955"/>
                    <a:pt x="10415" y="17905"/>
                  </a:cubicBezTo>
                  <a:cubicBezTo>
                    <a:pt x="9547" y="13887"/>
                    <a:pt x="8808" y="10801"/>
                    <a:pt x="8165" y="9772"/>
                  </a:cubicBezTo>
                  <a:lnTo>
                    <a:pt x="308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67" name="Google Shape;2067;p52"/>
            <p:cNvSpPr/>
            <p:nvPr/>
          </p:nvSpPr>
          <p:spPr>
            <a:xfrm>
              <a:off x="2329725" y="1957850"/>
              <a:ext cx="951500" cy="875950"/>
            </a:xfrm>
            <a:custGeom>
              <a:avLst/>
              <a:gdLst/>
              <a:ahLst/>
              <a:cxnLst/>
              <a:rect l="l" t="t" r="r" b="b"/>
              <a:pathLst>
                <a:path w="38060" h="35038" extrusionOk="0">
                  <a:moveTo>
                    <a:pt x="2814" y="0"/>
                  </a:moveTo>
                  <a:cubicBezTo>
                    <a:pt x="2772" y="0"/>
                    <a:pt x="2733" y="11"/>
                    <a:pt x="2701" y="32"/>
                  </a:cubicBezTo>
                  <a:lnTo>
                    <a:pt x="2669" y="32"/>
                  </a:lnTo>
                  <a:cubicBezTo>
                    <a:pt x="2669" y="65"/>
                    <a:pt x="836" y="1318"/>
                    <a:pt x="129" y="4050"/>
                  </a:cubicBezTo>
                  <a:cubicBezTo>
                    <a:pt x="33" y="4436"/>
                    <a:pt x="1" y="4918"/>
                    <a:pt x="1" y="5497"/>
                  </a:cubicBezTo>
                  <a:cubicBezTo>
                    <a:pt x="1" y="7490"/>
                    <a:pt x="418" y="10576"/>
                    <a:pt x="933" y="13501"/>
                  </a:cubicBezTo>
                  <a:cubicBezTo>
                    <a:pt x="1415" y="16426"/>
                    <a:pt x="1961" y="19223"/>
                    <a:pt x="2186" y="20573"/>
                  </a:cubicBezTo>
                  <a:cubicBezTo>
                    <a:pt x="2476" y="22148"/>
                    <a:pt x="3311" y="25491"/>
                    <a:pt x="4211" y="28545"/>
                  </a:cubicBezTo>
                  <a:cubicBezTo>
                    <a:pt x="4661" y="30055"/>
                    <a:pt x="5112" y="31502"/>
                    <a:pt x="5497" y="32627"/>
                  </a:cubicBezTo>
                  <a:cubicBezTo>
                    <a:pt x="5690" y="33206"/>
                    <a:pt x="5883" y="33656"/>
                    <a:pt x="6044" y="34041"/>
                  </a:cubicBezTo>
                  <a:cubicBezTo>
                    <a:pt x="6108" y="34202"/>
                    <a:pt x="6204" y="34363"/>
                    <a:pt x="6269" y="34491"/>
                  </a:cubicBezTo>
                  <a:cubicBezTo>
                    <a:pt x="6333" y="34620"/>
                    <a:pt x="6397" y="34716"/>
                    <a:pt x="6526" y="34781"/>
                  </a:cubicBezTo>
                  <a:cubicBezTo>
                    <a:pt x="6590" y="34877"/>
                    <a:pt x="6687" y="34909"/>
                    <a:pt x="6815" y="34941"/>
                  </a:cubicBezTo>
                  <a:cubicBezTo>
                    <a:pt x="7104" y="35006"/>
                    <a:pt x="7554" y="35038"/>
                    <a:pt x="8165" y="35038"/>
                  </a:cubicBezTo>
                  <a:cubicBezTo>
                    <a:pt x="11283" y="35038"/>
                    <a:pt x="18098" y="34170"/>
                    <a:pt x="20991" y="33623"/>
                  </a:cubicBezTo>
                  <a:cubicBezTo>
                    <a:pt x="22791" y="33302"/>
                    <a:pt x="25587" y="32434"/>
                    <a:pt x="28159" y="31630"/>
                  </a:cubicBezTo>
                  <a:cubicBezTo>
                    <a:pt x="30731" y="30795"/>
                    <a:pt x="33077" y="30023"/>
                    <a:pt x="33849" y="29766"/>
                  </a:cubicBezTo>
                  <a:cubicBezTo>
                    <a:pt x="34749" y="29509"/>
                    <a:pt x="35392" y="28705"/>
                    <a:pt x="35874" y="27966"/>
                  </a:cubicBezTo>
                  <a:cubicBezTo>
                    <a:pt x="36131" y="27612"/>
                    <a:pt x="36324" y="27227"/>
                    <a:pt x="36484" y="26937"/>
                  </a:cubicBezTo>
                  <a:cubicBezTo>
                    <a:pt x="36645" y="26648"/>
                    <a:pt x="36806" y="26391"/>
                    <a:pt x="36870" y="26327"/>
                  </a:cubicBezTo>
                  <a:cubicBezTo>
                    <a:pt x="37095" y="26134"/>
                    <a:pt x="37352" y="25748"/>
                    <a:pt x="37609" y="25330"/>
                  </a:cubicBezTo>
                  <a:cubicBezTo>
                    <a:pt x="37834" y="24880"/>
                    <a:pt x="38060" y="24430"/>
                    <a:pt x="38060" y="23980"/>
                  </a:cubicBezTo>
                  <a:cubicBezTo>
                    <a:pt x="38060" y="23755"/>
                    <a:pt x="37995" y="23498"/>
                    <a:pt x="37802" y="23337"/>
                  </a:cubicBezTo>
                  <a:cubicBezTo>
                    <a:pt x="37545" y="23048"/>
                    <a:pt x="37159" y="23016"/>
                    <a:pt x="36774" y="23016"/>
                  </a:cubicBezTo>
                  <a:cubicBezTo>
                    <a:pt x="36420" y="23016"/>
                    <a:pt x="36002" y="23080"/>
                    <a:pt x="35649" y="23144"/>
                  </a:cubicBezTo>
                  <a:cubicBezTo>
                    <a:pt x="35295" y="23209"/>
                    <a:pt x="34974" y="23241"/>
                    <a:pt x="34813" y="23241"/>
                  </a:cubicBezTo>
                  <a:cubicBezTo>
                    <a:pt x="34170" y="23241"/>
                    <a:pt x="32949" y="23144"/>
                    <a:pt x="31631" y="23144"/>
                  </a:cubicBezTo>
                  <a:cubicBezTo>
                    <a:pt x="30184" y="23144"/>
                    <a:pt x="28963" y="24173"/>
                    <a:pt x="28545" y="25587"/>
                  </a:cubicBezTo>
                  <a:cubicBezTo>
                    <a:pt x="28352" y="26230"/>
                    <a:pt x="28127" y="26712"/>
                    <a:pt x="27966" y="27034"/>
                  </a:cubicBezTo>
                  <a:cubicBezTo>
                    <a:pt x="27870" y="27162"/>
                    <a:pt x="27805" y="27291"/>
                    <a:pt x="27741" y="27355"/>
                  </a:cubicBezTo>
                  <a:lnTo>
                    <a:pt x="27710" y="27401"/>
                  </a:lnTo>
                  <a:lnTo>
                    <a:pt x="27710" y="27401"/>
                  </a:lnTo>
                  <a:cubicBezTo>
                    <a:pt x="27485" y="27427"/>
                    <a:pt x="26976" y="27486"/>
                    <a:pt x="26295" y="27580"/>
                  </a:cubicBezTo>
                  <a:cubicBezTo>
                    <a:pt x="24880" y="27773"/>
                    <a:pt x="22727" y="28030"/>
                    <a:pt x="20734" y="28287"/>
                  </a:cubicBezTo>
                  <a:cubicBezTo>
                    <a:pt x="18741" y="28512"/>
                    <a:pt x="16876" y="28705"/>
                    <a:pt x="16137" y="28705"/>
                  </a:cubicBezTo>
                  <a:cubicBezTo>
                    <a:pt x="15141" y="28705"/>
                    <a:pt x="14144" y="28609"/>
                    <a:pt x="13373" y="28545"/>
                  </a:cubicBezTo>
                  <a:cubicBezTo>
                    <a:pt x="13019" y="28512"/>
                    <a:pt x="12698" y="28480"/>
                    <a:pt x="12505" y="28448"/>
                  </a:cubicBezTo>
                  <a:cubicBezTo>
                    <a:pt x="12442" y="28439"/>
                    <a:pt x="12386" y="28433"/>
                    <a:pt x="12339" y="28428"/>
                  </a:cubicBezTo>
                  <a:lnTo>
                    <a:pt x="12339" y="28428"/>
                  </a:lnTo>
                  <a:cubicBezTo>
                    <a:pt x="12138" y="27277"/>
                    <a:pt x="11161" y="21717"/>
                    <a:pt x="10415" y="18130"/>
                  </a:cubicBezTo>
                  <a:cubicBezTo>
                    <a:pt x="9997" y="16105"/>
                    <a:pt x="9580" y="14305"/>
                    <a:pt x="9226" y="12890"/>
                  </a:cubicBezTo>
                  <a:cubicBezTo>
                    <a:pt x="8840" y="11476"/>
                    <a:pt x="8487" y="10447"/>
                    <a:pt x="8133" y="9869"/>
                  </a:cubicBezTo>
                  <a:cubicBezTo>
                    <a:pt x="8075" y="9791"/>
                    <a:pt x="7993" y="9748"/>
                    <a:pt x="7909" y="9748"/>
                  </a:cubicBezTo>
                  <a:cubicBezTo>
                    <a:pt x="7854" y="9748"/>
                    <a:pt x="7798" y="9766"/>
                    <a:pt x="7747" y="9804"/>
                  </a:cubicBezTo>
                  <a:cubicBezTo>
                    <a:pt x="7619" y="9869"/>
                    <a:pt x="7587" y="10029"/>
                    <a:pt x="7683" y="10158"/>
                  </a:cubicBezTo>
                  <a:cubicBezTo>
                    <a:pt x="7972" y="10608"/>
                    <a:pt x="8326" y="11637"/>
                    <a:pt x="8680" y="13051"/>
                  </a:cubicBezTo>
                  <a:cubicBezTo>
                    <a:pt x="9065" y="14433"/>
                    <a:pt x="9451" y="16233"/>
                    <a:pt x="9901" y="18226"/>
                  </a:cubicBezTo>
                  <a:cubicBezTo>
                    <a:pt x="10319" y="20251"/>
                    <a:pt x="10801" y="22855"/>
                    <a:pt x="11187" y="24977"/>
                  </a:cubicBezTo>
                  <a:cubicBezTo>
                    <a:pt x="11380" y="26037"/>
                    <a:pt x="11540" y="26969"/>
                    <a:pt x="11669" y="27645"/>
                  </a:cubicBezTo>
                  <a:cubicBezTo>
                    <a:pt x="11798" y="28320"/>
                    <a:pt x="11862" y="28737"/>
                    <a:pt x="11862" y="28737"/>
                  </a:cubicBezTo>
                  <a:cubicBezTo>
                    <a:pt x="11862" y="28834"/>
                    <a:pt x="11958" y="28930"/>
                    <a:pt x="12087" y="28930"/>
                  </a:cubicBezTo>
                  <a:cubicBezTo>
                    <a:pt x="12087" y="28930"/>
                    <a:pt x="14048" y="29220"/>
                    <a:pt x="16137" y="29220"/>
                  </a:cubicBezTo>
                  <a:cubicBezTo>
                    <a:pt x="16683" y="29220"/>
                    <a:pt x="17680" y="29155"/>
                    <a:pt x="18869" y="29027"/>
                  </a:cubicBezTo>
                  <a:cubicBezTo>
                    <a:pt x="22469" y="28641"/>
                    <a:pt x="27902" y="27902"/>
                    <a:pt x="27902" y="27902"/>
                  </a:cubicBezTo>
                  <a:cubicBezTo>
                    <a:pt x="27966" y="27902"/>
                    <a:pt x="28030" y="27870"/>
                    <a:pt x="28063" y="27805"/>
                  </a:cubicBezTo>
                  <a:cubicBezTo>
                    <a:pt x="28095" y="27805"/>
                    <a:pt x="28673" y="27098"/>
                    <a:pt x="29059" y="25748"/>
                  </a:cubicBezTo>
                  <a:cubicBezTo>
                    <a:pt x="29413" y="24526"/>
                    <a:pt x="30441" y="23691"/>
                    <a:pt x="31631" y="23691"/>
                  </a:cubicBezTo>
                  <a:cubicBezTo>
                    <a:pt x="32916" y="23691"/>
                    <a:pt x="34138" y="23787"/>
                    <a:pt x="34813" y="23787"/>
                  </a:cubicBezTo>
                  <a:cubicBezTo>
                    <a:pt x="35070" y="23787"/>
                    <a:pt x="35392" y="23723"/>
                    <a:pt x="35745" y="23659"/>
                  </a:cubicBezTo>
                  <a:cubicBezTo>
                    <a:pt x="36099" y="23594"/>
                    <a:pt x="36484" y="23530"/>
                    <a:pt x="36774" y="23530"/>
                  </a:cubicBezTo>
                  <a:cubicBezTo>
                    <a:pt x="37095" y="23530"/>
                    <a:pt x="37320" y="23594"/>
                    <a:pt x="37417" y="23723"/>
                  </a:cubicBezTo>
                  <a:cubicBezTo>
                    <a:pt x="37481" y="23755"/>
                    <a:pt x="37513" y="23851"/>
                    <a:pt x="37513" y="23980"/>
                  </a:cubicBezTo>
                  <a:cubicBezTo>
                    <a:pt x="37513" y="24237"/>
                    <a:pt x="37352" y="24687"/>
                    <a:pt x="37127" y="25073"/>
                  </a:cubicBezTo>
                  <a:cubicBezTo>
                    <a:pt x="36934" y="25427"/>
                    <a:pt x="36645" y="25812"/>
                    <a:pt x="36484" y="25941"/>
                  </a:cubicBezTo>
                  <a:cubicBezTo>
                    <a:pt x="36324" y="26134"/>
                    <a:pt x="36195" y="26359"/>
                    <a:pt x="36034" y="26680"/>
                  </a:cubicBezTo>
                  <a:cubicBezTo>
                    <a:pt x="35777" y="27130"/>
                    <a:pt x="35456" y="27709"/>
                    <a:pt x="35070" y="28191"/>
                  </a:cubicBezTo>
                  <a:cubicBezTo>
                    <a:pt x="34684" y="28705"/>
                    <a:pt x="34202" y="29123"/>
                    <a:pt x="33688" y="29252"/>
                  </a:cubicBezTo>
                  <a:cubicBezTo>
                    <a:pt x="32884" y="29509"/>
                    <a:pt x="30570" y="30312"/>
                    <a:pt x="27998" y="31116"/>
                  </a:cubicBezTo>
                  <a:cubicBezTo>
                    <a:pt x="25459" y="31952"/>
                    <a:pt x="22630" y="32788"/>
                    <a:pt x="20894" y="33109"/>
                  </a:cubicBezTo>
                  <a:cubicBezTo>
                    <a:pt x="18066" y="33623"/>
                    <a:pt x="11187" y="34491"/>
                    <a:pt x="8165" y="34491"/>
                  </a:cubicBezTo>
                  <a:cubicBezTo>
                    <a:pt x="7779" y="34491"/>
                    <a:pt x="7458" y="34491"/>
                    <a:pt x="7233" y="34459"/>
                  </a:cubicBezTo>
                  <a:cubicBezTo>
                    <a:pt x="7104" y="34459"/>
                    <a:pt x="7008" y="34427"/>
                    <a:pt x="6944" y="34395"/>
                  </a:cubicBezTo>
                  <a:lnTo>
                    <a:pt x="6879" y="34395"/>
                  </a:lnTo>
                  <a:lnTo>
                    <a:pt x="6847" y="34363"/>
                  </a:lnTo>
                  <a:cubicBezTo>
                    <a:pt x="6847" y="34363"/>
                    <a:pt x="6783" y="34298"/>
                    <a:pt x="6719" y="34202"/>
                  </a:cubicBezTo>
                  <a:cubicBezTo>
                    <a:pt x="6494" y="33848"/>
                    <a:pt x="6140" y="32948"/>
                    <a:pt x="5787" y="31791"/>
                  </a:cubicBezTo>
                  <a:cubicBezTo>
                    <a:pt x="4629" y="28384"/>
                    <a:pt x="3119" y="22630"/>
                    <a:pt x="2733" y="20476"/>
                  </a:cubicBezTo>
                  <a:cubicBezTo>
                    <a:pt x="2476" y="19126"/>
                    <a:pt x="1929" y="16330"/>
                    <a:pt x="1447" y="13404"/>
                  </a:cubicBezTo>
                  <a:cubicBezTo>
                    <a:pt x="965" y="10479"/>
                    <a:pt x="547" y="7426"/>
                    <a:pt x="547" y="5497"/>
                  </a:cubicBezTo>
                  <a:cubicBezTo>
                    <a:pt x="547" y="4950"/>
                    <a:pt x="579" y="4468"/>
                    <a:pt x="643" y="4179"/>
                  </a:cubicBezTo>
                  <a:cubicBezTo>
                    <a:pt x="965" y="2925"/>
                    <a:pt x="1576" y="1993"/>
                    <a:pt x="2058" y="1382"/>
                  </a:cubicBezTo>
                  <a:cubicBezTo>
                    <a:pt x="2315" y="1061"/>
                    <a:pt x="2540" y="836"/>
                    <a:pt x="2733" y="707"/>
                  </a:cubicBezTo>
                  <a:cubicBezTo>
                    <a:pt x="2797" y="643"/>
                    <a:pt x="2861" y="579"/>
                    <a:pt x="2926" y="547"/>
                  </a:cubicBezTo>
                  <a:lnTo>
                    <a:pt x="2958" y="515"/>
                  </a:lnTo>
                  <a:lnTo>
                    <a:pt x="2990" y="482"/>
                  </a:lnTo>
                  <a:cubicBezTo>
                    <a:pt x="3119" y="418"/>
                    <a:pt x="3151" y="225"/>
                    <a:pt x="3054" y="129"/>
                  </a:cubicBezTo>
                  <a:cubicBezTo>
                    <a:pt x="2990" y="43"/>
                    <a:pt x="2897" y="0"/>
                    <a:pt x="28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68" name="Google Shape;2068;p52"/>
            <p:cNvSpPr/>
            <p:nvPr/>
          </p:nvSpPr>
          <p:spPr>
            <a:xfrm>
              <a:off x="3009575" y="2539650"/>
              <a:ext cx="274875" cy="206550"/>
            </a:xfrm>
            <a:custGeom>
              <a:avLst/>
              <a:gdLst/>
              <a:ahLst/>
              <a:cxnLst/>
              <a:rect l="l" t="t" r="r" b="b"/>
              <a:pathLst>
                <a:path w="10995" h="8262" extrusionOk="0">
                  <a:moveTo>
                    <a:pt x="9590" y="1"/>
                  </a:moveTo>
                  <a:cubicBezTo>
                    <a:pt x="8905" y="1"/>
                    <a:pt x="8048" y="258"/>
                    <a:pt x="7619" y="258"/>
                  </a:cubicBezTo>
                  <a:cubicBezTo>
                    <a:pt x="6944" y="258"/>
                    <a:pt x="5722" y="162"/>
                    <a:pt x="4437" y="162"/>
                  </a:cubicBezTo>
                  <a:cubicBezTo>
                    <a:pt x="3119" y="162"/>
                    <a:pt x="1994" y="1094"/>
                    <a:pt x="1608" y="2412"/>
                  </a:cubicBezTo>
                  <a:cubicBezTo>
                    <a:pt x="1222" y="3730"/>
                    <a:pt x="676" y="4373"/>
                    <a:pt x="676" y="4373"/>
                  </a:cubicBezTo>
                  <a:cubicBezTo>
                    <a:pt x="676" y="4373"/>
                    <a:pt x="419" y="4405"/>
                    <a:pt x="1" y="4469"/>
                  </a:cubicBezTo>
                  <a:cubicBezTo>
                    <a:pt x="226" y="4983"/>
                    <a:pt x="451" y="5594"/>
                    <a:pt x="483" y="6237"/>
                  </a:cubicBezTo>
                  <a:cubicBezTo>
                    <a:pt x="515" y="6944"/>
                    <a:pt x="451" y="7651"/>
                    <a:pt x="354" y="8262"/>
                  </a:cubicBezTo>
                  <a:cubicBezTo>
                    <a:pt x="3151" y="7394"/>
                    <a:pt x="5722" y="6494"/>
                    <a:pt x="6590" y="6237"/>
                  </a:cubicBezTo>
                  <a:cubicBezTo>
                    <a:pt x="8165" y="5787"/>
                    <a:pt x="9033" y="3344"/>
                    <a:pt x="9483" y="2862"/>
                  </a:cubicBezTo>
                  <a:cubicBezTo>
                    <a:pt x="9965" y="2412"/>
                    <a:pt x="10994" y="804"/>
                    <a:pt x="10415" y="258"/>
                  </a:cubicBezTo>
                  <a:cubicBezTo>
                    <a:pt x="10233" y="65"/>
                    <a:pt x="9933" y="1"/>
                    <a:pt x="9590" y="1"/>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69" name="Google Shape;2069;p52"/>
            <p:cNvSpPr/>
            <p:nvPr/>
          </p:nvSpPr>
          <p:spPr>
            <a:xfrm>
              <a:off x="3002350" y="2533225"/>
              <a:ext cx="278875" cy="219750"/>
            </a:xfrm>
            <a:custGeom>
              <a:avLst/>
              <a:gdLst/>
              <a:ahLst/>
              <a:cxnLst/>
              <a:rect l="l" t="t" r="r" b="b"/>
              <a:pathLst>
                <a:path w="11155" h="8790" extrusionOk="0">
                  <a:moveTo>
                    <a:pt x="9869" y="515"/>
                  </a:moveTo>
                  <a:cubicBezTo>
                    <a:pt x="10190" y="515"/>
                    <a:pt x="10415" y="579"/>
                    <a:pt x="10512" y="708"/>
                  </a:cubicBezTo>
                  <a:cubicBezTo>
                    <a:pt x="10576" y="740"/>
                    <a:pt x="10608" y="836"/>
                    <a:pt x="10608" y="965"/>
                  </a:cubicBezTo>
                  <a:cubicBezTo>
                    <a:pt x="10608" y="1222"/>
                    <a:pt x="10447" y="1672"/>
                    <a:pt x="10222" y="2058"/>
                  </a:cubicBezTo>
                  <a:cubicBezTo>
                    <a:pt x="10029" y="2412"/>
                    <a:pt x="9740" y="2797"/>
                    <a:pt x="9579" y="2926"/>
                  </a:cubicBezTo>
                  <a:cubicBezTo>
                    <a:pt x="9419" y="3119"/>
                    <a:pt x="9290" y="3344"/>
                    <a:pt x="9129" y="3665"/>
                  </a:cubicBezTo>
                  <a:cubicBezTo>
                    <a:pt x="8872" y="4115"/>
                    <a:pt x="8551" y="4694"/>
                    <a:pt x="8165" y="5176"/>
                  </a:cubicBezTo>
                  <a:cubicBezTo>
                    <a:pt x="7779" y="5690"/>
                    <a:pt x="7297" y="6108"/>
                    <a:pt x="6783" y="6237"/>
                  </a:cubicBezTo>
                  <a:cubicBezTo>
                    <a:pt x="5958" y="6481"/>
                    <a:pt x="3592" y="7307"/>
                    <a:pt x="984" y="8134"/>
                  </a:cubicBezTo>
                  <a:lnTo>
                    <a:pt x="984" y="8134"/>
                  </a:lnTo>
                  <a:cubicBezTo>
                    <a:pt x="1027" y="7751"/>
                    <a:pt x="1061" y="7331"/>
                    <a:pt x="1061" y="6912"/>
                  </a:cubicBezTo>
                  <a:cubicBezTo>
                    <a:pt x="1061" y="6783"/>
                    <a:pt x="1061" y="6622"/>
                    <a:pt x="1029" y="6494"/>
                  </a:cubicBezTo>
                  <a:cubicBezTo>
                    <a:pt x="1003" y="5926"/>
                    <a:pt x="853" y="5400"/>
                    <a:pt x="662" y="4932"/>
                  </a:cubicBezTo>
                  <a:lnTo>
                    <a:pt x="662" y="4932"/>
                  </a:lnTo>
                  <a:cubicBezTo>
                    <a:pt x="875" y="4902"/>
                    <a:pt x="997" y="4887"/>
                    <a:pt x="997" y="4887"/>
                  </a:cubicBezTo>
                  <a:cubicBezTo>
                    <a:pt x="1061" y="4887"/>
                    <a:pt x="1125" y="4855"/>
                    <a:pt x="1158" y="4790"/>
                  </a:cubicBezTo>
                  <a:cubicBezTo>
                    <a:pt x="1190" y="4790"/>
                    <a:pt x="1768" y="4083"/>
                    <a:pt x="2154" y="2733"/>
                  </a:cubicBezTo>
                  <a:cubicBezTo>
                    <a:pt x="2508" y="1511"/>
                    <a:pt x="3536" y="676"/>
                    <a:pt x="4726" y="676"/>
                  </a:cubicBezTo>
                  <a:cubicBezTo>
                    <a:pt x="6011" y="676"/>
                    <a:pt x="7233" y="772"/>
                    <a:pt x="7908" y="772"/>
                  </a:cubicBezTo>
                  <a:cubicBezTo>
                    <a:pt x="8165" y="772"/>
                    <a:pt x="8487" y="708"/>
                    <a:pt x="8840" y="644"/>
                  </a:cubicBezTo>
                  <a:cubicBezTo>
                    <a:pt x="9194" y="579"/>
                    <a:pt x="9579" y="515"/>
                    <a:pt x="9869" y="515"/>
                  </a:cubicBezTo>
                  <a:close/>
                  <a:moveTo>
                    <a:pt x="9869" y="1"/>
                  </a:moveTo>
                  <a:cubicBezTo>
                    <a:pt x="9515" y="1"/>
                    <a:pt x="9097" y="65"/>
                    <a:pt x="8744" y="129"/>
                  </a:cubicBezTo>
                  <a:cubicBezTo>
                    <a:pt x="8390" y="194"/>
                    <a:pt x="8069" y="226"/>
                    <a:pt x="7908" y="226"/>
                  </a:cubicBezTo>
                  <a:cubicBezTo>
                    <a:pt x="7265" y="226"/>
                    <a:pt x="6044" y="129"/>
                    <a:pt x="4726" y="129"/>
                  </a:cubicBezTo>
                  <a:cubicBezTo>
                    <a:pt x="3279" y="129"/>
                    <a:pt x="2058" y="1158"/>
                    <a:pt x="1640" y="2572"/>
                  </a:cubicBezTo>
                  <a:cubicBezTo>
                    <a:pt x="1447" y="3215"/>
                    <a:pt x="1222" y="3697"/>
                    <a:pt x="1061" y="4019"/>
                  </a:cubicBezTo>
                  <a:cubicBezTo>
                    <a:pt x="965" y="4147"/>
                    <a:pt x="900" y="4276"/>
                    <a:pt x="836" y="4340"/>
                  </a:cubicBezTo>
                  <a:lnTo>
                    <a:pt x="803" y="4389"/>
                  </a:lnTo>
                  <a:lnTo>
                    <a:pt x="803" y="4389"/>
                  </a:lnTo>
                  <a:cubicBezTo>
                    <a:pt x="688" y="4405"/>
                    <a:pt x="500" y="4432"/>
                    <a:pt x="258" y="4469"/>
                  </a:cubicBezTo>
                  <a:cubicBezTo>
                    <a:pt x="161" y="4469"/>
                    <a:pt x="97" y="4533"/>
                    <a:pt x="65" y="4597"/>
                  </a:cubicBezTo>
                  <a:cubicBezTo>
                    <a:pt x="0" y="4662"/>
                    <a:pt x="0" y="4758"/>
                    <a:pt x="33" y="4822"/>
                  </a:cubicBezTo>
                  <a:cubicBezTo>
                    <a:pt x="258" y="5337"/>
                    <a:pt x="483" y="5915"/>
                    <a:pt x="515" y="6526"/>
                  </a:cubicBezTo>
                  <a:cubicBezTo>
                    <a:pt x="515" y="6655"/>
                    <a:pt x="515" y="6783"/>
                    <a:pt x="515" y="6912"/>
                  </a:cubicBezTo>
                  <a:cubicBezTo>
                    <a:pt x="515" y="7458"/>
                    <a:pt x="450" y="8005"/>
                    <a:pt x="386" y="8487"/>
                  </a:cubicBezTo>
                  <a:cubicBezTo>
                    <a:pt x="386" y="8583"/>
                    <a:pt x="418" y="8680"/>
                    <a:pt x="483" y="8744"/>
                  </a:cubicBezTo>
                  <a:cubicBezTo>
                    <a:pt x="528" y="8767"/>
                    <a:pt x="590" y="8789"/>
                    <a:pt x="656" y="8789"/>
                  </a:cubicBezTo>
                  <a:cubicBezTo>
                    <a:pt x="683" y="8789"/>
                    <a:pt x="711" y="8786"/>
                    <a:pt x="740" y="8776"/>
                  </a:cubicBezTo>
                  <a:cubicBezTo>
                    <a:pt x="3504" y="7908"/>
                    <a:pt x="6108" y="7008"/>
                    <a:pt x="6944" y="6751"/>
                  </a:cubicBezTo>
                  <a:cubicBezTo>
                    <a:pt x="7844" y="6494"/>
                    <a:pt x="8487" y="5690"/>
                    <a:pt x="8969" y="4951"/>
                  </a:cubicBezTo>
                  <a:cubicBezTo>
                    <a:pt x="9226" y="4597"/>
                    <a:pt x="9419" y="4212"/>
                    <a:pt x="9579" y="3922"/>
                  </a:cubicBezTo>
                  <a:cubicBezTo>
                    <a:pt x="9740" y="3633"/>
                    <a:pt x="9901" y="3376"/>
                    <a:pt x="9965" y="3312"/>
                  </a:cubicBezTo>
                  <a:cubicBezTo>
                    <a:pt x="10190" y="3119"/>
                    <a:pt x="10447" y="2733"/>
                    <a:pt x="10704" y="2315"/>
                  </a:cubicBezTo>
                  <a:cubicBezTo>
                    <a:pt x="10929" y="1865"/>
                    <a:pt x="11155" y="1415"/>
                    <a:pt x="11155" y="965"/>
                  </a:cubicBezTo>
                  <a:cubicBezTo>
                    <a:pt x="11155" y="740"/>
                    <a:pt x="11090" y="483"/>
                    <a:pt x="10897" y="322"/>
                  </a:cubicBezTo>
                  <a:cubicBezTo>
                    <a:pt x="10640" y="33"/>
                    <a:pt x="10254" y="1"/>
                    <a:pt x="98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0" name="Google Shape;2070;p52"/>
            <p:cNvSpPr/>
            <p:nvPr/>
          </p:nvSpPr>
          <p:spPr>
            <a:xfrm>
              <a:off x="3041725" y="2911725"/>
              <a:ext cx="238700" cy="81200"/>
            </a:xfrm>
            <a:custGeom>
              <a:avLst/>
              <a:gdLst/>
              <a:ahLst/>
              <a:cxnLst/>
              <a:rect l="l" t="t" r="r" b="b"/>
              <a:pathLst>
                <a:path w="9548" h="3248" extrusionOk="0">
                  <a:moveTo>
                    <a:pt x="1897" y="1"/>
                  </a:moveTo>
                  <a:lnTo>
                    <a:pt x="0" y="3022"/>
                  </a:lnTo>
                  <a:cubicBezTo>
                    <a:pt x="0" y="3022"/>
                    <a:pt x="2411" y="3247"/>
                    <a:pt x="3215" y="3247"/>
                  </a:cubicBezTo>
                  <a:cubicBezTo>
                    <a:pt x="4019" y="3247"/>
                    <a:pt x="9547" y="2637"/>
                    <a:pt x="8744" y="1737"/>
                  </a:cubicBezTo>
                  <a:cubicBezTo>
                    <a:pt x="7940" y="804"/>
                    <a:pt x="1897" y="1"/>
                    <a:pt x="18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1" name="Google Shape;2071;p52"/>
            <p:cNvSpPr/>
            <p:nvPr/>
          </p:nvSpPr>
          <p:spPr>
            <a:xfrm>
              <a:off x="3034500" y="2905300"/>
              <a:ext cx="234675" cy="94050"/>
            </a:xfrm>
            <a:custGeom>
              <a:avLst/>
              <a:gdLst/>
              <a:ahLst/>
              <a:cxnLst/>
              <a:rect l="l" t="t" r="r" b="b"/>
              <a:pathLst>
                <a:path w="9387" h="3762" extrusionOk="0">
                  <a:moveTo>
                    <a:pt x="2318" y="567"/>
                  </a:moveTo>
                  <a:cubicBezTo>
                    <a:pt x="2486" y="586"/>
                    <a:pt x="2755" y="620"/>
                    <a:pt x="3086" y="676"/>
                  </a:cubicBezTo>
                  <a:cubicBezTo>
                    <a:pt x="3954" y="804"/>
                    <a:pt x="5272" y="1029"/>
                    <a:pt x="6429" y="1286"/>
                  </a:cubicBezTo>
                  <a:cubicBezTo>
                    <a:pt x="7040" y="1447"/>
                    <a:pt x="7586" y="1576"/>
                    <a:pt x="8004" y="1736"/>
                  </a:cubicBezTo>
                  <a:cubicBezTo>
                    <a:pt x="8422" y="1897"/>
                    <a:pt x="8743" y="2058"/>
                    <a:pt x="8840" y="2154"/>
                  </a:cubicBezTo>
                  <a:cubicBezTo>
                    <a:pt x="8840" y="2154"/>
                    <a:pt x="8776" y="2219"/>
                    <a:pt x="8615" y="2283"/>
                  </a:cubicBezTo>
                  <a:cubicBezTo>
                    <a:pt x="8390" y="2411"/>
                    <a:pt x="7972" y="2572"/>
                    <a:pt x="7490" y="2669"/>
                  </a:cubicBezTo>
                  <a:cubicBezTo>
                    <a:pt x="6750" y="2829"/>
                    <a:pt x="5850" y="2990"/>
                    <a:pt x="5111" y="3086"/>
                  </a:cubicBezTo>
                  <a:cubicBezTo>
                    <a:pt x="4340" y="3183"/>
                    <a:pt x="3697" y="3215"/>
                    <a:pt x="3504" y="3215"/>
                  </a:cubicBezTo>
                  <a:cubicBezTo>
                    <a:pt x="3118" y="3215"/>
                    <a:pt x="2315" y="3183"/>
                    <a:pt x="1607" y="3119"/>
                  </a:cubicBezTo>
                  <a:cubicBezTo>
                    <a:pt x="1286" y="3104"/>
                    <a:pt x="984" y="3083"/>
                    <a:pt x="751" y="3064"/>
                  </a:cubicBezTo>
                  <a:lnTo>
                    <a:pt x="751" y="3064"/>
                  </a:lnTo>
                  <a:lnTo>
                    <a:pt x="2318" y="567"/>
                  </a:lnTo>
                  <a:close/>
                  <a:moveTo>
                    <a:pt x="2218" y="1"/>
                  </a:moveTo>
                  <a:cubicBezTo>
                    <a:pt x="2090" y="1"/>
                    <a:pt x="1993" y="33"/>
                    <a:pt x="1929" y="129"/>
                  </a:cubicBezTo>
                  <a:lnTo>
                    <a:pt x="32" y="3151"/>
                  </a:lnTo>
                  <a:cubicBezTo>
                    <a:pt x="0" y="3215"/>
                    <a:pt x="0" y="3311"/>
                    <a:pt x="32" y="3408"/>
                  </a:cubicBezTo>
                  <a:cubicBezTo>
                    <a:pt x="64" y="3504"/>
                    <a:pt x="161" y="3536"/>
                    <a:pt x="257" y="3569"/>
                  </a:cubicBezTo>
                  <a:cubicBezTo>
                    <a:pt x="257" y="3569"/>
                    <a:pt x="2668" y="3762"/>
                    <a:pt x="3504" y="3762"/>
                  </a:cubicBezTo>
                  <a:cubicBezTo>
                    <a:pt x="3697" y="3762"/>
                    <a:pt x="4147" y="3729"/>
                    <a:pt x="4725" y="3665"/>
                  </a:cubicBezTo>
                  <a:cubicBezTo>
                    <a:pt x="5561" y="3569"/>
                    <a:pt x="6686" y="3408"/>
                    <a:pt x="7586" y="3183"/>
                  </a:cubicBezTo>
                  <a:cubicBezTo>
                    <a:pt x="8036" y="3086"/>
                    <a:pt x="8454" y="2958"/>
                    <a:pt x="8776" y="2829"/>
                  </a:cubicBezTo>
                  <a:cubicBezTo>
                    <a:pt x="8936" y="2765"/>
                    <a:pt x="9065" y="2669"/>
                    <a:pt x="9161" y="2572"/>
                  </a:cubicBezTo>
                  <a:cubicBezTo>
                    <a:pt x="9258" y="2476"/>
                    <a:pt x="9386" y="2347"/>
                    <a:pt x="9386" y="2154"/>
                  </a:cubicBezTo>
                  <a:cubicBezTo>
                    <a:pt x="9386" y="2026"/>
                    <a:pt x="9322" y="1897"/>
                    <a:pt x="9226" y="1801"/>
                  </a:cubicBezTo>
                  <a:cubicBezTo>
                    <a:pt x="9065" y="1640"/>
                    <a:pt x="8872" y="1511"/>
                    <a:pt x="8615" y="1415"/>
                  </a:cubicBezTo>
                  <a:cubicBezTo>
                    <a:pt x="7715" y="997"/>
                    <a:pt x="6140" y="676"/>
                    <a:pt x="4758" y="418"/>
                  </a:cubicBezTo>
                  <a:cubicBezTo>
                    <a:pt x="3375" y="161"/>
                    <a:pt x="2218" y="1"/>
                    <a:pt x="2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2" name="Google Shape;2072;p52"/>
            <p:cNvSpPr/>
            <p:nvPr/>
          </p:nvSpPr>
          <p:spPr>
            <a:xfrm>
              <a:off x="2902700" y="2851450"/>
              <a:ext cx="604350" cy="551325"/>
            </a:xfrm>
            <a:custGeom>
              <a:avLst/>
              <a:gdLst/>
              <a:ahLst/>
              <a:cxnLst/>
              <a:rect l="l" t="t" r="r" b="b"/>
              <a:pathLst>
                <a:path w="24174" h="22053" extrusionOk="0">
                  <a:moveTo>
                    <a:pt x="17616" y="1"/>
                  </a:moveTo>
                  <a:lnTo>
                    <a:pt x="0" y="8166"/>
                  </a:lnTo>
                  <a:lnTo>
                    <a:pt x="6847" y="22052"/>
                  </a:lnTo>
                  <a:lnTo>
                    <a:pt x="24173" y="13277"/>
                  </a:lnTo>
                  <a:lnTo>
                    <a:pt x="1761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3" name="Google Shape;2073;p52"/>
            <p:cNvSpPr/>
            <p:nvPr/>
          </p:nvSpPr>
          <p:spPr>
            <a:xfrm>
              <a:off x="2896275" y="2845050"/>
              <a:ext cx="618000" cy="564150"/>
            </a:xfrm>
            <a:custGeom>
              <a:avLst/>
              <a:gdLst/>
              <a:ahLst/>
              <a:cxnLst/>
              <a:rect l="l" t="t" r="r" b="b"/>
              <a:pathLst>
                <a:path w="24720" h="22566" extrusionOk="0">
                  <a:moveTo>
                    <a:pt x="17765" y="623"/>
                  </a:moveTo>
                  <a:lnTo>
                    <a:pt x="24076" y="13436"/>
                  </a:lnTo>
                  <a:lnTo>
                    <a:pt x="7233" y="21954"/>
                  </a:lnTo>
                  <a:lnTo>
                    <a:pt x="643" y="8550"/>
                  </a:lnTo>
                  <a:lnTo>
                    <a:pt x="17765" y="623"/>
                  </a:lnTo>
                  <a:close/>
                  <a:moveTo>
                    <a:pt x="17904" y="1"/>
                  </a:moveTo>
                  <a:cubicBezTo>
                    <a:pt x="17861" y="1"/>
                    <a:pt x="17817" y="12"/>
                    <a:pt x="17776" y="32"/>
                  </a:cubicBezTo>
                  <a:lnTo>
                    <a:pt x="161" y="8164"/>
                  </a:lnTo>
                  <a:cubicBezTo>
                    <a:pt x="97" y="8197"/>
                    <a:pt x="32" y="8261"/>
                    <a:pt x="0" y="8325"/>
                  </a:cubicBezTo>
                  <a:cubicBezTo>
                    <a:pt x="0" y="8389"/>
                    <a:pt x="0" y="8454"/>
                    <a:pt x="32" y="8518"/>
                  </a:cubicBezTo>
                  <a:lnTo>
                    <a:pt x="6879" y="22437"/>
                  </a:lnTo>
                  <a:cubicBezTo>
                    <a:pt x="6911" y="22501"/>
                    <a:pt x="6944" y="22533"/>
                    <a:pt x="7040" y="22565"/>
                  </a:cubicBezTo>
                  <a:cubicBezTo>
                    <a:pt x="7104" y="22565"/>
                    <a:pt x="7169" y="22565"/>
                    <a:pt x="7233" y="22533"/>
                  </a:cubicBezTo>
                  <a:lnTo>
                    <a:pt x="24527" y="13790"/>
                  </a:lnTo>
                  <a:cubicBezTo>
                    <a:pt x="24687" y="13725"/>
                    <a:pt x="24719" y="13565"/>
                    <a:pt x="24655" y="13436"/>
                  </a:cubicBezTo>
                  <a:lnTo>
                    <a:pt x="18130" y="160"/>
                  </a:lnTo>
                  <a:cubicBezTo>
                    <a:pt x="18086" y="51"/>
                    <a:pt x="17997" y="1"/>
                    <a:pt x="179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4" name="Google Shape;2074;p52"/>
            <p:cNvSpPr/>
            <p:nvPr/>
          </p:nvSpPr>
          <p:spPr>
            <a:xfrm>
              <a:off x="3048950" y="2939850"/>
              <a:ext cx="145475" cy="79925"/>
            </a:xfrm>
            <a:custGeom>
              <a:avLst/>
              <a:gdLst/>
              <a:ahLst/>
              <a:cxnLst/>
              <a:rect l="l" t="t" r="r" b="b"/>
              <a:pathLst>
                <a:path w="5819" h="3197" extrusionOk="0">
                  <a:moveTo>
                    <a:pt x="3119" y="1"/>
                  </a:moveTo>
                  <a:lnTo>
                    <a:pt x="1" y="1094"/>
                  </a:lnTo>
                  <a:cubicBezTo>
                    <a:pt x="1" y="1094"/>
                    <a:pt x="2122" y="1094"/>
                    <a:pt x="2604" y="1415"/>
                  </a:cubicBezTo>
                  <a:cubicBezTo>
                    <a:pt x="3061" y="1672"/>
                    <a:pt x="4786" y="3197"/>
                    <a:pt x="5369" y="3197"/>
                  </a:cubicBezTo>
                  <a:cubicBezTo>
                    <a:pt x="5442" y="3197"/>
                    <a:pt x="5497" y="3173"/>
                    <a:pt x="5530" y="3119"/>
                  </a:cubicBezTo>
                  <a:cubicBezTo>
                    <a:pt x="5819" y="2605"/>
                    <a:pt x="4630" y="1415"/>
                    <a:pt x="4115" y="901"/>
                  </a:cubicBezTo>
                  <a:cubicBezTo>
                    <a:pt x="3633" y="387"/>
                    <a:pt x="3119" y="1"/>
                    <a:pt x="31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5" name="Google Shape;2075;p52"/>
            <p:cNvSpPr/>
            <p:nvPr/>
          </p:nvSpPr>
          <p:spPr>
            <a:xfrm>
              <a:off x="3042525" y="2932825"/>
              <a:ext cx="152725" cy="93850"/>
            </a:xfrm>
            <a:custGeom>
              <a:avLst/>
              <a:gdLst/>
              <a:ahLst/>
              <a:cxnLst/>
              <a:rect l="l" t="t" r="r" b="b"/>
              <a:pathLst>
                <a:path w="6109" h="3754" extrusionOk="0">
                  <a:moveTo>
                    <a:pt x="3389" y="1"/>
                  </a:moveTo>
                  <a:cubicBezTo>
                    <a:pt x="3303" y="1"/>
                    <a:pt x="3209" y="43"/>
                    <a:pt x="3151" y="121"/>
                  </a:cubicBezTo>
                  <a:cubicBezTo>
                    <a:pt x="3086" y="218"/>
                    <a:pt x="3086" y="378"/>
                    <a:pt x="3215" y="475"/>
                  </a:cubicBezTo>
                  <a:cubicBezTo>
                    <a:pt x="3215" y="475"/>
                    <a:pt x="3247" y="507"/>
                    <a:pt x="3279" y="539"/>
                  </a:cubicBezTo>
                  <a:cubicBezTo>
                    <a:pt x="3440" y="700"/>
                    <a:pt x="3826" y="989"/>
                    <a:pt x="4179" y="1375"/>
                  </a:cubicBezTo>
                  <a:cubicBezTo>
                    <a:pt x="4404" y="1600"/>
                    <a:pt x="4758" y="1953"/>
                    <a:pt x="5079" y="2307"/>
                  </a:cubicBezTo>
                  <a:cubicBezTo>
                    <a:pt x="5208" y="2500"/>
                    <a:pt x="5337" y="2693"/>
                    <a:pt x="5433" y="2853"/>
                  </a:cubicBezTo>
                  <a:cubicBezTo>
                    <a:pt x="5528" y="3012"/>
                    <a:pt x="5561" y="3139"/>
                    <a:pt x="5562" y="3204"/>
                  </a:cubicBezTo>
                  <a:lnTo>
                    <a:pt x="5562" y="3204"/>
                  </a:lnTo>
                  <a:cubicBezTo>
                    <a:pt x="5528" y="3200"/>
                    <a:pt x="5485" y="3192"/>
                    <a:pt x="5433" y="3175"/>
                  </a:cubicBezTo>
                  <a:cubicBezTo>
                    <a:pt x="5144" y="3046"/>
                    <a:pt x="4629" y="2661"/>
                    <a:pt x="4147" y="2307"/>
                  </a:cubicBezTo>
                  <a:cubicBezTo>
                    <a:pt x="3890" y="2114"/>
                    <a:pt x="3665" y="1953"/>
                    <a:pt x="3472" y="1793"/>
                  </a:cubicBezTo>
                  <a:cubicBezTo>
                    <a:pt x="3279" y="1632"/>
                    <a:pt x="3119" y="1535"/>
                    <a:pt x="3022" y="1439"/>
                  </a:cubicBezTo>
                  <a:cubicBezTo>
                    <a:pt x="2829" y="1343"/>
                    <a:pt x="2572" y="1278"/>
                    <a:pt x="2283" y="1246"/>
                  </a:cubicBezTo>
                  <a:cubicBezTo>
                    <a:pt x="1447" y="1118"/>
                    <a:pt x="258" y="1118"/>
                    <a:pt x="258" y="1118"/>
                  </a:cubicBezTo>
                  <a:cubicBezTo>
                    <a:pt x="97" y="1118"/>
                    <a:pt x="1" y="1246"/>
                    <a:pt x="1" y="1375"/>
                  </a:cubicBezTo>
                  <a:cubicBezTo>
                    <a:pt x="1" y="1535"/>
                    <a:pt x="97" y="1664"/>
                    <a:pt x="258" y="1664"/>
                  </a:cubicBezTo>
                  <a:lnTo>
                    <a:pt x="579" y="1664"/>
                  </a:lnTo>
                  <a:cubicBezTo>
                    <a:pt x="901" y="1664"/>
                    <a:pt x="1351" y="1664"/>
                    <a:pt x="1801" y="1728"/>
                  </a:cubicBezTo>
                  <a:cubicBezTo>
                    <a:pt x="2026" y="1728"/>
                    <a:pt x="2219" y="1760"/>
                    <a:pt x="2379" y="1793"/>
                  </a:cubicBezTo>
                  <a:cubicBezTo>
                    <a:pt x="2572" y="1825"/>
                    <a:pt x="2701" y="1889"/>
                    <a:pt x="2733" y="1921"/>
                  </a:cubicBezTo>
                  <a:cubicBezTo>
                    <a:pt x="2829" y="1953"/>
                    <a:pt x="3022" y="2114"/>
                    <a:pt x="3247" y="2275"/>
                  </a:cubicBezTo>
                  <a:cubicBezTo>
                    <a:pt x="3601" y="2564"/>
                    <a:pt x="4019" y="2918"/>
                    <a:pt x="4437" y="3207"/>
                  </a:cubicBezTo>
                  <a:cubicBezTo>
                    <a:pt x="4662" y="3336"/>
                    <a:pt x="4854" y="3464"/>
                    <a:pt x="5047" y="3561"/>
                  </a:cubicBezTo>
                  <a:cubicBezTo>
                    <a:pt x="5240" y="3657"/>
                    <a:pt x="5433" y="3753"/>
                    <a:pt x="5626" y="3753"/>
                  </a:cubicBezTo>
                  <a:cubicBezTo>
                    <a:pt x="5690" y="3753"/>
                    <a:pt x="5754" y="3721"/>
                    <a:pt x="5819" y="3689"/>
                  </a:cubicBezTo>
                  <a:cubicBezTo>
                    <a:pt x="5915" y="3657"/>
                    <a:pt x="5979" y="3593"/>
                    <a:pt x="6012" y="3528"/>
                  </a:cubicBezTo>
                  <a:cubicBezTo>
                    <a:pt x="6076" y="3432"/>
                    <a:pt x="6108" y="3303"/>
                    <a:pt x="6108" y="3207"/>
                  </a:cubicBezTo>
                  <a:cubicBezTo>
                    <a:pt x="6108" y="2982"/>
                    <a:pt x="6012" y="2789"/>
                    <a:pt x="5915" y="2596"/>
                  </a:cubicBezTo>
                  <a:cubicBezTo>
                    <a:pt x="5562" y="1985"/>
                    <a:pt x="4919" y="1343"/>
                    <a:pt x="4565" y="989"/>
                  </a:cubicBezTo>
                  <a:cubicBezTo>
                    <a:pt x="4051" y="475"/>
                    <a:pt x="3537" y="57"/>
                    <a:pt x="3537" y="57"/>
                  </a:cubicBezTo>
                  <a:cubicBezTo>
                    <a:pt x="3498" y="19"/>
                    <a:pt x="3445" y="1"/>
                    <a:pt x="33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6" name="Google Shape;2076;p52"/>
            <p:cNvSpPr/>
            <p:nvPr/>
          </p:nvSpPr>
          <p:spPr>
            <a:xfrm>
              <a:off x="2426975" y="2793600"/>
              <a:ext cx="662175" cy="222625"/>
            </a:xfrm>
            <a:custGeom>
              <a:avLst/>
              <a:gdLst/>
              <a:ahLst/>
              <a:cxnLst/>
              <a:rect l="l" t="t" r="r" b="b"/>
              <a:pathLst>
                <a:path w="26487" h="8905" extrusionOk="0">
                  <a:moveTo>
                    <a:pt x="8325" y="1"/>
                  </a:moveTo>
                  <a:cubicBezTo>
                    <a:pt x="0" y="386"/>
                    <a:pt x="4532" y="6622"/>
                    <a:pt x="4532" y="6622"/>
                  </a:cubicBezTo>
                  <a:lnTo>
                    <a:pt x="23626" y="8905"/>
                  </a:lnTo>
                  <a:lnTo>
                    <a:pt x="26487" y="4726"/>
                  </a:lnTo>
                  <a:lnTo>
                    <a:pt x="832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7" name="Google Shape;2077;p52"/>
            <p:cNvSpPr/>
            <p:nvPr/>
          </p:nvSpPr>
          <p:spPr>
            <a:xfrm>
              <a:off x="2503300" y="2787175"/>
              <a:ext cx="592300" cy="235475"/>
            </a:xfrm>
            <a:custGeom>
              <a:avLst/>
              <a:gdLst/>
              <a:ahLst/>
              <a:cxnLst/>
              <a:rect l="l" t="t" r="r" b="b"/>
              <a:pathLst>
                <a:path w="23692" h="9419" extrusionOk="0">
                  <a:moveTo>
                    <a:pt x="5272" y="531"/>
                  </a:moveTo>
                  <a:lnTo>
                    <a:pt x="22984" y="5143"/>
                  </a:lnTo>
                  <a:lnTo>
                    <a:pt x="20445" y="8872"/>
                  </a:lnTo>
                  <a:lnTo>
                    <a:pt x="1653" y="6639"/>
                  </a:lnTo>
                  <a:lnTo>
                    <a:pt x="1653" y="6639"/>
                  </a:lnTo>
                  <a:cubicBezTo>
                    <a:pt x="1541" y="6464"/>
                    <a:pt x="1301" y="6073"/>
                    <a:pt x="1062" y="5594"/>
                  </a:cubicBezTo>
                  <a:cubicBezTo>
                    <a:pt x="772" y="4983"/>
                    <a:pt x="515" y="4243"/>
                    <a:pt x="515" y="3504"/>
                  </a:cubicBezTo>
                  <a:cubicBezTo>
                    <a:pt x="547" y="2797"/>
                    <a:pt x="740" y="2122"/>
                    <a:pt x="1447" y="1575"/>
                  </a:cubicBezTo>
                  <a:cubicBezTo>
                    <a:pt x="2122" y="1029"/>
                    <a:pt x="3344" y="611"/>
                    <a:pt x="5272" y="547"/>
                  </a:cubicBezTo>
                  <a:lnTo>
                    <a:pt x="5272" y="531"/>
                  </a:lnTo>
                  <a:close/>
                  <a:moveTo>
                    <a:pt x="5272" y="0"/>
                  </a:moveTo>
                  <a:cubicBezTo>
                    <a:pt x="3247" y="97"/>
                    <a:pt x="1929" y="515"/>
                    <a:pt x="1094" y="1158"/>
                  </a:cubicBezTo>
                  <a:cubicBezTo>
                    <a:pt x="290" y="1800"/>
                    <a:pt x="1" y="2668"/>
                    <a:pt x="1" y="3504"/>
                  </a:cubicBezTo>
                  <a:cubicBezTo>
                    <a:pt x="1" y="4404"/>
                    <a:pt x="322" y="5272"/>
                    <a:pt x="644" y="5947"/>
                  </a:cubicBezTo>
                  <a:cubicBezTo>
                    <a:pt x="965" y="6590"/>
                    <a:pt x="1287" y="7040"/>
                    <a:pt x="1287" y="7040"/>
                  </a:cubicBezTo>
                  <a:cubicBezTo>
                    <a:pt x="1319" y="7104"/>
                    <a:pt x="1383" y="7136"/>
                    <a:pt x="1447" y="7136"/>
                  </a:cubicBezTo>
                  <a:lnTo>
                    <a:pt x="20541" y="9419"/>
                  </a:lnTo>
                  <a:cubicBezTo>
                    <a:pt x="20637" y="9419"/>
                    <a:pt x="20734" y="9387"/>
                    <a:pt x="20798" y="9290"/>
                  </a:cubicBezTo>
                  <a:lnTo>
                    <a:pt x="23627" y="5143"/>
                  </a:lnTo>
                  <a:cubicBezTo>
                    <a:pt x="23691" y="5079"/>
                    <a:pt x="23691" y="4983"/>
                    <a:pt x="23659" y="4886"/>
                  </a:cubicBezTo>
                  <a:cubicBezTo>
                    <a:pt x="23627" y="4822"/>
                    <a:pt x="23563" y="4758"/>
                    <a:pt x="23498" y="4726"/>
                  </a:cubicBezTo>
                  <a:lnTo>
                    <a:pt x="533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8" name="Google Shape;2078;p52"/>
            <p:cNvSpPr/>
            <p:nvPr/>
          </p:nvSpPr>
          <p:spPr>
            <a:xfrm>
              <a:off x="1989800" y="2788450"/>
              <a:ext cx="709600" cy="1210775"/>
            </a:xfrm>
            <a:custGeom>
              <a:avLst/>
              <a:gdLst/>
              <a:ahLst/>
              <a:cxnLst/>
              <a:rect l="l" t="t" r="r" b="b"/>
              <a:pathLst>
                <a:path w="28384" h="48431" extrusionOk="0">
                  <a:moveTo>
                    <a:pt x="15726" y="0"/>
                  </a:moveTo>
                  <a:cubicBezTo>
                    <a:pt x="14816" y="0"/>
                    <a:pt x="13906" y="302"/>
                    <a:pt x="12987" y="1010"/>
                  </a:cubicBezTo>
                  <a:cubicBezTo>
                    <a:pt x="12987" y="1010"/>
                    <a:pt x="8551" y="4771"/>
                    <a:pt x="7072" y="9303"/>
                  </a:cubicBezTo>
                  <a:cubicBezTo>
                    <a:pt x="5626" y="13868"/>
                    <a:pt x="4661" y="22965"/>
                    <a:pt x="4661" y="22965"/>
                  </a:cubicBezTo>
                  <a:cubicBezTo>
                    <a:pt x="4661" y="22965"/>
                    <a:pt x="0" y="29683"/>
                    <a:pt x="0" y="30358"/>
                  </a:cubicBezTo>
                  <a:cubicBezTo>
                    <a:pt x="0" y="30572"/>
                    <a:pt x="429" y="30644"/>
                    <a:pt x="1001" y="30644"/>
                  </a:cubicBezTo>
                  <a:cubicBezTo>
                    <a:pt x="2143" y="30644"/>
                    <a:pt x="3858" y="30358"/>
                    <a:pt x="3858" y="30358"/>
                  </a:cubicBezTo>
                  <a:lnTo>
                    <a:pt x="3858" y="30358"/>
                  </a:lnTo>
                  <a:lnTo>
                    <a:pt x="129" y="36787"/>
                  </a:lnTo>
                  <a:cubicBezTo>
                    <a:pt x="129" y="36787"/>
                    <a:pt x="129" y="42123"/>
                    <a:pt x="3054" y="44952"/>
                  </a:cubicBezTo>
                  <a:cubicBezTo>
                    <a:pt x="5520" y="47284"/>
                    <a:pt x="8813" y="48431"/>
                    <a:pt x="11703" y="48431"/>
                  </a:cubicBezTo>
                  <a:cubicBezTo>
                    <a:pt x="12279" y="48431"/>
                    <a:pt x="12839" y="48385"/>
                    <a:pt x="13373" y="48295"/>
                  </a:cubicBezTo>
                  <a:cubicBezTo>
                    <a:pt x="16587" y="47748"/>
                    <a:pt x="22502" y="40516"/>
                    <a:pt x="23144" y="40130"/>
                  </a:cubicBezTo>
                  <a:cubicBezTo>
                    <a:pt x="23819" y="39712"/>
                    <a:pt x="21537" y="33573"/>
                    <a:pt x="21023" y="31290"/>
                  </a:cubicBezTo>
                  <a:cubicBezTo>
                    <a:pt x="20476" y="29008"/>
                    <a:pt x="21537" y="27401"/>
                    <a:pt x="22212" y="26983"/>
                  </a:cubicBezTo>
                  <a:cubicBezTo>
                    <a:pt x="22887" y="26597"/>
                    <a:pt x="26777" y="24186"/>
                    <a:pt x="27580" y="22451"/>
                  </a:cubicBezTo>
                  <a:cubicBezTo>
                    <a:pt x="28384" y="20715"/>
                    <a:pt x="28255" y="17757"/>
                    <a:pt x="27966" y="15475"/>
                  </a:cubicBezTo>
                  <a:cubicBezTo>
                    <a:pt x="27709" y="13193"/>
                    <a:pt x="24366" y="5285"/>
                    <a:pt x="21409" y="2875"/>
                  </a:cubicBezTo>
                  <a:cubicBezTo>
                    <a:pt x="19445" y="1256"/>
                    <a:pt x="17584" y="0"/>
                    <a:pt x="157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9" name="Google Shape;2079;p52"/>
            <p:cNvSpPr/>
            <p:nvPr/>
          </p:nvSpPr>
          <p:spPr>
            <a:xfrm>
              <a:off x="1982575" y="2781550"/>
              <a:ext cx="718450" cy="1223925"/>
            </a:xfrm>
            <a:custGeom>
              <a:avLst/>
              <a:gdLst/>
              <a:ahLst/>
              <a:cxnLst/>
              <a:rect l="l" t="t" r="r" b="b"/>
              <a:pathLst>
                <a:path w="28738" h="48957" extrusionOk="0">
                  <a:moveTo>
                    <a:pt x="16008" y="547"/>
                  </a:moveTo>
                  <a:cubicBezTo>
                    <a:pt x="16876" y="547"/>
                    <a:pt x="17744" y="836"/>
                    <a:pt x="18676" y="1350"/>
                  </a:cubicBezTo>
                  <a:cubicBezTo>
                    <a:pt x="19608" y="1865"/>
                    <a:pt x="20540" y="2572"/>
                    <a:pt x="21537" y="3376"/>
                  </a:cubicBezTo>
                  <a:cubicBezTo>
                    <a:pt x="22951" y="4501"/>
                    <a:pt x="24526" y="7072"/>
                    <a:pt x="25748" y="9612"/>
                  </a:cubicBezTo>
                  <a:cubicBezTo>
                    <a:pt x="26359" y="10897"/>
                    <a:pt x="26905" y="12151"/>
                    <a:pt x="27291" y="13244"/>
                  </a:cubicBezTo>
                  <a:cubicBezTo>
                    <a:pt x="27676" y="14337"/>
                    <a:pt x="27934" y="15269"/>
                    <a:pt x="27998" y="15783"/>
                  </a:cubicBezTo>
                  <a:cubicBezTo>
                    <a:pt x="28127" y="16780"/>
                    <a:pt x="28191" y="17873"/>
                    <a:pt x="28191" y="18933"/>
                  </a:cubicBezTo>
                  <a:cubicBezTo>
                    <a:pt x="28223" y="20348"/>
                    <a:pt x="28062" y="21698"/>
                    <a:pt x="27612" y="22598"/>
                  </a:cubicBezTo>
                  <a:cubicBezTo>
                    <a:pt x="27451" y="22984"/>
                    <a:pt x="27066" y="23466"/>
                    <a:pt x="26584" y="23916"/>
                  </a:cubicBezTo>
                  <a:cubicBezTo>
                    <a:pt x="25169" y="25298"/>
                    <a:pt x="22855" y="26745"/>
                    <a:pt x="22373" y="27034"/>
                  </a:cubicBezTo>
                  <a:cubicBezTo>
                    <a:pt x="22051" y="27227"/>
                    <a:pt x="21665" y="27645"/>
                    <a:pt x="21376" y="28191"/>
                  </a:cubicBezTo>
                  <a:cubicBezTo>
                    <a:pt x="21087" y="28770"/>
                    <a:pt x="20894" y="29477"/>
                    <a:pt x="20894" y="30345"/>
                  </a:cubicBezTo>
                  <a:cubicBezTo>
                    <a:pt x="20894" y="30730"/>
                    <a:pt x="20926" y="31181"/>
                    <a:pt x="21055" y="31631"/>
                  </a:cubicBezTo>
                  <a:cubicBezTo>
                    <a:pt x="21280" y="32627"/>
                    <a:pt x="21858" y="34363"/>
                    <a:pt x="22341" y="36034"/>
                  </a:cubicBezTo>
                  <a:cubicBezTo>
                    <a:pt x="22598" y="36870"/>
                    <a:pt x="22855" y="37674"/>
                    <a:pt x="23016" y="38381"/>
                  </a:cubicBezTo>
                  <a:cubicBezTo>
                    <a:pt x="23208" y="39088"/>
                    <a:pt x="23305" y="39667"/>
                    <a:pt x="23305" y="39988"/>
                  </a:cubicBezTo>
                  <a:cubicBezTo>
                    <a:pt x="23305" y="40085"/>
                    <a:pt x="23305" y="40149"/>
                    <a:pt x="23273" y="40181"/>
                  </a:cubicBezTo>
                  <a:lnTo>
                    <a:pt x="23284" y="40192"/>
                  </a:lnTo>
                  <a:lnTo>
                    <a:pt x="23284" y="40192"/>
                  </a:lnTo>
                  <a:cubicBezTo>
                    <a:pt x="23226" y="40227"/>
                    <a:pt x="23166" y="40284"/>
                    <a:pt x="23080" y="40342"/>
                  </a:cubicBezTo>
                  <a:cubicBezTo>
                    <a:pt x="22758" y="40663"/>
                    <a:pt x="22212" y="41242"/>
                    <a:pt x="21473" y="42013"/>
                  </a:cubicBezTo>
                  <a:cubicBezTo>
                    <a:pt x="20412" y="43170"/>
                    <a:pt x="18965" y="44649"/>
                    <a:pt x="17519" y="45903"/>
                  </a:cubicBezTo>
                  <a:cubicBezTo>
                    <a:pt x="16812" y="46513"/>
                    <a:pt x="16105" y="47092"/>
                    <a:pt x="15429" y="47510"/>
                  </a:cubicBezTo>
                  <a:cubicBezTo>
                    <a:pt x="14754" y="47928"/>
                    <a:pt x="14144" y="48217"/>
                    <a:pt x="13629" y="48314"/>
                  </a:cubicBezTo>
                  <a:cubicBezTo>
                    <a:pt x="13115" y="48378"/>
                    <a:pt x="12569" y="48442"/>
                    <a:pt x="11990" y="48442"/>
                  </a:cubicBezTo>
                  <a:cubicBezTo>
                    <a:pt x="9193" y="48442"/>
                    <a:pt x="5947" y="47317"/>
                    <a:pt x="3536" y="45035"/>
                  </a:cubicBezTo>
                  <a:cubicBezTo>
                    <a:pt x="2122" y="43685"/>
                    <a:pt x="1415" y="41692"/>
                    <a:pt x="1029" y="40020"/>
                  </a:cubicBezTo>
                  <a:cubicBezTo>
                    <a:pt x="868" y="39184"/>
                    <a:pt x="772" y="38445"/>
                    <a:pt x="707" y="37899"/>
                  </a:cubicBezTo>
                  <a:cubicBezTo>
                    <a:pt x="707" y="37642"/>
                    <a:pt x="675" y="37417"/>
                    <a:pt x="675" y="37288"/>
                  </a:cubicBezTo>
                  <a:cubicBezTo>
                    <a:pt x="675" y="37222"/>
                    <a:pt x="675" y="37172"/>
                    <a:pt x="675" y="37137"/>
                  </a:cubicBezTo>
                  <a:lnTo>
                    <a:pt x="675" y="37137"/>
                  </a:lnTo>
                  <a:lnTo>
                    <a:pt x="4404" y="30763"/>
                  </a:lnTo>
                  <a:cubicBezTo>
                    <a:pt x="4436" y="30666"/>
                    <a:pt x="4436" y="30538"/>
                    <a:pt x="4372" y="30473"/>
                  </a:cubicBezTo>
                  <a:cubicBezTo>
                    <a:pt x="4308" y="30377"/>
                    <a:pt x="4211" y="30345"/>
                    <a:pt x="4115" y="30345"/>
                  </a:cubicBezTo>
                  <a:cubicBezTo>
                    <a:pt x="4115" y="30345"/>
                    <a:pt x="4018" y="30377"/>
                    <a:pt x="3825" y="30409"/>
                  </a:cubicBezTo>
                  <a:cubicBezTo>
                    <a:pt x="3311" y="30473"/>
                    <a:pt x="2122" y="30634"/>
                    <a:pt x="1286" y="30634"/>
                  </a:cubicBezTo>
                  <a:cubicBezTo>
                    <a:pt x="997" y="30634"/>
                    <a:pt x="772" y="30634"/>
                    <a:pt x="643" y="30602"/>
                  </a:cubicBezTo>
                  <a:cubicBezTo>
                    <a:pt x="604" y="30589"/>
                    <a:pt x="575" y="30576"/>
                    <a:pt x="555" y="30565"/>
                  </a:cubicBezTo>
                  <a:lnTo>
                    <a:pt x="555" y="30565"/>
                  </a:lnTo>
                  <a:cubicBezTo>
                    <a:pt x="563" y="30537"/>
                    <a:pt x="579" y="30505"/>
                    <a:pt x="611" y="30473"/>
                  </a:cubicBezTo>
                  <a:cubicBezTo>
                    <a:pt x="740" y="30152"/>
                    <a:pt x="1093" y="29541"/>
                    <a:pt x="1575" y="28802"/>
                  </a:cubicBezTo>
                  <a:cubicBezTo>
                    <a:pt x="2250" y="27709"/>
                    <a:pt x="3150" y="26359"/>
                    <a:pt x="3890" y="25266"/>
                  </a:cubicBezTo>
                  <a:cubicBezTo>
                    <a:pt x="4243" y="24752"/>
                    <a:pt x="4565" y="24269"/>
                    <a:pt x="4822" y="23948"/>
                  </a:cubicBezTo>
                  <a:cubicBezTo>
                    <a:pt x="5047" y="23594"/>
                    <a:pt x="5175" y="23402"/>
                    <a:pt x="5175" y="23402"/>
                  </a:cubicBezTo>
                  <a:lnTo>
                    <a:pt x="5240" y="23273"/>
                  </a:lnTo>
                  <a:cubicBezTo>
                    <a:pt x="5240" y="23273"/>
                    <a:pt x="5272" y="22727"/>
                    <a:pt x="5400" y="21794"/>
                  </a:cubicBezTo>
                  <a:cubicBezTo>
                    <a:pt x="5722" y="19030"/>
                    <a:pt x="6525" y="13051"/>
                    <a:pt x="7618" y="9676"/>
                  </a:cubicBezTo>
                  <a:cubicBezTo>
                    <a:pt x="8358" y="7458"/>
                    <a:pt x="9804" y="5401"/>
                    <a:pt x="11090" y="3890"/>
                  </a:cubicBezTo>
                  <a:cubicBezTo>
                    <a:pt x="11701" y="3151"/>
                    <a:pt x="12311" y="2540"/>
                    <a:pt x="12729" y="2122"/>
                  </a:cubicBezTo>
                  <a:cubicBezTo>
                    <a:pt x="12954" y="1929"/>
                    <a:pt x="13147" y="1768"/>
                    <a:pt x="13244" y="1640"/>
                  </a:cubicBezTo>
                  <a:cubicBezTo>
                    <a:pt x="13308" y="1608"/>
                    <a:pt x="13372" y="1543"/>
                    <a:pt x="13404" y="1543"/>
                  </a:cubicBezTo>
                  <a:lnTo>
                    <a:pt x="13427" y="1498"/>
                  </a:lnTo>
                  <a:lnTo>
                    <a:pt x="13437" y="1511"/>
                  </a:lnTo>
                  <a:cubicBezTo>
                    <a:pt x="14304" y="836"/>
                    <a:pt x="15140" y="547"/>
                    <a:pt x="16008" y="547"/>
                  </a:cubicBezTo>
                  <a:close/>
                  <a:moveTo>
                    <a:pt x="16008" y="0"/>
                  </a:moveTo>
                  <a:cubicBezTo>
                    <a:pt x="15044" y="0"/>
                    <a:pt x="14047" y="354"/>
                    <a:pt x="13115" y="1061"/>
                  </a:cubicBezTo>
                  <a:lnTo>
                    <a:pt x="13083" y="1093"/>
                  </a:lnTo>
                  <a:cubicBezTo>
                    <a:pt x="13083" y="1093"/>
                    <a:pt x="11958" y="2025"/>
                    <a:pt x="10672" y="3568"/>
                  </a:cubicBezTo>
                  <a:cubicBezTo>
                    <a:pt x="9354" y="5079"/>
                    <a:pt x="7876" y="7169"/>
                    <a:pt x="7104" y="9515"/>
                  </a:cubicBezTo>
                  <a:cubicBezTo>
                    <a:pt x="6365" y="11830"/>
                    <a:pt x="5786" y="15237"/>
                    <a:pt x="5336" y="18098"/>
                  </a:cubicBezTo>
                  <a:cubicBezTo>
                    <a:pt x="4931" y="20837"/>
                    <a:pt x="4708" y="23064"/>
                    <a:pt x="4694" y="23202"/>
                  </a:cubicBezTo>
                  <a:lnTo>
                    <a:pt x="4694" y="23202"/>
                  </a:lnTo>
                  <a:cubicBezTo>
                    <a:pt x="4433" y="23571"/>
                    <a:pt x="3410" y="25021"/>
                    <a:pt x="2411" y="26520"/>
                  </a:cubicBezTo>
                  <a:cubicBezTo>
                    <a:pt x="1800" y="27420"/>
                    <a:pt x="1222" y="28320"/>
                    <a:pt x="772" y="29059"/>
                  </a:cubicBezTo>
                  <a:cubicBezTo>
                    <a:pt x="547" y="29413"/>
                    <a:pt x="386" y="29734"/>
                    <a:pt x="225" y="29991"/>
                  </a:cubicBezTo>
                  <a:cubicBezTo>
                    <a:pt x="161" y="30120"/>
                    <a:pt x="129" y="30216"/>
                    <a:pt x="64" y="30313"/>
                  </a:cubicBezTo>
                  <a:cubicBezTo>
                    <a:pt x="32" y="30441"/>
                    <a:pt x="0" y="30505"/>
                    <a:pt x="0" y="30634"/>
                  </a:cubicBezTo>
                  <a:cubicBezTo>
                    <a:pt x="0" y="30763"/>
                    <a:pt x="97" y="30891"/>
                    <a:pt x="193" y="30956"/>
                  </a:cubicBezTo>
                  <a:cubicBezTo>
                    <a:pt x="322" y="31084"/>
                    <a:pt x="482" y="31116"/>
                    <a:pt x="675" y="31148"/>
                  </a:cubicBezTo>
                  <a:cubicBezTo>
                    <a:pt x="836" y="31181"/>
                    <a:pt x="1061" y="31181"/>
                    <a:pt x="1286" y="31181"/>
                  </a:cubicBezTo>
                  <a:cubicBezTo>
                    <a:pt x="2041" y="31181"/>
                    <a:pt x="3017" y="31064"/>
                    <a:pt x="3629" y="30979"/>
                  </a:cubicBezTo>
                  <a:lnTo>
                    <a:pt x="3629" y="30979"/>
                  </a:lnTo>
                  <a:lnTo>
                    <a:pt x="193" y="36902"/>
                  </a:lnTo>
                  <a:lnTo>
                    <a:pt x="129" y="37063"/>
                  </a:lnTo>
                  <a:cubicBezTo>
                    <a:pt x="129" y="37063"/>
                    <a:pt x="129" y="38413"/>
                    <a:pt x="514" y="40149"/>
                  </a:cubicBezTo>
                  <a:cubicBezTo>
                    <a:pt x="900" y="41852"/>
                    <a:pt x="1640" y="43942"/>
                    <a:pt x="3182" y="45421"/>
                  </a:cubicBezTo>
                  <a:cubicBezTo>
                    <a:pt x="5690" y="47799"/>
                    <a:pt x="9033" y="48956"/>
                    <a:pt x="11990" y="48956"/>
                  </a:cubicBezTo>
                  <a:cubicBezTo>
                    <a:pt x="12601" y="48956"/>
                    <a:pt x="13179" y="48924"/>
                    <a:pt x="13726" y="48828"/>
                  </a:cubicBezTo>
                  <a:cubicBezTo>
                    <a:pt x="14594" y="48667"/>
                    <a:pt x="15590" y="48089"/>
                    <a:pt x="16619" y="47349"/>
                  </a:cubicBezTo>
                  <a:cubicBezTo>
                    <a:pt x="18162" y="46192"/>
                    <a:pt x="19801" y="44553"/>
                    <a:pt x="21087" y="43203"/>
                  </a:cubicBezTo>
                  <a:cubicBezTo>
                    <a:pt x="21762" y="42528"/>
                    <a:pt x="22341" y="41917"/>
                    <a:pt x="22758" y="41435"/>
                  </a:cubicBezTo>
                  <a:cubicBezTo>
                    <a:pt x="22983" y="41210"/>
                    <a:pt x="23176" y="41017"/>
                    <a:pt x="23305" y="40856"/>
                  </a:cubicBezTo>
                  <a:cubicBezTo>
                    <a:pt x="23466" y="40727"/>
                    <a:pt x="23562" y="40631"/>
                    <a:pt x="23594" y="40631"/>
                  </a:cubicBezTo>
                  <a:cubicBezTo>
                    <a:pt x="23723" y="40535"/>
                    <a:pt x="23755" y="40438"/>
                    <a:pt x="23787" y="40342"/>
                  </a:cubicBezTo>
                  <a:cubicBezTo>
                    <a:pt x="23819" y="40213"/>
                    <a:pt x="23819" y="40117"/>
                    <a:pt x="23819" y="39988"/>
                  </a:cubicBezTo>
                  <a:cubicBezTo>
                    <a:pt x="23819" y="39570"/>
                    <a:pt x="23723" y="38959"/>
                    <a:pt x="23530" y="38252"/>
                  </a:cubicBezTo>
                  <a:cubicBezTo>
                    <a:pt x="23016" y="36131"/>
                    <a:pt x="21891" y="32948"/>
                    <a:pt x="21569" y="31502"/>
                  </a:cubicBezTo>
                  <a:cubicBezTo>
                    <a:pt x="21473" y="31084"/>
                    <a:pt x="21440" y="30698"/>
                    <a:pt x="21440" y="30345"/>
                  </a:cubicBezTo>
                  <a:cubicBezTo>
                    <a:pt x="21440" y="29573"/>
                    <a:pt x="21601" y="28930"/>
                    <a:pt x="21858" y="28448"/>
                  </a:cubicBezTo>
                  <a:cubicBezTo>
                    <a:pt x="22116" y="27966"/>
                    <a:pt x="22437" y="27612"/>
                    <a:pt x="22630" y="27484"/>
                  </a:cubicBezTo>
                  <a:cubicBezTo>
                    <a:pt x="22983" y="27291"/>
                    <a:pt x="24141" y="26584"/>
                    <a:pt x="25298" y="25716"/>
                  </a:cubicBezTo>
                  <a:cubicBezTo>
                    <a:pt x="25876" y="25266"/>
                    <a:pt x="26455" y="24784"/>
                    <a:pt x="26969" y="24302"/>
                  </a:cubicBezTo>
                  <a:cubicBezTo>
                    <a:pt x="27484" y="23819"/>
                    <a:pt x="27869" y="23305"/>
                    <a:pt x="28094" y="22823"/>
                  </a:cubicBezTo>
                  <a:cubicBezTo>
                    <a:pt x="28577" y="21794"/>
                    <a:pt x="28737" y="20380"/>
                    <a:pt x="28737" y="18933"/>
                  </a:cubicBezTo>
                  <a:cubicBezTo>
                    <a:pt x="28737" y="17841"/>
                    <a:pt x="28641" y="16715"/>
                    <a:pt x="28544" y="15719"/>
                  </a:cubicBezTo>
                  <a:cubicBezTo>
                    <a:pt x="28448" y="15108"/>
                    <a:pt x="28191" y="14176"/>
                    <a:pt x="27805" y="13083"/>
                  </a:cubicBezTo>
                  <a:cubicBezTo>
                    <a:pt x="27194" y="11412"/>
                    <a:pt x="26294" y="9354"/>
                    <a:pt x="25234" y="7490"/>
                  </a:cubicBezTo>
                  <a:cubicBezTo>
                    <a:pt x="24205" y="5593"/>
                    <a:pt x="23016" y="3890"/>
                    <a:pt x="21858" y="2958"/>
                  </a:cubicBezTo>
                  <a:cubicBezTo>
                    <a:pt x="20862" y="2154"/>
                    <a:pt x="19898" y="1415"/>
                    <a:pt x="18933" y="868"/>
                  </a:cubicBezTo>
                  <a:cubicBezTo>
                    <a:pt x="17969" y="354"/>
                    <a:pt x="17005" y="32"/>
                    <a:pt x="160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0" name="Google Shape;2080;p52"/>
            <p:cNvSpPr/>
            <p:nvPr/>
          </p:nvSpPr>
          <p:spPr>
            <a:xfrm>
              <a:off x="2331325" y="2776500"/>
              <a:ext cx="384950" cy="435925"/>
            </a:xfrm>
            <a:custGeom>
              <a:avLst/>
              <a:gdLst/>
              <a:ahLst/>
              <a:cxnLst/>
              <a:rect l="l" t="t" r="r" b="b"/>
              <a:pathLst>
                <a:path w="15398" h="17437" extrusionOk="0">
                  <a:moveTo>
                    <a:pt x="5322" y="0"/>
                  </a:moveTo>
                  <a:cubicBezTo>
                    <a:pt x="4137" y="0"/>
                    <a:pt x="2959" y="251"/>
                    <a:pt x="1994" y="813"/>
                  </a:cubicBezTo>
                  <a:cubicBezTo>
                    <a:pt x="1994" y="813"/>
                    <a:pt x="1" y="3770"/>
                    <a:pt x="1" y="5924"/>
                  </a:cubicBezTo>
                  <a:cubicBezTo>
                    <a:pt x="1" y="8046"/>
                    <a:pt x="1737" y="11549"/>
                    <a:pt x="3055" y="13157"/>
                  </a:cubicBezTo>
                  <a:cubicBezTo>
                    <a:pt x="4405" y="14764"/>
                    <a:pt x="5626" y="15825"/>
                    <a:pt x="5626" y="15825"/>
                  </a:cubicBezTo>
                  <a:lnTo>
                    <a:pt x="8551" y="15150"/>
                  </a:lnTo>
                  <a:lnTo>
                    <a:pt x="8680" y="17432"/>
                  </a:lnTo>
                  <a:cubicBezTo>
                    <a:pt x="8680" y="17432"/>
                    <a:pt x="9062" y="16740"/>
                    <a:pt x="10059" y="16740"/>
                  </a:cubicBezTo>
                  <a:cubicBezTo>
                    <a:pt x="10387" y="16740"/>
                    <a:pt x="10782" y="16815"/>
                    <a:pt x="11251" y="17014"/>
                  </a:cubicBezTo>
                  <a:cubicBezTo>
                    <a:pt x="11967" y="17323"/>
                    <a:pt x="12584" y="17437"/>
                    <a:pt x="13071" y="17437"/>
                  </a:cubicBezTo>
                  <a:cubicBezTo>
                    <a:pt x="13854" y="17437"/>
                    <a:pt x="14305" y="17143"/>
                    <a:pt x="14305" y="16885"/>
                  </a:cubicBezTo>
                  <a:cubicBezTo>
                    <a:pt x="14305" y="16500"/>
                    <a:pt x="15398" y="13671"/>
                    <a:pt x="14305" y="8978"/>
                  </a:cubicBezTo>
                  <a:cubicBezTo>
                    <a:pt x="13244" y="4317"/>
                    <a:pt x="12055" y="3513"/>
                    <a:pt x="10287" y="1745"/>
                  </a:cubicBezTo>
                  <a:cubicBezTo>
                    <a:pt x="9211" y="669"/>
                    <a:pt x="7257" y="0"/>
                    <a:pt x="5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1" name="Google Shape;2081;p52"/>
            <p:cNvSpPr/>
            <p:nvPr/>
          </p:nvSpPr>
          <p:spPr>
            <a:xfrm>
              <a:off x="2324100" y="2770300"/>
              <a:ext cx="384150" cy="449250"/>
            </a:xfrm>
            <a:custGeom>
              <a:avLst/>
              <a:gdLst/>
              <a:ahLst/>
              <a:cxnLst/>
              <a:rect l="l" t="t" r="r" b="b"/>
              <a:pathLst>
                <a:path w="15366" h="17970" extrusionOk="0">
                  <a:moveTo>
                    <a:pt x="5626" y="515"/>
                  </a:moveTo>
                  <a:cubicBezTo>
                    <a:pt x="7490" y="515"/>
                    <a:pt x="9387" y="1190"/>
                    <a:pt x="10383" y="2186"/>
                  </a:cubicBezTo>
                  <a:cubicBezTo>
                    <a:pt x="11283" y="3086"/>
                    <a:pt x="11990" y="3697"/>
                    <a:pt x="12633" y="4661"/>
                  </a:cubicBezTo>
                  <a:cubicBezTo>
                    <a:pt x="13244" y="5626"/>
                    <a:pt x="13823" y="6976"/>
                    <a:pt x="14337" y="9290"/>
                  </a:cubicBezTo>
                  <a:cubicBezTo>
                    <a:pt x="14691" y="10833"/>
                    <a:pt x="14819" y="12183"/>
                    <a:pt x="14819" y="13276"/>
                  </a:cubicBezTo>
                  <a:cubicBezTo>
                    <a:pt x="14819" y="14401"/>
                    <a:pt x="14691" y="15269"/>
                    <a:pt x="14594" y="15912"/>
                  </a:cubicBezTo>
                  <a:cubicBezTo>
                    <a:pt x="14530" y="16233"/>
                    <a:pt x="14466" y="16490"/>
                    <a:pt x="14433" y="16683"/>
                  </a:cubicBezTo>
                  <a:cubicBezTo>
                    <a:pt x="14401" y="16780"/>
                    <a:pt x="14369" y="16876"/>
                    <a:pt x="14369" y="16940"/>
                  </a:cubicBezTo>
                  <a:cubicBezTo>
                    <a:pt x="14337" y="17005"/>
                    <a:pt x="14337" y="17069"/>
                    <a:pt x="14337" y="17133"/>
                  </a:cubicBezTo>
                  <a:cubicBezTo>
                    <a:pt x="14337" y="17133"/>
                    <a:pt x="14273" y="17230"/>
                    <a:pt x="14080" y="17294"/>
                  </a:cubicBezTo>
                  <a:cubicBezTo>
                    <a:pt x="13919" y="17358"/>
                    <a:pt x="13662" y="17423"/>
                    <a:pt x="13340" y="17423"/>
                  </a:cubicBezTo>
                  <a:cubicBezTo>
                    <a:pt x="12890" y="17423"/>
                    <a:pt x="12312" y="17326"/>
                    <a:pt x="11637" y="17037"/>
                  </a:cubicBezTo>
                  <a:cubicBezTo>
                    <a:pt x="11123" y="16812"/>
                    <a:pt x="10705" y="16715"/>
                    <a:pt x="10351" y="16715"/>
                  </a:cubicBezTo>
                  <a:cubicBezTo>
                    <a:pt x="9840" y="16715"/>
                    <a:pt x="9479" y="16891"/>
                    <a:pt x="9225" y="17065"/>
                  </a:cubicBezTo>
                  <a:lnTo>
                    <a:pt x="9225" y="17065"/>
                  </a:lnTo>
                  <a:lnTo>
                    <a:pt x="9130" y="15398"/>
                  </a:lnTo>
                  <a:cubicBezTo>
                    <a:pt x="9097" y="15301"/>
                    <a:pt x="9065" y="15237"/>
                    <a:pt x="9001" y="15173"/>
                  </a:cubicBezTo>
                  <a:cubicBezTo>
                    <a:pt x="8956" y="15150"/>
                    <a:pt x="8910" y="15127"/>
                    <a:pt x="8853" y="15127"/>
                  </a:cubicBezTo>
                  <a:cubicBezTo>
                    <a:pt x="8830" y="15127"/>
                    <a:pt x="8804" y="15131"/>
                    <a:pt x="8776" y="15140"/>
                  </a:cubicBezTo>
                  <a:lnTo>
                    <a:pt x="5981" y="15785"/>
                  </a:lnTo>
                  <a:lnTo>
                    <a:pt x="5981" y="15785"/>
                  </a:lnTo>
                  <a:cubicBezTo>
                    <a:pt x="5954" y="15758"/>
                    <a:pt x="5922" y="15725"/>
                    <a:pt x="5883" y="15687"/>
                  </a:cubicBezTo>
                  <a:cubicBezTo>
                    <a:pt x="5465" y="15301"/>
                    <a:pt x="4565" y="14401"/>
                    <a:pt x="3569" y="13212"/>
                  </a:cubicBezTo>
                  <a:cubicBezTo>
                    <a:pt x="2926" y="12440"/>
                    <a:pt x="2154" y="11187"/>
                    <a:pt x="1543" y="9869"/>
                  </a:cubicBezTo>
                  <a:cubicBezTo>
                    <a:pt x="965" y="8551"/>
                    <a:pt x="547" y="7169"/>
                    <a:pt x="547" y="6172"/>
                  </a:cubicBezTo>
                  <a:cubicBezTo>
                    <a:pt x="547" y="5176"/>
                    <a:pt x="1029" y="3922"/>
                    <a:pt x="1511" y="2925"/>
                  </a:cubicBezTo>
                  <a:cubicBezTo>
                    <a:pt x="1768" y="2443"/>
                    <a:pt x="2026" y="1993"/>
                    <a:pt x="2186" y="1704"/>
                  </a:cubicBezTo>
                  <a:cubicBezTo>
                    <a:pt x="2283" y="1543"/>
                    <a:pt x="2379" y="1415"/>
                    <a:pt x="2411" y="1350"/>
                  </a:cubicBezTo>
                  <a:cubicBezTo>
                    <a:pt x="2447" y="1298"/>
                    <a:pt x="2472" y="1264"/>
                    <a:pt x="2488" y="1245"/>
                  </a:cubicBezTo>
                  <a:lnTo>
                    <a:pt x="2488" y="1245"/>
                  </a:lnTo>
                  <a:cubicBezTo>
                    <a:pt x="3405" y="758"/>
                    <a:pt x="4500" y="515"/>
                    <a:pt x="5626" y="515"/>
                  </a:cubicBezTo>
                  <a:close/>
                  <a:moveTo>
                    <a:pt x="5626" y="0"/>
                  </a:moveTo>
                  <a:cubicBezTo>
                    <a:pt x="4404" y="0"/>
                    <a:pt x="3183" y="257"/>
                    <a:pt x="2154" y="836"/>
                  </a:cubicBezTo>
                  <a:lnTo>
                    <a:pt x="2058" y="900"/>
                  </a:lnTo>
                  <a:cubicBezTo>
                    <a:pt x="2058" y="933"/>
                    <a:pt x="1543" y="1672"/>
                    <a:pt x="1029" y="2700"/>
                  </a:cubicBezTo>
                  <a:cubicBezTo>
                    <a:pt x="547" y="3697"/>
                    <a:pt x="1" y="5015"/>
                    <a:pt x="1" y="6172"/>
                  </a:cubicBezTo>
                  <a:cubicBezTo>
                    <a:pt x="1" y="7297"/>
                    <a:pt x="451" y="8711"/>
                    <a:pt x="1061" y="10094"/>
                  </a:cubicBezTo>
                  <a:cubicBezTo>
                    <a:pt x="1672" y="11444"/>
                    <a:pt x="2444" y="12730"/>
                    <a:pt x="3151" y="13565"/>
                  </a:cubicBezTo>
                  <a:cubicBezTo>
                    <a:pt x="4501" y="15173"/>
                    <a:pt x="5722" y="16265"/>
                    <a:pt x="5722" y="16265"/>
                  </a:cubicBezTo>
                  <a:cubicBezTo>
                    <a:pt x="5769" y="16313"/>
                    <a:pt x="5834" y="16342"/>
                    <a:pt x="5890" y="16342"/>
                  </a:cubicBezTo>
                  <a:cubicBezTo>
                    <a:pt x="5910" y="16342"/>
                    <a:pt x="5930" y="16338"/>
                    <a:pt x="5947" y="16330"/>
                  </a:cubicBezTo>
                  <a:lnTo>
                    <a:pt x="8583" y="15719"/>
                  </a:lnTo>
                  <a:lnTo>
                    <a:pt x="8712" y="17680"/>
                  </a:lnTo>
                  <a:cubicBezTo>
                    <a:pt x="8712" y="17808"/>
                    <a:pt x="8808" y="17905"/>
                    <a:pt x="8937" y="17937"/>
                  </a:cubicBezTo>
                  <a:cubicBezTo>
                    <a:pt x="8954" y="17943"/>
                    <a:pt x="8972" y="17945"/>
                    <a:pt x="8990" y="17945"/>
                  </a:cubicBezTo>
                  <a:cubicBezTo>
                    <a:pt x="9077" y="17945"/>
                    <a:pt x="9173" y="17888"/>
                    <a:pt x="9226" y="17808"/>
                  </a:cubicBezTo>
                  <a:cubicBezTo>
                    <a:pt x="9226" y="17776"/>
                    <a:pt x="9322" y="17648"/>
                    <a:pt x="9483" y="17519"/>
                  </a:cubicBezTo>
                  <a:cubicBezTo>
                    <a:pt x="9676" y="17391"/>
                    <a:pt x="9933" y="17262"/>
                    <a:pt x="10351" y="17262"/>
                  </a:cubicBezTo>
                  <a:cubicBezTo>
                    <a:pt x="10608" y="17262"/>
                    <a:pt x="10994" y="17326"/>
                    <a:pt x="11412" y="17519"/>
                  </a:cubicBezTo>
                  <a:cubicBezTo>
                    <a:pt x="12151" y="17841"/>
                    <a:pt x="12794" y="17969"/>
                    <a:pt x="13340" y="17969"/>
                  </a:cubicBezTo>
                  <a:cubicBezTo>
                    <a:pt x="13758" y="17969"/>
                    <a:pt x="14112" y="17873"/>
                    <a:pt x="14401" y="17744"/>
                  </a:cubicBezTo>
                  <a:cubicBezTo>
                    <a:pt x="14530" y="17680"/>
                    <a:pt x="14626" y="17616"/>
                    <a:pt x="14723" y="17519"/>
                  </a:cubicBezTo>
                  <a:cubicBezTo>
                    <a:pt x="14819" y="17423"/>
                    <a:pt x="14883" y="17294"/>
                    <a:pt x="14883" y="17133"/>
                  </a:cubicBezTo>
                  <a:lnTo>
                    <a:pt x="14883" y="17101"/>
                  </a:lnTo>
                  <a:cubicBezTo>
                    <a:pt x="14883" y="17037"/>
                    <a:pt x="14916" y="16876"/>
                    <a:pt x="14980" y="16683"/>
                  </a:cubicBezTo>
                  <a:cubicBezTo>
                    <a:pt x="15108" y="16040"/>
                    <a:pt x="15366" y="14883"/>
                    <a:pt x="15333" y="13276"/>
                  </a:cubicBezTo>
                  <a:cubicBezTo>
                    <a:pt x="15366" y="12119"/>
                    <a:pt x="15237" y="10769"/>
                    <a:pt x="14883" y="9162"/>
                  </a:cubicBezTo>
                  <a:cubicBezTo>
                    <a:pt x="14337" y="6815"/>
                    <a:pt x="13758" y="5401"/>
                    <a:pt x="13083" y="4372"/>
                  </a:cubicBezTo>
                  <a:cubicBezTo>
                    <a:pt x="12408" y="3343"/>
                    <a:pt x="11637" y="2668"/>
                    <a:pt x="10769" y="1800"/>
                  </a:cubicBezTo>
                  <a:cubicBezTo>
                    <a:pt x="9612" y="675"/>
                    <a:pt x="7619" y="0"/>
                    <a:pt x="56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2" name="Google Shape;2082;p52"/>
            <p:cNvSpPr/>
            <p:nvPr/>
          </p:nvSpPr>
          <p:spPr>
            <a:xfrm>
              <a:off x="2377950" y="2807100"/>
              <a:ext cx="307800" cy="365025"/>
            </a:xfrm>
            <a:custGeom>
              <a:avLst/>
              <a:gdLst/>
              <a:ahLst/>
              <a:cxnLst/>
              <a:rect l="l" t="t" r="r" b="b"/>
              <a:pathLst>
                <a:path w="12312" h="14601" extrusionOk="0">
                  <a:moveTo>
                    <a:pt x="2462" y="0"/>
                  </a:moveTo>
                  <a:cubicBezTo>
                    <a:pt x="2040" y="0"/>
                    <a:pt x="1701" y="90"/>
                    <a:pt x="1479" y="264"/>
                  </a:cubicBezTo>
                  <a:cubicBezTo>
                    <a:pt x="1479" y="264"/>
                    <a:pt x="0" y="2804"/>
                    <a:pt x="804" y="4829"/>
                  </a:cubicBezTo>
                  <a:cubicBezTo>
                    <a:pt x="1607" y="6822"/>
                    <a:pt x="4147" y="9232"/>
                    <a:pt x="6172" y="10968"/>
                  </a:cubicBezTo>
                  <a:cubicBezTo>
                    <a:pt x="8165" y="12736"/>
                    <a:pt x="10704" y="14601"/>
                    <a:pt x="10704" y="14601"/>
                  </a:cubicBezTo>
                  <a:cubicBezTo>
                    <a:pt x="10704" y="14601"/>
                    <a:pt x="12312" y="10454"/>
                    <a:pt x="9772" y="5632"/>
                  </a:cubicBezTo>
                  <a:cubicBezTo>
                    <a:pt x="7707" y="1710"/>
                    <a:pt x="4301" y="0"/>
                    <a:pt x="2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3" name="Google Shape;2083;p52"/>
            <p:cNvSpPr/>
            <p:nvPr/>
          </p:nvSpPr>
          <p:spPr>
            <a:xfrm>
              <a:off x="2385175" y="2800025"/>
              <a:ext cx="279675" cy="378875"/>
            </a:xfrm>
            <a:custGeom>
              <a:avLst/>
              <a:gdLst/>
              <a:ahLst/>
              <a:cxnLst/>
              <a:rect l="l" t="t" r="r" b="b"/>
              <a:pathLst>
                <a:path w="11187" h="15155" extrusionOk="0">
                  <a:moveTo>
                    <a:pt x="2186" y="547"/>
                  </a:moveTo>
                  <a:cubicBezTo>
                    <a:pt x="3022" y="547"/>
                    <a:pt x="4308" y="965"/>
                    <a:pt x="5594" y="1833"/>
                  </a:cubicBezTo>
                  <a:cubicBezTo>
                    <a:pt x="6912" y="2733"/>
                    <a:pt x="8229" y="4115"/>
                    <a:pt x="9258" y="6044"/>
                  </a:cubicBezTo>
                  <a:cubicBezTo>
                    <a:pt x="10351" y="8101"/>
                    <a:pt x="10640" y="10062"/>
                    <a:pt x="10640" y="11605"/>
                  </a:cubicBezTo>
                  <a:cubicBezTo>
                    <a:pt x="10640" y="12569"/>
                    <a:pt x="10544" y="13373"/>
                    <a:pt x="10415" y="13919"/>
                  </a:cubicBezTo>
                  <a:cubicBezTo>
                    <a:pt x="10368" y="14134"/>
                    <a:pt x="10320" y="14314"/>
                    <a:pt x="10285" y="14445"/>
                  </a:cubicBezTo>
                  <a:lnTo>
                    <a:pt x="10285" y="14445"/>
                  </a:lnTo>
                  <a:cubicBezTo>
                    <a:pt x="10246" y="14413"/>
                    <a:pt x="10204" y="14377"/>
                    <a:pt x="10158" y="14337"/>
                  </a:cubicBezTo>
                  <a:cubicBezTo>
                    <a:pt x="9355" y="13726"/>
                    <a:pt x="7554" y="12344"/>
                    <a:pt x="6044" y="11058"/>
                  </a:cubicBezTo>
                  <a:cubicBezTo>
                    <a:pt x="5047" y="10190"/>
                    <a:pt x="3922" y="9162"/>
                    <a:pt x="2926" y="8101"/>
                  </a:cubicBezTo>
                  <a:cubicBezTo>
                    <a:pt x="1961" y="7040"/>
                    <a:pt x="1126" y="5947"/>
                    <a:pt x="772" y="5015"/>
                  </a:cubicBezTo>
                  <a:cubicBezTo>
                    <a:pt x="611" y="4597"/>
                    <a:pt x="547" y="4179"/>
                    <a:pt x="547" y="3762"/>
                  </a:cubicBezTo>
                  <a:cubicBezTo>
                    <a:pt x="547" y="2990"/>
                    <a:pt x="740" y="2219"/>
                    <a:pt x="965" y="1640"/>
                  </a:cubicBezTo>
                  <a:cubicBezTo>
                    <a:pt x="1093" y="1351"/>
                    <a:pt x="1190" y="1094"/>
                    <a:pt x="1286" y="933"/>
                  </a:cubicBezTo>
                  <a:cubicBezTo>
                    <a:pt x="1316" y="873"/>
                    <a:pt x="1346" y="813"/>
                    <a:pt x="1376" y="753"/>
                  </a:cubicBezTo>
                  <a:lnTo>
                    <a:pt x="1376" y="753"/>
                  </a:lnTo>
                  <a:cubicBezTo>
                    <a:pt x="1541" y="634"/>
                    <a:pt x="1820" y="547"/>
                    <a:pt x="2186" y="547"/>
                  </a:cubicBezTo>
                  <a:close/>
                  <a:moveTo>
                    <a:pt x="2186" y="1"/>
                  </a:moveTo>
                  <a:cubicBezTo>
                    <a:pt x="1704" y="1"/>
                    <a:pt x="1318" y="97"/>
                    <a:pt x="1029" y="322"/>
                  </a:cubicBezTo>
                  <a:lnTo>
                    <a:pt x="965" y="419"/>
                  </a:lnTo>
                  <a:cubicBezTo>
                    <a:pt x="933" y="419"/>
                    <a:pt x="1" y="2026"/>
                    <a:pt x="1" y="3762"/>
                  </a:cubicBezTo>
                  <a:cubicBezTo>
                    <a:pt x="1" y="4244"/>
                    <a:pt x="65" y="4726"/>
                    <a:pt x="258" y="5208"/>
                  </a:cubicBezTo>
                  <a:cubicBezTo>
                    <a:pt x="676" y="6269"/>
                    <a:pt x="1543" y="7394"/>
                    <a:pt x="2540" y="8455"/>
                  </a:cubicBezTo>
                  <a:cubicBezTo>
                    <a:pt x="3536" y="9548"/>
                    <a:pt x="4694" y="10576"/>
                    <a:pt x="5690" y="11476"/>
                  </a:cubicBezTo>
                  <a:cubicBezTo>
                    <a:pt x="7715" y="13212"/>
                    <a:pt x="10255" y="15076"/>
                    <a:pt x="10255" y="15109"/>
                  </a:cubicBezTo>
                  <a:cubicBezTo>
                    <a:pt x="10300" y="15131"/>
                    <a:pt x="10362" y="15154"/>
                    <a:pt x="10428" y="15154"/>
                  </a:cubicBezTo>
                  <a:cubicBezTo>
                    <a:pt x="10455" y="15154"/>
                    <a:pt x="10483" y="15150"/>
                    <a:pt x="10512" y="15141"/>
                  </a:cubicBezTo>
                  <a:cubicBezTo>
                    <a:pt x="10576" y="15109"/>
                    <a:pt x="10640" y="15044"/>
                    <a:pt x="10672" y="14980"/>
                  </a:cubicBezTo>
                  <a:cubicBezTo>
                    <a:pt x="10672" y="14948"/>
                    <a:pt x="11187" y="13630"/>
                    <a:pt x="11187" y="11605"/>
                  </a:cubicBezTo>
                  <a:cubicBezTo>
                    <a:pt x="11187" y="9998"/>
                    <a:pt x="10865" y="7940"/>
                    <a:pt x="9708" y="5787"/>
                  </a:cubicBezTo>
                  <a:cubicBezTo>
                    <a:pt x="8680" y="3794"/>
                    <a:pt x="7265" y="2347"/>
                    <a:pt x="5883" y="1415"/>
                  </a:cubicBezTo>
                  <a:cubicBezTo>
                    <a:pt x="4533" y="451"/>
                    <a:pt x="3183" y="1"/>
                    <a:pt x="21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4" name="Google Shape;2084;p52"/>
            <p:cNvSpPr/>
            <p:nvPr/>
          </p:nvSpPr>
          <p:spPr>
            <a:xfrm>
              <a:off x="2394825" y="2509125"/>
              <a:ext cx="381725" cy="495850"/>
            </a:xfrm>
            <a:custGeom>
              <a:avLst/>
              <a:gdLst/>
              <a:ahLst/>
              <a:cxnLst/>
              <a:rect l="l" t="t" r="r" b="b"/>
              <a:pathLst>
                <a:path w="15269" h="19834" extrusionOk="0">
                  <a:moveTo>
                    <a:pt x="12440" y="0"/>
                  </a:moveTo>
                  <a:cubicBezTo>
                    <a:pt x="12440" y="0"/>
                    <a:pt x="8840" y="2154"/>
                    <a:pt x="7908" y="2540"/>
                  </a:cubicBezTo>
                  <a:cubicBezTo>
                    <a:pt x="6943" y="2958"/>
                    <a:pt x="2925" y="4822"/>
                    <a:pt x="2411" y="7233"/>
                  </a:cubicBezTo>
                  <a:cubicBezTo>
                    <a:pt x="1865" y="9644"/>
                    <a:pt x="515" y="12987"/>
                    <a:pt x="257" y="13790"/>
                  </a:cubicBezTo>
                  <a:cubicBezTo>
                    <a:pt x="0" y="14594"/>
                    <a:pt x="257" y="15655"/>
                    <a:pt x="1061" y="16748"/>
                  </a:cubicBezTo>
                  <a:cubicBezTo>
                    <a:pt x="1865" y="17808"/>
                    <a:pt x="6140" y="19834"/>
                    <a:pt x="7104" y="19834"/>
                  </a:cubicBezTo>
                  <a:cubicBezTo>
                    <a:pt x="8036" y="19834"/>
                    <a:pt x="8422" y="14208"/>
                    <a:pt x="8422" y="14208"/>
                  </a:cubicBezTo>
                  <a:lnTo>
                    <a:pt x="12183" y="14208"/>
                  </a:lnTo>
                  <a:cubicBezTo>
                    <a:pt x="13662" y="14208"/>
                    <a:pt x="13115" y="13405"/>
                    <a:pt x="13533" y="11637"/>
                  </a:cubicBezTo>
                  <a:cubicBezTo>
                    <a:pt x="13919" y="9901"/>
                    <a:pt x="13662" y="7233"/>
                    <a:pt x="13662" y="7233"/>
                  </a:cubicBezTo>
                  <a:cubicBezTo>
                    <a:pt x="13662" y="7233"/>
                    <a:pt x="14722" y="5497"/>
                    <a:pt x="14980" y="5079"/>
                  </a:cubicBezTo>
                  <a:cubicBezTo>
                    <a:pt x="15269" y="4693"/>
                    <a:pt x="13372" y="3601"/>
                    <a:pt x="13372" y="3601"/>
                  </a:cubicBezTo>
                  <a:lnTo>
                    <a:pt x="13372" y="2668"/>
                  </a:lnTo>
                  <a:cubicBezTo>
                    <a:pt x="13372" y="2283"/>
                    <a:pt x="12440" y="0"/>
                    <a:pt x="1244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5" name="Google Shape;2085;p52"/>
            <p:cNvSpPr/>
            <p:nvPr/>
          </p:nvSpPr>
          <p:spPr>
            <a:xfrm>
              <a:off x="2392400" y="2502175"/>
              <a:ext cx="384950" cy="509225"/>
            </a:xfrm>
            <a:custGeom>
              <a:avLst/>
              <a:gdLst/>
              <a:ahLst/>
              <a:cxnLst/>
              <a:rect l="l" t="t" r="r" b="b"/>
              <a:pathLst>
                <a:path w="15398" h="20369" extrusionOk="0">
                  <a:moveTo>
                    <a:pt x="12410" y="657"/>
                  </a:moveTo>
                  <a:cubicBezTo>
                    <a:pt x="12420" y="680"/>
                    <a:pt x="12430" y="703"/>
                    <a:pt x="12441" y="728"/>
                  </a:cubicBezTo>
                  <a:cubicBezTo>
                    <a:pt x="12569" y="1050"/>
                    <a:pt x="12762" y="1564"/>
                    <a:pt x="12923" y="2014"/>
                  </a:cubicBezTo>
                  <a:cubicBezTo>
                    <a:pt x="13019" y="2239"/>
                    <a:pt x="13084" y="2464"/>
                    <a:pt x="13148" y="2625"/>
                  </a:cubicBezTo>
                  <a:cubicBezTo>
                    <a:pt x="13148" y="2721"/>
                    <a:pt x="13180" y="2786"/>
                    <a:pt x="13212" y="2850"/>
                  </a:cubicBezTo>
                  <a:cubicBezTo>
                    <a:pt x="13212" y="2914"/>
                    <a:pt x="13212" y="2946"/>
                    <a:pt x="13212" y="2946"/>
                  </a:cubicBezTo>
                  <a:cubicBezTo>
                    <a:pt x="13212" y="3364"/>
                    <a:pt x="13212" y="3879"/>
                    <a:pt x="13212" y="3879"/>
                  </a:cubicBezTo>
                  <a:cubicBezTo>
                    <a:pt x="13212" y="3975"/>
                    <a:pt x="13276" y="4071"/>
                    <a:pt x="13341" y="4136"/>
                  </a:cubicBezTo>
                  <a:lnTo>
                    <a:pt x="13405" y="4168"/>
                  </a:lnTo>
                  <a:cubicBezTo>
                    <a:pt x="13566" y="4264"/>
                    <a:pt x="13951" y="4489"/>
                    <a:pt x="14305" y="4746"/>
                  </a:cubicBezTo>
                  <a:cubicBezTo>
                    <a:pt x="14466" y="4875"/>
                    <a:pt x="14627" y="5004"/>
                    <a:pt x="14723" y="5100"/>
                  </a:cubicBezTo>
                  <a:cubicBezTo>
                    <a:pt x="14755" y="5164"/>
                    <a:pt x="14819" y="5196"/>
                    <a:pt x="14819" y="5261"/>
                  </a:cubicBezTo>
                  <a:lnTo>
                    <a:pt x="14826" y="5267"/>
                  </a:lnTo>
                  <a:lnTo>
                    <a:pt x="14826" y="5267"/>
                  </a:lnTo>
                  <a:cubicBezTo>
                    <a:pt x="14531" y="5718"/>
                    <a:pt x="13534" y="7350"/>
                    <a:pt x="13534" y="7350"/>
                  </a:cubicBezTo>
                  <a:cubicBezTo>
                    <a:pt x="13501" y="7414"/>
                    <a:pt x="13469" y="7479"/>
                    <a:pt x="13469" y="7543"/>
                  </a:cubicBezTo>
                  <a:cubicBezTo>
                    <a:pt x="13469" y="7543"/>
                    <a:pt x="13501" y="7575"/>
                    <a:pt x="13501" y="7672"/>
                  </a:cubicBezTo>
                  <a:cubicBezTo>
                    <a:pt x="13534" y="7961"/>
                    <a:pt x="13566" y="8668"/>
                    <a:pt x="13566" y="9440"/>
                  </a:cubicBezTo>
                  <a:cubicBezTo>
                    <a:pt x="13566" y="10243"/>
                    <a:pt x="13501" y="11143"/>
                    <a:pt x="13341" y="11850"/>
                  </a:cubicBezTo>
                  <a:cubicBezTo>
                    <a:pt x="13148" y="12783"/>
                    <a:pt x="13180" y="13425"/>
                    <a:pt x="13084" y="13779"/>
                  </a:cubicBezTo>
                  <a:cubicBezTo>
                    <a:pt x="13051" y="13972"/>
                    <a:pt x="12987" y="14036"/>
                    <a:pt x="12923" y="14100"/>
                  </a:cubicBezTo>
                  <a:cubicBezTo>
                    <a:pt x="12826" y="14165"/>
                    <a:pt x="12634" y="14197"/>
                    <a:pt x="12280" y="14197"/>
                  </a:cubicBezTo>
                  <a:lnTo>
                    <a:pt x="8519" y="14197"/>
                  </a:lnTo>
                  <a:cubicBezTo>
                    <a:pt x="8391" y="14197"/>
                    <a:pt x="8262" y="14326"/>
                    <a:pt x="8262" y="14454"/>
                  </a:cubicBezTo>
                  <a:cubicBezTo>
                    <a:pt x="8262" y="14454"/>
                    <a:pt x="8230" y="14808"/>
                    <a:pt x="8198" y="15322"/>
                  </a:cubicBezTo>
                  <a:cubicBezTo>
                    <a:pt x="8101" y="16093"/>
                    <a:pt x="7973" y="17283"/>
                    <a:pt x="7748" y="18247"/>
                  </a:cubicBezTo>
                  <a:cubicBezTo>
                    <a:pt x="7651" y="18729"/>
                    <a:pt x="7523" y="19179"/>
                    <a:pt x="7426" y="19469"/>
                  </a:cubicBezTo>
                  <a:cubicBezTo>
                    <a:pt x="7362" y="19629"/>
                    <a:pt x="7298" y="19726"/>
                    <a:pt x="7233" y="19790"/>
                  </a:cubicBezTo>
                  <a:lnTo>
                    <a:pt x="7171" y="19821"/>
                  </a:lnTo>
                  <a:lnTo>
                    <a:pt x="7171" y="19821"/>
                  </a:lnTo>
                  <a:cubicBezTo>
                    <a:pt x="7073" y="19816"/>
                    <a:pt x="6925" y="19787"/>
                    <a:pt x="6751" y="19758"/>
                  </a:cubicBezTo>
                  <a:cubicBezTo>
                    <a:pt x="6076" y="19565"/>
                    <a:pt x="4855" y="19051"/>
                    <a:pt x="3762" y="18472"/>
                  </a:cubicBezTo>
                  <a:cubicBezTo>
                    <a:pt x="3215" y="18183"/>
                    <a:pt x="2701" y="17894"/>
                    <a:pt x="2251" y="17604"/>
                  </a:cubicBezTo>
                  <a:cubicBezTo>
                    <a:pt x="1833" y="17315"/>
                    <a:pt x="1512" y="17026"/>
                    <a:pt x="1383" y="16865"/>
                  </a:cubicBezTo>
                  <a:cubicBezTo>
                    <a:pt x="804" y="16093"/>
                    <a:pt x="515" y="15322"/>
                    <a:pt x="515" y="14711"/>
                  </a:cubicBezTo>
                  <a:cubicBezTo>
                    <a:pt x="515" y="14518"/>
                    <a:pt x="547" y="14326"/>
                    <a:pt x="612" y="14165"/>
                  </a:cubicBezTo>
                  <a:cubicBezTo>
                    <a:pt x="740" y="13779"/>
                    <a:pt x="1158" y="12718"/>
                    <a:pt x="1576" y="11465"/>
                  </a:cubicBezTo>
                  <a:cubicBezTo>
                    <a:pt x="2026" y="10243"/>
                    <a:pt x="2476" y="8797"/>
                    <a:pt x="2765" y="7575"/>
                  </a:cubicBezTo>
                  <a:cubicBezTo>
                    <a:pt x="2990" y="6482"/>
                    <a:pt x="4083" y="5421"/>
                    <a:pt x="5240" y="4618"/>
                  </a:cubicBezTo>
                  <a:cubicBezTo>
                    <a:pt x="6398" y="3814"/>
                    <a:pt x="7651" y="3268"/>
                    <a:pt x="8101" y="3075"/>
                  </a:cubicBezTo>
                  <a:cubicBezTo>
                    <a:pt x="8358" y="2946"/>
                    <a:pt x="8744" y="2753"/>
                    <a:pt x="9226" y="2496"/>
                  </a:cubicBezTo>
                  <a:cubicBezTo>
                    <a:pt x="10336" y="1891"/>
                    <a:pt x="11821" y="1009"/>
                    <a:pt x="12410" y="657"/>
                  </a:cubicBezTo>
                  <a:close/>
                  <a:moveTo>
                    <a:pt x="12542" y="0"/>
                  </a:moveTo>
                  <a:cubicBezTo>
                    <a:pt x="12495" y="0"/>
                    <a:pt x="12446" y="16"/>
                    <a:pt x="12409" y="53"/>
                  </a:cubicBezTo>
                  <a:cubicBezTo>
                    <a:pt x="12409" y="53"/>
                    <a:pt x="12184" y="182"/>
                    <a:pt x="11830" y="375"/>
                  </a:cubicBezTo>
                  <a:cubicBezTo>
                    <a:pt x="11283" y="696"/>
                    <a:pt x="10480" y="1178"/>
                    <a:pt x="9708" y="1596"/>
                  </a:cubicBezTo>
                  <a:cubicBezTo>
                    <a:pt x="8937" y="2046"/>
                    <a:pt x="8198" y="2432"/>
                    <a:pt x="7876" y="2561"/>
                  </a:cubicBezTo>
                  <a:cubicBezTo>
                    <a:pt x="7394" y="2786"/>
                    <a:pt x="6140" y="3364"/>
                    <a:pt x="4951" y="4200"/>
                  </a:cubicBezTo>
                  <a:cubicBezTo>
                    <a:pt x="3730" y="5036"/>
                    <a:pt x="2540" y="6129"/>
                    <a:pt x="2251" y="7447"/>
                  </a:cubicBezTo>
                  <a:cubicBezTo>
                    <a:pt x="1962" y="8636"/>
                    <a:pt x="1512" y="10082"/>
                    <a:pt x="1062" y="11304"/>
                  </a:cubicBezTo>
                  <a:cubicBezTo>
                    <a:pt x="644" y="12525"/>
                    <a:pt x="226" y="13554"/>
                    <a:pt x="97" y="13972"/>
                  </a:cubicBezTo>
                  <a:cubicBezTo>
                    <a:pt x="33" y="14229"/>
                    <a:pt x="1" y="14454"/>
                    <a:pt x="1" y="14711"/>
                  </a:cubicBezTo>
                  <a:cubicBezTo>
                    <a:pt x="1" y="15483"/>
                    <a:pt x="322" y="16351"/>
                    <a:pt x="933" y="17186"/>
                  </a:cubicBezTo>
                  <a:cubicBezTo>
                    <a:pt x="1190" y="17508"/>
                    <a:pt x="1608" y="17829"/>
                    <a:pt x="2154" y="18183"/>
                  </a:cubicBezTo>
                  <a:cubicBezTo>
                    <a:pt x="2990" y="18697"/>
                    <a:pt x="4019" y="19244"/>
                    <a:pt x="4983" y="19661"/>
                  </a:cubicBezTo>
                  <a:cubicBezTo>
                    <a:pt x="5433" y="19854"/>
                    <a:pt x="5883" y="20047"/>
                    <a:pt x="6269" y="20144"/>
                  </a:cubicBezTo>
                  <a:cubicBezTo>
                    <a:pt x="6655" y="20272"/>
                    <a:pt x="6944" y="20369"/>
                    <a:pt x="7201" y="20369"/>
                  </a:cubicBezTo>
                  <a:cubicBezTo>
                    <a:pt x="7330" y="20369"/>
                    <a:pt x="7426" y="20304"/>
                    <a:pt x="7523" y="20240"/>
                  </a:cubicBezTo>
                  <a:cubicBezTo>
                    <a:pt x="7683" y="20112"/>
                    <a:pt x="7780" y="19951"/>
                    <a:pt x="7876" y="19726"/>
                  </a:cubicBezTo>
                  <a:cubicBezTo>
                    <a:pt x="8069" y="19340"/>
                    <a:pt x="8198" y="18858"/>
                    <a:pt x="8294" y="18279"/>
                  </a:cubicBezTo>
                  <a:cubicBezTo>
                    <a:pt x="8574" y="16982"/>
                    <a:pt x="8713" y="15363"/>
                    <a:pt x="8774" y="14743"/>
                  </a:cubicBezTo>
                  <a:lnTo>
                    <a:pt x="12280" y="14743"/>
                  </a:lnTo>
                  <a:cubicBezTo>
                    <a:pt x="12666" y="14743"/>
                    <a:pt x="12955" y="14679"/>
                    <a:pt x="13180" y="14551"/>
                  </a:cubicBezTo>
                  <a:cubicBezTo>
                    <a:pt x="13373" y="14422"/>
                    <a:pt x="13501" y="14261"/>
                    <a:pt x="13566" y="14100"/>
                  </a:cubicBezTo>
                  <a:cubicBezTo>
                    <a:pt x="13662" y="13843"/>
                    <a:pt x="13662" y="13554"/>
                    <a:pt x="13694" y="13200"/>
                  </a:cubicBezTo>
                  <a:cubicBezTo>
                    <a:pt x="13726" y="12847"/>
                    <a:pt x="13759" y="12461"/>
                    <a:pt x="13887" y="11979"/>
                  </a:cubicBezTo>
                  <a:cubicBezTo>
                    <a:pt x="14048" y="11207"/>
                    <a:pt x="14112" y="10275"/>
                    <a:pt x="14112" y="9440"/>
                  </a:cubicBezTo>
                  <a:cubicBezTo>
                    <a:pt x="14112" y="8582"/>
                    <a:pt x="14049" y="7830"/>
                    <a:pt x="14025" y="7573"/>
                  </a:cubicBezTo>
                  <a:lnTo>
                    <a:pt x="14025" y="7573"/>
                  </a:lnTo>
                  <a:cubicBezTo>
                    <a:pt x="14110" y="7436"/>
                    <a:pt x="14318" y="7106"/>
                    <a:pt x="14562" y="6739"/>
                  </a:cubicBezTo>
                  <a:cubicBezTo>
                    <a:pt x="14852" y="6257"/>
                    <a:pt x="15173" y="5711"/>
                    <a:pt x="15302" y="5518"/>
                  </a:cubicBezTo>
                  <a:cubicBezTo>
                    <a:pt x="15366" y="5454"/>
                    <a:pt x="15398" y="5357"/>
                    <a:pt x="15366" y="5261"/>
                  </a:cubicBezTo>
                  <a:cubicBezTo>
                    <a:pt x="15366" y="5132"/>
                    <a:pt x="15334" y="5036"/>
                    <a:pt x="15269" y="4939"/>
                  </a:cubicBezTo>
                  <a:cubicBezTo>
                    <a:pt x="15173" y="4779"/>
                    <a:pt x="15012" y="4650"/>
                    <a:pt x="14852" y="4489"/>
                  </a:cubicBezTo>
                  <a:cubicBezTo>
                    <a:pt x="14471" y="4181"/>
                    <a:pt x="13986" y="3872"/>
                    <a:pt x="13759" y="3732"/>
                  </a:cubicBezTo>
                  <a:lnTo>
                    <a:pt x="13759" y="3732"/>
                  </a:lnTo>
                  <a:lnTo>
                    <a:pt x="13759" y="2946"/>
                  </a:lnTo>
                  <a:cubicBezTo>
                    <a:pt x="13759" y="2850"/>
                    <a:pt x="13726" y="2753"/>
                    <a:pt x="13694" y="2657"/>
                  </a:cubicBezTo>
                  <a:cubicBezTo>
                    <a:pt x="13598" y="2271"/>
                    <a:pt x="13373" y="1661"/>
                    <a:pt x="13180" y="1146"/>
                  </a:cubicBezTo>
                  <a:cubicBezTo>
                    <a:pt x="12987" y="600"/>
                    <a:pt x="12794" y="182"/>
                    <a:pt x="12794" y="182"/>
                  </a:cubicBezTo>
                  <a:cubicBezTo>
                    <a:pt x="12762" y="85"/>
                    <a:pt x="12698" y="53"/>
                    <a:pt x="12634" y="21"/>
                  </a:cubicBezTo>
                  <a:cubicBezTo>
                    <a:pt x="12607" y="8"/>
                    <a:pt x="12575" y="0"/>
                    <a:pt x="125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6" name="Google Shape;2086;p52"/>
            <p:cNvSpPr/>
            <p:nvPr/>
          </p:nvSpPr>
          <p:spPr>
            <a:xfrm>
              <a:off x="2123200" y="2738050"/>
              <a:ext cx="231475" cy="220100"/>
            </a:xfrm>
            <a:custGeom>
              <a:avLst/>
              <a:gdLst/>
              <a:ahLst/>
              <a:cxnLst/>
              <a:rect l="l" t="t" r="r" b="b"/>
              <a:pathLst>
                <a:path w="9259" h="8804" extrusionOk="0">
                  <a:moveTo>
                    <a:pt x="4693" y="0"/>
                  </a:moveTo>
                  <a:cubicBezTo>
                    <a:pt x="4303" y="0"/>
                    <a:pt x="3939" y="20"/>
                    <a:pt x="3633" y="69"/>
                  </a:cubicBezTo>
                  <a:cubicBezTo>
                    <a:pt x="2026" y="358"/>
                    <a:pt x="0" y="2640"/>
                    <a:pt x="0" y="4891"/>
                  </a:cubicBezTo>
                  <a:cubicBezTo>
                    <a:pt x="0" y="7173"/>
                    <a:pt x="1736" y="8523"/>
                    <a:pt x="4565" y="8780"/>
                  </a:cubicBezTo>
                  <a:cubicBezTo>
                    <a:pt x="4721" y="8796"/>
                    <a:pt x="4874" y="8804"/>
                    <a:pt x="5024" y="8804"/>
                  </a:cubicBezTo>
                  <a:cubicBezTo>
                    <a:pt x="7567" y="8804"/>
                    <a:pt x="9258" y="6583"/>
                    <a:pt x="9258" y="5308"/>
                  </a:cubicBezTo>
                  <a:cubicBezTo>
                    <a:pt x="9258" y="3958"/>
                    <a:pt x="9129" y="2480"/>
                    <a:pt x="8454" y="358"/>
                  </a:cubicBezTo>
                  <a:cubicBezTo>
                    <a:pt x="8454" y="358"/>
                    <a:pt x="6348" y="0"/>
                    <a:pt x="46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7" name="Google Shape;2087;p52"/>
            <p:cNvSpPr/>
            <p:nvPr/>
          </p:nvSpPr>
          <p:spPr>
            <a:xfrm>
              <a:off x="2116775" y="2731725"/>
              <a:ext cx="244325" cy="233075"/>
            </a:xfrm>
            <a:custGeom>
              <a:avLst/>
              <a:gdLst/>
              <a:ahLst/>
              <a:cxnLst/>
              <a:rect l="l" t="t" r="r" b="b"/>
              <a:pathLst>
                <a:path w="9773" h="9323" extrusionOk="0">
                  <a:moveTo>
                    <a:pt x="5015" y="515"/>
                  </a:moveTo>
                  <a:cubicBezTo>
                    <a:pt x="5818" y="515"/>
                    <a:pt x="6718" y="611"/>
                    <a:pt x="7426" y="708"/>
                  </a:cubicBezTo>
                  <a:cubicBezTo>
                    <a:pt x="7779" y="740"/>
                    <a:pt x="8101" y="772"/>
                    <a:pt x="8326" y="804"/>
                  </a:cubicBezTo>
                  <a:cubicBezTo>
                    <a:pt x="8393" y="815"/>
                    <a:pt x="8453" y="827"/>
                    <a:pt x="8502" y="837"/>
                  </a:cubicBezTo>
                  <a:lnTo>
                    <a:pt x="8502" y="837"/>
                  </a:lnTo>
                  <a:cubicBezTo>
                    <a:pt x="9104" y="2871"/>
                    <a:pt x="9226" y="4277"/>
                    <a:pt x="9226" y="5561"/>
                  </a:cubicBezTo>
                  <a:cubicBezTo>
                    <a:pt x="9226" y="5819"/>
                    <a:pt x="9161" y="6172"/>
                    <a:pt x="8969" y="6526"/>
                  </a:cubicBezTo>
                  <a:cubicBezTo>
                    <a:pt x="8679" y="7072"/>
                    <a:pt x="8197" y="7619"/>
                    <a:pt x="7586" y="8069"/>
                  </a:cubicBezTo>
                  <a:cubicBezTo>
                    <a:pt x="6943" y="8487"/>
                    <a:pt x="6140" y="8776"/>
                    <a:pt x="5240" y="8776"/>
                  </a:cubicBezTo>
                  <a:lnTo>
                    <a:pt x="4854" y="8776"/>
                  </a:lnTo>
                  <a:cubicBezTo>
                    <a:pt x="3472" y="8647"/>
                    <a:pt x="2379" y="8262"/>
                    <a:pt x="1672" y="7651"/>
                  </a:cubicBezTo>
                  <a:cubicBezTo>
                    <a:pt x="932" y="7040"/>
                    <a:pt x="547" y="6236"/>
                    <a:pt x="547" y="5144"/>
                  </a:cubicBezTo>
                  <a:cubicBezTo>
                    <a:pt x="515" y="4083"/>
                    <a:pt x="997" y="2990"/>
                    <a:pt x="1672" y="2154"/>
                  </a:cubicBezTo>
                  <a:cubicBezTo>
                    <a:pt x="2347" y="1318"/>
                    <a:pt x="3215" y="708"/>
                    <a:pt x="3922" y="611"/>
                  </a:cubicBezTo>
                  <a:cubicBezTo>
                    <a:pt x="4211" y="547"/>
                    <a:pt x="4597" y="515"/>
                    <a:pt x="5015" y="515"/>
                  </a:cubicBezTo>
                  <a:close/>
                  <a:moveTo>
                    <a:pt x="5015" y="0"/>
                  </a:moveTo>
                  <a:cubicBezTo>
                    <a:pt x="4565" y="0"/>
                    <a:pt x="4179" y="0"/>
                    <a:pt x="3825" y="65"/>
                  </a:cubicBezTo>
                  <a:cubicBezTo>
                    <a:pt x="2925" y="225"/>
                    <a:pt x="1993" y="900"/>
                    <a:pt x="1254" y="1833"/>
                  </a:cubicBezTo>
                  <a:cubicBezTo>
                    <a:pt x="515" y="2765"/>
                    <a:pt x="0" y="3922"/>
                    <a:pt x="0" y="5144"/>
                  </a:cubicBezTo>
                  <a:cubicBezTo>
                    <a:pt x="0" y="6365"/>
                    <a:pt x="482" y="7361"/>
                    <a:pt x="1318" y="8069"/>
                  </a:cubicBezTo>
                  <a:cubicBezTo>
                    <a:pt x="2154" y="8744"/>
                    <a:pt x="3343" y="9162"/>
                    <a:pt x="4790" y="9290"/>
                  </a:cubicBezTo>
                  <a:cubicBezTo>
                    <a:pt x="4951" y="9322"/>
                    <a:pt x="5111" y="9322"/>
                    <a:pt x="5240" y="9322"/>
                  </a:cubicBezTo>
                  <a:cubicBezTo>
                    <a:pt x="6622" y="9322"/>
                    <a:pt x="7747" y="8744"/>
                    <a:pt x="8519" y="7972"/>
                  </a:cubicBezTo>
                  <a:cubicBezTo>
                    <a:pt x="8904" y="7586"/>
                    <a:pt x="9226" y="7169"/>
                    <a:pt x="9451" y="6751"/>
                  </a:cubicBezTo>
                  <a:cubicBezTo>
                    <a:pt x="9644" y="6333"/>
                    <a:pt x="9772" y="5947"/>
                    <a:pt x="9772" y="5561"/>
                  </a:cubicBezTo>
                  <a:cubicBezTo>
                    <a:pt x="9772" y="4211"/>
                    <a:pt x="9644" y="2701"/>
                    <a:pt x="8969" y="515"/>
                  </a:cubicBezTo>
                  <a:cubicBezTo>
                    <a:pt x="8936" y="418"/>
                    <a:pt x="8840" y="354"/>
                    <a:pt x="8744" y="322"/>
                  </a:cubicBezTo>
                  <a:cubicBezTo>
                    <a:pt x="8744" y="322"/>
                    <a:pt x="6686" y="0"/>
                    <a:pt x="5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8" name="Google Shape;2088;p52"/>
            <p:cNvSpPr/>
            <p:nvPr/>
          </p:nvSpPr>
          <p:spPr>
            <a:xfrm>
              <a:off x="2243750" y="2333400"/>
              <a:ext cx="502275" cy="521250"/>
            </a:xfrm>
            <a:custGeom>
              <a:avLst/>
              <a:gdLst/>
              <a:ahLst/>
              <a:cxnLst/>
              <a:rect l="l" t="t" r="r" b="b"/>
              <a:pathLst>
                <a:path w="20091" h="20850" extrusionOk="0">
                  <a:moveTo>
                    <a:pt x="13011" y="0"/>
                  </a:moveTo>
                  <a:cubicBezTo>
                    <a:pt x="11342" y="0"/>
                    <a:pt x="9372" y="221"/>
                    <a:pt x="6847" y="1147"/>
                  </a:cubicBezTo>
                  <a:cubicBezTo>
                    <a:pt x="2025" y="2883"/>
                    <a:pt x="0" y="8508"/>
                    <a:pt x="289" y="11433"/>
                  </a:cubicBezTo>
                  <a:cubicBezTo>
                    <a:pt x="547" y="14390"/>
                    <a:pt x="4950" y="20434"/>
                    <a:pt x="7233" y="20819"/>
                  </a:cubicBezTo>
                  <a:cubicBezTo>
                    <a:pt x="7345" y="20840"/>
                    <a:pt x="7453" y="20850"/>
                    <a:pt x="7555" y="20850"/>
                  </a:cubicBezTo>
                  <a:cubicBezTo>
                    <a:pt x="9515" y="20850"/>
                    <a:pt x="9515" y="17219"/>
                    <a:pt x="9515" y="17219"/>
                  </a:cubicBezTo>
                  <a:lnTo>
                    <a:pt x="11797" y="15869"/>
                  </a:lnTo>
                  <a:cubicBezTo>
                    <a:pt x="11797" y="15869"/>
                    <a:pt x="16876" y="10372"/>
                    <a:pt x="18483" y="7029"/>
                  </a:cubicBezTo>
                  <a:cubicBezTo>
                    <a:pt x="20090" y="3686"/>
                    <a:pt x="19576" y="183"/>
                    <a:pt x="17004" y="183"/>
                  </a:cubicBezTo>
                  <a:cubicBezTo>
                    <a:pt x="15795" y="183"/>
                    <a:pt x="14528" y="0"/>
                    <a:pt x="13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9" name="Google Shape;2089;p52"/>
            <p:cNvSpPr/>
            <p:nvPr/>
          </p:nvSpPr>
          <p:spPr>
            <a:xfrm>
              <a:off x="2242925" y="2326700"/>
              <a:ext cx="492650" cy="534425"/>
            </a:xfrm>
            <a:custGeom>
              <a:avLst/>
              <a:gdLst/>
              <a:ahLst/>
              <a:cxnLst/>
              <a:rect l="l" t="t" r="r" b="b"/>
              <a:pathLst>
                <a:path w="19706" h="21377" extrusionOk="0">
                  <a:moveTo>
                    <a:pt x="13019" y="547"/>
                  </a:moveTo>
                  <a:cubicBezTo>
                    <a:pt x="14530" y="547"/>
                    <a:pt x="15816" y="740"/>
                    <a:pt x="17037" y="740"/>
                  </a:cubicBezTo>
                  <a:cubicBezTo>
                    <a:pt x="17777" y="740"/>
                    <a:pt x="18259" y="1029"/>
                    <a:pt x="18613" y="1511"/>
                  </a:cubicBezTo>
                  <a:cubicBezTo>
                    <a:pt x="18966" y="2026"/>
                    <a:pt x="19159" y="2765"/>
                    <a:pt x="19159" y="3633"/>
                  </a:cubicBezTo>
                  <a:cubicBezTo>
                    <a:pt x="19159" y="4694"/>
                    <a:pt x="18870" y="5947"/>
                    <a:pt x="18291" y="7169"/>
                  </a:cubicBezTo>
                  <a:cubicBezTo>
                    <a:pt x="17488" y="8808"/>
                    <a:pt x="15848" y="11026"/>
                    <a:pt x="14370" y="12794"/>
                  </a:cubicBezTo>
                  <a:cubicBezTo>
                    <a:pt x="13630" y="13694"/>
                    <a:pt x="12955" y="14466"/>
                    <a:pt x="12441" y="15044"/>
                  </a:cubicBezTo>
                  <a:cubicBezTo>
                    <a:pt x="12184" y="15333"/>
                    <a:pt x="11991" y="15558"/>
                    <a:pt x="11862" y="15719"/>
                  </a:cubicBezTo>
                  <a:cubicBezTo>
                    <a:pt x="11702" y="15880"/>
                    <a:pt x="11637" y="15944"/>
                    <a:pt x="11637" y="15944"/>
                  </a:cubicBezTo>
                  <a:lnTo>
                    <a:pt x="11640" y="15947"/>
                  </a:lnTo>
                  <a:lnTo>
                    <a:pt x="11640" y="15947"/>
                  </a:lnTo>
                  <a:lnTo>
                    <a:pt x="9419" y="17230"/>
                  </a:lnTo>
                  <a:cubicBezTo>
                    <a:pt x="9323" y="17294"/>
                    <a:pt x="9291" y="17391"/>
                    <a:pt x="9291" y="17487"/>
                  </a:cubicBezTo>
                  <a:cubicBezTo>
                    <a:pt x="9291" y="17487"/>
                    <a:pt x="9291" y="17519"/>
                    <a:pt x="9291" y="17616"/>
                  </a:cubicBezTo>
                  <a:cubicBezTo>
                    <a:pt x="9259" y="17937"/>
                    <a:pt x="9194" y="18805"/>
                    <a:pt x="8937" y="19544"/>
                  </a:cubicBezTo>
                  <a:cubicBezTo>
                    <a:pt x="8809" y="19930"/>
                    <a:pt x="8648" y="20252"/>
                    <a:pt x="8423" y="20477"/>
                  </a:cubicBezTo>
                  <a:cubicBezTo>
                    <a:pt x="8198" y="20702"/>
                    <a:pt x="7941" y="20830"/>
                    <a:pt x="7587" y="20862"/>
                  </a:cubicBezTo>
                  <a:cubicBezTo>
                    <a:pt x="7491" y="20862"/>
                    <a:pt x="7426" y="20830"/>
                    <a:pt x="7330" y="20830"/>
                  </a:cubicBezTo>
                  <a:cubicBezTo>
                    <a:pt x="6848" y="20734"/>
                    <a:pt x="6173" y="20316"/>
                    <a:pt x="5433" y="19673"/>
                  </a:cubicBezTo>
                  <a:cubicBezTo>
                    <a:pt x="4373" y="18677"/>
                    <a:pt x="3183" y="17230"/>
                    <a:pt x="2251" y="15719"/>
                  </a:cubicBezTo>
                  <a:cubicBezTo>
                    <a:pt x="1319" y="14241"/>
                    <a:pt x="676" y="12698"/>
                    <a:pt x="580" y="11701"/>
                  </a:cubicBezTo>
                  <a:cubicBezTo>
                    <a:pt x="547" y="11508"/>
                    <a:pt x="547" y="11348"/>
                    <a:pt x="547" y="11155"/>
                  </a:cubicBezTo>
                  <a:cubicBezTo>
                    <a:pt x="547" y="9708"/>
                    <a:pt x="1062" y="7715"/>
                    <a:pt x="2090" y="5883"/>
                  </a:cubicBezTo>
                  <a:cubicBezTo>
                    <a:pt x="3151" y="4083"/>
                    <a:pt x="4758" y="2444"/>
                    <a:pt x="6976" y="1640"/>
                  </a:cubicBezTo>
                  <a:cubicBezTo>
                    <a:pt x="9451" y="772"/>
                    <a:pt x="11380" y="547"/>
                    <a:pt x="13019" y="547"/>
                  </a:cubicBezTo>
                  <a:close/>
                  <a:moveTo>
                    <a:pt x="13019" y="1"/>
                  </a:moveTo>
                  <a:cubicBezTo>
                    <a:pt x="11316" y="1"/>
                    <a:pt x="9323" y="226"/>
                    <a:pt x="6783" y="1158"/>
                  </a:cubicBezTo>
                  <a:cubicBezTo>
                    <a:pt x="4437" y="1994"/>
                    <a:pt x="2733" y="3729"/>
                    <a:pt x="1640" y="5626"/>
                  </a:cubicBezTo>
                  <a:cubicBezTo>
                    <a:pt x="547" y="7522"/>
                    <a:pt x="33" y="9580"/>
                    <a:pt x="1" y="11155"/>
                  </a:cubicBezTo>
                  <a:cubicBezTo>
                    <a:pt x="1" y="11380"/>
                    <a:pt x="33" y="11540"/>
                    <a:pt x="33" y="11733"/>
                  </a:cubicBezTo>
                  <a:cubicBezTo>
                    <a:pt x="130" y="12537"/>
                    <a:pt x="451" y="13469"/>
                    <a:pt x="933" y="14498"/>
                  </a:cubicBezTo>
                  <a:cubicBezTo>
                    <a:pt x="1705" y="15976"/>
                    <a:pt x="2798" y="17616"/>
                    <a:pt x="3923" y="18902"/>
                  </a:cubicBezTo>
                  <a:cubicBezTo>
                    <a:pt x="4501" y="19544"/>
                    <a:pt x="5080" y="20123"/>
                    <a:pt x="5658" y="20541"/>
                  </a:cubicBezTo>
                  <a:cubicBezTo>
                    <a:pt x="6205" y="20959"/>
                    <a:pt x="6719" y="21248"/>
                    <a:pt x="7233" y="21345"/>
                  </a:cubicBezTo>
                  <a:cubicBezTo>
                    <a:pt x="7362" y="21377"/>
                    <a:pt x="7458" y="21377"/>
                    <a:pt x="7587" y="21377"/>
                  </a:cubicBezTo>
                  <a:cubicBezTo>
                    <a:pt x="8166" y="21377"/>
                    <a:pt x="8616" y="21087"/>
                    <a:pt x="8937" y="20702"/>
                  </a:cubicBezTo>
                  <a:cubicBezTo>
                    <a:pt x="9387" y="20123"/>
                    <a:pt x="9612" y="19319"/>
                    <a:pt x="9709" y="18677"/>
                  </a:cubicBezTo>
                  <a:cubicBezTo>
                    <a:pt x="9774" y="18221"/>
                    <a:pt x="9795" y="17839"/>
                    <a:pt x="9802" y="17638"/>
                  </a:cubicBezTo>
                  <a:lnTo>
                    <a:pt x="9802" y="17638"/>
                  </a:lnTo>
                  <a:lnTo>
                    <a:pt x="11959" y="16362"/>
                  </a:lnTo>
                  <a:lnTo>
                    <a:pt x="12023" y="16330"/>
                  </a:lnTo>
                  <a:cubicBezTo>
                    <a:pt x="12023" y="16298"/>
                    <a:pt x="13309" y="14948"/>
                    <a:pt x="14787" y="13148"/>
                  </a:cubicBezTo>
                  <a:cubicBezTo>
                    <a:pt x="16266" y="11348"/>
                    <a:pt x="17938" y="9130"/>
                    <a:pt x="18773" y="7394"/>
                  </a:cubicBezTo>
                  <a:cubicBezTo>
                    <a:pt x="19384" y="6108"/>
                    <a:pt x="19705" y="4790"/>
                    <a:pt x="19705" y="3633"/>
                  </a:cubicBezTo>
                  <a:cubicBezTo>
                    <a:pt x="19705" y="2669"/>
                    <a:pt x="19480" y="1833"/>
                    <a:pt x="19063" y="1190"/>
                  </a:cubicBezTo>
                  <a:cubicBezTo>
                    <a:pt x="18613" y="579"/>
                    <a:pt x="17905" y="193"/>
                    <a:pt x="17037" y="193"/>
                  </a:cubicBezTo>
                  <a:cubicBezTo>
                    <a:pt x="15848" y="193"/>
                    <a:pt x="14562" y="1"/>
                    <a:pt x="13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0" name="Google Shape;2090;p52"/>
            <p:cNvSpPr/>
            <p:nvPr/>
          </p:nvSpPr>
          <p:spPr>
            <a:xfrm>
              <a:off x="2451875" y="2703050"/>
              <a:ext cx="116550" cy="119500"/>
            </a:xfrm>
            <a:custGeom>
              <a:avLst/>
              <a:gdLst/>
              <a:ahLst/>
              <a:cxnLst/>
              <a:rect l="l" t="t" r="r" b="b"/>
              <a:pathLst>
                <a:path w="4662" h="4780" extrusionOk="0">
                  <a:moveTo>
                    <a:pt x="2012" y="0"/>
                  </a:moveTo>
                  <a:cubicBezTo>
                    <a:pt x="1830" y="0"/>
                    <a:pt x="1641" y="46"/>
                    <a:pt x="1447" y="151"/>
                  </a:cubicBezTo>
                  <a:cubicBezTo>
                    <a:pt x="1" y="955"/>
                    <a:pt x="1318" y="3880"/>
                    <a:pt x="2251" y="4555"/>
                  </a:cubicBezTo>
                  <a:cubicBezTo>
                    <a:pt x="2483" y="4718"/>
                    <a:pt x="2744" y="4779"/>
                    <a:pt x="3006" y="4779"/>
                  </a:cubicBezTo>
                  <a:cubicBezTo>
                    <a:pt x="3829" y="4779"/>
                    <a:pt x="4661" y="4169"/>
                    <a:pt x="4661" y="4169"/>
                  </a:cubicBezTo>
                  <a:lnTo>
                    <a:pt x="4147" y="2015"/>
                  </a:lnTo>
                  <a:cubicBezTo>
                    <a:pt x="4147" y="2015"/>
                    <a:pt x="3224" y="0"/>
                    <a:pt x="201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1" name="Google Shape;2091;p52"/>
            <p:cNvSpPr/>
            <p:nvPr/>
          </p:nvSpPr>
          <p:spPr>
            <a:xfrm>
              <a:off x="2465525" y="2696375"/>
              <a:ext cx="110925" cy="132600"/>
            </a:xfrm>
            <a:custGeom>
              <a:avLst/>
              <a:gdLst/>
              <a:ahLst/>
              <a:cxnLst/>
              <a:rect l="l" t="t" r="r" b="b"/>
              <a:pathLst>
                <a:path w="4437" h="5304" extrusionOk="0">
                  <a:moveTo>
                    <a:pt x="1480" y="0"/>
                  </a:moveTo>
                  <a:cubicBezTo>
                    <a:pt x="1255" y="0"/>
                    <a:pt x="997" y="32"/>
                    <a:pt x="772" y="161"/>
                  </a:cubicBezTo>
                  <a:cubicBezTo>
                    <a:pt x="515" y="321"/>
                    <a:pt x="290" y="546"/>
                    <a:pt x="162" y="836"/>
                  </a:cubicBezTo>
                  <a:cubicBezTo>
                    <a:pt x="33" y="1093"/>
                    <a:pt x="1" y="1382"/>
                    <a:pt x="1" y="1704"/>
                  </a:cubicBezTo>
                  <a:cubicBezTo>
                    <a:pt x="1" y="2347"/>
                    <a:pt x="194" y="3054"/>
                    <a:pt x="515" y="3632"/>
                  </a:cubicBezTo>
                  <a:cubicBezTo>
                    <a:pt x="805" y="4243"/>
                    <a:pt x="1190" y="4757"/>
                    <a:pt x="1576" y="5047"/>
                  </a:cubicBezTo>
                  <a:cubicBezTo>
                    <a:pt x="1833" y="5240"/>
                    <a:pt x="2155" y="5304"/>
                    <a:pt x="2444" y="5304"/>
                  </a:cubicBezTo>
                  <a:cubicBezTo>
                    <a:pt x="2926" y="5304"/>
                    <a:pt x="3376" y="5143"/>
                    <a:pt x="3730" y="4982"/>
                  </a:cubicBezTo>
                  <a:cubicBezTo>
                    <a:pt x="4051" y="4822"/>
                    <a:pt x="4276" y="4661"/>
                    <a:pt x="4276" y="4629"/>
                  </a:cubicBezTo>
                  <a:cubicBezTo>
                    <a:pt x="4405" y="4565"/>
                    <a:pt x="4437" y="4404"/>
                    <a:pt x="4340" y="4275"/>
                  </a:cubicBezTo>
                  <a:cubicBezTo>
                    <a:pt x="4282" y="4197"/>
                    <a:pt x="4200" y="4155"/>
                    <a:pt x="4116" y="4155"/>
                  </a:cubicBezTo>
                  <a:cubicBezTo>
                    <a:pt x="4061" y="4155"/>
                    <a:pt x="4005" y="4173"/>
                    <a:pt x="3955" y="4211"/>
                  </a:cubicBezTo>
                  <a:cubicBezTo>
                    <a:pt x="3923" y="4243"/>
                    <a:pt x="3698" y="4404"/>
                    <a:pt x="3408" y="4532"/>
                  </a:cubicBezTo>
                  <a:cubicBezTo>
                    <a:pt x="3119" y="4661"/>
                    <a:pt x="2765" y="4790"/>
                    <a:pt x="2444" y="4790"/>
                  </a:cubicBezTo>
                  <a:cubicBezTo>
                    <a:pt x="2219" y="4790"/>
                    <a:pt x="2058" y="4725"/>
                    <a:pt x="1865" y="4597"/>
                  </a:cubicBezTo>
                  <a:cubicBezTo>
                    <a:pt x="1608" y="4436"/>
                    <a:pt x="1255" y="3954"/>
                    <a:pt x="997" y="3407"/>
                  </a:cubicBezTo>
                  <a:cubicBezTo>
                    <a:pt x="708" y="2861"/>
                    <a:pt x="515" y="2218"/>
                    <a:pt x="515" y="1704"/>
                  </a:cubicBezTo>
                  <a:cubicBezTo>
                    <a:pt x="515" y="1447"/>
                    <a:pt x="580" y="1222"/>
                    <a:pt x="644" y="1061"/>
                  </a:cubicBezTo>
                  <a:cubicBezTo>
                    <a:pt x="740" y="868"/>
                    <a:pt x="869" y="739"/>
                    <a:pt x="1030" y="643"/>
                  </a:cubicBezTo>
                  <a:cubicBezTo>
                    <a:pt x="1190" y="546"/>
                    <a:pt x="1351" y="514"/>
                    <a:pt x="1480" y="514"/>
                  </a:cubicBezTo>
                  <a:cubicBezTo>
                    <a:pt x="1705" y="514"/>
                    <a:pt x="1930" y="611"/>
                    <a:pt x="2155" y="804"/>
                  </a:cubicBezTo>
                  <a:cubicBezTo>
                    <a:pt x="2476" y="1029"/>
                    <a:pt x="2798" y="1447"/>
                    <a:pt x="3023" y="1800"/>
                  </a:cubicBezTo>
                  <a:cubicBezTo>
                    <a:pt x="3119" y="1961"/>
                    <a:pt x="3215" y="2122"/>
                    <a:pt x="3248" y="2218"/>
                  </a:cubicBezTo>
                  <a:cubicBezTo>
                    <a:pt x="3280" y="2282"/>
                    <a:pt x="3312" y="2314"/>
                    <a:pt x="3312" y="2347"/>
                  </a:cubicBezTo>
                  <a:lnTo>
                    <a:pt x="3344" y="2379"/>
                  </a:lnTo>
                  <a:cubicBezTo>
                    <a:pt x="3392" y="2498"/>
                    <a:pt x="3492" y="2564"/>
                    <a:pt x="3594" y="2564"/>
                  </a:cubicBezTo>
                  <a:cubicBezTo>
                    <a:pt x="3629" y="2564"/>
                    <a:pt x="3664" y="2556"/>
                    <a:pt x="3698" y="2539"/>
                  </a:cubicBezTo>
                  <a:cubicBezTo>
                    <a:pt x="3826" y="2475"/>
                    <a:pt x="3890" y="2314"/>
                    <a:pt x="3826" y="2186"/>
                  </a:cubicBezTo>
                  <a:cubicBezTo>
                    <a:pt x="3826" y="2154"/>
                    <a:pt x="3601" y="1639"/>
                    <a:pt x="3215" y="1125"/>
                  </a:cubicBezTo>
                  <a:cubicBezTo>
                    <a:pt x="2990" y="836"/>
                    <a:pt x="2765" y="579"/>
                    <a:pt x="2476" y="354"/>
                  </a:cubicBezTo>
                  <a:cubicBezTo>
                    <a:pt x="2187" y="161"/>
                    <a:pt x="1865" y="0"/>
                    <a:pt x="14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2" name="Google Shape;2092;p52"/>
            <p:cNvSpPr/>
            <p:nvPr/>
          </p:nvSpPr>
          <p:spPr>
            <a:xfrm>
              <a:off x="2691350" y="2592500"/>
              <a:ext cx="45825" cy="63900"/>
            </a:xfrm>
            <a:custGeom>
              <a:avLst/>
              <a:gdLst/>
              <a:ahLst/>
              <a:cxnLst/>
              <a:rect l="l" t="t" r="r" b="b"/>
              <a:pathLst>
                <a:path w="1833" h="2556" extrusionOk="0">
                  <a:moveTo>
                    <a:pt x="1530" y="0"/>
                  </a:moveTo>
                  <a:cubicBezTo>
                    <a:pt x="1406" y="0"/>
                    <a:pt x="1308" y="67"/>
                    <a:pt x="1254" y="201"/>
                  </a:cubicBezTo>
                  <a:lnTo>
                    <a:pt x="1254" y="266"/>
                  </a:lnTo>
                  <a:cubicBezTo>
                    <a:pt x="1190" y="426"/>
                    <a:pt x="1061" y="844"/>
                    <a:pt x="836" y="1230"/>
                  </a:cubicBezTo>
                  <a:cubicBezTo>
                    <a:pt x="740" y="1423"/>
                    <a:pt x="643" y="1616"/>
                    <a:pt x="515" y="1776"/>
                  </a:cubicBezTo>
                  <a:cubicBezTo>
                    <a:pt x="418" y="1905"/>
                    <a:pt x="290" y="2001"/>
                    <a:pt x="226" y="2033"/>
                  </a:cubicBezTo>
                  <a:cubicBezTo>
                    <a:pt x="65" y="2098"/>
                    <a:pt x="1" y="2259"/>
                    <a:pt x="65" y="2387"/>
                  </a:cubicBezTo>
                  <a:cubicBezTo>
                    <a:pt x="118" y="2494"/>
                    <a:pt x="238" y="2556"/>
                    <a:pt x="350" y="2556"/>
                  </a:cubicBezTo>
                  <a:cubicBezTo>
                    <a:pt x="373" y="2556"/>
                    <a:pt x="396" y="2553"/>
                    <a:pt x="418" y="2548"/>
                  </a:cubicBezTo>
                  <a:cubicBezTo>
                    <a:pt x="676" y="2419"/>
                    <a:pt x="836" y="2226"/>
                    <a:pt x="997" y="2001"/>
                  </a:cubicBezTo>
                  <a:cubicBezTo>
                    <a:pt x="1479" y="1358"/>
                    <a:pt x="1768" y="362"/>
                    <a:pt x="1768" y="362"/>
                  </a:cubicBezTo>
                  <a:cubicBezTo>
                    <a:pt x="1833" y="201"/>
                    <a:pt x="1736" y="73"/>
                    <a:pt x="1608" y="8"/>
                  </a:cubicBezTo>
                  <a:cubicBezTo>
                    <a:pt x="1581" y="3"/>
                    <a:pt x="1555" y="0"/>
                    <a:pt x="15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3" name="Google Shape;2093;p52"/>
            <p:cNvSpPr/>
            <p:nvPr/>
          </p:nvSpPr>
          <p:spPr>
            <a:xfrm>
              <a:off x="2938050" y="3199600"/>
              <a:ext cx="86025" cy="149600"/>
            </a:xfrm>
            <a:custGeom>
              <a:avLst/>
              <a:gdLst/>
              <a:ahLst/>
              <a:cxnLst/>
              <a:rect l="l" t="t" r="r" b="b"/>
              <a:pathLst>
                <a:path w="3441" h="5984" extrusionOk="0">
                  <a:moveTo>
                    <a:pt x="1221" y="1"/>
                  </a:moveTo>
                  <a:cubicBezTo>
                    <a:pt x="1011" y="1"/>
                    <a:pt x="823" y="104"/>
                    <a:pt x="772" y="444"/>
                  </a:cubicBezTo>
                  <a:cubicBezTo>
                    <a:pt x="675" y="1125"/>
                    <a:pt x="1223" y="1844"/>
                    <a:pt x="1495" y="2153"/>
                  </a:cubicBezTo>
                  <a:lnTo>
                    <a:pt x="1495" y="2153"/>
                  </a:lnTo>
                  <a:cubicBezTo>
                    <a:pt x="1252" y="1902"/>
                    <a:pt x="765" y="1437"/>
                    <a:pt x="489" y="1437"/>
                  </a:cubicBezTo>
                  <a:cubicBezTo>
                    <a:pt x="380" y="1437"/>
                    <a:pt x="305" y="1510"/>
                    <a:pt x="290" y="1697"/>
                  </a:cubicBezTo>
                  <a:cubicBezTo>
                    <a:pt x="226" y="2501"/>
                    <a:pt x="1029" y="3401"/>
                    <a:pt x="1029" y="3401"/>
                  </a:cubicBezTo>
                  <a:cubicBezTo>
                    <a:pt x="1029" y="3401"/>
                    <a:pt x="529" y="3166"/>
                    <a:pt x="226" y="3166"/>
                  </a:cubicBezTo>
                  <a:cubicBezTo>
                    <a:pt x="95" y="3166"/>
                    <a:pt x="1" y="3210"/>
                    <a:pt x="1" y="3337"/>
                  </a:cubicBezTo>
                  <a:cubicBezTo>
                    <a:pt x="1" y="3722"/>
                    <a:pt x="1447" y="5169"/>
                    <a:pt x="1512" y="5844"/>
                  </a:cubicBezTo>
                  <a:cubicBezTo>
                    <a:pt x="1520" y="5940"/>
                    <a:pt x="1552" y="5984"/>
                    <a:pt x="1601" y="5984"/>
                  </a:cubicBezTo>
                  <a:cubicBezTo>
                    <a:pt x="1914" y="5984"/>
                    <a:pt x="2929" y="4207"/>
                    <a:pt x="3151" y="2790"/>
                  </a:cubicBezTo>
                  <a:cubicBezTo>
                    <a:pt x="3440" y="1119"/>
                    <a:pt x="1930" y="251"/>
                    <a:pt x="1930" y="251"/>
                  </a:cubicBezTo>
                  <a:cubicBezTo>
                    <a:pt x="1930" y="251"/>
                    <a:pt x="1548" y="1"/>
                    <a:pt x="1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4" name="Google Shape;2094;p52"/>
            <p:cNvSpPr/>
            <p:nvPr/>
          </p:nvSpPr>
          <p:spPr>
            <a:xfrm>
              <a:off x="2931625" y="3193000"/>
              <a:ext cx="93250" cy="163150"/>
            </a:xfrm>
            <a:custGeom>
              <a:avLst/>
              <a:gdLst/>
              <a:ahLst/>
              <a:cxnLst/>
              <a:rect l="l" t="t" r="r" b="b"/>
              <a:pathLst>
                <a:path w="3730" h="6526" extrusionOk="0">
                  <a:moveTo>
                    <a:pt x="1479" y="515"/>
                  </a:moveTo>
                  <a:cubicBezTo>
                    <a:pt x="1576" y="515"/>
                    <a:pt x="1736" y="579"/>
                    <a:pt x="1833" y="611"/>
                  </a:cubicBezTo>
                  <a:cubicBezTo>
                    <a:pt x="1897" y="643"/>
                    <a:pt x="1962" y="675"/>
                    <a:pt x="1994" y="708"/>
                  </a:cubicBezTo>
                  <a:lnTo>
                    <a:pt x="2026" y="740"/>
                  </a:lnTo>
                  <a:lnTo>
                    <a:pt x="2058" y="740"/>
                  </a:lnTo>
                  <a:cubicBezTo>
                    <a:pt x="2122" y="772"/>
                    <a:pt x="2412" y="965"/>
                    <a:pt x="2669" y="1286"/>
                  </a:cubicBezTo>
                  <a:cubicBezTo>
                    <a:pt x="2926" y="1640"/>
                    <a:pt x="3183" y="2058"/>
                    <a:pt x="3183" y="2636"/>
                  </a:cubicBezTo>
                  <a:cubicBezTo>
                    <a:pt x="3183" y="2765"/>
                    <a:pt x="3183" y="2861"/>
                    <a:pt x="3151" y="2990"/>
                  </a:cubicBezTo>
                  <a:cubicBezTo>
                    <a:pt x="3054" y="3665"/>
                    <a:pt x="2733" y="4468"/>
                    <a:pt x="2412" y="5047"/>
                  </a:cubicBezTo>
                  <a:cubicBezTo>
                    <a:pt x="2283" y="5368"/>
                    <a:pt x="2122" y="5626"/>
                    <a:pt x="1994" y="5786"/>
                  </a:cubicBezTo>
                  <a:cubicBezTo>
                    <a:pt x="1987" y="5796"/>
                    <a:pt x="1981" y="5805"/>
                    <a:pt x="1975" y="5814"/>
                  </a:cubicBezTo>
                  <a:lnTo>
                    <a:pt x="1975" y="5814"/>
                  </a:lnTo>
                  <a:cubicBezTo>
                    <a:pt x="1923" y="5658"/>
                    <a:pt x="1836" y="5507"/>
                    <a:pt x="1736" y="5368"/>
                  </a:cubicBezTo>
                  <a:cubicBezTo>
                    <a:pt x="1511" y="4983"/>
                    <a:pt x="1190" y="4565"/>
                    <a:pt x="933" y="4243"/>
                  </a:cubicBezTo>
                  <a:cubicBezTo>
                    <a:pt x="804" y="4051"/>
                    <a:pt x="708" y="3890"/>
                    <a:pt x="644" y="3761"/>
                  </a:cubicBezTo>
                  <a:cubicBezTo>
                    <a:pt x="615" y="3747"/>
                    <a:pt x="599" y="3726"/>
                    <a:pt x="588" y="3705"/>
                  </a:cubicBezTo>
                  <a:lnTo>
                    <a:pt x="588" y="3705"/>
                  </a:lnTo>
                  <a:cubicBezTo>
                    <a:pt x="686" y="3718"/>
                    <a:pt x="810" y="3748"/>
                    <a:pt x="901" y="3793"/>
                  </a:cubicBezTo>
                  <a:cubicBezTo>
                    <a:pt x="997" y="3826"/>
                    <a:pt x="1061" y="3858"/>
                    <a:pt x="1094" y="3858"/>
                  </a:cubicBezTo>
                  <a:lnTo>
                    <a:pt x="1158" y="3890"/>
                  </a:lnTo>
                  <a:lnTo>
                    <a:pt x="1190" y="3890"/>
                  </a:lnTo>
                  <a:cubicBezTo>
                    <a:pt x="1224" y="3913"/>
                    <a:pt x="1266" y="3923"/>
                    <a:pt x="1310" y="3923"/>
                  </a:cubicBezTo>
                  <a:cubicBezTo>
                    <a:pt x="1388" y="3923"/>
                    <a:pt x="1470" y="3888"/>
                    <a:pt x="1511" y="3826"/>
                  </a:cubicBezTo>
                  <a:cubicBezTo>
                    <a:pt x="1576" y="3697"/>
                    <a:pt x="1576" y="3568"/>
                    <a:pt x="1479" y="3472"/>
                  </a:cubicBezTo>
                  <a:cubicBezTo>
                    <a:pt x="1447" y="3440"/>
                    <a:pt x="1286" y="3215"/>
                    <a:pt x="1126" y="2958"/>
                  </a:cubicBezTo>
                  <a:cubicBezTo>
                    <a:pt x="933" y="2668"/>
                    <a:pt x="804" y="2347"/>
                    <a:pt x="804" y="2058"/>
                  </a:cubicBezTo>
                  <a:lnTo>
                    <a:pt x="804" y="1971"/>
                  </a:lnTo>
                  <a:lnTo>
                    <a:pt x="804" y="1971"/>
                  </a:lnTo>
                  <a:cubicBezTo>
                    <a:pt x="849" y="1991"/>
                    <a:pt x="923" y="2040"/>
                    <a:pt x="997" y="2090"/>
                  </a:cubicBezTo>
                  <a:cubicBezTo>
                    <a:pt x="1158" y="2218"/>
                    <a:pt x="1351" y="2379"/>
                    <a:pt x="1479" y="2508"/>
                  </a:cubicBezTo>
                  <a:cubicBezTo>
                    <a:pt x="1515" y="2543"/>
                    <a:pt x="1550" y="2578"/>
                    <a:pt x="1580" y="2608"/>
                  </a:cubicBezTo>
                  <a:lnTo>
                    <a:pt x="1580" y="2608"/>
                  </a:lnTo>
                  <a:cubicBezTo>
                    <a:pt x="1672" y="2709"/>
                    <a:pt x="1736" y="2765"/>
                    <a:pt x="1736" y="2765"/>
                  </a:cubicBezTo>
                  <a:cubicBezTo>
                    <a:pt x="1785" y="2813"/>
                    <a:pt x="1849" y="2837"/>
                    <a:pt x="1913" y="2837"/>
                  </a:cubicBezTo>
                  <a:cubicBezTo>
                    <a:pt x="1978" y="2837"/>
                    <a:pt x="2042" y="2813"/>
                    <a:pt x="2090" y="2765"/>
                  </a:cubicBezTo>
                  <a:cubicBezTo>
                    <a:pt x="2187" y="2636"/>
                    <a:pt x="2219" y="2475"/>
                    <a:pt x="2122" y="2379"/>
                  </a:cubicBezTo>
                  <a:cubicBezTo>
                    <a:pt x="2122" y="2379"/>
                    <a:pt x="2111" y="2368"/>
                    <a:pt x="2090" y="2347"/>
                  </a:cubicBezTo>
                  <a:lnTo>
                    <a:pt x="2090" y="2347"/>
                  </a:lnTo>
                  <a:lnTo>
                    <a:pt x="2090" y="2347"/>
                  </a:lnTo>
                  <a:cubicBezTo>
                    <a:pt x="2087" y="2344"/>
                    <a:pt x="2083" y="2340"/>
                    <a:pt x="2078" y="2335"/>
                  </a:cubicBezTo>
                  <a:lnTo>
                    <a:pt x="2078" y="2335"/>
                  </a:lnTo>
                  <a:cubicBezTo>
                    <a:pt x="2049" y="2307"/>
                    <a:pt x="2007" y="2266"/>
                    <a:pt x="1957" y="2219"/>
                  </a:cubicBezTo>
                  <a:lnTo>
                    <a:pt x="1957" y="2219"/>
                  </a:lnTo>
                  <a:cubicBezTo>
                    <a:pt x="1868" y="2128"/>
                    <a:pt x="1749" y="1996"/>
                    <a:pt x="1640" y="1833"/>
                  </a:cubicBezTo>
                  <a:cubicBezTo>
                    <a:pt x="1447" y="1543"/>
                    <a:pt x="1286" y="1190"/>
                    <a:pt x="1286" y="868"/>
                  </a:cubicBezTo>
                  <a:lnTo>
                    <a:pt x="1286" y="772"/>
                  </a:lnTo>
                  <a:lnTo>
                    <a:pt x="1286" y="740"/>
                  </a:lnTo>
                  <a:cubicBezTo>
                    <a:pt x="1319" y="611"/>
                    <a:pt x="1351" y="579"/>
                    <a:pt x="1351" y="547"/>
                  </a:cubicBezTo>
                  <a:cubicBezTo>
                    <a:pt x="1383" y="547"/>
                    <a:pt x="1415" y="515"/>
                    <a:pt x="1479" y="515"/>
                  </a:cubicBezTo>
                  <a:close/>
                  <a:moveTo>
                    <a:pt x="2026" y="6076"/>
                  </a:moveTo>
                  <a:lnTo>
                    <a:pt x="2025" y="6076"/>
                  </a:lnTo>
                  <a:lnTo>
                    <a:pt x="2025" y="6076"/>
                  </a:lnTo>
                  <a:cubicBezTo>
                    <a:pt x="2025" y="6076"/>
                    <a:pt x="2025" y="6076"/>
                    <a:pt x="2025" y="6076"/>
                  </a:cubicBezTo>
                  <a:lnTo>
                    <a:pt x="2025" y="6076"/>
                  </a:lnTo>
                  <a:lnTo>
                    <a:pt x="2026" y="6076"/>
                  </a:lnTo>
                  <a:close/>
                  <a:moveTo>
                    <a:pt x="1479" y="0"/>
                  </a:moveTo>
                  <a:cubicBezTo>
                    <a:pt x="1319" y="0"/>
                    <a:pt x="1158" y="32"/>
                    <a:pt x="1029" y="161"/>
                  </a:cubicBezTo>
                  <a:cubicBezTo>
                    <a:pt x="869" y="290"/>
                    <a:pt x="804" y="450"/>
                    <a:pt x="772" y="675"/>
                  </a:cubicBezTo>
                  <a:cubicBezTo>
                    <a:pt x="740" y="740"/>
                    <a:pt x="740" y="804"/>
                    <a:pt x="740" y="868"/>
                  </a:cubicBezTo>
                  <a:cubicBezTo>
                    <a:pt x="740" y="1060"/>
                    <a:pt x="776" y="1246"/>
                    <a:pt x="834" y="1422"/>
                  </a:cubicBezTo>
                  <a:lnTo>
                    <a:pt x="834" y="1422"/>
                  </a:lnTo>
                  <a:cubicBezTo>
                    <a:pt x="803" y="1417"/>
                    <a:pt x="772" y="1415"/>
                    <a:pt x="740" y="1415"/>
                  </a:cubicBezTo>
                  <a:cubicBezTo>
                    <a:pt x="644" y="1415"/>
                    <a:pt x="483" y="1479"/>
                    <a:pt x="419" y="1575"/>
                  </a:cubicBezTo>
                  <a:cubicBezTo>
                    <a:pt x="322" y="1672"/>
                    <a:pt x="290" y="1800"/>
                    <a:pt x="290" y="1929"/>
                  </a:cubicBezTo>
                  <a:lnTo>
                    <a:pt x="258" y="2058"/>
                  </a:lnTo>
                  <a:cubicBezTo>
                    <a:pt x="258" y="2481"/>
                    <a:pt x="431" y="2854"/>
                    <a:pt x="604" y="3156"/>
                  </a:cubicBezTo>
                  <a:lnTo>
                    <a:pt x="604" y="3156"/>
                  </a:lnTo>
                  <a:cubicBezTo>
                    <a:pt x="564" y="3153"/>
                    <a:pt x="523" y="3150"/>
                    <a:pt x="483" y="3150"/>
                  </a:cubicBezTo>
                  <a:cubicBezTo>
                    <a:pt x="386" y="3150"/>
                    <a:pt x="290" y="3150"/>
                    <a:pt x="194" y="3247"/>
                  </a:cubicBezTo>
                  <a:cubicBezTo>
                    <a:pt x="65" y="3311"/>
                    <a:pt x="1" y="3472"/>
                    <a:pt x="1" y="3601"/>
                  </a:cubicBezTo>
                  <a:cubicBezTo>
                    <a:pt x="1" y="3729"/>
                    <a:pt x="33" y="3793"/>
                    <a:pt x="97" y="3890"/>
                  </a:cubicBezTo>
                  <a:cubicBezTo>
                    <a:pt x="258" y="4243"/>
                    <a:pt x="611" y="4661"/>
                    <a:pt x="933" y="5111"/>
                  </a:cubicBezTo>
                  <a:cubicBezTo>
                    <a:pt x="1061" y="5304"/>
                    <a:pt x="1222" y="5529"/>
                    <a:pt x="1319" y="5722"/>
                  </a:cubicBezTo>
                  <a:cubicBezTo>
                    <a:pt x="1447" y="5915"/>
                    <a:pt x="1511" y="6076"/>
                    <a:pt x="1511" y="6140"/>
                  </a:cubicBezTo>
                  <a:cubicBezTo>
                    <a:pt x="1511" y="6204"/>
                    <a:pt x="1544" y="6301"/>
                    <a:pt x="1576" y="6365"/>
                  </a:cubicBezTo>
                  <a:cubicBezTo>
                    <a:pt x="1640" y="6461"/>
                    <a:pt x="1769" y="6526"/>
                    <a:pt x="1865" y="6526"/>
                  </a:cubicBezTo>
                  <a:cubicBezTo>
                    <a:pt x="2026" y="6494"/>
                    <a:pt x="2090" y="6429"/>
                    <a:pt x="2187" y="6365"/>
                  </a:cubicBezTo>
                  <a:cubicBezTo>
                    <a:pt x="2315" y="6236"/>
                    <a:pt x="2444" y="6076"/>
                    <a:pt x="2604" y="5851"/>
                  </a:cubicBezTo>
                  <a:cubicBezTo>
                    <a:pt x="3022" y="5176"/>
                    <a:pt x="3504" y="4083"/>
                    <a:pt x="3665" y="3086"/>
                  </a:cubicBezTo>
                  <a:cubicBezTo>
                    <a:pt x="3697" y="2925"/>
                    <a:pt x="3729" y="2797"/>
                    <a:pt x="3729" y="2636"/>
                  </a:cubicBezTo>
                  <a:cubicBezTo>
                    <a:pt x="3729" y="1865"/>
                    <a:pt x="3376" y="1254"/>
                    <a:pt x="3022" y="868"/>
                  </a:cubicBezTo>
                  <a:cubicBezTo>
                    <a:pt x="2713" y="531"/>
                    <a:pt x="2429" y="341"/>
                    <a:pt x="2341" y="299"/>
                  </a:cubicBezTo>
                  <a:lnTo>
                    <a:pt x="2341" y="299"/>
                  </a:lnTo>
                  <a:lnTo>
                    <a:pt x="2347" y="290"/>
                  </a:lnTo>
                  <a:cubicBezTo>
                    <a:pt x="2315" y="290"/>
                    <a:pt x="2219" y="225"/>
                    <a:pt x="2058" y="129"/>
                  </a:cubicBezTo>
                  <a:cubicBezTo>
                    <a:pt x="1929" y="65"/>
                    <a:pt x="1704" y="0"/>
                    <a:pt x="14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5" name="Google Shape;2095;p52"/>
            <p:cNvSpPr/>
            <p:nvPr/>
          </p:nvSpPr>
          <p:spPr>
            <a:xfrm>
              <a:off x="2937250" y="3178425"/>
              <a:ext cx="143875" cy="321575"/>
            </a:xfrm>
            <a:custGeom>
              <a:avLst/>
              <a:gdLst/>
              <a:ahLst/>
              <a:cxnLst/>
              <a:rect l="l" t="t" r="r" b="b"/>
              <a:pathLst>
                <a:path w="5755" h="12863" extrusionOk="0">
                  <a:moveTo>
                    <a:pt x="2279" y="0"/>
                  </a:moveTo>
                  <a:cubicBezTo>
                    <a:pt x="2105" y="0"/>
                    <a:pt x="1925" y="42"/>
                    <a:pt x="1737" y="133"/>
                  </a:cubicBezTo>
                  <a:cubicBezTo>
                    <a:pt x="676" y="680"/>
                    <a:pt x="2926" y="2544"/>
                    <a:pt x="2412" y="3637"/>
                  </a:cubicBezTo>
                  <a:cubicBezTo>
                    <a:pt x="1865" y="4698"/>
                    <a:pt x="676" y="6562"/>
                    <a:pt x="676" y="7655"/>
                  </a:cubicBezTo>
                  <a:cubicBezTo>
                    <a:pt x="676" y="8716"/>
                    <a:pt x="1" y="11255"/>
                    <a:pt x="1" y="11255"/>
                  </a:cubicBezTo>
                  <a:lnTo>
                    <a:pt x="676" y="12863"/>
                  </a:lnTo>
                  <a:cubicBezTo>
                    <a:pt x="676" y="12863"/>
                    <a:pt x="1190" y="12605"/>
                    <a:pt x="1994" y="11802"/>
                  </a:cubicBezTo>
                  <a:cubicBezTo>
                    <a:pt x="2797" y="10998"/>
                    <a:pt x="4147" y="9134"/>
                    <a:pt x="4951" y="7366"/>
                  </a:cubicBezTo>
                  <a:cubicBezTo>
                    <a:pt x="5755" y="5630"/>
                    <a:pt x="5497" y="3091"/>
                    <a:pt x="4533" y="1901"/>
                  </a:cubicBezTo>
                  <a:cubicBezTo>
                    <a:pt x="3766" y="896"/>
                    <a:pt x="3086" y="0"/>
                    <a:pt x="22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6" name="Google Shape;2096;p52"/>
            <p:cNvSpPr/>
            <p:nvPr/>
          </p:nvSpPr>
          <p:spPr>
            <a:xfrm>
              <a:off x="2930025" y="3172100"/>
              <a:ext cx="149500" cy="334925"/>
            </a:xfrm>
            <a:custGeom>
              <a:avLst/>
              <a:gdLst/>
              <a:ahLst/>
              <a:cxnLst/>
              <a:rect l="l" t="t" r="r" b="b"/>
              <a:pathLst>
                <a:path w="5980" h="13397" extrusionOk="0">
                  <a:moveTo>
                    <a:pt x="2572" y="515"/>
                  </a:moveTo>
                  <a:cubicBezTo>
                    <a:pt x="2893" y="515"/>
                    <a:pt x="3183" y="708"/>
                    <a:pt x="3536" y="1029"/>
                  </a:cubicBezTo>
                  <a:cubicBezTo>
                    <a:pt x="3890" y="1351"/>
                    <a:pt x="4243" y="1801"/>
                    <a:pt x="4629" y="2315"/>
                  </a:cubicBezTo>
                  <a:cubicBezTo>
                    <a:pt x="5111" y="2958"/>
                    <a:pt x="5433" y="4083"/>
                    <a:pt x="5433" y="5240"/>
                  </a:cubicBezTo>
                  <a:cubicBezTo>
                    <a:pt x="5433" y="6044"/>
                    <a:pt x="5304" y="6847"/>
                    <a:pt x="4983" y="7522"/>
                  </a:cubicBezTo>
                  <a:cubicBezTo>
                    <a:pt x="4211" y="9226"/>
                    <a:pt x="2861" y="11090"/>
                    <a:pt x="2090" y="11862"/>
                  </a:cubicBezTo>
                  <a:cubicBezTo>
                    <a:pt x="1704" y="12248"/>
                    <a:pt x="1383" y="12505"/>
                    <a:pt x="1158" y="12666"/>
                  </a:cubicBezTo>
                  <a:cubicBezTo>
                    <a:pt x="1129" y="12695"/>
                    <a:pt x="1099" y="12718"/>
                    <a:pt x="1071" y="12737"/>
                  </a:cubicBezTo>
                  <a:lnTo>
                    <a:pt x="1071" y="12737"/>
                  </a:lnTo>
                  <a:lnTo>
                    <a:pt x="560" y="11520"/>
                  </a:lnTo>
                  <a:lnTo>
                    <a:pt x="560" y="11520"/>
                  </a:lnTo>
                  <a:cubicBezTo>
                    <a:pt x="601" y="11351"/>
                    <a:pt x="735" y="10799"/>
                    <a:pt x="868" y="10158"/>
                  </a:cubicBezTo>
                  <a:cubicBezTo>
                    <a:pt x="1061" y="9387"/>
                    <a:pt x="1222" y="8487"/>
                    <a:pt x="1222" y="7908"/>
                  </a:cubicBezTo>
                  <a:cubicBezTo>
                    <a:pt x="1222" y="7458"/>
                    <a:pt x="1479" y="6719"/>
                    <a:pt x="1865" y="6012"/>
                  </a:cubicBezTo>
                  <a:cubicBezTo>
                    <a:pt x="2218" y="5272"/>
                    <a:pt x="2668" y="4565"/>
                    <a:pt x="2926" y="3986"/>
                  </a:cubicBezTo>
                  <a:cubicBezTo>
                    <a:pt x="3022" y="3826"/>
                    <a:pt x="3054" y="3665"/>
                    <a:pt x="3054" y="3504"/>
                  </a:cubicBezTo>
                  <a:cubicBezTo>
                    <a:pt x="3022" y="2958"/>
                    <a:pt x="2733" y="2476"/>
                    <a:pt x="2476" y="1994"/>
                  </a:cubicBezTo>
                  <a:cubicBezTo>
                    <a:pt x="2347" y="1736"/>
                    <a:pt x="2218" y="1511"/>
                    <a:pt x="2122" y="1319"/>
                  </a:cubicBezTo>
                  <a:cubicBezTo>
                    <a:pt x="2058" y="1126"/>
                    <a:pt x="1993" y="965"/>
                    <a:pt x="1993" y="836"/>
                  </a:cubicBezTo>
                  <a:cubicBezTo>
                    <a:pt x="1993" y="804"/>
                    <a:pt x="1993" y="772"/>
                    <a:pt x="2026" y="740"/>
                  </a:cubicBezTo>
                  <a:cubicBezTo>
                    <a:pt x="2026" y="708"/>
                    <a:pt x="2058" y="676"/>
                    <a:pt x="2154" y="643"/>
                  </a:cubicBezTo>
                  <a:cubicBezTo>
                    <a:pt x="2315" y="547"/>
                    <a:pt x="2443" y="515"/>
                    <a:pt x="2572" y="515"/>
                  </a:cubicBezTo>
                  <a:close/>
                  <a:moveTo>
                    <a:pt x="2572" y="1"/>
                  </a:moveTo>
                  <a:cubicBezTo>
                    <a:pt x="2347" y="1"/>
                    <a:pt x="2122" y="33"/>
                    <a:pt x="1897" y="161"/>
                  </a:cubicBezTo>
                  <a:cubicBezTo>
                    <a:pt x="1768" y="226"/>
                    <a:pt x="1640" y="322"/>
                    <a:pt x="1575" y="451"/>
                  </a:cubicBezTo>
                  <a:cubicBezTo>
                    <a:pt x="1479" y="579"/>
                    <a:pt x="1447" y="708"/>
                    <a:pt x="1447" y="836"/>
                  </a:cubicBezTo>
                  <a:cubicBezTo>
                    <a:pt x="1447" y="1093"/>
                    <a:pt x="1543" y="1319"/>
                    <a:pt x="1640" y="1544"/>
                  </a:cubicBezTo>
                  <a:cubicBezTo>
                    <a:pt x="1800" y="1897"/>
                    <a:pt x="2026" y="2251"/>
                    <a:pt x="2218" y="2604"/>
                  </a:cubicBezTo>
                  <a:cubicBezTo>
                    <a:pt x="2379" y="2926"/>
                    <a:pt x="2508" y="3279"/>
                    <a:pt x="2508" y="3504"/>
                  </a:cubicBezTo>
                  <a:cubicBezTo>
                    <a:pt x="2508" y="3601"/>
                    <a:pt x="2476" y="3697"/>
                    <a:pt x="2443" y="3761"/>
                  </a:cubicBezTo>
                  <a:cubicBezTo>
                    <a:pt x="2186" y="4276"/>
                    <a:pt x="1768" y="5015"/>
                    <a:pt x="1383" y="5754"/>
                  </a:cubicBezTo>
                  <a:cubicBezTo>
                    <a:pt x="997" y="6526"/>
                    <a:pt x="675" y="7265"/>
                    <a:pt x="675" y="7908"/>
                  </a:cubicBezTo>
                  <a:cubicBezTo>
                    <a:pt x="675" y="8390"/>
                    <a:pt x="515" y="9290"/>
                    <a:pt x="354" y="10062"/>
                  </a:cubicBezTo>
                  <a:cubicBezTo>
                    <a:pt x="258" y="10448"/>
                    <a:pt x="193" y="10769"/>
                    <a:pt x="129" y="11026"/>
                  </a:cubicBezTo>
                  <a:cubicBezTo>
                    <a:pt x="65" y="11283"/>
                    <a:pt x="33" y="11444"/>
                    <a:pt x="33" y="11444"/>
                  </a:cubicBezTo>
                  <a:cubicBezTo>
                    <a:pt x="0" y="11508"/>
                    <a:pt x="0" y="11573"/>
                    <a:pt x="33" y="11605"/>
                  </a:cubicBezTo>
                  <a:lnTo>
                    <a:pt x="708" y="13212"/>
                  </a:lnTo>
                  <a:cubicBezTo>
                    <a:pt x="740" y="13308"/>
                    <a:pt x="772" y="13341"/>
                    <a:pt x="868" y="13373"/>
                  </a:cubicBezTo>
                  <a:cubicBezTo>
                    <a:pt x="900" y="13389"/>
                    <a:pt x="933" y="13397"/>
                    <a:pt x="965" y="13397"/>
                  </a:cubicBezTo>
                  <a:cubicBezTo>
                    <a:pt x="997" y="13397"/>
                    <a:pt x="1029" y="13389"/>
                    <a:pt x="1061" y="13373"/>
                  </a:cubicBezTo>
                  <a:cubicBezTo>
                    <a:pt x="1093" y="13341"/>
                    <a:pt x="1640" y="13051"/>
                    <a:pt x="2476" y="12248"/>
                  </a:cubicBezTo>
                  <a:cubicBezTo>
                    <a:pt x="3311" y="11412"/>
                    <a:pt x="4661" y="9515"/>
                    <a:pt x="5465" y="7747"/>
                  </a:cubicBezTo>
                  <a:cubicBezTo>
                    <a:pt x="5819" y="6976"/>
                    <a:pt x="5979" y="6108"/>
                    <a:pt x="5979" y="5240"/>
                  </a:cubicBezTo>
                  <a:cubicBezTo>
                    <a:pt x="5979" y="3986"/>
                    <a:pt x="5658" y="2765"/>
                    <a:pt x="5047" y="1961"/>
                  </a:cubicBezTo>
                  <a:cubicBezTo>
                    <a:pt x="4661" y="1479"/>
                    <a:pt x="4308" y="997"/>
                    <a:pt x="3922" y="643"/>
                  </a:cubicBezTo>
                  <a:cubicBezTo>
                    <a:pt x="3504" y="258"/>
                    <a:pt x="3086" y="1"/>
                    <a:pt x="25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7" name="Google Shape;2097;p52"/>
            <p:cNvSpPr/>
            <p:nvPr/>
          </p:nvSpPr>
          <p:spPr>
            <a:xfrm>
              <a:off x="2962175" y="3205825"/>
              <a:ext cx="55475" cy="189700"/>
            </a:xfrm>
            <a:custGeom>
              <a:avLst/>
              <a:gdLst/>
              <a:ahLst/>
              <a:cxnLst/>
              <a:rect l="l" t="t" r="r" b="b"/>
              <a:pathLst>
                <a:path w="2219" h="7588" extrusionOk="0">
                  <a:moveTo>
                    <a:pt x="1022" y="0"/>
                  </a:moveTo>
                  <a:cubicBezTo>
                    <a:pt x="986" y="0"/>
                    <a:pt x="965" y="2"/>
                    <a:pt x="965" y="2"/>
                  </a:cubicBezTo>
                  <a:cubicBezTo>
                    <a:pt x="965" y="2"/>
                    <a:pt x="0" y="2509"/>
                    <a:pt x="0" y="4213"/>
                  </a:cubicBezTo>
                  <a:lnTo>
                    <a:pt x="0" y="7588"/>
                  </a:lnTo>
                  <a:lnTo>
                    <a:pt x="2218" y="4502"/>
                  </a:lnTo>
                  <a:cubicBezTo>
                    <a:pt x="2218" y="4502"/>
                    <a:pt x="1800" y="2509"/>
                    <a:pt x="1993" y="1191"/>
                  </a:cubicBezTo>
                  <a:cubicBezTo>
                    <a:pt x="2189" y="73"/>
                    <a:pt x="1266" y="0"/>
                    <a:pt x="10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8" name="Google Shape;2098;p52"/>
            <p:cNvSpPr/>
            <p:nvPr/>
          </p:nvSpPr>
          <p:spPr>
            <a:xfrm>
              <a:off x="2955750" y="3198625"/>
              <a:ext cx="69125" cy="203325"/>
            </a:xfrm>
            <a:custGeom>
              <a:avLst/>
              <a:gdLst/>
              <a:ahLst/>
              <a:cxnLst/>
              <a:rect l="l" t="t" r="r" b="b"/>
              <a:pathLst>
                <a:path w="2765" h="8133" extrusionOk="0">
                  <a:moveTo>
                    <a:pt x="1286" y="0"/>
                  </a:moveTo>
                  <a:lnTo>
                    <a:pt x="1189" y="32"/>
                  </a:lnTo>
                  <a:cubicBezTo>
                    <a:pt x="1093" y="32"/>
                    <a:pt x="997" y="97"/>
                    <a:pt x="964" y="193"/>
                  </a:cubicBezTo>
                  <a:cubicBezTo>
                    <a:pt x="964" y="193"/>
                    <a:pt x="739" y="836"/>
                    <a:pt x="482" y="1672"/>
                  </a:cubicBezTo>
                  <a:cubicBezTo>
                    <a:pt x="257" y="2540"/>
                    <a:pt x="0" y="3601"/>
                    <a:pt x="0" y="4501"/>
                  </a:cubicBezTo>
                  <a:cubicBezTo>
                    <a:pt x="0" y="6172"/>
                    <a:pt x="0" y="7876"/>
                    <a:pt x="0" y="7876"/>
                  </a:cubicBezTo>
                  <a:cubicBezTo>
                    <a:pt x="0" y="8036"/>
                    <a:pt x="129" y="8133"/>
                    <a:pt x="257" y="8133"/>
                  </a:cubicBezTo>
                  <a:cubicBezTo>
                    <a:pt x="418" y="8133"/>
                    <a:pt x="546" y="8036"/>
                    <a:pt x="546" y="7876"/>
                  </a:cubicBezTo>
                  <a:lnTo>
                    <a:pt x="546" y="4501"/>
                  </a:lnTo>
                  <a:cubicBezTo>
                    <a:pt x="546" y="3697"/>
                    <a:pt x="771" y="2636"/>
                    <a:pt x="997" y="1833"/>
                  </a:cubicBezTo>
                  <a:cubicBezTo>
                    <a:pt x="1125" y="1415"/>
                    <a:pt x="1222" y="1061"/>
                    <a:pt x="1318" y="804"/>
                  </a:cubicBezTo>
                  <a:cubicBezTo>
                    <a:pt x="1362" y="716"/>
                    <a:pt x="1391" y="628"/>
                    <a:pt x="1415" y="561"/>
                  </a:cubicBezTo>
                  <a:lnTo>
                    <a:pt x="1415" y="561"/>
                  </a:lnTo>
                  <a:cubicBezTo>
                    <a:pt x="1511" y="576"/>
                    <a:pt x="1636" y="603"/>
                    <a:pt x="1736" y="643"/>
                  </a:cubicBezTo>
                  <a:cubicBezTo>
                    <a:pt x="1800" y="708"/>
                    <a:pt x="1864" y="772"/>
                    <a:pt x="1929" y="836"/>
                  </a:cubicBezTo>
                  <a:cubicBezTo>
                    <a:pt x="1961" y="933"/>
                    <a:pt x="2025" y="1029"/>
                    <a:pt x="2025" y="1222"/>
                  </a:cubicBezTo>
                  <a:cubicBezTo>
                    <a:pt x="2025" y="1286"/>
                    <a:pt x="2025" y="1383"/>
                    <a:pt x="1993" y="1447"/>
                  </a:cubicBezTo>
                  <a:cubicBezTo>
                    <a:pt x="1961" y="1736"/>
                    <a:pt x="1929" y="2025"/>
                    <a:pt x="1929" y="2347"/>
                  </a:cubicBezTo>
                  <a:cubicBezTo>
                    <a:pt x="1929" y="3536"/>
                    <a:pt x="2186" y="4822"/>
                    <a:pt x="2186" y="4854"/>
                  </a:cubicBezTo>
                  <a:cubicBezTo>
                    <a:pt x="2214" y="4966"/>
                    <a:pt x="2339" y="5053"/>
                    <a:pt x="2455" y="5053"/>
                  </a:cubicBezTo>
                  <a:cubicBezTo>
                    <a:pt x="2473" y="5053"/>
                    <a:pt x="2490" y="5051"/>
                    <a:pt x="2507" y="5047"/>
                  </a:cubicBezTo>
                  <a:cubicBezTo>
                    <a:pt x="2668" y="5015"/>
                    <a:pt x="2764" y="4886"/>
                    <a:pt x="2732" y="4726"/>
                  </a:cubicBezTo>
                  <a:cubicBezTo>
                    <a:pt x="2732" y="4726"/>
                    <a:pt x="2700" y="4661"/>
                    <a:pt x="2700" y="4533"/>
                  </a:cubicBezTo>
                  <a:cubicBezTo>
                    <a:pt x="2604" y="4115"/>
                    <a:pt x="2475" y="3183"/>
                    <a:pt x="2475" y="2347"/>
                  </a:cubicBezTo>
                  <a:cubicBezTo>
                    <a:pt x="2475" y="2058"/>
                    <a:pt x="2475" y="1768"/>
                    <a:pt x="2539" y="1543"/>
                  </a:cubicBezTo>
                  <a:cubicBezTo>
                    <a:pt x="2539" y="1415"/>
                    <a:pt x="2539" y="1318"/>
                    <a:pt x="2539" y="1222"/>
                  </a:cubicBezTo>
                  <a:cubicBezTo>
                    <a:pt x="2539" y="965"/>
                    <a:pt x="2475" y="740"/>
                    <a:pt x="2379" y="579"/>
                  </a:cubicBezTo>
                  <a:cubicBezTo>
                    <a:pt x="2218" y="290"/>
                    <a:pt x="1993" y="161"/>
                    <a:pt x="1768" y="97"/>
                  </a:cubicBezTo>
                  <a:cubicBezTo>
                    <a:pt x="1543" y="32"/>
                    <a:pt x="1382" y="0"/>
                    <a:pt x="1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9" name="Google Shape;2099;p52"/>
            <p:cNvSpPr/>
            <p:nvPr/>
          </p:nvSpPr>
          <p:spPr>
            <a:xfrm>
              <a:off x="2173825" y="3252475"/>
              <a:ext cx="853450" cy="753000"/>
            </a:xfrm>
            <a:custGeom>
              <a:avLst/>
              <a:gdLst/>
              <a:ahLst/>
              <a:cxnLst/>
              <a:rect l="l" t="t" r="r" b="b"/>
              <a:pathLst>
                <a:path w="34138" h="30120" extrusionOk="0">
                  <a:moveTo>
                    <a:pt x="7104" y="0"/>
                  </a:moveTo>
                  <a:lnTo>
                    <a:pt x="1865" y="3761"/>
                  </a:lnTo>
                  <a:cubicBezTo>
                    <a:pt x="1865" y="3761"/>
                    <a:pt x="1" y="6429"/>
                    <a:pt x="933" y="9386"/>
                  </a:cubicBezTo>
                  <a:cubicBezTo>
                    <a:pt x="1865" y="12311"/>
                    <a:pt x="15269" y="30119"/>
                    <a:pt x="17134" y="30119"/>
                  </a:cubicBezTo>
                  <a:cubicBezTo>
                    <a:pt x="18998" y="30119"/>
                    <a:pt x="32531" y="12601"/>
                    <a:pt x="33334" y="11508"/>
                  </a:cubicBezTo>
                  <a:cubicBezTo>
                    <a:pt x="34138" y="10447"/>
                    <a:pt x="30666" y="7779"/>
                    <a:pt x="30666" y="7779"/>
                  </a:cubicBezTo>
                  <a:lnTo>
                    <a:pt x="17134" y="20090"/>
                  </a:lnTo>
                  <a:cubicBezTo>
                    <a:pt x="17134" y="20090"/>
                    <a:pt x="13533" y="5625"/>
                    <a:pt x="12055" y="2957"/>
                  </a:cubicBezTo>
                  <a:cubicBezTo>
                    <a:pt x="10576" y="257"/>
                    <a:pt x="7104" y="0"/>
                    <a:pt x="71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00" name="Google Shape;2100;p52"/>
            <p:cNvSpPr/>
            <p:nvPr/>
          </p:nvSpPr>
          <p:spPr>
            <a:xfrm>
              <a:off x="2183475" y="3245900"/>
              <a:ext cx="833350" cy="766800"/>
            </a:xfrm>
            <a:custGeom>
              <a:avLst/>
              <a:gdLst/>
              <a:ahLst/>
              <a:cxnLst/>
              <a:rect l="l" t="t" r="r" b="b"/>
              <a:pathLst>
                <a:path w="33334" h="30672" extrusionOk="0">
                  <a:moveTo>
                    <a:pt x="6678" y="1"/>
                  </a:moveTo>
                  <a:cubicBezTo>
                    <a:pt x="6564" y="1"/>
                    <a:pt x="6458" y="116"/>
                    <a:pt x="6429" y="231"/>
                  </a:cubicBezTo>
                  <a:cubicBezTo>
                    <a:pt x="6429" y="392"/>
                    <a:pt x="6526" y="520"/>
                    <a:pt x="6686" y="520"/>
                  </a:cubicBezTo>
                  <a:lnTo>
                    <a:pt x="6718" y="520"/>
                  </a:lnTo>
                  <a:cubicBezTo>
                    <a:pt x="6879" y="552"/>
                    <a:pt x="7747" y="649"/>
                    <a:pt x="8711" y="1067"/>
                  </a:cubicBezTo>
                  <a:cubicBezTo>
                    <a:pt x="9708" y="1452"/>
                    <a:pt x="10769" y="2160"/>
                    <a:pt x="11412" y="3349"/>
                  </a:cubicBezTo>
                  <a:cubicBezTo>
                    <a:pt x="11765" y="3960"/>
                    <a:pt x="12279" y="5374"/>
                    <a:pt x="12826" y="7110"/>
                  </a:cubicBezTo>
                  <a:cubicBezTo>
                    <a:pt x="13629" y="9681"/>
                    <a:pt x="14562" y="13024"/>
                    <a:pt x="15269" y="15692"/>
                  </a:cubicBezTo>
                  <a:cubicBezTo>
                    <a:pt x="15622" y="17042"/>
                    <a:pt x="15944" y="18232"/>
                    <a:pt x="16137" y="19068"/>
                  </a:cubicBezTo>
                  <a:cubicBezTo>
                    <a:pt x="16362" y="19903"/>
                    <a:pt x="16490" y="20418"/>
                    <a:pt x="16490" y="20418"/>
                  </a:cubicBezTo>
                  <a:cubicBezTo>
                    <a:pt x="16522" y="20514"/>
                    <a:pt x="16587" y="20578"/>
                    <a:pt x="16683" y="20610"/>
                  </a:cubicBezTo>
                  <a:cubicBezTo>
                    <a:pt x="16700" y="20619"/>
                    <a:pt x="16720" y="20623"/>
                    <a:pt x="16741" y="20623"/>
                  </a:cubicBezTo>
                  <a:cubicBezTo>
                    <a:pt x="16799" y="20623"/>
                    <a:pt x="16870" y="20593"/>
                    <a:pt x="16940" y="20546"/>
                  </a:cubicBezTo>
                  <a:lnTo>
                    <a:pt x="30283" y="8379"/>
                  </a:lnTo>
                  <a:lnTo>
                    <a:pt x="30283" y="8379"/>
                  </a:lnTo>
                  <a:cubicBezTo>
                    <a:pt x="30597" y="8607"/>
                    <a:pt x="31190" y="9147"/>
                    <a:pt x="31727" y="9714"/>
                  </a:cubicBezTo>
                  <a:cubicBezTo>
                    <a:pt x="32048" y="10003"/>
                    <a:pt x="32305" y="10324"/>
                    <a:pt x="32498" y="10646"/>
                  </a:cubicBezTo>
                  <a:cubicBezTo>
                    <a:pt x="32691" y="10935"/>
                    <a:pt x="32820" y="11224"/>
                    <a:pt x="32820" y="11385"/>
                  </a:cubicBezTo>
                  <a:cubicBezTo>
                    <a:pt x="32820" y="11481"/>
                    <a:pt x="32788" y="11546"/>
                    <a:pt x="32755" y="11610"/>
                  </a:cubicBezTo>
                  <a:cubicBezTo>
                    <a:pt x="32338" y="12156"/>
                    <a:pt x="28769" y="16817"/>
                    <a:pt x="25041" y="21318"/>
                  </a:cubicBezTo>
                  <a:cubicBezTo>
                    <a:pt x="23176" y="23568"/>
                    <a:pt x="21312" y="25786"/>
                    <a:pt x="19769" y="27457"/>
                  </a:cubicBezTo>
                  <a:cubicBezTo>
                    <a:pt x="18998" y="28293"/>
                    <a:pt x="18323" y="28968"/>
                    <a:pt x="17776" y="29450"/>
                  </a:cubicBezTo>
                  <a:cubicBezTo>
                    <a:pt x="17519" y="29675"/>
                    <a:pt x="17262" y="29868"/>
                    <a:pt x="17101" y="29965"/>
                  </a:cubicBezTo>
                  <a:cubicBezTo>
                    <a:pt x="16908" y="30093"/>
                    <a:pt x="16780" y="30125"/>
                    <a:pt x="16748" y="30125"/>
                  </a:cubicBezTo>
                  <a:cubicBezTo>
                    <a:pt x="16748" y="30125"/>
                    <a:pt x="16587" y="30093"/>
                    <a:pt x="16426" y="29965"/>
                  </a:cubicBezTo>
                  <a:cubicBezTo>
                    <a:pt x="16072" y="29740"/>
                    <a:pt x="15558" y="29290"/>
                    <a:pt x="14947" y="28679"/>
                  </a:cubicBezTo>
                  <a:cubicBezTo>
                    <a:pt x="12826" y="26493"/>
                    <a:pt x="9451" y="22282"/>
                    <a:pt x="6558" y="18360"/>
                  </a:cubicBezTo>
                  <a:cubicBezTo>
                    <a:pt x="5079" y="16367"/>
                    <a:pt x="3729" y="14471"/>
                    <a:pt x="2700" y="12896"/>
                  </a:cubicBezTo>
                  <a:cubicBezTo>
                    <a:pt x="2186" y="12124"/>
                    <a:pt x="1768" y="11417"/>
                    <a:pt x="1447" y="10839"/>
                  </a:cubicBezTo>
                  <a:cubicBezTo>
                    <a:pt x="1093" y="10260"/>
                    <a:pt x="868" y="9810"/>
                    <a:pt x="804" y="9553"/>
                  </a:cubicBezTo>
                  <a:cubicBezTo>
                    <a:pt x="611" y="9006"/>
                    <a:pt x="547" y="8428"/>
                    <a:pt x="547" y="7913"/>
                  </a:cubicBezTo>
                  <a:cubicBezTo>
                    <a:pt x="547" y="6885"/>
                    <a:pt x="836" y="5920"/>
                    <a:pt x="1125" y="5245"/>
                  </a:cubicBezTo>
                  <a:cubicBezTo>
                    <a:pt x="1286" y="4892"/>
                    <a:pt x="1415" y="4635"/>
                    <a:pt x="1511" y="4442"/>
                  </a:cubicBezTo>
                  <a:cubicBezTo>
                    <a:pt x="1575" y="4345"/>
                    <a:pt x="1607" y="4281"/>
                    <a:pt x="1640" y="4217"/>
                  </a:cubicBezTo>
                  <a:lnTo>
                    <a:pt x="1704" y="4185"/>
                  </a:lnTo>
                  <a:lnTo>
                    <a:pt x="1704" y="4153"/>
                  </a:lnTo>
                  <a:cubicBezTo>
                    <a:pt x="1800" y="4056"/>
                    <a:pt x="1768" y="3863"/>
                    <a:pt x="1640" y="3799"/>
                  </a:cubicBezTo>
                  <a:cubicBezTo>
                    <a:pt x="1589" y="3761"/>
                    <a:pt x="1533" y="3743"/>
                    <a:pt x="1478" y="3743"/>
                  </a:cubicBezTo>
                  <a:cubicBezTo>
                    <a:pt x="1394" y="3743"/>
                    <a:pt x="1312" y="3785"/>
                    <a:pt x="1254" y="3863"/>
                  </a:cubicBezTo>
                  <a:cubicBezTo>
                    <a:pt x="1254" y="3863"/>
                    <a:pt x="0" y="5631"/>
                    <a:pt x="0" y="7913"/>
                  </a:cubicBezTo>
                  <a:cubicBezTo>
                    <a:pt x="0" y="8492"/>
                    <a:pt x="97" y="9103"/>
                    <a:pt x="290" y="9714"/>
                  </a:cubicBezTo>
                  <a:cubicBezTo>
                    <a:pt x="418" y="10131"/>
                    <a:pt x="740" y="10742"/>
                    <a:pt x="1190" y="11514"/>
                  </a:cubicBezTo>
                  <a:cubicBezTo>
                    <a:pt x="2829" y="14214"/>
                    <a:pt x="6236" y="18971"/>
                    <a:pt x="9483" y="23053"/>
                  </a:cubicBezTo>
                  <a:cubicBezTo>
                    <a:pt x="11090" y="25111"/>
                    <a:pt x="12665" y="26975"/>
                    <a:pt x="13919" y="28357"/>
                  </a:cubicBezTo>
                  <a:cubicBezTo>
                    <a:pt x="14562" y="29032"/>
                    <a:pt x="15108" y="29611"/>
                    <a:pt x="15590" y="29997"/>
                  </a:cubicBezTo>
                  <a:cubicBezTo>
                    <a:pt x="15815" y="30190"/>
                    <a:pt x="16008" y="30350"/>
                    <a:pt x="16201" y="30479"/>
                  </a:cubicBezTo>
                  <a:cubicBezTo>
                    <a:pt x="16394" y="30575"/>
                    <a:pt x="16555" y="30672"/>
                    <a:pt x="16748" y="30672"/>
                  </a:cubicBezTo>
                  <a:cubicBezTo>
                    <a:pt x="16973" y="30640"/>
                    <a:pt x="17165" y="30575"/>
                    <a:pt x="17390" y="30415"/>
                  </a:cubicBezTo>
                  <a:cubicBezTo>
                    <a:pt x="17776" y="30157"/>
                    <a:pt x="18323" y="29707"/>
                    <a:pt x="18933" y="29097"/>
                  </a:cubicBezTo>
                  <a:cubicBezTo>
                    <a:pt x="21119" y="26943"/>
                    <a:pt x="24494" y="22861"/>
                    <a:pt x="27419" y="19228"/>
                  </a:cubicBezTo>
                  <a:cubicBezTo>
                    <a:pt x="30377" y="15596"/>
                    <a:pt x="32820" y="12382"/>
                    <a:pt x="33173" y="11931"/>
                  </a:cubicBezTo>
                  <a:cubicBezTo>
                    <a:pt x="33302" y="11771"/>
                    <a:pt x="33334" y="11578"/>
                    <a:pt x="33334" y="11385"/>
                  </a:cubicBezTo>
                  <a:cubicBezTo>
                    <a:pt x="33334" y="10999"/>
                    <a:pt x="33141" y="10614"/>
                    <a:pt x="32852" y="10196"/>
                  </a:cubicBezTo>
                  <a:cubicBezTo>
                    <a:pt x="32016" y="9038"/>
                    <a:pt x="30441" y="7817"/>
                    <a:pt x="30441" y="7817"/>
                  </a:cubicBezTo>
                  <a:cubicBezTo>
                    <a:pt x="30397" y="7773"/>
                    <a:pt x="30341" y="7756"/>
                    <a:pt x="30283" y="7756"/>
                  </a:cubicBezTo>
                  <a:cubicBezTo>
                    <a:pt x="30213" y="7756"/>
                    <a:pt x="30140" y="7782"/>
                    <a:pt x="30087" y="7817"/>
                  </a:cubicBezTo>
                  <a:lnTo>
                    <a:pt x="16895" y="19850"/>
                  </a:lnTo>
                  <a:lnTo>
                    <a:pt x="16895" y="19850"/>
                  </a:lnTo>
                  <a:cubicBezTo>
                    <a:pt x="16623" y="18769"/>
                    <a:pt x="15878" y="15837"/>
                    <a:pt x="15012" y="12703"/>
                  </a:cubicBezTo>
                  <a:cubicBezTo>
                    <a:pt x="14465" y="10742"/>
                    <a:pt x="13887" y="8685"/>
                    <a:pt x="13340" y="6917"/>
                  </a:cubicBezTo>
                  <a:cubicBezTo>
                    <a:pt x="12794" y="5181"/>
                    <a:pt x="12279" y="3799"/>
                    <a:pt x="11894" y="3060"/>
                  </a:cubicBezTo>
                  <a:cubicBezTo>
                    <a:pt x="11122" y="1645"/>
                    <a:pt x="9804" y="906"/>
                    <a:pt x="8711" y="488"/>
                  </a:cubicBezTo>
                  <a:cubicBezTo>
                    <a:pt x="7618" y="70"/>
                    <a:pt x="6751" y="6"/>
                    <a:pt x="6718" y="6"/>
                  </a:cubicBezTo>
                  <a:cubicBezTo>
                    <a:pt x="6705" y="2"/>
                    <a:pt x="6691" y="1"/>
                    <a:pt x="66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01" name="Google Shape;2101;p52"/>
            <p:cNvSpPr/>
            <p:nvPr/>
          </p:nvSpPr>
          <p:spPr>
            <a:xfrm>
              <a:off x="3821225" y="1865575"/>
              <a:ext cx="186475" cy="152025"/>
            </a:xfrm>
            <a:custGeom>
              <a:avLst/>
              <a:gdLst/>
              <a:ahLst/>
              <a:cxnLst/>
              <a:rect l="l" t="t" r="r" b="b"/>
              <a:pathLst>
                <a:path w="7459" h="6081" extrusionOk="0">
                  <a:moveTo>
                    <a:pt x="5146" y="1"/>
                  </a:moveTo>
                  <a:cubicBezTo>
                    <a:pt x="4953" y="1"/>
                    <a:pt x="4749" y="20"/>
                    <a:pt x="4533" y="59"/>
                  </a:cubicBezTo>
                  <a:cubicBezTo>
                    <a:pt x="2604" y="445"/>
                    <a:pt x="740" y="2470"/>
                    <a:pt x="740" y="2470"/>
                  </a:cubicBezTo>
                  <a:cubicBezTo>
                    <a:pt x="740" y="2470"/>
                    <a:pt x="1" y="3113"/>
                    <a:pt x="483" y="4334"/>
                  </a:cubicBezTo>
                  <a:cubicBezTo>
                    <a:pt x="933" y="5523"/>
                    <a:pt x="2604" y="6006"/>
                    <a:pt x="3633" y="6070"/>
                  </a:cubicBezTo>
                  <a:cubicBezTo>
                    <a:pt x="3703" y="6077"/>
                    <a:pt x="3777" y="6080"/>
                    <a:pt x="3855" y="6080"/>
                  </a:cubicBezTo>
                  <a:cubicBezTo>
                    <a:pt x="4873" y="6080"/>
                    <a:pt x="6436" y="5456"/>
                    <a:pt x="6944" y="3306"/>
                  </a:cubicBezTo>
                  <a:cubicBezTo>
                    <a:pt x="7459" y="1246"/>
                    <a:pt x="6701" y="1"/>
                    <a:pt x="51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02" name="Google Shape;2102;p52"/>
            <p:cNvSpPr/>
            <p:nvPr/>
          </p:nvSpPr>
          <p:spPr>
            <a:xfrm>
              <a:off x="3822025" y="1859000"/>
              <a:ext cx="183250" cy="165575"/>
            </a:xfrm>
            <a:custGeom>
              <a:avLst/>
              <a:gdLst/>
              <a:ahLst/>
              <a:cxnLst/>
              <a:rect l="l" t="t" r="r" b="b"/>
              <a:pathLst>
                <a:path w="7330" h="6623" extrusionOk="0">
                  <a:moveTo>
                    <a:pt x="5144" y="547"/>
                  </a:moveTo>
                  <a:cubicBezTo>
                    <a:pt x="5690" y="547"/>
                    <a:pt x="6076" y="708"/>
                    <a:pt x="6365" y="997"/>
                  </a:cubicBezTo>
                  <a:cubicBezTo>
                    <a:pt x="6622" y="1318"/>
                    <a:pt x="6815" y="1768"/>
                    <a:pt x="6815" y="2411"/>
                  </a:cubicBezTo>
                  <a:cubicBezTo>
                    <a:pt x="6815" y="2733"/>
                    <a:pt x="6751" y="3086"/>
                    <a:pt x="6655" y="3504"/>
                  </a:cubicBezTo>
                  <a:cubicBezTo>
                    <a:pt x="6397" y="4533"/>
                    <a:pt x="5915" y="5176"/>
                    <a:pt x="5401" y="5561"/>
                  </a:cubicBezTo>
                  <a:cubicBezTo>
                    <a:pt x="4854" y="5947"/>
                    <a:pt x="4276" y="6076"/>
                    <a:pt x="3794" y="6076"/>
                  </a:cubicBezTo>
                  <a:lnTo>
                    <a:pt x="3601" y="6076"/>
                  </a:lnTo>
                  <a:cubicBezTo>
                    <a:pt x="3119" y="6044"/>
                    <a:pt x="2476" y="5915"/>
                    <a:pt x="1929" y="5658"/>
                  </a:cubicBezTo>
                  <a:cubicBezTo>
                    <a:pt x="1351" y="5369"/>
                    <a:pt x="869" y="5015"/>
                    <a:pt x="676" y="4501"/>
                  </a:cubicBezTo>
                  <a:cubicBezTo>
                    <a:pt x="579" y="4244"/>
                    <a:pt x="547" y="4019"/>
                    <a:pt x="547" y="3826"/>
                  </a:cubicBezTo>
                  <a:cubicBezTo>
                    <a:pt x="547" y="3536"/>
                    <a:pt x="644" y="3311"/>
                    <a:pt x="740" y="3151"/>
                  </a:cubicBezTo>
                  <a:cubicBezTo>
                    <a:pt x="772" y="3086"/>
                    <a:pt x="804" y="3022"/>
                    <a:pt x="836" y="2990"/>
                  </a:cubicBezTo>
                  <a:lnTo>
                    <a:pt x="869" y="2958"/>
                  </a:lnTo>
                  <a:lnTo>
                    <a:pt x="901" y="2926"/>
                  </a:lnTo>
                  <a:lnTo>
                    <a:pt x="933" y="2893"/>
                  </a:lnTo>
                  <a:cubicBezTo>
                    <a:pt x="1029" y="2797"/>
                    <a:pt x="1511" y="2283"/>
                    <a:pt x="2186" y="1768"/>
                  </a:cubicBezTo>
                  <a:cubicBezTo>
                    <a:pt x="2862" y="1254"/>
                    <a:pt x="3729" y="740"/>
                    <a:pt x="4565" y="579"/>
                  </a:cubicBezTo>
                  <a:cubicBezTo>
                    <a:pt x="4758" y="547"/>
                    <a:pt x="4951" y="547"/>
                    <a:pt x="5144" y="547"/>
                  </a:cubicBezTo>
                  <a:close/>
                  <a:moveTo>
                    <a:pt x="5144" y="0"/>
                  </a:moveTo>
                  <a:cubicBezTo>
                    <a:pt x="4919" y="0"/>
                    <a:pt x="4694" y="33"/>
                    <a:pt x="4469" y="65"/>
                  </a:cubicBezTo>
                  <a:cubicBezTo>
                    <a:pt x="3408" y="258"/>
                    <a:pt x="2444" y="901"/>
                    <a:pt x="1704" y="1447"/>
                  </a:cubicBezTo>
                  <a:cubicBezTo>
                    <a:pt x="1073" y="1963"/>
                    <a:pt x="621" y="2429"/>
                    <a:pt x="531" y="2545"/>
                  </a:cubicBezTo>
                  <a:lnTo>
                    <a:pt x="531" y="2545"/>
                  </a:lnTo>
                  <a:cubicBezTo>
                    <a:pt x="484" y="2572"/>
                    <a:pt x="371" y="2696"/>
                    <a:pt x="258" y="2893"/>
                  </a:cubicBezTo>
                  <a:cubicBezTo>
                    <a:pt x="129" y="3086"/>
                    <a:pt x="1" y="3408"/>
                    <a:pt x="1" y="3826"/>
                  </a:cubicBezTo>
                  <a:cubicBezTo>
                    <a:pt x="1" y="4083"/>
                    <a:pt x="65" y="4372"/>
                    <a:pt x="194" y="4694"/>
                  </a:cubicBezTo>
                  <a:cubicBezTo>
                    <a:pt x="451" y="5369"/>
                    <a:pt x="1061" y="5819"/>
                    <a:pt x="1704" y="6140"/>
                  </a:cubicBezTo>
                  <a:cubicBezTo>
                    <a:pt x="2315" y="6429"/>
                    <a:pt x="3022" y="6558"/>
                    <a:pt x="3569" y="6622"/>
                  </a:cubicBezTo>
                  <a:lnTo>
                    <a:pt x="3794" y="6622"/>
                  </a:lnTo>
                  <a:cubicBezTo>
                    <a:pt x="4372" y="6622"/>
                    <a:pt x="5079" y="6462"/>
                    <a:pt x="5722" y="5979"/>
                  </a:cubicBezTo>
                  <a:cubicBezTo>
                    <a:pt x="6365" y="5529"/>
                    <a:pt x="6912" y="4758"/>
                    <a:pt x="7169" y="3633"/>
                  </a:cubicBezTo>
                  <a:cubicBezTo>
                    <a:pt x="7297" y="3183"/>
                    <a:pt x="7330" y="2765"/>
                    <a:pt x="7330" y="2411"/>
                  </a:cubicBezTo>
                  <a:cubicBezTo>
                    <a:pt x="7330" y="1672"/>
                    <a:pt x="7137" y="1061"/>
                    <a:pt x="6751" y="643"/>
                  </a:cubicBezTo>
                  <a:cubicBezTo>
                    <a:pt x="6365" y="225"/>
                    <a:pt x="5787" y="0"/>
                    <a:pt x="51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03" name="Google Shape;2103;p52"/>
            <p:cNvSpPr/>
            <p:nvPr/>
          </p:nvSpPr>
          <p:spPr>
            <a:xfrm>
              <a:off x="3668550" y="1913650"/>
              <a:ext cx="247525" cy="173600"/>
            </a:xfrm>
            <a:custGeom>
              <a:avLst/>
              <a:gdLst/>
              <a:ahLst/>
              <a:cxnLst/>
              <a:rect l="l" t="t" r="r" b="b"/>
              <a:pathLst>
                <a:path w="9901" h="6944" extrusionOk="0">
                  <a:moveTo>
                    <a:pt x="7972" y="0"/>
                  </a:moveTo>
                  <a:cubicBezTo>
                    <a:pt x="7972" y="0"/>
                    <a:pt x="3986" y="547"/>
                    <a:pt x="3054" y="1190"/>
                  </a:cubicBezTo>
                  <a:cubicBezTo>
                    <a:pt x="2122" y="1833"/>
                    <a:pt x="0" y="5465"/>
                    <a:pt x="0" y="5915"/>
                  </a:cubicBezTo>
                  <a:cubicBezTo>
                    <a:pt x="0" y="6397"/>
                    <a:pt x="1286" y="6847"/>
                    <a:pt x="1961" y="6847"/>
                  </a:cubicBezTo>
                  <a:cubicBezTo>
                    <a:pt x="2604" y="6847"/>
                    <a:pt x="4275" y="4629"/>
                    <a:pt x="4275" y="4629"/>
                  </a:cubicBezTo>
                  <a:lnTo>
                    <a:pt x="4275" y="4629"/>
                  </a:lnTo>
                  <a:lnTo>
                    <a:pt x="3440" y="6943"/>
                  </a:lnTo>
                  <a:cubicBezTo>
                    <a:pt x="3440" y="6943"/>
                    <a:pt x="4275" y="6847"/>
                    <a:pt x="4340" y="6461"/>
                  </a:cubicBezTo>
                  <a:cubicBezTo>
                    <a:pt x="4436" y="6108"/>
                    <a:pt x="5754" y="3600"/>
                    <a:pt x="5754" y="3600"/>
                  </a:cubicBezTo>
                  <a:cubicBezTo>
                    <a:pt x="5754" y="3600"/>
                    <a:pt x="5806" y="3603"/>
                    <a:pt x="5896" y="3603"/>
                  </a:cubicBezTo>
                  <a:cubicBezTo>
                    <a:pt x="6422" y="3603"/>
                    <a:pt x="8259" y="3532"/>
                    <a:pt x="8808" y="2572"/>
                  </a:cubicBezTo>
                  <a:cubicBezTo>
                    <a:pt x="9451" y="1479"/>
                    <a:pt x="9901" y="740"/>
                    <a:pt x="7972" y="0"/>
                  </a:cubicBezTo>
                  <a:close/>
                </a:path>
              </a:pathLst>
            </a:custGeom>
            <a:solidFill>
              <a:srgbClr val="ADAD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04" name="Google Shape;2104;p52"/>
            <p:cNvSpPr/>
            <p:nvPr/>
          </p:nvSpPr>
          <p:spPr>
            <a:xfrm>
              <a:off x="3662100" y="1907225"/>
              <a:ext cx="247550" cy="186675"/>
            </a:xfrm>
            <a:custGeom>
              <a:avLst/>
              <a:gdLst/>
              <a:ahLst/>
              <a:cxnLst/>
              <a:rect l="l" t="t" r="r" b="b"/>
              <a:pathLst>
                <a:path w="9902" h="7467" extrusionOk="0">
                  <a:moveTo>
                    <a:pt x="8178" y="532"/>
                  </a:moveTo>
                  <a:lnTo>
                    <a:pt x="8178" y="532"/>
                  </a:lnTo>
                  <a:cubicBezTo>
                    <a:pt x="8635" y="717"/>
                    <a:pt x="8943" y="874"/>
                    <a:pt x="9130" y="1061"/>
                  </a:cubicBezTo>
                  <a:cubicBezTo>
                    <a:pt x="9291" y="1222"/>
                    <a:pt x="9355" y="1350"/>
                    <a:pt x="9355" y="1511"/>
                  </a:cubicBezTo>
                  <a:cubicBezTo>
                    <a:pt x="9355" y="1768"/>
                    <a:pt x="9130" y="2186"/>
                    <a:pt x="8841" y="2700"/>
                  </a:cubicBezTo>
                  <a:cubicBezTo>
                    <a:pt x="8616" y="3086"/>
                    <a:pt x="8101" y="3311"/>
                    <a:pt x="7523" y="3440"/>
                  </a:cubicBezTo>
                  <a:cubicBezTo>
                    <a:pt x="6944" y="3568"/>
                    <a:pt x="6366" y="3600"/>
                    <a:pt x="6141" y="3600"/>
                  </a:cubicBezTo>
                  <a:lnTo>
                    <a:pt x="6012" y="3600"/>
                  </a:lnTo>
                  <a:cubicBezTo>
                    <a:pt x="5916" y="3600"/>
                    <a:pt x="5819" y="3632"/>
                    <a:pt x="5755" y="3729"/>
                  </a:cubicBezTo>
                  <a:cubicBezTo>
                    <a:pt x="5755" y="3729"/>
                    <a:pt x="5433" y="4372"/>
                    <a:pt x="5112" y="5047"/>
                  </a:cubicBezTo>
                  <a:cubicBezTo>
                    <a:pt x="4919" y="5368"/>
                    <a:pt x="4758" y="5722"/>
                    <a:pt x="4630" y="6011"/>
                  </a:cubicBezTo>
                  <a:cubicBezTo>
                    <a:pt x="4565" y="6172"/>
                    <a:pt x="4501" y="6300"/>
                    <a:pt x="4437" y="6397"/>
                  </a:cubicBezTo>
                  <a:cubicBezTo>
                    <a:pt x="4405" y="6525"/>
                    <a:pt x="4373" y="6590"/>
                    <a:pt x="4340" y="6654"/>
                  </a:cubicBezTo>
                  <a:lnTo>
                    <a:pt x="4340" y="6686"/>
                  </a:lnTo>
                  <a:cubicBezTo>
                    <a:pt x="4317" y="6732"/>
                    <a:pt x="4211" y="6779"/>
                    <a:pt x="4093" y="6825"/>
                  </a:cubicBezTo>
                  <a:lnTo>
                    <a:pt x="4093" y="6825"/>
                  </a:lnTo>
                  <a:lnTo>
                    <a:pt x="4758" y="4983"/>
                  </a:lnTo>
                  <a:cubicBezTo>
                    <a:pt x="4823" y="4854"/>
                    <a:pt x="4758" y="4725"/>
                    <a:pt x="4662" y="4661"/>
                  </a:cubicBezTo>
                  <a:cubicBezTo>
                    <a:pt x="4616" y="4638"/>
                    <a:pt x="4567" y="4628"/>
                    <a:pt x="4519" y="4628"/>
                  </a:cubicBezTo>
                  <a:cubicBezTo>
                    <a:pt x="4432" y="4628"/>
                    <a:pt x="4350" y="4663"/>
                    <a:pt x="4308" y="4725"/>
                  </a:cubicBezTo>
                  <a:cubicBezTo>
                    <a:pt x="4308" y="4725"/>
                    <a:pt x="4276" y="4758"/>
                    <a:pt x="4244" y="4822"/>
                  </a:cubicBezTo>
                  <a:cubicBezTo>
                    <a:pt x="4083" y="5015"/>
                    <a:pt x="3665" y="5561"/>
                    <a:pt x="3215" y="6011"/>
                  </a:cubicBezTo>
                  <a:cubicBezTo>
                    <a:pt x="2990" y="6236"/>
                    <a:pt x="2765" y="6461"/>
                    <a:pt x="2572" y="6622"/>
                  </a:cubicBezTo>
                  <a:cubicBezTo>
                    <a:pt x="2476" y="6686"/>
                    <a:pt x="2412" y="6750"/>
                    <a:pt x="2315" y="6783"/>
                  </a:cubicBezTo>
                  <a:cubicBezTo>
                    <a:pt x="2251" y="6815"/>
                    <a:pt x="2219" y="6847"/>
                    <a:pt x="2219" y="6847"/>
                  </a:cubicBezTo>
                  <a:cubicBezTo>
                    <a:pt x="1930" y="6847"/>
                    <a:pt x="1480" y="6718"/>
                    <a:pt x="1094" y="6558"/>
                  </a:cubicBezTo>
                  <a:cubicBezTo>
                    <a:pt x="901" y="6493"/>
                    <a:pt x="740" y="6397"/>
                    <a:pt x="644" y="6300"/>
                  </a:cubicBezTo>
                  <a:cubicBezTo>
                    <a:pt x="580" y="6268"/>
                    <a:pt x="547" y="6236"/>
                    <a:pt x="547" y="6204"/>
                  </a:cubicBezTo>
                  <a:lnTo>
                    <a:pt x="515" y="6172"/>
                  </a:lnTo>
                  <a:cubicBezTo>
                    <a:pt x="547" y="6140"/>
                    <a:pt x="580" y="6011"/>
                    <a:pt x="644" y="5883"/>
                  </a:cubicBezTo>
                  <a:cubicBezTo>
                    <a:pt x="869" y="5368"/>
                    <a:pt x="1415" y="4436"/>
                    <a:pt x="1962" y="3568"/>
                  </a:cubicBezTo>
                  <a:cubicBezTo>
                    <a:pt x="2251" y="3118"/>
                    <a:pt x="2540" y="2700"/>
                    <a:pt x="2798" y="2379"/>
                  </a:cubicBezTo>
                  <a:cubicBezTo>
                    <a:pt x="3055" y="2025"/>
                    <a:pt x="3312" y="1768"/>
                    <a:pt x="3473" y="1672"/>
                  </a:cubicBezTo>
                  <a:cubicBezTo>
                    <a:pt x="3633" y="1543"/>
                    <a:pt x="4051" y="1382"/>
                    <a:pt x="4533" y="1254"/>
                  </a:cubicBezTo>
                  <a:cubicBezTo>
                    <a:pt x="5273" y="1029"/>
                    <a:pt x="6205" y="868"/>
                    <a:pt x="6976" y="739"/>
                  </a:cubicBezTo>
                  <a:cubicBezTo>
                    <a:pt x="7330" y="675"/>
                    <a:pt x="7651" y="611"/>
                    <a:pt x="7876" y="579"/>
                  </a:cubicBezTo>
                  <a:cubicBezTo>
                    <a:pt x="8013" y="562"/>
                    <a:pt x="8114" y="545"/>
                    <a:pt x="8178" y="532"/>
                  </a:cubicBezTo>
                  <a:close/>
                  <a:moveTo>
                    <a:pt x="8198" y="0"/>
                  </a:moveTo>
                  <a:cubicBezTo>
                    <a:pt x="8198" y="0"/>
                    <a:pt x="7169" y="129"/>
                    <a:pt x="6076" y="354"/>
                  </a:cubicBezTo>
                  <a:cubicBezTo>
                    <a:pt x="5498" y="450"/>
                    <a:pt x="4919" y="579"/>
                    <a:pt x="4405" y="739"/>
                  </a:cubicBezTo>
                  <a:cubicBezTo>
                    <a:pt x="3890" y="900"/>
                    <a:pt x="3440" y="1029"/>
                    <a:pt x="3151" y="1222"/>
                  </a:cubicBezTo>
                  <a:cubicBezTo>
                    <a:pt x="2894" y="1447"/>
                    <a:pt x="2572" y="1800"/>
                    <a:pt x="2219" y="2250"/>
                  </a:cubicBezTo>
                  <a:cubicBezTo>
                    <a:pt x="1737" y="2925"/>
                    <a:pt x="1190" y="3761"/>
                    <a:pt x="740" y="4533"/>
                  </a:cubicBezTo>
                  <a:cubicBezTo>
                    <a:pt x="547" y="4886"/>
                    <a:pt x="355" y="5240"/>
                    <a:pt x="226" y="5497"/>
                  </a:cubicBezTo>
                  <a:cubicBezTo>
                    <a:pt x="162" y="5658"/>
                    <a:pt x="97" y="5786"/>
                    <a:pt x="65" y="5883"/>
                  </a:cubicBezTo>
                  <a:cubicBezTo>
                    <a:pt x="33" y="5979"/>
                    <a:pt x="1" y="6075"/>
                    <a:pt x="1" y="6172"/>
                  </a:cubicBezTo>
                  <a:cubicBezTo>
                    <a:pt x="1" y="6300"/>
                    <a:pt x="33" y="6397"/>
                    <a:pt x="97" y="6493"/>
                  </a:cubicBezTo>
                  <a:cubicBezTo>
                    <a:pt x="194" y="6654"/>
                    <a:pt x="322" y="6750"/>
                    <a:pt x="483" y="6879"/>
                  </a:cubicBezTo>
                  <a:cubicBezTo>
                    <a:pt x="740" y="7008"/>
                    <a:pt x="1062" y="7136"/>
                    <a:pt x="1351" y="7233"/>
                  </a:cubicBezTo>
                  <a:cubicBezTo>
                    <a:pt x="1640" y="7329"/>
                    <a:pt x="1962" y="7361"/>
                    <a:pt x="2219" y="7361"/>
                  </a:cubicBezTo>
                  <a:cubicBezTo>
                    <a:pt x="2347" y="7361"/>
                    <a:pt x="2476" y="7329"/>
                    <a:pt x="2637" y="7233"/>
                  </a:cubicBezTo>
                  <a:cubicBezTo>
                    <a:pt x="2862" y="7104"/>
                    <a:pt x="3087" y="6911"/>
                    <a:pt x="3312" y="6686"/>
                  </a:cubicBezTo>
                  <a:cubicBezTo>
                    <a:pt x="3462" y="6542"/>
                    <a:pt x="3613" y="6385"/>
                    <a:pt x="3757" y="6228"/>
                  </a:cubicBezTo>
                  <a:lnTo>
                    <a:pt x="3757" y="6228"/>
                  </a:lnTo>
                  <a:lnTo>
                    <a:pt x="3440" y="7104"/>
                  </a:lnTo>
                  <a:cubicBezTo>
                    <a:pt x="3408" y="7200"/>
                    <a:pt x="3408" y="7297"/>
                    <a:pt x="3473" y="7361"/>
                  </a:cubicBezTo>
                  <a:cubicBezTo>
                    <a:pt x="3525" y="7414"/>
                    <a:pt x="3599" y="7466"/>
                    <a:pt x="3677" y="7466"/>
                  </a:cubicBezTo>
                  <a:cubicBezTo>
                    <a:pt x="3694" y="7466"/>
                    <a:pt x="3712" y="7464"/>
                    <a:pt x="3730" y="7458"/>
                  </a:cubicBezTo>
                  <a:cubicBezTo>
                    <a:pt x="3730" y="7458"/>
                    <a:pt x="3955" y="7426"/>
                    <a:pt x="4180" y="7361"/>
                  </a:cubicBezTo>
                  <a:cubicBezTo>
                    <a:pt x="4308" y="7329"/>
                    <a:pt x="4437" y="7265"/>
                    <a:pt x="4565" y="7200"/>
                  </a:cubicBezTo>
                  <a:cubicBezTo>
                    <a:pt x="4694" y="7104"/>
                    <a:pt x="4823" y="6975"/>
                    <a:pt x="4887" y="6815"/>
                  </a:cubicBezTo>
                  <a:cubicBezTo>
                    <a:pt x="4887" y="6783"/>
                    <a:pt x="4887" y="6718"/>
                    <a:pt x="4951" y="6622"/>
                  </a:cubicBezTo>
                  <a:cubicBezTo>
                    <a:pt x="5080" y="6268"/>
                    <a:pt x="5433" y="5593"/>
                    <a:pt x="5690" y="5047"/>
                  </a:cubicBezTo>
                  <a:cubicBezTo>
                    <a:pt x="5879" y="4671"/>
                    <a:pt x="6053" y="4335"/>
                    <a:pt x="6152" y="4147"/>
                  </a:cubicBezTo>
                  <a:lnTo>
                    <a:pt x="6152" y="4147"/>
                  </a:lnTo>
                  <a:cubicBezTo>
                    <a:pt x="6416" y="4146"/>
                    <a:pt x="7018" y="4113"/>
                    <a:pt x="7651" y="3986"/>
                  </a:cubicBezTo>
                  <a:cubicBezTo>
                    <a:pt x="8262" y="3825"/>
                    <a:pt x="8937" y="3568"/>
                    <a:pt x="9291" y="2990"/>
                  </a:cubicBezTo>
                  <a:cubicBezTo>
                    <a:pt x="9580" y="2475"/>
                    <a:pt x="9869" y="2025"/>
                    <a:pt x="9869" y="1511"/>
                  </a:cubicBezTo>
                  <a:cubicBezTo>
                    <a:pt x="9901" y="1189"/>
                    <a:pt x="9741" y="900"/>
                    <a:pt x="9484" y="675"/>
                  </a:cubicBezTo>
                  <a:cubicBezTo>
                    <a:pt x="9226" y="418"/>
                    <a:pt x="8873" y="193"/>
                    <a:pt x="83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05" name="Google Shape;2105;p52"/>
            <p:cNvSpPr/>
            <p:nvPr/>
          </p:nvSpPr>
          <p:spPr>
            <a:xfrm>
              <a:off x="4006850" y="1760950"/>
              <a:ext cx="176825" cy="613200"/>
            </a:xfrm>
            <a:custGeom>
              <a:avLst/>
              <a:gdLst/>
              <a:ahLst/>
              <a:cxnLst/>
              <a:rect l="l" t="t" r="r" b="b"/>
              <a:pathLst>
                <a:path w="7073" h="24528" extrusionOk="0">
                  <a:moveTo>
                    <a:pt x="2412" y="1"/>
                  </a:moveTo>
                  <a:cubicBezTo>
                    <a:pt x="2412" y="1"/>
                    <a:pt x="1319" y="3730"/>
                    <a:pt x="1319" y="6076"/>
                  </a:cubicBezTo>
                  <a:cubicBezTo>
                    <a:pt x="1319" y="8391"/>
                    <a:pt x="2926" y="15880"/>
                    <a:pt x="2926" y="15880"/>
                  </a:cubicBezTo>
                  <a:cubicBezTo>
                    <a:pt x="2926" y="15880"/>
                    <a:pt x="2637" y="17905"/>
                    <a:pt x="1319" y="19320"/>
                  </a:cubicBezTo>
                  <a:cubicBezTo>
                    <a:pt x="1" y="20766"/>
                    <a:pt x="387" y="22663"/>
                    <a:pt x="997" y="23273"/>
                  </a:cubicBezTo>
                  <a:cubicBezTo>
                    <a:pt x="1470" y="23746"/>
                    <a:pt x="2310" y="24528"/>
                    <a:pt x="2858" y="24528"/>
                  </a:cubicBezTo>
                  <a:cubicBezTo>
                    <a:pt x="3018" y="24528"/>
                    <a:pt x="3153" y="24462"/>
                    <a:pt x="3247" y="24302"/>
                  </a:cubicBezTo>
                  <a:cubicBezTo>
                    <a:pt x="3633" y="23595"/>
                    <a:pt x="3344" y="22277"/>
                    <a:pt x="3730" y="21763"/>
                  </a:cubicBezTo>
                  <a:cubicBezTo>
                    <a:pt x="4148" y="21248"/>
                    <a:pt x="5658" y="20445"/>
                    <a:pt x="5883" y="18934"/>
                  </a:cubicBezTo>
                  <a:cubicBezTo>
                    <a:pt x="6076" y="17423"/>
                    <a:pt x="5755" y="12762"/>
                    <a:pt x="5755" y="10223"/>
                  </a:cubicBezTo>
                  <a:cubicBezTo>
                    <a:pt x="5755" y="7683"/>
                    <a:pt x="7073" y="3922"/>
                    <a:pt x="5658" y="1319"/>
                  </a:cubicBezTo>
                  <a:lnTo>
                    <a:pt x="241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06" name="Google Shape;2106;p52"/>
            <p:cNvSpPr/>
            <p:nvPr/>
          </p:nvSpPr>
          <p:spPr>
            <a:xfrm>
              <a:off x="4010875" y="1754025"/>
              <a:ext cx="160750" cy="626550"/>
            </a:xfrm>
            <a:custGeom>
              <a:avLst/>
              <a:gdLst/>
              <a:ahLst/>
              <a:cxnLst/>
              <a:rect l="l" t="t" r="r" b="b"/>
              <a:pathLst>
                <a:path w="6430" h="25062" extrusionOk="0">
                  <a:moveTo>
                    <a:pt x="2246" y="0"/>
                  </a:moveTo>
                  <a:cubicBezTo>
                    <a:pt x="2133" y="0"/>
                    <a:pt x="2044" y="81"/>
                    <a:pt x="1994" y="181"/>
                  </a:cubicBezTo>
                  <a:cubicBezTo>
                    <a:pt x="1994" y="181"/>
                    <a:pt x="1736" y="1146"/>
                    <a:pt x="1447" y="2367"/>
                  </a:cubicBezTo>
                  <a:cubicBezTo>
                    <a:pt x="1158" y="3621"/>
                    <a:pt x="869" y="5132"/>
                    <a:pt x="869" y="6353"/>
                  </a:cubicBezTo>
                  <a:cubicBezTo>
                    <a:pt x="901" y="7542"/>
                    <a:pt x="1286" y="10018"/>
                    <a:pt x="1704" y="12171"/>
                  </a:cubicBezTo>
                  <a:cubicBezTo>
                    <a:pt x="2062" y="14200"/>
                    <a:pt x="2448" y="15951"/>
                    <a:pt x="2502" y="16193"/>
                  </a:cubicBezTo>
                  <a:lnTo>
                    <a:pt x="2502" y="16193"/>
                  </a:lnTo>
                  <a:cubicBezTo>
                    <a:pt x="2442" y="16514"/>
                    <a:pt x="2070" y="18239"/>
                    <a:pt x="965" y="19436"/>
                  </a:cubicBezTo>
                  <a:cubicBezTo>
                    <a:pt x="258" y="20175"/>
                    <a:pt x="1" y="21043"/>
                    <a:pt x="1" y="21847"/>
                  </a:cubicBezTo>
                  <a:cubicBezTo>
                    <a:pt x="1" y="22650"/>
                    <a:pt x="258" y="23358"/>
                    <a:pt x="643" y="23743"/>
                  </a:cubicBezTo>
                  <a:cubicBezTo>
                    <a:pt x="901" y="24000"/>
                    <a:pt x="1222" y="24322"/>
                    <a:pt x="1576" y="24579"/>
                  </a:cubicBezTo>
                  <a:cubicBezTo>
                    <a:pt x="1769" y="24708"/>
                    <a:pt x="1929" y="24836"/>
                    <a:pt x="2122" y="24901"/>
                  </a:cubicBezTo>
                  <a:cubicBezTo>
                    <a:pt x="2315" y="24997"/>
                    <a:pt x="2476" y="25061"/>
                    <a:pt x="2701" y="25061"/>
                  </a:cubicBezTo>
                  <a:cubicBezTo>
                    <a:pt x="2797" y="25061"/>
                    <a:pt x="2926" y="25061"/>
                    <a:pt x="3054" y="24997"/>
                  </a:cubicBezTo>
                  <a:cubicBezTo>
                    <a:pt x="3151" y="24933"/>
                    <a:pt x="3247" y="24836"/>
                    <a:pt x="3311" y="24708"/>
                  </a:cubicBezTo>
                  <a:cubicBezTo>
                    <a:pt x="3569" y="24258"/>
                    <a:pt x="3569" y="23743"/>
                    <a:pt x="3601" y="23261"/>
                  </a:cubicBezTo>
                  <a:cubicBezTo>
                    <a:pt x="3601" y="23004"/>
                    <a:pt x="3633" y="22779"/>
                    <a:pt x="3665" y="22586"/>
                  </a:cubicBezTo>
                  <a:cubicBezTo>
                    <a:pt x="3697" y="22425"/>
                    <a:pt x="3729" y="22265"/>
                    <a:pt x="3794" y="22200"/>
                  </a:cubicBezTo>
                  <a:cubicBezTo>
                    <a:pt x="3858" y="22104"/>
                    <a:pt x="4019" y="21975"/>
                    <a:pt x="4244" y="21815"/>
                  </a:cubicBezTo>
                  <a:cubicBezTo>
                    <a:pt x="4533" y="21557"/>
                    <a:pt x="4919" y="21236"/>
                    <a:pt x="5272" y="20818"/>
                  </a:cubicBezTo>
                  <a:cubicBezTo>
                    <a:pt x="5594" y="20400"/>
                    <a:pt x="5883" y="19886"/>
                    <a:pt x="5979" y="19243"/>
                  </a:cubicBezTo>
                  <a:cubicBezTo>
                    <a:pt x="6044" y="18825"/>
                    <a:pt x="6044" y="18247"/>
                    <a:pt x="6044" y="17572"/>
                  </a:cubicBezTo>
                  <a:cubicBezTo>
                    <a:pt x="6044" y="15482"/>
                    <a:pt x="5883" y="12396"/>
                    <a:pt x="5883" y="10500"/>
                  </a:cubicBezTo>
                  <a:cubicBezTo>
                    <a:pt x="5883" y="8893"/>
                    <a:pt x="6429" y="6739"/>
                    <a:pt x="6429" y="4649"/>
                  </a:cubicBezTo>
                  <a:cubicBezTo>
                    <a:pt x="6429" y="3524"/>
                    <a:pt x="6269" y="2432"/>
                    <a:pt x="5754" y="1467"/>
                  </a:cubicBezTo>
                  <a:cubicBezTo>
                    <a:pt x="5684" y="1373"/>
                    <a:pt x="5579" y="1313"/>
                    <a:pt x="5477" y="1313"/>
                  </a:cubicBezTo>
                  <a:cubicBezTo>
                    <a:pt x="5440" y="1313"/>
                    <a:pt x="5403" y="1321"/>
                    <a:pt x="5369" y="1339"/>
                  </a:cubicBezTo>
                  <a:cubicBezTo>
                    <a:pt x="5240" y="1403"/>
                    <a:pt x="5208" y="1564"/>
                    <a:pt x="5272" y="1724"/>
                  </a:cubicBezTo>
                  <a:cubicBezTo>
                    <a:pt x="5722" y="2560"/>
                    <a:pt x="5883" y="3589"/>
                    <a:pt x="5883" y="4649"/>
                  </a:cubicBezTo>
                  <a:cubicBezTo>
                    <a:pt x="5883" y="6642"/>
                    <a:pt x="5337" y="8796"/>
                    <a:pt x="5337" y="10500"/>
                  </a:cubicBezTo>
                  <a:cubicBezTo>
                    <a:pt x="5337" y="12396"/>
                    <a:pt x="5497" y="15514"/>
                    <a:pt x="5497" y="17572"/>
                  </a:cubicBezTo>
                  <a:cubicBezTo>
                    <a:pt x="5497" y="18247"/>
                    <a:pt x="5497" y="18825"/>
                    <a:pt x="5433" y="19179"/>
                  </a:cubicBezTo>
                  <a:cubicBezTo>
                    <a:pt x="5369" y="19854"/>
                    <a:pt x="4983" y="20368"/>
                    <a:pt x="4533" y="20818"/>
                  </a:cubicBezTo>
                  <a:cubicBezTo>
                    <a:pt x="4308" y="21043"/>
                    <a:pt x="4083" y="21236"/>
                    <a:pt x="3890" y="21397"/>
                  </a:cubicBezTo>
                  <a:cubicBezTo>
                    <a:pt x="3665" y="21557"/>
                    <a:pt x="3504" y="21718"/>
                    <a:pt x="3376" y="21879"/>
                  </a:cubicBezTo>
                  <a:cubicBezTo>
                    <a:pt x="3215" y="22072"/>
                    <a:pt x="3151" y="22265"/>
                    <a:pt x="3119" y="22522"/>
                  </a:cubicBezTo>
                  <a:cubicBezTo>
                    <a:pt x="3054" y="22843"/>
                    <a:pt x="3054" y="23229"/>
                    <a:pt x="3054" y="23583"/>
                  </a:cubicBezTo>
                  <a:cubicBezTo>
                    <a:pt x="3022" y="23936"/>
                    <a:pt x="2958" y="24258"/>
                    <a:pt x="2829" y="24450"/>
                  </a:cubicBezTo>
                  <a:lnTo>
                    <a:pt x="2765" y="24515"/>
                  </a:lnTo>
                  <a:lnTo>
                    <a:pt x="2701" y="24547"/>
                  </a:lnTo>
                  <a:cubicBezTo>
                    <a:pt x="2604" y="24547"/>
                    <a:pt x="2508" y="24515"/>
                    <a:pt x="2347" y="24450"/>
                  </a:cubicBezTo>
                  <a:cubicBezTo>
                    <a:pt x="1929" y="24225"/>
                    <a:pt x="1383" y="23711"/>
                    <a:pt x="1029" y="23358"/>
                  </a:cubicBezTo>
                  <a:cubicBezTo>
                    <a:pt x="804" y="23133"/>
                    <a:pt x="547" y="22522"/>
                    <a:pt x="547" y="21847"/>
                  </a:cubicBezTo>
                  <a:cubicBezTo>
                    <a:pt x="547" y="21172"/>
                    <a:pt x="772" y="20432"/>
                    <a:pt x="1351" y="19790"/>
                  </a:cubicBezTo>
                  <a:cubicBezTo>
                    <a:pt x="2733" y="18279"/>
                    <a:pt x="3022" y="16222"/>
                    <a:pt x="3022" y="16222"/>
                  </a:cubicBezTo>
                  <a:lnTo>
                    <a:pt x="3022" y="16125"/>
                  </a:lnTo>
                  <a:cubicBezTo>
                    <a:pt x="3022" y="16125"/>
                    <a:pt x="2926" y="15643"/>
                    <a:pt x="2765" y="14904"/>
                  </a:cubicBezTo>
                  <a:cubicBezTo>
                    <a:pt x="2540" y="13811"/>
                    <a:pt x="2219" y="12075"/>
                    <a:pt x="1929" y="10435"/>
                  </a:cubicBezTo>
                  <a:cubicBezTo>
                    <a:pt x="1640" y="8764"/>
                    <a:pt x="1415" y="7189"/>
                    <a:pt x="1415" y="6353"/>
                  </a:cubicBezTo>
                  <a:cubicBezTo>
                    <a:pt x="1415" y="5228"/>
                    <a:pt x="1704" y="3717"/>
                    <a:pt x="1961" y="2496"/>
                  </a:cubicBezTo>
                  <a:cubicBezTo>
                    <a:pt x="2122" y="1885"/>
                    <a:pt x="2251" y="1339"/>
                    <a:pt x="2347" y="953"/>
                  </a:cubicBezTo>
                  <a:cubicBezTo>
                    <a:pt x="2444" y="567"/>
                    <a:pt x="2508" y="342"/>
                    <a:pt x="2508" y="342"/>
                  </a:cubicBezTo>
                  <a:cubicBezTo>
                    <a:pt x="2572" y="214"/>
                    <a:pt x="2476" y="53"/>
                    <a:pt x="2347" y="21"/>
                  </a:cubicBezTo>
                  <a:cubicBezTo>
                    <a:pt x="2312" y="7"/>
                    <a:pt x="2278" y="0"/>
                    <a:pt x="22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07" name="Google Shape;2107;p52"/>
            <p:cNvSpPr/>
            <p:nvPr/>
          </p:nvSpPr>
          <p:spPr>
            <a:xfrm>
              <a:off x="4006850" y="2125825"/>
              <a:ext cx="149500" cy="248325"/>
            </a:xfrm>
            <a:custGeom>
              <a:avLst/>
              <a:gdLst/>
              <a:ahLst/>
              <a:cxnLst/>
              <a:rect l="l" t="t" r="r" b="b"/>
              <a:pathLst>
                <a:path w="5980" h="9933" extrusionOk="0">
                  <a:moveTo>
                    <a:pt x="4967" y="1"/>
                  </a:moveTo>
                  <a:cubicBezTo>
                    <a:pt x="3893" y="1"/>
                    <a:pt x="3245" y="446"/>
                    <a:pt x="2862" y="932"/>
                  </a:cubicBezTo>
                  <a:cubicBezTo>
                    <a:pt x="2894" y="1157"/>
                    <a:pt x="2926" y="1285"/>
                    <a:pt x="2926" y="1285"/>
                  </a:cubicBezTo>
                  <a:cubicBezTo>
                    <a:pt x="2926" y="1285"/>
                    <a:pt x="2637" y="3310"/>
                    <a:pt x="1319" y="4725"/>
                  </a:cubicBezTo>
                  <a:cubicBezTo>
                    <a:pt x="1" y="6171"/>
                    <a:pt x="387" y="8068"/>
                    <a:pt x="997" y="8678"/>
                  </a:cubicBezTo>
                  <a:cubicBezTo>
                    <a:pt x="1470" y="9151"/>
                    <a:pt x="2310" y="9933"/>
                    <a:pt x="2858" y="9933"/>
                  </a:cubicBezTo>
                  <a:cubicBezTo>
                    <a:pt x="3018" y="9933"/>
                    <a:pt x="3153" y="9867"/>
                    <a:pt x="3247" y="9707"/>
                  </a:cubicBezTo>
                  <a:cubicBezTo>
                    <a:pt x="3633" y="9000"/>
                    <a:pt x="3344" y="7682"/>
                    <a:pt x="3730" y="7168"/>
                  </a:cubicBezTo>
                  <a:cubicBezTo>
                    <a:pt x="4148" y="6653"/>
                    <a:pt x="5658" y="5850"/>
                    <a:pt x="5883" y="4339"/>
                  </a:cubicBezTo>
                  <a:cubicBezTo>
                    <a:pt x="5980" y="3535"/>
                    <a:pt x="5948" y="1864"/>
                    <a:pt x="5883" y="96"/>
                  </a:cubicBezTo>
                  <a:cubicBezTo>
                    <a:pt x="5548" y="30"/>
                    <a:pt x="5244" y="1"/>
                    <a:pt x="49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08" name="Google Shape;2108;p52"/>
            <p:cNvSpPr/>
            <p:nvPr/>
          </p:nvSpPr>
          <p:spPr>
            <a:xfrm>
              <a:off x="4010875" y="2119375"/>
              <a:ext cx="151100" cy="261200"/>
            </a:xfrm>
            <a:custGeom>
              <a:avLst/>
              <a:gdLst/>
              <a:ahLst/>
              <a:cxnLst/>
              <a:rect l="l" t="t" r="r" b="b"/>
              <a:pathLst>
                <a:path w="6044" h="10448" extrusionOk="0">
                  <a:moveTo>
                    <a:pt x="4822" y="515"/>
                  </a:moveTo>
                  <a:cubicBezTo>
                    <a:pt x="5020" y="515"/>
                    <a:pt x="5237" y="534"/>
                    <a:pt x="5472" y="572"/>
                  </a:cubicBezTo>
                  <a:lnTo>
                    <a:pt x="5472" y="572"/>
                  </a:lnTo>
                  <a:cubicBezTo>
                    <a:pt x="5497" y="1426"/>
                    <a:pt x="5497" y="2246"/>
                    <a:pt x="5497" y="2958"/>
                  </a:cubicBezTo>
                  <a:cubicBezTo>
                    <a:pt x="5497" y="3633"/>
                    <a:pt x="5497" y="4211"/>
                    <a:pt x="5433" y="4565"/>
                  </a:cubicBezTo>
                  <a:cubicBezTo>
                    <a:pt x="5369" y="5240"/>
                    <a:pt x="4983" y="5754"/>
                    <a:pt x="4533" y="6204"/>
                  </a:cubicBezTo>
                  <a:cubicBezTo>
                    <a:pt x="4308" y="6429"/>
                    <a:pt x="4083" y="6622"/>
                    <a:pt x="3890" y="6783"/>
                  </a:cubicBezTo>
                  <a:cubicBezTo>
                    <a:pt x="3665" y="6943"/>
                    <a:pt x="3504" y="7104"/>
                    <a:pt x="3376" y="7265"/>
                  </a:cubicBezTo>
                  <a:cubicBezTo>
                    <a:pt x="3215" y="7458"/>
                    <a:pt x="3151" y="7651"/>
                    <a:pt x="3119" y="7908"/>
                  </a:cubicBezTo>
                  <a:cubicBezTo>
                    <a:pt x="3054" y="8229"/>
                    <a:pt x="3054" y="8615"/>
                    <a:pt x="3054" y="8969"/>
                  </a:cubicBezTo>
                  <a:cubicBezTo>
                    <a:pt x="3022" y="9322"/>
                    <a:pt x="2958" y="9644"/>
                    <a:pt x="2829" y="9836"/>
                  </a:cubicBezTo>
                  <a:lnTo>
                    <a:pt x="2765" y="9901"/>
                  </a:lnTo>
                  <a:lnTo>
                    <a:pt x="2701" y="9933"/>
                  </a:lnTo>
                  <a:cubicBezTo>
                    <a:pt x="2604" y="9933"/>
                    <a:pt x="2508" y="9901"/>
                    <a:pt x="2347" y="9836"/>
                  </a:cubicBezTo>
                  <a:cubicBezTo>
                    <a:pt x="1929" y="9611"/>
                    <a:pt x="1383" y="9097"/>
                    <a:pt x="1029" y="8744"/>
                  </a:cubicBezTo>
                  <a:cubicBezTo>
                    <a:pt x="804" y="8519"/>
                    <a:pt x="547" y="7908"/>
                    <a:pt x="547" y="7233"/>
                  </a:cubicBezTo>
                  <a:cubicBezTo>
                    <a:pt x="547" y="6558"/>
                    <a:pt x="772" y="5818"/>
                    <a:pt x="1351" y="5176"/>
                  </a:cubicBezTo>
                  <a:cubicBezTo>
                    <a:pt x="2733" y="3665"/>
                    <a:pt x="3022" y="1608"/>
                    <a:pt x="3022" y="1608"/>
                  </a:cubicBezTo>
                  <a:lnTo>
                    <a:pt x="3022" y="1511"/>
                  </a:lnTo>
                  <a:cubicBezTo>
                    <a:pt x="3022" y="1511"/>
                    <a:pt x="3002" y="1410"/>
                    <a:pt x="2978" y="1256"/>
                  </a:cubicBezTo>
                  <a:lnTo>
                    <a:pt x="2978" y="1256"/>
                  </a:lnTo>
                  <a:cubicBezTo>
                    <a:pt x="3333" y="876"/>
                    <a:pt x="3872" y="544"/>
                    <a:pt x="4822" y="515"/>
                  </a:cubicBezTo>
                  <a:close/>
                  <a:moveTo>
                    <a:pt x="4822" y="0"/>
                  </a:moveTo>
                  <a:cubicBezTo>
                    <a:pt x="3665" y="0"/>
                    <a:pt x="2894" y="482"/>
                    <a:pt x="2476" y="1029"/>
                  </a:cubicBezTo>
                  <a:cubicBezTo>
                    <a:pt x="2444" y="1093"/>
                    <a:pt x="2411" y="1157"/>
                    <a:pt x="2444" y="1254"/>
                  </a:cubicBezTo>
                  <a:cubicBezTo>
                    <a:pt x="2467" y="1418"/>
                    <a:pt x="2490" y="1531"/>
                    <a:pt x="2501" y="1580"/>
                  </a:cubicBezTo>
                  <a:lnTo>
                    <a:pt x="2501" y="1580"/>
                  </a:lnTo>
                  <a:cubicBezTo>
                    <a:pt x="2442" y="1902"/>
                    <a:pt x="2069" y="3626"/>
                    <a:pt x="965" y="4822"/>
                  </a:cubicBezTo>
                  <a:cubicBezTo>
                    <a:pt x="258" y="5561"/>
                    <a:pt x="1" y="6429"/>
                    <a:pt x="1" y="7233"/>
                  </a:cubicBezTo>
                  <a:cubicBezTo>
                    <a:pt x="1" y="8036"/>
                    <a:pt x="258" y="8744"/>
                    <a:pt x="643" y="9129"/>
                  </a:cubicBezTo>
                  <a:cubicBezTo>
                    <a:pt x="901" y="9386"/>
                    <a:pt x="1222" y="9708"/>
                    <a:pt x="1576" y="9965"/>
                  </a:cubicBezTo>
                  <a:cubicBezTo>
                    <a:pt x="1769" y="10094"/>
                    <a:pt x="1929" y="10222"/>
                    <a:pt x="2122" y="10287"/>
                  </a:cubicBezTo>
                  <a:cubicBezTo>
                    <a:pt x="2315" y="10383"/>
                    <a:pt x="2476" y="10447"/>
                    <a:pt x="2701" y="10447"/>
                  </a:cubicBezTo>
                  <a:cubicBezTo>
                    <a:pt x="2797" y="10447"/>
                    <a:pt x="2926" y="10447"/>
                    <a:pt x="3054" y="10383"/>
                  </a:cubicBezTo>
                  <a:cubicBezTo>
                    <a:pt x="3151" y="10319"/>
                    <a:pt x="3247" y="10222"/>
                    <a:pt x="3311" y="10094"/>
                  </a:cubicBezTo>
                  <a:cubicBezTo>
                    <a:pt x="3569" y="9644"/>
                    <a:pt x="3569" y="9129"/>
                    <a:pt x="3601" y="8647"/>
                  </a:cubicBezTo>
                  <a:cubicBezTo>
                    <a:pt x="3601" y="8390"/>
                    <a:pt x="3633" y="8165"/>
                    <a:pt x="3665" y="7972"/>
                  </a:cubicBezTo>
                  <a:cubicBezTo>
                    <a:pt x="3697" y="7811"/>
                    <a:pt x="3729" y="7651"/>
                    <a:pt x="3794" y="7586"/>
                  </a:cubicBezTo>
                  <a:cubicBezTo>
                    <a:pt x="3858" y="7490"/>
                    <a:pt x="4019" y="7361"/>
                    <a:pt x="4244" y="7201"/>
                  </a:cubicBezTo>
                  <a:cubicBezTo>
                    <a:pt x="4533" y="6943"/>
                    <a:pt x="4919" y="6622"/>
                    <a:pt x="5272" y="6204"/>
                  </a:cubicBezTo>
                  <a:cubicBezTo>
                    <a:pt x="5594" y="5786"/>
                    <a:pt x="5883" y="5272"/>
                    <a:pt x="5979" y="4629"/>
                  </a:cubicBezTo>
                  <a:cubicBezTo>
                    <a:pt x="6044" y="4211"/>
                    <a:pt x="6044" y="3633"/>
                    <a:pt x="6044" y="2958"/>
                  </a:cubicBezTo>
                  <a:cubicBezTo>
                    <a:pt x="6044" y="2186"/>
                    <a:pt x="6012" y="1286"/>
                    <a:pt x="5979" y="354"/>
                  </a:cubicBezTo>
                  <a:cubicBezTo>
                    <a:pt x="5979" y="225"/>
                    <a:pt x="5915" y="129"/>
                    <a:pt x="5787" y="97"/>
                  </a:cubicBezTo>
                  <a:cubicBezTo>
                    <a:pt x="5433" y="32"/>
                    <a:pt x="5112" y="0"/>
                    <a:pt x="48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09" name="Google Shape;2109;p52"/>
            <p:cNvSpPr/>
            <p:nvPr/>
          </p:nvSpPr>
          <p:spPr>
            <a:xfrm>
              <a:off x="3981150" y="2125000"/>
              <a:ext cx="481375" cy="450850"/>
            </a:xfrm>
            <a:custGeom>
              <a:avLst/>
              <a:gdLst/>
              <a:ahLst/>
              <a:cxnLst/>
              <a:rect l="l" t="t" r="r" b="b"/>
              <a:pathLst>
                <a:path w="19255" h="18034" extrusionOk="0">
                  <a:moveTo>
                    <a:pt x="9740" y="0"/>
                  </a:moveTo>
                  <a:lnTo>
                    <a:pt x="0" y="11058"/>
                  </a:lnTo>
                  <a:lnTo>
                    <a:pt x="9836" y="18033"/>
                  </a:lnTo>
                  <a:lnTo>
                    <a:pt x="19255" y="6076"/>
                  </a:lnTo>
                  <a:lnTo>
                    <a:pt x="97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10" name="Google Shape;2110;p52"/>
            <p:cNvSpPr/>
            <p:nvPr/>
          </p:nvSpPr>
          <p:spPr>
            <a:xfrm>
              <a:off x="3974725" y="2118525"/>
              <a:ext cx="495050" cy="464350"/>
            </a:xfrm>
            <a:custGeom>
              <a:avLst/>
              <a:gdLst/>
              <a:ahLst/>
              <a:cxnLst/>
              <a:rect l="l" t="t" r="r" b="b"/>
              <a:pathLst>
                <a:path w="19802" h="18574" extrusionOk="0">
                  <a:moveTo>
                    <a:pt x="10044" y="617"/>
                  </a:moveTo>
                  <a:lnTo>
                    <a:pt x="19126" y="6431"/>
                  </a:lnTo>
                  <a:lnTo>
                    <a:pt x="10029" y="17939"/>
                  </a:lnTo>
                  <a:lnTo>
                    <a:pt x="675" y="11253"/>
                  </a:lnTo>
                  <a:lnTo>
                    <a:pt x="10044" y="617"/>
                  </a:lnTo>
                  <a:close/>
                  <a:moveTo>
                    <a:pt x="10006" y="1"/>
                  </a:moveTo>
                  <a:cubicBezTo>
                    <a:pt x="9927" y="1"/>
                    <a:pt x="9846" y="36"/>
                    <a:pt x="9804" y="99"/>
                  </a:cubicBezTo>
                  <a:lnTo>
                    <a:pt x="64" y="11124"/>
                  </a:lnTo>
                  <a:cubicBezTo>
                    <a:pt x="32" y="11188"/>
                    <a:pt x="0" y="11253"/>
                    <a:pt x="0" y="11349"/>
                  </a:cubicBezTo>
                  <a:cubicBezTo>
                    <a:pt x="0" y="11413"/>
                    <a:pt x="64" y="11478"/>
                    <a:pt x="129" y="11542"/>
                  </a:cubicBezTo>
                  <a:lnTo>
                    <a:pt x="9933" y="18517"/>
                  </a:lnTo>
                  <a:cubicBezTo>
                    <a:pt x="9983" y="18555"/>
                    <a:pt x="10039" y="18573"/>
                    <a:pt x="10094" y="18573"/>
                  </a:cubicBezTo>
                  <a:cubicBezTo>
                    <a:pt x="10178" y="18573"/>
                    <a:pt x="10260" y="18531"/>
                    <a:pt x="10318" y="18453"/>
                  </a:cubicBezTo>
                  <a:lnTo>
                    <a:pt x="19737" y="6527"/>
                  </a:lnTo>
                  <a:cubicBezTo>
                    <a:pt x="19769" y="6463"/>
                    <a:pt x="19801" y="6367"/>
                    <a:pt x="19769" y="6302"/>
                  </a:cubicBezTo>
                  <a:cubicBezTo>
                    <a:pt x="19769" y="6238"/>
                    <a:pt x="19705" y="6174"/>
                    <a:pt x="19672" y="6110"/>
                  </a:cubicBezTo>
                  <a:lnTo>
                    <a:pt x="10126" y="34"/>
                  </a:lnTo>
                  <a:cubicBezTo>
                    <a:pt x="10091" y="12"/>
                    <a:pt x="10049" y="1"/>
                    <a:pt x="100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11" name="Google Shape;2111;p52"/>
            <p:cNvSpPr/>
            <p:nvPr/>
          </p:nvSpPr>
          <p:spPr>
            <a:xfrm>
              <a:off x="4117750" y="2193300"/>
              <a:ext cx="56275" cy="160075"/>
            </a:xfrm>
            <a:custGeom>
              <a:avLst/>
              <a:gdLst/>
              <a:ahLst/>
              <a:cxnLst/>
              <a:rect l="l" t="t" r="r" b="b"/>
              <a:pathLst>
                <a:path w="2251" h="6403" extrusionOk="0">
                  <a:moveTo>
                    <a:pt x="1447" y="1"/>
                  </a:moveTo>
                  <a:lnTo>
                    <a:pt x="1" y="1833"/>
                  </a:lnTo>
                  <a:cubicBezTo>
                    <a:pt x="1" y="1833"/>
                    <a:pt x="129" y="5272"/>
                    <a:pt x="129" y="5787"/>
                  </a:cubicBezTo>
                  <a:cubicBezTo>
                    <a:pt x="129" y="6079"/>
                    <a:pt x="483" y="6403"/>
                    <a:pt x="806" y="6403"/>
                  </a:cubicBezTo>
                  <a:cubicBezTo>
                    <a:pt x="1050" y="6403"/>
                    <a:pt x="1277" y="6217"/>
                    <a:pt x="1319" y="5690"/>
                  </a:cubicBezTo>
                  <a:cubicBezTo>
                    <a:pt x="1447" y="4469"/>
                    <a:pt x="1447" y="3954"/>
                    <a:pt x="1544" y="3665"/>
                  </a:cubicBezTo>
                  <a:cubicBezTo>
                    <a:pt x="1640" y="3344"/>
                    <a:pt x="2251" y="1447"/>
                    <a:pt x="14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12" name="Google Shape;2112;p52"/>
            <p:cNvSpPr/>
            <p:nvPr/>
          </p:nvSpPr>
          <p:spPr>
            <a:xfrm>
              <a:off x="4111325" y="2186875"/>
              <a:ext cx="59500" cy="172800"/>
            </a:xfrm>
            <a:custGeom>
              <a:avLst/>
              <a:gdLst/>
              <a:ahLst/>
              <a:cxnLst/>
              <a:rect l="l" t="t" r="r" b="b"/>
              <a:pathLst>
                <a:path w="2380" h="6912" extrusionOk="0">
                  <a:moveTo>
                    <a:pt x="1686" y="0"/>
                  </a:moveTo>
                  <a:cubicBezTo>
                    <a:pt x="1636" y="0"/>
                    <a:pt x="1586" y="11"/>
                    <a:pt x="1544" y="33"/>
                  </a:cubicBezTo>
                  <a:cubicBezTo>
                    <a:pt x="1415" y="97"/>
                    <a:pt x="1383" y="290"/>
                    <a:pt x="1447" y="418"/>
                  </a:cubicBezTo>
                  <a:cubicBezTo>
                    <a:pt x="1736" y="900"/>
                    <a:pt x="1833" y="1479"/>
                    <a:pt x="1833" y="2026"/>
                  </a:cubicBezTo>
                  <a:cubicBezTo>
                    <a:pt x="1833" y="2893"/>
                    <a:pt x="1608" y="3665"/>
                    <a:pt x="1544" y="3826"/>
                  </a:cubicBezTo>
                  <a:cubicBezTo>
                    <a:pt x="1415" y="4211"/>
                    <a:pt x="1415" y="4694"/>
                    <a:pt x="1319" y="5915"/>
                  </a:cubicBezTo>
                  <a:cubicBezTo>
                    <a:pt x="1319" y="6140"/>
                    <a:pt x="1254" y="6269"/>
                    <a:pt x="1190" y="6333"/>
                  </a:cubicBezTo>
                  <a:cubicBezTo>
                    <a:pt x="1158" y="6365"/>
                    <a:pt x="1126" y="6397"/>
                    <a:pt x="1061" y="6397"/>
                  </a:cubicBezTo>
                  <a:cubicBezTo>
                    <a:pt x="997" y="6397"/>
                    <a:pt x="869" y="6333"/>
                    <a:pt x="772" y="6269"/>
                  </a:cubicBezTo>
                  <a:cubicBezTo>
                    <a:pt x="676" y="6172"/>
                    <a:pt x="644" y="6076"/>
                    <a:pt x="644" y="6044"/>
                  </a:cubicBezTo>
                  <a:cubicBezTo>
                    <a:pt x="644" y="5529"/>
                    <a:pt x="547" y="2090"/>
                    <a:pt x="547" y="2090"/>
                  </a:cubicBezTo>
                  <a:cubicBezTo>
                    <a:pt x="547" y="1929"/>
                    <a:pt x="419" y="1833"/>
                    <a:pt x="258" y="1833"/>
                  </a:cubicBezTo>
                  <a:cubicBezTo>
                    <a:pt x="129" y="1833"/>
                    <a:pt x="1" y="1961"/>
                    <a:pt x="1" y="2090"/>
                  </a:cubicBezTo>
                  <a:cubicBezTo>
                    <a:pt x="1" y="2090"/>
                    <a:pt x="33" y="2958"/>
                    <a:pt x="65" y="3890"/>
                  </a:cubicBezTo>
                  <a:cubicBezTo>
                    <a:pt x="97" y="4822"/>
                    <a:pt x="97" y="5786"/>
                    <a:pt x="97" y="6044"/>
                  </a:cubicBezTo>
                  <a:cubicBezTo>
                    <a:pt x="97" y="6301"/>
                    <a:pt x="258" y="6494"/>
                    <a:pt x="419" y="6654"/>
                  </a:cubicBezTo>
                  <a:cubicBezTo>
                    <a:pt x="579" y="6815"/>
                    <a:pt x="804" y="6911"/>
                    <a:pt x="1061" y="6911"/>
                  </a:cubicBezTo>
                  <a:cubicBezTo>
                    <a:pt x="1254" y="6911"/>
                    <a:pt x="1479" y="6847"/>
                    <a:pt x="1608" y="6654"/>
                  </a:cubicBezTo>
                  <a:cubicBezTo>
                    <a:pt x="1769" y="6494"/>
                    <a:pt x="1833" y="6269"/>
                    <a:pt x="1865" y="5979"/>
                  </a:cubicBezTo>
                  <a:cubicBezTo>
                    <a:pt x="1961" y="4758"/>
                    <a:pt x="1961" y="4211"/>
                    <a:pt x="2058" y="4018"/>
                  </a:cubicBezTo>
                  <a:cubicBezTo>
                    <a:pt x="2122" y="3793"/>
                    <a:pt x="2379" y="2990"/>
                    <a:pt x="2379" y="2026"/>
                  </a:cubicBezTo>
                  <a:cubicBezTo>
                    <a:pt x="2379" y="1415"/>
                    <a:pt x="2283" y="740"/>
                    <a:pt x="1929" y="129"/>
                  </a:cubicBezTo>
                  <a:cubicBezTo>
                    <a:pt x="1886" y="43"/>
                    <a:pt x="1786" y="0"/>
                    <a:pt x="16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13" name="Google Shape;2113;p52"/>
            <p:cNvSpPr/>
            <p:nvPr/>
          </p:nvSpPr>
          <p:spPr>
            <a:xfrm>
              <a:off x="4286825" y="1530325"/>
              <a:ext cx="624125" cy="906500"/>
            </a:xfrm>
            <a:custGeom>
              <a:avLst/>
              <a:gdLst/>
              <a:ahLst/>
              <a:cxnLst/>
              <a:rect l="l" t="t" r="r" b="b"/>
              <a:pathLst>
                <a:path w="24965" h="36260" extrusionOk="0">
                  <a:moveTo>
                    <a:pt x="23839" y="0"/>
                  </a:moveTo>
                  <a:lnTo>
                    <a:pt x="20593" y="1511"/>
                  </a:lnTo>
                  <a:cubicBezTo>
                    <a:pt x="20593" y="1511"/>
                    <a:pt x="17860" y="4565"/>
                    <a:pt x="16542" y="7394"/>
                  </a:cubicBezTo>
                  <a:cubicBezTo>
                    <a:pt x="15225" y="10222"/>
                    <a:pt x="14228" y="17519"/>
                    <a:pt x="14228" y="17519"/>
                  </a:cubicBezTo>
                  <a:cubicBezTo>
                    <a:pt x="14228" y="17519"/>
                    <a:pt x="8956" y="26134"/>
                    <a:pt x="8249" y="26841"/>
                  </a:cubicBezTo>
                  <a:cubicBezTo>
                    <a:pt x="7542" y="27548"/>
                    <a:pt x="7928" y="27452"/>
                    <a:pt x="6224" y="28255"/>
                  </a:cubicBezTo>
                  <a:cubicBezTo>
                    <a:pt x="4488" y="29059"/>
                    <a:pt x="2270" y="29477"/>
                    <a:pt x="1949" y="29991"/>
                  </a:cubicBezTo>
                  <a:cubicBezTo>
                    <a:pt x="1660" y="30473"/>
                    <a:pt x="535" y="32916"/>
                    <a:pt x="245" y="33206"/>
                  </a:cubicBezTo>
                  <a:cubicBezTo>
                    <a:pt x="1" y="33450"/>
                    <a:pt x="369" y="33861"/>
                    <a:pt x="730" y="33861"/>
                  </a:cubicBezTo>
                  <a:cubicBezTo>
                    <a:pt x="843" y="33861"/>
                    <a:pt x="956" y="33820"/>
                    <a:pt x="1049" y="33720"/>
                  </a:cubicBezTo>
                  <a:cubicBezTo>
                    <a:pt x="1467" y="33334"/>
                    <a:pt x="2881" y="31695"/>
                    <a:pt x="2881" y="31695"/>
                  </a:cubicBezTo>
                  <a:lnTo>
                    <a:pt x="2881" y="31695"/>
                  </a:lnTo>
                  <a:lnTo>
                    <a:pt x="1145" y="35745"/>
                  </a:lnTo>
                  <a:cubicBezTo>
                    <a:pt x="1145" y="35745"/>
                    <a:pt x="1145" y="36259"/>
                    <a:pt x="1756" y="36259"/>
                  </a:cubicBezTo>
                  <a:cubicBezTo>
                    <a:pt x="2367" y="36259"/>
                    <a:pt x="3878" y="35552"/>
                    <a:pt x="3878" y="35552"/>
                  </a:cubicBezTo>
                  <a:cubicBezTo>
                    <a:pt x="3878" y="35552"/>
                    <a:pt x="5613" y="35134"/>
                    <a:pt x="6224" y="34331"/>
                  </a:cubicBezTo>
                  <a:cubicBezTo>
                    <a:pt x="6835" y="33527"/>
                    <a:pt x="9053" y="29155"/>
                    <a:pt x="9053" y="29155"/>
                  </a:cubicBezTo>
                  <a:cubicBezTo>
                    <a:pt x="9053" y="29155"/>
                    <a:pt x="14935" y="25427"/>
                    <a:pt x="17057" y="22887"/>
                  </a:cubicBezTo>
                  <a:cubicBezTo>
                    <a:pt x="19178" y="20348"/>
                    <a:pt x="20593" y="17230"/>
                    <a:pt x="20914" y="16201"/>
                  </a:cubicBezTo>
                  <a:cubicBezTo>
                    <a:pt x="21203" y="15205"/>
                    <a:pt x="24964" y="3954"/>
                    <a:pt x="24868" y="2122"/>
                  </a:cubicBezTo>
                  <a:cubicBezTo>
                    <a:pt x="24771" y="290"/>
                    <a:pt x="23839" y="0"/>
                    <a:pt x="23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14" name="Google Shape;2114;p52"/>
            <p:cNvSpPr/>
            <p:nvPr/>
          </p:nvSpPr>
          <p:spPr>
            <a:xfrm>
              <a:off x="4284100" y="1523375"/>
              <a:ext cx="630875" cy="919875"/>
            </a:xfrm>
            <a:custGeom>
              <a:avLst/>
              <a:gdLst/>
              <a:ahLst/>
              <a:cxnLst/>
              <a:rect l="l" t="t" r="r" b="b"/>
              <a:pathLst>
                <a:path w="25235" h="36795" extrusionOk="0">
                  <a:moveTo>
                    <a:pt x="23944" y="1"/>
                  </a:moveTo>
                  <a:cubicBezTo>
                    <a:pt x="23831" y="1"/>
                    <a:pt x="23741" y="82"/>
                    <a:pt x="23691" y="182"/>
                  </a:cubicBezTo>
                  <a:cubicBezTo>
                    <a:pt x="23661" y="334"/>
                    <a:pt x="23716" y="457"/>
                    <a:pt x="23858" y="524"/>
                  </a:cubicBezTo>
                  <a:lnTo>
                    <a:pt x="23858" y="524"/>
                  </a:lnTo>
                  <a:lnTo>
                    <a:pt x="23852" y="536"/>
                  </a:lnTo>
                  <a:cubicBezTo>
                    <a:pt x="23884" y="536"/>
                    <a:pt x="24045" y="600"/>
                    <a:pt x="24238" y="857"/>
                  </a:cubicBezTo>
                  <a:cubicBezTo>
                    <a:pt x="24430" y="1146"/>
                    <a:pt x="24655" y="1596"/>
                    <a:pt x="24688" y="2400"/>
                  </a:cubicBezTo>
                  <a:lnTo>
                    <a:pt x="24688" y="2464"/>
                  </a:lnTo>
                  <a:cubicBezTo>
                    <a:pt x="24688" y="2689"/>
                    <a:pt x="24655" y="3075"/>
                    <a:pt x="24559" y="3557"/>
                  </a:cubicBezTo>
                  <a:cubicBezTo>
                    <a:pt x="24205" y="5293"/>
                    <a:pt x="23305" y="8282"/>
                    <a:pt x="22502" y="10950"/>
                  </a:cubicBezTo>
                  <a:cubicBezTo>
                    <a:pt x="21666" y="13618"/>
                    <a:pt x="20895" y="15965"/>
                    <a:pt x="20766" y="16415"/>
                  </a:cubicBezTo>
                  <a:cubicBezTo>
                    <a:pt x="20605" y="16865"/>
                    <a:pt x="20187" y="17926"/>
                    <a:pt x="19544" y="19115"/>
                  </a:cubicBezTo>
                  <a:cubicBezTo>
                    <a:pt x="18902" y="20337"/>
                    <a:pt x="18002" y="21751"/>
                    <a:pt x="16973" y="23005"/>
                  </a:cubicBezTo>
                  <a:cubicBezTo>
                    <a:pt x="15944" y="24226"/>
                    <a:pt x="13951" y="25801"/>
                    <a:pt x="12216" y="27023"/>
                  </a:cubicBezTo>
                  <a:cubicBezTo>
                    <a:pt x="11348" y="27665"/>
                    <a:pt x="10544" y="28212"/>
                    <a:pt x="9965" y="28598"/>
                  </a:cubicBezTo>
                  <a:cubicBezTo>
                    <a:pt x="9676" y="28791"/>
                    <a:pt x="9451" y="28951"/>
                    <a:pt x="9258" y="29048"/>
                  </a:cubicBezTo>
                  <a:cubicBezTo>
                    <a:pt x="9098" y="29176"/>
                    <a:pt x="9033" y="29208"/>
                    <a:pt x="9033" y="29208"/>
                  </a:cubicBezTo>
                  <a:lnTo>
                    <a:pt x="8937" y="29337"/>
                  </a:lnTo>
                  <a:cubicBezTo>
                    <a:pt x="8937" y="29337"/>
                    <a:pt x="8776" y="29594"/>
                    <a:pt x="8583" y="30012"/>
                  </a:cubicBezTo>
                  <a:cubicBezTo>
                    <a:pt x="8230" y="30655"/>
                    <a:pt x="7747" y="31619"/>
                    <a:pt x="7265" y="32487"/>
                  </a:cubicBezTo>
                  <a:cubicBezTo>
                    <a:pt x="7008" y="32937"/>
                    <a:pt x="6783" y="33355"/>
                    <a:pt x="6590" y="33709"/>
                  </a:cubicBezTo>
                  <a:cubicBezTo>
                    <a:pt x="6397" y="34030"/>
                    <a:pt x="6205" y="34319"/>
                    <a:pt x="6108" y="34448"/>
                  </a:cubicBezTo>
                  <a:cubicBezTo>
                    <a:pt x="5883" y="34769"/>
                    <a:pt x="5337" y="35091"/>
                    <a:pt x="4822" y="35284"/>
                  </a:cubicBezTo>
                  <a:cubicBezTo>
                    <a:pt x="4597" y="35380"/>
                    <a:pt x="4372" y="35444"/>
                    <a:pt x="4212" y="35509"/>
                  </a:cubicBezTo>
                  <a:cubicBezTo>
                    <a:pt x="4115" y="35509"/>
                    <a:pt x="4051" y="35541"/>
                    <a:pt x="4019" y="35541"/>
                  </a:cubicBezTo>
                  <a:lnTo>
                    <a:pt x="3922" y="35573"/>
                  </a:lnTo>
                  <a:lnTo>
                    <a:pt x="3890" y="35573"/>
                  </a:lnTo>
                  <a:cubicBezTo>
                    <a:pt x="3890" y="35573"/>
                    <a:pt x="3794" y="35637"/>
                    <a:pt x="3633" y="35702"/>
                  </a:cubicBezTo>
                  <a:cubicBezTo>
                    <a:pt x="3408" y="35798"/>
                    <a:pt x="3054" y="35927"/>
                    <a:pt x="2733" y="36055"/>
                  </a:cubicBezTo>
                  <a:cubicBezTo>
                    <a:pt x="2379" y="36184"/>
                    <a:pt x="2026" y="36280"/>
                    <a:pt x="1865" y="36280"/>
                  </a:cubicBezTo>
                  <a:cubicBezTo>
                    <a:pt x="1769" y="36280"/>
                    <a:pt x="1704" y="36248"/>
                    <a:pt x="1640" y="36216"/>
                  </a:cubicBezTo>
                  <a:cubicBezTo>
                    <a:pt x="1576" y="36184"/>
                    <a:pt x="1576" y="36152"/>
                    <a:pt x="1544" y="36087"/>
                  </a:cubicBezTo>
                  <a:lnTo>
                    <a:pt x="1544" y="36055"/>
                  </a:lnTo>
                  <a:lnTo>
                    <a:pt x="1544" y="36044"/>
                  </a:lnTo>
                  <a:lnTo>
                    <a:pt x="3247" y="32069"/>
                  </a:lnTo>
                  <a:cubicBezTo>
                    <a:pt x="3279" y="31973"/>
                    <a:pt x="3247" y="31812"/>
                    <a:pt x="3119" y="31748"/>
                  </a:cubicBezTo>
                  <a:cubicBezTo>
                    <a:pt x="3085" y="31725"/>
                    <a:pt x="3042" y="31714"/>
                    <a:pt x="2999" y="31714"/>
                  </a:cubicBezTo>
                  <a:cubicBezTo>
                    <a:pt x="2920" y="31714"/>
                    <a:pt x="2839" y="31750"/>
                    <a:pt x="2797" y="31812"/>
                  </a:cubicBezTo>
                  <a:cubicBezTo>
                    <a:pt x="2797" y="31812"/>
                    <a:pt x="2776" y="31836"/>
                    <a:pt x="2737" y="31878"/>
                  </a:cubicBezTo>
                  <a:lnTo>
                    <a:pt x="2737" y="31878"/>
                  </a:lnTo>
                  <a:lnTo>
                    <a:pt x="2733" y="31876"/>
                  </a:lnTo>
                  <a:lnTo>
                    <a:pt x="2729" y="31887"/>
                  </a:lnTo>
                  <a:lnTo>
                    <a:pt x="2729" y="31887"/>
                  </a:lnTo>
                  <a:cubicBezTo>
                    <a:pt x="2606" y="32020"/>
                    <a:pt x="2333" y="32317"/>
                    <a:pt x="2026" y="32648"/>
                  </a:cubicBezTo>
                  <a:cubicBezTo>
                    <a:pt x="1608" y="33130"/>
                    <a:pt x="1158" y="33612"/>
                    <a:pt x="965" y="33805"/>
                  </a:cubicBezTo>
                  <a:cubicBezTo>
                    <a:pt x="933" y="33869"/>
                    <a:pt x="901" y="33869"/>
                    <a:pt x="836" y="33869"/>
                  </a:cubicBezTo>
                  <a:cubicBezTo>
                    <a:pt x="772" y="33869"/>
                    <a:pt x="676" y="33837"/>
                    <a:pt x="611" y="33773"/>
                  </a:cubicBezTo>
                  <a:lnTo>
                    <a:pt x="547" y="33709"/>
                  </a:lnTo>
                  <a:lnTo>
                    <a:pt x="547" y="33676"/>
                  </a:lnTo>
                  <a:cubicBezTo>
                    <a:pt x="611" y="33612"/>
                    <a:pt x="676" y="33548"/>
                    <a:pt x="740" y="33419"/>
                  </a:cubicBezTo>
                  <a:cubicBezTo>
                    <a:pt x="965" y="33066"/>
                    <a:pt x="1286" y="32423"/>
                    <a:pt x="1576" y="31812"/>
                  </a:cubicBezTo>
                  <a:cubicBezTo>
                    <a:pt x="1897" y="31201"/>
                    <a:pt x="2187" y="30591"/>
                    <a:pt x="2315" y="30398"/>
                  </a:cubicBezTo>
                  <a:cubicBezTo>
                    <a:pt x="2315" y="30398"/>
                    <a:pt x="2347" y="30333"/>
                    <a:pt x="2412" y="30301"/>
                  </a:cubicBezTo>
                  <a:cubicBezTo>
                    <a:pt x="2540" y="30205"/>
                    <a:pt x="2765" y="30108"/>
                    <a:pt x="3054" y="30012"/>
                  </a:cubicBezTo>
                  <a:cubicBezTo>
                    <a:pt x="3922" y="29691"/>
                    <a:pt x="5272" y="29337"/>
                    <a:pt x="6430" y="28791"/>
                  </a:cubicBezTo>
                  <a:cubicBezTo>
                    <a:pt x="7297" y="28373"/>
                    <a:pt x="7651" y="28180"/>
                    <a:pt x="7876" y="27987"/>
                  </a:cubicBezTo>
                  <a:cubicBezTo>
                    <a:pt x="8005" y="27890"/>
                    <a:pt x="8101" y="27794"/>
                    <a:pt x="8198" y="27698"/>
                  </a:cubicBezTo>
                  <a:cubicBezTo>
                    <a:pt x="8262" y="27601"/>
                    <a:pt x="8358" y="27473"/>
                    <a:pt x="8551" y="27312"/>
                  </a:cubicBezTo>
                  <a:cubicBezTo>
                    <a:pt x="8648" y="27183"/>
                    <a:pt x="8808" y="26990"/>
                    <a:pt x="9033" y="26669"/>
                  </a:cubicBezTo>
                  <a:cubicBezTo>
                    <a:pt x="10544" y="24515"/>
                    <a:pt x="14562" y="17926"/>
                    <a:pt x="14562" y="17926"/>
                  </a:cubicBezTo>
                  <a:lnTo>
                    <a:pt x="14594" y="17829"/>
                  </a:lnTo>
                  <a:cubicBezTo>
                    <a:pt x="14594" y="17829"/>
                    <a:pt x="14659" y="17379"/>
                    <a:pt x="14787" y="16640"/>
                  </a:cubicBezTo>
                  <a:cubicBezTo>
                    <a:pt x="14948" y="15579"/>
                    <a:pt x="15237" y="13875"/>
                    <a:pt x="15591" y="12172"/>
                  </a:cubicBezTo>
                  <a:cubicBezTo>
                    <a:pt x="15976" y="10500"/>
                    <a:pt x="16426" y="8797"/>
                    <a:pt x="16909" y="7768"/>
                  </a:cubicBezTo>
                  <a:cubicBezTo>
                    <a:pt x="17552" y="6386"/>
                    <a:pt x="18548" y="4939"/>
                    <a:pt x="19384" y="3814"/>
                  </a:cubicBezTo>
                  <a:cubicBezTo>
                    <a:pt x="19802" y="3268"/>
                    <a:pt x="20187" y="2818"/>
                    <a:pt x="20477" y="2496"/>
                  </a:cubicBezTo>
                  <a:cubicBezTo>
                    <a:pt x="20605" y="2336"/>
                    <a:pt x="20702" y="2207"/>
                    <a:pt x="20798" y="2111"/>
                  </a:cubicBezTo>
                  <a:cubicBezTo>
                    <a:pt x="20862" y="2014"/>
                    <a:pt x="20895" y="1982"/>
                    <a:pt x="20895" y="1982"/>
                  </a:cubicBezTo>
                  <a:cubicBezTo>
                    <a:pt x="21023" y="1853"/>
                    <a:pt x="20991" y="1693"/>
                    <a:pt x="20895" y="1596"/>
                  </a:cubicBezTo>
                  <a:cubicBezTo>
                    <a:pt x="20835" y="1552"/>
                    <a:pt x="20768" y="1528"/>
                    <a:pt x="20704" y="1528"/>
                  </a:cubicBezTo>
                  <a:cubicBezTo>
                    <a:pt x="20631" y="1528"/>
                    <a:pt x="20560" y="1560"/>
                    <a:pt x="20509" y="1628"/>
                  </a:cubicBezTo>
                  <a:cubicBezTo>
                    <a:pt x="20509" y="1628"/>
                    <a:pt x="17777" y="4650"/>
                    <a:pt x="16426" y="7543"/>
                  </a:cubicBezTo>
                  <a:cubicBezTo>
                    <a:pt x="15751" y="9022"/>
                    <a:pt x="15173" y="11561"/>
                    <a:pt x="14723" y="13747"/>
                  </a:cubicBezTo>
                  <a:cubicBezTo>
                    <a:pt x="14349" y="15701"/>
                    <a:pt x="14130" y="17372"/>
                    <a:pt x="14088" y="17705"/>
                  </a:cubicBezTo>
                  <a:lnTo>
                    <a:pt x="14088" y="17705"/>
                  </a:lnTo>
                  <a:cubicBezTo>
                    <a:pt x="14000" y="17835"/>
                    <a:pt x="13684" y="18312"/>
                    <a:pt x="13276" y="19019"/>
                  </a:cubicBezTo>
                  <a:cubicBezTo>
                    <a:pt x="12505" y="20240"/>
                    <a:pt x="11348" y="22104"/>
                    <a:pt x="10319" y="23712"/>
                  </a:cubicBezTo>
                  <a:cubicBezTo>
                    <a:pt x="9805" y="24515"/>
                    <a:pt x="9323" y="25255"/>
                    <a:pt x="8937" y="25833"/>
                  </a:cubicBezTo>
                  <a:cubicBezTo>
                    <a:pt x="8744" y="26123"/>
                    <a:pt x="8583" y="26380"/>
                    <a:pt x="8455" y="26573"/>
                  </a:cubicBezTo>
                  <a:cubicBezTo>
                    <a:pt x="8326" y="26765"/>
                    <a:pt x="8198" y="26894"/>
                    <a:pt x="8165" y="26926"/>
                  </a:cubicBezTo>
                  <a:cubicBezTo>
                    <a:pt x="7972" y="27119"/>
                    <a:pt x="7876" y="27248"/>
                    <a:pt x="7780" y="27344"/>
                  </a:cubicBezTo>
                  <a:cubicBezTo>
                    <a:pt x="7651" y="27505"/>
                    <a:pt x="7587" y="27569"/>
                    <a:pt x="7394" y="27698"/>
                  </a:cubicBezTo>
                  <a:cubicBezTo>
                    <a:pt x="7201" y="27826"/>
                    <a:pt x="6847" y="27987"/>
                    <a:pt x="6205" y="28276"/>
                  </a:cubicBezTo>
                  <a:cubicBezTo>
                    <a:pt x="5369" y="28694"/>
                    <a:pt x="4404" y="28983"/>
                    <a:pt x="3601" y="29241"/>
                  </a:cubicBezTo>
                  <a:cubicBezTo>
                    <a:pt x="3183" y="29401"/>
                    <a:pt x="2797" y="29498"/>
                    <a:pt x="2508" y="29626"/>
                  </a:cubicBezTo>
                  <a:cubicBezTo>
                    <a:pt x="2379" y="29691"/>
                    <a:pt x="2251" y="29787"/>
                    <a:pt x="2122" y="29851"/>
                  </a:cubicBezTo>
                  <a:cubicBezTo>
                    <a:pt x="2026" y="29916"/>
                    <a:pt x="1929" y="30012"/>
                    <a:pt x="1833" y="30108"/>
                  </a:cubicBezTo>
                  <a:cubicBezTo>
                    <a:pt x="1769" y="30269"/>
                    <a:pt x="1640" y="30494"/>
                    <a:pt x="1479" y="30816"/>
                  </a:cubicBezTo>
                  <a:cubicBezTo>
                    <a:pt x="1254" y="31266"/>
                    <a:pt x="965" y="31844"/>
                    <a:pt x="708" y="32359"/>
                  </a:cubicBezTo>
                  <a:cubicBezTo>
                    <a:pt x="579" y="32584"/>
                    <a:pt x="451" y="32809"/>
                    <a:pt x="354" y="33001"/>
                  </a:cubicBezTo>
                  <a:cubicBezTo>
                    <a:pt x="322" y="33098"/>
                    <a:pt x="258" y="33162"/>
                    <a:pt x="226" y="33226"/>
                  </a:cubicBezTo>
                  <a:cubicBezTo>
                    <a:pt x="194" y="33259"/>
                    <a:pt x="161" y="33291"/>
                    <a:pt x="161" y="33323"/>
                  </a:cubicBezTo>
                  <a:cubicBezTo>
                    <a:pt x="65" y="33387"/>
                    <a:pt x="1" y="33548"/>
                    <a:pt x="1" y="33676"/>
                  </a:cubicBezTo>
                  <a:cubicBezTo>
                    <a:pt x="1" y="33902"/>
                    <a:pt x="129" y="34062"/>
                    <a:pt x="290" y="34191"/>
                  </a:cubicBezTo>
                  <a:cubicBezTo>
                    <a:pt x="419" y="34319"/>
                    <a:pt x="611" y="34416"/>
                    <a:pt x="836" y="34416"/>
                  </a:cubicBezTo>
                  <a:cubicBezTo>
                    <a:pt x="1029" y="34416"/>
                    <a:pt x="1190" y="34352"/>
                    <a:pt x="1351" y="34191"/>
                  </a:cubicBezTo>
                  <a:cubicBezTo>
                    <a:pt x="1518" y="34024"/>
                    <a:pt x="1808" y="33716"/>
                    <a:pt x="2104" y="33371"/>
                  </a:cubicBezTo>
                  <a:lnTo>
                    <a:pt x="2104" y="33371"/>
                  </a:lnTo>
                  <a:lnTo>
                    <a:pt x="1029" y="35927"/>
                  </a:lnTo>
                  <a:lnTo>
                    <a:pt x="997" y="36023"/>
                  </a:lnTo>
                  <a:cubicBezTo>
                    <a:pt x="997" y="36055"/>
                    <a:pt x="997" y="36216"/>
                    <a:pt x="1094" y="36409"/>
                  </a:cubicBezTo>
                  <a:cubicBezTo>
                    <a:pt x="1158" y="36505"/>
                    <a:pt x="1254" y="36634"/>
                    <a:pt x="1383" y="36698"/>
                  </a:cubicBezTo>
                  <a:cubicBezTo>
                    <a:pt x="1511" y="36762"/>
                    <a:pt x="1672" y="36795"/>
                    <a:pt x="1865" y="36795"/>
                  </a:cubicBezTo>
                  <a:cubicBezTo>
                    <a:pt x="2058" y="36795"/>
                    <a:pt x="2283" y="36762"/>
                    <a:pt x="2540" y="36698"/>
                  </a:cubicBezTo>
                  <a:cubicBezTo>
                    <a:pt x="3157" y="36502"/>
                    <a:pt x="3895" y="36184"/>
                    <a:pt x="4075" y="36084"/>
                  </a:cubicBezTo>
                  <a:lnTo>
                    <a:pt x="4075" y="36084"/>
                  </a:lnTo>
                  <a:cubicBezTo>
                    <a:pt x="4175" y="36065"/>
                    <a:pt x="4560" y="35967"/>
                    <a:pt x="5047" y="35766"/>
                  </a:cubicBezTo>
                  <a:cubicBezTo>
                    <a:pt x="5562" y="35573"/>
                    <a:pt x="6172" y="35252"/>
                    <a:pt x="6526" y="34769"/>
                  </a:cubicBezTo>
                  <a:cubicBezTo>
                    <a:pt x="6719" y="34544"/>
                    <a:pt x="6976" y="34127"/>
                    <a:pt x="7265" y="33580"/>
                  </a:cubicBezTo>
                  <a:cubicBezTo>
                    <a:pt x="8039" y="32176"/>
                    <a:pt x="9119" y="30082"/>
                    <a:pt x="9345" y="29644"/>
                  </a:cubicBezTo>
                  <a:lnTo>
                    <a:pt x="9345" y="29644"/>
                  </a:lnTo>
                  <a:cubicBezTo>
                    <a:pt x="9532" y="29523"/>
                    <a:pt x="10896" y="28636"/>
                    <a:pt x="12537" y="27473"/>
                  </a:cubicBezTo>
                  <a:cubicBezTo>
                    <a:pt x="14273" y="26219"/>
                    <a:pt x="16266" y="24644"/>
                    <a:pt x="17359" y="23326"/>
                  </a:cubicBezTo>
                  <a:cubicBezTo>
                    <a:pt x="18452" y="22040"/>
                    <a:pt x="19352" y="20626"/>
                    <a:pt x="19994" y="19372"/>
                  </a:cubicBezTo>
                  <a:cubicBezTo>
                    <a:pt x="20670" y="18151"/>
                    <a:pt x="21120" y="17090"/>
                    <a:pt x="21280" y="16543"/>
                  </a:cubicBezTo>
                  <a:cubicBezTo>
                    <a:pt x="21409" y="16061"/>
                    <a:pt x="22405" y="13072"/>
                    <a:pt x="23370" y="9954"/>
                  </a:cubicBezTo>
                  <a:cubicBezTo>
                    <a:pt x="23820" y="8379"/>
                    <a:pt x="24302" y="6804"/>
                    <a:pt x="24655" y="5454"/>
                  </a:cubicBezTo>
                  <a:cubicBezTo>
                    <a:pt x="24816" y="4779"/>
                    <a:pt x="24977" y="4168"/>
                    <a:pt x="25073" y="3686"/>
                  </a:cubicBezTo>
                  <a:cubicBezTo>
                    <a:pt x="25170" y="3171"/>
                    <a:pt x="25234" y="2786"/>
                    <a:pt x="25234" y="2464"/>
                  </a:cubicBezTo>
                  <a:lnTo>
                    <a:pt x="25234" y="2400"/>
                  </a:lnTo>
                  <a:cubicBezTo>
                    <a:pt x="25170" y="1436"/>
                    <a:pt x="24913" y="825"/>
                    <a:pt x="24623" y="471"/>
                  </a:cubicBezTo>
                  <a:cubicBezTo>
                    <a:pt x="24366" y="150"/>
                    <a:pt x="24077" y="21"/>
                    <a:pt x="24045" y="21"/>
                  </a:cubicBezTo>
                  <a:cubicBezTo>
                    <a:pt x="24009" y="7"/>
                    <a:pt x="23976" y="1"/>
                    <a:pt x="239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15" name="Google Shape;2115;p52"/>
            <p:cNvSpPr/>
            <p:nvPr/>
          </p:nvSpPr>
          <p:spPr>
            <a:xfrm>
              <a:off x="4286825" y="2209375"/>
              <a:ext cx="250450" cy="227450"/>
            </a:xfrm>
            <a:custGeom>
              <a:avLst/>
              <a:gdLst/>
              <a:ahLst/>
              <a:cxnLst/>
              <a:rect l="l" t="t" r="r" b="b"/>
              <a:pathLst>
                <a:path w="10018" h="9098" extrusionOk="0">
                  <a:moveTo>
                    <a:pt x="7928" y="0"/>
                  </a:moveTo>
                  <a:cubicBezTo>
                    <a:pt x="7606" y="386"/>
                    <a:pt x="7606" y="450"/>
                    <a:pt x="6224" y="1093"/>
                  </a:cubicBezTo>
                  <a:cubicBezTo>
                    <a:pt x="4488" y="1897"/>
                    <a:pt x="2270" y="2315"/>
                    <a:pt x="1949" y="2829"/>
                  </a:cubicBezTo>
                  <a:cubicBezTo>
                    <a:pt x="1660" y="3311"/>
                    <a:pt x="535" y="5754"/>
                    <a:pt x="245" y="6044"/>
                  </a:cubicBezTo>
                  <a:cubicBezTo>
                    <a:pt x="1" y="6288"/>
                    <a:pt x="369" y="6699"/>
                    <a:pt x="730" y="6699"/>
                  </a:cubicBezTo>
                  <a:cubicBezTo>
                    <a:pt x="843" y="6699"/>
                    <a:pt x="956" y="6658"/>
                    <a:pt x="1049" y="6558"/>
                  </a:cubicBezTo>
                  <a:cubicBezTo>
                    <a:pt x="1467" y="6172"/>
                    <a:pt x="2881" y="4533"/>
                    <a:pt x="2881" y="4533"/>
                  </a:cubicBezTo>
                  <a:lnTo>
                    <a:pt x="2881" y="4533"/>
                  </a:lnTo>
                  <a:lnTo>
                    <a:pt x="1145" y="8583"/>
                  </a:lnTo>
                  <a:cubicBezTo>
                    <a:pt x="1145" y="8583"/>
                    <a:pt x="1145" y="9097"/>
                    <a:pt x="1756" y="9097"/>
                  </a:cubicBezTo>
                  <a:cubicBezTo>
                    <a:pt x="2367" y="9097"/>
                    <a:pt x="3878" y="8390"/>
                    <a:pt x="3878" y="8390"/>
                  </a:cubicBezTo>
                  <a:cubicBezTo>
                    <a:pt x="3878" y="8390"/>
                    <a:pt x="5613" y="7972"/>
                    <a:pt x="6224" y="7169"/>
                  </a:cubicBezTo>
                  <a:cubicBezTo>
                    <a:pt x="6835" y="6365"/>
                    <a:pt x="9053" y="1993"/>
                    <a:pt x="9053" y="1993"/>
                  </a:cubicBezTo>
                  <a:cubicBezTo>
                    <a:pt x="9053" y="1993"/>
                    <a:pt x="9439" y="1768"/>
                    <a:pt x="10017" y="1383"/>
                  </a:cubicBezTo>
                  <a:cubicBezTo>
                    <a:pt x="9406" y="611"/>
                    <a:pt x="8603" y="193"/>
                    <a:pt x="79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16" name="Google Shape;2116;p52"/>
            <p:cNvSpPr/>
            <p:nvPr/>
          </p:nvSpPr>
          <p:spPr>
            <a:xfrm>
              <a:off x="4284100" y="2202625"/>
              <a:ext cx="259600" cy="240625"/>
            </a:xfrm>
            <a:custGeom>
              <a:avLst/>
              <a:gdLst/>
              <a:ahLst/>
              <a:cxnLst/>
              <a:rect l="l" t="t" r="r" b="b"/>
              <a:pathLst>
                <a:path w="10384" h="9625" extrusionOk="0">
                  <a:moveTo>
                    <a:pt x="8130" y="581"/>
                  </a:moveTo>
                  <a:cubicBezTo>
                    <a:pt x="8643" y="763"/>
                    <a:pt x="9240" y="1079"/>
                    <a:pt x="9717" y="1596"/>
                  </a:cubicBezTo>
                  <a:lnTo>
                    <a:pt x="9717" y="1596"/>
                  </a:lnTo>
                  <a:cubicBezTo>
                    <a:pt x="9544" y="1713"/>
                    <a:pt x="9402" y="1811"/>
                    <a:pt x="9290" y="1878"/>
                  </a:cubicBezTo>
                  <a:cubicBezTo>
                    <a:pt x="9098" y="2006"/>
                    <a:pt x="9033" y="2038"/>
                    <a:pt x="9033" y="2038"/>
                  </a:cubicBezTo>
                  <a:lnTo>
                    <a:pt x="8937" y="2167"/>
                  </a:lnTo>
                  <a:cubicBezTo>
                    <a:pt x="8937" y="2167"/>
                    <a:pt x="8776" y="2424"/>
                    <a:pt x="8583" y="2842"/>
                  </a:cubicBezTo>
                  <a:cubicBezTo>
                    <a:pt x="8230" y="3485"/>
                    <a:pt x="7747" y="4449"/>
                    <a:pt x="7265" y="5317"/>
                  </a:cubicBezTo>
                  <a:cubicBezTo>
                    <a:pt x="7008" y="5767"/>
                    <a:pt x="6783" y="6185"/>
                    <a:pt x="6590" y="6539"/>
                  </a:cubicBezTo>
                  <a:cubicBezTo>
                    <a:pt x="6397" y="6860"/>
                    <a:pt x="6205" y="7149"/>
                    <a:pt x="6108" y="7278"/>
                  </a:cubicBezTo>
                  <a:cubicBezTo>
                    <a:pt x="5883" y="7599"/>
                    <a:pt x="5337" y="7921"/>
                    <a:pt x="4822" y="8114"/>
                  </a:cubicBezTo>
                  <a:cubicBezTo>
                    <a:pt x="4597" y="8210"/>
                    <a:pt x="4372" y="8274"/>
                    <a:pt x="4212" y="8339"/>
                  </a:cubicBezTo>
                  <a:cubicBezTo>
                    <a:pt x="4115" y="8339"/>
                    <a:pt x="4051" y="8371"/>
                    <a:pt x="4019" y="8371"/>
                  </a:cubicBezTo>
                  <a:lnTo>
                    <a:pt x="3922" y="8403"/>
                  </a:lnTo>
                  <a:lnTo>
                    <a:pt x="3890" y="8403"/>
                  </a:lnTo>
                  <a:cubicBezTo>
                    <a:pt x="3890" y="8403"/>
                    <a:pt x="3794" y="8467"/>
                    <a:pt x="3633" y="8532"/>
                  </a:cubicBezTo>
                  <a:cubicBezTo>
                    <a:pt x="3408" y="8628"/>
                    <a:pt x="3054" y="8757"/>
                    <a:pt x="2733" y="8885"/>
                  </a:cubicBezTo>
                  <a:cubicBezTo>
                    <a:pt x="2379" y="9014"/>
                    <a:pt x="2026" y="9110"/>
                    <a:pt x="1865" y="9110"/>
                  </a:cubicBezTo>
                  <a:cubicBezTo>
                    <a:pt x="1769" y="9110"/>
                    <a:pt x="1704" y="9078"/>
                    <a:pt x="1640" y="9046"/>
                  </a:cubicBezTo>
                  <a:cubicBezTo>
                    <a:pt x="1576" y="9014"/>
                    <a:pt x="1576" y="8982"/>
                    <a:pt x="1544" y="8917"/>
                  </a:cubicBezTo>
                  <a:lnTo>
                    <a:pt x="1544" y="8885"/>
                  </a:lnTo>
                  <a:lnTo>
                    <a:pt x="1544" y="8874"/>
                  </a:lnTo>
                  <a:lnTo>
                    <a:pt x="3247" y="4899"/>
                  </a:lnTo>
                  <a:cubicBezTo>
                    <a:pt x="3279" y="4803"/>
                    <a:pt x="3247" y="4642"/>
                    <a:pt x="3119" y="4578"/>
                  </a:cubicBezTo>
                  <a:cubicBezTo>
                    <a:pt x="3085" y="4555"/>
                    <a:pt x="3042" y="4544"/>
                    <a:pt x="2999" y="4544"/>
                  </a:cubicBezTo>
                  <a:cubicBezTo>
                    <a:pt x="2920" y="4544"/>
                    <a:pt x="2839" y="4580"/>
                    <a:pt x="2797" y="4642"/>
                  </a:cubicBezTo>
                  <a:cubicBezTo>
                    <a:pt x="2797" y="4642"/>
                    <a:pt x="2776" y="4666"/>
                    <a:pt x="2737" y="4708"/>
                  </a:cubicBezTo>
                  <a:lnTo>
                    <a:pt x="2737" y="4708"/>
                  </a:lnTo>
                  <a:lnTo>
                    <a:pt x="2733" y="4706"/>
                  </a:lnTo>
                  <a:lnTo>
                    <a:pt x="2729" y="4717"/>
                  </a:lnTo>
                  <a:lnTo>
                    <a:pt x="2729" y="4717"/>
                  </a:lnTo>
                  <a:cubicBezTo>
                    <a:pt x="2606" y="4850"/>
                    <a:pt x="2333" y="5147"/>
                    <a:pt x="2026" y="5478"/>
                  </a:cubicBezTo>
                  <a:cubicBezTo>
                    <a:pt x="1608" y="5960"/>
                    <a:pt x="1158" y="6442"/>
                    <a:pt x="965" y="6635"/>
                  </a:cubicBezTo>
                  <a:cubicBezTo>
                    <a:pt x="933" y="6699"/>
                    <a:pt x="901" y="6699"/>
                    <a:pt x="836" y="6699"/>
                  </a:cubicBezTo>
                  <a:cubicBezTo>
                    <a:pt x="772" y="6699"/>
                    <a:pt x="676" y="6667"/>
                    <a:pt x="611" y="6603"/>
                  </a:cubicBezTo>
                  <a:lnTo>
                    <a:pt x="547" y="6539"/>
                  </a:lnTo>
                  <a:lnTo>
                    <a:pt x="547" y="6506"/>
                  </a:lnTo>
                  <a:cubicBezTo>
                    <a:pt x="611" y="6442"/>
                    <a:pt x="676" y="6378"/>
                    <a:pt x="740" y="6249"/>
                  </a:cubicBezTo>
                  <a:cubicBezTo>
                    <a:pt x="965" y="5896"/>
                    <a:pt x="1286" y="5253"/>
                    <a:pt x="1576" y="4642"/>
                  </a:cubicBezTo>
                  <a:cubicBezTo>
                    <a:pt x="1897" y="4031"/>
                    <a:pt x="2187" y="3421"/>
                    <a:pt x="2315" y="3228"/>
                  </a:cubicBezTo>
                  <a:cubicBezTo>
                    <a:pt x="2315" y="3228"/>
                    <a:pt x="2347" y="3163"/>
                    <a:pt x="2412" y="3131"/>
                  </a:cubicBezTo>
                  <a:cubicBezTo>
                    <a:pt x="2540" y="3035"/>
                    <a:pt x="2765" y="2938"/>
                    <a:pt x="3054" y="2842"/>
                  </a:cubicBezTo>
                  <a:cubicBezTo>
                    <a:pt x="3922" y="2521"/>
                    <a:pt x="5272" y="2167"/>
                    <a:pt x="6430" y="1621"/>
                  </a:cubicBezTo>
                  <a:cubicBezTo>
                    <a:pt x="7137" y="1267"/>
                    <a:pt x="7490" y="1106"/>
                    <a:pt x="7747" y="945"/>
                  </a:cubicBezTo>
                  <a:cubicBezTo>
                    <a:pt x="7876" y="849"/>
                    <a:pt x="7940" y="785"/>
                    <a:pt x="8037" y="688"/>
                  </a:cubicBezTo>
                  <a:cubicBezTo>
                    <a:pt x="8067" y="658"/>
                    <a:pt x="8097" y="621"/>
                    <a:pt x="8130" y="581"/>
                  </a:cubicBezTo>
                  <a:close/>
                  <a:moveTo>
                    <a:pt x="8051" y="1"/>
                  </a:moveTo>
                  <a:cubicBezTo>
                    <a:pt x="7972" y="1"/>
                    <a:pt x="7891" y="31"/>
                    <a:pt x="7844" y="78"/>
                  </a:cubicBezTo>
                  <a:cubicBezTo>
                    <a:pt x="7780" y="206"/>
                    <a:pt x="7715" y="270"/>
                    <a:pt x="7651" y="335"/>
                  </a:cubicBezTo>
                  <a:cubicBezTo>
                    <a:pt x="7555" y="399"/>
                    <a:pt x="7490" y="463"/>
                    <a:pt x="7265" y="592"/>
                  </a:cubicBezTo>
                  <a:cubicBezTo>
                    <a:pt x="7072" y="720"/>
                    <a:pt x="6751" y="881"/>
                    <a:pt x="6205" y="1106"/>
                  </a:cubicBezTo>
                  <a:cubicBezTo>
                    <a:pt x="5369" y="1524"/>
                    <a:pt x="4404" y="1813"/>
                    <a:pt x="3601" y="2071"/>
                  </a:cubicBezTo>
                  <a:cubicBezTo>
                    <a:pt x="3183" y="2231"/>
                    <a:pt x="2797" y="2328"/>
                    <a:pt x="2508" y="2456"/>
                  </a:cubicBezTo>
                  <a:cubicBezTo>
                    <a:pt x="2379" y="2521"/>
                    <a:pt x="2251" y="2617"/>
                    <a:pt x="2122" y="2681"/>
                  </a:cubicBezTo>
                  <a:cubicBezTo>
                    <a:pt x="2026" y="2746"/>
                    <a:pt x="1929" y="2842"/>
                    <a:pt x="1833" y="2938"/>
                  </a:cubicBezTo>
                  <a:cubicBezTo>
                    <a:pt x="1769" y="3099"/>
                    <a:pt x="1640" y="3324"/>
                    <a:pt x="1479" y="3646"/>
                  </a:cubicBezTo>
                  <a:cubicBezTo>
                    <a:pt x="1254" y="4096"/>
                    <a:pt x="965" y="4674"/>
                    <a:pt x="708" y="5189"/>
                  </a:cubicBezTo>
                  <a:cubicBezTo>
                    <a:pt x="579" y="5414"/>
                    <a:pt x="451" y="5639"/>
                    <a:pt x="354" y="5831"/>
                  </a:cubicBezTo>
                  <a:cubicBezTo>
                    <a:pt x="322" y="5928"/>
                    <a:pt x="258" y="5992"/>
                    <a:pt x="226" y="6056"/>
                  </a:cubicBezTo>
                  <a:cubicBezTo>
                    <a:pt x="194" y="6089"/>
                    <a:pt x="161" y="6121"/>
                    <a:pt x="161" y="6153"/>
                  </a:cubicBezTo>
                  <a:cubicBezTo>
                    <a:pt x="65" y="6217"/>
                    <a:pt x="1" y="6378"/>
                    <a:pt x="1" y="6506"/>
                  </a:cubicBezTo>
                  <a:cubicBezTo>
                    <a:pt x="1" y="6732"/>
                    <a:pt x="129" y="6892"/>
                    <a:pt x="290" y="7021"/>
                  </a:cubicBezTo>
                  <a:cubicBezTo>
                    <a:pt x="419" y="7149"/>
                    <a:pt x="611" y="7246"/>
                    <a:pt x="836" y="7246"/>
                  </a:cubicBezTo>
                  <a:cubicBezTo>
                    <a:pt x="1029" y="7246"/>
                    <a:pt x="1190" y="7182"/>
                    <a:pt x="1351" y="7021"/>
                  </a:cubicBezTo>
                  <a:cubicBezTo>
                    <a:pt x="1518" y="6854"/>
                    <a:pt x="1808" y="6546"/>
                    <a:pt x="2104" y="6201"/>
                  </a:cubicBezTo>
                  <a:lnTo>
                    <a:pt x="2104" y="6201"/>
                  </a:lnTo>
                  <a:lnTo>
                    <a:pt x="1029" y="8757"/>
                  </a:lnTo>
                  <a:lnTo>
                    <a:pt x="997" y="8853"/>
                  </a:lnTo>
                  <a:cubicBezTo>
                    <a:pt x="997" y="8885"/>
                    <a:pt x="997" y="9046"/>
                    <a:pt x="1126" y="9239"/>
                  </a:cubicBezTo>
                  <a:cubicBezTo>
                    <a:pt x="1158" y="9335"/>
                    <a:pt x="1254" y="9464"/>
                    <a:pt x="1383" y="9528"/>
                  </a:cubicBezTo>
                  <a:cubicBezTo>
                    <a:pt x="1511" y="9592"/>
                    <a:pt x="1672" y="9625"/>
                    <a:pt x="1865" y="9625"/>
                  </a:cubicBezTo>
                  <a:cubicBezTo>
                    <a:pt x="2058" y="9625"/>
                    <a:pt x="2283" y="9592"/>
                    <a:pt x="2540" y="9528"/>
                  </a:cubicBezTo>
                  <a:cubicBezTo>
                    <a:pt x="3157" y="9332"/>
                    <a:pt x="3895" y="9014"/>
                    <a:pt x="4075" y="8914"/>
                  </a:cubicBezTo>
                  <a:lnTo>
                    <a:pt x="4075" y="8914"/>
                  </a:lnTo>
                  <a:cubicBezTo>
                    <a:pt x="4175" y="8895"/>
                    <a:pt x="4560" y="8797"/>
                    <a:pt x="5047" y="8596"/>
                  </a:cubicBezTo>
                  <a:cubicBezTo>
                    <a:pt x="5562" y="8403"/>
                    <a:pt x="6172" y="8082"/>
                    <a:pt x="6526" y="7599"/>
                  </a:cubicBezTo>
                  <a:cubicBezTo>
                    <a:pt x="6719" y="7374"/>
                    <a:pt x="6976" y="6957"/>
                    <a:pt x="7265" y="6410"/>
                  </a:cubicBezTo>
                  <a:cubicBezTo>
                    <a:pt x="8039" y="5006"/>
                    <a:pt x="9119" y="2913"/>
                    <a:pt x="9344" y="2474"/>
                  </a:cubicBezTo>
                  <a:lnTo>
                    <a:pt x="9344" y="2474"/>
                  </a:lnTo>
                  <a:cubicBezTo>
                    <a:pt x="9430" y="2420"/>
                    <a:pt x="9760" y="2207"/>
                    <a:pt x="10255" y="1878"/>
                  </a:cubicBezTo>
                  <a:cubicBezTo>
                    <a:pt x="10319" y="1846"/>
                    <a:pt x="10383" y="1781"/>
                    <a:pt x="10383" y="1685"/>
                  </a:cubicBezTo>
                  <a:cubicBezTo>
                    <a:pt x="10383" y="1621"/>
                    <a:pt x="10383" y="1556"/>
                    <a:pt x="10319" y="1492"/>
                  </a:cubicBezTo>
                  <a:cubicBezTo>
                    <a:pt x="9708" y="656"/>
                    <a:pt x="8808" y="238"/>
                    <a:pt x="8133" y="13"/>
                  </a:cubicBezTo>
                  <a:cubicBezTo>
                    <a:pt x="8107" y="5"/>
                    <a:pt x="8079" y="1"/>
                    <a:pt x="80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17" name="Google Shape;2117;p52"/>
            <p:cNvSpPr/>
            <p:nvPr/>
          </p:nvSpPr>
          <p:spPr>
            <a:xfrm>
              <a:off x="4783150" y="2218225"/>
              <a:ext cx="904075" cy="420950"/>
            </a:xfrm>
            <a:custGeom>
              <a:avLst/>
              <a:gdLst/>
              <a:ahLst/>
              <a:cxnLst/>
              <a:rect l="l" t="t" r="r" b="b"/>
              <a:pathLst>
                <a:path w="36163" h="16838" extrusionOk="0">
                  <a:moveTo>
                    <a:pt x="34427" y="0"/>
                  </a:moveTo>
                  <a:lnTo>
                    <a:pt x="28287" y="2829"/>
                  </a:lnTo>
                  <a:cubicBezTo>
                    <a:pt x="28287" y="2829"/>
                    <a:pt x="26037" y="7072"/>
                    <a:pt x="25619" y="8711"/>
                  </a:cubicBezTo>
                  <a:cubicBezTo>
                    <a:pt x="25202" y="10383"/>
                    <a:pt x="24559" y="12183"/>
                    <a:pt x="24559" y="12183"/>
                  </a:cubicBezTo>
                  <a:cubicBezTo>
                    <a:pt x="24559" y="12183"/>
                    <a:pt x="20412" y="11540"/>
                    <a:pt x="16844" y="11122"/>
                  </a:cubicBezTo>
                  <a:cubicBezTo>
                    <a:pt x="13276" y="10704"/>
                    <a:pt x="8229" y="9804"/>
                    <a:pt x="6976" y="9547"/>
                  </a:cubicBezTo>
                  <a:cubicBezTo>
                    <a:pt x="5999" y="9347"/>
                    <a:pt x="4379" y="8912"/>
                    <a:pt x="3468" y="8912"/>
                  </a:cubicBezTo>
                  <a:cubicBezTo>
                    <a:pt x="3209" y="8912"/>
                    <a:pt x="3007" y="8947"/>
                    <a:pt x="2893" y="9033"/>
                  </a:cubicBezTo>
                  <a:cubicBezTo>
                    <a:pt x="2411" y="9451"/>
                    <a:pt x="2733" y="9386"/>
                    <a:pt x="3311" y="9611"/>
                  </a:cubicBezTo>
                  <a:cubicBezTo>
                    <a:pt x="3568" y="9726"/>
                    <a:pt x="3895" y="9757"/>
                    <a:pt x="4179" y="9757"/>
                  </a:cubicBezTo>
                  <a:cubicBezTo>
                    <a:pt x="4534" y="9757"/>
                    <a:pt x="4822" y="9708"/>
                    <a:pt x="4822" y="9708"/>
                  </a:cubicBezTo>
                  <a:lnTo>
                    <a:pt x="4822" y="9708"/>
                  </a:lnTo>
                  <a:cubicBezTo>
                    <a:pt x="4822" y="9708"/>
                    <a:pt x="3986" y="9965"/>
                    <a:pt x="3086" y="10286"/>
                  </a:cubicBezTo>
                  <a:cubicBezTo>
                    <a:pt x="2154" y="10608"/>
                    <a:pt x="515" y="11186"/>
                    <a:pt x="258" y="11540"/>
                  </a:cubicBezTo>
                  <a:cubicBezTo>
                    <a:pt x="0" y="11861"/>
                    <a:pt x="579" y="13019"/>
                    <a:pt x="1511" y="13019"/>
                  </a:cubicBezTo>
                  <a:cubicBezTo>
                    <a:pt x="2111" y="13019"/>
                    <a:pt x="2611" y="12990"/>
                    <a:pt x="3021" y="12990"/>
                  </a:cubicBezTo>
                  <a:cubicBezTo>
                    <a:pt x="3226" y="12990"/>
                    <a:pt x="3408" y="12997"/>
                    <a:pt x="3568" y="13019"/>
                  </a:cubicBezTo>
                  <a:cubicBezTo>
                    <a:pt x="4083" y="13115"/>
                    <a:pt x="4308" y="13597"/>
                    <a:pt x="5979" y="13597"/>
                  </a:cubicBezTo>
                  <a:cubicBezTo>
                    <a:pt x="7619" y="13597"/>
                    <a:pt x="9965" y="12279"/>
                    <a:pt x="9965" y="12279"/>
                  </a:cubicBezTo>
                  <a:cubicBezTo>
                    <a:pt x="9965" y="12279"/>
                    <a:pt x="17744" y="15847"/>
                    <a:pt x="22148" y="16587"/>
                  </a:cubicBezTo>
                  <a:cubicBezTo>
                    <a:pt x="23180" y="16760"/>
                    <a:pt x="24005" y="16838"/>
                    <a:pt x="24688" y="16838"/>
                  </a:cubicBezTo>
                  <a:cubicBezTo>
                    <a:pt x="26918" y="16838"/>
                    <a:pt x="27624" y="16006"/>
                    <a:pt x="29027" y="14947"/>
                  </a:cubicBezTo>
                  <a:cubicBezTo>
                    <a:pt x="30859" y="13533"/>
                    <a:pt x="36163" y="4822"/>
                    <a:pt x="35745" y="3086"/>
                  </a:cubicBezTo>
                  <a:cubicBezTo>
                    <a:pt x="35327" y="1350"/>
                    <a:pt x="34427" y="0"/>
                    <a:pt x="34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18" name="Google Shape;2118;p52"/>
            <p:cNvSpPr/>
            <p:nvPr/>
          </p:nvSpPr>
          <p:spPr>
            <a:xfrm>
              <a:off x="4781550" y="2211775"/>
              <a:ext cx="902475" cy="433975"/>
            </a:xfrm>
            <a:custGeom>
              <a:avLst/>
              <a:gdLst/>
              <a:ahLst/>
              <a:cxnLst/>
              <a:rect l="l" t="t" r="r" b="b"/>
              <a:pathLst>
                <a:path w="36099" h="17359" extrusionOk="0">
                  <a:moveTo>
                    <a:pt x="34465" y="1"/>
                  </a:moveTo>
                  <a:cubicBezTo>
                    <a:pt x="34420" y="1"/>
                    <a:pt x="34373" y="12"/>
                    <a:pt x="34330" y="33"/>
                  </a:cubicBezTo>
                  <a:cubicBezTo>
                    <a:pt x="34202" y="129"/>
                    <a:pt x="34170" y="290"/>
                    <a:pt x="34266" y="419"/>
                  </a:cubicBezTo>
                  <a:lnTo>
                    <a:pt x="34298" y="483"/>
                  </a:lnTo>
                  <a:cubicBezTo>
                    <a:pt x="34459" y="740"/>
                    <a:pt x="35198" y="1930"/>
                    <a:pt x="35552" y="3408"/>
                  </a:cubicBezTo>
                  <a:cubicBezTo>
                    <a:pt x="35552" y="3440"/>
                    <a:pt x="35552" y="3505"/>
                    <a:pt x="35552" y="3569"/>
                  </a:cubicBezTo>
                  <a:cubicBezTo>
                    <a:pt x="35552" y="3794"/>
                    <a:pt x="35487" y="4115"/>
                    <a:pt x="35359" y="4533"/>
                  </a:cubicBezTo>
                  <a:cubicBezTo>
                    <a:pt x="34877" y="6012"/>
                    <a:pt x="33623" y="8358"/>
                    <a:pt x="32337" y="10448"/>
                  </a:cubicBezTo>
                  <a:cubicBezTo>
                    <a:pt x="31662" y="11509"/>
                    <a:pt x="30987" y="12505"/>
                    <a:pt x="30409" y="13309"/>
                  </a:cubicBezTo>
                  <a:cubicBezTo>
                    <a:pt x="29798" y="14112"/>
                    <a:pt x="29251" y="14723"/>
                    <a:pt x="28930" y="14980"/>
                  </a:cubicBezTo>
                  <a:cubicBezTo>
                    <a:pt x="28223" y="15527"/>
                    <a:pt x="27709" y="16009"/>
                    <a:pt x="27098" y="16330"/>
                  </a:cubicBezTo>
                  <a:cubicBezTo>
                    <a:pt x="26519" y="16652"/>
                    <a:pt x="25844" y="16845"/>
                    <a:pt x="24751" y="16845"/>
                  </a:cubicBezTo>
                  <a:cubicBezTo>
                    <a:pt x="24076" y="16845"/>
                    <a:pt x="23273" y="16748"/>
                    <a:pt x="22244" y="16587"/>
                  </a:cubicBezTo>
                  <a:cubicBezTo>
                    <a:pt x="20090" y="16234"/>
                    <a:pt x="17037" y="15141"/>
                    <a:pt x="14561" y="14177"/>
                  </a:cubicBezTo>
                  <a:cubicBezTo>
                    <a:pt x="13308" y="13662"/>
                    <a:pt x="12215" y="13212"/>
                    <a:pt x="11411" y="12859"/>
                  </a:cubicBezTo>
                  <a:cubicBezTo>
                    <a:pt x="11026" y="12698"/>
                    <a:pt x="10704" y="12537"/>
                    <a:pt x="10479" y="12441"/>
                  </a:cubicBezTo>
                  <a:cubicBezTo>
                    <a:pt x="10254" y="12344"/>
                    <a:pt x="10126" y="12280"/>
                    <a:pt x="10126" y="12280"/>
                  </a:cubicBezTo>
                  <a:cubicBezTo>
                    <a:pt x="10099" y="12267"/>
                    <a:pt x="10067" y="12259"/>
                    <a:pt x="10034" y="12259"/>
                  </a:cubicBezTo>
                  <a:cubicBezTo>
                    <a:pt x="9987" y="12259"/>
                    <a:pt x="9938" y="12275"/>
                    <a:pt x="9901" y="12312"/>
                  </a:cubicBezTo>
                  <a:cubicBezTo>
                    <a:pt x="9901" y="12312"/>
                    <a:pt x="9868" y="12312"/>
                    <a:pt x="9804" y="12344"/>
                  </a:cubicBezTo>
                  <a:cubicBezTo>
                    <a:pt x="9547" y="12473"/>
                    <a:pt x="8968" y="12794"/>
                    <a:pt x="8261" y="13084"/>
                  </a:cubicBezTo>
                  <a:cubicBezTo>
                    <a:pt x="7522" y="13341"/>
                    <a:pt x="6718" y="13598"/>
                    <a:pt x="6043" y="13598"/>
                  </a:cubicBezTo>
                  <a:cubicBezTo>
                    <a:pt x="5240" y="13598"/>
                    <a:pt x="4790" y="13469"/>
                    <a:pt x="4500" y="13341"/>
                  </a:cubicBezTo>
                  <a:cubicBezTo>
                    <a:pt x="4340" y="13309"/>
                    <a:pt x="4243" y="13244"/>
                    <a:pt x="4115" y="13180"/>
                  </a:cubicBezTo>
                  <a:cubicBezTo>
                    <a:pt x="3986" y="13116"/>
                    <a:pt x="3857" y="13052"/>
                    <a:pt x="3665" y="13019"/>
                  </a:cubicBezTo>
                  <a:cubicBezTo>
                    <a:pt x="3504" y="12987"/>
                    <a:pt x="3279" y="12987"/>
                    <a:pt x="3086" y="12987"/>
                  </a:cubicBezTo>
                  <a:cubicBezTo>
                    <a:pt x="2668" y="12987"/>
                    <a:pt x="2154" y="13019"/>
                    <a:pt x="1575" y="13019"/>
                  </a:cubicBezTo>
                  <a:cubicBezTo>
                    <a:pt x="1286" y="13019"/>
                    <a:pt x="1029" y="12859"/>
                    <a:pt x="836" y="12634"/>
                  </a:cubicBezTo>
                  <a:cubicBezTo>
                    <a:pt x="643" y="12409"/>
                    <a:pt x="514" y="12119"/>
                    <a:pt x="514" y="11991"/>
                  </a:cubicBezTo>
                  <a:lnTo>
                    <a:pt x="547" y="11959"/>
                  </a:lnTo>
                  <a:cubicBezTo>
                    <a:pt x="547" y="11959"/>
                    <a:pt x="579" y="11927"/>
                    <a:pt x="611" y="11862"/>
                  </a:cubicBezTo>
                  <a:cubicBezTo>
                    <a:pt x="836" y="11734"/>
                    <a:pt x="1286" y="11541"/>
                    <a:pt x="1800" y="11348"/>
                  </a:cubicBezTo>
                  <a:cubicBezTo>
                    <a:pt x="2282" y="11123"/>
                    <a:pt x="2829" y="10930"/>
                    <a:pt x="3215" y="10801"/>
                  </a:cubicBezTo>
                  <a:cubicBezTo>
                    <a:pt x="3697" y="10641"/>
                    <a:pt x="4115" y="10480"/>
                    <a:pt x="4436" y="10384"/>
                  </a:cubicBezTo>
                  <a:cubicBezTo>
                    <a:pt x="4757" y="10287"/>
                    <a:pt x="4950" y="10223"/>
                    <a:pt x="4950" y="10223"/>
                  </a:cubicBezTo>
                  <a:cubicBezTo>
                    <a:pt x="5079" y="10191"/>
                    <a:pt x="5175" y="10030"/>
                    <a:pt x="5143" y="9901"/>
                  </a:cubicBezTo>
                  <a:cubicBezTo>
                    <a:pt x="5115" y="9790"/>
                    <a:pt x="5015" y="9702"/>
                    <a:pt x="4883" y="9702"/>
                  </a:cubicBezTo>
                  <a:cubicBezTo>
                    <a:pt x="4863" y="9702"/>
                    <a:pt x="4843" y="9704"/>
                    <a:pt x="4822" y="9709"/>
                  </a:cubicBezTo>
                  <a:lnTo>
                    <a:pt x="4790" y="9709"/>
                  </a:lnTo>
                  <a:cubicBezTo>
                    <a:pt x="4790" y="9709"/>
                    <a:pt x="4786" y="9710"/>
                    <a:pt x="4780" y="9712"/>
                  </a:cubicBezTo>
                  <a:lnTo>
                    <a:pt x="4780" y="9712"/>
                  </a:lnTo>
                  <a:cubicBezTo>
                    <a:pt x="4678" y="9741"/>
                    <a:pt x="4460" y="9741"/>
                    <a:pt x="4211" y="9741"/>
                  </a:cubicBezTo>
                  <a:cubicBezTo>
                    <a:pt x="3954" y="9741"/>
                    <a:pt x="3697" y="9709"/>
                    <a:pt x="3504" y="9644"/>
                  </a:cubicBezTo>
                  <a:cubicBezTo>
                    <a:pt x="3369" y="9587"/>
                    <a:pt x="3258" y="9541"/>
                    <a:pt x="3163" y="9506"/>
                  </a:cubicBezTo>
                  <a:lnTo>
                    <a:pt x="3163" y="9506"/>
                  </a:lnTo>
                  <a:cubicBezTo>
                    <a:pt x="3179" y="9494"/>
                    <a:pt x="3215" y="9473"/>
                    <a:pt x="3279" y="9451"/>
                  </a:cubicBezTo>
                  <a:lnTo>
                    <a:pt x="3568" y="9451"/>
                  </a:lnTo>
                  <a:cubicBezTo>
                    <a:pt x="3986" y="9451"/>
                    <a:pt x="4597" y="9548"/>
                    <a:pt x="5240" y="9676"/>
                  </a:cubicBezTo>
                  <a:cubicBezTo>
                    <a:pt x="5850" y="9805"/>
                    <a:pt x="6493" y="9966"/>
                    <a:pt x="6975" y="10062"/>
                  </a:cubicBezTo>
                  <a:cubicBezTo>
                    <a:pt x="8229" y="10319"/>
                    <a:pt x="13276" y="11219"/>
                    <a:pt x="16876" y="11637"/>
                  </a:cubicBezTo>
                  <a:cubicBezTo>
                    <a:pt x="18644" y="11862"/>
                    <a:pt x="20572" y="12119"/>
                    <a:pt x="22051" y="12344"/>
                  </a:cubicBezTo>
                  <a:cubicBezTo>
                    <a:pt x="22790" y="12441"/>
                    <a:pt x="23433" y="12537"/>
                    <a:pt x="23851" y="12602"/>
                  </a:cubicBezTo>
                  <a:cubicBezTo>
                    <a:pt x="24301" y="12666"/>
                    <a:pt x="24558" y="12730"/>
                    <a:pt x="24558" y="12730"/>
                  </a:cubicBezTo>
                  <a:cubicBezTo>
                    <a:pt x="24687" y="12730"/>
                    <a:pt x="24816" y="12666"/>
                    <a:pt x="24848" y="12537"/>
                  </a:cubicBezTo>
                  <a:cubicBezTo>
                    <a:pt x="24848" y="12537"/>
                    <a:pt x="25523" y="10705"/>
                    <a:pt x="25941" y="9034"/>
                  </a:cubicBezTo>
                  <a:cubicBezTo>
                    <a:pt x="26133" y="8262"/>
                    <a:pt x="26808" y="6783"/>
                    <a:pt x="27419" y="5530"/>
                  </a:cubicBezTo>
                  <a:cubicBezTo>
                    <a:pt x="27709" y="4887"/>
                    <a:pt x="27998" y="4308"/>
                    <a:pt x="28223" y="3890"/>
                  </a:cubicBezTo>
                  <a:cubicBezTo>
                    <a:pt x="28448" y="3473"/>
                    <a:pt x="28576" y="3215"/>
                    <a:pt x="28576" y="3215"/>
                  </a:cubicBezTo>
                  <a:cubicBezTo>
                    <a:pt x="28641" y="3087"/>
                    <a:pt x="28609" y="2926"/>
                    <a:pt x="28480" y="2862"/>
                  </a:cubicBezTo>
                  <a:cubicBezTo>
                    <a:pt x="28437" y="2830"/>
                    <a:pt x="28387" y="2815"/>
                    <a:pt x="28337" y="2815"/>
                  </a:cubicBezTo>
                  <a:cubicBezTo>
                    <a:pt x="28237" y="2815"/>
                    <a:pt x="28137" y="2872"/>
                    <a:pt x="28094" y="2958"/>
                  </a:cubicBezTo>
                  <a:cubicBezTo>
                    <a:pt x="28094" y="2958"/>
                    <a:pt x="27548" y="4019"/>
                    <a:pt x="26937" y="5305"/>
                  </a:cubicBezTo>
                  <a:cubicBezTo>
                    <a:pt x="26326" y="6558"/>
                    <a:pt x="25651" y="8037"/>
                    <a:pt x="25426" y="8905"/>
                  </a:cubicBezTo>
                  <a:cubicBezTo>
                    <a:pt x="25233" y="9741"/>
                    <a:pt x="24944" y="10609"/>
                    <a:pt x="24751" y="11251"/>
                  </a:cubicBezTo>
                  <a:cubicBezTo>
                    <a:pt x="24623" y="11573"/>
                    <a:pt x="24526" y="11862"/>
                    <a:pt x="24462" y="12055"/>
                  </a:cubicBezTo>
                  <a:cubicBezTo>
                    <a:pt x="24451" y="12089"/>
                    <a:pt x="24441" y="12120"/>
                    <a:pt x="24431" y="12149"/>
                  </a:cubicBezTo>
                  <a:lnTo>
                    <a:pt x="24431" y="12149"/>
                  </a:lnTo>
                  <a:cubicBezTo>
                    <a:pt x="23524" y="12011"/>
                    <a:pt x="20017" y="11483"/>
                    <a:pt x="16940" y="11123"/>
                  </a:cubicBezTo>
                  <a:cubicBezTo>
                    <a:pt x="13372" y="10705"/>
                    <a:pt x="8325" y="9773"/>
                    <a:pt x="7072" y="9548"/>
                  </a:cubicBezTo>
                  <a:cubicBezTo>
                    <a:pt x="6622" y="9451"/>
                    <a:pt x="5979" y="9291"/>
                    <a:pt x="5336" y="9162"/>
                  </a:cubicBezTo>
                  <a:cubicBezTo>
                    <a:pt x="4693" y="9034"/>
                    <a:pt x="4050" y="8905"/>
                    <a:pt x="3568" y="8905"/>
                  </a:cubicBezTo>
                  <a:cubicBezTo>
                    <a:pt x="3407" y="8905"/>
                    <a:pt x="3279" y="8905"/>
                    <a:pt x="3150" y="8937"/>
                  </a:cubicBezTo>
                  <a:cubicBezTo>
                    <a:pt x="3022" y="8969"/>
                    <a:pt x="2893" y="9001"/>
                    <a:pt x="2797" y="9098"/>
                  </a:cubicBezTo>
                  <a:cubicBezTo>
                    <a:pt x="2700" y="9162"/>
                    <a:pt x="2636" y="9226"/>
                    <a:pt x="2572" y="9291"/>
                  </a:cubicBezTo>
                  <a:cubicBezTo>
                    <a:pt x="2539" y="9355"/>
                    <a:pt x="2475" y="9451"/>
                    <a:pt x="2475" y="9580"/>
                  </a:cubicBezTo>
                  <a:cubicBezTo>
                    <a:pt x="2475" y="9644"/>
                    <a:pt x="2475" y="9741"/>
                    <a:pt x="2539" y="9773"/>
                  </a:cubicBezTo>
                  <a:cubicBezTo>
                    <a:pt x="2604" y="9869"/>
                    <a:pt x="2668" y="9901"/>
                    <a:pt x="2700" y="9934"/>
                  </a:cubicBezTo>
                  <a:cubicBezTo>
                    <a:pt x="2797" y="9966"/>
                    <a:pt x="2861" y="9998"/>
                    <a:pt x="2957" y="10030"/>
                  </a:cubicBezTo>
                  <a:cubicBezTo>
                    <a:pt x="3054" y="10062"/>
                    <a:pt x="3182" y="10094"/>
                    <a:pt x="3279" y="10126"/>
                  </a:cubicBezTo>
                  <a:cubicBezTo>
                    <a:pt x="3317" y="10142"/>
                    <a:pt x="3355" y="10155"/>
                    <a:pt x="3393" y="10168"/>
                  </a:cubicBezTo>
                  <a:lnTo>
                    <a:pt x="3393" y="10168"/>
                  </a:lnTo>
                  <a:cubicBezTo>
                    <a:pt x="3282" y="10206"/>
                    <a:pt x="3168" y="10246"/>
                    <a:pt x="3054" y="10287"/>
                  </a:cubicBezTo>
                  <a:cubicBezTo>
                    <a:pt x="2604" y="10448"/>
                    <a:pt x="1961" y="10705"/>
                    <a:pt x="1382" y="10930"/>
                  </a:cubicBezTo>
                  <a:cubicBezTo>
                    <a:pt x="1093" y="11026"/>
                    <a:pt x="836" y="11155"/>
                    <a:pt x="611" y="11251"/>
                  </a:cubicBezTo>
                  <a:cubicBezTo>
                    <a:pt x="514" y="11316"/>
                    <a:pt x="418" y="11380"/>
                    <a:pt x="322" y="11444"/>
                  </a:cubicBezTo>
                  <a:cubicBezTo>
                    <a:pt x="225" y="11509"/>
                    <a:pt x="161" y="11541"/>
                    <a:pt x="96" y="11637"/>
                  </a:cubicBezTo>
                  <a:cubicBezTo>
                    <a:pt x="32" y="11734"/>
                    <a:pt x="0" y="11894"/>
                    <a:pt x="0" y="11991"/>
                  </a:cubicBezTo>
                  <a:cubicBezTo>
                    <a:pt x="0" y="12344"/>
                    <a:pt x="161" y="12666"/>
                    <a:pt x="418" y="12987"/>
                  </a:cubicBezTo>
                  <a:cubicBezTo>
                    <a:pt x="675" y="13309"/>
                    <a:pt x="1093" y="13566"/>
                    <a:pt x="1575" y="13566"/>
                  </a:cubicBezTo>
                  <a:cubicBezTo>
                    <a:pt x="2186" y="13566"/>
                    <a:pt x="2668" y="13502"/>
                    <a:pt x="3086" y="13502"/>
                  </a:cubicBezTo>
                  <a:cubicBezTo>
                    <a:pt x="3279" y="13502"/>
                    <a:pt x="3440" y="13534"/>
                    <a:pt x="3600" y="13534"/>
                  </a:cubicBezTo>
                  <a:cubicBezTo>
                    <a:pt x="3665" y="13566"/>
                    <a:pt x="3761" y="13598"/>
                    <a:pt x="3857" y="13662"/>
                  </a:cubicBezTo>
                  <a:cubicBezTo>
                    <a:pt x="4050" y="13727"/>
                    <a:pt x="4275" y="13855"/>
                    <a:pt x="4597" y="13952"/>
                  </a:cubicBezTo>
                  <a:cubicBezTo>
                    <a:pt x="4950" y="14048"/>
                    <a:pt x="5400" y="14144"/>
                    <a:pt x="6043" y="14144"/>
                  </a:cubicBezTo>
                  <a:cubicBezTo>
                    <a:pt x="6943" y="14144"/>
                    <a:pt x="7940" y="13791"/>
                    <a:pt x="8743" y="13437"/>
                  </a:cubicBezTo>
                  <a:cubicBezTo>
                    <a:pt x="9312" y="13210"/>
                    <a:pt x="9784" y="12966"/>
                    <a:pt x="10012" y="12843"/>
                  </a:cubicBezTo>
                  <a:lnTo>
                    <a:pt x="10012" y="12843"/>
                  </a:lnTo>
                  <a:cubicBezTo>
                    <a:pt x="10459" y="13040"/>
                    <a:pt x="12212" y="13802"/>
                    <a:pt x="14369" y="14659"/>
                  </a:cubicBezTo>
                  <a:cubicBezTo>
                    <a:pt x="16876" y="15655"/>
                    <a:pt x="19930" y="16716"/>
                    <a:pt x="22148" y="17102"/>
                  </a:cubicBezTo>
                  <a:cubicBezTo>
                    <a:pt x="23208" y="17295"/>
                    <a:pt x="24044" y="17359"/>
                    <a:pt x="24751" y="17359"/>
                  </a:cubicBezTo>
                  <a:cubicBezTo>
                    <a:pt x="25908" y="17359"/>
                    <a:pt x="26680" y="17166"/>
                    <a:pt x="27355" y="16780"/>
                  </a:cubicBezTo>
                  <a:cubicBezTo>
                    <a:pt x="28030" y="16427"/>
                    <a:pt x="28576" y="15945"/>
                    <a:pt x="29251" y="15398"/>
                  </a:cubicBezTo>
                  <a:cubicBezTo>
                    <a:pt x="29734" y="15012"/>
                    <a:pt x="30377" y="14241"/>
                    <a:pt x="31084" y="13277"/>
                  </a:cubicBezTo>
                  <a:cubicBezTo>
                    <a:pt x="32177" y="11766"/>
                    <a:pt x="33430" y="9773"/>
                    <a:pt x="34395" y="7941"/>
                  </a:cubicBezTo>
                  <a:cubicBezTo>
                    <a:pt x="34877" y="7041"/>
                    <a:pt x="35295" y="6173"/>
                    <a:pt x="35616" y="5401"/>
                  </a:cubicBezTo>
                  <a:cubicBezTo>
                    <a:pt x="35905" y="4662"/>
                    <a:pt x="36098" y="4051"/>
                    <a:pt x="36098" y="3569"/>
                  </a:cubicBezTo>
                  <a:cubicBezTo>
                    <a:pt x="36098" y="3473"/>
                    <a:pt x="36098" y="3376"/>
                    <a:pt x="36066" y="3280"/>
                  </a:cubicBezTo>
                  <a:cubicBezTo>
                    <a:pt x="35648" y="1480"/>
                    <a:pt x="34716" y="129"/>
                    <a:pt x="34684" y="129"/>
                  </a:cubicBezTo>
                  <a:cubicBezTo>
                    <a:pt x="34641" y="44"/>
                    <a:pt x="34555" y="1"/>
                    <a:pt x="344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19" name="Google Shape;2119;p52"/>
            <p:cNvSpPr/>
            <p:nvPr/>
          </p:nvSpPr>
          <p:spPr>
            <a:xfrm>
              <a:off x="4783150" y="2441025"/>
              <a:ext cx="293350" cy="117150"/>
            </a:xfrm>
            <a:custGeom>
              <a:avLst/>
              <a:gdLst/>
              <a:ahLst/>
              <a:cxnLst/>
              <a:rect l="l" t="t" r="r" b="b"/>
              <a:pathLst>
                <a:path w="11734" h="4686" extrusionOk="0">
                  <a:moveTo>
                    <a:pt x="3468" y="0"/>
                  </a:moveTo>
                  <a:cubicBezTo>
                    <a:pt x="3209" y="0"/>
                    <a:pt x="3007" y="35"/>
                    <a:pt x="2893" y="121"/>
                  </a:cubicBezTo>
                  <a:cubicBezTo>
                    <a:pt x="2411" y="539"/>
                    <a:pt x="2733" y="474"/>
                    <a:pt x="3311" y="699"/>
                  </a:cubicBezTo>
                  <a:cubicBezTo>
                    <a:pt x="3568" y="814"/>
                    <a:pt x="3895" y="845"/>
                    <a:pt x="4179" y="845"/>
                  </a:cubicBezTo>
                  <a:cubicBezTo>
                    <a:pt x="4534" y="845"/>
                    <a:pt x="4822" y="796"/>
                    <a:pt x="4822" y="796"/>
                  </a:cubicBezTo>
                  <a:lnTo>
                    <a:pt x="4822" y="796"/>
                  </a:lnTo>
                  <a:cubicBezTo>
                    <a:pt x="4822" y="796"/>
                    <a:pt x="3986" y="1053"/>
                    <a:pt x="3086" y="1374"/>
                  </a:cubicBezTo>
                  <a:cubicBezTo>
                    <a:pt x="2154" y="1696"/>
                    <a:pt x="515" y="2274"/>
                    <a:pt x="258" y="2628"/>
                  </a:cubicBezTo>
                  <a:cubicBezTo>
                    <a:pt x="0" y="2949"/>
                    <a:pt x="579" y="4107"/>
                    <a:pt x="1511" y="4107"/>
                  </a:cubicBezTo>
                  <a:cubicBezTo>
                    <a:pt x="2111" y="4107"/>
                    <a:pt x="2611" y="4078"/>
                    <a:pt x="3021" y="4078"/>
                  </a:cubicBezTo>
                  <a:cubicBezTo>
                    <a:pt x="3226" y="4078"/>
                    <a:pt x="3408" y="4085"/>
                    <a:pt x="3568" y="4107"/>
                  </a:cubicBezTo>
                  <a:cubicBezTo>
                    <a:pt x="4083" y="4203"/>
                    <a:pt x="4308" y="4685"/>
                    <a:pt x="5979" y="4685"/>
                  </a:cubicBezTo>
                  <a:cubicBezTo>
                    <a:pt x="7619" y="4685"/>
                    <a:pt x="9965" y="3367"/>
                    <a:pt x="9965" y="3367"/>
                  </a:cubicBezTo>
                  <a:cubicBezTo>
                    <a:pt x="9965" y="3367"/>
                    <a:pt x="10576" y="3657"/>
                    <a:pt x="11540" y="4074"/>
                  </a:cubicBezTo>
                  <a:lnTo>
                    <a:pt x="11733" y="1471"/>
                  </a:lnTo>
                  <a:cubicBezTo>
                    <a:pt x="9579" y="1117"/>
                    <a:pt x="7683" y="764"/>
                    <a:pt x="6976" y="635"/>
                  </a:cubicBezTo>
                  <a:cubicBezTo>
                    <a:pt x="5999" y="435"/>
                    <a:pt x="4379" y="0"/>
                    <a:pt x="3468" y="0"/>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20" name="Google Shape;2120;p52"/>
            <p:cNvSpPr/>
            <p:nvPr/>
          </p:nvSpPr>
          <p:spPr>
            <a:xfrm>
              <a:off x="4781550" y="2434375"/>
              <a:ext cx="302175" cy="131025"/>
            </a:xfrm>
            <a:custGeom>
              <a:avLst/>
              <a:gdLst/>
              <a:ahLst/>
              <a:cxnLst/>
              <a:rect l="l" t="t" r="r" b="b"/>
              <a:pathLst>
                <a:path w="12087" h="5241" extrusionOk="0">
                  <a:moveTo>
                    <a:pt x="3568" y="547"/>
                  </a:moveTo>
                  <a:cubicBezTo>
                    <a:pt x="3986" y="547"/>
                    <a:pt x="4597" y="644"/>
                    <a:pt x="5240" y="772"/>
                  </a:cubicBezTo>
                  <a:cubicBezTo>
                    <a:pt x="5850" y="901"/>
                    <a:pt x="6493" y="1062"/>
                    <a:pt x="6975" y="1158"/>
                  </a:cubicBezTo>
                  <a:cubicBezTo>
                    <a:pt x="7656" y="1282"/>
                    <a:pt x="9439" y="1614"/>
                    <a:pt x="11521" y="1954"/>
                  </a:cubicBezTo>
                  <a:lnTo>
                    <a:pt x="11521" y="1954"/>
                  </a:lnTo>
                  <a:lnTo>
                    <a:pt x="11374" y="3947"/>
                  </a:lnTo>
                  <a:lnTo>
                    <a:pt x="11374" y="3947"/>
                  </a:lnTo>
                  <a:cubicBezTo>
                    <a:pt x="11041" y="3803"/>
                    <a:pt x="10764" y="3667"/>
                    <a:pt x="10543" y="3569"/>
                  </a:cubicBezTo>
                  <a:cubicBezTo>
                    <a:pt x="10286" y="3473"/>
                    <a:pt x="10126" y="3376"/>
                    <a:pt x="10126" y="3376"/>
                  </a:cubicBezTo>
                  <a:cubicBezTo>
                    <a:pt x="10099" y="3363"/>
                    <a:pt x="10067" y="3355"/>
                    <a:pt x="10034" y="3355"/>
                  </a:cubicBezTo>
                  <a:cubicBezTo>
                    <a:pt x="9987" y="3355"/>
                    <a:pt x="9938" y="3371"/>
                    <a:pt x="9901" y="3408"/>
                  </a:cubicBezTo>
                  <a:cubicBezTo>
                    <a:pt x="9901" y="3408"/>
                    <a:pt x="9868" y="3408"/>
                    <a:pt x="9804" y="3440"/>
                  </a:cubicBezTo>
                  <a:cubicBezTo>
                    <a:pt x="9547" y="3569"/>
                    <a:pt x="8968" y="3890"/>
                    <a:pt x="8261" y="4180"/>
                  </a:cubicBezTo>
                  <a:cubicBezTo>
                    <a:pt x="7522" y="4437"/>
                    <a:pt x="6718" y="4694"/>
                    <a:pt x="6043" y="4694"/>
                  </a:cubicBezTo>
                  <a:cubicBezTo>
                    <a:pt x="5240" y="4694"/>
                    <a:pt x="4790" y="4565"/>
                    <a:pt x="4500" y="4437"/>
                  </a:cubicBezTo>
                  <a:cubicBezTo>
                    <a:pt x="4340" y="4405"/>
                    <a:pt x="4243" y="4340"/>
                    <a:pt x="4115" y="4276"/>
                  </a:cubicBezTo>
                  <a:cubicBezTo>
                    <a:pt x="3986" y="4212"/>
                    <a:pt x="3857" y="4148"/>
                    <a:pt x="3665" y="4115"/>
                  </a:cubicBezTo>
                  <a:cubicBezTo>
                    <a:pt x="3504" y="4083"/>
                    <a:pt x="3279" y="4083"/>
                    <a:pt x="3086" y="4083"/>
                  </a:cubicBezTo>
                  <a:cubicBezTo>
                    <a:pt x="2668" y="4083"/>
                    <a:pt x="2154" y="4115"/>
                    <a:pt x="1575" y="4115"/>
                  </a:cubicBezTo>
                  <a:cubicBezTo>
                    <a:pt x="1286" y="4115"/>
                    <a:pt x="1029" y="3955"/>
                    <a:pt x="836" y="3730"/>
                  </a:cubicBezTo>
                  <a:cubicBezTo>
                    <a:pt x="643" y="3505"/>
                    <a:pt x="514" y="3215"/>
                    <a:pt x="514" y="3087"/>
                  </a:cubicBezTo>
                  <a:lnTo>
                    <a:pt x="547" y="3055"/>
                  </a:lnTo>
                  <a:cubicBezTo>
                    <a:pt x="547" y="3055"/>
                    <a:pt x="579" y="3023"/>
                    <a:pt x="611" y="2958"/>
                  </a:cubicBezTo>
                  <a:cubicBezTo>
                    <a:pt x="836" y="2830"/>
                    <a:pt x="1286" y="2637"/>
                    <a:pt x="1800" y="2444"/>
                  </a:cubicBezTo>
                  <a:cubicBezTo>
                    <a:pt x="2282" y="2219"/>
                    <a:pt x="2829" y="2026"/>
                    <a:pt x="3215" y="1897"/>
                  </a:cubicBezTo>
                  <a:cubicBezTo>
                    <a:pt x="3697" y="1737"/>
                    <a:pt x="4115" y="1576"/>
                    <a:pt x="4436" y="1480"/>
                  </a:cubicBezTo>
                  <a:cubicBezTo>
                    <a:pt x="4757" y="1383"/>
                    <a:pt x="4950" y="1319"/>
                    <a:pt x="4950" y="1319"/>
                  </a:cubicBezTo>
                  <a:cubicBezTo>
                    <a:pt x="5079" y="1287"/>
                    <a:pt x="5175" y="1126"/>
                    <a:pt x="5143" y="997"/>
                  </a:cubicBezTo>
                  <a:cubicBezTo>
                    <a:pt x="5115" y="886"/>
                    <a:pt x="5015" y="798"/>
                    <a:pt x="4883" y="798"/>
                  </a:cubicBezTo>
                  <a:cubicBezTo>
                    <a:pt x="4863" y="798"/>
                    <a:pt x="4843" y="800"/>
                    <a:pt x="4822" y="805"/>
                  </a:cubicBezTo>
                  <a:lnTo>
                    <a:pt x="4790" y="805"/>
                  </a:lnTo>
                  <a:cubicBezTo>
                    <a:pt x="4790" y="805"/>
                    <a:pt x="4786" y="806"/>
                    <a:pt x="4780" y="808"/>
                  </a:cubicBezTo>
                  <a:lnTo>
                    <a:pt x="4780" y="808"/>
                  </a:lnTo>
                  <a:cubicBezTo>
                    <a:pt x="4678" y="837"/>
                    <a:pt x="4460" y="837"/>
                    <a:pt x="4211" y="837"/>
                  </a:cubicBezTo>
                  <a:cubicBezTo>
                    <a:pt x="3954" y="837"/>
                    <a:pt x="3697" y="805"/>
                    <a:pt x="3504" y="740"/>
                  </a:cubicBezTo>
                  <a:cubicBezTo>
                    <a:pt x="3369" y="683"/>
                    <a:pt x="3258" y="637"/>
                    <a:pt x="3163" y="602"/>
                  </a:cubicBezTo>
                  <a:lnTo>
                    <a:pt x="3163" y="602"/>
                  </a:lnTo>
                  <a:cubicBezTo>
                    <a:pt x="3179" y="590"/>
                    <a:pt x="3215" y="569"/>
                    <a:pt x="3279" y="547"/>
                  </a:cubicBezTo>
                  <a:close/>
                  <a:moveTo>
                    <a:pt x="3568" y="1"/>
                  </a:moveTo>
                  <a:cubicBezTo>
                    <a:pt x="3407" y="1"/>
                    <a:pt x="3279" y="1"/>
                    <a:pt x="3150" y="33"/>
                  </a:cubicBezTo>
                  <a:cubicBezTo>
                    <a:pt x="3022" y="65"/>
                    <a:pt x="2893" y="97"/>
                    <a:pt x="2797" y="194"/>
                  </a:cubicBezTo>
                  <a:cubicBezTo>
                    <a:pt x="2700" y="258"/>
                    <a:pt x="2636" y="322"/>
                    <a:pt x="2572" y="387"/>
                  </a:cubicBezTo>
                  <a:cubicBezTo>
                    <a:pt x="2539" y="451"/>
                    <a:pt x="2475" y="547"/>
                    <a:pt x="2475" y="676"/>
                  </a:cubicBezTo>
                  <a:cubicBezTo>
                    <a:pt x="2475" y="740"/>
                    <a:pt x="2475" y="837"/>
                    <a:pt x="2539" y="869"/>
                  </a:cubicBezTo>
                  <a:cubicBezTo>
                    <a:pt x="2604" y="965"/>
                    <a:pt x="2668" y="997"/>
                    <a:pt x="2700" y="1030"/>
                  </a:cubicBezTo>
                  <a:cubicBezTo>
                    <a:pt x="2797" y="1062"/>
                    <a:pt x="2861" y="1094"/>
                    <a:pt x="2957" y="1126"/>
                  </a:cubicBezTo>
                  <a:cubicBezTo>
                    <a:pt x="3054" y="1158"/>
                    <a:pt x="3182" y="1190"/>
                    <a:pt x="3279" y="1222"/>
                  </a:cubicBezTo>
                  <a:cubicBezTo>
                    <a:pt x="3317" y="1238"/>
                    <a:pt x="3355" y="1251"/>
                    <a:pt x="3393" y="1264"/>
                  </a:cubicBezTo>
                  <a:lnTo>
                    <a:pt x="3393" y="1264"/>
                  </a:lnTo>
                  <a:cubicBezTo>
                    <a:pt x="3282" y="1302"/>
                    <a:pt x="3168" y="1342"/>
                    <a:pt x="3054" y="1383"/>
                  </a:cubicBezTo>
                  <a:cubicBezTo>
                    <a:pt x="2604" y="1544"/>
                    <a:pt x="1961" y="1801"/>
                    <a:pt x="1382" y="2026"/>
                  </a:cubicBezTo>
                  <a:cubicBezTo>
                    <a:pt x="1093" y="2122"/>
                    <a:pt x="836" y="2251"/>
                    <a:pt x="611" y="2347"/>
                  </a:cubicBezTo>
                  <a:cubicBezTo>
                    <a:pt x="514" y="2412"/>
                    <a:pt x="418" y="2476"/>
                    <a:pt x="322" y="2540"/>
                  </a:cubicBezTo>
                  <a:cubicBezTo>
                    <a:pt x="225" y="2605"/>
                    <a:pt x="161" y="2637"/>
                    <a:pt x="96" y="2733"/>
                  </a:cubicBezTo>
                  <a:cubicBezTo>
                    <a:pt x="32" y="2830"/>
                    <a:pt x="0" y="2990"/>
                    <a:pt x="0" y="3087"/>
                  </a:cubicBezTo>
                  <a:cubicBezTo>
                    <a:pt x="0" y="3440"/>
                    <a:pt x="161" y="3762"/>
                    <a:pt x="418" y="4083"/>
                  </a:cubicBezTo>
                  <a:cubicBezTo>
                    <a:pt x="675" y="4405"/>
                    <a:pt x="1093" y="4662"/>
                    <a:pt x="1575" y="4662"/>
                  </a:cubicBezTo>
                  <a:cubicBezTo>
                    <a:pt x="2186" y="4662"/>
                    <a:pt x="2668" y="4598"/>
                    <a:pt x="3086" y="4598"/>
                  </a:cubicBezTo>
                  <a:cubicBezTo>
                    <a:pt x="3279" y="4598"/>
                    <a:pt x="3440" y="4630"/>
                    <a:pt x="3600" y="4630"/>
                  </a:cubicBezTo>
                  <a:cubicBezTo>
                    <a:pt x="3665" y="4662"/>
                    <a:pt x="3761" y="4694"/>
                    <a:pt x="3857" y="4758"/>
                  </a:cubicBezTo>
                  <a:cubicBezTo>
                    <a:pt x="4050" y="4823"/>
                    <a:pt x="4275" y="4951"/>
                    <a:pt x="4597" y="5048"/>
                  </a:cubicBezTo>
                  <a:cubicBezTo>
                    <a:pt x="4950" y="5144"/>
                    <a:pt x="5400" y="5240"/>
                    <a:pt x="6043" y="5240"/>
                  </a:cubicBezTo>
                  <a:cubicBezTo>
                    <a:pt x="6943" y="5240"/>
                    <a:pt x="7940" y="4887"/>
                    <a:pt x="8743" y="4533"/>
                  </a:cubicBezTo>
                  <a:cubicBezTo>
                    <a:pt x="9314" y="4305"/>
                    <a:pt x="9787" y="4061"/>
                    <a:pt x="10014" y="3938"/>
                  </a:cubicBezTo>
                  <a:lnTo>
                    <a:pt x="10014" y="3938"/>
                  </a:lnTo>
                  <a:cubicBezTo>
                    <a:pt x="10234" y="4031"/>
                    <a:pt x="10763" y="4253"/>
                    <a:pt x="11508" y="4565"/>
                  </a:cubicBezTo>
                  <a:cubicBezTo>
                    <a:pt x="11540" y="4582"/>
                    <a:pt x="11580" y="4590"/>
                    <a:pt x="11620" y="4590"/>
                  </a:cubicBezTo>
                  <a:cubicBezTo>
                    <a:pt x="11660" y="4590"/>
                    <a:pt x="11701" y="4582"/>
                    <a:pt x="11733" y="4565"/>
                  </a:cubicBezTo>
                  <a:cubicBezTo>
                    <a:pt x="11797" y="4501"/>
                    <a:pt x="11861" y="4437"/>
                    <a:pt x="11861" y="4340"/>
                  </a:cubicBezTo>
                  <a:lnTo>
                    <a:pt x="12086" y="1769"/>
                  </a:lnTo>
                  <a:cubicBezTo>
                    <a:pt x="12086" y="1608"/>
                    <a:pt x="11990" y="1512"/>
                    <a:pt x="11861" y="1480"/>
                  </a:cubicBezTo>
                  <a:cubicBezTo>
                    <a:pt x="9676" y="1126"/>
                    <a:pt x="7779" y="772"/>
                    <a:pt x="7104" y="644"/>
                  </a:cubicBezTo>
                  <a:cubicBezTo>
                    <a:pt x="6622" y="547"/>
                    <a:pt x="5979" y="387"/>
                    <a:pt x="5336" y="258"/>
                  </a:cubicBezTo>
                  <a:cubicBezTo>
                    <a:pt x="4693" y="130"/>
                    <a:pt x="4050" y="1"/>
                    <a:pt x="35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21" name="Google Shape;2121;p52"/>
            <p:cNvSpPr/>
            <p:nvPr/>
          </p:nvSpPr>
          <p:spPr>
            <a:xfrm>
              <a:off x="4674150" y="1969900"/>
              <a:ext cx="309925" cy="357350"/>
            </a:xfrm>
            <a:custGeom>
              <a:avLst/>
              <a:gdLst/>
              <a:ahLst/>
              <a:cxnLst/>
              <a:rect l="l" t="t" r="r" b="b"/>
              <a:pathLst>
                <a:path w="12397" h="14294" extrusionOk="0">
                  <a:moveTo>
                    <a:pt x="10757" y="0"/>
                  </a:moveTo>
                  <a:cubicBezTo>
                    <a:pt x="10757" y="0"/>
                    <a:pt x="6868" y="1897"/>
                    <a:pt x="5357" y="3215"/>
                  </a:cubicBezTo>
                  <a:cubicBezTo>
                    <a:pt x="3878" y="4565"/>
                    <a:pt x="149" y="12922"/>
                    <a:pt x="53" y="13501"/>
                  </a:cubicBezTo>
                  <a:cubicBezTo>
                    <a:pt x="1" y="13972"/>
                    <a:pt x="1904" y="14293"/>
                    <a:pt x="2790" y="14293"/>
                  </a:cubicBezTo>
                  <a:cubicBezTo>
                    <a:pt x="2993" y="14293"/>
                    <a:pt x="3143" y="14276"/>
                    <a:pt x="3203" y="14240"/>
                  </a:cubicBezTo>
                  <a:cubicBezTo>
                    <a:pt x="3525" y="14080"/>
                    <a:pt x="9439" y="7297"/>
                    <a:pt x="10918" y="6140"/>
                  </a:cubicBezTo>
                  <a:cubicBezTo>
                    <a:pt x="12396" y="4983"/>
                    <a:pt x="11754" y="3568"/>
                    <a:pt x="11754" y="3568"/>
                  </a:cubicBezTo>
                  <a:lnTo>
                    <a:pt x="1075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22" name="Google Shape;2122;p52"/>
            <p:cNvSpPr/>
            <p:nvPr/>
          </p:nvSpPr>
          <p:spPr>
            <a:xfrm>
              <a:off x="4669025" y="1962850"/>
              <a:ext cx="309425" cy="371100"/>
            </a:xfrm>
            <a:custGeom>
              <a:avLst/>
              <a:gdLst/>
              <a:ahLst/>
              <a:cxnLst/>
              <a:rect l="l" t="t" r="r" b="b"/>
              <a:pathLst>
                <a:path w="12377" h="14844" extrusionOk="0">
                  <a:moveTo>
                    <a:pt x="10941" y="0"/>
                  </a:moveTo>
                  <a:cubicBezTo>
                    <a:pt x="10905" y="0"/>
                    <a:pt x="10868" y="8"/>
                    <a:pt x="10834" y="25"/>
                  </a:cubicBezTo>
                  <a:cubicBezTo>
                    <a:pt x="10834" y="25"/>
                    <a:pt x="9869" y="507"/>
                    <a:pt x="8680" y="1150"/>
                  </a:cubicBezTo>
                  <a:cubicBezTo>
                    <a:pt x="7523" y="1825"/>
                    <a:pt x="6173" y="2629"/>
                    <a:pt x="5401" y="3304"/>
                  </a:cubicBezTo>
                  <a:cubicBezTo>
                    <a:pt x="5176" y="3497"/>
                    <a:pt x="4951" y="3786"/>
                    <a:pt x="4694" y="4172"/>
                  </a:cubicBezTo>
                  <a:cubicBezTo>
                    <a:pt x="3826" y="5426"/>
                    <a:pt x="2669" y="7676"/>
                    <a:pt x="1737" y="9669"/>
                  </a:cubicBezTo>
                  <a:cubicBezTo>
                    <a:pt x="1254" y="10697"/>
                    <a:pt x="837" y="11629"/>
                    <a:pt x="547" y="12337"/>
                  </a:cubicBezTo>
                  <a:cubicBezTo>
                    <a:pt x="387" y="12690"/>
                    <a:pt x="258" y="13012"/>
                    <a:pt x="162" y="13237"/>
                  </a:cubicBezTo>
                  <a:cubicBezTo>
                    <a:pt x="129" y="13365"/>
                    <a:pt x="65" y="13462"/>
                    <a:pt x="65" y="13558"/>
                  </a:cubicBezTo>
                  <a:cubicBezTo>
                    <a:pt x="33" y="13622"/>
                    <a:pt x="1" y="13687"/>
                    <a:pt x="1" y="13751"/>
                  </a:cubicBezTo>
                  <a:lnTo>
                    <a:pt x="1" y="13815"/>
                  </a:lnTo>
                  <a:cubicBezTo>
                    <a:pt x="1" y="13976"/>
                    <a:pt x="65" y="14105"/>
                    <a:pt x="162" y="14169"/>
                  </a:cubicBezTo>
                  <a:cubicBezTo>
                    <a:pt x="322" y="14330"/>
                    <a:pt x="515" y="14394"/>
                    <a:pt x="740" y="14490"/>
                  </a:cubicBezTo>
                  <a:cubicBezTo>
                    <a:pt x="1415" y="14715"/>
                    <a:pt x="2444" y="14844"/>
                    <a:pt x="3022" y="14844"/>
                  </a:cubicBezTo>
                  <a:lnTo>
                    <a:pt x="3312" y="14844"/>
                  </a:lnTo>
                  <a:cubicBezTo>
                    <a:pt x="3376" y="14812"/>
                    <a:pt x="3440" y="14812"/>
                    <a:pt x="3537" y="14780"/>
                  </a:cubicBezTo>
                  <a:cubicBezTo>
                    <a:pt x="3569" y="14747"/>
                    <a:pt x="3601" y="14715"/>
                    <a:pt x="3633" y="14715"/>
                  </a:cubicBezTo>
                  <a:cubicBezTo>
                    <a:pt x="3730" y="14619"/>
                    <a:pt x="3890" y="14458"/>
                    <a:pt x="4115" y="14233"/>
                  </a:cubicBezTo>
                  <a:cubicBezTo>
                    <a:pt x="4887" y="13430"/>
                    <a:pt x="6365" y="11758"/>
                    <a:pt x="7812" y="10183"/>
                  </a:cubicBezTo>
                  <a:cubicBezTo>
                    <a:pt x="8551" y="9379"/>
                    <a:pt x="9258" y="8608"/>
                    <a:pt x="9869" y="7965"/>
                  </a:cubicBezTo>
                  <a:cubicBezTo>
                    <a:pt x="10480" y="7354"/>
                    <a:pt x="10994" y="6840"/>
                    <a:pt x="11284" y="6615"/>
                  </a:cubicBezTo>
                  <a:cubicBezTo>
                    <a:pt x="12151" y="5972"/>
                    <a:pt x="12376" y="5168"/>
                    <a:pt x="12376" y="4590"/>
                  </a:cubicBezTo>
                  <a:cubicBezTo>
                    <a:pt x="12376" y="4108"/>
                    <a:pt x="12216" y="3754"/>
                    <a:pt x="12184" y="3722"/>
                  </a:cubicBezTo>
                  <a:cubicBezTo>
                    <a:pt x="12137" y="3628"/>
                    <a:pt x="12038" y="3568"/>
                    <a:pt x="11938" y="3568"/>
                  </a:cubicBezTo>
                  <a:cubicBezTo>
                    <a:pt x="11901" y="3568"/>
                    <a:pt x="11864" y="3576"/>
                    <a:pt x="11830" y="3593"/>
                  </a:cubicBezTo>
                  <a:cubicBezTo>
                    <a:pt x="11701" y="3658"/>
                    <a:pt x="11637" y="3818"/>
                    <a:pt x="11701" y="3947"/>
                  </a:cubicBezTo>
                  <a:cubicBezTo>
                    <a:pt x="11701" y="3979"/>
                    <a:pt x="11830" y="4236"/>
                    <a:pt x="11830" y="4590"/>
                  </a:cubicBezTo>
                  <a:cubicBezTo>
                    <a:pt x="11830" y="5040"/>
                    <a:pt x="11669" y="5618"/>
                    <a:pt x="10962" y="6197"/>
                  </a:cubicBezTo>
                  <a:cubicBezTo>
                    <a:pt x="10544" y="6518"/>
                    <a:pt x="9901" y="7161"/>
                    <a:pt x="9130" y="7965"/>
                  </a:cubicBezTo>
                  <a:cubicBezTo>
                    <a:pt x="7973" y="9186"/>
                    <a:pt x="6558" y="10729"/>
                    <a:pt x="5401" y="12015"/>
                  </a:cubicBezTo>
                  <a:cubicBezTo>
                    <a:pt x="4823" y="12658"/>
                    <a:pt x="4308" y="13237"/>
                    <a:pt x="3922" y="13655"/>
                  </a:cubicBezTo>
                  <a:cubicBezTo>
                    <a:pt x="3730" y="13847"/>
                    <a:pt x="3569" y="14008"/>
                    <a:pt x="3440" y="14137"/>
                  </a:cubicBezTo>
                  <a:cubicBezTo>
                    <a:pt x="3408" y="14201"/>
                    <a:pt x="3344" y="14233"/>
                    <a:pt x="3312" y="14265"/>
                  </a:cubicBezTo>
                  <a:lnTo>
                    <a:pt x="3280" y="14297"/>
                  </a:lnTo>
                  <a:lnTo>
                    <a:pt x="3022" y="14297"/>
                  </a:lnTo>
                  <a:cubicBezTo>
                    <a:pt x="2637" y="14297"/>
                    <a:pt x="1930" y="14233"/>
                    <a:pt x="1383" y="14105"/>
                  </a:cubicBezTo>
                  <a:cubicBezTo>
                    <a:pt x="1094" y="14040"/>
                    <a:pt x="837" y="13976"/>
                    <a:pt x="676" y="13880"/>
                  </a:cubicBezTo>
                  <a:cubicBezTo>
                    <a:pt x="618" y="13850"/>
                    <a:pt x="560" y="13821"/>
                    <a:pt x="525" y="13792"/>
                  </a:cubicBezTo>
                  <a:lnTo>
                    <a:pt x="525" y="13792"/>
                  </a:lnTo>
                  <a:cubicBezTo>
                    <a:pt x="560" y="13707"/>
                    <a:pt x="624" y="13498"/>
                    <a:pt x="740" y="13237"/>
                  </a:cubicBezTo>
                  <a:cubicBezTo>
                    <a:pt x="1158" y="12176"/>
                    <a:pt x="2090" y="10086"/>
                    <a:pt x="3119" y="8094"/>
                  </a:cubicBezTo>
                  <a:cubicBezTo>
                    <a:pt x="3601" y="7097"/>
                    <a:pt x="4115" y="6133"/>
                    <a:pt x="4565" y="5329"/>
                  </a:cubicBezTo>
                  <a:cubicBezTo>
                    <a:pt x="5048" y="4558"/>
                    <a:pt x="5465" y="3947"/>
                    <a:pt x="5755" y="3722"/>
                  </a:cubicBezTo>
                  <a:cubicBezTo>
                    <a:pt x="6462" y="3079"/>
                    <a:pt x="7812" y="2275"/>
                    <a:pt x="8937" y="1632"/>
                  </a:cubicBezTo>
                  <a:cubicBezTo>
                    <a:pt x="9516" y="1311"/>
                    <a:pt x="10062" y="1022"/>
                    <a:pt x="10448" y="829"/>
                  </a:cubicBezTo>
                  <a:cubicBezTo>
                    <a:pt x="10834" y="636"/>
                    <a:pt x="11059" y="507"/>
                    <a:pt x="11059" y="507"/>
                  </a:cubicBezTo>
                  <a:cubicBezTo>
                    <a:pt x="11219" y="443"/>
                    <a:pt x="11251" y="282"/>
                    <a:pt x="11187" y="154"/>
                  </a:cubicBezTo>
                  <a:cubicBezTo>
                    <a:pt x="11140" y="60"/>
                    <a:pt x="11041" y="0"/>
                    <a:pt x="109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23" name="Google Shape;2123;p52"/>
            <p:cNvSpPr/>
            <p:nvPr/>
          </p:nvSpPr>
          <p:spPr>
            <a:xfrm>
              <a:off x="4536450" y="2239600"/>
              <a:ext cx="249125" cy="205200"/>
            </a:xfrm>
            <a:custGeom>
              <a:avLst/>
              <a:gdLst/>
              <a:ahLst/>
              <a:cxnLst/>
              <a:rect l="l" t="t" r="r" b="b"/>
              <a:pathLst>
                <a:path w="9965" h="8208" extrusionOk="0">
                  <a:moveTo>
                    <a:pt x="8969" y="1"/>
                  </a:moveTo>
                  <a:cubicBezTo>
                    <a:pt x="8187" y="1"/>
                    <a:pt x="6975" y="977"/>
                    <a:pt x="6975" y="977"/>
                  </a:cubicBezTo>
                  <a:cubicBezTo>
                    <a:pt x="6975" y="977"/>
                    <a:pt x="4307" y="1556"/>
                    <a:pt x="3311" y="1974"/>
                  </a:cubicBezTo>
                  <a:cubicBezTo>
                    <a:pt x="2347" y="2392"/>
                    <a:pt x="0" y="5381"/>
                    <a:pt x="579" y="5542"/>
                  </a:cubicBezTo>
                  <a:cubicBezTo>
                    <a:pt x="602" y="5548"/>
                    <a:pt x="627" y="5551"/>
                    <a:pt x="654" y="5551"/>
                  </a:cubicBezTo>
                  <a:cubicBezTo>
                    <a:pt x="1283" y="5551"/>
                    <a:pt x="2732" y="3807"/>
                    <a:pt x="2732" y="3806"/>
                  </a:cubicBezTo>
                  <a:lnTo>
                    <a:pt x="2732" y="3806"/>
                  </a:lnTo>
                  <a:cubicBezTo>
                    <a:pt x="2732" y="3807"/>
                    <a:pt x="1511" y="5606"/>
                    <a:pt x="1350" y="6281"/>
                  </a:cubicBezTo>
                  <a:cubicBezTo>
                    <a:pt x="1172" y="6903"/>
                    <a:pt x="1022" y="8207"/>
                    <a:pt x="1527" y="8207"/>
                  </a:cubicBezTo>
                  <a:cubicBezTo>
                    <a:pt x="1571" y="8207"/>
                    <a:pt x="1618" y="8198"/>
                    <a:pt x="1672" y="8178"/>
                  </a:cubicBezTo>
                  <a:cubicBezTo>
                    <a:pt x="2347" y="7953"/>
                    <a:pt x="3664" y="6120"/>
                    <a:pt x="3664" y="6120"/>
                  </a:cubicBezTo>
                  <a:cubicBezTo>
                    <a:pt x="3664" y="6120"/>
                    <a:pt x="5304" y="5124"/>
                    <a:pt x="6654" y="5124"/>
                  </a:cubicBezTo>
                  <a:cubicBezTo>
                    <a:pt x="7972" y="5124"/>
                    <a:pt x="8872" y="2649"/>
                    <a:pt x="8872" y="2649"/>
                  </a:cubicBezTo>
                  <a:cubicBezTo>
                    <a:pt x="8872" y="2649"/>
                    <a:pt x="9965" y="1556"/>
                    <a:pt x="9547" y="399"/>
                  </a:cubicBezTo>
                  <a:cubicBezTo>
                    <a:pt x="9442" y="109"/>
                    <a:pt x="9229" y="1"/>
                    <a:pt x="8969" y="1"/>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24" name="Google Shape;2124;p52"/>
            <p:cNvSpPr/>
            <p:nvPr/>
          </p:nvSpPr>
          <p:spPr>
            <a:xfrm>
              <a:off x="4542075" y="2232675"/>
              <a:ext cx="241900" cy="219425"/>
            </a:xfrm>
            <a:custGeom>
              <a:avLst/>
              <a:gdLst/>
              <a:ahLst/>
              <a:cxnLst/>
              <a:rect l="l" t="t" r="r" b="b"/>
              <a:pathLst>
                <a:path w="9676" h="8777" extrusionOk="0">
                  <a:moveTo>
                    <a:pt x="8743" y="547"/>
                  </a:moveTo>
                  <a:cubicBezTo>
                    <a:pt x="8840" y="547"/>
                    <a:pt x="8904" y="579"/>
                    <a:pt x="8936" y="579"/>
                  </a:cubicBezTo>
                  <a:cubicBezTo>
                    <a:pt x="9000" y="611"/>
                    <a:pt x="9033" y="676"/>
                    <a:pt x="9065" y="772"/>
                  </a:cubicBezTo>
                  <a:cubicBezTo>
                    <a:pt x="9129" y="933"/>
                    <a:pt x="9129" y="1061"/>
                    <a:pt x="9129" y="1222"/>
                  </a:cubicBezTo>
                  <a:cubicBezTo>
                    <a:pt x="9161" y="1608"/>
                    <a:pt x="8968" y="1994"/>
                    <a:pt x="8808" y="2283"/>
                  </a:cubicBezTo>
                  <a:cubicBezTo>
                    <a:pt x="8711" y="2411"/>
                    <a:pt x="8647" y="2540"/>
                    <a:pt x="8583" y="2604"/>
                  </a:cubicBezTo>
                  <a:lnTo>
                    <a:pt x="8486" y="2701"/>
                  </a:lnTo>
                  <a:lnTo>
                    <a:pt x="8486" y="2733"/>
                  </a:lnTo>
                  <a:lnTo>
                    <a:pt x="8454" y="2733"/>
                  </a:lnTo>
                  <a:lnTo>
                    <a:pt x="8390" y="2829"/>
                  </a:lnTo>
                  <a:lnTo>
                    <a:pt x="8390" y="2862"/>
                  </a:lnTo>
                  <a:cubicBezTo>
                    <a:pt x="8358" y="2958"/>
                    <a:pt x="8100" y="3569"/>
                    <a:pt x="7747" y="4115"/>
                  </a:cubicBezTo>
                  <a:cubicBezTo>
                    <a:pt x="7554" y="4404"/>
                    <a:pt x="7329" y="4662"/>
                    <a:pt x="7104" y="4854"/>
                  </a:cubicBezTo>
                  <a:cubicBezTo>
                    <a:pt x="6879" y="5047"/>
                    <a:pt x="6654" y="5144"/>
                    <a:pt x="6429" y="5144"/>
                  </a:cubicBezTo>
                  <a:cubicBezTo>
                    <a:pt x="5690" y="5144"/>
                    <a:pt x="4918" y="5401"/>
                    <a:pt x="4307" y="5658"/>
                  </a:cubicBezTo>
                  <a:cubicBezTo>
                    <a:pt x="3729" y="5915"/>
                    <a:pt x="3311" y="6172"/>
                    <a:pt x="3311" y="6172"/>
                  </a:cubicBezTo>
                  <a:lnTo>
                    <a:pt x="3214" y="6237"/>
                  </a:lnTo>
                  <a:cubicBezTo>
                    <a:pt x="3214" y="6237"/>
                    <a:pt x="3150" y="6333"/>
                    <a:pt x="2989" y="6526"/>
                  </a:cubicBezTo>
                  <a:cubicBezTo>
                    <a:pt x="2797" y="6783"/>
                    <a:pt x="2475" y="7169"/>
                    <a:pt x="2154" y="7522"/>
                  </a:cubicBezTo>
                  <a:cubicBezTo>
                    <a:pt x="1993" y="7683"/>
                    <a:pt x="1832" y="7844"/>
                    <a:pt x="1704" y="7972"/>
                  </a:cubicBezTo>
                  <a:cubicBezTo>
                    <a:pt x="1543" y="8101"/>
                    <a:pt x="1414" y="8198"/>
                    <a:pt x="1350" y="8230"/>
                  </a:cubicBezTo>
                  <a:lnTo>
                    <a:pt x="1318" y="8230"/>
                  </a:lnTo>
                  <a:lnTo>
                    <a:pt x="1286" y="8198"/>
                  </a:lnTo>
                  <a:cubicBezTo>
                    <a:pt x="1254" y="8133"/>
                    <a:pt x="1222" y="7940"/>
                    <a:pt x="1222" y="7715"/>
                  </a:cubicBezTo>
                  <a:cubicBezTo>
                    <a:pt x="1222" y="7362"/>
                    <a:pt x="1286" y="6912"/>
                    <a:pt x="1382" y="6622"/>
                  </a:cubicBezTo>
                  <a:cubicBezTo>
                    <a:pt x="1414" y="6494"/>
                    <a:pt x="1511" y="6269"/>
                    <a:pt x="1639" y="6012"/>
                  </a:cubicBezTo>
                  <a:cubicBezTo>
                    <a:pt x="1832" y="5626"/>
                    <a:pt x="2122" y="5176"/>
                    <a:pt x="2347" y="4822"/>
                  </a:cubicBezTo>
                  <a:cubicBezTo>
                    <a:pt x="2443" y="4662"/>
                    <a:pt x="2572" y="4501"/>
                    <a:pt x="2636" y="4404"/>
                  </a:cubicBezTo>
                  <a:cubicBezTo>
                    <a:pt x="2659" y="4359"/>
                    <a:pt x="2677" y="4321"/>
                    <a:pt x="2692" y="4292"/>
                  </a:cubicBezTo>
                  <a:lnTo>
                    <a:pt x="2692" y="4292"/>
                  </a:lnTo>
                  <a:cubicBezTo>
                    <a:pt x="2718" y="4261"/>
                    <a:pt x="2732" y="4244"/>
                    <a:pt x="2732" y="4244"/>
                  </a:cubicBezTo>
                  <a:lnTo>
                    <a:pt x="2720" y="4235"/>
                  </a:lnTo>
                  <a:lnTo>
                    <a:pt x="2720" y="4235"/>
                  </a:lnTo>
                  <a:cubicBezTo>
                    <a:pt x="2728" y="4219"/>
                    <a:pt x="2732" y="4212"/>
                    <a:pt x="2732" y="4212"/>
                  </a:cubicBezTo>
                  <a:cubicBezTo>
                    <a:pt x="2829" y="4115"/>
                    <a:pt x="2797" y="3954"/>
                    <a:pt x="2668" y="3858"/>
                  </a:cubicBezTo>
                  <a:cubicBezTo>
                    <a:pt x="2628" y="3818"/>
                    <a:pt x="2576" y="3800"/>
                    <a:pt x="2522" y="3800"/>
                  </a:cubicBezTo>
                  <a:cubicBezTo>
                    <a:pt x="2448" y="3800"/>
                    <a:pt x="2370" y="3834"/>
                    <a:pt x="2314" y="3890"/>
                  </a:cubicBezTo>
                  <a:lnTo>
                    <a:pt x="2250" y="3987"/>
                  </a:lnTo>
                  <a:cubicBezTo>
                    <a:pt x="2122" y="4147"/>
                    <a:pt x="1768" y="4565"/>
                    <a:pt x="1350" y="4919"/>
                  </a:cubicBezTo>
                  <a:cubicBezTo>
                    <a:pt x="1157" y="5112"/>
                    <a:pt x="964" y="5272"/>
                    <a:pt x="804" y="5401"/>
                  </a:cubicBezTo>
                  <a:cubicBezTo>
                    <a:pt x="725" y="5448"/>
                    <a:pt x="646" y="5488"/>
                    <a:pt x="582" y="5516"/>
                  </a:cubicBezTo>
                  <a:lnTo>
                    <a:pt x="582" y="5516"/>
                  </a:lnTo>
                  <a:cubicBezTo>
                    <a:pt x="590" y="5499"/>
                    <a:pt x="599" y="5482"/>
                    <a:pt x="611" y="5465"/>
                  </a:cubicBezTo>
                  <a:cubicBezTo>
                    <a:pt x="772" y="5079"/>
                    <a:pt x="1254" y="4372"/>
                    <a:pt x="1800" y="3762"/>
                  </a:cubicBezTo>
                  <a:cubicBezTo>
                    <a:pt x="2057" y="3472"/>
                    <a:pt x="2314" y="3183"/>
                    <a:pt x="2572" y="2958"/>
                  </a:cubicBezTo>
                  <a:cubicBezTo>
                    <a:pt x="2829" y="2733"/>
                    <a:pt x="3054" y="2540"/>
                    <a:pt x="3214" y="2508"/>
                  </a:cubicBezTo>
                  <a:cubicBezTo>
                    <a:pt x="3664" y="2315"/>
                    <a:pt x="4597" y="2058"/>
                    <a:pt x="5368" y="1865"/>
                  </a:cubicBezTo>
                  <a:cubicBezTo>
                    <a:pt x="5754" y="1769"/>
                    <a:pt x="6107" y="1672"/>
                    <a:pt x="6365" y="1608"/>
                  </a:cubicBezTo>
                  <a:cubicBezTo>
                    <a:pt x="6654" y="1544"/>
                    <a:pt x="6815" y="1511"/>
                    <a:pt x="6815" y="1511"/>
                  </a:cubicBezTo>
                  <a:lnTo>
                    <a:pt x="6911" y="1479"/>
                  </a:lnTo>
                  <a:lnTo>
                    <a:pt x="6975" y="1415"/>
                  </a:lnTo>
                  <a:cubicBezTo>
                    <a:pt x="7072" y="1351"/>
                    <a:pt x="7393" y="1094"/>
                    <a:pt x="7747" y="901"/>
                  </a:cubicBezTo>
                  <a:cubicBezTo>
                    <a:pt x="8100" y="708"/>
                    <a:pt x="8486" y="547"/>
                    <a:pt x="8743" y="547"/>
                  </a:cubicBezTo>
                  <a:close/>
                  <a:moveTo>
                    <a:pt x="8743" y="1"/>
                  </a:moveTo>
                  <a:cubicBezTo>
                    <a:pt x="8486" y="1"/>
                    <a:pt x="8229" y="97"/>
                    <a:pt x="8004" y="194"/>
                  </a:cubicBezTo>
                  <a:cubicBezTo>
                    <a:pt x="7389" y="434"/>
                    <a:pt x="6818" y="853"/>
                    <a:pt x="6644" y="1005"/>
                  </a:cubicBezTo>
                  <a:lnTo>
                    <a:pt x="6644" y="1005"/>
                  </a:lnTo>
                  <a:cubicBezTo>
                    <a:pt x="6485" y="1037"/>
                    <a:pt x="5897" y="1159"/>
                    <a:pt x="5240" y="1351"/>
                  </a:cubicBezTo>
                  <a:cubicBezTo>
                    <a:pt x="4436" y="1544"/>
                    <a:pt x="3536" y="1769"/>
                    <a:pt x="2989" y="1994"/>
                  </a:cubicBezTo>
                  <a:cubicBezTo>
                    <a:pt x="2732" y="2122"/>
                    <a:pt x="2411" y="2347"/>
                    <a:pt x="2089" y="2669"/>
                  </a:cubicBezTo>
                  <a:cubicBezTo>
                    <a:pt x="1639" y="3119"/>
                    <a:pt x="1125" y="3697"/>
                    <a:pt x="707" y="4244"/>
                  </a:cubicBezTo>
                  <a:cubicBezTo>
                    <a:pt x="514" y="4533"/>
                    <a:pt x="354" y="4790"/>
                    <a:pt x="225" y="5015"/>
                  </a:cubicBezTo>
                  <a:cubicBezTo>
                    <a:pt x="161" y="5144"/>
                    <a:pt x="96" y="5240"/>
                    <a:pt x="64" y="5369"/>
                  </a:cubicBezTo>
                  <a:cubicBezTo>
                    <a:pt x="32" y="5465"/>
                    <a:pt x="0" y="5562"/>
                    <a:pt x="0" y="5658"/>
                  </a:cubicBezTo>
                  <a:cubicBezTo>
                    <a:pt x="0" y="5755"/>
                    <a:pt x="32" y="5819"/>
                    <a:pt x="64" y="5915"/>
                  </a:cubicBezTo>
                  <a:cubicBezTo>
                    <a:pt x="129" y="5980"/>
                    <a:pt x="193" y="6044"/>
                    <a:pt x="289" y="6076"/>
                  </a:cubicBezTo>
                  <a:cubicBezTo>
                    <a:pt x="354" y="6076"/>
                    <a:pt x="386" y="6108"/>
                    <a:pt x="450" y="6108"/>
                  </a:cubicBezTo>
                  <a:cubicBezTo>
                    <a:pt x="579" y="6108"/>
                    <a:pt x="707" y="6044"/>
                    <a:pt x="836" y="5980"/>
                  </a:cubicBezTo>
                  <a:cubicBezTo>
                    <a:pt x="933" y="5935"/>
                    <a:pt x="1033" y="5877"/>
                    <a:pt x="1132" y="5811"/>
                  </a:cubicBezTo>
                  <a:lnTo>
                    <a:pt x="1132" y="5811"/>
                  </a:lnTo>
                  <a:cubicBezTo>
                    <a:pt x="1012" y="6077"/>
                    <a:pt x="896" y="6314"/>
                    <a:pt x="836" y="6494"/>
                  </a:cubicBezTo>
                  <a:cubicBezTo>
                    <a:pt x="772" y="6815"/>
                    <a:pt x="707" y="7297"/>
                    <a:pt x="707" y="7715"/>
                  </a:cubicBezTo>
                  <a:cubicBezTo>
                    <a:pt x="707" y="7940"/>
                    <a:pt x="707" y="8165"/>
                    <a:pt x="772" y="8358"/>
                  </a:cubicBezTo>
                  <a:cubicBezTo>
                    <a:pt x="836" y="8455"/>
                    <a:pt x="868" y="8551"/>
                    <a:pt x="964" y="8648"/>
                  </a:cubicBezTo>
                  <a:cubicBezTo>
                    <a:pt x="1061" y="8712"/>
                    <a:pt x="1189" y="8776"/>
                    <a:pt x="1318" y="8776"/>
                  </a:cubicBezTo>
                  <a:cubicBezTo>
                    <a:pt x="1382" y="8776"/>
                    <a:pt x="1447" y="8744"/>
                    <a:pt x="1543" y="8712"/>
                  </a:cubicBezTo>
                  <a:cubicBezTo>
                    <a:pt x="1768" y="8615"/>
                    <a:pt x="1993" y="8455"/>
                    <a:pt x="2218" y="8230"/>
                  </a:cubicBezTo>
                  <a:cubicBezTo>
                    <a:pt x="2822" y="7654"/>
                    <a:pt x="3478" y="6770"/>
                    <a:pt x="3632" y="6591"/>
                  </a:cubicBezTo>
                  <a:lnTo>
                    <a:pt x="3632" y="6591"/>
                  </a:lnTo>
                  <a:lnTo>
                    <a:pt x="3632" y="6590"/>
                  </a:lnTo>
                  <a:cubicBezTo>
                    <a:pt x="3793" y="6494"/>
                    <a:pt x="4243" y="6269"/>
                    <a:pt x="4757" y="6044"/>
                  </a:cubicBezTo>
                  <a:cubicBezTo>
                    <a:pt x="5272" y="5851"/>
                    <a:pt x="5882" y="5658"/>
                    <a:pt x="6429" y="5658"/>
                  </a:cubicBezTo>
                  <a:cubicBezTo>
                    <a:pt x="6847" y="5658"/>
                    <a:pt x="7200" y="5465"/>
                    <a:pt x="7490" y="5208"/>
                  </a:cubicBezTo>
                  <a:cubicBezTo>
                    <a:pt x="7940" y="4822"/>
                    <a:pt x="8293" y="4276"/>
                    <a:pt x="8518" y="3826"/>
                  </a:cubicBezTo>
                  <a:cubicBezTo>
                    <a:pt x="8718" y="3476"/>
                    <a:pt x="8840" y="3185"/>
                    <a:pt x="8885" y="3057"/>
                  </a:cubicBezTo>
                  <a:lnTo>
                    <a:pt x="8885" y="3057"/>
                  </a:lnTo>
                  <a:cubicBezTo>
                    <a:pt x="8960" y="2972"/>
                    <a:pt x="9117" y="2806"/>
                    <a:pt x="9258" y="2572"/>
                  </a:cubicBezTo>
                  <a:cubicBezTo>
                    <a:pt x="9450" y="2219"/>
                    <a:pt x="9675" y="1769"/>
                    <a:pt x="9675" y="1222"/>
                  </a:cubicBezTo>
                  <a:cubicBezTo>
                    <a:pt x="9675" y="1029"/>
                    <a:pt x="9643" y="804"/>
                    <a:pt x="9579" y="579"/>
                  </a:cubicBezTo>
                  <a:cubicBezTo>
                    <a:pt x="9515" y="386"/>
                    <a:pt x="9386" y="226"/>
                    <a:pt x="9225" y="129"/>
                  </a:cubicBezTo>
                  <a:cubicBezTo>
                    <a:pt x="9065" y="33"/>
                    <a:pt x="8904" y="1"/>
                    <a:pt x="87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25" name="Google Shape;2125;p52"/>
            <p:cNvSpPr/>
            <p:nvPr/>
          </p:nvSpPr>
          <p:spPr>
            <a:xfrm>
              <a:off x="4681900" y="2220000"/>
              <a:ext cx="85200" cy="103700"/>
            </a:xfrm>
            <a:custGeom>
              <a:avLst/>
              <a:gdLst/>
              <a:ahLst/>
              <a:cxnLst/>
              <a:rect l="l" t="t" r="r" b="b"/>
              <a:pathLst>
                <a:path w="3408" h="4148" extrusionOk="0">
                  <a:moveTo>
                    <a:pt x="1137" y="1"/>
                  </a:moveTo>
                  <a:cubicBezTo>
                    <a:pt x="788" y="1"/>
                    <a:pt x="579" y="592"/>
                    <a:pt x="579" y="1183"/>
                  </a:cubicBezTo>
                  <a:cubicBezTo>
                    <a:pt x="579" y="2018"/>
                    <a:pt x="1415" y="2276"/>
                    <a:pt x="1415" y="2276"/>
                  </a:cubicBezTo>
                  <a:cubicBezTo>
                    <a:pt x="1415" y="2276"/>
                    <a:pt x="0" y="3594"/>
                    <a:pt x="836" y="4011"/>
                  </a:cubicBezTo>
                  <a:cubicBezTo>
                    <a:pt x="1026" y="4110"/>
                    <a:pt x="1218" y="4148"/>
                    <a:pt x="1400" y="4148"/>
                  </a:cubicBezTo>
                  <a:cubicBezTo>
                    <a:pt x="1988" y="4148"/>
                    <a:pt x="2475" y="3754"/>
                    <a:pt x="2475" y="3754"/>
                  </a:cubicBezTo>
                  <a:lnTo>
                    <a:pt x="3407" y="1086"/>
                  </a:lnTo>
                  <a:lnTo>
                    <a:pt x="3407" y="1086"/>
                  </a:lnTo>
                  <a:cubicBezTo>
                    <a:pt x="3407" y="1086"/>
                    <a:pt x="3369" y="1090"/>
                    <a:pt x="3302" y="1090"/>
                  </a:cubicBezTo>
                  <a:cubicBezTo>
                    <a:pt x="3012" y="1090"/>
                    <a:pt x="2188" y="1026"/>
                    <a:pt x="1640" y="347"/>
                  </a:cubicBezTo>
                  <a:cubicBezTo>
                    <a:pt x="1451" y="102"/>
                    <a:pt x="1282" y="1"/>
                    <a:pt x="11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26" name="Google Shape;2126;p52"/>
            <p:cNvSpPr/>
            <p:nvPr/>
          </p:nvSpPr>
          <p:spPr>
            <a:xfrm>
              <a:off x="4689125" y="2213400"/>
              <a:ext cx="84400" cy="116550"/>
            </a:xfrm>
            <a:custGeom>
              <a:avLst/>
              <a:gdLst/>
              <a:ahLst/>
              <a:cxnLst/>
              <a:rect l="l" t="t" r="r" b="b"/>
              <a:pathLst>
                <a:path w="3376" h="4662" extrusionOk="0">
                  <a:moveTo>
                    <a:pt x="836" y="0"/>
                  </a:moveTo>
                  <a:cubicBezTo>
                    <a:pt x="675" y="0"/>
                    <a:pt x="547" y="64"/>
                    <a:pt x="418" y="193"/>
                  </a:cubicBezTo>
                  <a:cubicBezTo>
                    <a:pt x="258" y="322"/>
                    <a:pt x="193" y="514"/>
                    <a:pt x="129" y="740"/>
                  </a:cubicBezTo>
                  <a:cubicBezTo>
                    <a:pt x="65" y="965"/>
                    <a:pt x="33" y="1190"/>
                    <a:pt x="33" y="1447"/>
                  </a:cubicBezTo>
                  <a:cubicBezTo>
                    <a:pt x="0" y="1961"/>
                    <a:pt x="290" y="2315"/>
                    <a:pt x="547" y="2507"/>
                  </a:cubicBezTo>
                  <a:cubicBezTo>
                    <a:pt x="589" y="2543"/>
                    <a:pt x="632" y="2575"/>
                    <a:pt x="674" y="2602"/>
                  </a:cubicBezTo>
                  <a:lnTo>
                    <a:pt x="674" y="2602"/>
                  </a:lnTo>
                  <a:cubicBezTo>
                    <a:pt x="614" y="2669"/>
                    <a:pt x="548" y="2745"/>
                    <a:pt x="483" y="2829"/>
                  </a:cubicBezTo>
                  <a:cubicBezTo>
                    <a:pt x="386" y="2957"/>
                    <a:pt x="258" y="3118"/>
                    <a:pt x="161" y="3311"/>
                  </a:cubicBezTo>
                  <a:cubicBezTo>
                    <a:pt x="65" y="3472"/>
                    <a:pt x="0" y="3665"/>
                    <a:pt x="0" y="3858"/>
                  </a:cubicBezTo>
                  <a:cubicBezTo>
                    <a:pt x="0" y="3986"/>
                    <a:pt x="33" y="4115"/>
                    <a:pt x="97" y="4243"/>
                  </a:cubicBezTo>
                  <a:cubicBezTo>
                    <a:pt x="161" y="4340"/>
                    <a:pt x="290" y="4436"/>
                    <a:pt x="418" y="4500"/>
                  </a:cubicBezTo>
                  <a:cubicBezTo>
                    <a:pt x="643" y="4629"/>
                    <a:pt x="901" y="4661"/>
                    <a:pt x="1126" y="4661"/>
                  </a:cubicBezTo>
                  <a:cubicBezTo>
                    <a:pt x="1833" y="4661"/>
                    <a:pt x="2347" y="4243"/>
                    <a:pt x="2347" y="4211"/>
                  </a:cubicBezTo>
                  <a:cubicBezTo>
                    <a:pt x="2476" y="4147"/>
                    <a:pt x="2508" y="3954"/>
                    <a:pt x="2411" y="3858"/>
                  </a:cubicBezTo>
                  <a:cubicBezTo>
                    <a:pt x="2355" y="3782"/>
                    <a:pt x="2276" y="3751"/>
                    <a:pt x="2195" y="3751"/>
                  </a:cubicBezTo>
                  <a:cubicBezTo>
                    <a:pt x="2138" y="3751"/>
                    <a:pt x="2079" y="3767"/>
                    <a:pt x="2026" y="3793"/>
                  </a:cubicBezTo>
                  <a:cubicBezTo>
                    <a:pt x="1993" y="3825"/>
                    <a:pt x="1576" y="4147"/>
                    <a:pt x="1126" y="4147"/>
                  </a:cubicBezTo>
                  <a:cubicBezTo>
                    <a:pt x="965" y="4147"/>
                    <a:pt x="804" y="4115"/>
                    <a:pt x="643" y="4018"/>
                  </a:cubicBezTo>
                  <a:cubicBezTo>
                    <a:pt x="579" y="3986"/>
                    <a:pt x="579" y="3954"/>
                    <a:pt x="547" y="3954"/>
                  </a:cubicBezTo>
                  <a:lnTo>
                    <a:pt x="547" y="3858"/>
                  </a:lnTo>
                  <a:cubicBezTo>
                    <a:pt x="547" y="3793"/>
                    <a:pt x="579" y="3665"/>
                    <a:pt x="643" y="3536"/>
                  </a:cubicBezTo>
                  <a:cubicBezTo>
                    <a:pt x="740" y="3343"/>
                    <a:pt x="901" y="3150"/>
                    <a:pt x="1061" y="2990"/>
                  </a:cubicBezTo>
                  <a:cubicBezTo>
                    <a:pt x="1126" y="2893"/>
                    <a:pt x="1190" y="2829"/>
                    <a:pt x="1222" y="2797"/>
                  </a:cubicBezTo>
                  <a:lnTo>
                    <a:pt x="1286" y="2732"/>
                  </a:lnTo>
                  <a:cubicBezTo>
                    <a:pt x="1383" y="2668"/>
                    <a:pt x="1383" y="2572"/>
                    <a:pt x="1383" y="2475"/>
                  </a:cubicBezTo>
                  <a:cubicBezTo>
                    <a:pt x="1351" y="2379"/>
                    <a:pt x="1286" y="2282"/>
                    <a:pt x="1190" y="2282"/>
                  </a:cubicBezTo>
                  <a:cubicBezTo>
                    <a:pt x="1190" y="2282"/>
                    <a:pt x="997" y="2218"/>
                    <a:pt x="868" y="2090"/>
                  </a:cubicBezTo>
                  <a:cubicBezTo>
                    <a:pt x="708" y="1929"/>
                    <a:pt x="547" y="1768"/>
                    <a:pt x="547" y="1447"/>
                  </a:cubicBezTo>
                  <a:cubicBezTo>
                    <a:pt x="547" y="1190"/>
                    <a:pt x="611" y="932"/>
                    <a:pt x="675" y="740"/>
                  </a:cubicBezTo>
                  <a:cubicBezTo>
                    <a:pt x="708" y="675"/>
                    <a:pt x="772" y="611"/>
                    <a:pt x="804" y="579"/>
                  </a:cubicBezTo>
                  <a:lnTo>
                    <a:pt x="836" y="547"/>
                  </a:lnTo>
                  <a:cubicBezTo>
                    <a:pt x="868" y="547"/>
                    <a:pt x="901" y="547"/>
                    <a:pt x="933" y="579"/>
                  </a:cubicBezTo>
                  <a:cubicBezTo>
                    <a:pt x="997" y="611"/>
                    <a:pt x="1061" y="675"/>
                    <a:pt x="1158" y="772"/>
                  </a:cubicBezTo>
                  <a:cubicBezTo>
                    <a:pt x="1479" y="1190"/>
                    <a:pt x="1865" y="1382"/>
                    <a:pt x="2218" y="1511"/>
                  </a:cubicBezTo>
                  <a:cubicBezTo>
                    <a:pt x="2572" y="1607"/>
                    <a:pt x="2861" y="1640"/>
                    <a:pt x="3022" y="1640"/>
                  </a:cubicBezTo>
                  <a:lnTo>
                    <a:pt x="3118" y="1640"/>
                  </a:lnTo>
                  <a:cubicBezTo>
                    <a:pt x="3279" y="1607"/>
                    <a:pt x="3376" y="1479"/>
                    <a:pt x="3376" y="1350"/>
                  </a:cubicBezTo>
                  <a:cubicBezTo>
                    <a:pt x="3376" y="1190"/>
                    <a:pt x="3247" y="1093"/>
                    <a:pt x="3086" y="1093"/>
                  </a:cubicBezTo>
                  <a:lnTo>
                    <a:pt x="3022" y="1093"/>
                  </a:lnTo>
                  <a:cubicBezTo>
                    <a:pt x="2893" y="1093"/>
                    <a:pt x="2668" y="1093"/>
                    <a:pt x="2379" y="997"/>
                  </a:cubicBezTo>
                  <a:cubicBezTo>
                    <a:pt x="2122" y="900"/>
                    <a:pt x="1801" y="740"/>
                    <a:pt x="1576" y="450"/>
                  </a:cubicBezTo>
                  <a:cubicBezTo>
                    <a:pt x="1447" y="322"/>
                    <a:pt x="1351" y="193"/>
                    <a:pt x="1222" y="129"/>
                  </a:cubicBezTo>
                  <a:cubicBezTo>
                    <a:pt x="1126" y="64"/>
                    <a:pt x="997" y="0"/>
                    <a:pt x="8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27" name="Google Shape;2127;p52"/>
            <p:cNvSpPr/>
            <p:nvPr/>
          </p:nvSpPr>
          <p:spPr>
            <a:xfrm>
              <a:off x="5131100" y="2759925"/>
              <a:ext cx="513550" cy="155050"/>
            </a:xfrm>
            <a:custGeom>
              <a:avLst/>
              <a:gdLst/>
              <a:ahLst/>
              <a:cxnLst/>
              <a:rect l="l" t="t" r="r" b="b"/>
              <a:pathLst>
                <a:path w="20542" h="6202" extrusionOk="0">
                  <a:moveTo>
                    <a:pt x="8655" y="1"/>
                  </a:moveTo>
                  <a:cubicBezTo>
                    <a:pt x="6886" y="1"/>
                    <a:pt x="2639" y="1734"/>
                    <a:pt x="1351" y="2183"/>
                  </a:cubicBezTo>
                  <a:cubicBezTo>
                    <a:pt x="1" y="2665"/>
                    <a:pt x="1351" y="3051"/>
                    <a:pt x="2830" y="3340"/>
                  </a:cubicBezTo>
                  <a:cubicBezTo>
                    <a:pt x="3125" y="3398"/>
                    <a:pt x="3479" y="3421"/>
                    <a:pt x="3855" y="3421"/>
                  </a:cubicBezTo>
                  <a:cubicBezTo>
                    <a:pt x="5361" y="3421"/>
                    <a:pt x="7233" y="3051"/>
                    <a:pt x="7233" y="3051"/>
                  </a:cubicBezTo>
                  <a:lnTo>
                    <a:pt x="7233" y="3051"/>
                  </a:lnTo>
                  <a:cubicBezTo>
                    <a:pt x="7233" y="3051"/>
                    <a:pt x="4019" y="4433"/>
                    <a:pt x="4790" y="4626"/>
                  </a:cubicBezTo>
                  <a:cubicBezTo>
                    <a:pt x="4941" y="4664"/>
                    <a:pt x="5122" y="4680"/>
                    <a:pt x="5327" y="4680"/>
                  </a:cubicBezTo>
                  <a:cubicBezTo>
                    <a:pt x="6170" y="4680"/>
                    <a:pt x="7407" y="4415"/>
                    <a:pt x="8519" y="4337"/>
                  </a:cubicBezTo>
                  <a:cubicBezTo>
                    <a:pt x="9869" y="4241"/>
                    <a:pt x="11251" y="2955"/>
                    <a:pt x="11251" y="2955"/>
                  </a:cubicBezTo>
                  <a:cubicBezTo>
                    <a:pt x="11251" y="2955"/>
                    <a:pt x="17809" y="6201"/>
                    <a:pt x="18580" y="6201"/>
                  </a:cubicBezTo>
                  <a:cubicBezTo>
                    <a:pt x="19352" y="6201"/>
                    <a:pt x="20541" y="3855"/>
                    <a:pt x="18870" y="2858"/>
                  </a:cubicBezTo>
                  <a:cubicBezTo>
                    <a:pt x="17198" y="1894"/>
                    <a:pt x="14562" y="1090"/>
                    <a:pt x="14562" y="1090"/>
                  </a:cubicBezTo>
                  <a:cubicBezTo>
                    <a:pt x="14562" y="1090"/>
                    <a:pt x="10448" y="319"/>
                    <a:pt x="9001" y="30"/>
                  </a:cubicBezTo>
                  <a:cubicBezTo>
                    <a:pt x="8901" y="10"/>
                    <a:pt x="8784" y="1"/>
                    <a:pt x="8655" y="1"/>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28" name="Google Shape;2128;p52"/>
            <p:cNvSpPr/>
            <p:nvPr/>
          </p:nvSpPr>
          <p:spPr>
            <a:xfrm>
              <a:off x="5143975" y="2753425"/>
              <a:ext cx="487000" cy="167975"/>
            </a:xfrm>
            <a:custGeom>
              <a:avLst/>
              <a:gdLst/>
              <a:ahLst/>
              <a:cxnLst/>
              <a:rect l="l" t="t" r="r" b="b"/>
              <a:pathLst>
                <a:path w="19480" h="6719" extrusionOk="0">
                  <a:moveTo>
                    <a:pt x="8133" y="515"/>
                  </a:moveTo>
                  <a:cubicBezTo>
                    <a:pt x="8261" y="515"/>
                    <a:pt x="8358" y="547"/>
                    <a:pt x="8422" y="547"/>
                  </a:cubicBezTo>
                  <a:cubicBezTo>
                    <a:pt x="9901" y="836"/>
                    <a:pt x="14015" y="1640"/>
                    <a:pt x="14015" y="1640"/>
                  </a:cubicBezTo>
                  <a:lnTo>
                    <a:pt x="14017" y="1621"/>
                  </a:lnTo>
                  <a:lnTo>
                    <a:pt x="14017" y="1621"/>
                  </a:lnTo>
                  <a:cubicBezTo>
                    <a:pt x="14077" y="1645"/>
                    <a:pt x="14213" y="1698"/>
                    <a:pt x="14401" y="1768"/>
                  </a:cubicBezTo>
                  <a:cubicBezTo>
                    <a:pt x="15237" y="2025"/>
                    <a:pt x="17005" y="2636"/>
                    <a:pt x="18226" y="3343"/>
                  </a:cubicBezTo>
                  <a:cubicBezTo>
                    <a:pt x="18772" y="3665"/>
                    <a:pt x="18933" y="4115"/>
                    <a:pt x="18933" y="4597"/>
                  </a:cubicBezTo>
                  <a:cubicBezTo>
                    <a:pt x="18933" y="4983"/>
                    <a:pt x="18805" y="5433"/>
                    <a:pt x="18580" y="5722"/>
                  </a:cubicBezTo>
                  <a:cubicBezTo>
                    <a:pt x="18483" y="5883"/>
                    <a:pt x="18387" y="6011"/>
                    <a:pt x="18290" y="6076"/>
                  </a:cubicBezTo>
                  <a:cubicBezTo>
                    <a:pt x="18194" y="6172"/>
                    <a:pt x="18097" y="6172"/>
                    <a:pt x="18065" y="6172"/>
                  </a:cubicBezTo>
                  <a:cubicBezTo>
                    <a:pt x="18065" y="6172"/>
                    <a:pt x="18001" y="6172"/>
                    <a:pt x="17937" y="6140"/>
                  </a:cubicBezTo>
                  <a:cubicBezTo>
                    <a:pt x="17615" y="6076"/>
                    <a:pt x="17005" y="5818"/>
                    <a:pt x="16265" y="5529"/>
                  </a:cubicBezTo>
                  <a:cubicBezTo>
                    <a:pt x="15172" y="5047"/>
                    <a:pt x="13822" y="4404"/>
                    <a:pt x="12729" y="3890"/>
                  </a:cubicBezTo>
                  <a:cubicBezTo>
                    <a:pt x="12183" y="3633"/>
                    <a:pt x="11733" y="3408"/>
                    <a:pt x="11379" y="3247"/>
                  </a:cubicBezTo>
                  <a:cubicBezTo>
                    <a:pt x="11058" y="3086"/>
                    <a:pt x="10865" y="2990"/>
                    <a:pt x="10833" y="2990"/>
                  </a:cubicBezTo>
                  <a:cubicBezTo>
                    <a:pt x="10796" y="2965"/>
                    <a:pt x="10759" y="2955"/>
                    <a:pt x="10722" y="2955"/>
                  </a:cubicBezTo>
                  <a:cubicBezTo>
                    <a:pt x="10663" y="2955"/>
                    <a:pt x="10603" y="2982"/>
                    <a:pt x="10544" y="3022"/>
                  </a:cubicBezTo>
                  <a:cubicBezTo>
                    <a:pt x="10479" y="3086"/>
                    <a:pt x="10126" y="3408"/>
                    <a:pt x="9643" y="3697"/>
                  </a:cubicBezTo>
                  <a:cubicBezTo>
                    <a:pt x="9161" y="3986"/>
                    <a:pt x="8551" y="4276"/>
                    <a:pt x="7972" y="4308"/>
                  </a:cubicBezTo>
                  <a:cubicBezTo>
                    <a:pt x="6847" y="4404"/>
                    <a:pt x="5593" y="4661"/>
                    <a:pt x="4822" y="4661"/>
                  </a:cubicBezTo>
                  <a:cubicBezTo>
                    <a:pt x="4752" y="4661"/>
                    <a:pt x="4687" y="4661"/>
                    <a:pt x="4626" y="4660"/>
                  </a:cubicBezTo>
                  <a:lnTo>
                    <a:pt x="4626" y="4660"/>
                  </a:lnTo>
                  <a:cubicBezTo>
                    <a:pt x="4918" y="4465"/>
                    <a:pt x="5452" y="4187"/>
                    <a:pt x="5883" y="3986"/>
                  </a:cubicBezTo>
                  <a:cubicBezTo>
                    <a:pt x="6140" y="3858"/>
                    <a:pt x="6365" y="3761"/>
                    <a:pt x="6558" y="3697"/>
                  </a:cubicBezTo>
                  <a:cubicBezTo>
                    <a:pt x="6718" y="3600"/>
                    <a:pt x="6815" y="3568"/>
                    <a:pt x="6815" y="3568"/>
                  </a:cubicBezTo>
                  <a:cubicBezTo>
                    <a:pt x="6943" y="3504"/>
                    <a:pt x="7008" y="3375"/>
                    <a:pt x="6976" y="3247"/>
                  </a:cubicBezTo>
                  <a:cubicBezTo>
                    <a:pt x="6948" y="3135"/>
                    <a:pt x="6847" y="3048"/>
                    <a:pt x="6716" y="3048"/>
                  </a:cubicBezTo>
                  <a:cubicBezTo>
                    <a:pt x="6696" y="3048"/>
                    <a:pt x="6675" y="3050"/>
                    <a:pt x="6654" y="3054"/>
                  </a:cubicBezTo>
                  <a:cubicBezTo>
                    <a:pt x="6654" y="3054"/>
                    <a:pt x="6558" y="3086"/>
                    <a:pt x="6365" y="3118"/>
                  </a:cubicBezTo>
                  <a:cubicBezTo>
                    <a:pt x="5754" y="3215"/>
                    <a:pt x="4436" y="3440"/>
                    <a:pt x="3343" y="3440"/>
                  </a:cubicBezTo>
                  <a:cubicBezTo>
                    <a:pt x="2957" y="3440"/>
                    <a:pt x="2636" y="3408"/>
                    <a:pt x="2379" y="3343"/>
                  </a:cubicBezTo>
                  <a:cubicBezTo>
                    <a:pt x="1865" y="3247"/>
                    <a:pt x="1350" y="3118"/>
                    <a:pt x="997" y="3022"/>
                  </a:cubicBezTo>
                  <a:cubicBezTo>
                    <a:pt x="804" y="2958"/>
                    <a:pt x="676" y="2894"/>
                    <a:pt x="611" y="2829"/>
                  </a:cubicBezTo>
                  <a:lnTo>
                    <a:pt x="611" y="2829"/>
                  </a:lnTo>
                  <a:cubicBezTo>
                    <a:pt x="684" y="2795"/>
                    <a:pt x="791" y="2748"/>
                    <a:pt x="932" y="2700"/>
                  </a:cubicBezTo>
                  <a:cubicBezTo>
                    <a:pt x="1575" y="2443"/>
                    <a:pt x="2957" y="1929"/>
                    <a:pt x="4404" y="1415"/>
                  </a:cubicBezTo>
                  <a:cubicBezTo>
                    <a:pt x="5111" y="1190"/>
                    <a:pt x="5850" y="965"/>
                    <a:pt x="6493" y="804"/>
                  </a:cubicBezTo>
                  <a:cubicBezTo>
                    <a:pt x="7136" y="611"/>
                    <a:pt x="7715" y="515"/>
                    <a:pt x="8133" y="515"/>
                  </a:cubicBezTo>
                  <a:close/>
                  <a:moveTo>
                    <a:pt x="8133" y="0"/>
                  </a:moveTo>
                  <a:cubicBezTo>
                    <a:pt x="7651" y="0"/>
                    <a:pt x="7040" y="97"/>
                    <a:pt x="6365" y="257"/>
                  </a:cubicBezTo>
                  <a:cubicBezTo>
                    <a:pt x="4340" y="772"/>
                    <a:pt x="1704" y="1833"/>
                    <a:pt x="772" y="2186"/>
                  </a:cubicBezTo>
                  <a:cubicBezTo>
                    <a:pt x="547" y="2250"/>
                    <a:pt x="386" y="2347"/>
                    <a:pt x="257" y="2443"/>
                  </a:cubicBezTo>
                  <a:cubicBezTo>
                    <a:pt x="193" y="2475"/>
                    <a:pt x="129" y="2540"/>
                    <a:pt x="97" y="2604"/>
                  </a:cubicBezTo>
                  <a:cubicBezTo>
                    <a:pt x="32" y="2668"/>
                    <a:pt x="0" y="2733"/>
                    <a:pt x="0" y="2829"/>
                  </a:cubicBezTo>
                  <a:cubicBezTo>
                    <a:pt x="0" y="2958"/>
                    <a:pt x="64" y="3054"/>
                    <a:pt x="129" y="3118"/>
                  </a:cubicBezTo>
                  <a:cubicBezTo>
                    <a:pt x="225" y="3247"/>
                    <a:pt x="354" y="3311"/>
                    <a:pt x="482" y="3375"/>
                  </a:cubicBezTo>
                  <a:cubicBezTo>
                    <a:pt x="900" y="3568"/>
                    <a:pt x="1575" y="3729"/>
                    <a:pt x="2250" y="3890"/>
                  </a:cubicBezTo>
                  <a:cubicBezTo>
                    <a:pt x="2572" y="3954"/>
                    <a:pt x="2957" y="3954"/>
                    <a:pt x="3343" y="3954"/>
                  </a:cubicBezTo>
                  <a:cubicBezTo>
                    <a:pt x="3873" y="3954"/>
                    <a:pt x="4440" y="3909"/>
                    <a:pt x="4958" y="3849"/>
                  </a:cubicBezTo>
                  <a:lnTo>
                    <a:pt x="4958" y="3849"/>
                  </a:lnTo>
                  <a:cubicBezTo>
                    <a:pt x="4758" y="3961"/>
                    <a:pt x="4568" y="4077"/>
                    <a:pt x="4404" y="4179"/>
                  </a:cubicBezTo>
                  <a:cubicBezTo>
                    <a:pt x="4275" y="4243"/>
                    <a:pt x="4179" y="4340"/>
                    <a:pt x="4083" y="4404"/>
                  </a:cubicBezTo>
                  <a:cubicBezTo>
                    <a:pt x="4018" y="4468"/>
                    <a:pt x="3986" y="4501"/>
                    <a:pt x="3954" y="4565"/>
                  </a:cubicBezTo>
                  <a:cubicBezTo>
                    <a:pt x="3922" y="4597"/>
                    <a:pt x="3890" y="4693"/>
                    <a:pt x="3890" y="4790"/>
                  </a:cubicBezTo>
                  <a:cubicBezTo>
                    <a:pt x="3890" y="4886"/>
                    <a:pt x="3922" y="4983"/>
                    <a:pt x="4018" y="5047"/>
                  </a:cubicBezTo>
                  <a:cubicBezTo>
                    <a:pt x="4083" y="5111"/>
                    <a:pt x="4147" y="5111"/>
                    <a:pt x="4211" y="5143"/>
                  </a:cubicBezTo>
                  <a:cubicBezTo>
                    <a:pt x="4404" y="5176"/>
                    <a:pt x="4597" y="5208"/>
                    <a:pt x="4822" y="5208"/>
                  </a:cubicBezTo>
                  <a:cubicBezTo>
                    <a:pt x="5722" y="5208"/>
                    <a:pt x="6943" y="4918"/>
                    <a:pt x="8004" y="4854"/>
                  </a:cubicBezTo>
                  <a:cubicBezTo>
                    <a:pt x="8776" y="4790"/>
                    <a:pt x="9483" y="4436"/>
                    <a:pt x="10029" y="4083"/>
                  </a:cubicBezTo>
                  <a:cubicBezTo>
                    <a:pt x="10353" y="3880"/>
                    <a:pt x="10614" y="3677"/>
                    <a:pt x="10762" y="3547"/>
                  </a:cubicBezTo>
                  <a:lnTo>
                    <a:pt x="10762" y="3547"/>
                  </a:lnTo>
                  <a:cubicBezTo>
                    <a:pt x="11209" y="3765"/>
                    <a:pt x="12564" y="4422"/>
                    <a:pt x="13983" y="5079"/>
                  </a:cubicBezTo>
                  <a:cubicBezTo>
                    <a:pt x="14851" y="5497"/>
                    <a:pt x="15751" y="5883"/>
                    <a:pt x="16490" y="6204"/>
                  </a:cubicBezTo>
                  <a:cubicBezTo>
                    <a:pt x="16844" y="6333"/>
                    <a:pt x="17165" y="6461"/>
                    <a:pt x="17455" y="6558"/>
                  </a:cubicBezTo>
                  <a:cubicBezTo>
                    <a:pt x="17583" y="6622"/>
                    <a:pt x="17680" y="6654"/>
                    <a:pt x="17776" y="6686"/>
                  </a:cubicBezTo>
                  <a:cubicBezTo>
                    <a:pt x="17905" y="6686"/>
                    <a:pt x="17969" y="6718"/>
                    <a:pt x="18065" y="6718"/>
                  </a:cubicBezTo>
                  <a:cubicBezTo>
                    <a:pt x="18290" y="6718"/>
                    <a:pt x="18451" y="6622"/>
                    <a:pt x="18612" y="6493"/>
                  </a:cubicBezTo>
                  <a:cubicBezTo>
                    <a:pt x="18869" y="6301"/>
                    <a:pt x="19062" y="6043"/>
                    <a:pt x="19223" y="5690"/>
                  </a:cubicBezTo>
                  <a:cubicBezTo>
                    <a:pt x="19383" y="5368"/>
                    <a:pt x="19480" y="4983"/>
                    <a:pt x="19480" y="4597"/>
                  </a:cubicBezTo>
                  <a:cubicBezTo>
                    <a:pt x="19480" y="3954"/>
                    <a:pt x="19190" y="3311"/>
                    <a:pt x="18483" y="2893"/>
                  </a:cubicBezTo>
                  <a:cubicBezTo>
                    <a:pt x="16780" y="1897"/>
                    <a:pt x="14144" y="1125"/>
                    <a:pt x="14144" y="1093"/>
                  </a:cubicBezTo>
                  <a:lnTo>
                    <a:pt x="14112" y="1093"/>
                  </a:lnTo>
                  <a:cubicBezTo>
                    <a:pt x="14112" y="1093"/>
                    <a:pt x="13083" y="900"/>
                    <a:pt x="11861" y="675"/>
                  </a:cubicBezTo>
                  <a:cubicBezTo>
                    <a:pt x="10672" y="450"/>
                    <a:pt x="9258" y="161"/>
                    <a:pt x="8518" y="32"/>
                  </a:cubicBezTo>
                  <a:cubicBezTo>
                    <a:pt x="8422" y="0"/>
                    <a:pt x="8261" y="0"/>
                    <a:pt x="8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29" name="Google Shape;2129;p52"/>
            <p:cNvSpPr/>
            <p:nvPr/>
          </p:nvSpPr>
          <p:spPr>
            <a:xfrm>
              <a:off x="5279775" y="2826825"/>
              <a:ext cx="540850" cy="800375"/>
            </a:xfrm>
            <a:custGeom>
              <a:avLst/>
              <a:gdLst/>
              <a:ahLst/>
              <a:cxnLst/>
              <a:rect l="l" t="t" r="r" b="b"/>
              <a:pathLst>
                <a:path w="21634" h="32015" extrusionOk="0">
                  <a:moveTo>
                    <a:pt x="13743" y="0"/>
                  </a:moveTo>
                  <a:cubicBezTo>
                    <a:pt x="11830" y="0"/>
                    <a:pt x="10094" y="2047"/>
                    <a:pt x="10094" y="2047"/>
                  </a:cubicBezTo>
                  <a:cubicBezTo>
                    <a:pt x="10094" y="2047"/>
                    <a:pt x="6172" y="4875"/>
                    <a:pt x="3344" y="8893"/>
                  </a:cubicBezTo>
                  <a:cubicBezTo>
                    <a:pt x="515" y="12912"/>
                    <a:pt x="1" y="21012"/>
                    <a:pt x="611" y="23358"/>
                  </a:cubicBezTo>
                  <a:cubicBezTo>
                    <a:pt x="1190" y="25705"/>
                    <a:pt x="1576" y="28469"/>
                    <a:pt x="4404" y="30302"/>
                  </a:cubicBezTo>
                  <a:cubicBezTo>
                    <a:pt x="5959" y="31315"/>
                    <a:pt x="7276" y="32015"/>
                    <a:pt x="8938" y="32015"/>
                  </a:cubicBezTo>
                  <a:cubicBezTo>
                    <a:pt x="10336" y="32015"/>
                    <a:pt x="11977" y="31520"/>
                    <a:pt x="14208" y="30302"/>
                  </a:cubicBezTo>
                  <a:cubicBezTo>
                    <a:pt x="19094" y="27666"/>
                    <a:pt x="21634" y="18858"/>
                    <a:pt x="21152" y="12108"/>
                  </a:cubicBezTo>
                  <a:cubicBezTo>
                    <a:pt x="20669" y="5358"/>
                    <a:pt x="16555" y="664"/>
                    <a:pt x="14401" y="86"/>
                  </a:cubicBezTo>
                  <a:cubicBezTo>
                    <a:pt x="14181" y="27"/>
                    <a:pt x="13961" y="0"/>
                    <a:pt x="137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0" name="Google Shape;2130;p52"/>
            <p:cNvSpPr/>
            <p:nvPr/>
          </p:nvSpPr>
          <p:spPr>
            <a:xfrm>
              <a:off x="5283000" y="2820125"/>
              <a:ext cx="533625" cy="814075"/>
            </a:xfrm>
            <a:custGeom>
              <a:avLst/>
              <a:gdLst/>
              <a:ahLst/>
              <a:cxnLst/>
              <a:rect l="l" t="t" r="r" b="b"/>
              <a:pathLst>
                <a:path w="21345" h="32563" extrusionOk="0">
                  <a:moveTo>
                    <a:pt x="9810" y="2098"/>
                  </a:moveTo>
                  <a:cubicBezTo>
                    <a:pt x="9810" y="2098"/>
                    <a:pt x="9810" y="2098"/>
                    <a:pt x="9810" y="2098"/>
                  </a:cubicBezTo>
                  <a:lnTo>
                    <a:pt x="9810" y="2098"/>
                  </a:lnTo>
                  <a:lnTo>
                    <a:pt x="9810" y="2098"/>
                  </a:lnTo>
                  <a:close/>
                  <a:moveTo>
                    <a:pt x="13597" y="547"/>
                  </a:moveTo>
                  <a:cubicBezTo>
                    <a:pt x="13790" y="547"/>
                    <a:pt x="13983" y="547"/>
                    <a:pt x="14208" y="611"/>
                  </a:cubicBezTo>
                  <a:cubicBezTo>
                    <a:pt x="14658" y="740"/>
                    <a:pt x="15301" y="1125"/>
                    <a:pt x="15976" y="1736"/>
                  </a:cubicBezTo>
                  <a:cubicBezTo>
                    <a:pt x="18001" y="3568"/>
                    <a:pt x="20380" y="7426"/>
                    <a:pt x="20765" y="12408"/>
                  </a:cubicBezTo>
                  <a:cubicBezTo>
                    <a:pt x="20798" y="12955"/>
                    <a:pt x="20798" y="13501"/>
                    <a:pt x="20798" y="14080"/>
                  </a:cubicBezTo>
                  <a:cubicBezTo>
                    <a:pt x="20798" y="17262"/>
                    <a:pt x="20187" y="20766"/>
                    <a:pt x="18997" y="23755"/>
                  </a:cubicBezTo>
                  <a:cubicBezTo>
                    <a:pt x="17840" y="26712"/>
                    <a:pt x="16104" y="29187"/>
                    <a:pt x="13951" y="30345"/>
                  </a:cubicBezTo>
                  <a:cubicBezTo>
                    <a:pt x="11733" y="31534"/>
                    <a:pt x="10126" y="32016"/>
                    <a:pt x="8808" y="32016"/>
                  </a:cubicBezTo>
                  <a:cubicBezTo>
                    <a:pt x="7233" y="32016"/>
                    <a:pt x="5979" y="31373"/>
                    <a:pt x="4436" y="30377"/>
                  </a:cubicBezTo>
                  <a:cubicBezTo>
                    <a:pt x="3054" y="29477"/>
                    <a:pt x="2282" y="28352"/>
                    <a:pt x="1768" y="27195"/>
                  </a:cubicBezTo>
                  <a:cubicBezTo>
                    <a:pt x="1286" y="26005"/>
                    <a:pt x="1029" y="24752"/>
                    <a:pt x="739" y="23562"/>
                  </a:cubicBezTo>
                  <a:cubicBezTo>
                    <a:pt x="611" y="23048"/>
                    <a:pt x="514" y="22180"/>
                    <a:pt x="514" y="21087"/>
                  </a:cubicBezTo>
                  <a:cubicBezTo>
                    <a:pt x="514" y="19383"/>
                    <a:pt x="707" y="17198"/>
                    <a:pt x="1189" y="15044"/>
                  </a:cubicBezTo>
                  <a:cubicBezTo>
                    <a:pt x="1640" y="12890"/>
                    <a:pt x="2379" y="10801"/>
                    <a:pt x="3440" y="9322"/>
                  </a:cubicBezTo>
                  <a:cubicBezTo>
                    <a:pt x="4822" y="7329"/>
                    <a:pt x="6493" y="5626"/>
                    <a:pt x="7843" y="4436"/>
                  </a:cubicBezTo>
                  <a:cubicBezTo>
                    <a:pt x="8486" y="3825"/>
                    <a:pt x="9065" y="3343"/>
                    <a:pt x="9483" y="3022"/>
                  </a:cubicBezTo>
                  <a:cubicBezTo>
                    <a:pt x="9676" y="2861"/>
                    <a:pt x="9836" y="2733"/>
                    <a:pt x="9965" y="2668"/>
                  </a:cubicBezTo>
                  <a:cubicBezTo>
                    <a:pt x="10061" y="2572"/>
                    <a:pt x="10126" y="2540"/>
                    <a:pt x="10126" y="2540"/>
                  </a:cubicBezTo>
                  <a:lnTo>
                    <a:pt x="10158" y="2475"/>
                  </a:lnTo>
                  <a:lnTo>
                    <a:pt x="10190" y="2475"/>
                  </a:lnTo>
                  <a:cubicBezTo>
                    <a:pt x="10286" y="2379"/>
                    <a:pt x="10704" y="1865"/>
                    <a:pt x="11347" y="1415"/>
                  </a:cubicBezTo>
                  <a:cubicBezTo>
                    <a:pt x="11990" y="965"/>
                    <a:pt x="12794" y="547"/>
                    <a:pt x="13597" y="547"/>
                  </a:cubicBezTo>
                  <a:close/>
                  <a:moveTo>
                    <a:pt x="13597" y="0"/>
                  </a:moveTo>
                  <a:cubicBezTo>
                    <a:pt x="12536" y="0"/>
                    <a:pt x="11604" y="547"/>
                    <a:pt x="10897" y="1093"/>
                  </a:cubicBezTo>
                  <a:cubicBezTo>
                    <a:pt x="10337" y="1520"/>
                    <a:pt x="9932" y="1947"/>
                    <a:pt x="9810" y="2098"/>
                  </a:cubicBezTo>
                  <a:lnTo>
                    <a:pt x="9810" y="2098"/>
                  </a:lnTo>
                  <a:lnTo>
                    <a:pt x="9804" y="2090"/>
                  </a:lnTo>
                  <a:cubicBezTo>
                    <a:pt x="9804" y="2122"/>
                    <a:pt x="5850" y="4951"/>
                    <a:pt x="2990" y="9001"/>
                  </a:cubicBezTo>
                  <a:cubicBezTo>
                    <a:pt x="1897" y="10576"/>
                    <a:pt x="1125" y="12730"/>
                    <a:pt x="675" y="14915"/>
                  </a:cubicBezTo>
                  <a:cubicBezTo>
                    <a:pt x="193" y="17101"/>
                    <a:pt x="0" y="19351"/>
                    <a:pt x="0" y="21087"/>
                  </a:cubicBezTo>
                  <a:cubicBezTo>
                    <a:pt x="0" y="22212"/>
                    <a:pt x="64" y="23112"/>
                    <a:pt x="225" y="23691"/>
                  </a:cubicBezTo>
                  <a:cubicBezTo>
                    <a:pt x="514" y="24880"/>
                    <a:pt x="739" y="26166"/>
                    <a:pt x="1286" y="27387"/>
                  </a:cubicBezTo>
                  <a:cubicBezTo>
                    <a:pt x="1832" y="28641"/>
                    <a:pt x="2668" y="29863"/>
                    <a:pt x="4147" y="30795"/>
                  </a:cubicBezTo>
                  <a:cubicBezTo>
                    <a:pt x="5690" y="31823"/>
                    <a:pt x="7040" y="32563"/>
                    <a:pt x="8808" y="32563"/>
                  </a:cubicBezTo>
                  <a:cubicBezTo>
                    <a:pt x="10254" y="32563"/>
                    <a:pt x="11926" y="32048"/>
                    <a:pt x="14208" y="30827"/>
                  </a:cubicBezTo>
                  <a:cubicBezTo>
                    <a:pt x="16522" y="29573"/>
                    <a:pt x="18290" y="27002"/>
                    <a:pt x="19512" y="23948"/>
                  </a:cubicBezTo>
                  <a:cubicBezTo>
                    <a:pt x="20701" y="20894"/>
                    <a:pt x="21344" y="17326"/>
                    <a:pt x="21344" y="14080"/>
                  </a:cubicBezTo>
                  <a:cubicBezTo>
                    <a:pt x="21344" y="13501"/>
                    <a:pt x="21312" y="12922"/>
                    <a:pt x="21280" y="12376"/>
                  </a:cubicBezTo>
                  <a:cubicBezTo>
                    <a:pt x="21023" y="8936"/>
                    <a:pt x="19865" y="6043"/>
                    <a:pt x="18483" y="3922"/>
                  </a:cubicBezTo>
                  <a:cubicBezTo>
                    <a:pt x="17808" y="2861"/>
                    <a:pt x="17069" y="1993"/>
                    <a:pt x="16330" y="1350"/>
                  </a:cubicBezTo>
                  <a:cubicBezTo>
                    <a:pt x="15622" y="675"/>
                    <a:pt x="14947" y="257"/>
                    <a:pt x="14337" y="97"/>
                  </a:cubicBezTo>
                  <a:cubicBezTo>
                    <a:pt x="14079" y="32"/>
                    <a:pt x="13854" y="0"/>
                    <a:pt x="135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1" name="Google Shape;2131;p52"/>
            <p:cNvSpPr/>
            <p:nvPr/>
          </p:nvSpPr>
          <p:spPr>
            <a:xfrm>
              <a:off x="5438900" y="2899100"/>
              <a:ext cx="237875" cy="221725"/>
            </a:xfrm>
            <a:custGeom>
              <a:avLst/>
              <a:gdLst/>
              <a:ahLst/>
              <a:cxnLst/>
              <a:rect l="l" t="t" r="r" b="b"/>
              <a:pathLst>
                <a:path w="9515" h="8869" extrusionOk="0">
                  <a:moveTo>
                    <a:pt x="6904" y="0"/>
                  </a:moveTo>
                  <a:cubicBezTo>
                    <a:pt x="5656" y="0"/>
                    <a:pt x="4018" y="441"/>
                    <a:pt x="4018" y="441"/>
                  </a:cubicBezTo>
                  <a:cubicBezTo>
                    <a:pt x="4018" y="441"/>
                    <a:pt x="2250" y="634"/>
                    <a:pt x="1382" y="1792"/>
                  </a:cubicBezTo>
                  <a:cubicBezTo>
                    <a:pt x="514" y="2981"/>
                    <a:pt x="804" y="3367"/>
                    <a:pt x="1382" y="3656"/>
                  </a:cubicBezTo>
                  <a:cubicBezTo>
                    <a:pt x="1961" y="3945"/>
                    <a:pt x="2057" y="4717"/>
                    <a:pt x="2057" y="4717"/>
                  </a:cubicBezTo>
                  <a:cubicBezTo>
                    <a:pt x="2057" y="4717"/>
                    <a:pt x="0" y="8060"/>
                    <a:pt x="1093" y="8735"/>
                  </a:cubicBezTo>
                  <a:cubicBezTo>
                    <a:pt x="1231" y="8826"/>
                    <a:pt x="1431" y="8868"/>
                    <a:pt x="1678" y="8868"/>
                  </a:cubicBezTo>
                  <a:cubicBezTo>
                    <a:pt x="3336" y="8868"/>
                    <a:pt x="7110" y="6975"/>
                    <a:pt x="8229" y="5520"/>
                  </a:cubicBezTo>
                  <a:cubicBezTo>
                    <a:pt x="9515" y="3849"/>
                    <a:pt x="8904" y="1117"/>
                    <a:pt x="8133" y="313"/>
                  </a:cubicBezTo>
                  <a:cubicBezTo>
                    <a:pt x="7901" y="81"/>
                    <a:pt x="7438" y="0"/>
                    <a:pt x="6904"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2" name="Google Shape;2132;p52"/>
            <p:cNvSpPr/>
            <p:nvPr/>
          </p:nvSpPr>
          <p:spPr>
            <a:xfrm>
              <a:off x="5451750" y="2892450"/>
              <a:ext cx="217800" cy="234675"/>
            </a:xfrm>
            <a:custGeom>
              <a:avLst/>
              <a:gdLst/>
              <a:ahLst/>
              <a:cxnLst/>
              <a:rect l="l" t="t" r="r" b="b"/>
              <a:pathLst>
                <a:path w="8712" h="9387" extrusionOk="0">
                  <a:moveTo>
                    <a:pt x="6333" y="547"/>
                  </a:moveTo>
                  <a:cubicBezTo>
                    <a:pt x="6590" y="547"/>
                    <a:pt x="6847" y="547"/>
                    <a:pt x="7040" y="611"/>
                  </a:cubicBezTo>
                  <a:cubicBezTo>
                    <a:pt x="7233" y="643"/>
                    <a:pt x="7362" y="707"/>
                    <a:pt x="7426" y="772"/>
                  </a:cubicBezTo>
                  <a:cubicBezTo>
                    <a:pt x="7619" y="965"/>
                    <a:pt x="7812" y="1318"/>
                    <a:pt x="7940" y="1768"/>
                  </a:cubicBezTo>
                  <a:cubicBezTo>
                    <a:pt x="8101" y="2218"/>
                    <a:pt x="8197" y="2765"/>
                    <a:pt x="8197" y="3343"/>
                  </a:cubicBezTo>
                  <a:cubicBezTo>
                    <a:pt x="8197" y="4147"/>
                    <a:pt x="8004" y="4983"/>
                    <a:pt x="7490" y="5626"/>
                  </a:cubicBezTo>
                  <a:cubicBezTo>
                    <a:pt x="7008" y="6268"/>
                    <a:pt x="5786" y="7104"/>
                    <a:pt x="4501" y="7747"/>
                  </a:cubicBezTo>
                  <a:cubicBezTo>
                    <a:pt x="3890" y="8101"/>
                    <a:pt x="3215" y="8358"/>
                    <a:pt x="2636" y="8551"/>
                  </a:cubicBezTo>
                  <a:cubicBezTo>
                    <a:pt x="2026" y="8744"/>
                    <a:pt x="1511" y="8872"/>
                    <a:pt x="1158" y="8872"/>
                  </a:cubicBezTo>
                  <a:cubicBezTo>
                    <a:pt x="933" y="8872"/>
                    <a:pt x="772" y="8840"/>
                    <a:pt x="708" y="8776"/>
                  </a:cubicBezTo>
                  <a:cubicBezTo>
                    <a:pt x="643" y="8744"/>
                    <a:pt x="611" y="8679"/>
                    <a:pt x="579" y="8615"/>
                  </a:cubicBezTo>
                  <a:cubicBezTo>
                    <a:pt x="547" y="8551"/>
                    <a:pt x="515" y="8422"/>
                    <a:pt x="515" y="8294"/>
                  </a:cubicBezTo>
                  <a:cubicBezTo>
                    <a:pt x="515" y="7779"/>
                    <a:pt x="836" y="6976"/>
                    <a:pt x="1158" y="6301"/>
                  </a:cubicBezTo>
                  <a:cubicBezTo>
                    <a:pt x="1318" y="5979"/>
                    <a:pt x="1447" y="5690"/>
                    <a:pt x="1576" y="5465"/>
                  </a:cubicBezTo>
                  <a:cubicBezTo>
                    <a:pt x="1640" y="5368"/>
                    <a:pt x="1704" y="5272"/>
                    <a:pt x="1736" y="5240"/>
                  </a:cubicBezTo>
                  <a:cubicBezTo>
                    <a:pt x="1768" y="5176"/>
                    <a:pt x="1768" y="5143"/>
                    <a:pt x="1768" y="5143"/>
                  </a:cubicBezTo>
                  <a:cubicBezTo>
                    <a:pt x="1801" y="5079"/>
                    <a:pt x="1833" y="5015"/>
                    <a:pt x="1801" y="4951"/>
                  </a:cubicBezTo>
                  <a:cubicBezTo>
                    <a:pt x="1801" y="4951"/>
                    <a:pt x="1801" y="4726"/>
                    <a:pt x="1672" y="4468"/>
                  </a:cubicBezTo>
                  <a:cubicBezTo>
                    <a:pt x="1576" y="4211"/>
                    <a:pt x="1351" y="3858"/>
                    <a:pt x="997" y="3697"/>
                  </a:cubicBezTo>
                  <a:cubicBezTo>
                    <a:pt x="836" y="3600"/>
                    <a:pt x="740" y="3536"/>
                    <a:pt x="676" y="3472"/>
                  </a:cubicBezTo>
                  <a:cubicBezTo>
                    <a:pt x="611" y="3408"/>
                    <a:pt x="579" y="3343"/>
                    <a:pt x="579" y="3247"/>
                  </a:cubicBezTo>
                  <a:cubicBezTo>
                    <a:pt x="579" y="3054"/>
                    <a:pt x="708" y="2733"/>
                    <a:pt x="1093" y="2218"/>
                  </a:cubicBezTo>
                  <a:cubicBezTo>
                    <a:pt x="1479" y="1704"/>
                    <a:pt x="2090" y="1383"/>
                    <a:pt x="2604" y="1190"/>
                  </a:cubicBezTo>
                  <a:cubicBezTo>
                    <a:pt x="2861" y="1093"/>
                    <a:pt x="3086" y="1029"/>
                    <a:pt x="3279" y="997"/>
                  </a:cubicBezTo>
                  <a:cubicBezTo>
                    <a:pt x="3343" y="997"/>
                    <a:pt x="3408" y="965"/>
                    <a:pt x="3472" y="965"/>
                  </a:cubicBezTo>
                  <a:lnTo>
                    <a:pt x="3569" y="965"/>
                  </a:lnTo>
                  <a:cubicBezTo>
                    <a:pt x="3569" y="965"/>
                    <a:pt x="3665" y="932"/>
                    <a:pt x="3826" y="900"/>
                  </a:cubicBezTo>
                  <a:cubicBezTo>
                    <a:pt x="4340" y="772"/>
                    <a:pt x="5465" y="547"/>
                    <a:pt x="6333" y="547"/>
                  </a:cubicBezTo>
                  <a:close/>
                  <a:moveTo>
                    <a:pt x="6333" y="0"/>
                  </a:moveTo>
                  <a:cubicBezTo>
                    <a:pt x="5047" y="0"/>
                    <a:pt x="3440" y="418"/>
                    <a:pt x="3440" y="418"/>
                  </a:cubicBezTo>
                  <a:lnTo>
                    <a:pt x="3441" y="423"/>
                  </a:lnTo>
                  <a:lnTo>
                    <a:pt x="3441" y="423"/>
                  </a:lnTo>
                  <a:cubicBezTo>
                    <a:pt x="3326" y="440"/>
                    <a:pt x="2903" y="511"/>
                    <a:pt x="2411" y="675"/>
                  </a:cubicBezTo>
                  <a:cubicBezTo>
                    <a:pt x="1833" y="900"/>
                    <a:pt x="1126" y="1254"/>
                    <a:pt x="643" y="1897"/>
                  </a:cubicBezTo>
                  <a:cubicBezTo>
                    <a:pt x="225" y="2443"/>
                    <a:pt x="33" y="2861"/>
                    <a:pt x="33" y="3247"/>
                  </a:cubicBezTo>
                  <a:cubicBezTo>
                    <a:pt x="33" y="3472"/>
                    <a:pt x="129" y="3665"/>
                    <a:pt x="258" y="3825"/>
                  </a:cubicBezTo>
                  <a:cubicBezTo>
                    <a:pt x="386" y="3986"/>
                    <a:pt x="579" y="4083"/>
                    <a:pt x="740" y="4147"/>
                  </a:cubicBezTo>
                  <a:cubicBezTo>
                    <a:pt x="965" y="4276"/>
                    <a:pt x="1093" y="4468"/>
                    <a:pt x="1190" y="4661"/>
                  </a:cubicBezTo>
                  <a:cubicBezTo>
                    <a:pt x="1222" y="4758"/>
                    <a:pt x="1254" y="4854"/>
                    <a:pt x="1254" y="4918"/>
                  </a:cubicBezTo>
                  <a:lnTo>
                    <a:pt x="1264" y="4948"/>
                  </a:lnTo>
                  <a:lnTo>
                    <a:pt x="1264" y="4948"/>
                  </a:lnTo>
                  <a:cubicBezTo>
                    <a:pt x="1159" y="5133"/>
                    <a:pt x="917" y="5568"/>
                    <a:pt x="676" y="6076"/>
                  </a:cubicBezTo>
                  <a:cubicBezTo>
                    <a:pt x="322" y="6783"/>
                    <a:pt x="0" y="7586"/>
                    <a:pt x="0" y="8294"/>
                  </a:cubicBezTo>
                  <a:cubicBezTo>
                    <a:pt x="0" y="8486"/>
                    <a:pt x="0" y="8647"/>
                    <a:pt x="97" y="8808"/>
                  </a:cubicBezTo>
                  <a:cubicBezTo>
                    <a:pt x="161" y="8969"/>
                    <a:pt x="258" y="9129"/>
                    <a:pt x="418" y="9226"/>
                  </a:cubicBezTo>
                  <a:cubicBezTo>
                    <a:pt x="643" y="9354"/>
                    <a:pt x="868" y="9386"/>
                    <a:pt x="1158" y="9386"/>
                  </a:cubicBezTo>
                  <a:cubicBezTo>
                    <a:pt x="1608" y="9386"/>
                    <a:pt x="2186" y="9258"/>
                    <a:pt x="2797" y="9065"/>
                  </a:cubicBezTo>
                  <a:cubicBezTo>
                    <a:pt x="3729" y="8744"/>
                    <a:pt x="4790" y="8261"/>
                    <a:pt x="5722" y="7715"/>
                  </a:cubicBezTo>
                  <a:cubicBezTo>
                    <a:pt x="6654" y="7136"/>
                    <a:pt x="7458" y="6526"/>
                    <a:pt x="7940" y="5947"/>
                  </a:cubicBezTo>
                  <a:cubicBezTo>
                    <a:pt x="8519" y="5176"/>
                    <a:pt x="8712" y="4211"/>
                    <a:pt x="8712" y="3343"/>
                  </a:cubicBezTo>
                  <a:cubicBezTo>
                    <a:pt x="8712" y="2700"/>
                    <a:pt x="8615" y="2122"/>
                    <a:pt x="8454" y="1608"/>
                  </a:cubicBezTo>
                  <a:cubicBezTo>
                    <a:pt x="8294" y="1093"/>
                    <a:pt x="8069" y="675"/>
                    <a:pt x="7812" y="418"/>
                  </a:cubicBezTo>
                  <a:cubicBezTo>
                    <a:pt x="7619" y="225"/>
                    <a:pt x="7394" y="129"/>
                    <a:pt x="7169" y="97"/>
                  </a:cubicBezTo>
                  <a:cubicBezTo>
                    <a:pt x="6912" y="32"/>
                    <a:pt x="6622" y="0"/>
                    <a:pt x="63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3" name="Google Shape;2133;p52"/>
            <p:cNvSpPr/>
            <p:nvPr/>
          </p:nvSpPr>
          <p:spPr>
            <a:xfrm>
              <a:off x="5417200" y="2584950"/>
              <a:ext cx="305400" cy="460675"/>
            </a:xfrm>
            <a:custGeom>
              <a:avLst/>
              <a:gdLst/>
              <a:ahLst/>
              <a:cxnLst/>
              <a:rect l="l" t="t" r="r" b="b"/>
              <a:pathLst>
                <a:path w="12216" h="18427" extrusionOk="0">
                  <a:moveTo>
                    <a:pt x="5587" y="0"/>
                  </a:moveTo>
                  <a:cubicBezTo>
                    <a:pt x="4508" y="0"/>
                    <a:pt x="3729" y="278"/>
                    <a:pt x="3729" y="278"/>
                  </a:cubicBezTo>
                  <a:cubicBezTo>
                    <a:pt x="3729" y="278"/>
                    <a:pt x="2540" y="1628"/>
                    <a:pt x="1768" y="2046"/>
                  </a:cubicBezTo>
                  <a:cubicBezTo>
                    <a:pt x="965" y="2432"/>
                    <a:pt x="0" y="2818"/>
                    <a:pt x="772" y="3396"/>
                  </a:cubicBezTo>
                  <a:cubicBezTo>
                    <a:pt x="1575" y="4007"/>
                    <a:pt x="2058" y="4489"/>
                    <a:pt x="2058" y="4489"/>
                  </a:cubicBezTo>
                  <a:cubicBezTo>
                    <a:pt x="2058" y="4489"/>
                    <a:pt x="1061" y="7704"/>
                    <a:pt x="1479" y="9568"/>
                  </a:cubicBezTo>
                  <a:cubicBezTo>
                    <a:pt x="1733" y="10797"/>
                    <a:pt x="2588" y="11006"/>
                    <a:pt x="3141" y="11006"/>
                  </a:cubicBezTo>
                  <a:cubicBezTo>
                    <a:pt x="3427" y="11006"/>
                    <a:pt x="3633" y="10950"/>
                    <a:pt x="3633" y="10950"/>
                  </a:cubicBezTo>
                  <a:lnTo>
                    <a:pt x="3633" y="10950"/>
                  </a:lnTo>
                  <a:cubicBezTo>
                    <a:pt x="3633" y="10950"/>
                    <a:pt x="3311" y="15836"/>
                    <a:pt x="2925" y="17283"/>
                  </a:cubicBezTo>
                  <a:cubicBezTo>
                    <a:pt x="2715" y="18089"/>
                    <a:pt x="3174" y="18427"/>
                    <a:pt x="3869" y="18427"/>
                  </a:cubicBezTo>
                  <a:cubicBezTo>
                    <a:pt x="4448" y="18427"/>
                    <a:pt x="5193" y="18192"/>
                    <a:pt x="5851" y="17797"/>
                  </a:cubicBezTo>
                  <a:cubicBezTo>
                    <a:pt x="7329" y="16897"/>
                    <a:pt x="7522" y="13297"/>
                    <a:pt x="8101" y="10629"/>
                  </a:cubicBezTo>
                  <a:cubicBezTo>
                    <a:pt x="8711" y="7993"/>
                    <a:pt x="12215" y="4875"/>
                    <a:pt x="9772" y="1950"/>
                  </a:cubicBezTo>
                  <a:cubicBezTo>
                    <a:pt x="8465" y="368"/>
                    <a:pt x="6828" y="0"/>
                    <a:pt x="5587"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4" name="Google Shape;2134;p52"/>
            <p:cNvSpPr/>
            <p:nvPr/>
          </p:nvSpPr>
          <p:spPr>
            <a:xfrm>
              <a:off x="5422825" y="2578225"/>
              <a:ext cx="266825" cy="474175"/>
            </a:xfrm>
            <a:custGeom>
              <a:avLst/>
              <a:gdLst/>
              <a:ahLst/>
              <a:cxnLst/>
              <a:rect l="l" t="t" r="r" b="b"/>
              <a:pathLst>
                <a:path w="10673" h="18967" extrusionOk="0">
                  <a:moveTo>
                    <a:pt x="5336" y="547"/>
                  </a:moveTo>
                  <a:cubicBezTo>
                    <a:pt x="6558" y="547"/>
                    <a:pt x="8101" y="869"/>
                    <a:pt x="9354" y="2379"/>
                  </a:cubicBezTo>
                  <a:cubicBezTo>
                    <a:pt x="9933" y="3087"/>
                    <a:pt x="10126" y="3762"/>
                    <a:pt x="10126" y="4469"/>
                  </a:cubicBezTo>
                  <a:cubicBezTo>
                    <a:pt x="10158" y="5497"/>
                    <a:pt x="9644" y="6590"/>
                    <a:pt x="9065" y="7651"/>
                  </a:cubicBezTo>
                  <a:cubicBezTo>
                    <a:pt x="8519" y="8744"/>
                    <a:pt x="7876" y="9805"/>
                    <a:pt x="7618" y="10866"/>
                  </a:cubicBezTo>
                  <a:cubicBezTo>
                    <a:pt x="7329" y="12184"/>
                    <a:pt x="7136" y="13759"/>
                    <a:pt x="6847" y="15077"/>
                  </a:cubicBezTo>
                  <a:cubicBezTo>
                    <a:pt x="6686" y="15752"/>
                    <a:pt x="6493" y="16362"/>
                    <a:pt x="6301" y="16812"/>
                  </a:cubicBezTo>
                  <a:cubicBezTo>
                    <a:pt x="6076" y="17295"/>
                    <a:pt x="5786" y="17648"/>
                    <a:pt x="5497" y="17809"/>
                  </a:cubicBezTo>
                  <a:cubicBezTo>
                    <a:pt x="4854" y="18195"/>
                    <a:pt x="4147" y="18420"/>
                    <a:pt x="3633" y="18420"/>
                  </a:cubicBezTo>
                  <a:cubicBezTo>
                    <a:pt x="3375" y="18420"/>
                    <a:pt x="3183" y="18387"/>
                    <a:pt x="3086" y="18291"/>
                  </a:cubicBezTo>
                  <a:cubicBezTo>
                    <a:pt x="2990" y="18227"/>
                    <a:pt x="2925" y="18130"/>
                    <a:pt x="2925" y="17937"/>
                  </a:cubicBezTo>
                  <a:cubicBezTo>
                    <a:pt x="2925" y="17841"/>
                    <a:pt x="2925" y="17745"/>
                    <a:pt x="2958" y="17648"/>
                  </a:cubicBezTo>
                  <a:cubicBezTo>
                    <a:pt x="3054" y="17230"/>
                    <a:pt x="3150" y="16652"/>
                    <a:pt x="3247" y="15977"/>
                  </a:cubicBezTo>
                  <a:cubicBezTo>
                    <a:pt x="3504" y="13984"/>
                    <a:pt x="3665" y="11219"/>
                    <a:pt x="3665" y="11219"/>
                  </a:cubicBezTo>
                  <a:cubicBezTo>
                    <a:pt x="3665" y="11123"/>
                    <a:pt x="3633" y="11058"/>
                    <a:pt x="3568" y="10994"/>
                  </a:cubicBezTo>
                  <a:cubicBezTo>
                    <a:pt x="3531" y="10957"/>
                    <a:pt x="3482" y="10941"/>
                    <a:pt x="3429" y="10941"/>
                  </a:cubicBezTo>
                  <a:cubicBezTo>
                    <a:pt x="3391" y="10941"/>
                    <a:pt x="3351" y="10949"/>
                    <a:pt x="3311" y="10962"/>
                  </a:cubicBezTo>
                  <a:cubicBezTo>
                    <a:pt x="3279" y="10962"/>
                    <a:pt x="3118" y="10994"/>
                    <a:pt x="2893" y="10994"/>
                  </a:cubicBezTo>
                  <a:cubicBezTo>
                    <a:pt x="2636" y="10994"/>
                    <a:pt x="2347" y="10962"/>
                    <a:pt x="2090" y="10769"/>
                  </a:cubicBezTo>
                  <a:cubicBezTo>
                    <a:pt x="1865" y="10608"/>
                    <a:pt x="1607" y="10351"/>
                    <a:pt x="1511" y="9773"/>
                  </a:cubicBezTo>
                  <a:cubicBezTo>
                    <a:pt x="1447" y="9483"/>
                    <a:pt x="1415" y="9162"/>
                    <a:pt x="1415" y="8808"/>
                  </a:cubicBezTo>
                  <a:cubicBezTo>
                    <a:pt x="1415" y="7940"/>
                    <a:pt x="1575" y="6944"/>
                    <a:pt x="1736" y="6140"/>
                  </a:cubicBezTo>
                  <a:cubicBezTo>
                    <a:pt x="1833" y="5755"/>
                    <a:pt x="1929" y="5433"/>
                    <a:pt x="1993" y="5208"/>
                  </a:cubicBezTo>
                  <a:cubicBezTo>
                    <a:pt x="2025" y="5080"/>
                    <a:pt x="2025" y="4983"/>
                    <a:pt x="2058" y="4919"/>
                  </a:cubicBezTo>
                  <a:cubicBezTo>
                    <a:pt x="2058" y="4855"/>
                    <a:pt x="2090" y="4822"/>
                    <a:pt x="2090" y="4822"/>
                  </a:cubicBezTo>
                  <a:cubicBezTo>
                    <a:pt x="2122" y="4726"/>
                    <a:pt x="2090" y="4630"/>
                    <a:pt x="2025" y="4565"/>
                  </a:cubicBezTo>
                  <a:cubicBezTo>
                    <a:pt x="1993" y="4565"/>
                    <a:pt x="1511" y="4051"/>
                    <a:pt x="707" y="3472"/>
                  </a:cubicBezTo>
                  <a:cubicBezTo>
                    <a:pt x="643" y="3408"/>
                    <a:pt x="579" y="3344"/>
                    <a:pt x="547" y="3312"/>
                  </a:cubicBezTo>
                  <a:lnTo>
                    <a:pt x="547" y="3247"/>
                  </a:lnTo>
                  <a:cubicBezTo>
                    <a:pt x="547" y="3247"/>
                    <a:pt x="547" y="3215"/>
                    <a:pt x="579" y="3151"/>
                  </a:cubicBezTo>
                  <a:cubicBezTo>
                    <a:pt x="643" y="3087"/>
                    <a:pt x="804" y="2990"/>
                    <a:pt x="997" y="2862"/>
                  </a:cubicBezTo>
                  <a:cubicBezTo>
                    <a:pt x="1190" y="2765"/>
                    <a:pt x="1447" y="2669"/>
                    <a:pt x="1640" y="2540"/>
                  </a:cubicBezTo>
                  <a:cubicBezTo>
                    <a:pt x="2090" y="2315"/>
                    <a:pt x="2604" y="1865"/>
                    <a:pt x="2990" y="1479"/>
                  </a:cubicBezTo>
                  <a:cubicBezTo>
                    <a:pt x="3311" y="1158"/>
                    <a:pt x="3557" y="874"/>
                    <a:pt x="3653" y="761"/>
                  </a:cubicBezTo>
                  <a:lnTo>
                    <a:pt x="3653" y="761"/>
                  </a:lnTo>
                  <a:cubicBezTo>
                    <a:pt x="3878" y="709"/>
                    <a:pt x="4513" y="547"/>
                    <a:pt x="5336" y="547"/>
                  </a:cubicBezTo>
                  <a:close/>
                  <a:moveTo>
                    <a:pt x="5336" y="1"/>
                  </a:moveTo>
                  <a:cubicBezTo>
                    <a:pt x="4211" y="1"/>
                    <a:pt x="3408" y="290"/>
                    <a:pt x="3408" y="290"/>
                  </a:cubicBezTo>
                  <a:lnTo>
                    <a:pt x="3279" y="354"/>
                  </a:lnTo>
                  <a:cubicBezTo>
                    <a:pt x="3279" y="354"/>
                    <a:pt x="3215" y="451"/>
                    <a:pt x="3086" y="579"/>
                  </a:cubicBezTo>
                  <a:cubicBezTo>
                    <a:pt x="2925" y="772"/>
                    <a:pt x="2636" y="1094"/>
                    <a:pt x="2315" y="1383"/>
                  </a:cubicBezTo>
                  <a:cubicBezTo>
                    <a:pt x="1993" y="1672"/>
                    <a:pt x="1672" y="1929"/>
                    <a:pt x="1415" y="2058"/>
                  </a:cubicBezTo>
                  <a:cubicBezTo>
                    <a:pt x="1125" y="2219"/>
                    <a:pt x="804" y="2347"/>
                    <a:pt x="547" y="2508"/>
                  </a:cubicBezTo>
                  <a:cubicBezTo>
                    <a:pt x="418" y="2604"/>
                    <a:pt x="290" y="2701"/>
                    <a:pt x="193" y="2797"/>
                  </a:cubicBezTo>
                  <a:cubicBezTo>
                    <a:pt x="97" y="2926"/>
                    <a:pt x="0" y="3087"/>
                    <a:pt x="0" y="3247"/>
                  </a:cubicBezTo>
                  <a:cubicBezTo>
                    <a:pt x="0" y="3376"/>
                    <a:pt x="32" y="3505"/>
                    <a:pt x="97" y="3601"/>
                  </a:cubicBezTo>
                  <a:cubicBezTo>
                    <a:pt x="193" y="3697"/>
                    <a:pt x="290" y="3794"/>
                    <a:pt x="386" y="3890"/>
                  </a:cubicBezTo>
                  <a:cubicBezTo>
                    <a:pt x="772" y="4180"/>
                    <a:pt x="1093" y="4437"/>
                    <a:pt x="1318" y="4630"/>
                  </a:cubicBezTo>
                  <a:cubicBezTo>
                    <a:pt x="1403" y="4714"/>
                    <a:pt x="1487" y="4774"/>
                    <a:pt x="1529" y="4831"/>
                  </a:cubicBezTo>
                  <a:lnTo>
                    <a:pt x="1529" y="4831"/>
                  </a:lnTo>
                  <a:cubicBezTo>
                    <a:pt x="1371" y="5391"/>
                    <a:pt x="868" y="7237"/>
                    <a:pt x="868" y="8808"/>
                  </a:cubicBezTo>
                  <a:cubicBezTo>
                    <a:pt x="868" y="9194"/>
                    <a:pt x="900" y="9548"/>
                    <a:pt x="965" y="9901"/>
                  </a:cubicBezTo>
                  <a:cubicBezTo>
                    <a:pt x="1125" y="10544"/>
                    <a:pt x="1447" y="10994"/>
                    <a:pt x="1800" y="11219"/>
                  </a:cubicBezTo>
                  <a:cubicBezTo>
                    <a:pt x="2186" y="11476"/>
                    <a:pt x="2572" y="11541"/>
                    <a:pt x="2893" y="11541"/>
                  </a:cubicBezTo>
                  <a:cubicBezTo>
                    <a:pt x="2972" y="11541"/>
                    <a:pt x="3045" y="11537"/>
                    <a:pt x="3110" y="11531"/>
                  </a:cubicBezTo>
                  <a:lnTo>
                    <a:pt x="3110" y="11531"/>
                  </a:lnTo>
                  <a:cubicBezTo>
                    <a:pt x="3105" y="11657"/>
                    <a:pt x="3098" y="11813"/>
                    <a:pt x="3086" y="11991"/>
                  </a:cubicBezTo>
                  <a:cubicBezTo>
                    <a:pt x="3022" y="12698"/>
                    <a:pt x="2925" y="13823"/>
                    <a:pt x="2829" y="14884"/>
                  </a:cubicBezTo>
                  <a:cubicBezTo>
                    <a:pt x="2733" y="15944"/>
                    <a:pt x="2572" y="16973"/>
                    <a:pt x="2443" y="17487"/>
                  </a:cubicBezTo>
                  <a:cubicBezTo>
                    <a:pt x="2411" y="17648"/>
                    <a:pt x="2379" y="17809"/>
                    <a:pt x="2379" y="17937"/>
                  </a:cubicBezTo>
                  <a:cubicBezTo>
                    <a:pt x="2379" y="18259"/>
                    <a:pt x="2540" y="18548"/>
                    <a:pt x="2765" y="18741"/>
                  </a:cubicBezTo>
                  <a:cubicBezTo>
                    <a:pt x="3022" y="18902"/>
                    <a:pt x="3311" y="18966"/>
                    <a:pt x="3633" y="18966"/>
                  </a:cubicBezTo>
                  <a:cubicBezTo>
                    <a:pt x="4275" y="18966"/>
                    <a:pt x="5079" y="18709"/>
                    <a:pt x="5786" y="18291"/>
                  </a:cubicBezTo>
                  <a:cubicBezTo>
                    <a:pt x="6204" y="18034"/>
                    <a:pt x="6526" y="17584"/>
                    <a:pt x="6783" y="17037"/>
                  </a:cubicBezTo>
                  <a:cubicBezTo>
                    <a:pt x="7136" y="16266"/>
                    <a:pt x="7361" y="15237"/>
                    <a:pt x="7586" y="14144"/>
                  </a:cubicBezTo>
                  <a:cubicBezTo>
                    <a:pt x="7779" y="13084"/>
                    <a:pt x="7940" y="11959"/>
                    <a:pt x="8165" y="10962"/>
                  </a:cubicBezTo>
                  <a:cubicBezTo>
                    <a:pt x="8358" y="10062"/>
                    <a:pt x="8969" y="9001"/>
                    <a:pt x="9547" y="7908"/>
                  </a:cubicBezTo>
                  <a:cubicBezTo>
                    <a:pt x="10126" y="6815"/>
                    <a:pt x="10672" y="5658"/>
                    <a:pt x="10672" y="4469"/>
                  </a:cubicBezTo>
                  <a:cubicBezTo>
                    <a:pt x="10672" y="3633"/>
                    <a:pt x="10415" y="2830"/>
                    <a:pt x="9772" y="2026"/>
                  </a:cubicBezTo>
                  <a:cubicBezTo>
                    <a:pt x="8390" y="387"/>
                    <a:pt x="6654" y="1"/>
                    <a:pt x="53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5" name="Google Shape;2135;p52"/>
            <p:cNvSpPr/>
            <p:nvPr/>
          </p:nvSpPr>
          <p:spPr>
            <a:xfrm>
              <a:off x="5456575" y="2429500"/>
              <a:ext cx="532825" cy="629075"/>
            </a:xfrm>
            <a:custGeom>
              <a:avLst/>
              <a:gdLst/>
              <a:ahLst/>
              <a:cxnLst/>
              <a:rect l="l" t="t" r="r" b="b"/>
              <a:pathLst>
                <a:path w="21313" h="25163" extrusionOk="0">
                  <a:moveTo>
                    <a:pt x="0" y="22215"/>
                  </a:moveTo>
                  <a:cubicBezTo>
                    <a:pt x="1" y="22215"/>
                    <a:pt x="1" y="22215"/>
                    <a:pt x="1" y="22215"/>
                  </a:cubicBezTo>
                  <a:lnTo>
                    <a:pt x="1" y="22215"/>
                  </a:lnTo>
                  <a:cubicBezTo>
                    <a:pt x="1" y="22215"/>
                    <a:pt x="0" y="22215"/>
                    <a:pt x="0" y="22215"/>
                  </a:cubicBezTo>
                  <a:close/>
                  <a:moveTo>
                    <a:pt x="4328" y="0"/>
                  </a:moveTo>
                  <a:cubicBezTo>
                    <a:pt x="3989" y="0"/>
                    <a:pt x="3665" y="20"/>
                    <a:pt x="3376" y="67"/>
                  </a:cubicBezTo>
                  <a:cubicBezTo>
                    <a:pt x="1640" y="357"/>
                    <a:pt x="965" y="5403"/>
                    <a:pt x="2058" y="8264"/>
                  </a:cubicBezTo>
                  <a:cubicBezTo>
                    <a:pt x="2508" y="9454"/>
                    <a:pt x="3311" y="10193"/>
                    <a:pt x="4083" y="10643"/>
                  </a:cubicBezTo>
                  <a:cubicBezTo>
                    <a:pt x="3922" y="10482"/>
                    <a:pt x="2861" y="9486"/>
                    <a:pt x="3890" y="8714"/>
                  </a:cubicBezTo>
                  <a:cubicBezTo>
                    <a:pt x="4983" y="7879"/>
                    <a:pt x="5947" y="7750"/>
                    <a:pt x="5947" y="7750"/>
                  </a:cubicBezTo>
                  <a:lnTo>
                    <a:pt x="5947" y="7750"/>
                  </a:lnTo>
                  <a:cubicBezTo>
                    <a:pt x="5947" y="7750"/>
                    <a:pt x="5079" y="10546"/>
                    <a:pt x="5465" y="11029"/>
                  </a:cubicBezTo>
                  <a:cubicBezTo>
                    <a:pt x="6931" y="13005"/>
                    <a:pt x="371" y="22217"/>
                    <a:pt x="8" y="22217"/>
                  </a:cubicBezTo>
                  <a:cubicBezTo>
                    <a:pt x="6" y="22217"/>
                    <a:pt x="3" y="22216"/>
                    <a:pt x="1" y="22215"/>
                  </a:cubicBezTo>
                  <a:lnTo>
                    <a:pt x="1" y="22215"/>
                  </a:lnTo>
                  <a:cubicBezTo>
                    <a:pt x="49" y="22242"/>
                    <a:pt x="1960" y="23323"/>
                    <a:pt x="4404" y="24497"/>
                  </a:cubicBezTo>
                  <a:cubicBezTo>
                    <a:pt x="5359" y="24958"/>
                    <a:pt x="6344" y="25163"/>
                    <a:pt x="7330" y="25163"/>
                  </a:cubicBezTo>
                  <a:cubicBezTo>
                    <a:pt x="11919" y="25163"/>
                    <a:pt x="16527" y="20716"/>
                    <a:pt x="18194" y="16879"/>
                  </a:cubicBezTo>
                  <a:cubicBezTo>
                    <a:pt x="19769" y="13182"/>
                    <a:pt x="21312" y="6496"/>
                    <a:pt x="18098" y="3153"/>
                  </a:cubicBezTo>
                  <a:cubicBezTo>
                    <a:pt x="15773" y="787"/>
                    <a:pt x="12697" y="291"/>
                    <a:pt x="10574" y="291"/>
                  </a:cubicBezTo>
                  <a:cubicBezTo>
                    <a:pt x="9379" y="291"/>
                    <a:pt x="8486" y="448"/>
                    <a:pt x="8197" y="517"/>
                  </a:cubicBezTo>
                  <a:cubicBezTo>
                    <a:pt x="8197" y="517"/>
                    <a:pt x="6061" y="0"/>
                    <a:pt x="43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6" name="Google Shape;2136;p52"/>
            <p:cNvSpPr/>
            <p:nvPr/>
          </p:nvSpPr>
          <p:spPr>
            <a:xfrm>
              <a:off x="5449350" y="2423125"/>
              <a:ext cx="513525" cy="642125"/>
            </a:xfrm>
            <a:custGeom>
              <a:avLst/>
              <a:gdLst/>
              <a:ahLst/>
              <a:cxnLst/>
              <a:rect l="l" t="t" r="r" b="b"/>
              <a:pathLst>
                <a:path w="20541" h="25685" extrusionOk="0">
                  <a:moveTo>
                    <a:pt x="4629" y="547"/>
                  </a:moveTo>
                  <a:cubicBezTo>
                    <a:pt x="5465" y="547"/>
                    <a:pt x="6429" y="644"/>
                    <a:pt x="7168" y="772"/>
                  </a:cubicBezTo>
                  <a:cubicBezTo>
                    <a:pt x="7522" y="837"/>
                    <a:pt x="7843" y="901"/>
                    <a:pt x="8068" y="965"/>
                  </a:cubicBezTo>
                  <a:cubicBezTo>
                    <a:pt x="8293" y="997"/>
                    <a:pt x="8422" y="1030"/>
                    <a:pt x="8422" y="1030"/>
                  </a:cubicBezTo>
                  <a:lnTo>
                    <a:pt x="8550" y="1030"/>
                  </a:lnTo>
                  <a:cubicBezTo>
                    <a:pt x="8808" y="965"/>
                    <a:pt x="9708" y="805"/>
                    <a:pt x="10865" y="805"/>
                  </a:cubicBezTo>
                  <a:cubicBezTo>
                    <a:pt x="12954" y="805"/>
                    <a:pt x="15944" y="1319"/>
                    <a:pt x="18194" y="3601"/>
                  </a:cubicBezTo>
                  <a:cubicBezTo>
                    <a:pt x="19512" y="4951"/>
                    <a:pt x="19994" y="6944"/>
                    <a:pt x="19994" y="9066"/>
                  </a:cubicBezTo>
                  <a:cubicBezTo>
                    <a:pt x="19994" y="11894"/>
                    <a:pt x="19126" y="14948"/>
                    <a:pt x="18226" y="17005"/>
                  </a:cubicBezTo>
                  <a:cubicBezTo>
                    <a:pt x="17422" y="18902"/>
                    <a:pt x="15879" y="20927"/>
                    <a:pt x="13983" y="22502"/>
                  </a:cubicBezTo>
                  <a:cubicBezTo>
                    <a:pt x="12054" y="24077"/>
                    <a:pt x="9804" y="25138"/>
                    <a:pt x="7618" y="25138"/>
                  </a:cubicBezTo>
                  <a:cubicBezTo>
                    <a:pt x="6654" y="25138"/>
                    <a:pt x="5722" y="24945"/>
                    <a:pt x="4790" y="24495"/>
                  </a:cubicBezTo>
                  <a:cubicBezTo>
                    <a:pt x="3568" y="23916"/>
                    <a:pt x="2475" y="23338"/>
                    <a:pt x="1672" y="22920"/>
                  </a:cubicBezTo>
                  <a:cubicBezTo>
                    <a:pt x="1286" y="22727"/>
                    <a:pt x="964" y="22534"/>
                    <a:pt x="739" y="22438"/>
                  </a:cubicBezTo>
                  <a:cubicBezTo>
                    <a:pt x="736" y="22435"/>
                    <a:pt x="732" y="22433"/>
                    <a:pt x="728" y="22430"/>
                  </a:cubicBezTo>
                  <a:lnTo>
                    <a:pt x="728" y="22430"/>
                  </a:lnTo>
                  <a:cubicBezTo>
                    <a:pt x="811" y="22336"/>
                    <a:pt x="911" y="22219"/>
                    <a:pt x="1029" y="22084"/>
                  </a:cubicBezTo>
                  <a:cubicBezTo>
                    <a:pt x="1736" y="21184"/>
                    <a:pt x="3022" y="19320"/>
                    <a:pt x="4147" y="17391"/>
                  </a:cubicBezTo>
                  <a:cubicBezTo>
                    <a:pt x="4725" y="16395"/>
                    <a:pt x="5240" y="15430"/>
                    <a:pt x="5593" y="14498"/>
                  </a:cubicBezTo>
                  <a:cubicBezTo>
                    <a:pt x="5979" y="13598"/>
                    <a:pt x="6236" y="12762"/>
                    <a:pt x="6236" y="12087"/>
                  </a:cubicBezTo>
                  <a:cubicBezTo>
                    <a:pt x="6236" y="11734"/>
                    <a:pt x="6172" y="11380"/>
                    <a:pt x="5979" y="11123"/>
                  </a:cubicBezTo>
                  <a:lnTo>
                    <a:pt x="5947" y="11123"/>
                  </a:lnTo>
                  <a:cubicBezTo>
                    <a:pt x="5947" y="11123"/>
                    <a:pt x="5915" y="10994"/>
                    <a:pt x="5915" y="10834"/>
                  </a:cubicBezTo>
                  <a:cubicBezTo>
                    <a:pt x="5915" y="10416"/>
                    <a:pt x="6075" y="9709"/>
                    <a:pt x="6204" y="9130"/>
                  </a:cubicBezTo>
                  <a:cubicBezTo>
                    <a:pt x="6268" y="8841"/>
                    <a:pt x="6332" y="8583"/>
                    <a:pt x="6397" y="8391"/>
                  </a:cubicBezTo>
                  <a:cubicBezTo>
                    <a:pt x="6461" y="8198"/>
                    <a:pt x="6493" y="8069"/>
                    <a:pt x="6493" y="8069"/>
                  </a:cubicBezTo>
                  <a:cubicBezTo>
                    <a:pt x="6525" y="8005"/>
                    <a:pt x="6493" y="7908"/>
                    <a:pt x="6429" y="7812"/>
                  </a:cubicBezTo>
                  <a:cubicBezTo>
                    <a:pt x="6382" y="7765"/>
                    <a:pt x="6335" y="7735"/>
                    <a:pt x="6275" y="7735"/>
                  </a:cubicBezTo>
                  <a:cubicBezTo>
                    <a:pt x="6253" y="7735"/>
                    <a:pt x="6230" y="7739"/>
                    <a:pt x="6204" y="7748"/>
                  </a:cubicBezTo>
                  <a:cubicBezTo>
                    <a:pt x="6172" y="7748"/>
                    <a:pt x="5143" y="7876"/>
                    <a:pt x="3986" y="8776"/>
                  </a:cubicBezTo>
                  <a:lnTo>
                    <a:pt x="3986" y="8744"/>
                  </a:lnTo>
                  <a:cubicBezTo>
                    <a:pt x="3632" y="9034"/>
                    <a:pt x="3472" y="9419"/>
                    <a:pt x="3472" y="9741"/>
                  </a:cubicBezTo>
                  <a:cubicBezTo>
                    <a:pt x="3472" y="9777"/>
                    <a:pt x="3473" y="9813"/>
                    <a:pt x="3477" y="9849"/>
                  </a:cubicBezTo>
                  <a:lnTo>
                    <a:pt x="3477" y="9849"/>
                  </a:lnTo>
                  <a:cubicBezTo>
                    <a:pt x="3120" y="9475"/>
                    <a:pt x="2807" y="9010"/>
                    <a:pt x="2572" y="8423"/>
                  </a:cubicBezTo>
                  <a:cubicBezTo>
                    <a:pt x="2250" y="7523"/>
                    <a:pt x="2089" y="6366"/>
                    <a:pt x="2089" y="5240"/>
                  </a:cubicBezTo>
                  <a:cubicBezTo>
                    <a:pt x="2089" y="4083"/>
                    <a:pt x="2250" y="2926"/>
                    <a:pt x="2539" y="2058"/>
                  </a:cubicBezTo>
                  <a:cubicBezTo>
                    <a:pt x="2700" y="1640"/>
                    <a:pt x="2893" y="1255"/>
                    <a:pt x="3086" y="1030"/>
                  </a:cubicBezTo>
                  <a:cubicBezTo>
                    <a:pt x="3311" y="772"/>
                    <a:pt x="3504" y="644"/>
                    <a:pt x="3729" y="612"/>
                  </a:cubicBezTo>
                  <a:cubicBezTo>
                    <a:pt x="3986" y="547"/>
                    <a:pt x="4307" y="547"/>
                    <a:pt x="4629" y="547"/>
                  </a:cubicBezTo>
                  <a:close/>
                  <a:moveTo>
                    <a:pt x="4629" y="1"/>
                  </a:moveTo>
                  <a:cubicBezTo>
                    <a:pt x="4275" y="1"/>
                    <a:pt x="3954" y="1"/>
                    <a:pt x="3632" y="65"/>
                  </a:cubicBezTo>
                  <a:cubicBezTo>
                    <a:pt x="3247" y="129"/>
                    <a:pt x="2925" y="354"/>
                    <a:pt x="2668" y="676"/>
                  </a:cubicBezTo>
                  <a:cubicBezTo>
                    <a:pt x="2282" y="1158"/>
                    <a:pt x="2025" y="1833"/>
                    <a:pt x="1832" y="2637"/>
                  </a:cubicBezTo>
                  <a:cubicBezTo>
                    <a:pt x="1639" y="3408"/>
                    <a:pt x="1543" y="4340"/>
                    <a:pt x="1543" y="5240"/>
                  </a:cubicBezTo>
                  <a:cubicBezTo>
                    <a:pt x="1543" y="6430"/>
                    <a:pt x="1704" y="7619"/>
                    <a:pt x="2089" y="8616"/>
                  </a:cubicBezTo>
                  <a:cubicBezTo>
                    <a:pt x="2539" y="9869"/>
                    <a:pt x="3407" y="10641"/>
                    <a:pt x="4243" y="11123"/>
                  </a:cubicBezTo>
                  <a:cubicBezTo>
                    <a:pt x="4289" y="11146"/>
                    <a:pt x="4338" y="11156"/>
                    <a:pt x="4386" y="11156"/>
                  </a:cubicBezTo>
                  <a:cubicBezTo>
                    <a:pt x="4473" y="11156"/>
                    <a:pt x="4555" y="11121"/>
                    <a:pt x="4597" y="11059"/>
                  </a:cubicBezTo>
                  <a:cubicBezTo>
                    <a:pt x="4693" y="10930"/>
                    <a:pt x="4661" y="10769"/>
                    <a:pt x="4565" y="10705"/>
                  </a:cubicBezTo>
                  <a:cubicBezTo>
                    <a:pt x="4500" y="10641"/>
                    <a:pt x="4372" y="10512"/>
                    <a:pt x="4243" y="10319"/>
                  </a:cubicBezTo>
                  <a:cubicBezTo>
                    <a:pt x="4115" y="10159"/>
                    <a:pt x="3986" y="9934"/>
                    <a:pt x="3986" y="9741"/>
                  </a:cubicBezTo>
                  <a:cubicBezTo>
                    <a:pt x="4018" y="9580"/>
                    <a:pt x="4050" y="9387"/>
                    <a:pt x="4340" y="9194"/>
                  </a:cubicBezTo>
                  <a:cubicBezTo>
                    <a:pt x="4854" y="8776"/>
                    <a:pt x="5336" y="8551"/>
                    <a:pt x="5690" y="8423"/>
                  </a:cubicBezTo>
                  <a:cubicBezTo>
                    <a:pt x="5745" y="8404"/>
                    <a:pt x="5795" y="8389"/>
                    <a:pt x="5841" y="8375"/>
                  </a:cubicBezTo>
                  <a:lnTo>
                    <a:pt x="5841" y="8375"/>
                  </a:lnTo>
                  <a:cubicBezTo>
                    <a:pt x="5793" y="8551"/>
                    <a:pt x="5739" y="8767"/>
                    <a:pt x="5690" y="9001"/>
                  </a:cubicBezTo>
                  <a:cubicBezTo>
                    <a:pt x="5529" y="9612"/>
                    <a:pt x="5400" y="10319"/>
                    <a:pt x="5400" y="10834"/>
                  </a:cubicBezTo>
                  <a:cubicBezTo>
                    <a:pt x="5400" y="11059"/>
                    <a:pt x="5400" y="11251"/>
                    <a:pt x="5529" y="11444"/>
                  </a:cubicBezTo>
                  <a:cubicBezTo>
                    <a:pt x="5625" y="11573"/>
                    <a:pt x="5690" y="11798"/>
                    <a:pt x="5690" y="12087"/>
                  </a:cubicBezTo>
                  <a:cubicBezTo>
                    <a:pt x="5690" y="12730"/>
                    <a:pt x="5368" y="13727"/>
                    <a:pt x="4886" y="14820"/>
                  </a:cubicBezTo>
                  <a:cubicBezTo>
                    <a:pt x="4115" y="16491"/>
                    <a:pt x="2989" y="18355"/>
                    <a:pt x="1993" y="19802"/>
                  </a:cubicBezTo>
                  <a:cubicBezTo>
                    <a:pt x="1511" y="20541"/>
                    <a:pt x="1061" y="21152"/>
                    <a:pt x="707" y="21602"/>
                  </a:cubicBezTo>
                  <a:cubicBezTo>
                    <a:pt x="546" y="21827"/>
                    <a:pt x="386" y="21988"/>
                    <a:pt x="289" y="22116"/>
                  </a:cubicBezTo>
                  <a:cubicBezTo>
                    <a:pt x="257" y="22148"/>
                    <a:pt x="193" y="22213"/>
                    <a:pt x="193" y="22213"/>
                  </a:cubicBezTo>
                  <a:lnTo>
                    <a:pt x="182" y="22223"/>
                  </a:lnTo>
                  <a:lnTo>
                    <a:pt x="182" y="22223"/>
                  </a:lnTo>
                  <a:cubicBezTo>
                    <a:pt x="120" y="22247"/>
                    <a:pt x="67" y="22289"/>
                    <a:pt x="32" y="22341"/>
                  </a:cubicBezTo>
                  <a:cubicBezTo>
                    <a:pt x="0" y="22438"/>
                    <a:pt x="0" y="22566"/>
                    <a:pt x="96" y="22663"/>
                  </a:cubicBezTo>
                  <a:cubicBezTo>
                    <a:pt x="114" y="22697"/>
                    <a:pt x="140" y="22713"/>
                    <a:pt x="161" y="22721"/>
                  </a:cubicBezTo>
                  <a:lnTo>
                    <a:pt x="161" y="22721"/>
                  </a:lnTo>
                  <a:lnTo>
                    <a:pt x="161" y="22727"/>
                  </a:lnTo>
                  <a:lnTo>
                    <a:pt x="212" y="22727"/>
                  </a:lnTo>
                  <a:cubicBezTo>
                    <a:pt x="534" y="22919"/>
                    <a:pt x="2335" y="23921"/>
                    <a:pt x="4565" y="24977"/>
                  </a:cubicBezTo>
                  <a:cubicBezTo>
                    <a:pt x="5561" y="25459"/>
                    <a:pt x="6590" y="25684"/>
                    <a:pt x="7618" y="25684"/>
                  </a:cubicBezTo>
                  <a:cubicBezTo>
                    <a:pt x="9997" y="25684"/>
                    <a:pt x="12343" y="24527"/>
                    <a:pt x="14304" y="22920"/>
                  </a:cubicBezTo>
                  <a:cubicBezTo>
                    <a:pt x="16265" y="21281"/>
                    <a:pt x="17872" y="19191"/>
                    <a:pt x="18708" y="17230"/>
                  </a:cubicBezTo>
                  <a:cubicBezTo>
                    <a:pt x="19640" y="15077"/>
                    <a:pt x="20540" y="11991"/>
                    <a:pt x="20540" y="9066"/>
                  </a:cubicBezTo>
                  <a:cubicBezTo>
                    <a:pt x="20540" y="6848"/>
                    <a:pt x="20026" y="4726"/>
                    <a:pt x="18579" y="3247"/>
                  </a:cubicBezTo>
                  <a:cubicBezTo>
                    <a:pt x="16169" y="772"/>
                    <a:pt x="13019" y="290"/>
                    <a:pt x="10865" y="290"/>
                  </a:cubicBezTo>
                  <a:cubicBezTo>
                    <a:pt x="9723" y="290"/>
                    <a:pt x="8862" y="431"/>
                    <a:pt x="8492" y="501"/>
                  </a:cubicBezTo>
                  <a:lnTo>
                    <a:pt x="8492" y="501"/>
                  </a:lnTo>
                  <a:cubicBezTo>
                    <a:pt x="8139" y="420"/>
                    <a:pt x="6253" y="1"/>
                    <a:pt x="46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7" name="Google Shape;2137;p52"/>
            <p:cNvSpPr/>
            <p:nvPr/>
          </p:nvSpPr>
          <p:spPr>
            <a:xfrm>
              <a:off x="4468125" y="2857075"/>
              <a:ext cx="348000" cy="631675"/>
            </a:xfrm>
            <a:custGeom>
              <a:avLst/>
              <a:gdLst/>
              <a:ahLst/>
              <a:cxnLst/>
              <a:rect l="l" t="t" r="r" b="b"/>
              <a:pathLst>
                <a:path w="13920" h="25267" extrusionOk="0">
                  <a:moveTo>
                    <a:pt x="4951" y="1"/>
                  </a:moveTo>
                  <a:lnTo>
                    <a:pt x="1" y="20670"/>
                  </a:lnTo>
                  <a:lnTo>
                    <a:pt x="10126" y="25267"/>
                  </a:lnTo>
                  <a:lnTo>
                    <a:pt x="13919" y="5851"/>
                  </a:lnTo>
                  <a:lnTo>
                    <a:pt x="49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8" name="Google Shape;2138;p52"/>
            <p:cNvSpPr/>
            <p:nvPr/>
          </p:nvSpPr>
          <p:spPr>
            <a:xfrm>
              <a:off x="4460900" y="2850325"/>
              <a:ext cx="362450" cy="645450"/>
            </a:xfrm>
            <a:custGeom>
              <a:avLst/>
              <a:gdLst/>
              <a:ahLst/>
              <a:cxnLst/>
              <a:rect l="l" t="t" r="r" b="b"/>
              <a:pathLst>
                <a:path w="14498" h="25818" extrusionOk="0">
                  <a:moveTo>
                    <a:pt x="5408" y="710"/>
                  </a:moveTo>
                  <a:lnTo>
                    <a:pt x="13919" y="6250"/>
                  </a:lnTo>
                  <a:lnTo>
                    <a:pt x="10222" y="25151"/>
                  </a:lnTo>
                  <a:lnTo>
                    <a:pt x="611" y="20779"/>
                  </a:lnTo>
                  <a:lnTo>
                    <a:pt x="5408" y="710"/>
                  </a:lnTo>
                  <a:close/>
                  <a:moveTo>
                    <a:pt x="5208" y="0"/>
                  </a:moveTo>
                  <a:cubicBezTo>
                    <a:pt x="5184" y="0"/>
                    <a:pt x="5162" y="4"/>
                    <a:pt x="5144" y="14"/>
                  </a:cubicBezTo>
                  <a:cubicBezTo>
                    <a:pt x="5047" y="46"/>
                    <a:pt x="5015" y="142"/>
                    <a:pt x="4983" y="207"/>
                  </a:cubicBezTo>
                  <a:lnTo>
                    <a:pt x="33" y="20876"/>
                  </a:lnTo>
                  <a:cubicBezTo>
                    <a:pt x="0" y="21004"/>
                    <a:pt x="65" y="21133"/>
                    <a:pt x="193" y="21165"/>
                  </a:cubicBezTo>
                  <a:lnTo>
                    <a:pt x="10287" y="25794"/>
                  </a:lnTo>
                  <a:cubicBezTo>
                    <a:pt x="10335" y="25810"/>
                    <a:pt x="10375" y="25818"/>
                    <a:pt x="10415" y="25818"/>
                  </a:cubicBezTo>
                  <a:cubicBezTo>
                    <a:pt x="10455" y="25818"/>
                    <a:pt x="10496" y="25810"/>
                    <a:pt x="10544" y="25794"/>
                  </a:cubicBezTo>
                  <a:cubicBezTo>
                    <a:pt x="10608" y="25729"/>
                    <a:pt x="10640" y="25665"/>
                    <a:pt x="10672" y="25601"/>
                  </a:cubicBezTo>
                  <a:lnTo>
                    <a:pt x="14498" y="6153"/>
                  </a:lnTo>
                  <a:cubicBezTo>
                    <a:pt x="14498" y="6057"/>
                    <a:pt x="14465" y="5961"/>
                    <a:pt x="14369" y="5896"/>
                  </a:cubicBezTo>
                  <a:lnTo>
                    <a:pt x="5401" y="46"/>
                  </a:lnTo>
                  <a:cubicBezTo>
                    <a:pt x="5333" y="23"/>
                    <a:pt x="5264" y="0"/>
                    <a:pt x="5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9" name="Google Shape;2139;p52"/>
            <p:cNvSpPr/>
            <p:nvPr/>
          </p:nvSpPr>
          <p:spPr>
            <a:xfrm>
              <a:off x="4497875" y="2910925"/>
              <a:ext cx="289325" cy="524775"/>
            </a:xfrm>
            <a:custGeom>
              <a:avLst/>
              <a:gdLst/>
              <a:ahLst/>
              <a:cxnLst/>
              <a:rect l="l" t="t" r="r" b="b"/>
              <a:pathLst>
                <a:path w="11573" h="20991" extrusionOk="0">
                  <a:moveTo>
                    <a:pt x="4115" y="1"/>
                  </a:moveTo>
                  <a:lnTo>
                    <a:pt x="0" y="17166"/>
                  </a:lnTo>
                  <a:lnTo>
                    <a:pt x="8390" y="20991"/>
                  </a:lnTo>
                  <a:lnTo>
                    <a:pt x="11572" y="4854"/>
                  </a:lnTo>
                  <a:lnTo>
                    <a:pt x="41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0" name="Google Shape;2140;p52"/>
            <p:cNvSpPr/>
            <p:nvPr/>
          </p:nvSpPr>
          <p:spPr>
            <a:xfrm>
              <a:off x="4490625" y="2903975"/>
              <a:ext cx="303800" cy="537975"/>
            </a:xfrm>
            <a:custGeom>
              <a:avLst/>
              <a:gdLst/>
              <a:ahLst/>
              <a:cxnLst/>
              <a:rect l="l" t="t" r="r" b="b"/>
              <a:pathLst>
                <a:path w="12152" h="21519" extrusionOk="0">
                  <a:moveTo>
                    <a:pt x="4566" y="711"/>
                  </a:moveTo>
                  <a:lnTo>
                    <a:pt x="11573" y="5229"/>
                  </a:lnTo>
                  <a:lnTo>
                    <a:pt x="8487" y="20883"/>
                  </a:lnTo>
                  <a:lnTo>
                    <a:pt x="612" y="17283"/>
                  </a:lnTo>
                  <a:lnTo>
                    <a:pt x="4566" y="711"/>
                  </a:lnTo>
                  <a:close/>
                  <a:moveTo>
                    <a:pt x="4400" y="0"/>
                  </a:moveTo>
                  <a:cubicBezTo>
                    <a:pt x="4367" y="0"/>
                    <a:pt x="4335" y="8"/>
                    <a:pt x="4308" y="21"/>
                  </a:cubicBezTo>
                  <a:cubicBezTo>
                    <a:pt x="4212" y="54"/>
                    <a:pt x="4147" y="118"/>
                    <a:pt x="4147" y="214"/>
                  </a:cubicBezTo>
                  <a:lnTo>
                    <a:pt x="33" y="17379"/>
                  </a:lnTo>
                  <a:cubicBezTo>
                    <a:pt x="1" y="17508"/>
                    <a:pt x="65" y="17637"/>
                    <a:pt x="162" y="17669"/>
                  </a:cubicBezTo>
                  <a:lnTo>
                    <a:pt x="8583" y="21494"/>
                  </a:lnTo>
                  <a:cubicBezTo>
                    <a:pt x="8615" y="21510"/>
                    <a:pt x="8656" y="21518"/>
                    <a:pt x="8696" y="21518"/>
                  </a:cubicBezTo>
                  <a:cubicBezTo>
                    <a:pt x="8736" y="21518"/>
                    <a:pt x="8776" y="21510"/>
                    <a:pt x="8808" y="21494"/>
                  </a:cubicBezTo>
                  <a:cubicBezTo>
                    <a:pt x="8873" y="21462"/>
                    <a:pt x="8937" y="21398"/>
                    <a:pt x="8937" y="21301"/>
                  </a:cubicBezTo>
                  <a:lnTo>
                    <a:pt x="12119" y="5165"/>
                  </a:lnTo>
                  <a:cubicBezTo>
                    <a:pt x="12151" y="5068"/>
                    <a:pt x="12087" y="4940"/>
                    <a:pt x="11991" y="4907"/>
                  </a:cubicBezTo>
                  <a:lnTo>
                    <a:pt x="4533" y="54"/>
                  </a:lnTo>
                  <a:cubicBezTo>
                    <a:pt x="4495" y="16"/>
                    <a:pt x="4447" y="0"/>
                    <a:pt x="4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1" name="Google Shape;2141;p52"/>
            <p:cNvSpPr/>
            <p:nvPr/>
          </p:nvSpPr>
          <p:spPr>
            <a:xfrm>
              <a:off x="4721275" y="3003350"/>
              <a:ext cx="440400" cy="513525"/>
            </a:xfrm>
            <a:custGeom>
              <a:avLst/>
              <a:gdLst/>
              <a:ahLst/>
              <a:cxnLst/>
              <a:rect l="l" t="t" r="r" b="b"/>
              <a:pathLst>
                <a:path w="17616" h="20541" extrusionOk="0">
                  <a:moveTo>
                    <a:pt x="3793" y="0"/>
                  </a:moveTo>
                  <a:lnTo>
                    <a:pt x="0" y="19416"/>
                  </a:lnTo>
                  <a:lnTo>
                    <a:pt x="14915" y="20541"/>
                  </a:lnTo>
                  <a:lnTo>
                    <a:pt x="17615" y="675"/>
                  </a:lnTo>
                  <a:lnTo>
                    <a:pt x="379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2" name="Google Shape;2142;p52"/>
            <p:cNvSpPr/>
            <p:nvPr/>
          </p:nvSpPr>
          <p:spPr>
            <a:xfrm>
              <a:off x="4714025" y="2996100"/>
              <a:ext cx="454875" cy="527350"/>
            </a:xfrm>
            <a:custGeom>
              <a:avLst/>
              <a:gdLst/>
              <a:ahLst/>
              <a:cxnLst/>
              <a:rect l="l" t="t" r="r" b="b"/>
              <a:pathLst>
                <a:path w="18195" h="21094" extrusionOk="0">
                  <a:moveTo>
                    <a:pt x="4326" y="559"/>
                  </a:moveTo>
                  <a:lnTo>
                    <a:pt x="17616" y="1222"/>
                  </a:lnTo>
                  <a:lnTo>
                    <a:pt x="14980" y="20541"/>
                  </a:lnTo>
                  <a:lnTo>
                    <a:pt x="612" y="19481"/>
                  </a:lnTo>
                  <a:lnTo>
                    <a:pt x="4326" y="559"/>
                  </a:lnTo>
                  <a:close/>
                  <a:moveTo>
                    <a:pt x="4115" y="1"/>
                  </a:moveTo>
                  <a:cubicBezTo>
                    <a:pt x="3987" y="1"/>
                    <a:pt x="3858" y="97"/>
                    <a:pt x="3826" y="226"/>
                  </a:cubicBezTo>
                  <a:lnTo>
                    <a:pt x="33" y="19673"/>
                  </a:lnTo>
                  <a:cubicBezTo>
                    <a:pt x="1" y="19738"/>
                    <a:pt x="33" y="19802"/>
                    <a:pt x="65" y="19866"/>
                  </a:cubicBezTo>
                  <a:cubicBezTo>
                    <a:pt x="130" y="19931"/>
                    <a:pt x="194" y="19963"/>
                    <a:pt x="258" y="19963"/>
                  </a:cubicBezTo>
                  <a:lnTo>
                    <a:pt x="15205" y="21088"/>
                  </a:lnTo>
                  <a:cubicBezTo>
                    <a:pt x="15222" y="21092"/>
                    <a:pt x="15238" y="21094"/>
                    <a:pt x="15255" y="21094"/>
                  </a:cubicBezTo>
                  <a:cubicBezTo>
                    <a:pt x="15365" y="21094"/>
                    <a:pt x="15467" y="21003"/>
                    <a:pt x="15495" y="20863"/>
                  </a:cubicBezTo>
                  <a:lnTo>
                    <a:pt x="18163" y="997"/>
                  </a:lnTo>
                  <a:cubicBezTo>
                    <a:pt x="18195" y="933"/>
                    <a:pt x="18163" y="837"/>
                    <a:pt x="18130" y="772"/>
                  </a:cubicBezTo>
                  <a:cubicBezTo>
                    <a:pt x="18066" y="740"/>
                    <a:pt x="18002" y="708"/>
                    <a:pt x="17937" y="676"/>
                  </a:cubicBezTo>
                  <a:lnTo>
                    <a:pt x="41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3" name="Google Shape;2143;p52"/>
            <p:cNvSpPr/>
            <p:nvPr/>
          </p:nvSpPr>
          <p:spPr>
            <a:xfrm>
              <a:off x="4918150" y="3207450"/>
              <a:ext cx="27350" cy="17725"/>
            </a:xfrm>
            <a:custGeom>
              <a:avLst/>
              <a:gdLst/>
              <a:ahLst/>
              <a:cxnLst/>
              <a:rect l="l" t="t" r="r" b="b"/>
              <a:pathLst>
                <a:path w="1094" h="709" extrusionOk="0">
                  <a:moveTo>
                    <a:pt x="129" y="1"/>
                  </a:moveTo>
                  <a:lnTo>
                    <a:pt x="1" y="644"/>
                  </a:lnTo>
                  <a:lnTo>
                    <a:pt x="997" y="708"/>
                  </a:lnTo>
                  <a:lnTo>
                    <a:pt x="1094" y="65"/>
                  </a:lnTo>
                  <a:lnTo>
                    <a:pt x="1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4" name="Google Shape;2144;p52"/>
            <p:cNvSpPr/>
            <p:nvPr/>
          </p:nvSpPr>
          <p:spPr>
            <a:xfrm>
              <a:off x="4941450" y="3310325"/>
              <a:ext cx="38600" cy="26550"/>
            </a:xfrm>
            <a:custGeom>
              <a:avLst/>
              <a:gdLst/>
              <a:ahLst/>
              <a:cxnLst/>
              <a:rect l="l" t="t" r="r" b="b"/>
              <a:pathLst>
                <a:path w="1544" h="1062" extrusionOk="0">
                  <a:moveTo>
                    <a:pt x="162" y="0"/>
                  </a:moveTo>
                  <a:lnTo>
                    <a:pt x="1" y="965"/>
                  </a:lnTo>
                  <a:lnTo>
                    <a:pt x="1383" y="1061"/>
                  </a:lnTo>
                  <a:lnTo>
                    <a:pt x="1544" y="65"/>
                  </a:lnTo>
                  <a:lnTo>
                    <a:pt x="16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5" name="Google Shape;2145;p52"/>
            <p:cNvSpPr/>
            <p:nvPr/>
          </p:nvSpPr>
          <p:spPr>
            <a:xfrm>
              <a:off x="4882800" y="3134325"/>
              <a:ext cx="34575" cy="19325"/>
            </a:xfrm>
            <a:custGeom>
              <a:avLst/>
              <a:gdLst/>
              <a:ahLst/>
              <a:cxnLst/>
              <a:rect l="l" t="t" r="r" b="b"/>
              <a:pathLst>
                <a:path w="1383" h="773" extrusionOk="0">
                  <a:moveTo>
                    <a:pt x="129" y="1"/>
                  </a:moveTo>
                  <a:lnTo>
                    <a:pt x="0" y="708"/>
                  </a:lnTo>
                  <a:lnTo>
                    <a:pt x="1286" y="772"/>
                  </a:lnTo>
                  <a:lnTo>
                    <a:pt x="1382" y="97"/>
                  </a:lnTo>
                  <a:lnTo>
                    <a:pt x="1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6" name="Google Shape;2146;p52"/>
            <p:cNvSpPr/>
            <p:nvPr/>
          </p:nvSpPr>
          <p:spPr>
            <a:xfrm>
              <a:off x="4930200" y="3137550"/>
              <a:ext cx="26550" cy="17700"/>
            </a:xfrm>
            <a:custGeom>
              <a:avLst/>
              <a:gdLst/>
              <a:ahLst/>
              <a:cxnLst/>
              <a:rect l="l" t="t" r="r" b="b"/>
              <a:pathLst>
                <a:path w="1062" h="708" extrusionOk="0">
                  <a:moveTo>
                    <a:pt x="129" y="0"/>
                  </a:moveTo>
                  <a:lnTo>
                    <a:pt x="1" y="675"/>
                  </a:lnTo>
                  <a:lnTo>
                    <a:pt x="965" y="708"/>
                  </a:lnTo>
                  <a:lnTo>
                    <a:pt x="1062" y="65"/>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7" name="Google Shape;2147;p52"/>
            <p:cNvSpPr/>
            <p:nvPr/>
          </p:nvSpPr>
          <p:spPr>
            <a:xfrm>
              <a:off x="4911725" y="3238800"/>
              <a:ext cx="28950" cy="24950"/>
            </a:xfrm>
            <a:custGeom>
              <a:avLst/>
              <a:gdLst/>
              <a:ahLst/>
              <a:cxnLst/>
              <a:rect l="l" t="t" r="r" b="b"/>
              <a:pathLst>
                <a:path w="1158" h="998" extrusionOk="0">
                  <a:moveTo>
                    <a:pt x="161" y="1"/>
                  </a:moveTo>
                  <a:lnTo>
                    <a:pt x="0" y="901"/>
                  </a:lnTo>
                  <a:lnTo>
                    <a:pt x="1029" y="997"/>
                  </a:lnTo>
                  <a:lnTo>
                    <a:pt x="1158" y="65"/>
                  </a:lnTo>
                  <a:lnTo>
                    <a:pt x="1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8" name="Google Shape;2148;p52"/>
            <p:cNvSpPr/>
            <p:nvPr/>
          </p:nvSpPr>
          <p:spPr>
            <a:xfrm>
              <a:off x="4963150" y="3171300"/>
              <a:ext cx="40200" cy="25750"/>
            </a:xfrm>
            <a:custGeom>
              <a:avLst/>
              <a:gdLst/>
              <a:ahLst/>
              <a:cxnLst/>
              <a:rect l="l" t="t" r="r" b="b"/>
              <a:pathLst>
                <a:path w="1608" h="1030" extrusionOk="0">
                  <a:moveTo>
                    <a:pt x="161" y="0"/>
                  </a:moveTo>
                  <a:lnTo>
                    <a:pt x="1" y="933"/>
                  </a:lnTo>
                  <a:lnTo>
                    <a:pt x="1447" y="1029"/>
                  </a:lnTo>
                  <a:lnTo>
                    <a:pt x="1608" y="65"/>
                  </a:lnTo>
                  <a:lnTo>
                    <a:pt x="1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9" name="Google Shape;2149;p52"/>
            <p:cNvSpPr/>
            <p:nvPr/>
          </p:nvSpPr>
          <p:spPr>
            <a:xfrm>
              <a:off x="4895650" y="3055575"/>
              <a:ext cx="35375" cy="28950"/>
            </a:xfrm>
            <a:custGeom>
              <a:avLst/>
              <a:gdLst/>
              <a:ahLst/>
              <a:cxnLst/>
              <a:rect l="l" t="t" r="r" b="b"/>
              <a:pathLst>
                <a:path w="1415" h="1158" extrusionOk="0">
                  <a:moveTo>
                    <a:pt x="193" y="1"/>
                  </a:moveTo>
                  <a:lnTo>
                    <a:pt x="1" y="1094"/>
                  </a:lnTo>
                  <a:lnTo>
                    <a:pt x="1254" y="1158"/>
                  </a:lnTo>
                  <a:lnTo>
                    <a:pt x="1415" y="65"/>
                  </a:lnTo>
                  <a:lnTo>
                    <a:pt x="1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50" name="Google Shape;2150;p52"/>
            <p:cNvSpPr/>
            <p:nvPr/>
          </p:nvSpPr>
          <p:spPr>
            <a:xfrm>
              <a:off x="4942250" y="3058000"/>
              <a:ext cx="26550" cy="28150"/>
            </a:xfrm>
            <a:custGeom>
              <a:avLst/>
              <a:gdLst/>
              <a:ahLst/>
              <a:cxnLst/>
              <a:rect l="l" t="t" r="r" b="b"/>
              <a:pathLst>
                <a:path w="1062" h="1126" extrusionOk="0">
                  <a:moveTo>
                    <a:pt x="194" y="0"/>
                  </a:moveTo>
                  <a:lnTo>
                    <a:pt x="1" y="1061"/>
                  </a:lnTo>
                  <a:lnTo>
                    <a:pt x="901" y="1125"/>
                  </a:lnTo>
                  <a:lnTo>
                    <a:pt x="1062" y="64"/>
                  </a:lnTo>
                  <a:lnTo>
                    <a:pt x="1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51" name="Google Shape;2151;p52"/>
            <p:cNvSpPr/>
            <p:nvPr/>
          </p:nvSpPr>
          <p:spPr>
            <a:xfrm>
              <a:off x="4889225" y="3098175"/>
              <a:ext cx="34575" cy="23325"/>
            </a:xfrm>
            <a:custGeom>
              <a:avLst/>
              <a:gdLst/>
              <a:ahLst/>
              <a:cxnLst/>
              <a:rect l="l" t="t" r="r" b="b"/>
              <a:pathLst>
                <a:path w="1383" h="933" extrusionOk="0">
                  <a:moveTo>
                    <a:pt x="129" y="0"/>
                  </a:moveTo>
                  <a:lnTo>
                    <a:pt x="0" y="836"/>
                  </a:lnTo>
                  <a:lnTo>
                    <a:pt x="1254" y="932"/>
                  </a:lnTo>
                  <a:lnTo>
                    <a:pt x="1383" y="65"/>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52" name="Google Shape;2152;p52"/>
            <p:cNvSpPr/>
            <p:nvPr/>
          </p:nvSpPr>
          <p:spPr>
            <a:xfrm>
              <a:off x="4923775" y="3169700"/>
              <a:ext cx="28150" cy="24125"/>
            </a:xfrm>
            <a:custGeom>
              <a:avLst/>
              <a:gdLst/>
              <a:ahLst/>
              <a:cxnLst/>
              <a:rect l="l" t="t" r="r" b="b"/>
              <a:pathLst>
                <a:path w="1126" h="965" extrusionOk="0">
                  <a:moveTo>
                    <a:pt x="161" y="0"/>
                  </a:moveTo>
                  <a:lnTo>
                    <a:pt x="1" y="900"/>
                  </a:lnTo>
                  <a:lnTo>
                    <a:pt x="965" y="964"/>
                  </a:lnTo>
                  <a:lnTo>
                    <a:pt x="1126" y="32"/>
                  </a:lnTo>
                  <a:lnTo>
                    <a:pt x="1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53" name="Google Shape;2153;p52"/>
            <p:cNvSpPr/>
            <p:nvPr/>
          </p:nvSpPr>
          <p:spPr>
            <a:xfrm>
              <a:off x="4935825" y="3099775"/>
              <a:ext cx="26550" cy="24125"/>
            </a:xfrm>
            <a:custGeom>
              <a:avLst/>
              <a:gdLst/>
              <a:ahLst/>
              <a:cxnLst/>
              <a:rect l="l" t="t" r="r" b="b"/>
              <a:pathLst>
                <a:path w="1062" h="965" extrusionOk="0">
                  <a:moveTo>
                    <a:pt x="162" y="1"/>
                  </a:moveTo>
                  <a:lnTo>
                    <a:pt x="1" y="901"/>
                  </a:lnTo>
                  <a:lnTo>
                    <a:pt x="933" y="965"/>
                  </a:lnTo>
                  <a:lnTo>
                    <a:pt x="1062" y="65"/>
                  </a:lnTo>
                  <a:lnTo>
                    <a:pt x="1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54" name="Google Shape;2154;p52"/>
            <p:cNvSpPr/>
            <p:nvPr/>
          </p:nvSpPr>
          <p:spPr>
            <a:xfrm>
              <a:off x="4952700" y="3241225"/>
              <a:ext cx="39400" cy="25725"/>
            </a:xfrm>
            <a:custGeom>
              <a:avLst/>
              <a:gdLst/>
              <a:ahLst/>
              <a:cxnLst/>
              <a:rect l="l" t="t" r="r" b="b"/>
              <a:pathLst>
                <a:path w="1576" h="1029" extrusionOk="0">
                  <a:moveTo>
                    <a:pt x="129" y="0"/>
                  </a:moveTo>
                  <a:lnTo>
                    <a:pt x="1" y="932"/>
                  </a:lnTo>
                  <a:lnTo>
                    <a:pt x="1415" y="1029"/>
                  </a:lnTo>
                  <a:lnTo>
                    <a:pt x="1576" y="64"/>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55" name="Google Shape;2155;p52"/>
            <p:cNvSpPr/>
            <p:nvPr/>
          </p:nvSpPr>
          <p:spPr>
            <a:xfrm>
              <a:off x="4817700" y="3270950"/>
              <a:ext cx="28150" cy="19300"/>
            </a:xfrm>
            <a:custGeom>
              <a:avLst/>
              <a:gdLst/>
              <a:ahLst/>
              <a:cxnLst/>
              <a:rect l="l" t="t" r="r" b="b"/>
              <a:pathLst>
                <a:path w="1126" h="772" extrusionOk="0">
                  <a:moveTo>
                    <a:pt x="129" y="0"/>
                  </a:moveTo>
                  <a:lnTo>
                    <a:pt x="1" y="740"/>
                  </a:lnTo>
                  <a:lnTo>
                    <a:pt x="997" y="772"/>
                  </a:lnTo>
                  <a:lnTo>
                    <a:pt x="1126" y="65"/>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56" name="Google Shape;2156;p52"/>
            <p:cNvSpPr/>
            <p:nvPr/>
          </p:nvSpPr>
          <p:spPr>
            <a:xfrm>
              <a:off x="4811275" y="3304700"/>
              <a:ext cx="28950" cy="22525"/>
            </a:xfrm>
            <a:custGeom>
              <a:avLst/>
              <a:gdLst/>
              <a:ahLst/>
              <a:cxnLst/>
              <a:rect l="l" t="t" r="r" b="b"/>
              <a:pathLst>
                <a:path w="1158" h="901" extrusionOk="0">
                  <a:moveTo>
                    <a:pt x="129" y="0"/>
                  </a:moveTo>
                  <a:lnTo>
                    <a:pt x="0" y="804"/>
                  </a:lnTo>
                  <a:lnTo>
                    <a:pt x="997" y="900"/>
                  </a:lnTo>
                  <a:lnTo>
                    <a:pt x="1158" y="33"/>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57" name="Google Shape;2157;p52"/>
            <p:cNvSpPr/>
            <p:nvPr/>
          </p:nvSpPr>
          <p:spPr>
            <a:xfrm>
              <a:off x="4804850" y="3340050"/>
              <a:ext cx="28950" cy="20125"/>
            </a:xfrm>
            <a:custGeom>
              <a:avLst/>
              <a:gdLst/>
              <a:ahLst/>
              <a:cxnLst/>
              <a:rect l="l" t="t" r="r" b="b"/>
              <a:pathLst>
                <a:path w="1158" h="805" extrusionOk="0">
                  <a:moveTo>
                    <a:pt x="129" y="1"/>
                  </a:moveTo>
                  <a:lnTo>
                    <a:pt x="0" y="740"/>
                  </a:lnTo>
                  <a:lnTo>
                    <a:pt x="1029" y="804"/>
                  </a:lnTo>
                  <a:lnTo>
                    <a:pt x="1157" y="65"/>
                  </a:lnTo>
                  <a:lnTo>
                    <a:pt x="1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58" name="Google Shape;2158;p52"/>
            <p:cNvSpPr/>
            <p:nvPr/>
          </p:nvSpPr>
          <p:spPr>
            <a:xfrm>
              <a:off x="4799225" y="3373800"/>
              <a:ext cx="28950" cy="22525"/>
            </a:xfrm>
            <a:custGeom>
              <a:avLst/>
              <a:gdLst/>
              <a:ahLst/>
              <a:cxnLst/>
              <a:rect l="l" t="t" r="r" b="b"/>
              <a:pathLst>
                <a:path w="1158" h="901" extrusionOk="0">
                  <a:moveTo>
                    <a:pt x="129" y="1"/>
                  </a:moveTo>
                  <a:lnTo>
                    <a:pt x="0" y="837"/>
                  </a:lnTo>
                  <a:lnTo>
                    <a:pt x="997" y="901"/>
                  </a:lnTo>
                  <a:lnTo>
                    <a:pt x="1157" y="65"/>
                  </a:lnTo>
                  <a:lnTo>
                    <a:pt x="1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59" name="Google Shape;2159;p52"/>
            <p:cNvSpPr/>
            <p:nvPr/>
          </p:nvSpPr>
          <p:spPr>
            <a:xfrm>
              <a:off x="4823325" y="3234775"/>
              <a:ext cx="28950" cy="22525"/>
            </a:xfrm>
            <a:custGeom>
              <a:avLst/>
              <a:gdLst/>
              <a:ahLst/>
              <a:cxnLst/>
              <a:rect l="l" t="t" r="r" b="b"/>
              <a:pathLst>
                <a:path w="1158" h="901" extrusionOk="0">
                  <a:moveTo>
                    <a:pt x="129" y="1"/>
                  </a:moveTo>
                  <a:lnTo>
                    <a:pt x="1" y="837"/>
                  </a:lnTo>
                  <a:lnTo>
                    <a:pt x="1029" y="901"/>
                  </a:lnTo>
                  <a:lnTo>
                    <a:pt x="1158" y="65"/>
                  </a:lnTo>
                  <a:lnTo>
                    <a:pt x="1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0" name="Google Shape;2160;p52"/>
            <p:cNvSpPr/>
            <p:nvPr/>
          </p:nvSpPr>
          <p:spPr>
            <a:xfrm>
              <a:off x="4835375" y="3165675"/>
              <a:ext cx="29775" cy="21725"/>
            </a:xfrm>
            <a:custGeom>
              <a:avLst/>
              <a:gdLst/>
              <a:ahLst/>
              <a:cxnLst/>
              <a:rect l="l" t="t" r="r" b="b"/>
              <a:pathLst>
                <a:path w="1191" h="869" extrusionOk="0">
                  <a:moveTo>
                    <a:pt x="129" y="0"/>
                  </a:moveTo>
                  <a:lnTo>
                    <a:pt x="1" y="804"/>
                  </a:lnTo>
                  <a:lnTo>
                    <a:pt x="1029" y="868"/>
                  </a:lnTo>
                  <a:lnTo>
                    <a:pt x="1190" y="33"/>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1" name="Google Shape;2161;p52"/>
            <p:cNvSpPr/>
            <p:nvPr/>
          </p:nvSpPr>
          <p:spPr>
            <a:xfrm>
              <a:off x="4847425" y="3095750"/>
              <a:ext cx="29775" cy="22525"/>
            </a:xfrm>
            <a:custGeom>
              <a:avLst/>
              <a:gdLst/>
              <a:ahLst/>
              <a:cxnLst/>
              <a:rect l="l" t="t" r="r" b="b"/>
              <a:pathLst>
                <a:path w="1191" h="901" extrusionOk="0">
                  <a:moveTo>
                    <a:pt x="162" y="1"/>
                  </a:moveTo>
                  <a:lnTo>
                    <a:pt x="1" y="804"/>
                  </a:lnTo>
                  <a:lnTo>
                    <a:pt x="1062" y="901"/>
                  </a:lnTo>
                  <a:lnTo>
                    <a:pt x="1190" y="65"/>
                  </a:lnTo>
                  <a:lnTo>
                    <a:pt x="1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2" name="Google Shape;2162;p52"/>
            <p:cNvSpPr/>
            <p:nvPr/>
          </p:nvSpPr>
          <p:spPr>
            <a:xfrm>
              <a:off x="4829750" y="3201025"/>
              <a:ext cx="28950" cy="20125"/>
            </a:xfrm>
            <a:custGeom>
              <a:avLst/>
              <a:gdLst/>
              <a:ahLst/>
              <a:cxnLst/>
              <a:rect l="l" t="t" r="r" b="b"/>
              <a:pathLst>
                <a:path w="1158" h="805" extrusionOk="0">
                  <a:moveTo>
                    <a:pt x="129" y="1"/>
                  </a:moveTo>
                  <a:lnTo>
                    <a:pt x="1" y="740"/>
                  </a:lnTo>
                  <a:lnTo>
                    <a:pt x="1029" y="804"/>
                  </a:lnTo>
                  <a:lnTo>
                    <a:pt x="1158" y="65"/>
                  </a:lnTo>
                  <a:lnTo>
                    <a:pt x="1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3" name="Google Shape;2163;p52"/>
            <p:cNvSpPr/>
            <p:nvPr/>
          </p:nvSpPr>
          <p:spPr>
            <a:xfrm>
              <a:off x="4841800" y="3131125"/>
              <a:ext cx="28975" cy="20100"/>
            </a:xfrm>
            <a:custGeom>
              <a:avLst/>
              <a:gdLst/>
              <a:ahLst/>
              <a:cxnLst/>
              <a:rect l="l" t="t" r="r" b="b"/>
              <a:pathLst>
                <a:path w="1159" h="804" extrusionOk="0">
                  <a:moveTo>
                    <a:pt x="129" y="0"/>
                  </a:moveTo>
                  <a:lnTo>
                    <a:pt x="1" y="772"/>
                  </a:lnTo>
                  <a:lnTo>
                    <a:pt x="1030" y="804"/>
                  </a:lnTo>
                  <a:lnTo>
                    <a:pt x="1158" y="64"/>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4" name="Google Shape;2164;p52"/>
            <p:cNvSpPr/>
            <p:nvPr/>
          </p:nvSpPr>
          <p:spPr>
            <a:xfrm>
              <a:off x="4974400" y="3102200"/>
              <a:ext cx="40200" cy="24925"/>
            </a:xfrm>
            <a:custGeom>
              <a:avLst/>
              <a:gdLst/>
              <a:ahLst/>
              <a:cxnLst/>
              <a:rect l="l" t="t" r="r" b="b"/>
              <a:pathLst>
                <a:path w="1608" h="997" extrusionOk="0">
                  <a:moveTo>
                    <a:pt x="129" y="0"/>
                  </a:moveTo>
                  <a:lnTo>
                    <a:pt x="1" y="900"/>
                  </a:lnTo>
                  <a:lnTo>
                    <a:pt x="1447" y="996"/>
                  </a:lnTo>
                  <a:lnTo>
                    <a:pt x="1608" y="64"/>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5" name="Google Shape;2165;p52"/>
            <p:cNvSpPr/>
            <p:nvPr/>
          </p:nvSpPr>
          <p:spPr>
            <a:xfrm>
              <a:off x="4791175" y="3409975"/>
              <a:ext cx="30575" cy="30550"/>
            </a:xfrm>
            <a:custGeom>
              <a:avLst/>
              <a:gdLst/>
              <a:ahLst/>
              <a:cxnLst/>
              <a:rect l="l" t="t" r="r" b="b"/>
              <a:pathLst>
                <a:path w="1223" h="1222" extrusionOk="0">
                  <a:moveTo>
                    <a:pt x="194" y="0"/>
                  </a:moveTo>
                  <a:lnTo>
                    <a:pt x="1" y="1125"/>
                  </a:lnTo>
                  <a:lnTo>
                    <a:pt x="997" y="1222"/>
                  </a:lnTo>
                  <a:lnTo>
                    <a:pt x="1222" y="65"/>
                  </a:lnTo>
                  <a:lnTo>
                    <a:pt x="1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6" name="Google Shape;2166;p52"/>
            <p:cNvSpPr/>
            <p:nvPr/>
          </p:nvSpPr>
          <p:spPr>
            <a:xfrm>
              <a:off x="4958325" y="3209875"/>
              <a:ext cx="38600" cy="17700"/>
            </a:xfrm>
            <a:custGeom>
              <a:avLst/>
              <a:gdLst/>
              <a:ahLst/>
              <a:cxnLst/>
              <a:rect l="l" t="t" r="r" b="b"/>
              <a:pathLst>
                <a:path w="1544" h="708" extrusionOk="0">
                  <a:moveTo>
                    <a:pt x="97" y="0"/>
                  </a:moveTo>
                  <a:lnTo>
                    <a:pt x="1" y="643"/>
                  </a:lnTo>
                  <a:lnTo>
                    <a:pt x="1447" y="708"/>
                  </a:lnTo>
                  <a:lnTo>
                    <a:pt x="1544" y="97"/>
                  </a:lnTo>
                  <a:lnTo>
                    <a:pt x="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7" name="Google Shape;2167;p52"/>
            <p:cNvSpPr/>
            <p:nvPr/>
          </p:nvSpPr>
          <p:spPr>
            <a:xfrm>
              <a:off x="4936625" y="3349700"/>
              <a:ext cx="37000" cy="16900"/>
            </a:xfrm>
            <a:custGeom>
              <a:avLst/>
              <a:gdLst/>
              <a:ahLst/>
              <a:cxnLst/>
              <a:rect l="l" t="t" r="r" b="b"/>
              <a:pathLst>
                <a:path w="1480" h="676" extrusionOk="0">
                  <a:moveTo>
                    <a:pt x="97" y="1"/>
                  </a:moveTo>
                  <a:lnTo>
                    <a:pt x="1" y="611"/>
                  </a:lnTo>
                  <a:lnTo>
                    <a:pt x="1383" y="676"/>
                  </a:lnTo>
                  <a:lnTo>
                    <a:pt x="1480" y="97"/>
                  </a:lnTo>
                  <a:lnTo>
                    <a:pt x="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8" name="Google Shape;2168;p52"/>
            <p:cNvSpPr/>
            <p:nvPr/>
          </p:nvSpPr>
          <p:spPr>
            <a:xfrm>
              <a:off x="4947875" y="3279775"/>
              <a:ext cx="37000" cy="16900"/>
            </a:xfrm>
            <a:custGeom>
              <a:avLst/>
              <a:gdLst/>
              <a:ahLst/>
              <a:cxnLst/>
              <a:rect l="l" t="t" r="r" b="b"/>
              <a:pathLst>
                <a:path w="1480" h="676" extrusionOk="0">
                  <a:moveTo>
                    <a:pt x="97" y="1"/>
                  </a:moveTo>
                  <a:lnTo>
                    <a:pt x="1" y="612"/>
                  </a:lnTo>
                  <a:lnTo>
                    <a:pt x="1383" y="676"/>
                  </a:lnTo>
                  <a:lnTo>
                    <a:pt x="1480" y="97"/>
                  </a:lnTo>
                  <a:lnTo>
                    <a:pt x="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9" name="Google Shape;2169;p52"/>
            <p:cNvSpPr/>
            <p:nvPr/>
          </p:nvSpPr>
          <p:spPr>
            <a:xfrm>
              <a:off x="4906100" y="3276575"/>
              <a:ext cx="28950" cy="17700"/>
            </a:xfrm>
            <a:custGeom>
              <a:avLst/>
              <a:gdLst/>
              <a:ahLst/>
              <a:cxnLst/>
              <a:rect l="l" t="t" r="r" b="b"/>
              <a:pathLst>
                <a:path w="1158" h="708" extrusionOk="0">
                  <a:moveTo>
                    <a:pt x="129" y="0"/>
                  </a:moveTo>
                  <a:lnTo>
                    <a:pt x="0" y="675"/>
                  </a:lnTo>
                  <a:lnTo>
                    <a:pt x="1061" y="708"/>
                  </a:lnTo>
                  <a:lnTo>
                    <a:pt x="1158" y="97"/>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0" name="Google Shape;2170;p52"/>
            <p:cNvSpPr/>
            <p:nvPr/>
          </p:nvSpPr>
          <p:spPr>
            <a:xfrm>
              <a:off x="4931000" y="3380250"/>
              <a:ext cx="37800" cy="25725"/>
            </a:xfrm>
            <a:custGeom>
              <a:avLst/>
              <a:gdLst/>
              <a:ahLst/>
              <a:cxnLst/>
              <a:rect l="l" t="t" r="r" b="b"/>
              <a:pathLst>
                <a:path w="1512" h="1029" extrusionOk="0">
                  <a:moveTo>
                    <a:pt x="129" y="0"/>
                  </a:moveTo>
                  <a:lnTo>
                    <a:pt x="1" y="964"/>
                  </a:lnTo>
                  <a:lnTo>
                    <a:pt x="1351" y="1029"/>
                  </a:lnTo>
                  <a:lnTo>
                    <a:pt x="1512" y="64"/>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1" name="Google Shape;2171;p52"/>
            <p:cNvSpPr/>
            <p:nvPr/>
          </p:nvSpPr>
          <p:spPr>
            <a:xfrm>
              <a:off x="4923775" y="3418800"/>
              <a:ext cx="38600" cy="36200"/>
            </a:xfrm>
            <a:custGeom>
              <a:avLst/>
              <a:gdLst/>
              <a:ahLst/>
              <a:cxnLst/>
              <a:rect l="l" t="t" r="r" b="b"/>
              <a:pathLst>
                <a:path w="1544" h="1448" extrusionOk="0">
                  <a:moveTo>
                    <a:pt x="193" y="1"/>
                  </a:moveTo>
                  <a:lnTo>
                    <a:pt x="1" y="1319"/>
                  </a:lnTo>
                  <a:lnTo>
                    <a:pt x="1319" y="1447"/>
                  </a:lnTo>
                  <a:lnTo>
                    <a:pt x="1544" y="97"/>
                  </a:lnTo>
                  <a:lnTo>
                    <a:pt x="1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2" name="Google Shape;2172;p52"/>
            <p:cNvSpPr/>
            <p:nvPr/>
          </p:nvSpPr>
          <p:spPr>
            <a:xfrm>
              <a:off x="4876375" y="3167275"/>
              <a:ext cx="35375" cy="23325"/>
            </a:xfrm>
            <a:custGeom>
              <a:avLst/>
              <a:gdLst/>
              <a:ahLst/>
              <a:cxnLst/>
              <a:rect l="l" t="t" r="r" b="b"/>
              <a:pathLst>
                <a:path w="1415" h="933" extrusionOk="0">
                  <a:moveTo>
                    <a:pt x="161" y="1"/>
                  </a:moveTo>
                  <a:lnTo>
                    <a:pt x="0" y="869"/>
                  </a:lnTo>
                  <a:lnTo>
                    <a:pt x="1286" y="933"/>
                  </a:lnTo>
                  <a:lnTo>
                    <a:pt x="1414" y="65"/>
                  </a:lnTo>
                  <a:lnTo>
                    <a:pt x="1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3" name="Google Shape;2173;p52"/>
            <p:cNvSpPr/>
            <p:nvPr/>
          </p:nvSpPr>
          <p:spPr>
            <a:xfrm>
              <a:off x="4853875" y="3053975"/>
              <a:ext cx="31350" cy="28150"/>
            </a:xfrm>
            <a:custGeom>
              <a:avLst/>
              <a:gdLst/>
              <a:ahLst/>
              <a:cxnLst/>
              <a:rect l="l" t="t" r="r" b="b"/>
              <a:pathLst>
                <a:path w="1254" h="1126" extrusionOk="0">
                  <a:moveTo>
                    <a:pt x="193" y="0"/>
                  </a:moveTo>
                  <a:lnTo>
                    <a:pt x="0" y="1061"/>
                  </a:lnTo>
                  <a:lnTo>
                    <a:pt x="1061" y="1125"/>
                  </a:lnTo>
                  <a:lnTo>
                    <a:pt x="1254" y="32"/>
                  </a:lnTo>
                  <a:lnTo>
                    <a:pt x="19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4" name="Google Shape;2174;p52"/>
            <p:cNvSpPr/>
            <p:nvPr/>
          </p:nvSpPr>
          <p:spPr>
            <a:xfrm>
              <a:off x="4969575" y="3139950"/>
              <a:ext cx="38600" cy="17700"/>
            </a:xfrm>
            <a:custGeom>
              <a:avLst/>
              <a:gdLst/>
              <a:ahLst/>
              <a:cxnLst/>
              <a:rect l="l" t="t" r="r" b="b"/>
              <a:pathLst>
                <a:path w="1544" h="708" extrusionOk="0">
                  <a:moveTo>
                    <a:pt x="97" y="1"/>
                  </a:moveTo>
                  <a:lnTo>
                    <a:pt x="1" y="644"/>
                  </a:lnTo>
                  <a:lnTo>
                    <a:pt x="1447" y="708"/>
                  </a:lnTo>
                  <a:lnTo>
                    <a:pt x="1544" y="97"/>
                  </a:lnTo>
                  <a:lnTo>
                    <a:pt x="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5" name="Google Shape;2175;p52"/>
            <p:cNvSpPr/>
            <p:nvPr/>
          </p:nvSpPr>
          <p:spPr>
            <a:xfrm>
              <a:off x="4980025" y="3060400"/>
              <a:ext cx="41025" cy="28150"/>
            </a:xfrm>
            <a:custGeom>
              <a:avLst/>
              <a:gdLst/>
              <a:ahLst/>
              <a:cxnLst/>
              <a:rect l="l" t="t" r="r" b="b"/>
              <a:pathLst>
                <a:path w="1641" h="1126" extrusionOk="0">
                  <a:moveTo>
                    <a:pt x="194" y="0"/>
                  </a:moveTo>
                  <a:lnTo>
                    <a:pt x="1" y="1061"/>
                  </a:lnTo>
                  <a:lnTo>
                    <a:pt x="1479" y="1126"/>
                  </a:lnTo>
                  <a:lnTo>
                    <a:pt x="1640" y="65"/>
                  </a:lnTo>
                  <a:lnTo>
                    <a:pt x="1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6" name="Google Shape;2176;p52"/>
            <p:cNvSpPr/>
            <p:nvPr/>
          </p:nvSpPr>
          <p:spPr>
            <a:xfrm>
              <a:off x="4899675" y="3308725"/>
              <a:ext cx="30550" cy="24125"/>
            </a:xfrm>
            <a:custGeom>
              <a:avLst/>
              <a:gdLst/>
              <a:ahLst/>
              <a:cxnLst/>
              <a:rect l="l" t="t" r="r" b="b"/>
              <a:pathLst>
                <a:path w="1222" h="965" extrusionOk="0">
                  <a:moveTo>
                    <a:pt x="161" y="0"/>
                  </a:moveTo>
                  <a:lnTo>
                    <a:pt x="0" y="900"/>
                  </a:lnTo>
                  <a:lnTo>
                    <a:pt x="1061" y="964"/>
                  </a:lnTo>
                  <a:lnTo>
                    <a:pt x="1222" y="32"/>
                  </a:lnTo>
                  <a:lnTo>
                    <a:pt x="1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7" name="Google Shape;2177;p52"/>
            <p:cNvSpPr/>
            <p:nvPr/>
          </p:nvSpPr>
          <p:spPr>
            <a:xfrm>
              <a:off x="4852250" y="3306300"/>
              <a:ext cx="35400" cy="24150"/>
            </a:xfrm>
            <a:custGeom>
              <a:avLst/>
              <a:gdLst/>
              <a:ahLst/>
              <a:cxnLst/>
              <a:rect l="l" t="t" r="r" b="b"/>
              <a:pathLst>
                <a:path w="1416" h="966" extrusionOk="0">
                  <a:moveTo>
                    <a:pt x="129" y="1"/>
                  </a:moveTo>
                  <a:lnTo>
                    <a:pt x="1" y="869"/>
                  </a:lnTo>
                  <a:lnTo>
                    <a:pt x="1287" y="965"/>
                  </a:lnTo>
                  <a:lnTo>
                    <a:pt x="1415" y="65"/>
                  </a:lnTo>
                  <a:lnTo>
                    <a:pt x="1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8" name="Google Shape;2178;p52"/>
            <p:cNvSpPr/>
            <p:nvPr/>
          </p:nvSpPr>
          <p:spPr>
            <a:xfrm>
              <a:off x="4894050" y="3346475"/>
              <a:ext cx="29750" cy="17725"/>
            </a:xfrm>
            <a:custGeom>
              <a:avLst/>
              <a:gdLst/>
              <a:ahLst/>
              <a:cxnLst/>
              <a:rect l="l" t="t" r="r" b="b"/>
              <a:pathLst>
                <a:path w="1190" h="709" extrusionOk="0">
                  <a:moveTo>
                    <a:pt x="129" y="1"/>
                  </a:moveTo>
                  <a:lnTo>
                    <a:pt x="0" y="644"/>
                  </a:lnTo>
                  <a:lnTo>
                    <a:pt x="1093" y="708"/>
                  </a:lnTo>
                  <a:lnTo>
                    <a:pt x="1190" y="65"/>
                  </a:lnTo>
                  <a:lnTo>
                    <a:pt x="1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9" name="Google Shape;2179;p52"/>
            <p:cNvSpPr/>
            <p:nvPr/>
          </p:nvSpPr>
          <p:spPr>
            <a:xfrm>
              <a:off x="4887625" y="3377825"/>
              <a:ext cx="31350" cy="24950"/>
            </a:xfrm>
            <a:custGeom>
              <a:avLst/>
              <a:gdLst/>
              <a:ahLst/>
              <a:cxnLst/>
              <a:rect l="l" t="t" r="r" b="b"/>
              <a:pathLst>
                <a:path w="1254" h="998" extrusionOk="0">
                  <a:moveTo>
                    <a:pt x="161" y="1"/>
                  </a:moveTo>
                  <a:lnTo>
                    <a:pt x="0" y="933"/>
                  </a:lnTo>
                  <a:lnTo>
                    <a:pt x="1125" y="997"/>
                  </a:lnTo>
                  <a:lnTo>
                    <a:pt x="1254" y="65"/>
                  </a:lnTo>
                  <a:lnTo>
                    <a:pt x="1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0" name="Google Shape;2180;p52"/>
            <p:cNvSpPr/>
            <p:nvPr/>
          </p:nvSpPr>
          <p:spPr>
            <a:xfrm>
              <a:off x="4839400" y="3376225"/>
              <a:ext cx="37000" cy="23325"/>
            </a:xfrm>
            <a:custGeom>
              <a:avLst/>
              <a:gdLst/>
              <a:ahLst/>
              <a:cxnLst/>
              <a:rect l="l" t="t" r="r" b="b"/>
              <a:pathLst>
                <a:path w="1480" h="933" extrusionOk="0">
                  <a:moveTo>
                    <a:pt x="161" y="0"/>
                  </a:moveTo>
                  <a:lnTo>
                    <a:pt x="0" y="868"/>
                  </a:lnTo>
                  <a:lnTo>
                    <a:pt x="1318" y="932"/>
                  </a:lnTo>
                  <a:lnTo>
                    <a:pt x="1479" y="32"/>
                  </a:lnTo>
                  <a:lnTo>
                    <a:pt x="1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1" name="Google Shape;2181;p52"/>
            <p:cNvSpPr/>
            <p:nvPr/>
          </p:nvSpPr>
          <p:spPr>
            <a:xfrm>
              <a:off x="4845825" y="3343275"/>
              <a:ext cx="35375" cy="18500"/>
            </a:xfrm>
            <a:custGeom>
              <a:avLst/>
              <a:gdLst/>
              <a:ahLst/>
              <a:cxnLst/>
              <a:rect l="l" t="t" r="r" b="b"/>
              <a:pathLst>
                <a:path w="1415" h="740" extrusionOk="0">
                  <a:moveTo>
                    <a:pt x="129" y="0"/>
                  </a:moveTo>
                  <a:lnTo>
                    <a:pt x="1" y="708"/>
                  </a:lnTo>
                  <a:lnTo>
                    <a:pt x="1319" y="740"/>
                  </a:lnTo>
                  <a:lnTo>
                    <a:pt x="1415" y="97"/>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2" name="Google Shape;2182;p52"/>
            <p:cNvSpPr/>
            <p:nvPr/>
          </p:nvSpPr>
          <p:spPr>
            <a:xfrm>
              <a:off x="4858675" y="3273350"/>
              <a:ext cx="34600" cy="19325"/>
            </a:xfrm>
            <a:custGeom>
              <a:avLst/>
              <a:gdLst/>
              <a:ahLst/>
              <a:cxnLst/>
              <a:rect l="l" t="t" r="r" b="b"/>
              <a:pathLst>
                <a:path w="1384" h="773" extrusionOk="0">
                  <a:moveTo>
                    <a:pt x="130" y="1"/>
                  </a:moveTo>
                  <a:lnTo>
                    <a:pt x="1" y="708"/>
                  </a:lnTo>
                  <a:lnTo>
                    <a:pt x="1287" y="772"/>
                  </a:lnTo>
                  <a:lnTo>
                    <a:pt x="1383" y="97"/>
                  </a:lnTo>
                  <a:lnTo>
                    <a:pt x="13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3" name="Google Shape;2183;p52"/>
            <p:cNvSpPr/>
            <p:nvPr/>
          </p:nvSpPr>
          <p:spPr>
            <a:xfrm>
              <a:off x="4831375" y="3413175"/>
              <a:ext cx="37775" cy="32175"/>
            </a:xfrm>
            <a:custGeom>
              <a:avLst/>
              <a:gdLst/>
              <a:ahLst/>
              <a:cxnLst/>
              <a:rect l="l" t="t" r="r" b="b"/>
              <a:pathLst>
                <a:path w="1511" h="1287" extrusionOk="0">
                  <a:moveTo>
                    <a:pt x="225" y="1"/>
                  </a:moveTo>
                  <a:lnTo>
                    <a:pt x="0" y="1158"/>
                  </a:lnTo>
                  <a:lnTo>
                    <a:pt x="1318" y="1287"/>
                  </a:lnTo>
                  <a:lnTo>
                    <a:pt x="1511" y="65"/>
                  </a:lnTo>
                  <a:lnTo>
                    <a:pt x="2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4" name="Google Shape;2184;p52"/>
            <p:cNvSpPr/>
            <p:nvPr/>
          </p:nvSpPr>
          <p:spPr>
            <a:xfrm>
              <a:off x="4879575" y="3416400"/>
              <a:ext cx="33775" cy="33775"/>
            </a:xfrm>
            <a:custGeom>
              <a:avLst/>
              <a:gdLst/>
              <a:ahLst/>
              <a:cxnLst/>
              <a:rect l="l" t="t" r="r" b="b"/>
              <a:pathLst>
                <a:path w="1351" h="1351" extrusionOk="0">
                  <a:moveTo>
                    <a:pt x="226" y="1"/>
                  </a:moveTo>
                  <a:lnTo>
                    <a:pt x="1" y="1222"/>
                  </a:lnTo>
                  <a:lnTo>
                    <a:pt x="1126" y="1351"/>
                  </a:lnTo>
                  <a:lnTo>
                    <a:pt x="1351" y="65"/>
                  </a:lnTo>
                  <a:lnTo>
                    <a:pt x="22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5" name="Google Shape;2185;p52"/>
            <p:cNvSpPr/>
            <p:nvPr/>
          </p:nvSpPr>
          <p:spPr>
            <a:xfrm>
              <a:off x="4870750" y="3203450"/>
              <a:ext cx="34575" cy="20100"/>
            </a:xfrm>
            <a:custGeom>
              <a:avLst/>
              <a:gdLst/>
              <a:ahLst/>
              <a:cxnLst/>
              <a:rect l="l" t="t" r="r" b="b"/>
              <a:pathLst>
                <a:path w="1383" h="804" extrusionOk="0">
                  <a:moveTo>
                    <a:pt x="129" y="0"/>
                  </a:moveTo>
                  <a:lnTo>
                    <a:pt x="0" y="740"/>
                  </a:lnTo>
                  <a:lnTo>
                    <a:pt x="1286" y="804"/>
                  </a:lnTo>
                  <a:lnTo>
                    <a:pt x="1382" y="97"/>
                  </a:lnTo>
                  <a:lnTo>
                    <a:pt x="1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6" name="Google Shape;2186;p52"/>
            <p:cNvSpPr/>
            <p:nvPr/>
          </p:nvSpPr>
          <p:spPr>
            <a:xfrm>
              <a:off x="4864300" y="3237200"/>
              <a:ext cx="35400" cy="23325"/>
            </a:xfrm>
            <a:custGeom>
              <a:avLst/>
              <a:gdLst/>
              <a:ahLst/>
              <a:cxnLst/>
              <a:rect l="l" t="t" r="r" b="b"/>
              <a:pathLst>
                <a:path w="1416" h="933" extrusionOk="0">
                  <a:moveTo>
                    <a:pt x="162" y="0"/>
                  </a:moveTo>
                  <a:lnTo>
                    <a:pt x="1" y="836"/>
                  </a:lnTo>
                  <a:lnTo>
                    <a:pt x="1287" y="932"/>
                  </a:lnTo>
                  <a:lnTo>
                    <a:pt x="1415" y="65"/>
                  </a:lnTo>
                  <a:lnTo>
                    <a:pt x="16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7" name="Google Shape;2187;p52"/>
            <p:cNvSpPr/>
            <p:nvPr/>
          </p:nvSpPr>
          <p:spPr>
            <a:xfrm>
              <a:off x="4632075" y="3320775"/>
              <a:ext cx="1076050" cy="688400"/>
            </a:xfrm>
            <a:custGeom>
              <a:avLst/>
              <a:gdLst/>
              <a:ahLst/>
              <a:cxnLst/>
              <a:rect l="l" t="t" r="r" b="b"/>
              <a:pathLst>
                <a:path w="43042" h="27536" extrusionOk="0">
                  <a:moveTo>
                    <a:pt x="36484" y="0"/>
                  </a:moveTo>
                  <a:cubicBezTo>
                    <a:pt x="36484" y="0"/>
                    <a:pt x="35230" y="97"/>
                    <a:pt x="33077" y="1865"/>
                  </a:cubicBezTo>
                  <a:cubicBezTo>
                    <a:pt x="30923" y="3600"/>
                    <a:pt x="22405" y="18483"/>
                    <a:pt x="22405" y="18483"/>
                  </a:cubicBezTo>
                  <a:cubicBezTo>
                    <a:pt x="22405" y="18483"/>
                    <a:pt x="14658" y="13694"/>
                    <a:pt x="12729" y="12312"/>
                  </a:cubicBezTo>
                  <a:cubicBezTo>
                    <a:pt x="10769" y="10962"/>
                    <a:pt x="9194" y="8519"/>
                    <a:pt x="8133" y="7040"/>
                  </a:cubicBezTo>
                  <a:cubicBezTo>
                    <a:pt x="7040" y="5561"/>
                    <a:pt x="6847" y="5368"/>
                    <a:pt x="5368" y="5272"/>
                  </a:cubicBezTo>
                  <a:cubicBezTo>
                    <a:pt x="4292" y="5200"/>
                    <a:pt x="3412" y="4648"/>
                    <a:pt x="2952" y="4648"/>
                  </a:cubicBezTo>
                  <a:cubicBezTo>
                    <a:pt x="2794" y="4648"/>
                    <a:pt x="2685" y="4713"/>
                    <a:pt x="2636" y="4886"/>
                  </a:cubicBezTo>
                  <a:cubicBezTo>
                    <a:pt x="2443" y="5561"/>
                    <a:pt x="3022" y="5851"/>
                    <a:pt x="3440" y="6076"/>
                  </a:cubicBezTo>
                  <a:cubicBezTo>
                    <a:pt x="3825" y="6268"/>
                    <a:pt x="4500" y="6268"/>
                    <a:pt x="4500" y="6268"/>
                  </a:cubicBezTo>
                  <a:cubicBezTo>
                    <a:pt x="4500" y="6268"/>
                    <a:pt x="4318" y="6313"/>
                    <a:pt x="4010" y="6313"/>
                  </a:cubicBezTo>
                  <a:cubicBezTo>
                    <a:pt x="3530" y="6313"/>
                    <a:pt x="2745" y="6206"/>
                    <a:pt x="1865" y="5658"/>
                  </a:cubicBezTo>
                  <a:cubicBezTo>
                    <a:pt x="1067" y="5190"/>
                    <a:pt x="588" y="4918"/>
                    <a:pt x="315" y="4918"/>
                  </a:cubicBezTo>
                  <a:cubicBezTo>
                    <a:pt x="82" y="4918"/>
                    <a:pt x="0" y="5117"/>
                    <a:pt x="0" y="5561"/>
                  </a:cubicBezTo>
                  <a:cubicBezTo>
                    <a:pt x="0" y="6558"/>
                    <a:pt x="1061" y="8101"/>
                    <a:pt x="1865" y="9097"/>
                  </a:cubicBezTo>
                  <a:cubicBezTo>
                    <a:pt x="2636" y="10062"/>
                    <a:pt x="7136" y="10447"/>
                    <a:pt x="7136" y="10447"/>
                  </a:cubicBezTo>
                  <a:cubicBezTo>
                    <a:pt x="7136" y="10447"/>
                    <a:pt x="9676" y="15462"/>
                    <a:pt x="12633" y="19544"/>
                  </a:cubicBezTo>
                  <a:cubicBezTo>
                    <a:pt x="15383" y="23412"/>
                    <a:pt x="21086" y="27535"/>
                    <a:pt x="23203" y="27535"/>
                  </a:cubicBezTo>
                  <a:cubicBezTo>
                    <a:pt x="23338" y="27535"/>
                    <a:pt x="23458" y="27519"/>
                    <a:pt x="23562" y="27484"/>
                  </a:cubicBezTo>
                  <a:cubicBezTo>
                    <a:pt x="25330" y="26905"/>
                    <a:pt x="34620" y="15269"/>
                    <a:pt x="37159" y="12022"/>
                  </a:cubicBezTo>
                  <a:cubicBezTo>
                    <a:pt x="39731" y="8808"/>
                    <a:pt x="43042" y="4983"/>
                    <a:pt x="42270" y="2829"/>
                  </a:cubicBezTo>
                  <a:lnTo>
                    <a:pt x="3648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8" name="Google Shape;2188;p52"/>
            <p:cNvSpPr/>
            <p:nvPr/>
          </p:nvSpPr>
          <p:spPr>
            <a:xfrm>
              <a:off x="4625650" y="3314225"/>
              <a:ext cx="1072825" cy="701700"/>
            </a:xfrm>
            <a:custGeom>
              <a:avLst/>
              <a:gdLst/>
              <a:ahLst/>
              <a:cxnLst/>
              <a:rect l="l" t="t" r="r" b="b"/>
              <a:pathLst>
                <a:path w="42913" h="28068" extrusionOk="0">
                  <a:moveTo>
                    <a:pt x="36782" y="0"/>
                  </a:moveTo>
                  <a:cubicBezTo>
                    <a:pt x="36768" y="0"/>
                    <a:pt x="36755" y="2"/>
                    <a:pt x="36741" y="5"/>
                  </a:cubicBezTo>
                  <a:lnTo>
                    <a:pt x="36709" y="5"/>
                  </a:lnTo>
                  <a:cubicBezTo>
                    <a:pt x="36677" y="5"/>
                    <a:pt x="35327" y="102"/>
                    <a:pt x="33141" y="1902"/>
                  </a:cubicBezTo>
                  <a:cubicBezTo>
                    <a:pt x="32852" y="2159"/>
                    <a:pt x="32466" y="2577"/>
                    <a:pt x="32048" y="3187"/>
                  </a:cubicBezTo>
                  <a:cubicBezTo>
                    <a:pt x="30473" y="5213"/>
                    <a:pt x="28094" y="9070"/>
                    <a:pt x="26069" y="12413"/>
                  </a:cubicBezTo>
                  <a:cubicBezTo>
                    <a:pt x="24385" y="15193"/>
                    <a:pt x="22990" y="17639"/>
                    <a:pt x="22568" y="18384"/>
                  </a:cubicBezTo>
                  <a:lnTo>
                    <a:pt x="22568" y="18384"/>
                  </a:lnTo>
                  <a:cubicBezTo>
                    <a:pt x="22358" y="18254"/>
                    <a:pt x="22009" y="18036"/>
                    <a:pt x="21569" y="17749"/>
                  </a:cubicBezTo>
                  <a:cubicBezTo>
                    <a:pt x="19287" y="16335"/>
                    <a:pt x="14594" y="13377"/>
                    <a:pt x="13115" y="12349"/>
                  </a:cubicBezTo>
                  <a:cubicBezTo>
                    <a:pt x="11218" y="11031"/>
                    <a:pt x="9676" y="8620"/>
                    <a:pt x="8583" y="7141"/>
                  </a:cubicBezTo>
                  <a:cubicBezTo>
                    <a:pt x="8068" y="6402"/>
                    <a:pt x="7715" y="5984"/>
                    <a:pt x="7297" y="5695"/>
                  </a:cubicBezTo>
                  <a:cubicBezTo>
                    <a:pt x="7104" y="5534"/>
                    <a:pt x="6847" y="5438"/>
                    <a:pt x="6590" y="5373"/>
                  </a:cubicBezTo>
                  <a:cubicBezTo>
                    <a:pt x="6332" y="5341"/>
                    <a:pt x="6011" y="5309"/>
                    <a:pt x="5657" y="5277"/>
                  </a:cubicBezTo>
                  <a:cubicBezTo>
                    <a:pt x="5143" y="5245"/>
                    <a:pt x="4693" y="5084"/>
                    <a:pt x="4275" y="4955"/>
                  </a:cubicBezTo>
                  <a:cubicBezTo>
                    <a:pt x="4082" y="4859"/>
                    <a:pt x="3890" y="4795"/>
                    <a:pt x="3729" y="4730"/>
                  </a:cubicBezTo>
                  <a:cubicBezTo>
                    <a:pt x="3536" y="4698"/>
                    <a:pt x="3375" y="4634"/>
                    <a:pt x="3214" y="4634"/>
                  </a:cubicBezTo>
                  <a:cubicBezTo>
                    <a:pt x="3086" y="4634"/>
                    <a:pt x="2957" y="4666"/>
                    <a:pt x="2861" y="4730"/>
                  </a:cubicBezTo>
                  <a:cubicBezTo>
                    <a:pt x="2732" y="4827"/>
                    <a:pt x="2668" y="4955"/>
                    <a:pt x="2636" y="5084"/>
                  </a:cubicBezTo>
                  <a:cubicBezTo>
                    <a:pt x="2604" y="5180"/>
                    <a:pt x="2604" y="5309"/>
                    <a:pt x="2604" y="5405"/>
                  </a:cubicBezTo>
                  <a:cubicBezTo>
                    <a:pt x="2583" y="5633"/>
                    <a:pt x="2655" y="5820"/>
                    <a:pt x="2761" y="5967"/>
                  </a:cubicBezTo>
                  <a:lnTo>
                    <a:pt x="2761" y="5967"/>
                  </a:lnTo>
                  <a:cubicBezTo>
                    <a:pt x="2597" y="5893"/>
                    <a:pt x="2426" y="5803"/>
                    <a:pt x="2250" y="5695"/>
                  </a:cubicBezTo>
                  <a:cubicBezTo>
                    <a:pt x="1864" y="5470"/>
                    <a:pt x="1543" y="5277"/>
                    <a:pt x="1286" y="5148"/>
                  </a:cubicBezTo>
                  <a:cubicBezTo>
                    <a:pt x="997" y="5020"/>
                    <a:pt x="804" y="4923"/>
                    <a:pt x="579" y="4923"/>
                  </a:cubicBezTo>
                  <a:cubicBezTo>
                    <a:pt x="482" y="4923"/>
                    <a:pt x="386" y="4923"/>
                    <a:pt x="289" y="4988"/>
                  </a:cubicBezTo>
                  <a:cubicBezTo>
                    <a:pt x="129" y="5084"/>
                    <a:pt x="64" y="5213"/>
                    <a:pt x="32" y="5373"/>
                  </a:cubicBezTo>
                  <a:cubicBezTo>
                    <a:pt x="0" y="5502"/>
                    <a:pt x="0" y="5663"/>
                    <a:pt x="0" y="5823"/>
                  </a:cubicBezTo>
                  <a:cubicBezTo>
                    <a:pt x="0" y="6402"/>
                    <a:pt x="289" y="7077"/>
                    <a:pt x="675" y="7720"/>
                  </a:cubicBezTo>
                  <a:cubicBezTo>
                    <a:pt x="1029" y="8395"/>
                    <a:pt x="1511" y="9038"/>
                    <a:pt x="1897" y="9520"/>
                  </a:cubicBezTo>
                  <a:cubicBezTo>
                    <a:pt x="2186" y="9841"/>
                    <a:pt x="2636" y="10034"/>
                    <a:pt x="3182" y="10227"/>
                  </a:cubicBezTo>
                  <a:cubicBezTo>
                    <a:pt x="4613" y="10704"/>
                    <a:pt x="6730" y="10936"/>
                    <a:pt x="7245" y="10987"/>
                  </a:cubicBezTo>
                  <a:lnTo>
                    <a:pt x="7245" y="10987"/>
                  </a:lnTo>
                  <a:cubicBezTo>
                    <a:pt x="7689" y="11849"/>
                    <a:pt x="10009" y="16271"/>
                    <a:pt x="12665" y="19967"/>
                  </a:cubicBezTo>
                  <a:cubicBezTo>
                    <a:pt x="14047" y="21928"/>
                    <a:pt x="16201" y="23953"/>
                    <a:pt x="18226" y="25464"/>
                  </a:cubicBezTo>
                  <a:cubicBezTo>
                    <a:pt x="19255" y="26235"/>
                    <a:pt x="20283" y="26878"/>
                    <a:pt x="21183" y="27328"/>
                  </a:cubicBezTo>
                  <a:cubicBezTo>
                    <a:pt x="22083" y="27778"/>
                    <a:pt x="22855" y="28067"/>
                    <a:pt x="23465" y="28067"/>
                  </a:cubicBezTo>
                  <a:cubicBezTo>
                    <a:pt x="23626" y="28067"/>
                    <a:pt x="23787" y="28035"/>
                    <a:pt x="23915" y="28003"/>
                  </a:cubicBezTo>
                  <a:cubicBezTo>
                    <a:pt x="24205" y="27907"/>
                    <a:pt x="24558" y="27649"/>
                    <a:pt x="25008" y="27232"/>
                  </a:cubicBezTo>
                  <a:cubicBezTo>
                    <a:pt x="26519" y="25881"/>
                    <a:pt x="29123" y="22892"/>
                    <a:pt x="31630" y="19903"/>
                  </a:cubicBezTo>
                  <a:cubicBezTo>
                    <a:pt x="34137" y="16881"/>
                    <a:pt x="36516" y="13859"/>
                    <a:pt x="37641" y="12445"/>
                  </a:cubicBezTo>
                  <a:cubicBezTo>
                    <a:pt x="38766" y="10999"/>
                    <a:pt x="40084" y="9423"/>
                    <a:pt x="41113" y="7945"/>
                  </a:cubicBezTo>
                  <a:cubicBezTo>
                    <a:pt x="42141" y="6434"/>
                    <a:pt x="42881" y="5020"/>
                    <a:pt x="42913" y="3798"/>
                  </a:cubicBezTo>
                  <a:cubicBezTo>
                    <a:pt x="42913" y="3509"/>
                    <a:pt x="42849" y="3252"/>
                    <a:pt x="42784" y="2995"/>
                  </a:cubicBezTo>
                  <a:cubicBezTo>
                    <a:pt x="42731" y="2888"/>
                    <a:pt x="42612" y="2826"/>
                    <a:pt x="42499" y="2826"/>
                  </a:cubicBezTo>
                  <a:cubicBezTo>
                    <a:pt x="42476" y="2826"/>
                    <a:pt x="42453" y="2828"/>
                    <a:pt x="42431" y="2834"/>
                  </a:cubicBezTo>
                  <a:cubicBezTo>
                    <a:pt x="42302" y="2898"/>
                    <a:pt x="42206" y="3059"/>
                    <a:pt x="42270" y="3187"/>
                  </a:cubicBezTo>
                  <a:cubicBezTo>
                    <a:pt x="42334" y="3380"/>
                    <a:pt x="42366" y="3573"/>
                    <a:pt x="42366" y="3798"/>
                  </a:cubicBezTo>
                  <a:cubicBezTo>
                    <a:pt x="42366" y="4795"/>
                    <a:pt x="41691" y="6177"/>
                    <a:pt x="40663" y="7623"/>
                  </a:cubicBezTo>
                  <a:cubicBezTo>
                    <a:pt x="39666" y="9102"/>
                    <a:pt x="38380" y="10677"/>
                    <a:pt x="37223" y="12124"/>
                  </a:cubicBezTo>
                  <a:cubicBezTo>
                    <a:pt x="35937" y="13731"/>
                    <a:pt x="32980" y="17460"/>
                    <a:pt x="30119" y="20835"/>
                  </a:cubicBezTo>
                  <a:cubicBezTo>
                    <a:pt x="28705" y="22538"/>
                    <a:pt x="27291" y="24146"/>
                    <a:pt x="26133" y="25367"/>
                  </a:cubicBezTo>
                  <a:cubicBezTo>
                    <a:pt x="25587" y="25946"/>
                    <a:pt x="25073" y="26460"/>
                    <a:pt x="24655" y="26846"/>
                  </a:cubicBezTo>
                  <a:cubicBezTo>
                    <a:pt x="24237" y="27232"/>
                    <a:pt x="23883" y="27457"/>
                    <a:pt x="23755" y="27489"/>
                  </a:cubicBezTo>
                  <a:cubicBezTo>
                    <a:pt x="23658" y="27521"/>
                    <a:pt x="23594" y="27521"/>
                    <a:pt x="23465" y="27521"/>
                  </a:cubicBezTo>
                  <a:cubicBezTo>
                    <a:pt x="23015" y="27521"/>
                    <a:pt x="22276" y="27296"/>
                    <a:pt x="21408" y="26846"/>
                  </a:cubicBezTo>
                  <a:cubicBezTo>
                    <a:pt x="18837" y="25560"/>
                    <a:pt x="15108" y="22506"/>
                    <a:pt x="13083" y="19678"/>
                  </a:cubicBezTo>
                  <a:cubicBezTo>
                    <a:pt x="11636" y="17620"/>
                    <a:pt x="10254" y="15370"/>
                    <a:pt x="9258" y="13602"/>
                  </a:cubicBezTo>
                  <a:cubicBezTo>
                    <a:pt x="8775" y="12734"/>
                    <a:pt x="8358" y="11963"/>
                    <a:pt x="8068" y="11449"/>
                  </a:cubicBezTo>
                  <a:cubicBezTo>
                    <a:pt x="7779" y="10902"/>
                    <a:pt x="7650" y="10613"/>
                    <a:pt x="7650" y="10613"/>
                  </a:cubicBezTo>
                  <a:cubicBezTo>
                    <a:pt x="7586" y="10516"/>
                    <a:pt x="7522" y="10452"/>
                    <a:pt x="7425" y="10452"/>
                  </a:cubicBezTo>
                  <a:cubicBezTo>
                    <a:pt x="7425" y="10452"/>
                    <a:pt x="7136" y="10420"/>
                    <a:pt x="6718" y="10388"/>
                  </a:cubicBezTo>
                  <a:cubicBezTo>
                    <a:pt x="6075" y="10291"/>
                    <a:pt x="5079" y="10163"/>
                    <a:pt x="4179" y="9970"/>
                  </a:cubicBezTo>
                  <a:cubicBezTo>
                    <a:pt x="3761" y="9841"/>
                    <a:pt x="3343" y="9745"/>
                    <a:pt x="2989" y="9584"/>
                  </a:cubicBezTo>
                  <a:cubicBezTo>
                    <a:pt x="2668" y="9456"/>
                    <a:pt x="2411" y="9295"/>
                    <a:pt x="2314" y="9198"/>
                  </a:cubicBezTo>
                  <a:cubicBezTo>
                    <a:pt x="1929" y="8716"/>
                    <a:pt x="1479" y="8073"/>
                    <a:pt x="1125" y="7463"/>
                  </a:cubicBezTo>
                  <a:cubicBezTo>
                    <a:pt x="772" y="6852"/>
                    <a:pt x="514" y="6241"/>
                    <a:pt x="514" y="5823"/>
                  </a:cubicBezTo>
                  <a:cubicBezTo>
                    <a:pt x="514" y="5630"/>
                    <a:pt x="547" y="5502"/>
                    <a:pt x="579" y="5438"/>
                  </a:cubicBezTo>
                  <a:cubicBezTo>
                    <a:pt x="611" y="5438"/>
                    <a:pt x="804" y="5502"/>
                    <a:pt x="1029" y="5630"/>
                  </a:cubicBezTo>
                  <a:cubicBezTo>
                    <a:pt x="1254" y="5727"/>
                    <a:pt x="1575" y="5920"/>
                    <a:pt x="1993" y="6145"/>
                  </a:cubicBezTo>
                  <a:cubicBezTo>
                    <a:pt x="2893" y="6723"/>
                    <a:pt x="3729" y="6820"/>
                    <a:pt x="4243" y="6820"/>
                  </a:cubicBezTo>
                  <a:cubicBezTo>
                    <a:pt x="4597" y="6820"/>
                    <a:pt x="4790" y="6788"/>
                    <a:pt x="4822" y="6788"/>
                  </a:cubicBezTo>
                  <a:cubicBezTo>
                    <a:pt x="4950" y="6756"/>
                    <a:pt x="5047" y="6627"/>
                    <a:pt x="5015" y="6498"/>
                  </a:cubicBezTo>
                  <a:cubicBezTo>
                    <a:pt x="5015" y="6338"/>
                    <a:pt x="4886" y="6241"/>
                    <a:pt x="4757" y="6241"/>
                  </a:cubicBezTo>
                  <a:lnTo>
                    <a:pt x="4661" y="6241"/>
                  </a:lnTo>
                  <a:cubicBezTo>
                    <a:pt x="4565" y="6241"/>
                    <a:pt x="4404" y="6241"/>
                    <a:pt x="4243" y="6209"/>
                  </a:cubicBezTo>
                  <a:cubicBezTo>
                    <a:pt x="4082" y="6177"/>
                    <a:pt x="3890" y="6145"/>
                    <a:pt x="3793" y="6080"/>
                  </a:cubicBezTo>
                  <a:cubicBezTo>
                    <a:pt x="3632" y="5984"/>
                    <a:pt x="3440" y="5888"/>
                    <a:pt x="3311" y="5791"/>
                  </a:cubicBezTo>
                  <a:cubicBezTo>
                    <a:pt x="3182" y="5663"/>
                    <a:pt x="3118" y="5566"/>
                    <a:pt x="3118" y="5405"/>
                  </a:cubicBezTo>
                  <a:cubicBezTo>
                    <a:pt x="3118" y="5341"/>
                    <a:pt x="3118" y="5309"/>
                    <a:pt x="3150" y="5213"/>
                  </a:cubicBezTo>
                  <a:lnTo>
                    <a:pt x="3182" y="5180"/>
                  </a:lnTo>
                  <a:lnTo>
                    <a:pt x="3214" y="5180"/>
                  </a:lnTo>
                  <a:cubicBezTo>
                    <a:pt x="3279" y="5180"/>
                    <a:pt x="3407" y="5213"/>
                    <a:pt x="3536" y="5245"/>
                  </a:cubicBezTo>
                  <a:cubicBezTo>
                    <a:pt x="4018" y="5405"/>
                    <a:pt x="4725" y="5759"/>
                    <a:pt x="5625" y="5791"/>
                  </a:cubicBezTo>
                  <a:cubicBezTo>
                    <a:pt x="5979" y="5823"/>
                    <a:pt x="6268" y="5855"/>
                    <a:pt x="6461" y="5920"/>
                  </a:cubicBezTo>
                  <a:cubicBezTo>
                    <a:pt x="6815" y="5984"/>
                    <a:pt x="7008" y="6080"/>
                    <a:pt x="7233" y="6305"/>
                  </a:cubicBezTo>
                  <a:cubicBezTo>
                    <a:pt x="7490" y="6530"/>
                    <a:pt x="7747" y="6916"/>
                    <a:pt x="8165" y="7463"/>
                  </a:cubicBezTo>
                  <a:cubicBezTo>
                    <a:pt x="9225" y="8909"/>
                    <a:pt x="10801" y="11384"/>
                    <a:pt x="12826" y="12799"/>
                  </a:cubicBezTo>
                  <a:cubicBezTo>
                    <a:pt x="13822" y="13506"/>
                    <a:pt x="16233" y="15049"/>
                    <a:pt x="18419" y="16399"/>
                  </a:cubicBezTo>
                  <a:cubicBezTo>
                    <a:pt x="20572" y="17781"/>
                    <a:pt x="22533" y="18970"/>
                    <a:pt x="22533" y="18970"/>
                  </a:cubicBezTo>
                  <a:cubicBezTo>
                    <a:pt x="22556" y="18993"/>
                    <a:pt x="22611" y="19016"/>
                    <a:pt x="22664" y="19016"/>
                  </a:cubicBezTo>
                  <a:cubicBezTo>
                    <a:pt x="22686" y="19016"/>
                    <a:pt x="22707" y="19012"/>
                    <a:pt x="22726" y="19003"/>
                  </a:cubicBezTo>
                  <a:cubicBezTo>
                    <a:pt x="22790" y="19003"/>
                    <a:pt x="22855" y="18938"/>
                    <a:pt x="22887" y="18874"/>
                  </a:cubicBezTo>
                  <a:cubicBezTo>
                    <a:pt x="22887" y="18874"/>
                    <a:pt x="23015" y="18649"/>
                    <a:pt x="23273" y="18231"/>
                  </a:cubicBezTo>
                  <a:cubicBezTo>
                    <a:pt x="24076" y="16817"/>
                    <a:pt x="26198" y="13184"/>
                    <a:pt x="28319" y="9745"/>
                  </a:cubicBezTo>
                  <a:cubicBezTo>
                    <a:pt x="29380" y="8041"/>
                    <a:pt x="30441" y="6338"/>
                    <a:pt x="31373" y="5020"/>
                  </a:cubicBezTo>
                  <a:cubicBezTo>
                    <a:pt x="31823" y="4345"/>
                    <a:pt x="32241" y="3766"/>
                    <a:pt x="32627" y="3284"/>
                  </a:cubicBezTo>
                  <a:cubicBezTo>
                    <a:pt x="32980" y="2834"/>
                    <a:pt x="33302" y="2480"/>
                    <a:pt x="33494" y="2320"/>
                  </a:cubicBezTo>
                  <a:cubicBezTo>
                    <a:pt x="34555" y="1452"/>
                    <a:pt x="35391" y="1002"/>
                    <a:pt x="35937" y="777"/>
                  </a:cubicBezTo>
                  <a:cubicBezTo>
                    <a:pt x="36227" y="648"/>
                    <a:pt x="36452" y="584"/>
                    <a:pt x="36580" y="552"/>
                  </a:cubicBezTo>
                  <a:cubicBezTo>
                    <a:pt x="36645" y="552"/>
                    <a:pt x="36709" y="519"/>
                    <a:pt x="36741" y="519"/>
                  </a:cubicBezTo>
                  <a:lnTo>
                    <a:pt x="36773" y="519"/>
                  </a:lnTo>
                  <a:cubicBezTo>
                    <a:pt x="36902" y="519"/>
                    <a:pt x="37030" y="391"/>
                    <a:pt x="36998" y="230"/>
                  </a:cubicBezTo>
                  <a:cubicBezTo>
                    <a:pt x="36998" y="115"/>
                    <a:pt x="36895" y="0"/>
                    <a:pt x="367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9" name="Google Shape;2189;p52"/>
            <p:cNvSpPr/>
            <p:nvPr/>
          </p:nvSpPr>
          <p:spPr>
            <a:xfrm>
              <a:off x="4632075" y="3436975"/>
              <a:ext cx="252350" cy="170700"/>
            </a:xfrm>
            <a:custGeom>
              <a:avLst/>
              <a:gdLst/>
              <a:ahLst/>
              <a:cxnLst/>
              <a:rect l="l" t="t" r="r" b="b"/>
              <a:pathLst>
                <a:path w="10094" h="6828" extrusionOk="0">
                  <a:moveTo>
                    <a:pt x="2952" y="0"/>
                  </a:moveTo>
                  <a:cubicBezTo>
                    <a:pt x="2794" y="0"/>
                    <a:pt x="2685" y="65"/>
                    <a:pt x="2636" y="238"/>
                  </a:cubicBezTo>
                  <a:cubicBezTo>
                    <a:pt x="2443" y="913"/>
                    <a:pt x="3022" y="1203"/>
                    <a:pt x="3440" y="1428"/>
                  </a:cubicBezTo>
                  <a:cubicBezTo>
                    <a:pt x="3825" y="1620"/>
                    <a:pt x="4500" y="1620"/>
                    <a:pt x="4500" y="1620"/>
                  </a:cubicBezTo>
                  <a:cubicBezTo>
                    <a:pt x="4500" y="1620"/>
                    <a:pt x="4318" y="1665"/>
                    <a:pt x="4010" y="1665"/>
                  </a:cubicBezTo>
                  <a:cubicBezTo>
                    <a:pt x="3530" y="1665"/>
                    <a:pt x="2745" y="1558"/>
                    <a:pt x="1865" y="1010"/>
                  </a:cubicBezTo>
                  <a:cubicBezTo>
                    <a:pt x="1067" y="542"/>
                    <a:pt x="588" y="270"/>
                    <a:pt x="315" y="270"/>
                  </a:cubicBezTo>
                  <a:cubicBezTo>
                    <a:pt x="82" y="270"/>
                    <a:pt x="0" y="469"/>
                    <a:pt x="0" y="913"/>
                  </a:cubicBezTo>
                  <a:cubicBezTo>
                    <a:pt x="0" y="1910"/>
                    <a:pt x="1061" y="3453"/>
                    <a:pt x="1865" y="4449"/>
                  </a:cubicBezTo>
                  <a:cubicBezTo>
                    <a:pt x="2636" y="5414"/>
                    <a:pt x="7136" y="5799"/>
                    <a:pt x="7136" y="5799"/>
                  </a:cubicBezTo>
                  <a:cubicBezTo>
                    <a:pt x="7136" y="5799"/>
                    <a:pt x="7329" y="6185"/>
                    <a:pt x="7683" y="6828"/>
                  </a:cubicBezTo>
                  <a:cubicBezTo>
                    <a:pt x="8165" y="6185"/>
                    <a:pt x="8904" y="5574"/>
                    <a:pt x="10094" y="5060"/>
                  </a:cubicBezTo>
                  <a:cubicBezTo>
                    <a:pt x="9322" y="4096"/>
                    <a:pt x="8647" y="3131"/>
                    <a:pt x="8133" y="2392"/>
                  </a:cubicBezTo>
                  <a:cubicBezTo>
                    <a:pt x="7040" y="913"/>
                    <a:pt x="6847" y="720"/>
                    <a:pt x="5368" y="624"/>
                  </a:cubicBezTo>
                  <a:cubicBezTo>
                    <a:pt x="4292" y="552"/>
                    <a:pt x="3412" y="0"/>
                    <a:pt x="2952"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0" name="Google Shape;2190;p52"/>
            <p:cNvSpPr/>
            <p:nvPr/>
          </p:nvSpPr>
          <p:spPr>
            <a:xfrm>
              <a:off x="4625650" y="3430050"/>
              <a:ext cx="265200" cy="184275"/>
            </a:xfrm>
            <a:custGeom>
              <a:avLst/>
              <a:gdLst/>
              <a:ahLst/>
              <a:cxnLst/>
              <a:rect l="l" t="t" r="r" b="b"/>
              <a:pathLst>
                <a:path w="10608" h="7371" extrusionOk="0">
                  <a:moveTo>
                    <a:pt x="3214" y="547"/>
                  </a:moveTo>
                  <a:cubicBezTo>
                    <a:pt x="3279" y="547"/>
                    <a:pt x="3407" y="580"/>
                    <a:pt x="3536" y="612"/>
                  </a:cubicBezTo>
                  <a:cubicBezTo>
                    <a:pt x="4018" y="772"/>
                    <a:pt x="4725" y="1126"/>
                    <a:pt x="5625" y="1158"/>
                  </a:cubicBezTo>
                  <a:cubicBezTo>
                    <a:pt x="5979" y="1190"/>
                    <a:pt x="6268" y="1222"/>
                    <a:pt x="6461" y="1287"/>
                  </a:cubicBezTo>
                  <a:cubicBezTo>
                    <a:pt x="6815" y="1351"/>
                    <a:pt x="7008" y="1447"/>
                    <a:pt x="7233" y="1672"/>
                  </a:cubicBezTo>
                  <a:cubicBezTo>
                    <a:pt x="7490" y="1897"/>
                    <a:pt x="7747" y="2283"/>
                    <a:pt x="8165" y="2830"/>
                  </a:cubicBezTo>
                  <a:cubicBezTo>
                    <a:pt x="8630" y="3470"/>
                    <a:pt x="9228" y="4347"/>
                    <a:pt x="9909" y="5223"/>
                  </a:cubicBezTo>
                  <a:lnTo>
                    <a:pt x="9909" y="5223"/>
                  </a:lnTo>
                  <a:cubicBezTo>
                    <a:pt x="9070" y="5629"/>
                    <a:pt x="8442" y="6117"/>
                    <a:pt x="7985" y="6620"/>
                  </a:cubicBezTo>
                  <a:lnTo>
                    <a:pt x="7985" y="6620"/>
                  </a:lnTo>
                  <a:cubicBezTo>
                    <a:pt x="7905" y="6462"/>
                    <a:pt x="7836" y="6333"/>
                    <a:pt x="7779" y="6237"/>
                  </a:cubicBezTo>
                  <a:cubicBezTo>
                    <a:pt x="7683" y="6076"/>
                    <a:pt x="7650" y="5980"/>
                    <a:pt x="7650" y="5980"/>
                  </a:cubicBezTo>
                  <a:cubicBezTo>
                    <a:pt x="7586" y="5883"/>
                    <a:pt x="7522" y="5819"/>
                    <a:pt x="7425" y="5819"/>
                  </a:cubicBezTo>
                  <a:cubicBezTo>
                    <a:pt x="7425" y="5819"/>
                    <a:pt x="7136" y="5787"/>
                    <a:pt x="6718" y="5755"/>
                  </a:cubicBezTo>
                  <a:cubicBezTo>
                    <a:pt x="6075" y="5658"/>
                    <a:pt x="5079" y="5530"/>
                    <a:pt x="4179" y="5337"/>
                  </a:cubicBezTo>
                  <a:cubicBezTo>
                    <a:pt x="3761" y="5208"/>
                    <a:pt x="3343" y="5112"/>
                    <a:pt x="2989" y="4951"/>
                  </a:cubicBezTo>
                  <a:cubicBezTo>
                    <a:pt x="2668" y="4823"/>
                    <a:pt x="2411" y="4662"/>
                    <a:pt x="2314" y="4565"/>
                  </a:cubicBezTo>
                  <a:cubicBezTo>
                    <a:pt x="1929" y="4083"/>
                    <a:pt x="1479" y="3440"/>
                    <a:pt x="1125" y="2830"/>
                  </a:cubicBezTo>
                  <a:cubicBezTo>
                    <a:pt x="772" y="2219"/>
                    <a:pt x="514" y="1608"/>
                    <a:pt x="514" y="1190"/>
                  </a:cubicBezTo>
                  <a:cubicBezTo>
                    <a:pt x="514" y="997"/>
                    <a:pt x="547" y="869"/>
                    <a:pt x="579" y="805"/>
                  </a:cubicBezTo>
                  <a:cubicBezTo>
                    <a:pt x="611" y="805"/>
                    <a:pt x="804" y="869"/>
                    <a:pt x="1029" y="997"/>
                  </a:cubicBezTo>
                  <a:cubicBezTo>
                    <a:pt x="1254" y="1094"/>
                    <a:pt x="1575" y="1287"/>
                    <a:pt x="1993" y="1512"/>
                  </a:cubicBezTo>
                  <a:cubicBezTo>
                    <a:pt x="2893" y="2090"/>
                    <a:pt x="3729" y="2187"/>
                    <a:pt x="4243" y="2187"/>
                  </a:cubicBezTo>
                  <a:cubicBezTo>
                    <a:pt x="4597" y="2187"/>
                    <a:pt x="4790" y="2155"/>
                    <a:pt x="4822" y="2155"/>
                  </a:cubicBezTo>
                  <a:cubicBezTo>
                    <a:pt x="4950" y="2123"/>
                    <a:pt x="5047" y="1994"/>
                    <a:pt x="5015" y="1865"/>
                  </a:cubicBezTo>
                  <a:cubicBezTo>
                    <a:pt x="5015" y="1705"/>
                    <a:pt x="4886" y="1608"/>
                    <a:pt x="4757" y="1608"/>
                  </a:cubicBezTo>
                  <a:lnTo>
                    <a:pt x="4661" y="1608"/>
                  </a:lnTo>
                  <a:cubicBezTo>
                    <a:pt x="4565" y="1608"/>
                    <a:pt x="4404" y="1608"/>
                    <a:pt x="4243" y="1576"/>
                  </a:cubicBezTo>
                  <a:cubicBezTo>
                    <a:pt x="4082" y="1544"/>
                    <a:pt x="3890" y="1512"/>
                    <a:pt x="3793" y="1447"/>
                  </a:cubicBezTo>
                  <a:cubicBezTo>
                    <a:pt x="3632" y="1351"/>
                    <a:pt x="3440" y="1255"/>
                    <a:pt x="3311" y="1158"/>
                  </a:cubicBezTo>
                  <a:cubicBezTo>
                    <a:pt x="3182" y="1030"/>
                    <a:pt x="3118" y="933"/>
                    <a:pt x="3118" y="772"/>
                  </a:cubicBezTo>
                  <a:cubicBezTo>
                    <a:pt x="3118" y="708"/>
                    <a:pt x="3118" y="676"/>
                    <a:pt x="3150" y="580"/>
                  </a:cubicBezTo>
                  <a:lnTo>
                    <a:pt x="3182" y="547"/>
                  </a:lnTo>
                  <a:close/>
                  <a:moveTo>
                    <a:pt x="3214" y="1"/>
                  </a:moveTo>
                  <a:cubicBezTo>
                    <a:pt x="3086" y="1"/>
                    <a:pt x="2957" y="33"/>
                    <a:pt x="2861" y="97"/>
                  </a:cubicBezTo>
                  <a:cubicBezTo>
                    <a:pt x="2732" y="194"/>
                    <a:pt x="2668" y="322"/>
                    <a:pt x="2636" y="451"/>
                  </a:cubicBezTo>
                  <a:cubicBezTo>
                    <a:pt x="2604" y="547"/>
                    <a:pt x="2604" y="676"/>
                    <a:pt x="2604" y="772"/>
                  </a:cubicBezTo>
                  <a:cubicBezTo>
                    <a:pt x="2583" y="1000"/>
                    <a:pt x="2655" y="1187"/>
                    <a:pt x="2761" y="1334"/>
                  </a:cubicBezTo>
                  <a:lnTo>
                    <a:pt x="2761" y="1334"/>
                  </a:lnTo>
                  <a:cubicBezTo>
                    <a:pt x="2597" y="1260"/>
                    <a:pt x="2426" y="1170"/>
                    <a:pt x="2250" y="1062"/>
                  </a:cubicBezTo>
                  <a:cubicBezTo>
                    <a:pt x="1864" y="837"/>
                    <a:pt x="1543" y="644"/>
                    <a:pt x="1286" y="515"/>
                  </a:cubicBezTo>
                  <a:cubicBezTo>
                    <a:pt x="997" y="387"/>
                    <a:pt x="804" y="290"/>
                    <a:pt x="579" y="290"/>
                  </a:cubicBezTo>
                  <a:cubicBezTo>
                    <a:pt x="482" y="290"/>
                    <a:pt x="386" y="290"/>
                    <a:pt x="289" y="355"/>
                  </a:cubicBezTo>
                  <a:cubicBezTo>
                    <a:pt x="129" y="451"/>
                    <a:pt x="64" y="580"/>
                    <a:pt x="32" y="740"/>
                  </a:cubicBezTo>
                  <a:cubicBezTo>
                    <a:pt x="0" y="869"/>
                    <a:pt x="0" y="1030"/>
                    <a:pt x="0" y="1190"/>
                  </a:cubicBezTo>
                  <a:cubicBezTo>
                    <a:pt x="0" y="1769"/>
                    <a:pt x="289" y="2444"/>
                    <a:pt x="675" y="3087"/>
                  </a:cubicBezTo>
                  <a:cubicBezTo>
                    <a:pt x="1029" y="3762"/>
                    <a:pt x="1511" y="4405"/>
                    <a:pt x="1897" y="4887"/>
                  </a:cubicBezTo>
                  <a:cubicBezTo>
                    <a:pt x="2186" y="5208"/>
                    <a:pt x="2636" y="5401"/>
                    <a:pt x="3182" y="5594"/>
                  </a:cubicBezTo>
                  <a:cubicBezTo>
                    <a:pt x="4611" y="6070"/>
                    <a:pt x="6724" y="6303"/>
                    <a:pt x="7243" y="6354"/>
                  </a:cubicBezTo>
                  <a:lnTo>
                    <a:pt x="7243" y="6354"/>
                  </a:lnTo>
                  <a:cubicBezTo>
                    <a:pt x="7327" y="6522"/>
                    <a:pt x="7479" y="6826"/>
                    <a:pt x="7683" y="7233"/>
                  </a:cubicBezTo>
                  <a:cubicBezTo>
                    <a:pt x="7747" y="7298"/>
                    <a:pt x="7811" y="7362"/>
                    <a:pt x="7908" y="7362"/>
                  </a:cubicBezTo>
                  <a:cubicBezTo>
                    <a:pt x="7925" y="7368"/>
                    <a:pt x="7943" y="7371"/>
                    <a:pt x="7960" y="7371"/>
                  </a:cubicBezTo>
                  <a:cubicBezTo>
                    <a:pt x="8037" y="7371"/>
                    <a:pt x="8106" y="7318"/>
                    <a:pt x="8133" y="7266"/>
                  </a:cubicBezTo>
                  <a:cubicBezTo>
                    <a:pt x="8583" y="6687"/>
                    <a:pt x="9290" y="6076"/>
                    <a:pt x="10447" y="5594"/>
                  </a:cubicBezTo>
                  <a:cubicBezTo>
                    <a:pt x="10511" y="5562"/>
                    <a:pt x="10576" y="5498"/>
                    <a:pt x="10608" y="5401"/>
                  </a:cubicBezTo>
                  <a:cubicBezTo>
                    <a:pt x="10608" y="5337"/>
                    <a:pt x="10608" y="5241"/>
                    <a:pt x="10543" y="5176"/>
                  </a:cubicBezTo>
                  <a:cubicBezTo>
                    <a:pt x="9804" y="4212"/>
                    <a:pt x="9129" y="3248"/>
                    <a:pt x="8583" y="2508"/>
                  </a:cubicBezTo>
                  <a:cubicBezTo>
                    <a:pt x="8068" y="1769"/>
                    <a:pt x="7715" y="1351"/>
                    <a:pt x="7297" y="1062"/>
                  </a:cubicBezTo>
                  <a:cubicBezTo>
                    <a:pt x="7104" y="901"/>
                    <a:pt x="6847" y="805"/>
                    <a:pt x="6590" y="740"/>
                  </a:cubicBezTo>
                  <a:cubicBezTo>
                    <a:pt x="6332" y="708"/>
                    <a:pt x="6011" y="676"/>
                    <a:pt x="5657" y="644"/>
                  </a:cubicBezTo>
                  <a:cubicBezTo>
                    <a:pt x="5143" y="612"/>
                    <a:pt x="4693" y="451"/>
                    <a:pt x="4275" y="322"/>
                  </a:cubicBezTo>
                  <a:cubicBezTo>
                    <a:pt x="4082" y="226"/>
                    <a:pt x="3890" y="162"/>
                    <a:pt x="3729" y="97"/>
                  </a:cubicBezTo>
                  <a:cubicBezTo>
                    <a:pt x="3536" y="65"/>
                    <a:pt x="3375" y="1"/>
                    <a:pt x="3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000">
        <p:push/>
      </p:transition>
    </mc:Choice>
    <mc:Fallback>
      <p:transition spd="slow">
        <p:push/>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2194" name="Shape 2194"/>
        <p:cNvGrpSpPr/>
        <p:nvPr/>
      </p:nvGrpSpPr>
      <p:grpSpPr>
        <a:xfrm>
          <a:off x="0" y="0"/>
          <a:ext cx="0" cy="0"/>
          <a:chOff x="0" y="0"/>
          <a:chExt cx="0" cy="0"/>
        </a:xfrm>
      </p:grpSpPr>
      <p:sp>
        <p:nvSpPr>
          <p:cNvPr id="2195" name="Google Shape;2195;p53"/>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sp>
        <p:nvSpPr>
          <p:cNvPr id="2196" name="Google Shape;2196;p53"/>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Char char="•"/>
            </a:pPr>
            <a:r>
              <a:rPr lang="ar-DZ"/>
              <a:t>من الصعب على الوافدين الجدد منافسة LG، كونها تتمتع بمزايا معينة على الوافدين الجدد.</a:t>
            </a:r>
            <a:endParaRPr lang="ar-DZ"/>
          </a:p>
          <a:p>
            <a:pPr marL="171450" lvl="0" indent="-171450" algn="r" rtl="1">
              <a:lnSpc>
                <a:spcPct val="90000"/>
              </a:lnSpc>
              <a:spcBef>
                <a:spcPts val="750"/>
              </a:spcBef>
              <a:spcAft>
                <a:spcPts val="0"/>
              </a:spcAft>
              <a:buClr>
                <a:schemeClr val="dk1"/>
              </a:buClr>
              <a:buSzPts val="2100"/>
              <a:buChar char="•"/>
            </a:pPr>
            <a:r>
              <a:rPr lang="ar-DZ"/>
              <a:t>1)منتجاتها معروفة في جميع أنحاء العالم، خاصة في كوريا الجنوبية وأوروبا وأمريكا الشمالية. بشكل عام، من الأسهل دفع منتج شائع جيد من منتج جديد لم يثبت نفسه بعد.</a:t>
            </a:r>
            <a:endParaRPr lang="ar-DZ"/>
          </a:p>
          <a:p>
            <a:pPr marL="171450" lvl="0" indent="-171450" algn="r" rtl="1">
              <a:lnSpc>
                <a:spcPct val="90000"/>
              </a:lnSpc>
              <a:spcBef>
                <a:spcPts val="750"/>
              </a:spcBef>
              <a:spcAft>
                <a:spcPts val="0"/>
              </a:spcAft>
              <a:buClr>
                <a:schemeClr val="dk1"/>
              </a:buClr>
              <a:buSzPts val="2100"/>
              <a:buChar char="•"/>
            </a:pPr>
            <a:r>
              <a:rPr lang="ar-DZ"/>
              <a:t>2)أنشأت LG أنظمة وعمليات وهي على دراية بالتحديات التي تواجه سوق الإلكترونيات. إلى جانب ذلك، فإن الشركة من جانبها المالي يمكنها توظيف أفضل المهندسين والفنيين والمبتكرين في العالم.</a:t>
            </a:r>
            <a:endParaRPr lang="ar-DZ"/>
          </a:p>
          <a:p>
            <a:pPr marL="171450" lvl="0" indent="-171450" algn="r" rtl="1">
              <a:lnSpc>
                <a:spcPct val="90000"/>
              </a:lnSpc>
              <a:spcBef>
                <a:spcPts val="750"/>
              </a:spcBef>
              <a:spcAft>
                <a:spcPts val="0"/>
              </a:spcAft>
              <a:buClr>
                <a:schemeClr val="dk1"/>
              </a:buClr>
              <a:buSzPts val="2100"/>
              <a:buChar char="•"/>
            </a:pPr>
            <a:r>
              <a:rPr lang="ar-DZ"/>
              <a:t>3)نظرًا لحجمها، يمكن لـ LG دائمًا الاستفادة من اقتصاديات الحجم وخفض تكاليف إنتاجها مما يمكنها من خفض اسعار منتجاتها و هذا يمنحها قوة هائلة.</a:t>
            </a:r>
            <a:endParaRPr lang="ar-DZ"/>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2200" name="Shape 2200"/>
        <p:cNvGrpSpPr/>
        <p:nvPr/>
      </p:nvGrpSpPr>
      <p:grpSpPr>
        <a:xfrm>
          <a:off x="0" y="0"/>
          <a:ext cx="0" cy="0"/>
          <a:chOff x="0" y="0"/>
          <a:chExt cx="0" cy="0"/>
        </a:xfrm>
      </p:grpSpPr>
      <p:sp>
        <p:nvSpPr>
          <p:cNvPr id="2201" name="Google Shape;2201;p54"/>
          <p:cNvSpPr txBox="1"/>
          <p:nvPr>
            <p:ph type="title"/>
          </p:nvPr>
        </p:nvSpPr>
        <p:spPr>
          <a:xfrm>
            <a:off x="628650" y="273844"/>
            <a:ext cx="7886700" cy="994172"/>
          </a:xfrm>
          <a:prstGeom prst="rect">
            <a:avLst/>
          </a:prstGeom>
          <a:solidFill>
            <a:srgbClr val="C00000"/>
          </a:solidFill>
          <a:ln w="12700" cap="flat" cmpd="sng">
            <a:solidFill>
              <a:srgbClr val="BA893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300"/>
              <a:buFont typeface="Calibri" panose="020F0502020204030204"/>
              <a:buNone/>
            </a:pPr>
            <a:r>
              <a:rPr lang="ar-DZ">
                <a:solidFill>
                  <a:schemeClr val="lt1"/>
                </a:solidFill>
                <a:latin typeface="Calibri" panose="020F0502020204030204"/>
                <a:ea typeface="Calibri" panose="020F0502020204030204"/>
                <a:cs typeface="Calibri" panose="020F0502020204030204"/>
                <a:sym typeface="Calibri" panose="020F0502020204030204"/>
              </a:rPr>
              <a:t>حدة المنافسة</a:t>
            </a:r>
            <a:endParaRPr lang="ar-DZ">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02" name="Google Shape;2202;p54"/>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Char char="•"/>
            </a:pPr>
            <a:r>
              <a:rPr lang="ar-DZ"/>
              <a:t>تشتهر LGبالكترونياتها من الدرجة الاولى وبهذا وجدت انها تتعامل مع 19 شركة كبرى </a:t>
            </a:r>
            <a:endParaRPr lang="ar-DZ"/>
          </a:p>
          <a:p>
            <a:pPr marL="171450" lvl="0" indent="-171450" algn="r" rtl="1">
              <a:lnSpc>
                <a:spcPct val="90000"/>
              </a:lnSpc>
              <a:spcBef>
                <a:spcPts val="750"/>
              </a:spcBef>
              <a:spcAft>
                <a:spcPts val="0"/>
              </a:spcAft>
              <a:buClr>
                <a:schemeClr val="dk1"/>
              </a:buClr>
              <a:buSzPts val="2100"/>
              <a:buChar char="•"/>
            </a:pPr>
            <a:r>
              <a:rPr lang="ar-DZ"/>
              <a:t>تشمل بعض المنافسين الأكثر قيمة لشركة :LG Samsung و Panasonic و Sony و Whirlpool و Philips و Electrolux .هناك أيضًا Toshiba و Huawei و Dell و Apple و Vivo و Oppo و Xiaomi و Haier و Midea &amp; Carrier Midea و Canon. ولا تنسى Lenovo و HP و Sony Vaio.</a:t>
            </a:r>
            <a:endParaRPr lang="ar-DZ"/>
          </a:p>
        </p:txBody>
      </p:sp>
      <p:grpSp>
        <p:nvGrpSpPr>
          <p:cNvPr id="2203" name="Google Shape;2203;p54"/>
          <p:cNvGrpSpPr/>
          <p:nvPr/>
        </p:nvGrpSpPr>
        <p:grpSpPr>
          <a:xfrm>
            <a:off x="6911340" y="3223260"/>
            <a:ext cx="1905635" cy="1689735"/>
            <a:chOff x="1260950" y="-166737"/>
            <a:chExt cx="5129675" cy="5643987"/>
          </a:xfrm>
        </p:grpSpPr>
        <p:sp>
          <p:nvSpPr>
            <p:cNvPr id="2204" name="Google Shape;2204;p54"/>
            <p:cNvSpPr/>
            <p:nvPr/>
          </p:nvSpPr>
          <p:spPr>
            <a:xfrm>
              <a:off x="1260950" y="395850"/>
              <a:ext cx="5129675" cy="4941275"/>
            </a:xfrm>
            <a:custGeom>
              <a:avLst/>
              <a:gdLst/>
              <a:ahLst/>
              <a:cxnLst/>
              <a:rect l="l" t="t" r="r" b="b"/>
              <a:pathLst>
                <a:path w="205187" h="197651" extrusionOk="0">
                  <a:moveTo>
                    <a:pt x="118352" y="1"/>
                  </a:moveTo>
                  <a:cubicBezTo>
                    <a:pt x="118262" y="1"/>
                    <a:pt x="118173" y="1"/>
                    <a:pt x="118084" y="3"/>
                  </a:cubicBezTo>
                  <a:cubicBezTo>
                    <a:pt x="89771" y="436"/>
                    <a:pt x="90673" y="18108"/>
                    <a:pt x="82269" y="42454"/>
                  </a:cubicBezTo>
                  <a:cubicBezTo>
                    <a:pt x="73866" y="66763"/>
                    <a:pt x="45553" y="55726"/>
                    <a:pt x="26546" y="64563"/>
                  </a:cubicBezTo>
                  <a:cubicBezTo>
                    <a:pt x="7538" y="73399"/>
                    <a:pt x="13742" y="109647"/>
                    <a:pt x="14607" y="117618"/>
                  </a:cubicBezTo>
                  <a:cubicBezTo>
                    <a:pt x="15509" y="125588"/>
                    <a:pt x="6204" y="119385"/>
                    <a:pt x="3102" y="125120"/>
                  </a:cubicBezTo>
                  <a:cubicBezTo>
                    <a:pt x="0" y="130890"/>
                    <a:pt x="2164" y="141747"/>
                    <a:pt x="2164" y="141747"/>
                  </a:cubicBezTo>
                  <a:lnTo>
                    <a:pt x="178677" y="197651"/>
                  </a:lnTo>
                  <a:cubicBezTo>
                    <a:pt x="178677" y="197651"/>
                    <a:pt x="179975" y="195451"/>
                    <a:pt x="185746" y="186145"/>
                  </a:cubicBezTo>
                  <a:cubicBezTo>
                    <a:pt x="191481" y="176876"/>
                    <a:pt x="172906" y="151232"/>
                    <a:pt x="173736" y="140160"/>
                  </a:cubicBezTo>
                  <a:cubicBezTo>
                    <a:pt x="174565" y="129087"/>
                    <a:pt x="205186" y="110548"/>
                    <a:pt x="202084" y="89305"/>
                  </a:cubicBezTo>
                  <a:cubicBezTo>
                    <a:pt x="199028" y="68164"/>
                    <a:pt x="146727" y="1"/>
                    <a:pt x="1183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5" name="Google Shape;2205;p54"/>
            <p:cNvSpPr/>
            <p:nvPr/>
          </p:nvSpPr>
          <p:spPr>
            <a:xfrm>
              <a:off x="1297025" y="395900"/>
              <a:ext cx="5022350" cy="4941225"/>
            </a:xfrm>
            <a:custGeom>
              <a:avLst/>
              <a:gdLst/>
              <a:ahLst/>
              <a:cxnLst/>
              <a:rect l="l" t="t" r="r" b="b"/>
              <a:pathLst>
                <a:path w="200894" h="197649" extrusionOk="0">
                  <a:moveTo>
                    <a:pt x="116641" y="1"/>
                  </a:moveTo>
                  <a:cubicBezTo>
                    <a:pt x="88328" y="434"/>
                    <a:pt x="89230" y="18106"/>
                    <a:pt x="80826" y="42452"/>
                  </a:cubicBezTo>
                  <a:cubicBezTo>
                    <a:pt x="72423" y="66761"/>
                    <a:pt x="44110" y="55724"/>
                    <a:pt x="25103" y="64561"/>
                  </a:cubicBezTo>
                  <a:cubicBezTo>
                    <a:pt x="14030" y="69719"/>
                    <a:pt x="11505" y="84145"/>
                    <a:pt x="11505" y="96913"/>
                  </a:cubicBezTo>
                  <a:cubicBezTo>
                    <a:pt x="11505" y="106038"/>
                    <a:pt x="12804" y="114297"/>
                    <a:pt x="13164" y="117616"/>
                  </a:cubicBezTo>
                  <a:cubicBezTo>
                    <a:pt x="13201" y="117976"/>
                    <a:pt x="13237" y="118301"/>
                    <a:pt x="13237" y="118589"/>
                  </a:cubicBezTo>
                  <a:cubicBezTo>
                    <a:pt x="13237" y="125045"/>
                    <a:pt x="4617" y="119635"/>
                    <a:pt x="1659" y="125118"/>
                  </a:cubicBezTo>
                  <a:cubicBezTo>
                    <a:pt x="361" y="127534"/>
                    <a:pt x="0" y="130816"/>
                    <a:pt x="0" y="133846"/>
                  </a:cubicBezTo>
                  <a:cubicBezTo>
                    <a:pt x="0" y="138066"/>
                    <a:pt x="721" y="141745"/>
                    <a:pt x="721" y="141745"/>
                  </a:cubicBezTo>
                  <a:lnTo>
                    <a:pt x="41946" y="154801"/>
                  </a:lnTo>
                  <a:cubicBezTo>
                    <a:pt x="42199" y="153430"/>
                    <a:pt x="42559" y="151591"/>
                    <a:pt x="42992" y="149571"/>
                  </a:cubicBezTo>
                  <a:cubicBezTo>
                    <a:pt x="43858" y="145387"/>
                    <a:pt x="44976" y="140482"/>
                    <a:pt x="45986" y="137417"/>
                  </a:cubicBezTo>
                  <a:cubicBezTo>
                    <a:pt x="48041" y="131249"/>
                    <a:pt x="52189" y="128616"/>
                    <a:pt x="54678" y="127282"/>
                  </a:cubicBezTo>
                  <a:cubicBezTo>
                    <a:pt x="55327" y="126921"/>
                    <a:pt x="56156" y="126344"/>
                    <a:pt x="57094" y="125659"/>
                  </a:cubicBezTo>
                  <a:cubicBezTo>
                    <a:pt x="58934" y="124288"/>
                    <a:pt x="60989" y="122629"/>
                    <a:pt x="61891" y="121872"/>
                  </a:cubicBezTo>
                  <a:cubicBezTo>
                    <a:pt x="62035" y="121727"/>
                    <a:pt x="62144" y="121619"/>
                    <a:pt x="62252" y="121583"/>
                  </a:cubicBezTo>
                  <a:cubicBezTo>
                    <a:pt x="62252" y="121547"/>
                    <a:pt x="62252" y="121547"/>
                    <a:pt x="62288" y="121547"/>
                  </a:cubicBezTo>
                  <a:cubicBezTo>
                    <a:pt x="62396" y="121150"/>
                    <a:pt x="62829" y="119599"/>
                    <a:pt x="63658" y="117688"/>
                  </a:cubicBezTo>
                  <a:cubicBezTo>
                    <a:pt x="64596" y="115488"/>
                    <a:pt x="66039" y="112855"/>
                    <a:pt x="68059" y="110943"/>
                  </a:cubicBezTo>
                  <a:cubicBezTo>
                    <a:pt x="70078" y="109032"/>
                    <a:pt x="73397" y="107481"/>
                    <a:pt x="76246" y="106399"/>
                  </a:cubicBezTo>
                  <a:cubicBezTo>
                    <a:pt x="78807" y="105425"/>
                    <a:pt x="80971" y="104812"/>
                    <a:pt x="81367" y="104704"/>
                  </a:cubicBezTo>
                  <a:cubicBezTo>
                    <a:pt x="82954" y="103369"/>
                    <a:pt x="85407" y="102143"/>
                    <a:pt x="88184" y="101061"/>
                  </a:cubicBezTo>
                  <a:cubicBezTo>
                    <a:pt x="90997" y="99979"/>
                    <a:pt x="94135" y="99041"/>
                    <a:pt x="97057" y="98248"/>
                  </a:cubicBezTo>
                  <a:cubicBezTo>
                    <a:pt x="102358" y="96877"/>
                    <a:pt x="106975" y="96011"/>
                    <a:pt x="107877" y="95867"/>
                  </a:cubicBezTo>
                  <a:cubicBezTo>
                    <a:pt x="108129" y="95362"/>
                    <a:pt x="109067" y="93595"/>
                    <a:pt x="110978" y="91142"/>
                  </a:cubicBezTo>
                  <a:cubicBezTo>
                    <a:pt x="112169" y="89591"/>
                    <a:pt x="114225" y="88437"/>
                    <a:pt x="116028" y="87644"/>
                  </a:cubicBezTo>
                  <a:cubicBezTo>
                    <a:pt x="117615" y="86923"/>
                    <a:pt x="118985" y="86526"/>
                    <a:pt x="119274" y="86454"/>
                  </a:cubicBezTo>
                  <a:cubicBezTo>
                    <a:pt x="119310" y="86382"/>
                    <a:pt x="119454" y="86309"/>
                    <a:pt x="119635" y="86201"/>
                  </a:cubicBezTo>
                  <a:cubicBezTo>
                    <a:pt x="119887" y="86021"/>
                    <a:pt x="120284" y="85732"/>
                    <a:pt x="120825" y="85336"/>
                  </a:cubicBezTo>
                  <a:cubicBezTo>
                    <a:pt x="121907" y="84578"/>
                    <a:pt x="123530" y="83424"/>
                    <a:pt x="125730" y="81873"/>
                  </a:cubicBezTo>
                  <a:cubicBezTo>
                    <a:pt x="129337" y="79276"/>
                    <a:pt x="134422" y="76716"/>
                    <a:pt x="136153" y="75850"/>
                  </a:cubicBezTo>
                  <a:cubicBezTo>
                    <a:pt x="134278" y="74984"/>
                    <a:pt x="132763" y="73361"/>
                    <a:pt x="131465" y="71342"/>
                  </a:cubicBezTo>
                  <a:cubicBezTo>
                    <a:pt x="130022" y="69069"/>
                    <a:pt x="128868" y="66292"/>
                    <a:pt x="127858" y="63479"/>
                  </a:cubicBezTo>
                  <a:cubicBezTo>
                    <a:pt x="125874" y="57925"/>
                    <a:pt x="122051" y="52010"/>
                    <a:pt x="118985" y="49160"/>
                  </a:cubicBezTo>
                  <a:cubicBezTo>
                    <a:pt x="117867" y="48114"/>
                    <a:pt x="116930" y="47249"/>
                    <a:pt x="116244" y="46275"/>
                  </a:cubicBezTo>
                  <a:cubicBezTo>
                    <a:pt x="115595" y="45373"/>
                    <a:pt x="115198" y="44327"/>
                    <a:pt x="115198" y="43101"/>
                  </a:cubicBezTo>
                  <a:cubicBezTo>
                    <a:pt x="115198" y="42091"/>
                    <a:pt x="115451" y="40937"/>
                    <a:pt x="115992" y="39530"/>
                  </a:cubicBezTo>
                  <a:cubicBezTo>
                    <a:pt x="116677" y="37655"/>
                    <a:pt x="118228" y="35419"/>
                    <a:pt x="120031" y="33327"/>
                  </a:cubicBezTo>
                  <a:cubicBezTo>
                    <a:pt x="121835" y="31199"/>
                    <a:pt x="123927" y="29179"/>
                    <a:pt x="125694" y="27772"/>
                  </a:cubicBezTo>
                  <a:cubicBezTo>
                    <a:pt x="126884" y="26835"/>
                    <a:pt x="127930" y="26149"/>
                    <a:pt x="128723" y="25861"/>
                  </a:cubicBezTo>
                  <a:cubicBezTo>
                    <a:pt x="130022" y="25428"/>
                    <a:pt x="131392" y="24887"/>
                    <a:pt x="132547" y="24887"/>
                  </a:cubicBezTo>
                  <a:cubicBezTo>
                    <a:pt x="132907" y="24887"/>
                    <a:pt x="133268" y="24923"/>
                    <a:pt x="133556" y="25067"/>
                  </a:cubicBezTo>
                  <a:cubicBezTo>
                    <a:pt x="133881" y="25176"/>
                    <a:pt x="134170" y="25392"/>
                    <a:pt x="134386" y="25681"/>
                  </a:cubicBezTo>
                  <a:cubicBezTo>
                    <a:pt x="134819" y="26258"/>
                    <a:pt x="135071" y="27123"/>
                    <a:pt x="135071" y="28386"/>
                  </a:cubicBezTo>
                  <a:cubicBezTo>
                    <a:pt x="135071" y="28458"/>
                    <a:pt x="135071" y="28566"/>
                    <a:pt x="135071" y="28638"/>
                  </a:cubicBezTo>
                  <a:cubicBezTo>
                    <a:pt x="134999" y="30874"/>
                    <a:pt x="133701" y="32714"/>
                    <a:pt x="132258" y="34192"/>
                  </a:cubicBezTo>
                  <a:cubicBezTo>
                    <a:pt x="130815" y="35707"/>
                    <a:pt x="129192" y="36897"/>
                    <a:pt x="128399" y="37691"/>
                  </a:cubicBezTo>
                  <a:cubicBezTo>
                    <a:pt x="128182" y="37943"/>
                    <a:pt x="128038" y="38160"/>
                    <a:pt x="127966" y="38268"/>
                  </a:cubicBezTo>
                  <a:cubicBezTo>
                    <a:pt x="127641" y="39025"/>
                    <a:pt x="127461" y="39927"/>
                    <a:pt x="127461" y="40937"/>
                  </a:cubicBezTo>
                  <a:cubicBezTo>
                    <a:pt x="127461" y="41947"/>
                    <a:pt x="127641" y="43029"/>
                    <a:pt x="128074" y="44111"/>
                  </a:cubicBezTo>
                  <a:cubicBezTo>
                    <a:pt x="128507" y="45193"/>
                    <a:pt x="129842" y="47681"/>
                    <a:pt x="131501" y="50459"/>
                  </a:cubicBezTo>
                  <a:cubicBezTo>
                    <a:pt x="133124" y="53236"/>
                    <a:pt x="135107" y="56338"/>
                    <a:pt x="136911" y="58610"/>
                  </a:cubicBezTo>
                  <a:cubicBezTo>
                    <a:pt x="139580" y="62072"/>
                    <a:pt x="144882" y="68709"/>
                    <a:pt x="147767" y="72748"/>
                  </a:cubicBezTo>
                  <a:cubicBezTo>
                    <a:pt x="148741" y="74083"/>
                    <a:pt x="149426" y="75129"/>
                    <a:pt x="149715" y="75706"/>
                  </a:cubicBezTo>
                  <a:cubicBezTo>
                    <a:pt x="150039" y="76427"/>
                    <a:pt x="150256" y="76968"/>
                    <a:pt x="150256" y="77509"/>
                  </a:cubicBezTo>
                  <a:cubicBezTo>
                    <a:pt x="150256" y="78086"/>
                    <a:pt x="150039" y="78591"/>
                    <a:pt x="149715" y="79240"/>
                  </a:cubicBezTo>
                  <a:cubicBezTo>
                    <a:pt x="149390" y="79889"/>
                    <a:pt x="148885" y="80719"/>
                    <a:pt x="148272" y="81909"/>
                  </a:cubicBezTo>
                  <a:cubicBezTo>
                    <a:pt x="147262" y="83749"/>
                    <a:pt x="145206" y="86237"/>
                    <a:pt x="143403" y="88257"/>
                  </a:cubicBezTo>
                  <a:cubicBezTo>
                    <a:pt x="142068" y="89772"/>
                    <a:pt x="140842" y="90998"/>
                    <a:pt x="140301" y="91575"/>
                  </a:cubicBezTo>
                  <a:lnTo>
                    <a:pt x="140914" y="91864"/>
                  </a:lnTo>
                  <a:cubicBezTo>
                    <a:pt x="141022" y="91792"/>
                    <a:pt x="141203" y="91647"/>
                    <a:pt x="141455" y="91503"/>
                  </a:cubicBezTo>
                  <a:cubicBezTo>
                    <a:pt x="141888" y="91178"/>
                    <a:pt x="142465" y="90782"/>
                    <a:pt x="143150" y="90313"/>
                  </a:cubicBezTo>
                  <a:cubicBezTo>
                    <a:pt x="144521" y="89339"/>
                    <a:pt x="146252" y="88149"/>
                    <a:pt x="147587" y="87139"/>
                  </a:cubicBezTo>
                  <a:cubicBezTo>
                    <a:pt x="149931" y="85372"/>
                    <a:pt x="153105" y="84145"/>
                    <a:pt x="153970" y="83821"/>
                  </a:cubicBezTo>
                  <a:cubicBezTo>
                    <a:pt x="153934" y="83280"/>
                    <a:pt x="153826" y="81873"/>
                    <a:pt x="153826" y="79962"/>
                  </a:cubicBezTo>
                  <a:cubicBezTo>
                    <a:pt x="153826" y="76102"/>
                    <a:pt x="154151" y="70260"/>
                    <a:pt x="155882" y="65427"/>
                  </a:cubicBezTo>
                  <a:cubicBezTo>
                    <a:pt x="157289" y="61495"/>
                    <a:pt x="159381" y="55400"/>
                    <a:pt x="161256" y="49701"/>
                  </a:cubicBezTo>
                  <a:cubicBezTo>
                    <a:pt x="163131" y="44003"/>
                    <a:pt x="164755" y="38665"/>
                    <a:pt x="165187" y="36429"/>
                  </a:cubicBezTo>
                  <a:cubicBezTo>
                    <a:pt x="165368" y="35419"/>
                    <a:pt x="165476" y="34481"/>
                    <a:pt x="165548" y="33651"/>
                  </a:cubicBezTo>
                  <a:cubicBezTo>
                    <a:pt x="149137" y="15293"/>
                    <a:pt x="130346" y="1"/>
                    <a:pt x="116930" y="1"/>
                  </a:cubicBezTo>
                  <a:close/>
                  <a:moveTo>
                    <a:pt x="171499" y="40540"/>
                  </a:moveTo>
                  <a:cubicBezTo>
                    <a:pt x="171391" y="40612"/>
                    <a:pt x="171283" y="40721"/>
                    <a:pt x="171211" y="40829"/>
                  </a:cubicBezTo>
                  <a:cubicBezTo>
                    <a:pt x="170850" y="41262"/>
                    <a:pt x="170561" y="41766"/>
                    <a:pt x="170381" y="42163"/>
                  </a:cubicBezTo>
                  <a:cubicBezTo>
                    <a:pt x="170237" y="42416"/>
                    <a:pt x="170165" y="42632"/>
                    <a:pt x="170165" y="42704"/>
                  </a:cubicBezTo>
                  <a:lnTo>
                    <a:pt x="170129" y="42740"/>
                  </a:lnTo>
                  <a:lnTo>
                    <a:pt x="170129" y="42812"/>
                  </a:lnTo>
                  <a:cubicBezTo>
                    <a:pt x="170129" y="42885"/>
                    <a:pt x="170129" y="42993"/>
                    <a:pt x="170092" y="43101"/>
                  </a:cubicBezTo>
                  <a:cubicBezTo>
                    <a:pt x="170056" y="43353"/>
                    <a:pt x="170020" y="43714"/>
                    <a:pt x="169984" y="44147"/>
                  </a:cubicBezTo>
                  <a:cubicBezTo>
                    <a:pt x="169876" y="45013"/>
                    <a:pt x="169732" y="46275"/>
                    <a:pt x="169587" y="47754"/>
                  </a:cubicBezTo>
                  <a:cubicBezTo>
                    <a:pt x="169263" y="50783"/>
                    <a:pt x="168830" y="54823"/>
                    <a:pt x="168397" y="59115"/>
                  </a:cubicBezTo>
                  <a:cubicBezTo>
                    <a:pt x="167496" y="67663"/>
                    <a:pt x="166522" y="77112"/>
                    <a:pt x="166125" y="80899"/>
                  </a:cubicBezTo>
                  <a:cubicBezTo>
                    <a:pt x="165728" y="84722"/>
                    <a:pt x="165223" y="87716"/>
                    <a:pt x="163817" y="90818"/>
                  </a:cubicBezTo>
                  <a:cubicBezTo>
                    <a:pt x="162446" y="93920"/>
                    <a:pt x="160174" y="97093"/>
                    <a:pt x="156279" y="101385"/>
                  </a:cubicBezTo>
                  <a:cubicBezTo>
                    <a:pt x="148813" y="109609"/>
                    <a:pt x="139940" y="113360"/>
                    <a:pt x="139183" y="113648"/>
                  </a:cubicBezTo>
                  <a:lnTo>
                    <a:pt x="127533" y="124072"/>
                  </a:lnTo>
                  <a:cubicBezTo>
                    <a:pt x="127533" y="124360"/>
                    <a:pt x="127461" y="125370"/>
                    <a:pt x="127209" y="128796"/>
                  </a:cubicBezTo>
                  <a:cubicBezTo>
                    <a:pt x="127064" y="130924"/>
                    <a:pt x="126523" y="132547"/>
                    <a:pt x="125982" y="133738"/>
                  </a:cubicBezTo>
                  <a:cubicBezTo>
                    <a:pt x="125441" y="134928"/>
                    <a:pt x="124864" y="135721"/>
                    <a:pt x="124612" y="136154"/>
                  </a:cubicBezTo>
                  <a:cubicBezTo>
                    <a:pt x="124612" y="136190"/>
                    <a:pt x="124612" y="136190"/>
                    <a:pt x="124612" y="136190"/>
                  </a:cubicBezTo>
                  <a:cubicBezTo>
                    <a:pt x="124540" y="136298"/>
                    <a:pt x="124504" y="136407"/>
                    <a:pt x="124504" y="136443"/>
                  </a:cubicBezTo>
                  <a:cubicBezTo>
                    <a:pt x="124504" y="136515"/>
                    <a:pt x="124468" y="136623"/>
                    <a:pt x="124468" y="136731"/>
                  </a:cubicBezTo>
                  <a:cubicBezTo>
                    <a:pt x="124431" y="136803"/>
                    <a:pt x="124395" y="136875"/>
                    <a:pt x="124395" y="136984"/>
                  </a:cubicBezTo>
                  <a:cubicBezTo>
                    <a:pt x="124395" y="136984"/>
                    <a:pt x="124359" y="137020"/>
                    <a:pt x="124359" y="137020"/>
                  </a:cubicBezTo>
                  <a:cubicBezTo>
                    <a:pt x="124359" y="137056"/>
                    <a:pt x="124359" y="137056"/>
                    <a:pt x="124359" y="137092"/>
                  </a:cubicBezTo>
                  <a:cubicBezTo>
                    <a:pt x="124359" y="137092"/>
                    <a:pt x="124359" y="137092"/>
                    <a:pt x="124359" y="137128"/>
                  </a:cubicBezTo>
                  <a:cubicBezTo>
                    <a:pt x="124251" y="137453"/>
                    <a:pt x="124107" y="137849"/>
                    <a:pt x="123963" y="138354"/>
                  </a:cubicBezTo>
                  <a:cubicBezTo>
                    <a:pt x="123638" y="139364"/>
                    <a:pt x="123205" y="140699"/>
                    <a:pt x="122736" y="142105"/>
                  </a:cubicBezTo>
                  <a:cubicBezTo>
                    <a:pt x="121726" y="144991"/>
                    <a:pt x="120464" y="148345"/>
                    <a:pt x="119346" y="150653"/>
                  </a:cubicBezTo>
                  <a:cubicBezTo>
                    <a:pt x="118192" y="152961"/>
                    <a:pt x="117146" y="154837"/>
                    <a:pt x="115379" y="156640"/>
                  </a:cubicBezTo>
                  <a:cubicBezTo>
                    <a:pt x="113647" y="158444"/>
                    <a:pt x="111195" y="160139"/>
                    <a:pt x="107300" y="162122"/>
                  </a:cubicBezTo>
                  <a:cubicBezTo>
                    <a:pt x="100555" y="165549"/>
                    <a:pt x="95506" y="169228"/>
                    <a:pt x="94388" y="170093"/>
                  </a:cubicBezTo>
                  <a:cubicBezTo>
                    <a:pt x="94207" y="170202"/>
                    <a:pt x="94135" y="170274"/>
                    <a:pt x="94135" y="170274"/>
                  </a:cubicBezTo>
                  <a:cubicBezTo>
                    <a:pt x="94063" y="170310"/>
                    <a:pt x="93991" y="170310"/>
                    <a:pt x="93955" y="170310"/>
                  </a:cubicBezTo>
                  <a:cubicBezTo>
                    <a:pt x="93883" y="170310"/>
                    <a:pt x="93811" y="170310"/>
                    <a:pt x="93738" y="170274"/>
                  </a:cubicBezTo>
                  <a:lnTo>
                    <a:pt x="88473" y="165982"/>
                  </a:lnTo>
                  <a:cubicBezTo>
                    <a:pt x="88364" y="165910"/>
                    <a:pt x="88328" y="165729"/>
                    <a:pt x="88400" y="165621"/>
                  </a:cubicBezTo>
                  <a:cubicBezTo>
                    <a:pt x="88400" y="165621"/>
                    <a:pt x="88869" y="164828"/>
                    <a:pt x="89591" y="163637"/>
                  </a:cubicBezTo>
                  <a:cubicBezTo>
                    <a:pt x="90312" y="162411"/>
                    <a:pt x="91286" y="160788"/>
                    <a:pt x="92296" y="159057"/>
                  </a:cubicBezTo>
                  <a:cubicBezTo>
                    <a:pt x="94352" y="155558"/>
                    <a:pt x="96588" y="151663"/>
                    <a:pt x="97381" y="150040"/>
                  </a:cubicBezTo>
                  <a:cubicBezTo>
                    <a:pt x="98211" y="148309"/>
                    <a:pt x="100194" y="146830"/>
                    <a:pt x="101926" y="145748"/>
                  </a:cubicBezTo>
                  <a:cubicBezTo>
                    <a:pt x="103404" y="144810"/>
                    <a:pt x="104739" y="144197"/>
                    <a:pt x="105136" y="144017"/>
                  </a:cubicBezTo>
                  <a:lnTo>
                    <a:pt x="107336" y="137200"/>
                  </a:lnTo>
                  <a:cubicBezTo>
                    <a:pt x="107336" y="137200"/>
                    <a:pt x="107336" y="137200"/>
                    <a:pt x="107336" y="137164"/>
                  </a:cubicBezTo>
                  <a:lnTo>
                    <a:pt x="107624" y="136298"/>
                  </a:lnTo>
                  <a:lnTo>
                    <a:pt x="107624" y="136298"/>
                  </a:lnTo>
                  <a:cubicBezTo>
                    <a:pt x="106326" y="136479"/>
                    <a:pt x="102575" y="136984"/>
                    <a:pt x="98066" y="136984"/>
                  </a:cubicBezTo>
                  <a:cubicBezTo>
                    <a:pt x="95470" y="136984"/>
                    <a:pt x="92620" y="136803"/>
                    <a:pt x="89843" y="136334"/>
                  </a:cubicBezTo>
                  <a:cubicBezTo>
                    <a:pt x="81872" y="135000"/>
                    <a:pt x="74803" y="130456"/>
                    <a:pt x="73649" y="129698"/>
                  </a:cubicBezTo>
                  <a:cubicBezTo>
                    <a:pt x="72747" y="130275"/>
                    <a:pt x="68491" y="133088"/>
                    <a:pt x="65786" y="134856"/>
                  </a:cubicBezTo>
                  <a:cubicBezTo>
                    <a:pt x="64813" y="135469"/>
                    <a:pt x="64019" y="135974"/>
                    <a:pt x="63694" y="136190"/>
                  </a:cubicBezTo>
                  <a:cubicBezTo>
                    <a:pt x="63586" y="136226"/>
                    <a:pt x="63550" y="136262"/>
                    <a:pt x="63514" y="136298"/>
                  </a:cubicBezTo>
                  <a:lnTo>
                    <a:pt x="63478" y="136371"/>
                  </a:lnTo>
                  <a:cubicBezTo>
                    <a:pt x="63406" y="136443"/>
                    <a:pt x="63370" y="136551"/>
                    <a:pt x="63298" y="136659"/>
                  </a:cubicBezTo>
                  <a:cubicBezTo>
                    <a:pt x="63153" y="136948"/>
                    <a:pt x="62937" y="137344"/>
                    <a:pt x="62721" y="137849"/>
                  </a:cubicBezTo>
                  <a:cubicBezTo>
                    <a:pt x="62252" y="138859"/>
                    <a:pt x="61567" y="140194"/>
                    <a:pt x="60773" y="141745"/>
                  </a:cubicBezTo>
                  <a:cubicBezTo>
                    <a:pt x="59114" y="144774"/>
                    <a:pt x="56842" y="148489"/>
                    <a:pt x="53992" y="151302"/>
                  </a:cubicBezTo>
                  <a:cubicBezTo>
                    <a:pt x="51576" y="153683"/>
                    <a:pt x="50205" y="155666"/>
                    <a:pt x="49412" y="157181"/>
                  </a:cubicBezTo>
                  <a:lnTo>
                    <a:pt x="110041" y="176369"/>
                  </a:lnTo>
                  <a:lnTo>
                    <a:pt x="167532" y="194439"/>
                  </a:lnTo>
                  <a:cubicBezTo>
                    <a:pt x="167640" y="194475"/>
                    <a:pt x="167712" y="194547"/>
                    <a:pt x="167748" y="194655"/>
                  </a:cubicBezTo>
                  <a:lnTo>
                    <a:pt x="177234" y="197649"/>
                  </a:lnTo>
                  <a:cubicBezTo>
                    <a:pt x="177234" y="197649"/>
                    <a:pt x="178532" y="195449"/>
                    <a:pt x="184303" y="186143"/>
                  </a:cubicBezTo>
                  <a:cubicBezTo>
                    <a:pt x="185060" y="184917"/>
                    <a:pt x="185385" y="183366"/>
                    <a:pt x="185385" y="181599"/>
                  </a:cubicBezTo>
                  <a:cubicBezTo>
                    <a:pt x="185421" y="170526"/>
                    <a:pt x="172256" y="150761"/>
                    <a:pt x="172256" y="140879"/>
                  </a:cubicBezTo>
                  <a:cubicBezTo>
                    <a:pt x="172256" y="140626"/>
                    <a:pt x="172256" y="140410"/>
                    <a:pt x="172293" y="140158"/>
                  </a:cubicBezTo>
                  <a:cubicBezTo>
                    <a:pt x="173086" y="129626"/>
                    <a:pt x="200894" y="112314"/>
                    <a:pt x="200858" y="92333"/>
                  </a:cubicBezTo>
                  <a:cubicBezTo>
                    <a:pt x="200858" y="91323"/>
                    <a:pt x="200786" y="90313"/>
                    <a:pt x="200641" y="89303"/>
                  </a:cubicBezTo>
                  <a:cubicBezTo>
                    <a:pt x="199199" y="79421"/>
                    <a:pt x="187008" y="59223"/>
                    <a:pt x="171499" y="405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6" name="Google Shape;2206;p54"/>
            <p:cNvSpPr/>
            <p:nvPr/>
          </p:nvSpPr>
          <p:spPr>
            <a:xfrm>
              <a:off x="5625075" y="5303525"/>
              <a:ext cx="225425" cy="80725"/>
            </a:xfrm>
            <a:custGeom>
              <a:avLst/>
              <a:gdLst/>
              <a:ahLst/>
              <a:cxnLst/>
              <a:rect l="l" t="t" r="r" b="b"/>
              <a:pathLst>
                <a:path w="9017" h="3229" extrusionOk="0">
                  <a:moveTo>
                    <a:pt x="359" y="0"/>
                  </a:moveTo>
                  <a:cubicBezTo>
                    <a:pt x="233" y="0"/>
                    <a:pt x="102" y="75"/>
                    <a:pt x="72" y="226"/>
                  </a:cubicBezTo>
                  <a:cubicBezTo>
                    <a:pt x="0" y="370"/>
                    <a:pt x="108" y="550"/>
                    <a:pt x="253" y="586"/>
                  </a:cubicBezTo>
                  <a:lnTo>
                    <a:pt x="8584" y="3219"/>
                  </a:lnTo>
                  <a:cubicBezTo>
                    <a:pt x="8614" y="3225"/>
                    <a:pt x="8643" y="3228"/>
                    <a:pt x="8671" y="3228"/>
                  </a:cubicBezTo>
                  <a:cubicBezTo>
                    <a:pt x="8810" y="3228"/>
                    <a:pt x="8921" y="3153"/>
                    <a:pt x="8981" y="3003"/>
                  </a:cubicBezTo>
                  <a:cubicBezTo>
                    <a:pt x="9017" y="2858"/>
                    <a:pt x="8945" y="2678"/>
                    <a:pt x="8764" y="2642"/>
                  </a:cubicBezTo>
                  <a:lnTo>
                    <a:pt x="433" y="9"/>
                  </a:lnTo>
                  <a:cubicBezTo>
                    <a:pt x="409" y="3"/>
                    <a:pt x="384" y="0"/>
                    <a:pt x="3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7" name="Google Shape;2207;p54"/>
            <p:cNvSpPr/>
            <p:nvPr/>
          </p:nvSpPr>
          <p:spPr>
            <a:xfrm>
              <a:off x="1607200" y="4042075"/>
              <a:ext cx="3884450" cy="1229450"/>
            </a:xfrm>
            <a:custGeom>
              <a:avLst/>
              <a:gdLst/>
              <a:ahLst/>
              <a:cxnLst/>
              <a:rect l="l" t="t" r="r" b="b"/>
              <a:pathLst>
                <a:path w="155378" h="49178" extrusionOk="0">
                  <a:moveTo>
                    <a:pt x="356" y="0"/>
                  </a:moveTo>
                  <a:cubicBezTo>
                    <a:pt x="231" y="0"/>
                    <a:pt x="102" y="70"/>
                    <a:pt x="72" y="190"/>
                  </a:cubicBezTo>
                  <a:cubicBezTo>
                    <a:pt x="0" y="370"/>
                    <a:pt x="108" y="550"/>
                    <a:pt x="253" y="586"/>
                  </a:cubicBezTo>
                  <a:lnTo>
                    <a:pt x="154944" y="49169"/>
                  </a:lnTo>
                  <a:cubicBezTo>
                    <a:pt x="154968" y="49175"/>
                    <a:pt x="154993" y="49178"/>
                    <a:pt x="155019" y="49178"/>
                  </a:cubicBezTo>
                  <a:cubicBezTo>
                    <a:pt x="155145" y="49178"/>
                    <a:pt x="155275" y="49103"/>
                    <a:pt x="155305" y="48952"/>
                  </a:cubicBezTo>
                  <a:cubicBezTo>
                    <a:pt x="155377" y="48808"/>
                    <a:pt x="155269" y="48628"/>
                    <a:pt x="155125" y="48592"/>
                  </a:cubicBezTo>
                  <a:lnTo>
                    <a:pt x="433" y="9"/>
                  </a:lnTo>
                  <a:cubicBezTo>
                    <a:pt x="408" y="3"/>
                    <a:pt x="382" y="0"/>
                    <a:pt x="3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8" name="Google Shape;2208;p54"/>
            <p:cNvSpPr/>
            <p:nvPr/>
          </p:nvSpPr>
          <p:spPr>
            <a:xfrm>
              <a:off x="2109425" y="4449850"/>
              <a:ext cx="1904375" cy="1019825"/>
            </a:xfrm>
            <a:custGeom>
              <a:avLst/>
              <a:gdLst/>
              <a:ahLst/>
              <a:cxnLst/>
              <a:rect l="l" t="t" r="r" b="b"/>
              <a:pathLst>
                <a:path w="76175" h="40793" extrusionOk="0">
                  <a:moveTo>
                    <a:pt x="16880" y="1"/>
                  </a:moveTo>
                  <a:lnTo>
                    <a:pt x="0" y="20775"/>
                  </a:lnTo>
                  <a:lnTo>
                    <a:pt x="57419" y="40792"/>
                  </a:lnTo>
                  <a:lnTo>
                    <a:pt x="76174" y="20018"/>
                  </a:lnTo>
                  <a:lnTo>
                    <a:pt x="1688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9" name="Google Shape;2209;p54"/>
            <p:cNvSpPr/>
            <p:nvPr/>
          </p:nvSpPr>
          <p:spPr>
            <a:xfrm>
              <a:off x="2101300" y="4442275"/>
              <a:ext cx="1920600" cy="1034975"/>
            </a:xfrm>
            <a:custGeom>
              <a:avLst/>
              <a:gdLst/>
              <a:ahLst/>
              <a:cxnLst/>
              <a:rect l="l" t="t" r="r" b="b"/>
              <a:pathLst>
                <a:path w="76824" h="41399" extrusionOk="0">
                  <a:moveTo>
                    <a:pt x="17313" y="628"/>
                  </a:moveTo>
                  <a:lnTo>
                    <a:pt x="75994" y="20465"/>
                  </a:lnTo>
                  <a:lnTo>
                    <a:pt x="57671" y="40756"/>
                  </a:lnTo>
                  <a:lnTo>
                    <a:pt x="57671" y="40756"/>
                  </a:lnTo>
                  <a:lnTo>
                    <a:pt x="830" y="20934"/>
                  </a:lnTo>
                  <a:lnTo>
                    <a:pt x="17313" y="628"/>
                  </a:lnTo>
                  <a:close/>
                  <a:moveTo>
                    <a:pt x="17220" y="1"/>
                  </a:moveTo>
                  <a:cubicBezTo>
                    <a:pt x="17133" y="1"/>
                    <a:pt x="17041" y="34"/>
                    <a:pt x="16988" y="87"/>
                  </a:cubicBezTo>
                  <a:lnTo>
                    <a:pt x="73" y="20862"/>
                  </a:lnTo>
                  <a:cubicBezTo>
                    <a:pt x="37" y="20970"/>
                    <a:pt x="1" y="21042"/>
                    <a:pt x="37" y="21150"/>
                  </a:cubicBezTo>
                  <a:cubicBezTo>
                    <a:pt x="73" y="21259"/>
                    <a:pt x="145" y="21331"/>
                    <a:pt x="217" y="21367"/>
                  </a:cubicBezTo>
                  <a:lnTo>
                    <a:pt x="57636" y="41384"/>
                  </a:lnTo>
                  <a:cubicBezTo>
                    <a:pt x="57665" y="41394"/>
                    <a:pt x="57697" y="41398"/>
                    <a:pt x="57729" y="41398"/>
                  </a:cubicBezTo>
                  <a:cubicBezTo>
                    <a:pt x="57816" y="41398"/>
                    <a:pt x="57908" y="41365"/>
                    <a:pt x="57961" y="41312"/>
                  </a:cubicBezTo>
                  <a:lnTo>
                    <a:pt x="76716" y="20537"/>
                  </a:lnTo>
                  <a:cubicBezTo>
                    <a:pt x="76788" y="20429"/>
                    <a:pt x="76824" y="20357"/>
                    <a:pt x="76788" y="20249"/>
                  </a:cubicBezTo>
                  <a:cubicBezTo>
                    <a:pt x="76788" y="20140"/>
                    <a:pt x="76716" y="20068"/>
                    <a:pt x="76607" y="20032"/>
                  </a:cubicBezTo>
                  <a:lnTo>
                    <a:pt x="17313" y="15"/>
                  </a:lnTo>
                  <a:cubicBezTo>
                    <a:pt x="17284" y="5"/>
                    <a:pt x="17252" y="1"/>
                    <a:pt x="172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0" name="Google Shape;2210;p54"/>
            <p:cNvSpPr/>
            <p:nvPr/>
          </p:nvSpPr>
          <p:spPr>
            <a:xfrm>
              <a:off x="2372725" y="4594125"/>
              <a:ext cx="1442700" cy="737600"/>
            </a:xfrm>
            <a:custGeom>
              <a:avLst/>
              <a:gdLst/>
              <a:ahLst/>
              <a:cxnLst/>
              <a:rect l="l" t="t" r="r" b="b"/>
              <a:pathLst>
                <a:path w="57708" h="29504" extrusionOk="0">
                  <a:moveTo>
                    <a:pt x="12587" y="0"/>
                  </a:moveTo>
                  <a:lnTo>
                    <a:pt x="0" y="14571"/>
                  </a:lnTo>
                  <a:lnTo>
                    <a:pt x="45084" y="29503"/>
                  </a:lnTo>
                  <a:lnTo>
                    <a:pt x="57707" y="15906"/>
                  </a:lnTo>
                  <a:lnTo>
                    <a:pt x="1258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1" name="Google Shape;2211;p54"/>
            <p:cNvSpPr/>
            <p:nvPr/>
          </p:nvSpPr>
          <p:spPr>
            <a:xfrm>
              <a:off x="2364600" y="4586550"/>
              <a:ext cx="1458025" cy="752725"/>
            </a:xfrm>
            <a:custGeom>
              <a:avLst/>
              <a:gdLst/>
              <a:ahLst/>
              <a:cxnLst/>
              <a:rect l="l" t="t" r="r" b="b"/>
              <a:pathLst>
                <a:path w="58321" h="30109" extrusionOk="0">
                  <a:moveTo>
                    <a:pt x="13021" y="628"/>
                  </a:moveTo>
                  <a:lnTo>
                    <a:pt x="57491" y="16353"/>
                  </a:lnTo>
                  <a:lnTo>
                    <a:pt x="45320" y="29452"/>
                  </a:lnTo>
                  <a:lnTo>
                    <a:pt x="45320" y="29452"/>
                  </a:lnTo>
                  <a:lnTo>
                    <a:pt x="830" y="14730"/>
                  </a:lnTo>
                  <a:lnTo>
                    <a:pt x="13021" y="628"/>
                  </a:lnTo>
                  <a:close/>
                  <a:moveTo>
                    <a:pt x="12928" y="1"/>
                  </a:moveTo>
                  <a:cubicBezTo>
                    <a:pt x="12840" y="1"/>
                    <a:pt x="12749" y="34"/>
                    <a:pt x="12696" y="87"/>
                  </a:cubicBezTo>
                  <a:lnTo>
                    <a:pt x="73" y="14694"/>
                  </a:lnTo>
                  <a:cubicBezTo>
                    <a:pt x="0" y="14766"/>
                    <a:pt x="0" y="14874"/>
                    <a:pt x="37" y="14947"/>
                  </a:cubicBezTo>
                  <a:cubicBezTo>
                    <a:pt x="37" y="15055"/>
                    <a:pt x="109" y="15127"/>
                    <a:pt x="217" y="15163"/>
                  </a:cubicBezTo>
                  <a:lnTo>
                    <a:pt x="45337" y="30095"/>
                  </a:lnTo>
                  <a:cubicBezTo>
                    <a:pt x="45366" y="30104"/>
                    <a:pt x="45395" y="30109"/>
                    <a:pt x="45423" y="30109"/>
                  </a:cubicBezTo>
                  <a:cubicBezTo>
                    <a:pt x="45500" y="30109"/>
                    <a:pt x="45573" y="30075"/>
                    <a:pt x="45625" y="30023"/>
                  </a:cubicBezTo>
                  <a:lnTo>
                    <a:pt x="58249" y="16425"/>
                  </a:lnTo>
                  <a:cubicBezTo>
                    <a:pt x="58321" y="16353"/>
                    <a:pt x="58321" y="16245"/>
                    <a:pt x="58321" y="16137"/>
                  </a:cubicBezTo>
                  <a:cubicBezTo>
                    <a:pt x="58285" y="16029"/>
                    <a:pt x="58213" y="15956"/>
                    <a:pt x="58105" y="15920"/>
                  </a:cubicBezTo>
                  <a:lnTo>
                    <a:pt x="13021" y="15"/>
                  </a:lnTo>
                  <a:cubicBezTo>
                    <a:pt x="12992" y="5"/>
                    <a:pt x="12960" y="1"/>
                    <a:pt x="129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2" name="Google Shape;2212;p54"/>
            <p:cNvSpPr/>
            <p:nvPr/>
          </p:nvSpPr>
          <p:spPr>
            <a:xfrm>
              <a:off x="2342050" y="1025400"/>
              <a:ext cx="3594125" cy="3621050"/>
            </a:xfrm>
            <a:custGeom>
              <a:avLst/>
              <a:gdLst/>
              <a:ahLst/>
              <a:cxnLst/>
              <a:rect l="l" t="t" r="r" b="b"/>
              <a:pathLst>
                <a:path w="143765" h="144842" extrusionOk="0">
                  <a:moveTo>
                    <a:pt x="90743" y="0"/>
                  </a:moveTo>
                  <a:cubicBezTo>
                    <a:pt x="89664" y="0"/>
                    <a:pt x="88322" y="517"/>
                    <a:pt x="87031" y="969"/>
                  </a:cubicBezTo>
                  <a:cubicBezTo>
                    <a:pt x="84109" y="1979"/>
                    <a:pt x="76247" y="9626"/>
                    <a:pt x="74443" y="14422"/>
                  </a:cubicBezTo>
                  <a:cubicBezTo>
                    <a:pt x="72676" y="19255"/>
                    <a:pt x="74227" y="20842"/>
                    <a:pt x="77365" y="23728"/>
                  </a:cubicBezTo>
                  <a:cubicBezTo>
                    <a:pt x="80503" y="26649"/>
                    <a:pt x="84326" y="32600"/>
                    <a:pt x="86345" y="38227"/>
                  </a:cubicBezTo>
                  <a:cubicBezTo>
                    <a:pt x="88365" y="43817"/>
                    <a:pt x="90926" y="49191"/>
                    <a:pt x="95074" y="50670"/>
                  </a:cubicBezTo>
                  <a:cubicBezTo>
                    <a:pt x="95074" y="50670"/>
                    <a:pt x="88473" y="53808"/>
                    <a:pt x="84109" y="56946"/>
                  </a:cubicBezTo>
                  <a:cubicBezTo>
                    <a:pt x="79709" y="60083"/>
                    <a:pt x="77581" y="61526"/>
                    <a:pt x="77581" y="61526"/>
                  </a:cubicBezTo>
                  <a:cubicBezTo>
                    <a:pt x="77581" y="61526"/>
                    <a:pt x="71666" y="63221"/>
                    <a:pt x="69394" y="66143"/>
                  </a:cubicBezTo>
                  <a:cubicBezTo>
                    <a:pt x="67158" y="69028"/>
                    <a:pt x="66256" y="70940"/>
                    <a:pt x="66256" y="70940"/>
                  </a:cubicBezTo>
                  <a:cubicBezTo>
                    <a:pt x="66256" y="70940"/>
                    <a:pt x="45986" y="74438"/>
                    <a:pt x="39711" y="79812"/>
                  </a:cubicBezTo>
                  <a:cubicBezTo>
                    <a:pt x="39711" y="79812"/>
                    <a:pt x="30405" y="82265"/>
                    <a:pt x="26474" y="85980"/>
                  </a:cubicBezTo>
                  <a:cubicBezTo>
                    <a:pt x="22543" y="89695"/>
                    <a:pt x="20739" y="96511"/>
                    <a:pt x="20739" y="96511"/>
                  </a:cubicBezTo>
                  <a:cubicBezTo>
                    <a:pt x="20739" y="96511"/>
                    <a:pt x="15474" y="101020"/>
                    <a:pt x="13021" y="102354"/>
                  </a:cubicBezTo>
                  <a:cubicBezTo>
                    <a:pt x="10532" y="103689"/>
                    <a:pt x="6493" y="106285"/>
                    <a:pt x="4473" y="112345"/>
                  </a:cubicBezTo>
                  <a:cubicBezTo>
                    <a:pt x="2453" y="118368"/>
                    <a:pt x="1" y="132073"/>
                    <a:pt x="1" y="132073"/>
                  </a:cubicBezTo>
                  <a:lnTo>
                    <a:pt x="6276" y="134995"/>
                  </a:lnTo>
                  <a:cubicBezTo>
                    <a:pt x="6276" y="134995"/>
                    <a:pt x="6385" y="131388"/>
                    <a:pt x="12011" y="125906"/>
                  </a:cubicBezTo>
                  <a:cubicBezTo>
                    <a:pt x="17602" y="120388"/>
                    <a:pt x="21064" y="111082"/>
                    <a:pt x="21533" y="110866"/>
                  </a:cubicBezTo>
                  <a:cubicBezTo>
                    <a:pt x="21966" y="110650"/>
                    <a:pt x="31848" y="104157"/>
                    <a:pt x="31848" y="104157"/>
                  </a:cubicBezTo>
                  <a:cubicBezTo>
                    <a:pt x="31848" y="104157"/>
                    <a:pt x="39458" y="109423"/>
                    <a:pt x="48114" y="110866"/>
                  </a:cubicBezTo>
                  <a:cubicBezTo>
                    <a:pt x="50854" y="111336"/>
                    <a:pt x="53685" y="111496"/>
                    <a:pt x="56272" y="111496"/>
                  </a:cubicBezTo>
                  <a:cubicBezTo>
                    <a:pt x="61825" y="111496"/>
                    <a:pt x="66256" y="110758"/>
                    <a:pt x="66256" y="110758"/>
                  </a:cubicBezTo>
                  <a:lnTo>
                    <a:pt x="66256" y="110758"/>
                  </a:lnTo>
                  <a:lnTo>
                    <a:pt x="63587" y="119053"/>
                  </a:lnTo>
                  <a:cubicBezTo>
                    <a:pt x="63587" y="119053"/>
                    <a:pt x="57420" y="121758"/>
                    <a:pt x="55833" y="125004"/>
                  </a:cubicBezTo>
                  <a:cubicBezTo>
                    <a:pt x="54282" y="128250"/>
                    <a:pt x="46888" y="140585"/>
                    <a:pt x="46888" y="140585"/>
                  </a:cubicBezTo>
                  <a:lnTo>
                    <a:pt x="52154" y="144841"/>
                  </a:lnTo>
                  <a:cubicBezTo>
                    <a:pt x="52154" y="144841"/>
                    <a:pt x="57636" y="140585"/>
                    <a:pt x="65390" y="136654"/>
                  </a:cubicBezTo>
                  <a:cubicBezTo>
                    <a:pt x="73109" y="132723"/>
                    <a:pt x="75020" y="129945"/>
                    <a:pt x="77256" y="125329"/>
                  </a:cubicBezTo>
                  <a:cubicBezTo>
                    <a:pt x="79493" y="120748"/>
                    <a:pt x="82306" y="111984"/>
                    <a:pt x="82414" y="111191"/>
                  </a:cubicBezTo>
                  <a:cubicBezTo>
                    <a:pt x="82522" y="110433"/>
                    <a:pt x="84758" y="108413"/>
                    <a:pt x="85119" y="103580"/>
                  </a:cubicBezTo>
                  <a:lnTo>
                    <a:pt x="85444" y="98747"/>
                  </a:lnTo>
                  <a:lnTo>
                    <a:pt x="97202" y="88216"/>
                  </a:lnTo>
                  <a:cubicBezTo>
                    <a:pt x="97202" y="88216"/>
                    <a:pt x="106543" y="84537"/>
                    <a:pt x="114261" y="75989"/>
                  </a:cubicBezTo>
                  <a:cubicBezTo>
                    <a:pt x="122016" y="67477"/>
                    <a:pt x="123242" y="63329"/>
                    <a:pt x="124036" y="55719"/>
                  </a:cubicBezTo>
                  <a:cubicBezTo>
                    <a:pt x="124793" y="48073"/>
                    <a:pt x="127931" y="17921"/>
                    <a:pt x="128039" y="17452"/>
                  </a:cubicBezTo>
                  <a:cubicBezTo>
                    <a:pt x="128183" y="17019"/>
                    <a:pt x="129193" y="14783"/>
                    <a:pt x="130528" y="14567"/>
                  </a:cubicBezTo>
                  <a:cubicBezTo>
                    <a:pt x="130553" y="14562"/>
                    <a:pt x="130580" y="14560"/>
                    <a:pt x="130610" y="14560"/>
                  </a:cubicBezTo>
                  <a:cubicBezTo>
                    <a:pt x="132140" y="14560"/>
                    <a:pt x="139275" y="20855"/>
                    <a:pt x="140266" y="21492"/>
                  </a:cubicBezTo>
                  <a:cubicBezTo>
                    <a:pt x="140695" y="21783"/>
                    <a:pt x="141308" y="22009"/>
                    <a:pt x="141886" y="22009"/>
                  </a:cubicBezTo>
                  <a:cubicBezTo>
                    <a:pt x="142668" y="22009"/>
                    <a:pt x="143387" y="21596"/>
                    <a:pt x="143512" y="20374"/>
                  </a:cubicBezTo>
                  <a:cubicBezTo>
                    <a:pt x="143764" y="18246"/>
                    <a:pt x="141961" y="12980"/>
                    <a:pt x="136226" y="7245"/>
                  </a:cubicBezTo>
                  <a:cubicBezTo>
                    <a:pt x="132064" y="3083"/>
                    <a:pt x="128730" y="1480"/>
                    <a:pt x="126700" y="1480"/>
                  </a:cubicBezTo>
                  <a:cubicBezTo>
                    <a:pt x="125950" y="1480"/>
                    <a:pt x="125379" y="1698"/>
                    <a:pt x="125009" y="2087"/>
                  </a:cubicBezTo>
                  <a:cubicBezTo>
                    <a:pt x="123675" y="3566"/>
                    <a:pt x="124577" y="6704"/>
                    <a:pt x="123675" y="11285"/>
                  </a:cubicBezTo>
                  <a:cubicBezTo>
                    <a:pt x="122773" y="15901"/>
                    <a:pt x="117183" y="32492"/>
                    <a:pt x="114370" y="40355"/>
                  </a:cubicBezTo>
                  <a:cubicBezTo>
                    <a:pt x="111556" y="48181"/>
                    <a:pt x="112458" y="58857"/>
                    <a:pt x="112458" y="58857"/>
                  </a:cubicBezTo>
                  <a:cubicBezTo>
                    <a:pt x="112458" y="58857"/>
                    <a:pt x="108671" y="60192"/>
                    <a:pt x="105966" y="62211"/>
                  </a:cubicBezTo>
                  <a:cubicBezTo>
                    <a:pt x="103261" y="64231"/>
                    <a:pt x="99113" y="67044"/>
                    <a:pt x="99113" y="67044"/>
                  </a:cubicBezTo>
                  <a:lnTo>
                    <a:pt x="97995" y="66467"/>
                  </a:lnTo>
                  <a:cubicBezTo>
                    <a:pt x="97995" y="66467"/>
                    <a:pt x="104271" y="60192"/>
                    <a:pt x="106182" y="56585"/>
                  </a:cubicBezTo>
                  <a:cubicBezTo>
                    <a:pt x="108094" y="53014"/>
                    <a:pt x="108671" y="52798"/>
                    <a:pt x="107661" y="50670"/>
                  </a:cubicBezTo>
                  <a:cubicBezTo>
                    <a:pt x="106651" y="48542"/>
                    <a:pt x="98464" y="38227"/>
                    <a:pt x="94857" y="33610"/>
                  </a:cubicBezTo>
                  <a:cubicBezTo>
                    <a:pt x="91287" y="29030"/>
                    <a:pt x="86886" y="21275"/>
                    <a:pt x="86021" y="19039"/>
                  </a:cubicBezTo>
                  <a:cubicBezTo>
                    <a:pt x="85119" y="16803"/>
                    <a:pt x="85227" y="14567"/>
                    <a:pt x="85877" y="12980"/>
                  </a:cubicBezTo>
                  <a:cubicBezTo>
                    <a:pt x="86562" y="11393"/>
                    <a:pt x="92837" y="8255"/>
                    <a:pt x="92946" y="3458"/>
                  </a:cubicBezTo>
                  <a:cubicBezTo>
                    <a:pt x="93005" y="788"/>
                    <a:pt x="92075" y="0"/>
                    <a:pt x="90743"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3" name="Google Shape;2213;p54"/>
            <p:cNvSpPr/>
            <p:nvPr/>
          </p:nvSpPr>
          <p:spPr>
            <a:xfrm>
              <a:off x="3621525" y="3838525"/>
              <a:ext cx="734900" cy="798900"/>
            </a:xfrm>
            <a:custGeom>
              <a:avLst/>
              <a:gdLst/>
              <a:ahLst/>
              <a:cxnLst/>
              <a:rect l="l" t="t" r="r" b="b"/>
              <a:pathLst>
                <a:path w="29396" h="31956" extrusionOk="0">
                  <a:moveTo>
                    <a:pt x="26835" y="0"/>
                  </a:moveTo>
                  <a:cubicBezTo>
                    <a:pt x="26655" y="1948"/>
                    <a:pt x="26186" y="5086"/>
                    <a:pt x="25104" y="7358"/>
                  </a:cubicBezTo>
                  <a:cubicBezTo>
                    <a:pt x="23481" y="10856"/>
                    <a:pt x="20920" y="12046"/>
                    <a:pt x="20920" y="12046"/>
                  </a:cubicBezTo>
                  <a:cubicBezTo>
                    <a:pt x="20920" y="12046"/>
                    <a:pt x="21136" y="16014"/>
                    <a:pt x="17854" y="19043"/>
                  </a:cubicBezTo>
                  <a:cubicBezTo>
                    <a:pt x="14608" y="22073"/>
                    <a:pt x="6421" y="26978"/>
                    <a:pt x="1263" y="30260"/>
                  </a:cubicBezTo>
                  <a:cubicBezTo>
                    <a:pt x="831" y="30549"/>
                    <a:pt x="398" y="30837"/>
                    <a:pt x="1" y="31162"/>
                  </a:cubicBezTo>
                  <a:lnTo>
                    <a:pt x="975" y="31956"/>
                  </a:lnTo>
                  <a:cubicBezTo>
                    <a:pt x="1985" y="31162"/>
                    <a:pt x="7142" y="27375"/>
                    <a:pt x="14067" y="23876"/>
                  </a:cubicBezTo>
                  <a:cubicBezTo>
                    <a:pt x="17926" y="21929"/>
                    <a:pt x="20307" y="20234"/>
                    <a:pt x="21966" y="18502"/>
                  </a:cubicBezTo>
                  <a:cubicBezTo>
                    <a:pt x="23661" y="16771"/>
                    <a:pt x="24707" y="14968"/>
                    <a:pt x="25825" y="12696"/>
                  </a:cubicBezTo>
                  <a:cubicBezTo>
                    <a:pt x="27015" y="10243"/>
                    <a:pt x="28350" y="6600"/>
                    <a:pt x="29396" y="3607"/>
                  </a:cubicBezTo>
                  <a:cubicBezTo>
                    <a:pt x="28927" y="2272"/>
                    <a:pt x="28169" y="1010"/>
                    <a:pt x="26835" y="0"/>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4" name="Google Shape;2214;p54"/>
            <p:cNvSpPr/>
            <p:nvPr/>
          </p:nvSpPr>
          <p:spPr>
            <a:xfrm>
              <a:off x="2437625" y="3653675"/>
              <a:ext cx="495950" cy="734875"/>
            </a:xfrm>
            <a:custGeom>
              <a:avLst/>
              <a:gdLst/>
              <a:ahLst/>
              <a:cxnLst/>
              <a:rect l="l" t="t" r="r" b="b"/>
              <a:pathLst>
                <a:path w="19838" h="29395" extrusionOk="0">
                  <a:moveTo>
                    <a:pt x="19621" y="0"/>
                  </a:moveTo>
                  <a:cubicBezTo>
                    <a:pt x="17493" y="1118"/>
                    <a:pt x="15690" y="2128"/>
                    <a:pt x="15690" y="2128"/>
                  </a:cubicBezTo>
                  <a:cubicBezTo>
                    <a:pt x="15690" y="2128"/>
                    <a:pt x="15438" y="8692"/>
                    <a:pt x="10785" y="12660"/>
                  </a:cubicBezTo>
                  <a:cubicBezTo>
                    <a:pt x="6096" y="16627"/>
                    <a:pt x="722" y="25896"/>
                    <a:pt x="722" y="25896"/>
                  </a:cubicBezTo>
                  <a:lnTo>
                    <a:pt x="1" y="28385"/>
                  </a:lnTo>
                  <a:lnTo>
                    <a:pt x="2201" y="29395"/>
                  </a:lnTo>
                  <a:cubicBezTo>
                    <a:pt x="2417" y="28277"/>
                    <a:pt x="3391" y="25031"/>
                    <a:pt x="7972" y="20559"/>
                  </a:cubicBezTo>
                  <a:cubicBezTo>
                    <a:pt x="11723" y="16844"/>
                    <a:pt x="14572" y="11361"/>
                    <a:pt x="16123" y="8188"/>
                  </a:cubicBezTo>
                  <a:cubicBezTo>
                    <a:pt x="16628" y="7106"/>
                    <a:pt x="17025" y="6312"/>
                    <a:pt x="17241" y="5879"/>
                  </a:cubicBezTo>
                  <a:cubicBezTo>
                    <a:pt x="17313" y="5771"/>
                    <a:pt x="17349" y="5663"/>
                    <a:pt x="17421" y="5591"/>
                  </a:cubicBezTo>
                  <a:cubicBezTo>
                    <a:pt x="17457" y="5555"/>
                    <a:pt x="17493" y="5519"/>
                    <a:pt x="17566" y="5482"/>
                  </a:cubicBezTo>
                  <a:cubicBezTo>
                    <a:pt x="17566" y="5482"/>
                    <a:pt x="17602" y="5446"/>
                    <a:pt x="17674" y="5410"/>
                  </a:cubicBezTo>
                  <a:cubicBezTo>
                    <a:pt x="17746" y="5374"/>
                    <a:pt x="17818" y="5338"/>
                    <a:pt x="17890" y="5266"/>
                  </a:cubicBezTo>
                  <a:cubicBezTo>
                    <a:pt x="18107" y="5158"/>
                    <a:pt x="18359" y="4978"/>
                    <a:pt x="18648" y="4797"/>
                  </a:cubicBezTo>
                  <a:cubicBezTo>
                    <a:pt x="18972" y="4581"/>
                    <a:pt x="19333" y="4364"/>
                    <a:pt x="19694" y="4112"/>
                  </a:cubicBezTo>
                  <a:cubicBezTo>
                    <a:pt x="19766" y="3571"/>
                    <a:pt x="19838" y="2886"/>
                    <a:pt x="19838" y="2200"/>
                  </a:cubicBezTo>
                  <a:cubicBezTo>
                    <a:pt x="19838" y="1479"/>
                    <a:pt x="19766" y="722"/>
                    <a:pt x="19621" y="0"/>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5" name="Google Shape;2215;p54"/>
            <p:cNvSpPr/>
            <p:nvPr/>
          </p:nvSpPr>
          <p:spPr>
            <a:xfrm>
              <a:off x="2333950" y="1018075"/>
              <a:ext cx="3604025" cy="3636025"/>
            </a:xfrm>
            <a:custGeom>
              <a:avLst/>
              <a:gdLst/>
              <a:ahLst/>
              <a:cxnLst/>
              <a:rect l="l" t="t" r="r" b="b"/>
              <a:pathLst>
                <a:path w="144161" h="145441" extrusionOk="0">
                  <a:moveTo>
                    <a:pt x="91070" y="613"/>
                  </a:moveTo>
                  <a:cubicBezTo>
                    <a:pt x="91394" y="613"/>
                    <a:pt x="91647" y="649"/>
                    <a:pt x="91863" y="721"/>
                  </a:cubicBezTo>
                  <a:cubicBezTo>
                    <a:pt x="92188" y="866"/>
                    <a:pt x="92440" y="1082"/>
                    <a:pt x="92657" y="1515"/>
                  </a:cubicBezTo>
                  <a:cubicBezTo>
                    <a:pt x="92873" y="1948"/>
                    <a:pt x="92981" y="2597"/>
                    <a:pt x="92981" y="3499"/>
                  </a:cubicBezTo>
                  <a:cubicBezTo>
                    <a:pt x="92981" y="3571"/>
                    <a:pt x="92981" y="3643"/>
                    <a:pt x="92981" y="3751"/>
                  </a:cubicBezTo>
                  <a:cubicBezTo>
                    <a:pt x="92945" y="4869"/>
                    <a:pt x="92548" y="5915"/>
                    <a:pt x="91971" y="6889"/>
                  </a:cubicBezTo>
                  <a:cubicBezTo>
                    <a:pt x="91070" y="8332"/>
                    <a:pt x="89735" y="9594"/>
                    <a:pt x="88509" y="10604"/>
                  </a:cubicBezTo>
                  <a:cubicBezTo>
                    <a:pt x="87932" y="11109"/>
                    <a:pt x="87355" y="11578"/>
                    <a:pt x="86922" y="12010"/>
                  </a:cubicBezTo>
                  <a:cubicBezTo>
                    <a:pt x="86453" y="12407"/>
                    <a:pt x="86092" y="12768"/>
                    <a:pt x="85948" y="13165"/>
                  </a:cubicBezTo>
                  <a:cubicBezTo>
                    <a:pt x="85587" y="13994"/>
                    <a:pt x="85371" y="14968"/>
                    <a:pt x="85371" y="16050"/>
                  </a:cubicBezTo>
                  <a:cubicBezTo>
                    <a:pt x="85371" y="17132"/>
                    <a:pt x="85587" y="18286"/>
                    <a:pt x="86056" y="19440"/>
                  </a:cubicBezTo>
                  <a:cubicBezTo>
                    <a:pt x="86525" y="20594"/>
                    <a:pt x="87824" y="23083"/>
                    <a:pt x="89483" y="25896"/>
                  </a:cubicBezTo>
                  <a:cubicBezTo>
                    <a:pt x="91142" y="28673"/>
                    <a:pt x="93161" y="31775"/>
                    <a:pt x="94965" y="34084"/>
                  </a:cubicBezTo>
                  <a:cubicBezTo>
                    <a:pt x="96732" y="36392"/>
                    <a:pt x="99690" y="40107"/>
                    <a:pt x="102323" y="43533"/>
                  </a:cubicBezTo>
                  <a:cubicBezTo>
                    <a:pt x="103621" y="45228"/>
                    <a:pt x="104847" y="46887"/>
                    <a:pt x="105821" y="48222"/>
                  </a:cubicBezTo>
                  <a:cubicBezTo>
                    <a:pt x="106759" y="49556"/>
                    <a:pt x="107480" y="50602"/>
                    <a:pt x="107697" y="51071"/>
                  </a:cubicBezTo>
                  <a:cubicBezTo>
                    <a:pt x="108021" y="51756"/>
                    <a:pt x="108165" y="52225"/>
                    <a:pt x="108165" y="52622"/>
                  </a:cubicBezTo>
                  <a:cubicBezTo>
                    <a:pt x="108165" y="53019"/>
                    <a:pt x="108021" y="53452"/>
                    <a:pt x="107697" y="54065"/>
                  </a:cubicBezTo>
                  <a:cubicBezTo>
                    <a:pt x="107372" y="54714"/>
                    <a:pt x="106903" y="55543"/>
                    <a:pt x="106254" y="56734"/>
                  </a:cubicBezTo>
                  <a:cubicBezTo>
                    <a:pt x="105316" y="58501"/>
                    <a:pt x="103296" y="60954"/>
                    <a:pt x="101493" y="62973"/>
                  </a:cubicBezTo>
                  <a:cubicBezTo>
                    <a:pt x="100591" y="63983"/>
                    <a:pt x="99726" y="64885"/>
                    <a:pt x="99113" y="65498"/>
                  </a:cubicBezTo>
                  <a:cubicBezTo>
                    <a:pt x="98824" y="65823"/>
                    <a:pt x="98572" y="66111"/>
                    <a:pt x="98391" y="66255"/>
                  </a:cubicBezTo>
                  <a:cubicBezTo>
                    <a:pt x="98211" y="66436"/>
                    <a:pt x="98103" y="66544"/>
                    <a:pt x="98103" y="66544"/>
                  </a:cubicBezTo>
                  <a:cubicBezTo>
                    <a:pt x="98031" y="66616"/>
                    <a:pt x="98031" y="66724"/>
                    <a:pt x="98031" y="66796"/>
                  </a:cubicBezTo>
                  <a:cubicBezTo>
                    <a:pt x="98031" y="66905"/>
                    <a:pt x="98103" y="66977"/>
                    <a:pt x="98211" y="67013"/>
                  </a:cubicBezTo>
                  <a:lnTo>
                    <a:pt x="99329" y="67590"/>
                  </a:lnTo>
                  <a:cubicBezTo>
                    <a:pt x="99359" y="67605"/>
                    <a:pt x="99401" y="67614"/>
                    <a:pt x="99445" y="67614"/>
                  </a:cubicBezTo>
                  <a:cubicBezTo>
                    <a:pt x="99508" y="67614"/>
                    <a:pt x="99575" y="67596"/>
                    <a:pt x="99617" y="67554"/>
                  </a:cubicBezTo>
                  <a:cubicBezTo>
                    <a:pt x="99617" y="67554"/>
                    <a:pt x="103765" y="64777"/>
                    <a:pt x="106470" y="62757"/>
                  </a:cubicBezTo>
                  <a:cubicBezTo>
                    <a:pt x="107769" y="61747"/>
                    <a:pt x="109392" y="60917"/>
                    <a:pt x="110690" y="60340"/>
                  </a:cubicBezTo>
                  <a:cubicBezTo>
                    <a:pt x="111303" y="60052"/>
                    <a:pt x="111880" y="59799"/>
                    <a:pt x="112277" y="59655"/>
                  </a:cubicBezTo>
                  <a:cubicBezTo>
                    <a:pt x="112457" y="59583"/>
                    <a:pt x="112638" y="59511"/>
                    <a:pt x="112746" y="59475"/>
                  </a:cubicBezTo>
                  <a:cubicBezTo>
                    <a:pt x="112854" y="59439"/>
                    <a:pt x="112890" y="59403"/>
                    <a:pt x="112890" y="59403"/>
                  </a:cubicBezTo>
                  <a:cubicBezTo>
                    <a:pt x="113034" y="59367"/>
                    <a:pt x="113107" y="59258"/>
                    <a:pt x="113107" y="59114"/>
                  </a:cubicBezTo>
                  <a:cubicBezTo>
                    <a:pt x="113107" y="59114"/>
                    <a:pt x="113071" y="59006"/>
                    <a:pt x="113071" y="58826"/>
                  </a:cubicBezTo>
                  <a:cubicBezTo>
                    <a:pt x="113034" y="58248"/>
                    <a:pt x="112962" y="56878"/>
                    <a:pt x="112962" y="55075"/>
                  </a:cubicBezTo>
                  <a:cubicBezTo>
                    <a:pt x="112962" y="51251"/>
                    <a:pt x="113287" y="45445"/>
                    <a:pt x="114982" y="40720"/>
                  </a:cubicBezTo>
                  <a:cubicBezTo>
                    <a:pt x="116389" y="36789"/>
                    <a:pt x="118481" y="30693"/>
                    <a:pt x="120356" y="24995"/>
                  </a:cubicBezTo>
                  <a:cubicBezTo>
                    <a:pt x="122232" y="19260"/>
                    <a:pt x="123855" y="13994"/>
                    <a:pt x="124287" y="11650"/>
                  </a:cubicBezTo>
                  <a:cubicBezTo>
                    <a:pt x="124756" y="9305"/>
                    <a:pt x="124756" y="7358"/>
                    <a:pt x="124828" y="5843"/>
                  </a:cubicBezTo>
                  <a:cubicBezTo>
                    <a:pt x="124828" y="5049"/>
                    <a:pt x="124864" y="4400"/>
                    <a:pt x="125009" y="3859"/>
                  </a:cubicBezTo>
                  <a:cubicBezTo>
                    <a:pt x="125117" y="3318"/>
                    <a:pt x="125297" y="2922"/>
                    <a:pt x="125586" y="2597"/>
                  </a:cubicBezTo>
                  <a:cubicBezTo>
                    <a:pt x="125874" y="2272"/>
                    <a:pt x="126343" y="2092"/>
                    <a:pt x="127028" y="2092"/>
                  </a:cubicBezTo>
                  <a:cubicBezTo>
                    <a:pt x="127966" y="2092"/>
                    <a:pt x="129265" y="2453"/>
                    <a:pt x="130852" y="3354"/>
                  </a:cubicBezTo>
                  <a:cubicBezTo>
                    <a:pt x="132439" y="4256"/>
                    <a:pt x="134278" y="5699"/>
                    <a:pt x="136370" y="7754"/>
                  </a:cubicBezTo>
                  <a:cubicBezTo>
                    <a:pt x="139039" y="10460"/>
                    <a:pt x="140842" y="13020"/>
                    <a:pt x="141996" y="15220"/>
                  </a:cubicBezTo>
                  <a:cubicBezTo>
                    <a:pt x="143114" y="17420"/>
                    <a:pt x="143583" y="19224"/>
                    <a:pt x="143583" y="20306"/>
                  </a:cubicBezTo>
                  <a:cubicBezTo>
                    <a:pt x="143583" y="20414"/>
                    <a:pt x="143547" y="20522"/>
                    <a:pt x="143547" y="20630"/>
                  </a:cubicBezTo>
                  <a:cubicBezTo>
                    <a:pt x="143511" y="21208"/>
                    <a:pt x="143295" y="21532"/>
                    <a:pt x="143078" y="21712"/>
                  </a:cubicBezTo>
                  <a:cubicBezTo>
                    <a:pt x="142862" y="21929"/>
                    <a:pt x="142573" y="22001"/>
                    <a:pt x="142213" y="22001"/>
                  </a:cubicBezTo>
                  <a:cubicBezTo>
                    <a:pt x="141708" y="22001"/>
                    <a:pt x="141131" y="21785"/>
                    <a:pt x="140770" y="21532"/>
                  </a:cubicBezTo>
                  <a:cubicBezTo>
                    <a:pt x="140662" y="21460"/>
                    <a:pt x="140445" y="21316"/>
                    <a:pt x="140157" y="21063"/>
                  </a:cubicBezTo>
                  <a:cubicBezTo>
                    <a:pt x="139111" y="20234"/>
                    <a:pt x="137199" y="18647"/>
                    <a:pt x="135360" y="17204"/>
                  </a:cubicBezTo>
                  <a:cubicBezTo>
                    <a:pt x="134422" y="16519"/>
                    <a:pt x="133521" y="15834"/>
                    <a:pt x="132763" y="15365"/>
                  </a:cubicBezTo>
                  <a:cubicBezTo>
                    <a:pt x="132366" y="15112"/>
                    <a:pt x="132042" y="14932"/>
                    <a:pt x="131717" y="14788"/>
                  </a:cubicBezTo>
                  <a:cubicBezTo>
                    <a:pt x="131429" y="14643"/>
                    <a:pt x="131176" y="14535"/>
                    <a:pt x="130924" y="14535"/>
                  </a:cubicBezTo>
                  <a:lnTo>
                    <a:pt x="130779" y="14535"/>
                  </a:lnTo>
                  <a:cubicBezTo>
                    <a:pt x="129986" y="14679"/>
                    <a:pt x="129373" y="15365"/>
                    <a:pt x="128904" y="16050"/>
                  </a:cubicBezTo>
                  <a:cubicBezTo>
                    <a:pt x="128688" y="16375"/>
                    <a:pt x="128471" y="16735"/>
                    <a:pt x="128363" y="17024"/>
                  </a:cubicBezTo>
                  <a:cubicBezTo>
                    <a:pt x="128219" y="17312"/>
                    <a:pt x="128110" y="17529"/>
                    <a:pt x="128074" y="17673"/>
                  </a:cubicBezTo>
                  <a:lnTo>
                    <a:pt x="128074" y="17745"/>
                  </a:lnTo>
                  <a:cubicBezTo>
                    <a:pt x="128038" y="18106"/>
                    <a:pt x="127786" y="20198"/>
                    <a:pt x="127461" y="23263"/>
                  </a:cubicBezTo>
                  <a:cubicBezTo>
                    <a:pt x="126487" y="32424"/>
                    <a:pt x="124612" y="50350"/>
                    <a:pt x="124035" y="55976"/>
                  </a:cubicBezTo>
                  <a:cubicBezTo>
                    <a:pt x="123638" y="59763"/>
                    <a:pt x="123169" y="62685"/>
                    <a:pt x="121799" y="65678"/>
                  </a:cubicBezTo>
                  <a:cubicBezTo>
                    <a:pt x="120428" y="68708"/>
                    <a:pt x="118228" y="71846"/>
                    <a:pt x="114369" y="76102"/>
                  </a:cubicBezTo>
                  <a:cubicBezTo>
                    <a:pt x="110510" y="80322"/>
                    <a:pt x="106290" y="83351"/>
                    <a:pt x="103008" y="85335"/>
                  </a:cubicBezTo>
                  <a:cubicBezTo>
                    <a:pt x="101385" y="86345"/>
                    <a:pt x="99978" y="87066"/>
                    <a:pt x="99004" y="87535"/>
                  </a:cubicBezTo>
                  <a:cubicBezTo>
                    <a:pt x="98499" y="87787"/>
                    <a:pt x="98103" y="87932"/>
                    <a:pt x="97850" y="88076"/>
                  </a:cubicBezTo>
                  <a:cubicBezTo>
                    <a:pt x="97706" y="88112"/>
                    <a:pt x="97598" y="88148"/>
                    <a:pt x="97526" y="88184"/>
                  </a:cubicBezTo>
                  <a:cubicBezTo>
                    <a:pt x="97453" y="88220"/>
                    <a:pt x="97417" y="88220"/>
                    <a:pt x="97417" y="88220"/>
                  </a:cubicBezTo>
                  <a:lnTo>
                    <a:pt x="97345" y="88292"/>
                  </a:lnTo>
                  <a:lnTo>
                    <a:pt x="85551" y="98824"/>
                  </a:lnTo>
                  <a:cubicBezTo>
                    <a:pt x="85515" y="98896"/>
                    <a:pt x="85479" y="98968"/>
                    <a:pt x="85479" y="99040"/>
                  </a:cubicBezTo>
                  <a:cubicBezTo>
                    <a:pt x="85479" y="99040"/>
                    <a:pt x="85479" y="99040"/>
                    <a:pt x="85443" y="99654"/>
                  </a:cubicBezTo>
                  <a:cubicBezTo>
                    <a:pt x="85371" y="100231"/>
                    <a:pt x="85299" y="101457"/>
                    <a:pt x="85119" y="103837"/>
                  </a:cubicBezTo>
                  <a:cubicBezTo>
                    <a:pt x="84974" y="106218"/>
                    <a:pt x="84325" y="107877"/>
                    <a:pt x="83748" y="109067"/>
                  </a:cubicBezTo>
                  <a:cubicBezTo>
                    <a:pt x="83423" y="109644"/>
                    <a:pt x="83135" y="110113"/>
                    <a:pt x="82918" y="110510"/>
                  </a:cubicBezTo>
                  <a:cubicBezTo>
                    <a:pt x="82774" y="110690"/>
                    <a:pt x="82702" y="110870"/>
                    <a:pt x="82594" y="111015"/>
                  </a:cubicBezTo>
                  <a:cubicBezTo>
                    <a:pt x="82522" y="111159"/>
                    <a:pt x="82450" y="111303"/>
                    <a:pt x="82450" y="111447"/>
                  </a:cubicBezTo>
                  <a:cubicBezTo>
                    <a:pt x="82450" y="111520"/>
                    <a:pt x="82377" y="111736"/>
                    <a:pt x="82305" y="112061"/>
                  </a:cubicBezTo>
                  <a:cubicBezTo>
                    <a:pt x="81656" y="114297"/>
                    <a:pt x="79276" y="121510"/>
                    <a:pt x="77328" y="125514"/>
                  </a:cubicBezTo>
                  <a:cubicBezTo>
                    <a:pt x="76210" y="127786"/>
                    <a:pt x="75164" y="129589"/>
                    <a:pt x="73469" y="131320"/>
                  </a:cubicBezTo>
                  <a:cubicBezTo>
                    <a:pt x="71810" y="133052"/>
                    <a:pt x="69429" y="134747"/>
                    <a:pt x="65570" y="136694"/>
                  </a:cubicBezTo>
                  <a:cubicBezTo>
                    <a:pt x="58632" y="140212"/>
                    <a:pt x="53484" y="143989"/>
                    <a:pt x="52477" y="144771"/>
                  </a:cubicBezTo>
                  <a:lnTo>
                    <a:pt x="52477" y="144771"/>
                  </a:lnTo>
                  <a:lnTo>
                    <a:pt x="47587" y="140819"/>
                  </a:lnTo>
                  <a:lnTo>
                    <a:pt x="47587" y="140819"/>
                  </a:lnTo>
                  <a:cubicBezTo>
                    <a:pt x="48029" y="140079"/>
                    <a:pt x="49617" y="137424"/>
                    <a:pt x="51360" y="134458"/>
                  </a:cubicBezTo>
                  <a:cubicBezTo>
                    <a:pt x="53416" y="130960"/>
                    <a:pt x="55652" y="127065"/>
                    <a:pt x="56445" y="125405"/>
                  </a:cubicBezTo>
                  <a:cubicBezTo>
                    <a:pt x="57167" y="123891"/>
                    <a:pt x="59078" y="122412"/>
                    <a:pt x="60773" y="121366"/>
                  </a:cubicBezTo>
                  <a:cubicBezTo>
                    <a:pt x="61639" y="120825"/>
                    <a:pt x="62468" y="120392"/>
                    <a:pt x="63045" y="120104"/>
                  </a:cubicBezTo>
                  <a:cubicBezTo>
                    <a:pt x="63334" y="119923"/>
                    <a:pt x="63586" y="119815"/>
                    <a:pt x="63767" y="119743"/>
                  </a:cubicBezTo>
                  <a:cubicBezTo>
                    <a:pt x="63947" y="119671"/>
                    <a:pt x="64019" y="119635"/>
                    <a:pt x="64019" y="119635"/>
                  </a:cubicBezTo>
                  <a:cubicBezTo>
                    <a:pt x="64091" y="119599"/>
                    <a:pt x="64164" y="119527"/>
                    <a:pt x="64200" y="119454"/>
                  </a:cubicBezTo>
                  <a:lnTo>
                    <a:pt x="66869" y="111159"/>
                  </a:lnTo>
                  <a:cubicBezTo>
                    <a:pt x="66905" y="111051"/>
                    <a:pt x="66905" y="110943"/>
                    <a:pt x="66833" y="110870"/>
                  </a:cubicBezTo>
                  <a:cubicBezTo>
                    <a:pt x="66778" y="110789"/>
                    <a:pt x="66704" y="110749"/>
                    <a:pt x="66625" y="110749"/>
                  </a:cubicBezTo>
                  <a:cubicBezTo>
                    <a:pt x="66598" y="110749"/>
                    <a:pt x="66571" y="110753"/>
                    <a:pt x="66544" y="110762"/>
                  </a:cubicBezTo>
                  <a:cubicBezTo>
                    <a:pt x="66544" y="110762"/>
                    <a:pt x="66255" y="110798"/>
                    <a:pt x="65787" y="110870"/>
                  </a:cubicBezTo>
                  <a:cubicBezTo>
                    <a:pt x="64272" y="111087"/>
                    <a:pt x="60737" y="111484"/>
                    <a:pt x="56589" y="111484"/>
                  </a:cubicBezTo>
                  <a:cubicBezTo>
                    <a:pt x="53993" y="111484"/>
                    <a:pt x="51179" y="111339"/>
                    <a:pt x="48474" y="110870"/>
                  </a:cubicBezTo>
                  <a:cubicBezTo>
                    <a:pt x="44218" y="110149"/>
                    <a:pt x="40179" y="108490"/>
                    <a:pt x="37185" y="106975"/>
                  </a:cubicBezTo>
                  <a:cubicBezTo>
                    <a:pt x="35707" y="106254"/>
                    <a:pt x="34480" y="105532"/>
                    <a:pt x="33651" y="105028"/>
                  </a:cubicBezTo>
                  <a:cubicBezTo>
                    <a:pt x="33218" y="104775"/>
                    <a:pt x="32893" y="104559"/>
                    <a:pt x="32677" y="104414"/>
                  </a:cubicBezTo>
                  <a:cubicBezTo>
                    <a:pt x="32569" y="104342"/>
                    <a:pt x="32497" y="104270"/>
                    <a:pt x="32424" y="104234"/>
                  </a:cubicBezTo>
                  <a:cubicBezTo>
                    <a:pt x="32352" y="104198"/>
                    <a:pt x="32352" y="104198"/>
                    <a:pt x="32352" y="104198"/>
                  </a:cubicBezTo>
                  <a:cubicBezTo>
                    <a:pt x="32298" y="104162"/>
                    <a:pt x="32235" y="104144"/>
                    <a:pt x="32172" y="104144"/>
                  </a:cubicBezTo>
                  <a:cubicBezTo>
                    <a:pt x="32109" y="104144"/>
                    <a:pt x="32046" y="104162"/>
                    <a:pt x="31992" y="104198"/>
                  </a:cubicBezTo>
                  <a:cubicBezTo>
                    <a:pt x="31992" y="104198"/>
                    <a:pt x="31379" y="104595"/>
                    <a:pt x="30441" y="105208"/>
                  </a:cubicBezTo>
                  <a:cubicBezTo>
                    <a:pt x="29070" y="106110"/>
                    <a:pt x="26942" y="107516"/>
                    <a:pt x="25139" y="108670"/>
                  </a:cubicBezTo>
                  <a:cubicBezTo>
                    <a:pt x="24237" y="109283"/>
                    <a:pt x="23444" y="109824"/>
                    <a:pt x="22795" y="110221"/>
                  </a:cubicBezTo>
                  <a:cubicBezTo>
                    <a:pt x="22506" y="110402"/>
                    <a:pt x="22254" y="110582"/>
                    <a:pt x="22037" y="110690"/>
                  </a:cubicBezTo>
                  <a:cubicBezTo>
                    <a:pt x="21965" y="110762"/>
                    <a:pt x="21893" y="110798"/>
                    <a:pt x="21821" y="110834"/>
                  </a:cubicBezTo>
                  <a:cubicBezTo>
                    <a:pt x="21749" y="110870"/>
                    <a:pt x="21713" y="110906"/>
                    <a:pt x="21713" y="110906"/>
                  </a:cubicBezTo>
                  <a:cubicBezTo>
                    <a:pt x="21640" y="110943"/>
                    <a:pt x="21604" y="110979"/>
                    <a:pt x="21568" y="111015"/>
                  </a:cubicBezTo>
                  <a:cubicBezTo>
                    <a:pt x="21496" y="111087"/>
                    <a:pt x="21460" y="111195"/>
                    <a:pt x="21388" y="111303"/>
                  </a:cubicBezTo>
                  <a:cubicBezTo>
                    <a:pt x="21172" y="111736"/>
                    <a:pt x="20775" y="112530"/>
                    <a:pt x="20270" y="113612"/>
                  </a:cubicBezTo>
                  <a:cubicBezTo>
                    <a:pt x="18719" y="116785"/>
                    <a:pt x="15870" y="122268"/>
                    <a:pt x="12119" y="125983"/>
                  </a:cubicBezTo>
                  <a:cubicBezTo>
                    <a:pt x="7545" y="130440"/>
                    <a:pt x="6571" y="133698"/>
                    <a:pt x="6366" y="134823"/>
                  </a:cubicBezTo>
                  <a:lnTo>
                    <a:pt x="6366" y="134823"/>
                  </a:lnTo>
                  <a:lnTo>
                    <a:pt x="656" y="132165"/>
                  </a:lnTo>
                  <a:lnTo>
                    <a:pt x="656" y="132165"/>
                  </a:lnTo>
                  <a:cubicBezTo>
                    <a:pt x="718" y="131825"/>
                    <a:pt x="848" y="131131"/>
                    <a:pt x="1046" y="130166"/>
                  </a:cubicBezTo>
                  <a:cubicBezTo>
                    <a:pt x="1840" y="126055"/>
                    <a:pt x="3607" y="117218"/>
                    <a:pt x="5086" y="112710"/>
                  </a:cubicBezTo>
                  <a:cubicBezTo>
                    <a:pt x="7069" y="106759"/>
                    <a:pt x="11037" y="104234"/>
                    <a:pt x="13489" y="102900"/>
                  </a:cubicBezTo>
                  <a:cubicBezTo>
                    <a:pt x="14752" y="102214"/>
                    <a:pt x="16663" y="100736"/>
                    <a:pt x="18322" y="99473"/>
                  </a:cubicBezTo>
                  <a:cubicBezTo>
                    <a:pt x="19945" y="98175"/>
                    <a:pt x="21280" y="97057"/>
                    <a:pt x="21280" y="97057"/>
                  </a:cubicBezTo>
                  <a:cubicBezTo>
                    <a:pt x="21316" y="96985"/>
                    <a:pt x="21352" y="96949"/>
                    <a:pt x="21352" y="96876"/>
                  </a:cubicBezTo>
                  <a:cubicBezTo>
                    <a:pt x="21352" y="96876"/>
                    <a:pt x="21388" y="96768"/>
                    <a:pt x="21460" y="96588"/>
                  </a:cubicBezTo>
                  <a:cubicBezTo>
                    <a:pt x="21821" y="95253"/>
                    <a:pt x="23624" y="89627"/>
                    <a:pt x="26978" y="86489"/>
                  </a:cubicBezTo>
                  <a:cubicBezTo>
                    <a:pt x="28890" y="84686"/>
                    <a:pt x="32172" y="83135"/>
                    <a:pt x="34985" y="82089"/>
                  </a:cubicBezTo>
                  <a:cubicBezTo>
                    <a:pt x="36392" y="81548"/>
                    <a:pt x="37654" y="81115"/>
                    <a:pt x="38592" y="80826"/>
                  </a:cubicBezTo>
                  <a:cubicBezTo>
                    <a:pt x="39061" y="80682"/>
                    <a:pt x="39422" y="80574"/>
                    <a:pt x="39710" y="80502"/>
                  </a:cubicBezTo>
                  <a:cubicBezTo>
                    <a:pt x="39963" y="80430"/>
                    <a:pt x="40107" y="80394"/>
                    <a:pt x="40107" y="80394"/>
                  </a:cubicBezTo>
                  <a:lnTo>
                    <a:pt x="40215" y="80322"/>
                  </a:lnTo>
                  <a:cubicBezTo>
                    <a:pt x="41730" y="79023"/>
                    <a:pt x="44146" y="77797"/>
                    <a:pt x="46923" y="76715"/>
                  </a:cubicBezTo>
                  <a:cubicBezTo>
                    <a:pt x="51071" y="75128"/>
                    <a:pt x="56012" y="73829"/>
                    <a:pt x="59908" y="72928"/>
                  </a:cubicBezTo>
                  <a:cubicBezTo>
                    <a:pt x="61855" y="72459"/>
                    <a:pt x="63550" y="72134"/>
                    <a:pt x="64741" y="71882"/>
                  </a:cubicBezTo>
                  <a:cubicBezTo>
                    <a:pt x="65354" y="71774"/>
                    <a:pt x="65823" y="71702"/>
                    <a:pt x="66147" y="71629"/>
                  </a:cubicBezTo>
                  <a:cubicBezTo>
                    <a:pt x="66472" y="71557"/>
                    <a:pt x="66652" y="71557"/>
                    <a:pt x="66652" y="71557"/>
                  </a:cubicBezTo>
                  <a:cubicBezTo>
                    <a:pt x="66724" y="71521"/>
                    <a:pt x="66833" y="71449"/>
                    <a:pt x="66869" y="71377"/>
                  </a:cubicBezTo>
                  <a:cubicBezTo>
                    <a:pt x="66869" y="71377"/>
                    <a:pt x="66869" y="71341"/>
                    <a:pt x="66905" y="71305"/>
                  </a:cubicBezTo>
                  <a:cubicBezTo>
                    <a:pt x="67085" y="70908"/>
                    <a:pt x="68023" y="69141"/>
                    <a:pt x="69970" y="66616"/>
                  </a:cubicBezTo>
                  <a:cubicBezTo>
                    <a:pt x="71016" y="65209"/>
                    <a:pt x="73036" y="64091"/>
                    <a:pt x="74803" y="63298"/>
                  </a:cubicBezTo>
                  <a:cubicBezTo>
                    <a:pt x="75669" y="62901"/>
                    <a:pt x="76462" y="62613"/>
                    <a:pt x="77039" y="62432"/>
                  </a:cubicBezTo>
                  <a:cubicBezTo>
                    <a:pt x="77364" y="62324"/>
                    <a:pt x="77580" y="62252"/>
                    <a:pt x="77761" y="62180"/>
                  </a:cubicBezTo>
                  <a:cubicBezTo>
                    <a:pt x="77905" y="62144"/>
                    <a:pt x="78013" y="62108"/>
                    <a:pt x="78013" y="62108"/>
                  </a:cubicBezTo>
                  <a:lnTo>
                    <a:pt x="78085" y="62072"/>
                  </a:lnTo>
                  <a:cubicBezTo>
                    <a:pt x="78085" y="62072"/>
                    <a:pt x="80213" y="60629"/>
                    <a:pt x="84614" y="57491"/>
                  </a:cubicBezTo>
                  <a:cubicBezTo>
                    <a:pt x="86778" y="55904"/>
                    <a:pt x="89519" y="54353"/>
                    <a:pt x="91683" y="53163"/>
                  </a:cubicBezTo>
                  <a:cubicBezTo>
                    <a:pt x="92801" y="52586"/>
                    <a:pt x="93775" y="52117"/>
                    <a:pt x="94460" y="51756"/>
                  </a:cubicBezTo>
                  <a:cubicBezTo>
                    <a:pt x="95145" y="51432"/>
                    <a:pt x="95542" y="51215"/>
                    <a:pt x="95542" y="51215"/>
                  </a:cubicBezTo>
                  <a:cubicBezTo>
                    <a:pt x="95650" y="51179"/>
                    <a:pt x="95722" y="51071"/>
                    <a:pt x="95722" y="50927"/>
                  </a:cubicBezTo>
                  <a:cubicBezTo>
                    <a:pt x="95722" y="50819"/>
                    <a:pt x="95614" y="50710"/>
                    <a:pt x="95506" y="50674"/>
                  </a:cubicBezTo>
                  <a:cubicBezTo>
                    <a:pt x="93522" y="49989"/>
                    <a:pt x="91899" y="48330"/>
                    <a:pt x="90493" y="46130"/>
                  </a:cubicBezTo>
                  <a:cubicBezTo>
                    <a:pt x="89086" y="43930"/>
                    <a:pt x="87968" y="41189"/>
                    <a:pt x="86958" y="38412"/>
                  </a:cubicBezTo>
                  <a:cubicBezTo>
                    <a:pt x="84902" y="32749"/>
                    <a:pt x="81079" y="26798"/>
                    <a:pt x="77905" y="23804"/>
                  </a:cubicBezTo>
                  <a:cubicBezTo>
                    <a:pt x="76787" y="22794"/>
                    <a:pt x="75885" y="21929"/>
                    <a:pt x="75272" y="21063"/>
                  </a:cubicBezTo>
                  <a:cubicBezTo>
                    <a:pt x="74659" y="20198"/>
                    <a:pt x="74334" y="19332"/>
                    <a:pt x="74334" y="18214"/>
                  </a:cubicBezTo>
                  <a:cubicBezTo>
                    <a:pt x="74334" y="17312"/>
                    <a:pt x="74551" y="16194"/>
                    <a:pt x="75056" y="14824"/>
                  </a:cubicBezTo>
                  <a:cubicBezTo>
                    <a:pt x="75921" y="12515"/>
                    <a:pt x="78338" y="9414"/>
                    <a:pt x="80863" y="6781"/>
                  </a:cubicBezTo>
                  <a:cubicBezTo>
                    <a:pt x="82125" y="5482"/>
                    <a:pt x="83423" y="4292"/>
                    <a:pt x="84578" y="3354"/>
                  </a:cubicBezTo>
                  <a:cubicBezTo>
                    <a:pt x="85732" y="2453"/>
                    <a:pt x="86778" y="1803"/>
                    <a:pt x="87427" y="1551"/>
                  </a:cubicBezTo>
                  <a:cubicBezTo>
                    <a:pt x="88761" y="1118"/>
                    <a:pt x="90096" y="613"/>
                    <a:pt x="91070" y="613"/>
                  </a:cubicBezTo>
                  <a:close/>
                  <a:moveTo>
                    <a:pt x="91070" y="0"/>
                  </a:moveTo>
                  <a:cubicBezTo>
                    <a:pt x="89915" y="0"/>
                    <a:pt x="88545" y="541"/>
                    <a:pt x="87246" y="974"/>
                  </a:cubicBezTo>
                  <a:cubicBezTo>
                    <a:pt x="86453" y="1262"/>
                    <a:pt x="85407" y="1948"/>
                    <a:pt x="84217" y="2885"/>
                  </a:cubicBezTo>
                  <a:cubicBezTo>
                    <a:pt x="82450" y="4292"/>
                    <a:pt x="80358" y="6312"/>
                    <a:pt x="78554" y="8440"/>
                  </a:cubicBezTo>
                  <a:cubicBezTo>
                    <a:pt x="76751" y="10532"/>
                    <a:pt x="75200" y="12768"/>
                    <a:pt x="74515" y="14643"/>
                  </a:cubicBezTo>
                  <a:cubicBezTo>
                    <a:pt x="73974" y="16050"/>
                    <a:pt x="73721" y="17204"/>
                    <a:pt x="73721" y="18214"/>
                  </a:cubicBezTo>
                  <a:cubicBezTo>
                    <a:pt x="73721" y="19440"/>
                    <a:pt x="74118" y="20486"/>
                    <a:pt x="74767" y="21388"/>
                  </a:cubicBezTo>
                  <a:cubicBezTo>
                    <a:pt x="75453" y="22362"/>
                    <a:pt x="76390" y="23227"/>
                    <a:pt x="77508" y="24273"/>
                  </a:cubicBezTo>
                  <a:cubicBezTo>
                    <a:pt x="80574" y="27123"/>
                    <a:pt x="84397" y="33038"/>
                    <a:pt x="86381" y="38592"/>
                  </a:cubicBezTo>
                  <a:cubicBezTo>
                    <a:pt x="87391" y="41405"/>
                    <a:pt x="88545" y="44182"/>
                    <a:pt x="89988" y="46455"/>
                  </a:cubicBezTo>
                  <a:cubicBezTo>
                    <a:pt x="91288" y="48469"/>
                    <a:pt x="92822" y="50104"/>
                    <a:pt x="94696" y="50961"/>
                  </a:cubicBezTo>
                  <a:lnTo>
                    <a:pt x="94696" y="50961"/>
                  </a:lnTo>
                  <a:cubicBezTo>
                    <a:pt x="92972" y="51806"/>
                    <a:pt x="87861" y="54384"/>
                    <a:pt x="84253" y="56986"/>
                  </a:cubicBezTo>
                  <a:cubicBezTo>
                    <a:pt x="82053" y="58537"/>
                    <a:pt x="80430" y="59691"/>
                    <a:pt x="79348" y="60449"/>
                  </a:cubicBezTo>
                  <a:cubicBezTo>
                    <a:pt x="78807" y="60845"/>
                    <a:pt x="78410" y="61134"/>
                    <a:pt x="78158" y="61314"/>
                  </a:cubicBezTo>
                  <a:cubicBezTo>
                    <a:pt x="77968" y="61432"/>
                    <a:pt x="77857" y="61504"/>
                    <a:pt x="77802" y="61540"/>
                  </a:cubicBezTo>
                  <a:lnTo>
                    <a:pt x="77802" y="61540"/>
                  </a:lnTo>
                  <a:cubicBezTo>
                    <a:pt x="77579" y="61605"/>
                    <a:pt x="76171" y="62029"/>
                    <a:pt x="74551" y="62757"/>
                  </a:cubicBezTo>
                  <a:cubicBezTo>
                    <a:pt x="72748" y="63550"/>
                    <a:pt x="70692" y="64704"/>
                    <a:pt x="69501" y="66255"/>
                  </a:cubicBezTo>
                  <a:cubicBezTo>
                    <a:pt x="67589" y="68714"/>
                    <a:pt x="66648" y="70458"/>
                    <a:pt x="66397" y="70970"/>
                  </a:cubicBezTo>
                  <a:lnTo>
                    <a:pt x="66397" y="70970"/>
                  </a:lnTo>
                  <a:cubicBezTo>
                    <a:pt x="65525" y="71123"/>
                    <a:pt x="60874" y="71964"/>
                    <a:pt x="55580" y="73361"/>
                  </a:cubicBezTo>
                  <a:cubicBezTo>
                    <a:pt x="52658" y="74154"/>
                    <a:pt x="49520" y="75092"/>
                    <a:pt x="46707" y="76174"/>
                  </a:cubicBezTo>
                  <a:cubicBezTo>
                    <a:pt x="43936" y="77240"/>
                    <a:pt x="41514" y="78446"/>
                    <a:pt x="39891" y="79826"/>
                  </a:cubicBezTo>
                  <a:lnTo>
                    <a:pt x="39891" y="79826"/>
                  </a:lnTo>
                  <a:cubicBezTo>
                    <a:pt x="39591" y="79907"/>
                    <a:pt x="37413" y="80508"/>
                    <a:pt x="34769" y="81512"/>
                  </a:cubicBezTo>
                  <a:cubicBezTo>
                    <a:pt x="31920" y="82594"/>
                    <a:pt x="28601" y="84145"/>
                    <a:pt x="26582" y="86056"/>
                  </a:cubicBezTo>
                  <a:cubicBezTo>
                    <a:pt x="24562" y="87968"/>
                    <a:pt x="23119" y="90601"/>
                    <a:pt x="22181" y="92801"/>
                  </a:cubicBezTo>
                  <a:cubicBezTo>
                    <a:pt x="21351" y="94750"/>
                    <a:pt x="20888" y="96331"/>
                    <a:pt x="20793" y="96666"/>
                  </a:cubicBezTo>
                  <a:lnTo>
                    <a:pt x="20793" y="96666"/>
                  </a:lnTo>
                  <a:cubicBezTo>
                    <a:pt x="20662" y="96780"/>
                    <a:pt x="20391" y="97010"/>
                    <a:pt x="20017" y="97309"/>
                  </a:cubicBezTo>
                  <a:cubicBezTo>
                    <a:pt x="19224" y="97958"/>
                    <a:pt x="17962" y="98968"/>
                    <a:pt x="16699" y="99978"/>
                  </a:cubicBezTo>
                  <a:cubicBezTo>
                    <a:pt x="15401" y="100952"/>
                    <a:pt x="14066" y="101890"/>
                    <a:pt x="13201" y="102395"/>
                  </a:cubicBezTo>
                  <a:cubicBezTo>
                    <a:pt x="10712" y="103729"/>
                    <a:pt x="6564" y="106362"/>
                    <a:pt x="4509" y="112530"/>
                  </a:cubicBezTo>
                  <a:cubicBezTo>
                    <a:pt x="3499" y="115595"/>
                    <a:pt x="2381" y="120500"/>
                    <a:pt x="1515" y="124684"/>
                  </a:cubicBezTo>
                  <a:cubicBezTo>
                    <a:pt x="649" y="128868"/>
                    <a:pt x="36" y="132294"/>
                    <a:pt x="36" y="132294"/>
                  </a:cubicBezTo>
                  <a:cubicBezTo>
                    <a:pt x="0" y="132439"/>
                    <a:pt x="72" y="132583"/>
                    <a:pt x="181" y="132619"/>
                  </a:cubicBezTo>
                  <a:lnTo>
                    <a:pt x="6492" y="135540"/>
                  </a:lnTo>
                  <a:cubicBezTo>
                    <a:pt x="6528" y="135558"/>
                    <a:pt x="6573" y="135567"/>
                    <a:pt x="6618" y="135567"/>
                  </a:cubicBezTo>
                  <a:cubicBezTo>
                    <a:pt x="6664" y="135567"/>
                    <a:pt x="6709" y="135558"/>
                    <a:pt x="6745" y="135540"/>
                  </a:cubicBezTo>
                  <a:cubicBezTo>
                    <a:pt x="6853" y="135468"/>
                    <a:pt x="6889" y="135396"/>
                    <a:pt x="6889" y="135288"/>
                  </a:cubicBezTo>
                  <a:cubicBezTo>
                    <a:pt x="6925" y="135144"/>
                    <a:pt x="7141" y="131681"/>
                    <a:pt x="12515" y="126415"/>
                  </a:cubicBezTo>
                  <a:cubicBezTo>
                    <a:pt x="15365" y="123602"/>
                    <a:pt x="17637" y="119887"/>
                    <a:pt x="19296" y="116858"/>
                  </a:cubicBezTo>
                  <a:cubicBezTo>
                    <a:pt x="20090" y="115307"/>
                    <a:pt x="20775" y="113972"/>
                    <a:pt x="21244" y="112962"/>
                  </a:cubicBezTo>
                  <a:cubicBezTo>
                    <a:pt x="21460" y="112457"/>
                    <a:pt x="21676" y="112061"/>
                    <a:pt x="21821" y="111772"/>
                  </a:cubicBezTo>
                  <a:cubicBezTo>
                    <a:pt x="21893" y="111664"/>
                    <a:pt x="21929" y="111556"/>
                    <a:pt x="22001" y="111484"/>
                  </a:cubicBezTo>
                  <a:lnTo>
                    <a:pt x="22032" y="111422"/>
                  </a:lnTo>
                  <a:lnTo>
                    <a:pt x="22032" y="111422"/>
                  </a:lnTo>
                  <a:cubicBezTo>
                    <a:pt x="22072" y="111393"/>
                    <a:pt x="22134" y="111359"/>
                    <a:pt x="22217" y="111303"/>
                  </a:cubicBezTo>
                  <a:cubicBezTo>
                    <a:pt x="23547" y="110473"/>
                    <a:pt x="30999" y="105570"/>
                    <a:pt x="32191" y="104804"/>
                  </a:cubicBezTo>
                  <a:lnTo>
                    <a:pt x="32191" y="104804"/>
                  </a:lnTo>
                  <a:cubicBezTo>
                    <a:pt x="33450" y="105644"/>
                    <a:pt x="40477" y="110105"/>
                    <a:pt x="48366" y="111447"/>
                  </a:cubicBezTo>
                  <a:cubicBezTo>
                    <a:pt x="51143" y="111916"/>
                    <a:pt x="53993" y="112097"/>
                    <a:pt x="56589" y="112097"/>
                  </a:cubicBezTo>
                  <a:cubicBezTo>
                    <a:pt x="61074" y="112097"/>
                    <a:pt x="64816" y="111609"/>
                    <a:pt x="66140" y="111416"/>
                  </a:cubicBezTo>
                  <a:lnTo>
                    <a:pt x="66140" y="111416"/>
                  </a:lnTo>
                  <a:lnTo>
                    <a:pt x="63675" y="119111"/>
                  </a:lnTo>
                  <a:lnTo>
                    <a:pt x="63675" y="119111"/>
                  </a:lnTo>
                  <a:cubicBezTo>
                    <a:pt x="63317" y="119290"/>
                    <a:pt x="61962" y="119903"/>
                    <a:pt x="60449" y="120861"/>
                  </a:cubicBezTo>
                  <a:cubicBezTo>
                    <a:pt x="58717" y="121943"/>
                    <a:pt x="56734" y="123422"/>
                    <a:pt x="55904" y="125153"/>
                  </a:cubicBezTo>
                  <a:cubicBezTo>
                    <a:pt x="55111" y="126776"/>
                    <a:pt x="52875" y="130671"/>
                    <a:pt x="50819" y="134170"/>
                  </a:cubicBezTo>
                  <a:cubicBezTo>
                    <a:pt x="49809" y="135901"/>
                    <a:pt x="48835" y="137524"/>
                    <a:pt x="48114" y="138750"/>
                  </a:cubicBezTo>
                  <a:cubicBezTo>
                    <a:pt x="47392" y="139941"/>
                    <a:pt x="46923" y="140734"/>
                    <a:pt x="46923" y="140734"/>
                  </a:cubicBezTo>
                  <a:cubicBezTo>
                    <a:pt x="46851" y="140842"/>
                    <a:pt x="46887" y="141023"/>
                    <a:pt x="46996" y="141095"/>
                  </a:cubicBezTo>
                  <a:lnTo>
                    <a:pt x="52261" y="145387"/>
                  </a:lnTo>
                  <a:cubicBezTo>
                    <a:pt x="52315" y="145423"/>
                    <a:pt x="52388" y="145441"/>
                    <a:pt x="52460" y="145441"/>
                  </a:cubicBezTo>
                  <a:cubicBezTo>
                    <a:pt x="52532" y="145441"/>
                    <a:pt x="52604" y="145423"/>
                    <a:pt x="52658" y="145387"/>
                  </a:cubicBezTo>
                  <a:cubicBezTo>
                    <a:pt x="52658" y="145387"/>
                    <a:pt x="52730" y="145315"/>
                    <a:pt x="52911" y="145206"/>
                  </a:cubicBezTo>
                  <a:cubicBezTo>
                    <a:pt x="54029" y="144341"/>
                    <a:pt x="59078" y="140662"/>
                    <a:pt x="65823" y="137235"/>
                  </a:cubicBezTo>
                  <a:cubicBezTo>
                    <a:pt x="69718" y="135252"/>
                    <a:pt x="72170" y="133557"/>
                    <a:pt x="73902" y="131753"/>
                  </a:cubicBezTo>
                  <a:cubicBezTo>
                    <a:pt x="75669" y="129950"/>
                    <a:pt x="76715" y="128074"/>
                    <a:pt x="77869" y="125766"/>
                  </a:cubicBezTo>
                  <a:cubicBezTo>
                    <a:pt x="78987" y="123458"/>
                    <a:pt x="80249" y="120104"/>
                    <a:pt x="81259" y="117218"/>
                  </a:cubicBezTo>
                  <a:cubicBezTo>
                    <a:pt x="81728" y="115812"/>
                    <a:pt x="82161" y="114477"/>
                    <a:pt x="82486" y="113467"/>
                  </a:cubicBezTo>
                  <a:cubicBezTo>
                    <a:pt x="82630" y="112962"/>
                    <a:pt x="82774" y="112566"/>
                    <a:pt x="82882" y="112241"/>
                  </a:cubicBezTo>
                  <a:cubicBezTo>
                    <a:pt x="82954" y="111880"/>
                    <a:pt x="83027" y="111664"/>
                    <a:pt x="83027" y="111556"/>
                  </a:cubicBezTo>
                  <a:cubicBezTo>
                    <a:pt x="83027" y="111520"/>
                    <a:pt x="83063" y="111411"/>
                    <a:pt x="83135" y="111267"/>
                  </a:cubicBezTo>
                  <a:cubicBezTo>
                    <a:pt x="83387" y="110834"/>
                    <a:pt x="83964" y="110041"/>
                    <a:pt x="84505" y="108851"/>
                  </a:cubicBezTo>
                  <a:cubicBezTo>
                    <a:pt x="85046" y="107660"/>
                    <a:pt x="85587" y="106037"/>
                    <a:pt x="85732" y="103909"/>
                  </a:cubicBezTo>
                  <a:lnTo>
                    <a:pt x="86045" y="99238"/>
                  </a:lnTo>
                  <a:lnTo>
                    <a:pt x="86045" y="99238"/>
                  </a:lnTo>
                  <a:lnTo>
                    <a:pt x="97667" y="88792"/>
                  </a:lnTo>
                  <a:lnTo>
                    <a:pt x="97670" y="88797"/>
                  </a:lnTo>
                  <a:cubicBezTo>
                    <a:pt x="97670" y="88797"/>
                    <a:pt x="107011" y="85082"/>
                    <a:pt x="114802" y="76498"/>
                  </a:cubicBezTo>
                  <a:cubicBezTo>
                    <a:pt x="118697" y="72206"/>
                    <a:pt x="120969" y="69033"/>
                    <a:pt x="122340" y="65931"/>
                  </a:cubicBezTo>
                  <a:cubicBezTo>
                    <a:pt x="123746" y="62829"/>
                    <a:pt x="124251" y="59835"/>
                    <a:pt x="124648" y="56012"/>
                  </a:cubicBezTo>
                  <a:cubicBezTo>
                    <a:pt x="125045" y="52225"/>
                    <a:pt x="126019" y="42776"/>
                    <a:pt x="126920" y="34228"/>
                  </a:cubicBezTo>
                  <a:cubicBezTo>
                    <a:pt x="127353" y="29936"/>
                    <a:pt x="127786" y="25896"/>
                    <a:pt x="128110" y="22867"/>
                  </a:cubicBezTo>
                  <a:cubicBezTo>
                    <a:pt x="128255" y="21388"/>
                    <a:pt x="128399" y="20126"/>
                    <a:pt x="128507" y="19260"/>
                  </a:cubicBezTo>
                  <a:cubicBezTo>
                    <a:pt x="128543" y="18827"/>
                    <a:pt x="128579" y="18466"/>
                    <a:pt x="128615" y="18214"/>
                  </a:cubicBezTo>
                  <a:cubicBezTo>
                    <a:pt x="128652" y="18106"/>
                    <a:pt x="128652" y="17998"/>
                    <a:pt x="128652" y="17925"/>
                  </a:cubicBezTo>
                  <a:lnTo>
                    <a:pt x="128652" y="17853"/>
                  </a:lnTo>
                  <a:lnTo>
                    <a:pt x="128688" y="17817"/>
                  </a:lnTo>
                  <a:cubicBezTo>
                    <a:pt x="128688" y="17745"/>
                    <a:pt x="128760" y="17529"/>
                    <a:pt x="128904" y="17276"/>
                  </a:cubicBezTo>
                  <a:cubicBezTo>
                    <a:pt x="129084" y="16879"/>
                    <a:pt x="129373" y="16375"/>
                    <a:pt x="129734" y="15942"/>
                  </a:cubicBezTo>
                  <a:cubicBezTo>
                    <a:pt x="130094" y="15509"/>
                    <a:pt x="130491" y="15184"/>
                    <a:pt x="130888" y="15148"/>
                  </a:cubicBezTo>
                  <a:lnTo>
                    <a:pt x="130924" y="15148"/>
                  </a:lnTo>
                  <a:cubicBezTo>
                    <a:pt x="130996" y="15148"/>
                    <a:pt x="131284" y="15220"/>
                    <a:pt x="131609" y="15365"/>
                  </a:cubicBezTo>
                  <a:cubicBezTo>
                    <a:pt x="132763" y="15942"/>
                    <a:pt x="134747" y="17493"/>
                    <a:pt x="136550" y="18935"/>
                  </a:cubicBezTo>
                  <a:cubicBezTo>
                    <a:pt x="137452" y="19657"/>
                    <a:pt x="138317" y="20342"/>
                    <a:pt x="139003" y="20919"/>
                  </a:cubicBezTo>
                  <a:cubicBezTo>
                    <a:pt x="139688" y="21460"/>
                    <a:pt x="140193" y="21893"/>
                    <a:pt x="140445" y="22037"/>
                  </a:cubicBezTo>
                  <a:cubicBezTo>
                    <a:pt x="140914" y="22362"/>
                    <a:pt x="141564" y="22614"/>
                    <a:pt x="142213" y="22614"/>
                  </a:cubicBezTo>
                  <a:cubicBezTo>
                    <a:pt x="142682" y="22614"/>
                    <a:pt x="143114" y="22506"/>
                    <a:pt x="143475" y="22181"/>
                  </a:cubicBezTo>
                  <a:cubicBezTo>
                    <a:pt x="143836" y="21857"/>
                    <a:pt x="144088" y="21352"/>
                    <a:pt x="144160" y="20703"/>
                  </a:cubicBezTo>
                  <a:cubicBezTo>
                    <a:pt x="144160" y="20594"/>
                    <a:pt x="144160" y="20450"/>
                    <a:pt x="144160" y="20306"/>
                  </a:cubicBezTo>
                  <a:cubicBezTo>
                    <a:pt x="144160" y="19044"/>
                    <a:pt x="143691" y="17204"/>
                    <a:pt x="142501" y="14932"/>
                  </a:cubicBezTo>
                  <a:cubicBezTo>
                    <a:pt x="141347" y="12696"/>
                    <a:pt x="139508" y="10063"/>
                    <a:pt x="136767" y="7358"/>
                  </a:cubicBezTo>
                  <a:cubicBezTo>
                    <a:pt x="134675" y="5230"/>
                    <a:pt x="132799" y="3787"/>
                    <a:pt x="131140" y="2849"/>
                  </a:cubicBezTo>
                  <a:cubicBezTo>
                    <a:pt x="129517" y="1912"/>
                    <a:pt x="128147" y="1479"/>
                    <a:pt x="127028" y="1479"/>
                  </a:cubicBezTo>
                  <a:cubicBezTo>
                    <a:pt x="126235" y="1479"/>
                    <a:pt x="125550" y="1731"/>
                    <a:pt x="125117" y="2200"/>
                  </a:cubicBezTo>
                  <a:cubicBezTo>
                    <a:pt x="124756" y="2597"/>
                    <a:pt x="124540" y="3138"/>
                    <a:pt x="124396" y="3751"/>
                  </a:cubicBezTo>
                  <a:cubicBezTo>
                    <a:pt x="124215" y="4653"/>
                    <a:pt x="124215" y="5735"/>
                    <a:pt x="124179" y="7033"/>
                  </a:cubicBezTo>
                  <a:cubicBezTo>
                    <a:pt x="124143" y="8332"/>
                    <a:pt x="124035" y="9846"/>
                    <a:pt x="123710" y="11542"/>
                  </a:cubicBezTo>
                  <a:cubicBezTo>
                    <a:pt x="123278" y="13778"/>
                    <a:pt x="121654" y="19116"/>
                    <a:pt x="119779" y="24814"/>
                  </a:cubicBezTo>
                  <a:cubicBezTo>
                    <a:pt x="117904" y="30513"/>
                    <a:pt x="115812" y="36608"/>
                    <a:pt x="114405" y="40540"/>
                  </a:cubicBezTo>
                  <a:cubicBezTo>
                    <a:pt x="112674" y="45373"/>
                    <a:pt x="112349" y="51215"/>
                    <a:pt x="112349" y="55075"/>
                  </a:cubicBezTo>
                  <a:cubicBezTo>
                    <a:pt x="112349" y="57010"/>
                    <a:pt x="112439" y="58429"/>
                    <a:pt x="112477" y="58941"/>
                  </a:cubicBezTo>
                  <a:lnTo>
                    <a:pt x="112477" y="58941"/>
                  </a:lnTo>
                  <a:cubicBezTo>
                    <a:pt x="111604" y="59257"/>
                    <a:pt x="108459" y="60490"/>
                    <a:pt x="106110" y="62252"/>
                  </a:cubicBezTo>
                  <a:cubicBezTo>
                    <a:pt x="104775" y="63262"/>
                    <a:pt x="103044" y="64452"/>
                    <a:pt x="101673" y="65426"/>
                  </a:cubicBezTo>
                  <a:cubicBezTo>
                    <a:pt x="100988" y="65895"/>
                    <a:pt x="100411" y="66291"/>
                    <a:pt x="99978" y="66616"/>
                  </a:cubicBezTo>
                  <a:cubicBezTo>
                    <a:pt x="99741" y="66774"/>
                    <a:pt x="99558" y="66900"/>
                    <a:pt x="99441" y="66981"/>
                  </a:cubicBezTo>
                  <a:lnTo>
                    <a:pt x="99441" y="66981"/>
                  </a:lnTo>
                  <a:lnTo>
                    <a:pt x="98825" y="66683"/>
                  </a:lnTo>
                  <a:lnTo>
                    <a:pt x="98825" y="66683"/>
                  </a:lnTo>
                  <a:cubicBezTo>
                    <a:pt x="99364" y="66134"/>
                    <a:pt x="100585" y="64872"/>
                    <a:pt x="101926" y="63370"/>
                  </a:cubicBezTo>
                  <a:cubicBezTo>
                    <a:pt x="103729" y="61350"/>
                    <a:pt x="105785" y="58862"/>
                    <a:pt x="106795" y="57022"/>
                  </a:cubicBezTo>
                  <a:cubicBezTo>
                    <a:pt x="107408" y="55832"/>
                    <a:pt x="107913" y="55002"/>
                    <a:pt x="108238" y="54353"/>
                  </a:cubicBezTo>
                  <a:cubicBezTo>
                    <a:pt x="108562" y="53704"/>
                    <a:pt x="108779" y="53199"/>
                    <a:pt x="108779" y="52622"/>
                  </a:cubicBezTo>
                  <a:cubicBezTo>
                    <a:pt x="108779" y="52081"/>
                    <a:pt x="108562" y="51540"/>
                    <a:pt x="108238" y="50819"/>
                  </a:cubicBezTo>
                  <a:cubicBezTo>
                    <a:pt x="107949" y="50242"/>
                    <a:pt x="107264" y="49196"/>
                    <a:pt x="106290" y="47861"/>
                  </a:cubicBezTo>
                  <a:cubicBezTo>
                    <a:pt x="103405" y="43822"/>
                    <a:pt x="98103" y="37185"/>
                    <a:pt x="95434" y="33723"/>
                  </a:cubicBezTo>
                  <a:cubicBezTo>
                    <a:pt x="93630" y="31451"/>
                    <a:pt x="91647" y="28349"/>
                    <a:pt x="90024" y="25572"/>
                  </a:cubicBezTo>
                  <a:cubicBezTo>
                    <a:pt x="88365" y="22794"/>
                    <a:pt x="87030" y="20306"/>
                    <a:pt x="86597" y="19224"/>
                  </a:cubicBezTo>
                  <a:cubicBezTo>
                    <a:pt x="86164" y="18142"/>
                    <a:pt x="85984" y="17060"/>
                    <a:pt x="85984" y="16050"/>
                  </a:cubicBezTo>
                  <a:cubicBezTo>
                    <a:pt x="85984" y="15040"/>
                    <a:pt x="86164" y="14138"/>
                    <a:pt x="86489" y="13381"/>
                  </a:cubicBezTo>
                  <a:cubicBezTo>
                    <a:pt x="86561" y="13273"/>
                    <a:pt x="86705" y="13056"/>
                    <a:pt x="86922" y="12804"/>
                  </a:cubicBezTo>
                  <a:cubicBezTo>
                    <a:pt x="87715" y="12010"/>
                    <a:pt x="89338" y="10820"/>
                    <a:pt x="90781" y="9305"/>
                  </a:cubicBezTo>
                  <a:cubicBezTo>
                    <a:pt x="92224" y="7827"/>
                    <a:pt x="93522" y="5987"/>
                    <a:pt x="93594" y="3751"/>
                  </a:cubicBezTo>
                  <a:cubicBezTo>
                    <a:pt x="93594" y="3679"/>
                    <a:pt x="93594" y="3571"/>
                    <a:pt x="93594" y="3499"/>
                  </a:cubicBezTo>
                  <a:cubicBezTo>
                    <a:pt x="93594" y="2236"/>
                    <a:pt x="93342" y="1371"/>
                    <a:pt x="92909" y="794"/>
                  </a:cubicBezTo>
                  <a:cubicBezTo>
                    <a:pt x="92693" y="505"/>
                    <a:pt x="92404" y="289"/>
                    <a:pt x="92079" y="180"/>
                  </a:cubicBezTo>
                  <a:cubicBezTo>
                    <a:pt x="91791" y="36"/>
                    <a:pt x="91430" y="0"/>
                    <a:pt x="910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6" name="Google Shape;2216;p54"/>
            <p:cNvSpPr/>
            <p:nvPr/>
          </p:nvSpPr>
          <p:spPr>
            <a:xfrm>
              <a:off x="2728875" y="2701500"/>
              <a:ext cx="2002650" cy="1227200"/>
            </a:xfrm>
            <a:custGeom>
              <a:avLst/>
              <a:gdLst/>
              <a:ahLst/>
              <a:cxnLst/>
              <a:rect l="l" t="t" r="r" b="b"/>
              <a:pathLst>
                <a:path w="80106" h="49088" extrusionOk="0">
                  <a:moveTo>
                    <a:pt x="57852" y="0"/>
                  </a:moveTo>
                  <a:cubicBezTo>
                    <a:pt x="56446" y="0"/>
                    <a:pt x="54714" y="109"/>
                    <a:pt x="53055" y="289"/>
                  </a:cubicBezTo>
                  <a:cubicBezTo>
                    <a:pt x="51468" y="2525"/>
                    <a:pt x="50783" y="3896"/>
                    <a:pt x="50783" y="3896"/>
                  </a:cubicBezTo>
                  <a:cubicBezTo>
                    <a:pt x="50783" y="3896"/>
                    <a:pt x="30513" y="7394"/>
                    <a:pt x="24238" y="12768"/>
                  </a:cubicBezTo>
                  <a:cubicBezTo>
                    <a:pt x="24238" y="12768"/>
                    <a:pt x="14932" y="15221"/>
                    <a:pt x="11001" y="18936"/>
                  </a:cubicBezTo>
                  <a:cubicBezTo>
                    <a:pt x="7070" y="22651"/>
                    <a:pt x="5266" y="29467"/>
                    <a:pt x="5266" y="29467"/>
                  </a:cubicBezTo>
                  <a:cubicBezTo>
                    <a:pt x="5266" y="29467"/>
                    <a:pt x="2489" y="31848"/>
                    <a:pt x="1" y="33651"/>
                  </a:cubicBezTo>
                  <a:cubicBezTo>
                    <a:pt x="364" y="33624"/>
                    <a:pt x="773" y="33606"/>
                    <a:pt x="1210" y="33606"/>
                  </a:cubicBezTo>
                  <a:cubicBezTo>
                    <a:pt x="3118" y="33606"/>
                    <a:pt x="5553" y="33951"/>
                    <a:pt x="6962" y="35418"/>
                  </a:cubicBezTo>
                  <a:cubicBezTo>
                    <a:pt x="8729" y="37258"/>
                    <a:pt x="8585" y="40504"/>
                    <a:pt x="8332" y="42379"/>
                  </a:cubicBezTo>
                  <a:cubicBezTo>
                    <a:pt x="11398" y="40396"/>
                    <a:pt x="16375" y="37113"/>
                    <a:pt x="16375" y="37113"/>
                  </a:cubicBezTo>
                  <a:cubicBezTo>
                    <a:pt x="16375" y="37113"/>
                    <a:pt x="23985" y="42379"/>
                    <a:pt x="32641" y="43822"/>
                  </a:cubicBezTo>
                  <a:cubicBezTo>
                    <a:pt x="35381" y="44292"/>
                    <a:pt x="38212" y="44452"/>
                    <a:pt x="40799" y="44452"/>
                  </a:cubicBezTo>
                  <a:cubicBezTo>
                    <a:pt x="46352" y="44452"/>
                    <a:pt x="50783" y="43714"/>
                    <a:pt x="50783" y="43714"/>
                  </a:cubicBezTo>
                  <a:lnTo>
                    <a:pt x="50783" y="43714"/>
                  </a:lnTo>
                  <a:lnTo>
                    <a:pt x="50350" y="45048"/>
                  </a:lnTo>
                  <a:cubicBezTo>
                    <a:pt x="51450" y="44242"/>
                    <a:pt x="53412" y="43153"/>
                    <a:pt x="56145" y="43153"/>
                  </a:cubicBezTo>
                  <a:cubicBezTo>
                    <a:pt x="57445" y="43153"/>
                    <a:pt x="58919" y="43399"/>
                    <a:pt x="60557" y="44038"/>
                  </a:cubicBezTo>
                  <a:cubicBezTo>
                    <a:pt x="63334" y="45156"/>
                    <a:pt x="64741" y="47068"/>
                    <a:pt x="65390" y="49088"/>
                  </a:cubicBezTo>
                  <a:cubicBezTo>
                    <a:pt x="66256" y="46563"/>
                    <a:pt x="66905" y="44507"/>
                    <a:pt x="66941" y="44147"/>
                  </a:cubicBezTo>
                  <a:cubicBezTo>
                    <a:pt x="67049" y="43389"/>
                    <a:pt x="69285" y="41369"/>
                    <a:pt x="69646" y="36536"/>
                  </a:cubicBezTo>
                  <a:lnTo>
                    <a:pt x="69971" y="31703"/>
                  </a:lnTo>
                  <a:lnTo>
                    <a:pt x="79889" y="22831"/>
                  </a:lnTo>
                  <a:cubicBezTo>
                    <a:pt x="80106" y="20667"/>
                    <a:pt x="79817" y="17349"/>
                    <a:pt x="77833" y="12768"/>
                  </a:cubicBezTo>
                  <a:cubicBezTo>
                    <a:pt x="73902" y="3787"/>
                    <a:pt x="61351" y="0"/>
                    <a:pt x="578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7" name="Google Shape;2217;p54"/>
            <p:cNvSpPr/>
            <p:nvPr/>
          </p:nvSpPr>
          <p:spPr>
            <a:xfrm>
              <a:off x="2941675" y="3491375"/>
              <a:ext cx="1069400" cy="313800"/>
            </a:xfrm>
            <a:custGeom>
              <a:avLst/>
              <a:gdLst/>
              <a:ahLst/>
              <a:cxnLst/>
              <a:rect l="l" t="t" r="r" b="b"/>
              <a:pathLst>
                <a:path w="42776" h="12552" extrusionOk="0">
                  <a:moveTo>
                    <a:pt x="8620" y="0"/>
                  </a:moveTo>
                  <a:cubicBezTo>
                    <a:pt x="8620" y="0"/>
                    <a:pt x="7683" y="2777"/>
                    <a:pt x="5122" y="3715"/>
                  </a:cubicBezTo>
                  <a:cubicBezTo>
                    <a:pt x="3968" y="4148"/>
                    <a:pt x="1912" y="5194"/>
                    <a:pt x="0" y="6204"/>
                  </a:cubicBezTo>
                  <a:cubicBezTo>
                    <a:pt x="217" y="7033"/>
                    <a:pt x="289" y="7899"/>
                    <a:pt x="289" y="8692"/>
                  </a:cubicBezTo>
                  <a:cubicBezTo>
                    <a:pt x="289" y="9233"/>
                    <a:pt x="253" y="9738"/>
                    <a:pt x="217" y="10171"/>
                  </a:cubicBezTo>
                  <a:cubicBezTo>
                    <a:pt x="2453" y="8692"/>
                    <a:pt x="5447" y="6745"/>
                    <a:pt x="6853" y="5807"/>
                  </a:cubicBezTo>
                  <a:cubicBezTo>
                    <a:pt x="7394" y="5446"/>
                    <a:pt x="7683" y="5266"/>
                    <a:pt x="7683" y="5266"/>
                  </a:cubicBezTo>
                  <a:cubicBezTo>
                    <a:pt x="7755" y="5230"/>
                    <a:pt x="7791" y="5194"/>
                    <a:pt x="7863" y="5194"/>
                  </a:cubicBezTo>
                  <a:cubicBezTo>
                    <a:pt x="7935" y="5194"/>
                    <a:pt x="7971" y="5230"/>
                    <a:pt x="8043" y="5266"/>
                  </a:cubicBezTo>
                  <a:cubicBezTo>
                    <a:pt x="8043" y="5266"/>
                    <a:pt x="8043" y="5266"/>
                    <a:pt x="8115" y="5302"/>
                  </a:cubicBezTo>
                  <a:cubicBezTo>
                    <a:pt x="8188" y="5338"/>
                    <a:pt x="8260" y="5410"/>
                    <a:pt x="8368" y="5482"/>
                  </a:cubicBezTo>
                  <a:cubicBezTo>
                    <a:pt x="8584" y="5627"/>
                    <a:pt x="8909" y="5843"/>
                    <a:pt x="9342" y="6096"/>
                  </a:cubicBezTo>
                  <a:cubicBezTo>
                    <a:pt x="10171" y="6600"/>
                    <a:pt x="11398" y="7322"/>
                    <a:pt x="12876" y="8043"/>
                  </a:cubicBezTo>
                  <a:cubicBezTo>
                    <a:pt x="15870" y="9558"/>
                    <a:pt x="19909" y="11217"/>
                    <a:pt x="24165" y="11938"/>
                  </a:cubicBezTo>
                  <a:cubicBezTo>
                    <a:pt x="26870" y="12407"/>
                    <a:pt x="29684" y="12552"/>
                    <a:pt x="32280" y="12552"/>
                  </a:cubicBezTo>
                  <a:cubicBezTo>
                    <a:pt x="36428" y="12552"/>
                    <a:pt x="39963" y="12155"/>
                    <a:pt x="41478" y="11938"/>
                  </a:cubicBezTo>
                  <a:cubicBezTo>
                    <a:pt x="41802" y="11902"/>
                    <a:pt x="42055" y="11866"/>
                    <a:pt x="42163" y="11830"/>
                  </a:cubicBezTo>
                  <a:cubicBezTo>
                    <a:pt x="42596" y="10640"/>
                    <a:pt x="42776" y="9378"/>
                    <a:pt x="42019" y="8873"/>
                  </a:cubicBezTo>
                  <a:cubicBezTo>
                    <a:pt x="40612" y="7935"/>
                    <a:pt x="41081" y="5375"/>
                    <a:pt x="41081" y="5374"/>
                  </a:cubicBezTo>
                  <a:lnTo>
                    <a:pt x="41081" y="5374"/>
                  </a:lnTo>
                  <a:cubicBezTo>
                    <a:pt x="41081" y="5375"/>
                    <a:pt x="40287" y="7142"/>
                    <a:pt x="34697" y="7719"/>
                  </a:cubicBezTo>
                  <a:cubicBezTo>
                    <a:pt x="33651" y="8981"/>
                    <a:pt x="32389" y="9414"/>
                    <a:pt x="31162" y="9414"/>
                  </a:cubicBezTo>
                  <a:cubicBezTo>
                    <a:pt x="29215" y="9414"/>
                    <a:pt x="27303" y="8296"/>
                    <a:pt x="26257" y="7466"/>
                  </a:cubicBezTo>
                  <a:cubicBezTo>
                    <a:pt x="17781" y="5735"/>
                    <a:pt x="8620" y="0"/>
                    <a:pt x="86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8" name="Google Shape;2218;p54"/>
            <p:cNvSpPr/>
            <p:nvPr/>
          </p:nvSpPr>
          <p:spPr>
            <a:xfrm>
              <a:off x="4294200" y="3286675"/>
              <a:ext cx="393150" cy="620400"/>
            </a:xfrm>
            <a:custGeom>
              <a:avLst/>
              <a:gdLst/>
              <a:ahLst/>
              <a:cxnLst/>
              <a:rect l="l" t="t" r="r" b="b"/>
              <a:pathLst>
                <a:path w="15726" h="24816" extrusionOk="0">
                  <a:moveTo>
                    <a:pt x="15256" y="1"/>
                  </a:moveTo>
                  <a:lnTo>
                    <a:pt x="5663" y="4437"/>
                  </a:lnTo>
                  <a:cubicBezTo>
                    <a:pt x="5663" y="4437"/>
                    <a:pt x="6131" y="11687"/>
                    <a:pt x="3571" y="15402"/>
                  </a:cubicBezTo>
                  <a:cubicBezTo>
                    <a:pt x="1010" y="19153"/>
                    <a:pt x="72" y="20307"/>
                    <a:pt x="72" y="20307"/>
                  </a:cubicBezTo>
                  <a:cubicBezTo>
                    <a:pt x="72" y="20307"/>
                    <a:pt x="72" y="20740"/>
                    <a:pt x="0" y="21389"/>
                  </a:cubicBezTo>
                  <a:cubicBezTo>
                    <a:pt x="1335" y="22327"/>
                    <a:pt x="2236" y="23517"/>
                    <a:pt x="2777" y="24815"/>
                  </a:cubicBezTo>
                  <a:cubicBezTo>
                    <a:pt x="3282" y="23264"/>
                    <a:pt x="3715" y="21966"/>
                    <a:pt x="3895" y="21244"/>
                  </a:cubicBezTo>
                  <a:cubicBezTo>
                    <a:pt x="3967" y="20956"/>
                    <a:pt x="4040" y="20776"/>
                    <a:pt x="4040" y="20703"/>
                  </a:cubicBezTo>
                  <a:cubicBezTo>
                    <a:pt x="4040" y="20559"/>
                    <a:pt x="4112" y="20415"/>
                    <a:pt x="4184" y="20271"/>
                  </a:cubicBezTo>
                  <a:cubicBezTo>
                    <a:pt x="4292" y="20126"/>
                    <a:pt x="4364" y="19946"/>
                    <a:pt x="4508" y="19766"/>
                  </a:cubicBezTo>
                  <a:cubicBezTo>
                    <a:pt x="4725" y="19369"/>
                    <a:pt x="5013" y="18900"/>
                    <a:pt x="5338" y="18323"/>
                  </a:cubicBezTo>
                  <a:cubicBezTo>
                    <a:pt x="5915" y="17133"/>
                    <a:pt x="6564" y="15474"/>
                    <a:pt x="6709" y="13093"/>
                  </a:cubicBezTo>
                  <a:cubicBezTo>
                    <a:pt x="6889" y="10713"/>
                    <a:pt x="6961" y="9487"/>
                    <a:pt x="7033" y="8910"/>
                  </a:cubicBezTo>
                  <a:cubicBezTo>
                    <a:pt x="7069" y="8296"/>
                    <a:pt x="7069" y="8296"/>
                    <a:pt x="7069" y="8296"/>
                  </a:cubicBezTo>
                  <a:cubicBezTo>
                    <a:pt x="7069" y="8224"/>
                    <a:pt x="7105" y="8152"/>
                    <a:pt x="7141" y="8080"/>
                  </a:cubicBezTo>
                  <a:lnTo>
                    <a:pt x="15725" y="398"/>
                  </a:lnTo>
                  <a:lnTo>
                    <a:pt x="1525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9" name="Google Shape;2219;p54"/>
            <p:cNvSpPr/>
            <p:nvPr/>
          </p:nvSpPr>
          <p:spPr>
            <a:xfrm>
              <a:off x="2720750" y="2693375"/>
              <a:ext cx="2014375" cy="1243450"/>
            </a:xfrm>
            <a:custGeom>
              <a:avLst/>
              <a:gdLst/>
              <a:ahLst/>
              <a:cxnLst/>
              <a:rect l="l" t="t" r="r" b="b"/>
              <a:pathLst>
                <a:path w="80575" h="49738" extrusionOk="0">
                  <a:moveTo>
                    <a:pt x="58177" y="614"/>
                  </a:moveTo>
                  <a:cubicBezTo>
                    <a:pt x="59007" y="614"/>
                    <a:pt x="60413" y="830"/>
                    <a:pt x="62145" y="1335"/>
                  </a:cubicBezTo>
                  <a:cubicBezTo>
                    <a:pt x="64705" y="2057"/>
                    <a:pt x="67915" y="3391"/>
                    <a:pt x="70873" y="5339"/>
                  </a:cubicBezTo>
                  <a:cubicBezTo>
                    <a:pt x="73794" y="7322"/>
                    <a:pt x="76427" y="9919"/>
                    <a:pt x="77870" y="13201"/>
                  </a:cubicBezTo>
                  <a:cubicBezTo>
                    <a:pt x="79493" y="16952"/>
                    <a:pt x="79962" y="19838"/>
                    <a:pt x="79962" y="21894"/>
                  </a:cubicBezTo>
                  <a:cubicBezTo>
                    <a:pt x="79962" y="22323"/>
                    <a:pt x="79962" y="22692"/>
                    <a:pt x="79934" y="23029"/>
                  </a:cubicBezTo>
                  <a:lnTo>
                    <a:pt x="79934" y="23029"/>
                  </a:lnTo>
                  <a:lnTo>
                    <a:pt x="70079" y="31812"/>
                  </a:lnTo>
                  <a:cubicBezTo>
                    <a:pt x="70043" y="31884"/>
                    <a:pt x="70007" y="31956"/>
                    <a:pt x="70007" y="32028"/>
                  </a:cubicBezTo>
                  <a:cubicBezTo>
                    <a:pt x="70007" y="32028"/>
                    <a:pt x="70007" y="32028"/>
                    <a:pt x="69971" y="32642"/>
                  </a:cubicBezTo>
                  <a:cubicBezTo>
                    <a:pt x="69899" y="33219"/>
                    <a:pt x="69827" y="34445"/>
                    <a:pt x="69647" y="36825"/>
                  </a:cubicBezTo>
                  <a:cubicBezTo>
                    <a:pt x="69502" y="39206"/>
                    <a:pt x="68853" y="40865"/>
                    <a:pt x="68276" y="42055"/>
                  </a:cubicBezTo>
                  <a:cubicBezTo>
                    <a:pt x="67951" y="42632"/>
                    <a:pt x="67663" y="43101"/>
                    <a:pt x="67446" y="43498"/>
                  </a:cubicBezTo>
                  <a:cubicBezTo>
                    <a:pt x="67302" y="43678"/>
                    <a:pt x="67230" y="43858"/>
                    <a:pt x="67122" y="44003"/>
                  </a:cubicBezTo>
                  <a:cubicBezTo>
                    <a:pt x="67050" y="44147"/>
                    <a:pt x="66978" y="44291"/>
                    <a:pt x="66978" y="44435"/>
                  </a:cubicBezTo>
                  <a:cubicBezTo>
                    <a:pt x="66978" y="44508"/>
                    <a:pt x="66905" y="44688"/>
                    <a:pt x="66833" y="44976"/>
                  </a:cubicBezTo>
                  <a:cubicBezTo>
                    <a:pt x="66648" y="45688"/>
                    <a:pt x="66250" y="46984"/>
                    <a:pt x="65707" y="48545"/>
                  </a:cubicBezTo>
                  <a:lnTo>
                    <a:pt x="65707" y="48545"/>
                  </a:lnTo>
                  <a:cubicBezTo>
                    <a:pt x="64932" y="46727"/>
                    <a:pt x="63512" y="45088"/>
                    <a:pt x="60990" y="44111"/>
                  </a:cubicBezTo>
                  <a:cubicBezTo>
                    <a:pt x="59295" y="43426"/>
                    <a:pt x="57780" y="43173"/>
                    <a:pt x="56446" y="43173"/>
                  </a:cubicBezTo>
                  <a:cubicBezTo>
                    <a:pt x="54166" y="43173"/>
                    <a:pt x="52431" y="43907"/>
                    <a:pt x="51241" y="44627"/>
                  </a:cubicBezTo>
                  <a:lnTo>
                    <a:pt x="51241" y="44627"/>
                  </a:lnTo>
                  <a:lnTo>
                    <a:pt x="51397" y="44147"/>
                  </a:lnTo>
                  <a:cubicBezTo>
                    <a:pt x="51433" y="44039"/>
                    <a:pt x="51433" y="43931"/>
                    <a:pt x="51361" y="43858"/>
                  </a:cubicBezTo>
                  <a:cubicBezTo>
                    <a:pt x="51306" y="43777"/>
                    <a:pt x="51232" y="43737"/>
                    <a:pt x="51153" y="43737"/>
                  </a:cubicBezTo>
                  <a:cubicBezTo>
                    <a:pt x="51126" y="43737"/>
                    <a:pt x="51099" y="43741"/>
                    <a:pt x="51072" y="43750"/>
                  </a:cubicBezTo>
                  <a:cubicBezTo>
                    <a:pt x="51072" y="43750"/>
                    <a:pt x="50783" y="43786"/>
                    <a:pt x="50315" y="43858"/>
                  </a:cubicBezTo>
                  <a:cubicBezTo>
                    <a:pt x="48800" y="44075"/>
                    <a:pt x="45265" y="44472"/>
                    <a:pt x="41117" y="44472"/>
                  </a:cubicBezTo>
                  <a:cubicBezTo>
                    <a:pt x="38521" y="44472"/>
                    <a:pt x="35707" y="44327"/>
                    <a:pt x="33002" y="43858"/>
                  </a:cubicBezTo>
                  <a:cubicBezTo>
                    <a:pt x="28746" y="43137"/>
                    <a:pt x="24707" y="41478"/>
                    <a:pt x="21713" y="39963"/>
                  </a:cubicBezTo>
                  <a:cubicBezTo>
                    <a:pt x="20235" y="39242"/>
                    <a:pt x="19008" y="38520"/>
                    <a:pt x="18179" y="38016"/>
                  </a:cubicBezTo>
                  <a:cubicBezTo>
                    <a:pt x="17746" y="37763"/>
                    <a:pt x="17421" y="37547"/>
                    <a:pt x="17205" y="37402"/>
                  </a:cubicBezTo>
                  <a:cubicBezTo>
                    <a:pt x="17097" y="37330"/>
                    <a:pt x="17025" y="37258"/>
                    <a:pt x="16952" y="37222"/>
                  </a:cubicBezTo>
                  <a:cubicBezTo>
                    <a:pt x="16880" y="37186"/>
                    <a:pt x="16880" y="37186"/>
                    <a:pt x="16880" y="37186"/>
                  </a:cubicBezTo>
                  <a:cubicBezTo>
                    <a:pt x="16826" y="37150"/>
                    <a:pt x="16763" y="37132"/>
                    <a:pt x="16700" y="37132"/>
                  </a:cubicBezTo>
                  <a:cubicBezTo>
                    <a:pt x="16637" y="37132"/>
                    <a:pt x="16574" y="37150"/>
                    <a:pt x="16520" y="37186"/>
                  </a:cubicBezTo>
                  <a:cubicBezTo>
                    <a:pt x="16520" y="37186"/>
                    <a:pt x="16231" y="37366"/>
                    <a:pt x="15690" y="37727"/>
                  </a:cubicBezTo>
                  <a:cubicBezTo>
                    <a:pt x="14291" y="38660"/>
                    <a:pt x="11291" y="40639"/>
                    <a:pt x="9050" y="42102"/>
                  </a:cubicBezTo>
                  <a:lnTo>
                    <a:pt x="9050" y="42102"/>
                  </a:lnTo>
                  <a:cubicBezTo>
                    <a:pt x="9093" y="41645"/>
                    <a:pt x="9126" y="41145"/>
                    <a:pt x="9126" y="40612"/>
                  </a:cubicBezTo>
                  <a:cubicBezTo>
                    <a:pt x="9126" y="38917"/>
                    <a:pt x="8801" y="36897"/>
                    <a:pt x="7503" y="35527"/>
                  </a:cubicBezTo>
                  <a:cubicBezTo>
                    <a:pt x="6745" y="34733"/>
                    <a:pt x="5736" y="34265"/>
                    <a:pt x="4690" y="34012"/>
                  </a:cubicBezTo>
                  <a:cubicBezTo>
                    <a:pt x="3644" y="33724"/>
                    <a:pt x="2526" y="33651"/>
                    <a:pt x="1588" y="33651"/>
                  </a:cubicBezTo>
                  <a:cubicBezTo>
                    <a:pt x="1486" y="33651"/>
                    <a:pt x="1385" y="33651"/>
                    <a:pt x="1287" y="33652"/>
                  </a:cubicBezTo>
                  <a:lnTo>
                    <a:pt x="1287" y="33652"/>
                  </a:lnTo>
                  <a:cubicBezTo>
                    <a:pt x="3541" y="31957"/>
                    <a:pt x="5775" y="30045"/>
                    <a:pt x="5808" y="30045"/>
                  </a:cubicBezTo>
                  <a:cubicBezTo>
                    <a:pt x="5844" y="29973"/>
                    <a:pt x="5880" y="29937"/>
                    <a:pt x="5880" y="29864"/>
                  </a:cubicBezTo>
                  <a:cubicBezTo>
                    <a:pt x="5880" y="29864"/>
                    <a:pt x="5916" y="29756"/>
                    <a:pt x="5988" y="29576"/>
                  </a:cubicBezTo>
                  <a:cubicBezTo>
                    <a:pt x="6349" y="28241"/>
                    <a:pt x="8152" y="22615"/>
                    <a:pt x="11506" y="19477"/>
                  </a:cubicBezTo>
                  <a:cubicBezTo>
                    <a:pt x="13418" y="17674"/>
                    <a:pt x="16700" y="16123"/>
                    <a:pt x="19513" y="15077"/>
                  </a:cubicBezTo>
                  <a:cubicBezTo>
                    <a:pt x="20920" y="14536"/>
                    <a:pt x="22182" y="14103"/>
                    <a:pt x="23120" y="13814"/>
                  </a:cubicBezTo>
                  <a:cubicBezTo>
                    <a:pt x="23589" y="13670"/>
                    <a:pt x="23950" y="13562"/>
                    <a:pt x="24238" y="13490"/>
                  </a:cubicBezTo>
                  <a:cubicBezTo>
                    <a:pt x="24491" y="13418"/>
                    <a:pt x="24635" y="13382"/>
                    <a:pt x="24635" y="13382"/>
                  </a:cubicBezTo>
                  <a:lnTo>
                    <a:pt x="24743" y="13310"/>
                  </a:lnTo>
                  <a:cubicBezTo>
                    <a:pt x="26258" y="12011"/>
                    <a:pt x="28674" y="10785"/>
                    <a:pt x="31451" y="9703"/>
                  </a:cubicBezTo>
                  <a:cubicBezTo>
                    <a:pt x="35599" y="8116"/>
                    <a:pt x="40540" y="6817"/>
                    <a:pt x="44436" y="5916"/>
                  </a:cubicBezTo>
                  <a:cubicBezTo>
                    <a:pt x="46383" y="5447"/>
                    <a:pt x="48078" y="5122"/>
                    <a:pt x="49269" y="4870"/>
                  </a:cubicBezTo>
                  <a:cubicBezTo>
                    <a:pt x="49882" y="4762"/>
                    <a:pt x="50351" y="4690"/>
                    <a:pt x="50675" y="4617"/>
                  </a:cubicBezTo>
                  <a:cubicBezTo>
                    <a:pt x="51000" y="4545"/>
                    <a:pt x="51180" y="4545"/>
                    <a:pt x="51180" y="4545"/>
                  </a:cubicBezTo>
                  <a:cubicBezTo>
                    <a:pt x="51252" y="4509"/>
                    <a:pt x="51361" y="4437"/>
                    <a:pt x="51397" y="4365"/>
                  </a:cubicBezTo>
                  <a:lnTo>
                    <a:pt x="51433" y="4293"/>
                  </a:lnTo>
                  <a:cubicBezTo>
                    <a:pt x="51575" y="4009"/>
                    <a:pt x="52205" y="2747"/>
                    <a:pt x="53565" y="886"/>
                  </a:cubicBezTo>
                  <a:lnTo>
                    <a:pt x="53565" y="886"/>
                  </a:lnTo>
                  <a:cubicBezTo>
                    <a:pt x="55147" y="716"/>
                    <a:pt x="56848" y="614"/>
                    <a:pt x="58177" y="614"/>
                  </a:cubicBezTo>
                  <a:close/>
                  <a:moveTo>
                    <a:pt x="58177" y="1"/>
                  </a:moveTo>
                  <a:cubicBezTo>
                    <a:pt x="56771" y="1"/>
                    <a:pt x="55003" y="145"/>
                    <a:pt x="53344" y="325"/>
                  </a:cubicBezTo>
                  <a:cubicBezTo>
                    <a:pt x="53272" y="325"/>
                    <a:pt x="53164" y="361"/>
                    <a:pt x="53128" y="434"/>
                  </a:cubicBezTo>
                  <a:cubicBezTo>
                    <a:pt x="51832" y="2259"/>
                    <a:pt x="51137" y="3532"/>
                    <a:pt x="50926" y="3957"/>
                  </a:cubicBezTo>
                  <a:lnTo>
                    <a:pt x="50926" y="3957"/>
                  </a:lnTo>
                  <a:cubicBezTo>
                    <a:pt x="50056" y="4111"/>
                    <a:pt x="45404" y="4952"/>
                    <a:pt x="40108" y="6349"/>
                  </a:cubicBezTo>
                  <a:cubicBezTo>
                    <a:pt x="37186" y="7142"/>
                    <a:pt x="34048" y="8080"/>
                    <a:pt x="31235" y="9162"/>
                  </a:cubicBezTo>
                  <a:cubicBezTo>
                    <a:pt x="28464" y="10228"/>
                    <a:pt x="26042" y="11434"/>
                    <a:pt x="24419" y="12814"/>
                  </a:cubicBezTo>
                  <a:lnTo>
                    <a:pt x="24419" y="12814"/>
                  </a:lnTo>
                  <a:cubicBezTo>
                    <a:pt x="24119" y="12895"/>
                    <a:pt x="21941" y="13496"/>
                    <a:pt x="19297" y="14500"/>
                  </a:cubicBezTo>
                  <a:cubicBezTo>
                    <a:pt x="16448" y="15582"/>
                    <a:pt x="13129" y="17133"/>
                    <a:pt x="11110" y="19044"/>
                  </a:cubicBezTo>
                  <a:cubicBezTo>
                    <a:pt x="9090" y="20956"/>
                    <a:pt x="7647" y="23589"/>
                    <a:pt x="6709" y="25789"/>
                  </a:cubicBezTo>
                  <a:cubicBezTo>
                    <a:pt x="5884" y="27725"/>
                    <a:pt x="5422" y="29299"/>
                    <a:pt x="5323" y="29648"/>
                  </a:cubicBezTo>
                  <a:lnTo>
                    <a:pt x="5323" y="29648"/>
                  </a:lnTo>
                  <a:cubicBezTo>
                    <a:pt x="5243" y="29714"/>
                    <a:pt x="5111" y="29825"/>
                    <a:pt x="4942" y="29973"/>
                  </a:cubicBezTo>
                  <a:cubicBezTo>
                    <a:pt x="4040" y="30730"/>
                    <a:pt x="1985" y="32389"/>
                    <a:pt x="145" y="33760"/>
                  </a:cubicBezTo>
                  <a:cubicBezTo>
                    <a:pt x="37" y="33832"/>
                    <a:pt x="1" y="33976"/>
                    <a:pt x="37" y="34084"/>
                  </a:cubicBezTo>
                  <a:cubicBezTo>
                    <a:pt x="109" y="34228"/>
                    <a:pt x="217" y="34301"/>
                    <a:pt x="362" y="34301"/>
                  </a:cubicBezTo>
                  <a:cubicBezTo>
                    <a:pt x="722" y="34265"/>
                    <a:pt x="1119" y="34228"/>
                    <a:pt x="1588" y="34228"/>
                  </a:cubicBezTo>
                  <a:cubicBezTo>
                    <a:pt x="2490" y="34228"/>
                    <a:pt x="3572" y="34337"/>
                    <a:pt x="4545" y="34589"/>
                  </a:cubicBezTo>
                  <a:cubicBezTo>
                    <a:pt x="5519" y="34842"/>
                    <a:pt x="6421" y="35274"/>
                    <a:pt x="7070" y="35960"/>
                  </a:cubicBezTo>
                  <a:cubicBezTo>
                    <a:pt x="8188" y="37114"/>
                    <a:pt x="8513" y="38953"/>
                    <a:pt x="8513" y="40612"/>
                  </a:cubicBezTo>
                  <a:cubicBezTo>
                    <a:pt x="8513" y="41370"/>
                    <a:pt x="8441" y="42091"/>
                    <a:pt x="8369" y="42668"/>
                  </a:cubicBezTo>
                  <a:cubicBezTo>
                    <a:pt x="8369" y="42776"/>
                    <a:pt x="8405" y="42885"/>
                    <a:pt x="8513" y="42957"/>
                  </a:cubicBezTo>
                  <a:cubicBezTo>
                    <a:pt x="8567" y="42975"/>
                    <a:pt x="8621" y="42984"/>
                    <a:pt x="8675" y="42984"/>
                  </a:cubicBezTo>
                  <a:cubicBezTo>
                    <a:pt x="8729" y="42984"/>
                    <a:pt x="8783" y="42975"/>
                    <a:pt x="8837" y="42957"/>
                  </a:cubicBezTo>
                  <a:cubicBezTo>
                    <a:pt x="11549" y="41181"/>
                    <a:pt x="15850" y="38365"/>
                    <a:pt x="16723" y="37794"/>
                  </a:cubicBezTo>
                  <a:lnTo>
                    <a:pt x="16723" y="37794"/>
                  </a:lnTo>
                  <a:cubicBezTo>
                    <a:pt x="17991" y="38640"/>
                    <a:pt x="25012" y="43095"/>
                    <a:pt x="32894" y="44435"/>
                  </a:cubicBezTo>
                  <a:cubicBezTo>
                    <a:pt x="35671" y="44904"/>
                    <a:pt x="38521" y="45085"/>
                    <a:pt x="41117" y="45085"/>
                  </a:cubicBezTo>
                  <a:cubicBezTo>
                    <a:pt x="45600" y="45085"/>
                    <a:pt x="49341" y="44598"/>
                    <a:pt x="50666" y="44405"/>
                  </a:cubicBezTo>
                  <a:lnTo>
                    <a:pt x="50666" y="44405"/>
                  </a:lnTo>
                  <a:lnTo>
                    <a:pt x="50387" y="45265"/>
                  </a:lnTo>
                  <a:cubicBezTo>
                    <a:pt x="50351" y="45409"/>
                    <a:pt x="50423" y="45554"/>
                    <a:pt x="50531" y="45626"/>
                  </a:cubicBezTo>
                  <a:cubicBezTo>
                    <a:pt x="50567" y="45662"/>
                    <a:pt x="50621" y="45680"/>
                    <a:pt x="50680" y="45680"/>
                  </a:cubicBezTo>
                  <a:cubicBezTo>
                    <a:pt x="50738" y="45680"/>
                    <a:pt x="50801" y="45662"/>
                    <a:pt x="50856" y="45626"/>
                  </a:cubicBezTo>
                  <a:cubicBezTo>
                    <a:pt x="51938" y="44832"/>
                    <a:pt x="53813" y="43786"/>
                    <a:pt x="56446" y="43786"/>
                  </a:cubicBezTo>
                  <a:cubicBezTo>
                    <a:pt x="57708" y="43786"/>
                    <a:pt x="59151" y="44039"/>
                    <a:pt x="60774" y="44652"/>
                  </a:cubicBezTo>
                  <a:cubicBezTo>
                    <a:pt x="63479" y="45734"/>
                    <a:pt x="64814" y="47537"/>
                    <a:pt x="65427" y="49521"/>
                  </a:cubicBezTo>
                  <a:cubicBezTo>
                    <a:pt x="65499" y="49629"/>
                    <a:pt x="65607" y="49737"/>
                    <a:pt x="65715" y="49737"/>
                  </a:cubicBezTo>
                  <a:cubicBezTo>
                    <a:pt x="65859" y="49737"/>
                    <a:pt x="65968" y="49665"/>
                    <a:pt x="66004" y="49521"/>
                  </a:cubicBezTo>
                  <a:cubicBezTo>
                    <a:pt x="66437" y="48259"/>
                    <a:pt x="66833" y="47104"/>
                    <a:pt x="67086" y="46239"/>
                  </a:cubicBezTo>
                  <a:cubicBezTo>
                    <a:pt x="67230" y="45806"/>
                    <a:pt x="67338" y="45409"/>
                    <a:pt x="67410" y="45121"/>
                  </a:cubicBezTo>
                  <a:cubicBezTo>
                    <a:pt x="67482" y="44832"/>
                    <a:pt x="67555" y="44652"/>
                    <a:pt x="67555" y="44544"/>
                  </a:cubicBezTo>
                  <a:cubicBezTo>
                    <a:pt x="67555" y="44508"/>
                    <a:pt x="67591" y="44399"/>
                    <a:pt x="67663" y="44255"/>
                  </a:cubicBezTo>
                  <a:cubicBezTo>
                    <a:pt x="67915" y="43822"/>
                    <a:pt x="68492" y="43029"/>
                    <a:pt x="69033" y="41839"/>
                  </a:cubicBezTo>
                  <a:cubicBezTo>
                    <a:pt x="69574" y="40648"/>
                    <a:pt x="70115" y="39025"/>
                    <a:pt x="70260" y="36897"/>
                  </a:cubicBezTo>
                  <a:lnTo>
                    <a:pt x="70573" y="32226"/>
                  </a:lnTo>
                  <a:lnTo>
                    <a:pt x="80431" y="23372"/>
                  </a:lnTo>
                  <a:cubicBezTo>
                    <a:pt x="80467" y="23336"/>
                    <a:pt x="80503" y="23264"/>
                    <a:pt x="80503" y="23192"/>
                  </a:cubicBezTo>
                  <a:cubicBezTo>
                    <a:pt x="80539" y="22795"/>
                    <a:pt x="80575" y="22362"/>
                    <a:pt x="80575" y="21894"/>
                  </a:cubicBezTo>
                  <a:cubicBezTo>
                    <a:pt x="80575" y="19730"/>
                    <a:pt x="80106" y="16772"/>
                    <a:pt x="78411" y="12985"/>
                  </a:cubicBezTo>
                  <a:cubicBezTo>
                    <a:pt x="76427" y="8404"/>
                    <a:pt x="72243" y="5158"/>
                    <a:pt x="68132" y="3066"/>
                  </a:cubicBezTo>
                  <a:cubicBezTo>
                    <a:pt x="66076" y="2021"/>
                    <a:pt x="64056" y="1263"/>
                    <a:pt x="62289" y="758"/>
                  </a:cubicBezTo>
                  <a:cubicBezTo>
                    <a:pt x="60558" y="253"/>
                    <a:pt x="59115" y="1"/>
                    <a:pt x="581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0" name="Google Shape;2220;p54"/>
            <p:cNvSpPr/>
            <p:nvPr/>
          </p:nvSpPr>
          <p:spPr>
            <a:xfrm>
              <a:off x="3962375" y="3422450"/>
              <a:ext cx="140675" cy="348425"/>
            </a:xfrm>
            <a:custGeom>
              <a:avLst/>
              <a:gdLst/>
              <a:ahLst/>
              <a:cxnLst/>
              <a:rect l="l" t="t" r="r" b="b"/>
              <a:pathLst>
                <a:path w="5627" h="13937" extrusionOk="0">
                  <a:moveTo>
                    <a:pt x="5273" y="0"/>
                  </a:moveTo>
                  <a:cubicBezTo>
                    <a:pt x="5222" y="0"/>
                    <a:pt x="5170" y="16"/>
                    <a:pt x="5122" y="52"/>
                  </a:cubicBezTo>
                  <a:cubicBezTo>
                    <a:pt x="5086" y="52"/>
                    <a:pt x="1659" y="2108"/>
                    <a:pt x="505" y="6616"/>
                  </a:cubicBezTo>
                  <a:cubicBezTo>
                    <a:pt x="145" y="8023"/>
                    <a:pt x="0" y="9213"/>
                    <a:pt x="0" y="10259"/>
                  </a:cubicBezTo>
                  <a:cubicBezTo>
                    <a:pt x="0" y="12495"/>
                    <a:pt x="613" y="13758"/>
                    <a:pt x="613" y="13758"/>
                  </a:cubicBezTo>
                  <a:cubicBezTo>
                    <a:pt x="663" y="13881"/>
                    <a:pt x="763" y="13937"/>
                    <a:pt x="867" y="13937"/>
                  </a:cubicBezTo>
                  <a:cubicBezTo>
                    <a:pt x="915" y="13937"/>
                    <a:pt x="965" y="13925"/>
                    <a:pt x="1010" y="13902"/>
                  </a:cubicBezTo>
                  <a:cubicBezTo>
                    <a:pt x="1191" y="13830"/>
                    <a:pt x="1227" y="13649"/>
                    <a:pt x="1154" y="13505"/>
                  </a:cubicBezTo>
                  <a:cubicBezTo>
                    <a:pt x="1118" y="13397"/>
                    <a:pt x="613" y="12243"/>
                    <a:pt x="613" y="10259"/>
                  </a:cubicBezTo>
                  <a:cubicBezTo>
                    <a:pt x="613" y="9285"/>
                    <a:pt x="722" y="8095"/>
                    <a:pt x="1082" y="6761"/>
                  </a:cubicBezTo>
                  <a:cubicBezTo>
                    <a:pt x="1623" y="4633"/>
                    <a:pt x="2705" y="3082"/>
                    <a:pt x="3679" y="2072"/>
                  </a:cubicBezTo>
                  <a:cubicBezTo>
                    <a:pt x="4148" y="1567"/>
                    <a:pt x="4581" y="1170"/>
                    <a:pt x="4905" y="918"/>
                  </a:cubicBezTo>
                  <a:cubicBezTo>
                    <a:pt x="5086" y="810"/>
                    <a:pt x="5194" y="701"/>
                    <a:pt x="5302" y="629"/>
                  </a:cubicBezTo>
                  <a:lnTo>
                    <a:pt x="5410" y="593"/>
                  </a:lnTo>
                  <a:lnTo>
                    <a:pt x="5410" y="557"/>
                  </a:lnTo>
                  <a:cubicBezTo>
                    <a:pt x="5555" y="485"/>
                    <a:pt x="5627" y="305"/>
                    <a:pt x="5519" y="160"/>
                  </a:cubicBezTo>
                  <a:cubicBezTo>
                    <a:pt x="5471" y="64"/>
                    <a:pt x="5374" y="0"/>
                    <a:pt x="52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1" name="Google Shape;2221;p54"/>
            <p:cNvSpPr/>
            <p:nvPr/>
          </p:nvSpPr>
          <p:spPr>
            <a:xfrm>
              <a:off x="3011100" y="2579750"/>
              <a:ext cx="993675" cy="569675"/>
            </a:xfrm>
            <a:custGeom>
              <a:avLst/>
              <a:gdLst/>
              <a:ahLst/>
              <a:cxnLst/>
              <a:rect l="l" t="t" r="r" b="b"/>
              <a:pathLst>
                <a:path w="39747" h="22787" extrusionOk="0">
                  <a:moveTo>
                    <a:pt x="18201" y="0"/>
                  </a:moveTo>
                  <a:cubicBezTo>
                    <a:pt x="13076" y="0"/>
                    <a:pt x="8219" y="1488"/>
                    <a:pt x="6168" y="3103"/>
                  </a:cubicBezTo>
                  <a:cubicBezTo>
                    <a:pt x="3283" y="5375"/>
                    <a:pt x="5916" y="6097"/>
                    <a:pt x="7286" y="6493"/>
                  </a:cubicBezTo>
                  <a:cubicBezTo>
                    <a:pt x="8693" y="6854"/>
                    <a:pt x="4545" y="7107"/>
                    <a:pt x="2381" y="9523"/>
                  </a:cubicBezTo>
                  <a:cubicBezTo>
                    <a:pt x="253" y="11903"/>
                    <a:pt x="1" y="16195"/>
                    <a:pt x="1768" y="17169"/>
                  </a:cubicBezTo>
                  <a:cubicBezTo>
                    <a:pt x="2093" y="17355"/>
                    <a:pt x="2529" y="17431"/>
                    <a:pt x="3023" y="17431"/>
                  </a:cubicBezTo>
                  <a:cubicBezTo>
                    <a:pt x="5212" y="17431"/>
                    <a:pt x="8548" y="15943"/>
                    <a:pt x="8548" y="15943"/>
                  </a:cubicBezTo>
                  <a:lnTo>
                    <a:pt x="9811" y="16809"/>
                  </a:lnTo>
                  <a:lnTo>
                    <a:pt x="22651" y="13527"/>
                  </a:lnTo>
                  <a:lnTo>
                    <a:pt x="22759" y="14428"/>
                  </a:lnTo>
                  <a:cubicBezTo>
                    <a:pt x="22850" y="14975"/>
                    <a:pt x="24797" y="15076"/>
                    <a:pt x="26501" y="15076"/>
                  </a:cubicBezTo>
                  <a:cubicBezTo>
                    <a:pt x="27495" y="15076"/>
                    <a:pt x="28406" y="15041"/>
                    <a:pt x="28818" y="15041"/>
                  </a:cubicBezTo>
                  <a:cubicBezTo>
                    <a:pt x="29936" y="15041"/>
                    <a:pt x="30946" y="20199"/>
                    <a:pt x="32713" y="21714"/>
                  </a:cubicBezTo>
                  <a:cubicBezTo>
                    <a:pt x="33597" y="22471"/>
                    <a:pt x="34418" y="22787"/>
                    <a:pt x="35143" y="22787"/>
                  </a:cubicBezTo>
                  <a:cubicBezTo>
                    <a:pt x="35869" y="22787"/>
                    <a:pt x="36500" y="22471"/>
                    <a:pt x="37005" y="21966"/>
                  </a:cubicBezTo>
                  <a:cubicBezTo>
                    <a:pt x="38015" y="20956"/>
                    <a:pt x="39747" y="18576"/>
                    <a:pt x="39494" y="15943"/>
                  </a:cubicBezTo>
                  <a:cubicBezTo>
                    <a:pt x="39278" y="13274"/>
                    <a:pt x="38123" y="12156"/>
                    <a:pt x="38123" y="12156"/>
                  </a:cubicBezTo>
                  <a:cubicBezTo>
                    <a:pt x="38123" y="12156"/>
                    <a:pt x="38881" y="11507"/>
                    <a:pt x="38376" y="10533"/>
                  </a:cubicBezTo>
                  <a:cubicBezTo>
                    <a:pt x="38232" y="10244"/>
                    <a:pt x="37881" y="10141"/>
                    <a:pt x="37454" y="10141"/>
                  </a:cubicBezTo>
                  <a:cubicBezTo>
                    <a:pt x="36387" y="10141"/>
                    <a:pt x="34841" y="10785"/>
                    <a:pt x="34841" y="10785"/>
                  </a:cubicBezTo>
                  <a:cubicBezTo>
                    <a:pt x="34841" y="10785"/>
                    <a:pt x="34841" y="10136"/>
                    <a:pt x="34336" y="8369"/>
                  </a:cubicBezTo>
                  <a:cubicBezTo>
                    <a:pt x="33831" y="6602"/>
                    <a:pt x="31343" y="2851"/>
                    <a:pt x="24418" y="831"/>
                  </a:cubicBezTo>
                  <a:cubicBezTo>
                    <a:pt x="22415" y="247"/>
                    <a:pt x="20286" y="0"/>
                    <a:pt x="182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2" name="Google Shape;2222;p54"/>
            <p:cNvSpPr/>
            <p:nvPr/>
          </p:nvSpPr>
          <p:spPr>
            <a:xfrm>
              <a:off x="3018325" y="2572550"/>
              <a:ext cx="988250" cy="584325"/>
            </a:xfrm>
            <a:custGeom>
              <a:avLst/>
              <a:gdLst/>
              <a:ahLst/>
              <a:cxnLst/>
              <a:rect l="l" t="t" r="r" b="b"/>
              <a:pathLst>
                <a:path w="39530" h="23373" extrusionOk="0">
                  <a:moveTo>
                    <a:pt x="17925" y="578"/>
                  </a:moveTo>
                  <a:cubicBezTo>
                    <a:pt x="19981" y="578"/>
                    <a:pt x="22073" y="830"/>
                    <a:pt x="24057" y="1407"/>
                  </a:cubicBezTo>
                  <a:cubicBezTo>
                    <a:pt x="27447" y="2417"/>
                    <a:pt x="29792" y="3824"/>
                    <a:pt x="31306" y="5194"/>
                  </a:cubicBezTo>
                  <a:cubicBezTo>
                    <a:pt x="32821" y="6601"/>
                    <a:pt x="33542" y="7936"/>
                    <a:pt x="33759" y="8765"/>
                  </a:cubicBezTo>
                  <a:cubicBezTo>
                    <a:pt x="34011" y="9631"/>
                    <a:pt x="34156" y="10208"/>
                    <a:pt x="34192" y="10568"/>
                  </a:cubicBezTo>
                  <a:cubicBezTo>
                    <a:pt x="34228" y="10749"/>
                    <a:pt x="34264" y="10893"/>
                    <a:pt x="34264" y="10965"/>
                  </a:cubicBezTo>
                  <a:lnTo>
                    <a:pt x="34264" y="11037"/>
                  </a:lnTo>
                  <a:lnTo>
                    <a:pt x="34264" y="11073"/>
                  </a:lnTo>
                  <a:cubicBezTo>
                    <a:pt x="34264" y="11146"/>
                    <a:pt x="34300" y="11254"/>
                    <a:pt x="34408" y="11290"/>
                  </a:cubicBezTo>
                  <a:cubicBezTo>
                    <a:pt x="34450" y="11332"/>
                    <a:pt x="34505" y="11350"/>
                    <a:pt x="34565" y="11350"/>
                  </a:cubicBezTo>
                  <a:cubicBezTo>
                    <a:pt x="34607" y="11350"/>
                    <a:pt x="34652" y="11341"/>
                    <a:pt x="34697" y="11326"/>
                  </a:cubicBezTo>
                  <a:lnTo>
                    <a:pt x="34733" y="11326"/>
                  </a:lnTo>
                  <a:cubicBezTo>
                    <a:pt x="34877" y="11254"/>
                    <a:pt x="35274" y="11109"/>
                    <a:pt x="35743" y="10965"/>
                  </a:cubicBezTo>
                  <a:cubicBezTo>
                    <a:pt x="36211" y="10821"/>
                    <a:pt x="36752" y="10713"/>
                    <a:pt x="37185" y="10713"/>
                  </a:cubicBezTo>
                  <a:cubicBezTo>
                    <a:pt x="37366" y="10713"/>
                    <a:pt x="37510" y="10749"/>
                    <a:pt x="37618" y="10785"/>
                  </a:cubicBezTo>
                  <a:cubicBezTo>
                    <a:pt x="37726" y="10821"/>
                    <a:pt x="37798" y="10857"/>
                    <a:pt x="37834" y="10929"/>
                  </a:cubicBezTo>
                  <a:cubicBezTo>
                    <a:pt x="37943" y="11146"/>
                    <a:pt x="37979" y="11326"/>
                    <a:pt x="37979" y="11470"/>
                  </a:cubicBezTo>
                  <a:cubicBezTo>
                    <a:pt x="37979" y="11723"/>
                    <a:pt x="37871" y="11903"/>
                    <a:pt x="37798" y="12011"/>
                  </a:cubicBezTo>
                  <a:cubicBezTo>
                    <a:pt x="37762" y="12083"/>
                    <a:pt x="37726" y="12155"/>
                    <a:pt x="37690" y="12155"/>
                  </a:cubicBezTo>
                  <a:lnTo>
                    <a:pt x="37654" y="12191"/>
                  </a:lnTo>
                  <a:lnTo>
                    <a:pt x="37654" y="12228"/>
                  </a:lnTo>
                  <a:cubicBezTo>
                    <a:pt x="37582" y="12264"/>
                    <a:pt x="37546" y="12336"/>
                    <a:pt x="37546" y="12444"/>
                  </a:cubicBezTo>
                  <a:cubicBezTo>
                    <a:pt x="37546" y="12516"/>
                    <a:pt x="37582" y="12588"/>
                    <a:pt x="37618" y="12660"/>
                  </a:cubicBezTo>
                  <a:cubicBezTo>
                    <a:pt x="37654" y="12696"/>
                    <a:pt x="38700" y="13778"/>
                    <a:pt x="38916" y="16231"/>
                  </a:cubicBezTo>
                  <a:cubicBezTo>
                    <a:pt x="38953" y="16411"/>
                    <a:pt x="38953" y="16556"/>
                    <a:pt x="38953" y="16736"/>
                  </a:cubicBezTo>
                  <a:cubicBezTo>
                    <a:pt x="38953" y="17890"/>
                    <a:pt x="38556" y="18972"/>
                    <a:pt x="38051" y="19910"/>
                  </a:cubicBezTo>
                  <a:cubicBezTo>
                    <a:pt x="37582" y="20848"/>
                    <a:pt x="36933" y="21605"/>
                    <a:pt x="36500" y="22038"/>
                  </a:cubicBezTo>
                  <a:cubicBezTo>
                    <a:pt x="36031" y="22507"/>
                    <a:pt x="35490" y="22759"/>
                    <a:pt x="34841" y="22759"/>
                  </a:cubicBezTo>
                  <a:cubicBezTo>
                    <a:pt x="34228" y="22759"/>
                    <a:pt x="33470" y="22507"/>
                    <a:pt x="32641" y="21785"/>
                  </a:cubicBezTo>
                  <a:cubicBezTo>
                    <a:pt x="32244" y="21461"/>
                    <a:pt x="31847" y="20884"/>
                    <a:pt x="31487" y="20198"/>
                  </a:cubicBezTo>
                  <a:cubicBezTo>
                    <a:pt x="30982" y="19152"/>
                    <a:pt x="30513" y="17926"/>
                    <a:pt x="30080" y="16916"/>
                  </a:cubicBezTo>
                  <a:cubicBezTo>
                    <a:pt x="29864" y="16411"/>
                    <a:pt x="29647" y="15979"/>
                    <a:pt x="29395" y="15654"/>
                  </a:cubicBezTo>
                  <a:cubicBezTo>
                    <a:pt x="29287" y="15474"/>
                    <a:pt x="29178" y="15329"/>
                    <a:pt x="29034" y="15221"/>
                  </a:cubicBezTo>
                  <a:cubicBezTo>
                    <a:pt x="28890" y="15113"/>
                    <a:pt x="28710" y="15041"/>
                    <a:pt x="28529" y="15041"/>
                  </a:cubicBezTo>
                  <a:cubicBezTo>
                    <a:pt x="28096" y="15041"/>
                    <a:pt x="27231" y="15077"/>
                    <a:pt x="26257" y="15077"/>
                  </a:cubicBezTo>
                  <a:cubicBezTo>
                    <a:pt x="25391" y="15077"/>
                    <a:pt x="24490" y="15041"/>
                    <a:pt x="23804" y="14933"/>
                  </a:cubicBezTo>
                  <a:cubicBezTo>
                    <a:pt x="23444" y="14897"/>
                    <a:pt x="23155" y="14824"/>
                    <a:pt x="22975" y="14752"/>
                  </a:cubicBezTo>
                  <a:cubicBezTo>
                    <a:pt x="22903" y="14716"/>
                    <a:pt x="22831" y="14680"/>
                    <a:pt x="22795" y="14680"/>
                  </a:cubicBezTo>
                  <a:lnTo>
                    <a:pt x="22795" y="14644"/>
                  </a:lnTo>
                  <a:lnTo>
                    <a:pt x="22790" y="14649"/>
                  </a:lnTo>
                  <a:lnTo>
                    <a:pt x="22790" y="14649"/>
                  </a:lnTo>
                  <a:lnTo>
                    <a:pt x="22650" y="13778"/>
                  </a:lnTo>
                  <a:cubicBezTo>
                    <a:pt x="22650" y="13706"/>
                    <a:pt x="22614" y="13634"/>
                    <a:pt x="22542" y="13562"/>
                  </a:cubicBezTo>
                  <a:cubicBezTo>
                    <a:pt x="22470" y="13526"/>
                    <a:pt x="22362" y="13526"/>
                    <a:pt x="22290" y="13526"/>
                  </a:cubicBezTo>
                  <a:lnTo>
                    <a:pt x="9594" y="16772"/>
                  </a:lnTo>
                  <a:lnTo>
                    <a:pt x="8440" y="15979"/>
                  </a:lnTo>
                  <a:cubicBezTo>
                    <a:pt x="8398" y="15936"/>
                    <a:pt x="8343" y="15919"/>
                    <a:pt x="8283" y="15919"/>
                  </a:cubicBezTo>
                  <a:cubicBezTo>
                    <a:pt x="8241" y="15919"/>
                    <a:pt x="8196" y="15928"/>
                    <a:pt x="8151" y="15942"/>
                  </a:cubicBezTo>
                  <a:cubicBezTo>
                    <a:pt x="8151" y="15942"/>
                    <a:pt x="8079" y="15979"/>
                    <a:pt x="8007" y="16015"/>
                  </a:cubicBezTo>
                  <a:cubicBezTo>
                    <a:pt x="7682" y="16159"/>
                    <a:pt x="6817" y="16520"/>
                    <a:pt x="5807" y="16844"/>
                  </a:cubicBezTo>
                  <a:cubicBezTo>
                    <a:pt x="4761" y="17169"/>
                    <a:pt x="3607" y="17421"/>
                    <a:pt x="2705" y="17421"/>
                  </a:cubicBezTo>
                  <a:cubicBezTo>
                    <a:pt x="2236" y="17421"/>
                    <a:pt x="1876" y="17349"/>
                    <a:pt x="1623" y="17205"/>
                  </a:cubicBezTo>
                  <a:cubicBezTo>
                    <a:pt x="1299" y="17024"/>
                    <a:pt x="1046" y="16700"/>
                    <a:pt x="866" y="16267"/>
                  </a:cubicBezTo>
                  <a:cubicBezTo>
                    <a:pt x="685" y="15834"/>
                    <a:pt x="613" y="15257"/>
                    <a:pt x="613" y="14644"/>
                  </a:cubicBezTo>
                  <a:cubicBezTo>
                    <a:pt x="613" y="13129"/>
                    <a:pt x="1190" y="11254"/>
                    <a:pt x="2344" y="9991"/>
                  </a:cubicBezTo>
                  <a:cubicBezTo>
                    <a:pt x="3210" y="9018"/>
                    <a:pt x="4436" y="8404"/>
                    <a:pt x="5482" y="8008"/>
                  </a:cubicBezTo>
                  <a:cubicBezTo>
                    <a:pt x="6023" y="7791"/>
                    <a:pt x="6492" y="7647"/>
                    <a:pt x="6853" y="7503"/>
                  </a:cubicBezTo>
                  <a:cubicBezTo>
                    <a:pt x="6997" y="7467"/>
                    <a:pt x="7141" y="7395"/>
                    <a:pt x="7286" y="7322"/>
                  </a:cubicBezTo>
                  <a:cubicBezTo>
                    <a:pt x="7322" y="7286"/>
                    <a:pt x="7394" y="7286"/>
                    <a:pt x="7466" y="7214"/>
                  </a:cubicBezTo>
                  <a:lnTo>
                    <a:pt x="7538" y="7106"/>
                  </a:lnTo>
                  <a:cubicBezTo>
                    <a:pt x="7574" y="7070"/>
                    <a:pt x="7574" y="6998"/>
                    <a:pt x="7574" y="6926"/>
                  </a:cubicBezTo>
                  <a:cubicBezTo>
                    <a:pt x="7574" y="6854"/>
                    <a:pt x="7538" y="6745"/>
                    <a:pt x="7502" y="6709"/>
                  </a:cubicBezTo>
                  <a:cubicBezTo>
                    <a:pt x="7430" y="6637"/>
                    <a:pt x="7358" y="6601"/>
                    <a:pt x="7322" y="6565"/>
                  </a:cubicBezTo>
                  <a:cubicBezTo>
                    <a:pt x="7250" y="6529"/>
                    <a:pt x="7177" y="6529"/>
                    <a:pt x="7105" y="6493"/>
                  </a:cubicBezTo>
                  <a:cubicBezTo>
                    <a:pt x="6636" y="6349"/>
                    <a:pt x="6023" y="6204"/>
                    <a:pt x="5590" y="5952"/>
                  </a:cubicBezTo>
                  <a:cubicBezTo>
                    <a:pt x="5374" y="5844"/>
                    <a:pt x="5158" y="5699"/>
                    <a:pt x="5049" y="5591"/>
                  </a:cubicBezTo>
                  <a:cubicBezTo>
                    <a:pt x="4941" y="5447"/>
                    <a:pt x="4869" y="5303"/>
                    <a:pt x="4869" y="5158"/>
                  </a:cubicBezTo>
                  <a:cubicBezTo>
                    <a:pt x="4869" y="5014"/>
                    <a:pt x="4941" y="4798"/>
                    <a:pt x="5122" y="4545"/>
                  </a:cubicBezTo>
                  <a:cubicBezTo>
                    <a:pt x="5302" y="4293"/>
                    <a:pt x="5590" y="3968"/>
                    <a:pt x="6059" y="3608"/>
                  </a:cubicBezTo>
                  <a:cubicBezTo>
                    <a:pt x="7033" y="2850"/>
                    <a:pt x="8728" y="2093"/>
                    <a:pt x="10820" y="1516"/>
                  </a:cubicBezTo>
                  <a:cubicBezTo>
                    <a:pt x="12912" y="975"/>
                    <a:pt x="15365" y="578"/>
                    <a:pt x="17925" y="578"/>
                  </a:cubicBezTo>
                  <a:close/>
                  <a:moveTo>
                    <a:pt x="17925" y="1"/>
                  </a:moveTo>
                  <a:cubicBezTo>
                    <a:pt x="15329" y="1"/>
                    <a:pt x="12804" y="361"/>
                    <a:pt x="10676" y="939"/>
                  </a:cubicBezTo>
                  <a:cubicBezTo>
                    <a:pt x="8512" y="1516"/>
                    <a:pt x="6781" y="2309"/>
                    <a:pt x="5699" y="3139"/>
                  </a:cubicBezTo>
                  <a:cubicBezTo>
                    <a:pt x="5194" y="3535"/>
                    <a:pt x="4869" y="3860"/>
                    <a:pt x="4617" y="4221"/>
                  </a:cubicBezTo>
                  <a:cubicBezTo>
                    <a:pt x="4400" y="4545"/>
                    <a:pt x="4292" y="4834"/>
                    <a:pt x="4292" y="5158"/>
                  </a:cubicBezTo>
                  <a:cubicBezTo>
                    <a:pt x="4292" y="5483"/>
                    <a:pt x="4400" y="5772"/>
                    <a:pt x="4617" y="5988"/>
                  </a:cubicBezTo>
                  <a:cubicBezTo>
                    <a:pt x="4905" y="6313"/>
                    <a:pt x="5302" y="6493"/>
                    <a:pt x="5735" y="6673"/>
                  </a:cubicBezTo>
                  <a:cubicBezTo>
                    <a:pt x="6016" y="6801"/>
                    <a:pt x="6315" y="6893"/>
                    <a:pt x="6594" y="6974"/>
                  </a:cubicBezTo>
                  <a:lnTo>
                    <a:pt x="6594" y="6974"/>
                  </a:lnTo>
                  <a:cubicBezTo>
                    <a:pt x="6121" y="7126"/>
                    <a:pt x="5394" y="7360"/>
                    <a:pt x="4617" y="7719"/>
                  </a:cubicBezTo>
                  <a:cubicBezTo>
                    <a:pt x="3679" y="8116"/>
                    <a:pt x="2669" y="8729"/>
                    <a:pt x="1876" y="9595"/>
                  </a:cubicBezTo>
                  <a:cubicBezTo>
                    <a:pt x="613" y="11001"/>
                    <a:pt x="0" y="12985"/>
                    <a:pt x="0" y="14644"/>
                  </a:cubicBezTo>
                  <a:cubicBezTo>
                    <a:pt x="0" y="15329"/>
                    <a:pt x="108" y="15942"/>
                    <a:pt x="325" y="16483"/>
                  </a:cubicBezTo>
                  <a:cubicBezTo>
                    <a:pt x="541" y="17024"/>
                    <a:pt x="866" y="17457"/>
                    <a:pt x="1335" y="17746"/>
                  </a:cubicBezTo>
                  <a:cubicBezTo>
                    <a:pt x="1731" y="17962"/>
                    <a:pt x="2200" y="18034"/>
                    <a:pt x="2705" y="18034"/>
                  </a:cubicBezTo>
                  <a:cubicBezTo>
                    <a:pt x="3859" y="18034"/>
                    <a:pt x="5266" y="17638"/>
                    <a:pt x="6420" y="17277"/>
                  </a:cubicBezTo>
                  <a:cubicBezTo>
                    <a:pt x="7244" y="16985"/>
                    <a:pt x="7930" y="16692"/>
                    <a:pt x="8235" y="16559"/>
                  </a:cubicBezTo>
                  <a:lnTo>
                    <a:pt x="8235" y="16559"/>
                  </a:lnTo>
                  <a:lnTo>
                    <a:pt x="9341" y="17349"/>
                  </a:lnTo>
                  <a:cubicBezTo>
                    <a:pt x="9392" y="17375"/>
                    <a:pt x="9462" y="17400"/>
                    <a:pt x="9523" y="17400"/>
                  </a:cubicBezTo>
                  <a:cubicBezTo>
                    <a:pt x="9549" y="17400"/>
                    <a:pt x="9573" y="17396"/>
                    <a:pt x="9594" y="17385"/>
                  </a:cubicBezTo>
                  <a:lnTo>
                    <a:pt x="22106" y="14187"/>
                  </a:lnTo>
                  <a:lnTo>
                    <a:pt x="22106" y="14187"/>
                  </a:lnTo>
                  <a:cubicBezTo>
                    <a:pt x="22121" y="14314"/>
                    <a:pt x="22138" y="14495"/>
                    <a:pt x="22181" y="14752"/>
                  </a:cubicBezTo>
                  <a:cubicBezTo>
                    <a:pt x="22217" y="14897"/>
                    <a:pt x="22290" y="15041"/>
                    <a:pt x="22398" y="15113"/>
                  </a:cubicBezTo>
                  <a:cubicBezTo>
                    <a:pt x="22578" y="15293"/>
                    <a:pt x="22795" y="15365"/>
                    <a:pt x="23083" y="15438"/>
                  </a:cubicBezTo>
                  <a:cubicBezTo>
                    <a:pt x="23877" y="15618"/>
                    <a:pt x="25103" y="15654"/>
                    <a:pt x="26257" y="15654"/>
                  </a:cubicBezTo>
                  <a:lnTo>
                    <a:pt x="28529" y="15654"/>
                  </a:lnTo>
                  <a:cubicBezTo>
                    <a:pt x="28538" y="15645"/>
                    <a:pt x="28549" y="15640"/>
                    <a:pt x="28563" y="15640"/>
                  </a:cubicBezTo>
                  <a:cubicBezTo>
                    <a:pt x="28604" y="15640"/>
                    <a:pt x="28664" y="15681"/>
                    <a:pt x="28746" y="15762"/>
                  </a:cubicBezTo>
                  <a:cubicBezTo>
                    <a:pt x="28926" y="15979"/>
                    <a:pt x="29178" y="16411"/>
                    <a:pt x="29431" y="16916"/>
                  </a:cubicBezTo>
                  <a:cubicBezTo>
                    <a:pt x="29792" y="17746"/>
                    <a:pt x="30188" y="18792"/>
                    <a:pt x="30621" y="19766"/>
                  </a:cubicBezTo>
                  <a:cubicBezTo>
                    <a:pt x="31090" y="20775"/>
                    <a:pt x="31595" y="21677"/>
                    <a:pt x="32244" y="22218"/>
                  </a:cubicBezTo>
                  <a:cubicBezTo>
                    <a:pt x="33146" y="23012"/>
                    <a:pt x="34047" y="23372"/>
                    <a:pt x="34841" y="23372"/>
                  </a:cubicBezTo>
                  <a:cubicBezTo>
                    <a:pt x="35670" y="23372"/>
                    <a:pt x="36356" y="23012"/>
                    <a:pt x="36933" y="22471"/>
                  </a:cubicBezTo>
                  <a:cubicBezTo>
                    <a:pt x="37402" y="21966"/>
                    <a:pt x="38051" y="21172"/>
                    <a:pt x="38592" y="20198"/>
                  </a:cubicBezTo>
                  <a:cubicBezTo>
                    <a:pt x="39133" y="19225"/>
                    <a:pt x="39530" y="17998"/>
                    <a:pt x="39530" y="16736"/>
                  </a:cubicBezTo>
                  <a:cubicBezTo>
                    <a:pt x="39530" y="16556"/>
                    <a:pt x="39530" y="16375"/>
                    <a:pt x="39530" y="16195"/>
                  </a:cubicBezTo>
                  <a:cubicBezTo>
                    <a:pt x="39335" y="14081"/>
                    <a:pt x="38583" y="12890"/>
                    <a:pt x="38232" y="12438"/>
                  </a:cubicBezTo>
                  <a:lnTo>
                    <a:pt x="38232" y="12438"/>
                  </a:lnTo>
                  <a:cubicBezTo>
                    <a:pt x="38255" y="12407"/>
                    <a:pt x="38278" y="12373"/>
                    <a:pt x="38303" y="12336"/>
                  </a:cubicBezTo>
                  <a:cubicBezTo>
                    <a:pt x="38448" y="12155"/>
                    <a:pt x="38556" y="11867"/>
                    <a:pt x="38556" y="11470"/>
                  </a:cubicBezTo>
                  <a:cubicBezTo>
                    <a:pt x="38556" y="11254"/>
                    <a:pt x="38520" y="10965"/>
                    <a:pt x="38375" y="10677"/>
                  </a:cubicBezTo>
                  <a:cubicBezTo>
                    <a:pt x="38267" y="10460"/>
                    <a:pt x="38051" y="10316"/>
                    <a:pt x="37834" y="10208"/>
                  </a:cubicBezTo>
                  <a:cubicBezTo>
                    <a:pt x="37618" y="10136"/>
                    <a:pt x="37402" y="10100"/>
                    <a:pt x="37185" y="10100"/>
                  </a:cubicBezTo>
                  <a:cubicBezTo>
                    <a:pt x="36572" y="10100"/>
                    <a:pt x="35923" y="10280"/>
                    <a:pt x="35382" y="10460"/>
                  </a:cubicBezTo>
                  <a:cubicBezTo>
                    <a:pt x="35174" y="10516"/>
                    <a:pt x="34987" y="10577"/>
                    <a:pt x="34836" y="10630"/>
                  </a:cubicBezTo>
                  <a:lnTo>
                    <a:pt x="34836" y="10630"/>
                  </a:lnTo>
                  <a:cubicBezTo>
                    <a:pt x="34780" y="10251"/>
                    <a:pt x="34648" y="9604"/>
                    <a:pt x="34336" y="8585"/>
                  </a:cubicBezTo>
                  <a:cubicBezTo>
                    <a:pt x="34084" y="7647"/>
                    <a:pt x="33290" y="6204"/>
                    <a:pt x="31703" y="4762"/>
                  </a:cubicBezTo>
                  <a:cubicBezTo>
                    <a:pt x="30116" y="3319"/>
                    <a:pt x="27700" y="1840"/>
                    <a:pt x="24201" y="830"/>
                  </a:cubicBezTo>
                  <a:cubicBezTo>
                    <a:pt x="22181" y="253"/>
                    <a:pt x="20017" y="1"/>
                    <a:pt x="179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3" name="Google Shape;2223;p54"/>
            <p:cNvSpPr/>
            <p:nvPr/>
          </p:nvSpPr>
          <p:spPr>
            <a:xfrm>
              <a:off x="3553000" y="3237875"/>
              <a:ext cx="350775" cy="489200"/>
            </a:xfrm>
            <a:custGeom>
              <a:avLst/>
              <a:gdLst/>
              <a:ahLst/>
              <a:cxnLst/>
              <a:rect l="l" t="t" r="r" b="b"/>
              <a:pathLst>
                <a:path w="14031" h="19568" extrusionOk="0">
                  <a:moveTo>
                    <a:pt x="12612" y="1"/>
                  </a:moveTo>
                  <a:cubicBezTo>
                    <a:pt x="11647" y="1"/>
                    <a:pt x="9796" y="3410"/>
                    <a:pt x="8513" y="6678"/>
                  </a:cubicBezTo>
                  <a:cubicBezTo>
                    <a:pt x="6962" y="10717"/>
                    <a:pt x="1" y="15875"/>
                    <a:pt x="1227" y="17101"/>
                  </a:cubicBezTo>
                  <a:cubicBezTo>
                    <a:pt x="1976" y="17850"/>
                    <a:pt x="4325" y="19567"/>
                    <a:pt x="6731" y="19567"/>
                  </a:cubicBezTo>
                  <a:cubicBezTo>
                    <a:pt x="8265" y="19567"/>
                    <a:pt x="9822" y="18869"/>
                    <a:pt x="11001" y="16777"/>
                  </a:cubicBezTo>
                  <a:cubicBezTo>
                    <a:pt x="14031" y="11366"/>
                    <a:pt x="13129" y="618"/>
                    <a:pt x="13129" y="618"/>
                  </a:cubicBezTo>
                  <a:cubicBezTo>
                    <a:pt x="13019" y="191"/>
                    <a:pt x="12840" y="1"/>
                    <a:pt x="12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4" name="Google Shape;2224;p54"/>
            <p:cNvSpPr/>
            <p:nvPr/>
          </p:nvSpPr>
          <p:spPr>
            <a:xfrm>
              <a:off x="3580050" y="3238000"/>
              <a:ext cx="303900" cy="488725"/>
            </a:xfrm>
            <a:custGeom>
              <a:avLst/>
              <a:gdLst/>
              <a:ahLst/>
              <a:cxnLst/>
              <a:rect l="l" t="t" r="r" b="b"/>
              <a:pathLst>
                <a:path w="12156" h="19549" extrusionOk="0">
                  <a:moveTo>
                    <a:pt x="11542" y="0"/>
                  </a:moveTo>
                  <a:cubicBezTo>
                    <a:pt x="10569" y="0"/>
                    <a:pt x="8729" y="3391"/>
                    <a:pt x="7431" y="6673"/>
                  </a:cubicBezTo>
                  <a:cubicBezTo>
                    <a:pt x="5988" y="10388"/>
                    <a:pt x="1" y="15040"/>
                    <a:pt x="1" y="16735"/>
                  </a:cubicBezTo>
                  <a:cubicBezTo>
                    <a:pt x="1" y="16880"/>
                    <a:pt x="73" y="16988"/>
                    <a:pt x="145" y="17096"/>
                  </a:cubicBezTo>
                  <a:cubicBezTo>
                    <a:pt x="903" y="17854"/>
                    <a:pt x="3247" y="19549"/>
                    <a:pt x="5627" y="19549"/>
                  </a:cubicBezTo>
                  <a:cubicBezTo>
                    <a:pt x="7178" y="19549"/>
                    <a:pt x="8729" y="18863"/>
                    <a:pt x="9919" y="16772"/>
                  </a:cubicBezTo>
                  <a:cubicBezTo>
                    <a:pt x="11795" y="13381"/>
                    <a:pt x="12156" y="7863"/>
                    <a:pt x="12156" y="4256"/>
                  </a:cubicBezTo>
                  <a:cubicBezTo>
                    <a:pt x="12156" y="2092"/>
                    <a:pt x="12047" y="613"/>
                    <a:pt x="12047" y="613"/>
                  </a:cubicBezTo>
                  <a:cubicBezTo>
                    <a:pt x="11939" y="181"/>
                    <a:pt x="11759" y="0"/>
                    <a:pt x="11542" y="0"/>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5" name="Google Shape;2225;p54"/>
            <p:cNvSpPr/>
            <p:nvPr/>
          </p:nvSpPr>
          <p:spPr>
            <a:xfrm>
              <a:off x="3572850" y="3229875"/>
              <a:ext cx="319225" cy="504975"/>
            </a:xfrm>
            <a:custGeom>
              <a:avLst/>
              <a:gdLst/>
              <a:ahLst/>
              <a:cxnLst/>
              <a:rect l="l" t="t" r="r" b="b"/>
              <a:pathLst>
                <a:path w="12769" h="20199" extrusionOk="0">
                  <a:moveTo>
                    <a:pt x="11830" y="614"/>
                  </a:moveTo>
                  <a:lnTo>
                    <a:pt x="11903" y="650"/>
                  </a:lnTo>
                  <a:cubicBezTo>
                    <a:pt x="11939" y="722"/>
                    <a:pt x="11975" y="830"/>
                    <a:pt x="12047" y="1011"/>
                  </a:cubicBezTo>
                  <a:cubicBezTo>
                    <a:pt x="12047" y="1049"/>
                    <a:pt x="12047" y="1118"/>
                    <a:pt x="12047" y="1227"/>
                  </a:cubicBezTo>
                  <a:cubicBezTo>
                    <a:pt x="12083" y="1732"/>
                    <a:pt x="12155" y="2958"/>
                    <a:pt x="12155" y="4581"/>
                  </a:cubicBezTo>
                  <a:cubicBezTo>
                    <a:pt x="12155" y="6385"/>
                    <a:pt x="12047" y="8657"/>
                    <a:pt x="11758" y="10893"/>
                  </a:cubicBezTo>
                  <a:cubicBezTo>
                    <a:pt x="11434" y="13129"/>
                    <a:pt x="10857" y="15293"/>
                    <a:pt x="9919" y="16952"/>
                  </a:cubicBezTo>
                  <a:cubicBezTo>
                    <a:pt x="9378" y="17962"/>
                    <a:pt x="8729" y="18611"/>
                    <a:pt x="8043" y="19008"/>
                  </a:cubicBezTo>
                  <a:cubicBezTo>
                    <a:pt x="7358" y="19405"/>
                    <a:pt x="6637" y="19585"/>
                    <a:pt x="5915" y="19585"/>
                  </a:cubicBezTo>
                  <a:cubicBezTo>
                    <a:pt x="4797" y="19585"/>
                    <a:pt x="3643" y="19188"/>
                    <a:pt x="2705" y="18684"/>
                  </a:cubicBezTo>
                  <a:cubicBezTo>
                    <a:pt x="1768" y="18179"/>
                    <a:pt x="1010" y="17565"/>
                    <a:pt x="650" y="17205"/>
                  </a:cubicBezTo>
                  <a:cubicBezTo>
                    <a:pt x="614" y="17169"/>
                    <a:pt x="614" y="17133"/>
                    <a:pt x="614" y="17060"/>
                  </a:cubicBezTo>
                  <a:cubicBezTo>
                    <a:pt x="577" y="16916"/>
                    <a:pt x="650" y="16700"/>
                    <a:pt x="830" y="16447"/>
                  </a:cubicBezTo>
                  <a:cubicBezTo>
                    <a:pt x="1082" y="15942"/>
                    <a:pt x="1587" y="15329"/>
                    <a:pt x="2200" y="14608"/>
                  </a:cubicBezTo>
                  <a:cubicBezTo>
                    <a:pt x="3138" y="13562"/>
                    <a:pt x="4364" y="12300"/>
                    <a:pt x="5446" y="11001"/>
                  </a:cubicBezTo>
                  <a:cubicBezTo>
                    <a:pt x="6529" y="9703"/>
                    <a:pt x="7502" y="8368"/>
                    <a:pt x="8007" y="7106"/>
                  </a:cubicBezTo>
                  <a:cubicBezTo>
                    <a:pt x="8656" y="5483"/>
                    <a:pt x="9414" y="3824"/>
                    <a:pt x="10135" y="2598"/>
                  </a:cubicBezTo>
                  <a:cubicBezTo>
                    <a:pt x="10532" y="1948"/>
                    <a:pt x="10857" y="1443"/>
                    <a:pt x="11181" y="1119"/>
                  </a:cubicBezTo>
                  <a:cubicBezTo>
                    <a:pt x="11325" y="938"/>
                    <a:pt x="11470" y="794"/>
                    <a:pt x="11578" y="722"/>
                  </a:cubicBezTo>
                  <a:cubicBezTo>
                    <a:pt x="11686" y="650"/>
                    <a:pt x="11794" y="614"/>
                    <a:pt x="11830" y="614"/>
                  </a:cubicBezTo>
                  <a:close/>
                  <a:moveTo>
                    <a:pt x="11830" y="1"/>
                  </a:moveTo>
                  <a:cubicBezTo>
                    <a:pt x="11614" y="37"/>
                    <a:pt x="11434" y="109"/>
                    <a:pt x="11253" y="217"/>
                  </a:cubicBezTo>
                  <a:cubicBezTo>
                    <a:pt x="10929" y="434"/>
                    <a:pt x="10640" y="758"/>
                    <a:pt x="10316" y="1191"/>
                  </a:cubicBezTo>
                  <a:cubicBezTo>
                    <a:pt x="9378" y="2525"/>
                    <a:pt x="8296" y="4726"/>
                    <a:pt x="7466" y="6890"/>
                  </a:cubicBezTo>
                  <a:cubicBezTo>
                    <a:pt x="6781" y="8657"/>
                    <a:pt x="4942" y="10749"/>
                    <a:pt x="3246" y="12588"/>
                  </a:cubicBezTo>
                  <a:cubicBezTo>
                    <a:pt x="2417" y="13490"/>
                    <a:pt x="1623" y="14355"/>
                    <a:pt x="1010" y="15113"/>
                  </a:cubicBezTo>
                  <a:cubicBezTo>
                    <a:pt x="722" y="15474"/>
                    <a:pt x="469" y="15834"/>
                    <a:pt x="289" y="16123"/>
                  </a:cubicBezTo>
                  <a:cubicBezTo>
                    <a:pt x="109" y="16447"/>
                    <a:pt x="0" y="16736"/>
                    <a:pt x="0" y="17060"/>
                  </a:cubicBezTo>
                  <a:cubicBezTo>
                    <a:pt x="0" y="17241"/>
                    <a:pt x="72" y="17493"/>
                    <a:pt x="217" y="17638"/>
                  </a:cubicBezTo>
                  <a:cubicBezTo>
                    <a:pt x="650" y="18034"/>
                    <a:pt x="1407" y="18647"/>
                    <a:pt x="2417" y="19188"/>
                  </a:cubicBezTo>
                  <a:cubicBezTo>
                    <a:pt x="3427" y="19729"/>
                    <a:pt x="4653" y="20198"/>
                    <a:pt x="5915" y="20198"/>
                  </a:cubicBezTo>
                  <a:cubicBezTo>
                    <a:pt x="6745" y="20198"/>
                    <a:pt x="7574" y="19982"/>
                    <a:pt x="8332" y="19513"/>
                  </a:cubicBezTo>
                  <a:cubicBezTo>
                    <a:pt x="9125" y="19080"/>
                    <a:pt x="9847" y="18323"/>
                    <a:pt x="10460" y="17241"/>
                  </a:cubicBezTo>
                  <a:cubicBezTo>
                    <a:pt x="11434" y="15474"/>
                    <a:pt x="12011" y="13237"/>
                    <a:pt x="12335" y="10965"/>
                  </a:cubicBezTo>
                  <a:cubicBezTo>
                    <a:pt x="12660" y="8693"/>
                    <a:pt x="12768" y="6385"/>
                    <a:pt x="12768" y="4581"/>
                  </a:cubicBezTo>
                  <a:cubicBezTo>
                    <a:pt x="12768" y="2417"/>
                    <a:pt x="12624" y="902"/>
                    <a:pt x="12624" y="902"/>
                  </a:cubicBezTo>
                  <a:lnTo>
                    <a:pt x="12624" y="866"/>
                  </a:lnTo>
                  <a:cubicBezTo>
                    <a:pt x="12552" y="614"/>
                    <a:pt x="12480" y="434"/>
                    <a:pt x="12335" y="289"/>
                  </a:cubicBezTo>
                  <a:cubicBezTo>
                    <a:pt x="12227" y="109"/>
                    <a:pt x="12011" y="1"/>
                    <a:pt x="118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6" name="Google Shape;2226;p54"/>
            <p:cNvSpPr/>
            <p:nvPr/>
          </p:nvSpPr>
          <p:spPr>
            <a:xfrm>
              <a:off x="3224800" y="2836750"/>
              <a:ext cx="786275" cy="880150"/>
            </a:xfrm>
            <a:custGeom>
              <a:avLst/>
              <a:gdLst/>
              <a:ahLst/>
              <a:cxnLst/>
              <a:rect l="l" t="t" r="r" b="b"/>
              <a:pathLst>
                <a:path w="31451" h="35206" extrusionOk="0">
                  <a:moveTo>
                    <a:pt x="19513" y="0"/>
                  </a:moveTo>
                  <a:cubicBezTo>
                    <a:pt x="19512" y="1"/>
                    <a:pt x="3138" y="4256"/>
                    <a:pt x="0" y="5663"/>
                  </a:cubicBezTo>
                  <a:cubicBezTo>
                    <a:pt x="0" y="5663"/>
                    <a:pt x="253" y="14211"/>
                    <a:pt x="3535" y="23156"/>
                  </a:cubicBezTo>
                  <a:cubicBezTo>
                    <a:pt x="6817" y="32064"/>
                    <a:pt x="12335" y="35094"/>
                    <a:pt x="14716" y="35202"/>
                  </a:cubicBezTo>
                  <a:cubicBezTo>
                    <a:pt x="14753" y="35204"/>
                    <a:pt x="14791" y="35205"/>
                    <a:pt x="14830" y="35205"/>
                  </a:cubicBezTo>
                  <a:cubicBezTo>
                    <a:pt x="17272" y="35205"/>
                    <a:pt x="21672" y="30736"/>
                    <a:pt x="23660" y="26546"/>
                  </a:cubicBezTo>
                  <a:cubicBezTo>
                    <a:pt x="25680" y="22254"/>
                    <a:pt x="27051" y="17349"/>
                    <a:pt x="27051" y="17349"/>
                  </a:cubicBezTo>
                  <a:cubicBezTo>
                    <a:pt x="27051" y="17349"/>
                    <a:pt x="29972" y="16339"/>
                    <a:pt x="30730" y="13706"/>
                  </a:cubicBezTo>
                  <a:cubicBezTo>
                    <a:pt x="31451" y="11073"/>
                    <a:pt x="31343" y="8657"/>
                    <a:pt x="29323" y="8404"/>
                  </a:cubicBezTo>
                  <a:cubicBezTo>
                    <a:pt x="29239" y="8394"/>
                    <a:pt x="29158" y="8389"/>
                    <a:pt x="29078" y="8389"/>
                  </a:cubicBezTo>
                  <a:cubicBezTo>
                    <a:pt x="27233" y="8389"/>
                    <a:pt x="26438" y="11073"/>
                    <a:pt x="26438" y="11073"/>
                  </a:cubicBezTo>
                  <a:cubicBezTo>
                    <a:pt x="26438" y="11073"/>
                    <a:pt x="23913" y="9414"/>
                    <a:pt x="22903" y="6168"/>
                  </a:cubicBezTo>
                  <a:cubicBezTo>
                    <a:pt x="22001" y="3236"/>
                    <a:pt x="23517" y="908"/>
                    <a:pt x="23130" y="908"/>
                  </a:cubicBezTo>
                  <a:cubicBezTo>
                    <a:pt x="23084" y="908"/>
                    <a:pt x="23011" y="941"/>
                    <a:pt x="22903" y="1010"/>
                  </a:cubicBezTo>
                  <a:cubicBezTo>
                    <a:pt x="21982" y="1569"/>
                    <a:pt x="20222" y="3298"/>
                    <a:pt x="19180" y="3298"/>
                  </a:cubicBezTo>
                  <a:cubicBezTo>
                    <a:pt x="19080" y="3298"/>
                    <a:pt x="18986" y="3282"/>
                    <a:pt x="18900" y="3247"/>
                  </a:cubicBezTo>
                  <a:cubicBezTo>
                    <a:pt x="17890" y="2886"/>
                    <a:pt x="19513" y="1"/>
                    <a:pt x="19513"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7" name="Google Shape;2227;p54"/>
            <p:cNvSpPr/>
            <p:nvPr/>
          </p:nvSpPr>
          <p:spPr>
            <a:xfrm>
              <a:off x="3217575" y="2829200"/>
              <a:ext cx="793500" cy="895725"/>
            </a:xfrm>
            <a:custGeom>
              <a:avLst/>
              <a:gdLst/>
              <a:ahLst/>
              <a:cxnLst/>
              <a:rect l="l" t="t" r="r" b="b"/>
              <a:pathLst>
                <a:path w="31740" h="35829" extrusionOk="0">
                  <a:moveTo>
                    <a:pt x="19227" y="757"/>
                  </a:moveTo>
                  <a:cubicBezTo>
                    <a:pt x="19168" y="873"/>
                    <a:pt x="19106" y="999"/>
                    <a:pt x="19044" y="1132"/>
                  </a:cubicBezTo>
                  <a:cubicBezTo>
                    <a:pt x="18792" y="1709"/>
                    <a:pt x="18539" y="2358"/>
                    <a:pt x="18539" y="2935"/>
                  </a:cubicBezTo>
                  <a:cubicBezTo>
                    <a:pt x="18539" y="3116"/>
                    <a:pt x="18575" y="3296"/>
                    <a:pt x="18648" y="3476"/>
                  </a:cubicBezTo>
                  <a:cubicBezTo>
                    <a:pt x="18720" y="3621"/>
                    <a:pt x="18864" y="3765"/>
                    <a:pt x="19080" y="3837"/>
                  </a:cubicBezTo>
                  <a:cubicBezTo>
                    <a:pt x="19189" y="3873"/>
                    <a:pt x="19333" y="3909"/>
                    <a:pt x="19441" y="3909"/>
                  </a:cubicBezTo>
                  <a:cubicBezTo>
                    <a:pt x="19802" y="3909"/>
                    <a:pt x="20126" y="3765"/>
                    <a:pt x="20487" y="3585"/>
                  </a:cubicBezTo>
                  <a:cubicBezTo>
                    <a:pt x="21028" y="3332"/>
                    <a:pt x="21569" y="2899"/>
                    <a:pt x="22074" y="2503"/>
                  </a:cubicBezTo>
                  <a:cubicBezTo>
                    <a:pt x="22443" y="2239"/>
                    <a:pt x="22794" y="1955"/>
                    <a:pt x="23082" y="1752"/>
                  </a:cubicBezTo>
                  <a:lnTo>
                    <a:pt x="23082" y="1752"/>
                  </a:lnTo>
                  <a:cubicBezTo>
                    <a:pt x="22898" y="2318"/>
                    <a:pt x="22615" y="3308"/>
                    <a:pt x="22615" y="4486"/>
                  </a:cubicBezTo>
                  <a:cubicBezTo>
                    <a:pt x="22615" y="5135"/>
                    <a:pt x="22687" y="5821"/>
                    <a:pt x="22904" y="6542"/>
                  </a:cubicBezTo>
                  <a:cubicBezTo>
                    <a:pt x="23949" y="9932"/>
                    <a:pt x="26546" y="11591"/>
                    <a:pt x="26546" y="11628"/>
                  </a:cubicBezTo>
                  <a:cubicBezTo>
                    <a:pt x="26600" y="11646"/>
                    <a:pt x="26645" y="11655"/>
                    <a:pt x="26691" y="11655"/>
                  </a:cubicBezTo>
                  <a:cubicBezTo>
                    <a:pt x="26736" y="11655"/>
                    <a:pt x="26781" y="11646"/>
                    <a:pt x="26835" y="11628"/>
                  </a:cubicBezTo>
                  <a:cubicBezTo>
                    <a:pt x="26907" y="11628"/>
                    <a:pt x="26979" y="11555"/>
                    <a:pt x="27015" y="11447"/>
                  </a:cubicBezTo>
                  <a:lnTo>
                    <a:pt x="27015" y="11411"/>
                  </a:lnTo>
                  <a:cubicBezTo>
                    <a:pt x="27051" y="11303"/>
                    <a:pt x="27268" y="10654"/>
                    <a:pt x="27700" y="10077"/>
                  </a:cubicBezTo>
                  <a:cubicBezTo>
                    <a:pt x="27881" y="9788"/>
                    <a:pt x="28133" y="9500"/>
                    <a:pt x="28422" y="9319"/>
                  </a:cubicBezTo>
                  <a:cubicBezTo>
                    <a:pt x="28710" y="9139"/>
                    <a:pt x="28999" y="8995"/>
                    <a:pt x="29360" y="8995"/>
                  </a:cubicBezTo>
                  <a:cubicBezTo>
                    <a:pt x="29432" y="8995"/>
                    <a:pt x="29504" y="8995"/>
                    <a:pt x="29576" y="9031"/>
                  </a:cubicBezTo>
                  <a:cubicBezTo>
                    <a:pt x="30153" y="9103"/>
                    <a:pt x="30514" y="9319"/>
                    <a:pt x="30766" y="9716"/>
                  </a:cubicBezTo>
                  <a:cubicBezTo>
                    <a:pt x="31019" y="10113"/>
                    <a:pt x="31127" y="10690"/>
                    <a:pt x="31127" y="11375"/>
                  </a:cubicBezTo>
                  <a:cubicBezTo>
                    <a:pt x="31127" y="12096"/>
                    <a:pt x="30983" y="12998"/>
                    <a:pt x="30694" y="13936"/>
                  </a:cubicBezTo>
                  <a:cubicBezTo>
                    <a:pt x="30369" y="15162"/>
                    <a:pt x="29504" y="16028"/>
                    <a:pt x="28710" y="16569"/>
                  </a:cubicBezTo>
                  <a:cubicBezTo>
                    <a:pt x="28314" y="16857"/>
                    <a:pt x="27953" y="17038"/>
                    <a:pt x="27700" y="17182"/>
                  </a:cubicBezTo>
                  <a:cubicBezTo>
                    <a:pt x="27556" y="17254"/>
                    <a:pt x="27448" y="17290"/>
                    <a:pt x="27376" y="17326"/>
                  </a:cubicBezTo>
                  <a:lnTo>
                    <a:pt x="27268" y="17362"/>
                  </a:lnTo>
                  <a:cubicBezTo>
                    <a:pt x="27159" y="17398"/>
                    <a:pt x="27087" y="17470"/>
                    <a:pt x="27051" y="17579"/>
                  </a:cubicBezTo>
                  <a:cubicBezTo>
                    <a:pt x="27051" y="17579"/>
                    <a:pt x="26979" y="17867"/>
                    <a:pt x="26835" y="18408"/>
                  </a:cubicBezTo>
                  <a:cubicBezTo>
                    <a:pt x="26330" y="19959"/>
                    <a:pt x="25176" y="23530"/>
                    <a:pt x="23697" y="26704"/>
                  </a:cubicBezTo>
                  <a:cubicBezTo>
                    <a:pt x="22723" y="28795"/>
                    <a:pt x="21136" y="30923"/>
                    <a:pt x="19477" y="32546"/>
                  </a:cubicBezTo>
                  <a:cubicBezTo>
                    <a:pt x="18684" y="33376"/>
                    <a:pt x="17854" y="34025"/>
                    <a:pt x="17097" y="34494"/>
                  </a:cubicBezTo>
                  <a:cubicBezTo>
                    <a:pt x="16339" y="34963"/>
                    <a:pt x="15618" y="35215"/>
                    <a:pt x="15113" y="35215"/>
                  </a:cubicBezTo>
                  <a:lnTo>
                    <a:pt x="15041" y="35215"/>
                  </a:lnTo>
                  <a:cubicBezTo>
                    <a:pt x="13959" y="35179"/>
                    <a:pt x="12011" y="34422"/>
                    <a:pt x="9955" y="32546"/>
                  </a:cubicBezTo>
                  <a:cubicBezTo>
                    <a:pt x="7900" y="30707"/>
                    <a:pt x="5736" y="27750"/>
                    <a:pt x="4113" y="23349"/>
                  </a:cubicBezTo>
                  <a:cubicBezTo>
                    <a:pt x="2490" y="18913"/>
                    <a:pt x="1588" y="14549"/>
                    <a:pt x="1119" y="11303"/>
                  </a:cubicBezTo>
                  <a:cubicBezTo>
                    <a:pt x="903" y="9680"/>
                    <a:pt x="758" y="8345"/>
                    <a:pt x="686" y="7408"/>
                  </a:cubicBezTo>
                  <a:cubicBezTo>
                    <a:pt x="650" y="6939"/>
                    <a:pt x="614" y="6578"/>
                    <a:pt x="614" y="6326"/>
                  </a:cubicBezTo>
                  <a:cubicBezTo>
                    <a:pt x="614" y="6256"/>
                    <a:pt x="614" y="6195"/>
                    <a:pt x="614" y="6142"/>
                  </a:cubicBezTo>
                  <a:lnTo>
                    <a:pt x="614" y="6142"/>
                  </a:lnTo>
                  <a:cubicBezTo>
                    <a:pt x="1427" y="5813"/>
                    <a:pt x="2924" y="5309"/>
                    <a:pt x="4762" y="4775"/>
                  </a:cubicBezTo>
                  <a:cubicBezTo>
                    <a:pt x="7719" y="3873"/>
                    <a:pt x="11506" y="2827"/>
                    <a:pt x="14536" y="1998"/>
                  </a:cubicBezTo>
                  <a:cubicBezTo>
                    <a:pt x="16051" y="1601"/>
                    <a:pt x="17385" y="1240"/>
                    <a:pt x="18359" y="988"/>
                  </a:cubicBezTo>
                  <a:cubicBezTo>
                    <a:pt x="18699" y="896"/>
                    <a:pt x="18992" y="819"/>
                    <a:pt x="19227" y="757"/>
                  </a:cubicBezTo>
                  <a:close/>
                  <a:moveTo>
                    <a:pt x="19816" y="0"/>
                  </a:moveTo>
                  <a:cubicBezTo>
                    <a:pt x="19786" y="0"/>
                    <a:pt x="19757" y="5"/>
                    <a:pt x="19730" y="14"/>
                  </a:cubicBezTo>
                  <a:cubicBezTo>
                    <a:pt x="19730" y="14"/>
                    <a:pt x="15618" y="1060"/>
                    <a:pt x="11146" y="2322"/>
                  </a:cubicBezTo>
                  <a:cubicBezTo>
                    <a:pt x="8909" y="2935"/>
                    <a:pt x="6565" y="3585"/>
                    <a:pt x="4581" y="4198"/>
                  </a:cubicBezTo>
                  <a:cubicBezTo>
                    <a:pt x="2598" y="4775"/>
                    <a:pt x="1011" y="5316"/>
                    <a:pt x="181" y="5676"/>
                  </a:cubicBezTo>
                  <a:cubicBezTo>
                    <a:pt x="73" y="5713"/>
                    <a:pt x="1" y="5821"/>
                    <a:pt x="1" y="5965"/>
                  </a:cubicBezTo>
                  <a:cubicBezTo>
                    <a:pt x="1" y="5965"/>
                    <a:pt x="253" y="14549"/>
                    <a:pt x="3536" y="23530"/>
                  </a:cubicBezTo>
                  <a:cubicBezTo>
                    <a:pt x="5195" y="28038"/>
                    <a:pt x="7431" y="31068"/>
                    <a:pt x="9559" y="33015"/>
                  </a:cubicBezTo>
                  <a:cubicBezTo>
                    <a:pt x="11687" y="34927"/>
                    <a:pt x="13706" y="35756"/>
                    <a:pt x="15005" y="35829"/>
                  </a:cubicBezTo>
                  <a:lnTo>
                    <a:pt x="15113" y="35829"/>
                  </a:lnTo>
                  <a:cubicBezTo>
                    <a:pt x="15798" y="35829"/>
                    <a:pt x="16592" y="35504"/>
                    <a:pt x="17385" y="34999"/>
                  </a:cubicBezTo>
                  <a:cubicBezTo>
                    <a:pt x="19838" y="33520"/>
                    <a:pt x="22687" y="30202"/>
                    <a:pt x="24238" y="26956"/>
                  </a:cubicBezTo>
                  <a:cubicBezTo>
                    <a:pt x="26041" y="23124"/>
                    <a:pt x="27327" y="18802"/>
                    <a:pt x="27582" y="17895"/>
                  </a:cubicBezTo>
                  <a:lnTo>
                    <a:pt x="27582" y="17895"/>
                  </a:lnTo>
                  <a:cubicBezTo>
                    <a:pt x="27834" y="17799"/>
                    <a:pt x="28411" y="17541"/>
                    <a:pt x="29071" y="17074"/>
                  </a:cubicBezTo>
                  <a:cubicBezTo>
                    <a:pt x="29901" y="16461"/>
                    <a:pt x="30874" y="15487"/>
                    <a:pt x="31307" y="14080"/>
                  </a:cubicBezTo>
                  <a:cubicBezTo>
                    <a:pt x="31560" y="13142"/>
                    <a:pt x="31740" y="12205"/>
                    <a:pt x="31740" y="11375"/>
                  </a:cubicBezTo>
                  <a:cubicBezTo>
                    <a:pt x="31740" y="10618"/>
                    <a:pt x="31596" y="9932"/>
                    <a:pt x="31271" y="9391"/>
                  </a:cubicBezTo>
                  <a:cubicBezTo>
                    <a:pt x="30946" y="8886"/>
                    <a:pt x="30369" y="8490"/>
                    <a:pt x="29648" y="8418"/>
                  </a:cubicBezTo>
                  <a:lnTo>
                    <a:pt x="29360" y="8418"/>
                  </a:lnTo>
                  <a:cubicBezTo>
                    <a:pt x="28855" y="8418"/>
                    <a:pt x="28386" y="8598"/>
                    <a:pt x="27989" y="8886"/>
                  </a:cubicBezTo>
                  <a:cubicBezTo>
                    <a:pt x="27448" y="9283"/>
                    <a:pt x="27051" y="9896"/>
                    <a:pt x="26799" y="10365"/>
                  </a:cubicBezTo>
                  <a:cubicBezTo>
                    <a:pt x="26706" y="10551"/>
                    <a:pt x="26632" y="10723"/>
                    <a:pt x="26577" y="10865"/>
                  </a:cubicBezTo>
                  <a:lnTo>
                    <a:pt x="26577" y="10865"/>
                  </a:lnTo>
                  <a:cubicBezTo>
                    <a:pt x="25881" y="10313"/>
                    <a:pt x="24225" y="8805"/>
                    <a:pt x="23481" y="6362"/>
                  </a:cubicBezTo>
                  <a:cubicBezTo>
                    <a:pt x="23300" y="5713"/>
                    <a:pt x="23192" y="5063"/>
                    <a:pt x="23192" y="4486"/>
                  </a:cubicBezTo>
                  <a:cubicBezTo>
                    <a:pt x="23192" y="3729"/>
                    <a:pt x="23336" y="3044"/>
                    <a:pt x="23481" y="2503"/>
                  </a:cubicBezTo>
                  <a:cubicBezTo>
                    <a:pt x="23553" y="2214"/>
                    <a:pt x="23625" y="1998"/>
                    <a:pt x="23697" y="1781"/>
                  </a:cubicBezTo>
                  <a:cubicBezTo>
                    <a:pt x="23733" y="1601"/>
                    <a:pt x="23769" y="1457"/>
                    <a:pt x="23805" y="1312"/>
                  </a:cubicBezTo>
                  <a:cubicBezTo>
                    <a:pt x="23805" y="1240"/>
                    <a:pt x="23769" y="1168"/>
                    <a:pt x="23733" y="1060"/>
                  </a:cubicBezTo>
                  <a:cubicBezTo>
                    <a:pt x="23697" y="1024"/>
                    <a:pt x="23625" y="952"/>
                    <a:pt x="23589" y="916"/>
                  </a:cubicBezTo>
                  <a:cubicBezTo>
                    <a:pt x="23517" y="916"/>
                    <a:pt x="23481" y="880"/>
                    <a:pt x="23408" y="880"/>
                  </a:cubicBezTo>
                  <a:cubicBezTo>
                    <a:pt x="23336" y="916"/>
                    <a:pt x="23264" y="916"/>
                    <a:pt x="23228" y="952"/>
                  </a:cubicBezTo>
                  <a:cubicBezTo>
                    <a:pt x="23156" y="988"/>
                    <a:pt x="23084" y="988"/>
                    <a:pt x="23048" y="1024"/>
                  </a:cubicBezTo>
                  <a:cubicBezTo>
                    <a:pt x="22543" y="1348"/>
                    <a:pt x="21894" y="1925"/>
                    <a:pt x="21208" y="2430"/>
                  </a:cubicBezTo>
                  <a:cubicBezTo>
                    <a:pt x="20848" y="2683"/>
                    <a:pt x="20523" y="2899"/>
                    <a:pt x="20198" y="3044"/>
                  </a:cubicBezTo>
                  <a:cubicBezTo>
                    <a:pt x="19910" y="3224"/>
                    <a:pt x="19621" y="3296"/>
                    <a:pt x="19441" y="3296"/>
                  </a:cubicBezTo>
                  <a:lnTo>
                    <a:pt x="19297" y="3296"/>
                  </a:lnTo>
                  <a:lnTo>
                    <a:pt x="19189" y="3188"/>
                  </a:lnTo>
                  <a:cubicBezTo>
                    <a:pt x="19153" y="3152"/>
                    <a:pt x="19153" y="3080"/>
                    <a:pt x="19153" y="2935"/>
                  </a:cubicBezTo>
                  <a:cubicBezTo>
                    <a:pt x="19153" y="2539"/>
                    <a:pt x="19369" y="1889"/>
                    <a:pt x="19585" y="1384"/>
                  </a:cubicBezTo>
                  <a:cubicBezTo>
                    <a:pt x="19730" y="1096"/>
                    <a:pt x="19838" y="880"/>
                    <a:pt x="19910" y="699"/>
                  </a:cubicBezTo>
                  <a:cubicBezTo>
                    <a:pt x="19946" y="627"/>
                    <a:pt x="19982" y="555"/>
                    <a:pt x="20018" y="519"/>
                  </a:cubicBezTo>
                  <a:lnTo>
                    <a:pt x="20054" y="447"/>
                  </a:lnTo>
                  <a:cubicBezTo>
                    <a:pt x="20126" y="339"/>
                    <a:pt x="20126" y="194"/>
                    <a:pt x="20054" y="122"/>
                  </a:cubicBezTo>
                  <a:cubicBezTo>
                    <a:pt x="20000" y="41"/>
                    <a:pt x="19905" y="0"/>
                    <a:pt x="19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8" name="Google Shape;2228;p54"/>
            <p:cNvSpPr/>
            <p:nvPr/>
          </p:nvSpPr>
          <p:spPr>
            <a:xfrm>
              <a:off x="3751375" y="3083575"/>
              <a:ext cx="155125" cy="68600"/>
            </a:xfrm>
            <a:custGeom>
              <a:avLst/>
              <a:gdLst/>
              <a:ahLst/>
              <a:cxnLst/>
              <a:rect l="l" t="t" r="r" b="b"/>
              <a:pathLst>
                <a:path w="6205" h="2744" extrusionOk="0">
                  <a:moveTo>
                    <a:pt x="5848" y="1"/>
                  </a:moveTo>
                  <a:cubicBezTo>
                    <a:pt x="5822" y="1"/>
                    <a:pt x="5796" y="4"/>
                    <a:pt x="5771" y="10"/>
                  </a:cubicBezTo>
                  <a:lnTo>
                    <a:pt x="217" y="2174"/>
                  </a:lnTo>
                  <a:cubicBezTo>
                    <a:pt x="73" y="2210"/>
                    <a:pt x="1" y="2390"/>
                    <a:pt x="73" y="2571"/>
                  </a:cubicBezTo>
                  <a:cubicBezTo>
                    <a:pt x="99" y="2676"/>
                    <a:pt x="203" y="2743"/>
                    <a:pt x="313" y="2743"/>
                  </a:cubicBezTo>
                  <a:cubicBezTo>
                    <a:pt x="354" y="2743"/>
                    <a:pt x="395" y="2734"/>
                    <a:pt x="433" y="2715"/>
                  </a:cubicBezTo>
                  <a:lnTo>
                    <a:pt x="5988" y="587"/>
                  </a:lnTo>
                  <a:cubicBezTo>
                    <a:pt x="6132" y="515"/>
                    <a:pt x="6204" y="334"/>
                    <a:pt x="6168" y="190"/>
                  </a:cubicBezTo>
                  <a:cubicBezTo>
                    <a:pt x="6108" y="71"/>
                    <a:pt x="5974" y="1"/>
                    <a:pt x="58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9" name="Google Shape;2229;p54"/>
            <p:cNvSpPr/>
            <p:nvPr/>
          </p:nvSpPr>
          <p:spPr>
            <a:xfrm>
              <a:off x="3156275" y="3109950"/>
              <a:ext cx="628500" cy="217975"/>
            </a:xfrm>
            <a:custGeom>
              <a:avLst/>
              <a:gdLst/>
              <a:ahLst/>
              <a:cxnLst/>
              <a:rect l="l" t="t" r="r" b="b"/>
              <a:pathLst>
                <a:path w="25140" h="8719" extrusionOk="0">
                  <a:moveTo>
                    <a:pt x="0" y="1"/>
                  </a:moveTo>
                  <a:cubicBezTo>
                    <a:pt x="0" y="1"/>
                    <a:pt x="109" y="3535"/>
                    <a:pt x="1876" y="5555"/>
                  </a:cubicBezTo>
                  <a:cubicBezTo>
                    <a:pt x="3144" y="6979"/>
                    <a:pt x="5380" y="7511"/>
                    <a:pt x="7047" y="7511"/>
                  </a:cubicBezTo>
                  <a:cubicBezTo>
                    <a:pt x="7702" y="7511"/>
                    <a:pt x="8270" y="7429"/>
                    <a:pt x="8656" y="7286"/>
                  </a:cubicBezTo>
                  <a:cubicBezTo>
                    <a:pt x="9996" y="6840"/>
                    <a:pt x="9831" y="3255"/>
                    <a:pt x="11120" y="3255"/>
                  </a:cubicBezTo>
                  <a:cubicBezTo>
                    <a:pt x="11184" y="3255"/>
                    <a:pt x="11253" y="3264"/>
                    <a:pt x="11325" y="3283"/>
                  </a:cubicBezTo>
                  <a:cubicBezTo>
                    <a:pt x="12804" y="3644"/>
                    <a:pt x="12552" y="5303"/>
                    <a:pt x="13201" y="6817"/>
                  </a:cubicBezTo>
                  <a:cubicBezTo>
                    <a:pt x="13814" y="8296"/>
                    <a:pt x="14463" y="8188"/>
                    <a:pt x="17204" y="8549"/>
                  </a:cubicBezTo>
                  <a:cubicBezTo>
                    <a:pt x="17971" y="8658"/>
                    <a:pt x="18726" y="8718"/>
                    <a:pt x="19439" y="8718"/>
                  </a:cubicBezTo>
                  <a:cubicBezTo>
                    <a:pt x="21311" y="8718"/>
                    <a:pt x="22893" y="8305"/>
                    <a:pt x="23624" y="7286"/>
                  </a:cubicBezTo>
                  <a:cubicBezTo>
                    <a:pt x="24634" y="5916"/>
                    <a:pt x="25139" y="1624"/>
                    <a:pt x="24129" y="1407"/>
                  </a:cubicBezTo>
                  <a:cubicBezTo>
                    <a:pt x="23922" y="1355"/>
                    <a:pt x="23613" y="1334"/>
                    <a:pt x="23223" y="1334"/>
                  </a:cubicBezTo>
                  <a:cubicBezTo>
                    <a:pt x="21714" y="1334"/>
                    <a:pt x="18980" y="1653"/>
                    <a:pt x="16086" y="1768"/>
                  </a:cubicBezTo>
                  <a:cubicBezTo>
                    <a:pt x="12444" y="1876"/>
                    <a:pt x="11073" y="2021"/>
                    <a:pt x="11073" y="2021"/>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0" name="Google Shape;2230;p54"/>
            <p:cNvSpPr/>
            <p:nvPr/>
          </p:nvSpPr>
          <p:spPr>
            <a:xfrm>
              <a:off x="3501625" y="3169475"/>
              <a:ext cx="275025" cy="158450"/>
            </a:xfrm>
            <a:custGeom>
              <a:avLst/>
              <a:gdLst/>
              <a:ahLst/>
              <a:cxnLst/>
              <a:rect l="l" t="t" r="r" b="b"/>
              <a:pathLst>
                <a:path w="11001" h="6338" extrusionOk="0">
                  <a:moveTo>
                    <a:pt x="10820" y="0"/>
                  </a:moveTo>
                  <a:lnTo>
                    <a:pt x="0" y="5374"/>
                  </a:lnTo>
                  <a:cubicBezTo>
                    <a:pt x="577" y="5879"/>
                    <a:pt x="1443" y="5915"/>
                    <a:pt x="3390" y="6168"/>
                  </a:cubicBezTo>
                  <a:cubicBezTo>
                    <a:pt x="4157" y="6277"/>
                    <a:pt x="4912" y="6337"/>
                    <a:pt x="5625" y="6337"/>
                  </a:cubicBezTo>
                  <a:cubicBezTo>
                    <a:pt x="7497" y="6337"/>
                    <a:pt x="9079" y="5924"/>
                    <a:pt x="9810" y="4905"/>
                  </a:cubicBezTo>
                  <a:cubicBezTo>
                    <a:pt x="10568" y="3932"/>
                    <a:pt x="11001" y="1407"/>
                    <a:pt x="108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1" name="Google Shape;2231;p54"/>
            <p:cNvSpPr/>
            <p:nvPr/>
          </p:nvSpPr>
          <p:spPr>
            <a:xfrm>
              <a:off x="3217575" y="3153250"/>
              <a:ext cx="351700" cy="144800"/>
            </a:xfrm>
            <a:custGeom>
              <a:avLst/>
              <a:gdLst/>
              <a:ahLst/>
              <a:cxnLst/>
              <a:rect l="l" t="t" r="r" b="b"/>
              <a:pathLst>
                <a:path w="14068" h="5792" extrusionOk="0">
                  <a:moveTo>
                    <a:pt x="14067" y="0"/>
                  </a:moveTo>
                  <a:lnTo>
                    <a:pt x="14067" y="0"/>
                  </a:lnTo>
                  <a:cubicBezTo>
                    <a:pt x="13923" y="36"/>
                    <a:pt x="13779" y="36"/>
                    <a:pt x="13634" y="36"/>
                  </a:cubicBezTo>
                  <a:cubicBezTo>
                    <a:pt x="12552" y="72"/>
                    <a:pt x="11687" y="108"/>
                    <a:pt x="10965" y="144"/>
                  </a:cubicBezTo>
                  <a:lnTo>
                    <a:pt x="1" y="4364"/>
                  </a:lnTo>
                  <a:cubicBezTo>
                    <a:pt x="1302" y="5395"/>
                    <a:pt x="3138" y="5791"/>
                    <a:pt x="4564" y="5791"/>
                  </a:cubicBezTo>
                  <a:cubicBezTo>
                    <a:pt x="5234" y="5791"/>
                    <a:pt x="5813" y="5704"/>
                    <a:pt x="6204" y="5554"/>
                  </a:cubicBezTo>
                  <a:cubicBezTo>
                    <a:pt x="7544" y="5108"/>
                    <a:pt x="7379" y="1523"/>
                    <a:pt x="8668" y="1523"/>
                  </a:cubicBezTo>
                  <a:cubicBezTo>
                    <a:pt x="8732" y="1523"/>
                    <a:pt x="8801" y="1532"/>
                    <a:pt x="8873" y="1551"/>
                  </a:cubicBezTo>
                  <a:cubicBezTo>
                    <a:pt x="9739" y="1767"/>
                    <a:pt x="10028" y="2453"/>
                    <a:pt x="10244" y="3282"/>
                  </a:cubicBezTo>
                  <a:lnTo>
                    <a:pt x="140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2" name="Google Shape;2232;p54"/>
            <p:cNvSpPr/>
            <p:nvPr/>
          </p:nvSpPr>
          <p:spPr>
            <a:xfrm>
              <a:off x="3148150" y="3102400"/>
              <a:ext cx="633000" cy="233000"/>
            </a:xfrm>
            <a:custGeom>
              <a:avLst/>
              <a:gdLst/>
              <a:ahLst/>
              <a:cxnLst/>
              <a:rect l="l" t="t" r="r" b="b"/>
              <a:pathLst>
                <a:path w="25320" h="9320" extrusionOk="0">
                  <a:moveTo>
                    <a:pt x="638" y="661"/>
                  </a:moveTo>
                  <a:lnTo>
                    <a:pt x="11326" y="2611"/>
                  </a:lnTo>
                  <a:lnTo>
                    <a:pt x="11686" y="2611"/>
                  </a:lnTo>
                  <a:cubicBezTo>
                    <a:pt x="12228" y="2575"/>
                    <a:pt x="13706" y="2467"/>
                    <a:pt x="16411" y="2359"/>
                  </a:cubicBezTo>
                  <a:cubicBezTo>
                    <a:pt x="19369" y="2250"/>
                    <a:pt x="22146" y="1926"/>
                    <a:pt x="23625" y="1926"/>
                  </a:cubicBezTo>
                  <a:cubicBezTo>
                    <a:pt x="23985" y="1926"/>
                    <a:pt x="24238" y="1962"/>
                    <a:pt x="24382" y="1998"/>
                  </a:cubicBezTo>
                  <a:lnTo>
                    <a:pt x="24490" y="2034"/>
                  </a:lnTo>
                  <a:cubicBezTo>
                    <a:pt x="24526" y="2142"/>
                    <a:pt x="24599" y="2286"/>
                    <a:pt x="24635" y="2539"/>
                  </a:cubicBezTo>
                  <a:cubicBezTo>
                    <a:pt x="24707" y="2755"/>
                    <a:pt x="24707" y="3044"/>
                    <a:pt x="24707" y="3369"/>
                  </a:cubicBezTo>
                  <a:cubicBezTo>
                    <a:pt x="24707" y="4054"/>
                    <a:pt x="24599" y="4883"/>
                    <a:pt x="24418" y="5641"/>
                  </a:cubicBezTo>
                  <a:cubicBezTo>
                    <a:pt x="24238" y="6398"/>
                    <a:pt x="23985" y="7047"/>
                    <a:pt x="23733" y="7444"/>
                  </a:cubicBezTo>
                  <a:cubicBezTo>
                    <a:pt x="23408" y="7877"/>
                    <a:pt x="22867" y="8202"/>
                    <a:pt x="22182" y="8418"/>
                  </a:cubicBezTo>
                  <a:cubicBezTo>
                    <a:pt x="21497" y="8634"/>
                    <a:pt x="20667" y="8706"/>
                    <a:pt x="19729" y="8706"/>
                  </a:cubicBezTo>
                  <a:cubicBezTo>
                    <a:pt x="19044" y="8706"/>
                    <a:pt x="18323" y="8670"/>
                    <a:pt x="17602" y="8562"/>
                  </a:cubicBezTo>
                  <a:cubicBezTo>
                    <a:pt x="16195" y="8382"/>
                    <a:pt x="15329" y="8310"/>
                    <a:pt x="14824" y="8129"/>
                  </a:cubicBezTo>
                  <a:cubicBezTo>
                    <a:pt x="14572" y="8021"/>
                    <a:pt x="14392" y="7913"/>
                    <a:pt x="14247" y="7769"/>
                  </a:cubicBezTo>
                  <a:cubicBezTo>
                    <a:pt x="14103" y="7588"/>
                    <a:pt x="13959" y="7336"/>
                    <a:pt x="13814" y="6975"/>
                  </a:cubicBezTo>
                  <a:cubicBezTo>
                    <a:pt x="13490" y="6290"/>
                    <a:pt x="13418" y="5496"/>
                    <a:pt x="13201" y="4811"/>
                  </a:cubicBezTo>
                  <a:cubicBezTo>
                    <a:pt x="13093" y="4487"/>
                    <a:pt x="12949" y="4162"/>
                    <a:pt x="12696" y="3873"/>
                  </a:cubicBezTo>
                  <a:cubicBezTo>
                    <a:pt x="12480" y="3621"/>
                    <a:pt x="12119" y="3405"/>
                    <a:pt x="11723" y="3296"/>
                  </a:cubicBezTo>
                  <a:cubicBezTo>
                    <a:pt x="11614" y="3260"/>
                    <a:pt x="11506" y="3260"/>
                    <a:pt x="11434" y="3260"/>
                  </a:cubicBezTo>
                  <a:cubicBezTo>
                    <a:pt x="11218" y="3260"/>
                    <a:pt x="11001" y="3332"/>
                    <a:pt x="10821" y="3477"/>
                  </a:cubicBezTo>
                  <a:cubicBezTo>
                    <a:pt x="10532" y="3729"/>
                    <a:pt x="10352" y="4054"/>
                    <a:pt x="10208" y="4451"/>
                  </a:cubicBezTo>
                  <a:cubicBezTo>
                    <a:pt x="9991" y="5028"/>
                    <a:pt x="9847" y="5713"/>
                    <a:pt x="9631" y="6254"/>
                  </a:cubicBezTo>
                  <a:cubicBezTo>
                    <a:pt x="9522" y="6542"/>
                    <a:pt x="9414" y="6795"/>
                    <a:pt x="9270" y="6975"/>
                  </a:cubicBezTo>
                  <a:cubicBezTo>
                    <a:pt x="9162" y="7156"/>
                    <a:pt x="9018" y="7264"/>
                    <a:pt x="8873" y="7336"/>
                  </a:cubicBezTo>
                  <a:cubicBezTo>
                    <a:pt x="8549" y="7444"/>
                    <a:pt x="8008" y="7516"/>
                    <a:pt x="7395" y="7516"/>
                  </a:cubicBezTo>
                  <a:cubicBezTo>
                    <a:pt x="6565" y="7516"/>
                    <a:pt x="5627" y="7408"/>
                    <a:pt x="4726" y="7083"/>
                  </a:cubicBezTo>
                  <a:cubicBezTo>
                    <a:pt x="3824" y="6795"/>
                    <a:pt x="2994" y="6326"/>
                    <a:pt x="2417" y="5641"/>
                  </a:cubicBezTo>
                  <a:cubicBezTo>
                    <a:pt x="1588" y="4703"/>
                    <a:pt x="1119" y="3369"/>
                    <a:pt x="866" y="2250"/>
                  </a:cubicBezTo>
                  <a:cubicBezTo>
                    <a:pt x="758" y="1709"/>
                    <a:pt x="686" y="1204"/>
                    <a:pt x="650" y="844"/>
                  </a:cubicBezTo>
                  <a:cubicBezTo>
                    <a:pt x="650" y="773"/>
                    <a:pt x="644" y="714"/>
                    <a:pt x="638" y="661"/>
                  </a:cubicBezTo>
                  <a:close/>
                  <a:moveTo>
                    <a:pt x="297" y="0"/>
                  </a:moveTo>
                  <a:cubicBezTo>
                    <a:pt x="234" y="0"/>
                    <a:pt x="162" y="34"/>
                    <a:pt x="109" y="86"/>
                  </a:cubicBezTo>
                  <a:cubicBezTo>
                    <a:pt x="37" y="122"/>
                    <a:pt x="1" y="231"/>
                    <a:pt x="1" y="303"/>
                  </a:cubicBezTo>
                  <a:cubicBezTo>
                    <a:pt x="1" y="339"/>
                    <a:pt x="37" y="1241"/>
                    <a:pt x="289" y="2395"/>
                  </a:cubicBezTo>
                  <a:cubicBezTo>
                    <a:pt x="542" y="3549"/>
                    <a:pt x="1047" y="4955"/>
                    <a:pt x="1984" y="6037"/>
                  </a:cubicBezTo>
                  <a:cubicBezTo>
                    <a:pt x="2634" y="6831"/>
                    <a:pt x="3571" y="7336"/>
                    <a:pt x="4545" y="7660"/>
                  </a:cubicBezTo>
                  <a:cubicBezTo>
                    <a:pt x="5519" y="7985"/>
                    <a:pt x="6529" y="8129"/>
                    <a:pt x="7395" y="8129"/>
                  </a:cubicBezTo>
                  <a:cubicBezTo>
                    <a:pt x="8044" y="8129"/>
                    <a:pt x="8657" y="8057"/>
                    <a:pt x="9090" y="7877"/>
                  </a:cubicBezTo>
                  <a:cubicBezTo>
                    <a:pt x="9306" y="7805"/>
                    <a:pt x="9486" y="7660"/>
                    <a:pt x="9631" y="7480"/>
                  </a:cubicBezTo>
                  <a:cubicBezTo>
                    <a:pt x="9919" y="7192"/>
                    <a:pt x="10063" y="6795"/>
                    <a:pt x="10244" y="6398"/>
                  </a:cubicBezTo>
                  <a:cubicBezTo>
                    <a:pt x="10460" y="5785"/>
                    <a:pt x="10604" y="5100"/>
                    <a:pt x="10821" y="4595"/>
                  </a:cubicBezTo>
                  <a:cubicBezTo>
                    <a:pt x="10893" y="4342"/>
                    <a:pt x="11001" y="4126"/>
                    <a:pt x="11109" y="4018"/>
                  </a:cubicBezTo>
                  <a:cubicBezTo>
                    <a:pt x="11254" y="3910"/>
                    <a:pt x="11326" y="3873"/>
                    <a:pt x="11434" y="3837"/>
                  </a:cubicBezTo>
                  <a:lnTo>
                    <a:pt x="11542" y="3873"/>
                  </a:lnTo>
                  <a:cubicBezTo>
                    <a:pt x="11903" y="3946"/>
                    <a:pt x="12083" y="4090"/>
                    <a:pt x="12264" y="4270"/>
                  </a:cubicBezTo>
                  <a:cubicBezTo>
                    <a:pt x="12480" y="4559"/>
                    <a:pt x="12624" y="4955"/>
                    <a:pt x="12769" y="5496"/>
                  </a:cubicBezTo>
                  <a:cubicBezTo>
                    <a:pt x="12877" y="6001"/>
                    <a:pt x="12985" y="6615"/>
                    <a:pt x="13237" y="7228"/>
                  </a:cubicBezTo>
                  <a:cubicBezTo>
                    <a:pt x="13418" y="7624"/>
                    <a:pt x="13562" y="7913"/>
                    <a:pt x="13814" y="8165"/>
                  </a:cubicBezTo>
                  <a:cubicBezTo>
                    <a:pt x="14139" y="8526"/>
                    <a:pt x="14572" y="8706"/>
                    <a:pt x="15149" y="8851"/>
                  </a:cubicBezTo>
                  <a:cubicBezTo>
                    <a:pt x="15726" y="8959"/>
                    <a:pt x="16483" y="9031"/>
                    <a:pt x="17493" y="9175"/>
                  </a:cubicBezTo>
                  <a:cubicBezTo>
                    <a:pt x="18251" y="9247"/>
                    <a:pt x="19008" y="9320"/>
                    <a:pt x="19729" y="9320"/>
                  </a:cubicBezTo>
                  <a:cubicBezTo>
                    <a:pt x="20703" y="9320"/>
                    <a:pt x="21605" y="9211"/>
                    <a:pt x="22362" y="8995"/>
                  </a:cubicBezTo>
                  <a:cubicBezTo>
                    <a:pt x="23156" y="8743"/>
                    <a:pt x="23805" y="8346"/>
                    <a:pt x="24202" y="7769"/>
                  </a:cubicBezTo>
                  <a:cubicBezTo>
                    <a:pt x="24562" y="7300"/>
                    <a:pt x="24815" y="6578"/>
                    <a:pt x="25031" y="5785"/>
                  </a:cubicBezTo>
                  <a:cubicBezTo>
                    <a:pt x="25212" y="4955"/>
                    <a:pt x="25320" y="4090"/>
                    <a:pt x="25320" y="3369"/>
                  </a:cubicBezTo>
                  <a:cubicBezTo>
                    <a:pt x="25320" y="2900"/>
                    <a:pt x="25284" y="2467"/>
                    <a:pt x="25176" y="2142"/>
                  </a:cubicBezTo>
                  <a:cubicBezTo>
                    <a:pt x="25103" y="1962"/>
                    <a:pt x="25067" y="1818"/>
                    <a:pt x="24959" y="1673"/>
                  </a:cubicBezTo>
                  <a:cubicBezTo>
                    <a:pt x="24851" y="1565"/>
                    <a:pt x="24707" y="1457"/>
                    <a:pt x="24526" y="1385"/>
                  </a:cubicBezTo>
                  <a:cubicBezTo>
                    <a:pt x="24310" y="1349"/>
                    <a:pt x="23985" y="1313"/>
                    <a:pt x="23625" y="1313"/>
                  </a:cubicBezTo>
                  <a:cubicBezTo>
                    <a:pt x="22074" y="1313"/>
                    <a:pt x="19333" y="1673"/>
                    <a:pt x="16411" y="1782"/>
                  </a:cubicBezTo>
                  <a:cubicBezTo>
                    <a:pt x="13121" y="1878"/>
                    <a:pt x="11677" y="2004"/>
                    <a:pt x="11409" y="2029"/>
                  </a:cubicBezTo>
                  <a:lnTo>
                    <a:pt x="11409" y="2029"/>
                  </a:lnTo>
                  <a:lnTo>
                    <a:pt x="361" y="14"/>
                  </a:lnTo>
                  <a:cubicBezTo>
                    <a:pt x="342" y="5"/>
                    <a:pt x="320" y="0"/>
                    <a:pt x="2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3" name="Google Shape;2233;p54"/>
            <p:cNvSpPr/>
            <p:nvPr/>
          </p:nvSpPr>
          <p:spPr>
            <a:xfrm>
              <a:off x="3403325" y="3253325"/>
              <a:ext cx="122650" cy="195700"/>
            </a:xfrm>
            <a:custGeom>
              <a:avLst/>
              <a:gdLst/>
              <a:ahLst/>
              <a:cxnLst/>
              <a:rect l="l" t="t" r="r" b="b"/>
              <a:pathLst>
                <a:path w="4906" h="7828" extrusionOk="0">
                  <a:moveTo>
                    <a:pt x="434" y="0"/>
                  </a:moveTo>
                  <a:cubicBezTo>
                    <a:pt x="253" y="0"/>
                    <a:pt x="109" y="145"/>
                    <a:pt x="109" y="289"/>
                  </a:cubicBezTo>
                  <a:cubicBezTo>
                    <a:pt x="109" y="289"/>
                    <a:pt x="1" y="3571"/>
                    <a:pt x="1" y="5591"/>
                  </a:cubicBezTo>
                  <a:cubicBezTo>
                    <a:pt x="1" y="6420"/>
                    <a:pt x="109" y="6961"/>
                    <a:pt x="434" y="7358"/>
                  </a:cubicBezTo>
                  <a:cubicBezTo>
                    <a:pt x="578" y="7539"/>
                    <a:pt x="758" y="7683"/>
                    <a:pt x="975" y="7755"/>
                  </a:cubicBezTo>
                  <a:cubicBezTo>
                    <a:pt x="1191" y="7791"/>
                    <a:pt x="1443" y="7827"/>
                    <a:pt x="1660" y="7827"/>
                  </a:cubicBezTo>
                  <a:cubicBezTo>
                    <a:pt x="1912" y="7827"/>
                    <a:pt x="2165" y="7791"/>
                    <a:pt x="2453" y="7791"/>
                  </a:cubicBezTo>
                  <a:cubicBezTo>
                    <a:pt x="3932" y="7647"/>
                    <a:pt x="4726" y="6997"/>
                    <a:pt x="4762" y="6961"/>
                  </a:cubicBezTo>
                  <a:cubicBezTo>
                    <a:pt x="4906" y="6853"/>
                    <a:pt x="4906" y="6673"/>
                    <a:pt x="4798" y="6529"/>
                  </a:cubicBezTo>
                  <a:cubicBezTo>
                    <a:pt x="4735" y="6466"/>
                    <a:pt x="4648" y="6427"/>
                    <a:pt x="4557" y="6427"/>
                  </a:cubicBezTo>
                  <a:cubicBezTo>
                    <a:pt x="4492" y="6427"/>
                    <a:pt x="4425" y="6447"/>
                    <a:pt x="4365" y="6493"/>
                  </a:cubicBezTo>
                  <a:cubicBezTo>
                    <a:pt x="4365" y="6493"/>
                    <a:pt x="3680" y="7070"/>
                    <a:pt x="2417" y="7178"/>
                  </a:cubicBezTo>
                  <a:cubicBezTo>
                    <a:pt x="2129" y="7214"/>
                    <a:pt x="1876" y="7214"/>
                    <a:pt x="1660" y="7214"/>
                  </a:cubicBezTo>
                  <a:cubicBezTo>
                    <a:pt x="1479" y="7214"/>
                    <a:pt x="1299" y="7214"/>
                    <a:pt x="1155" y="7178"/>
                  </a:cubicBezTo>
                  <a:cubicBezTo>
                    <a:pt x="975" y="7106"/>
                    <a:pt x="866" y="7034"/>
                    <a:pt x="758" y="6781"/>
                  </a:cubicBezTo>
                  <a:cubicBezTo>
                    <a:pt x="650" y="6565"/>
                    <a:pt x="578" y="6168"/>
                    <a:pt x="578" y="5591"/>
                  </a:cubicBezTo>
                  <a:cubicBezTo>
                    <a:pt x="578" y="4581"/>
                    <a:pt x="614" y="3283"/>
                    <a:pt x="650" y="2201"/>
                  </a:cubicBezTo>
                  <a:cubicBezTo>
                    <a:pt x="686" y="1155"/>
                    <a:pt x="722" y="325"/>
                    <a:pt x="722" y="325"/>
                  </a:cubicBezTo>
                  <a:cubicBezTo>
                    <a:pt x="722" y="145"/>
                    <a:pt x="614" y="0"/>
                    <a:pt x="4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4" name="Google Shape;2234;p54"/>
            <p:cNvSpPr/>
            <p:nvPr/>
          </p:nvSpPr>
          <p:spPr>
            <a:xfrm>
              <a:off x="3510625" y="3441775"/>
              <a:ext cx="207425" cy="137075"/>
            </a:xfrm>
            <a:custGeom>
              <a:avLst/>
              <a:gdLst/>
              <a:ahLst/>
              <a:cxnLst/>
              <a:rect l="l" t="t" r="r" b="b"/>
              <a:pathLst>
                <a:path w="8297" h="5483" extrusionOk="0">
                  <a:moveTo>
                    <a:pt x="5411" y="578"/>
                  </a:moveTo>
                  <a:cubicBezTo>
                    <a:pt x="5519" y="578"/>
                    <a:pt x="5663" y="614"/>
                    <a:pt x="5771" y="614"/>
                  </a:cubicBezTo>
                  <a:cubicBezTo>
                    <a:pt x="6493" y="722"/>
                    <a:pt x="6962" y="974"/>
                    <a:pt x="7250" y="1299"/>
                  </a:cubicBezTo>
                  <a:cubicBezTo>
                    <a:pt x="7575" y="1587"/>
                    <a:pt x="7683" y="1948"/>
                    <a:pt x="7683" y="2309"/>
                  </a:cubicBezTo>
                  <a:cubicBezTo>
                    <a:pt x="7683" y="2850"/>
                    <a:pt x="7394" y="3391"/>
                    <a:pt x="6926" y="3715"/>
                  </a:cubicBezTo>
                  <a:cubicBezTo>
                    <a:pt x="6385" y="4040"/>
                    <a:pt x="5483" y="4329"/>
                    <a:pt x="4545" y="4545"/>
                  </a:cubicBezTo>
                  <a:cubicBezTo>
                    <a:pt x="3607" y="4761"/>
                    <a:pt x="2598" y="4870"/>
                    <a:pt x="1948" y="4870"/>
                  </a:cubicBezTo>
                  <a:cubicBezTo>
                    <a:pt x="1696" y="4870"/>
                    <a:pt x="1479" y="4834"/>
                    <a:pt x="1371" y="4797"/>
                  </a:cubicBezTo>
                  <a:cubicBezTo>
                    <a:pt x="866" y="4689"/>
                    <a:pt x="614" y="4292"/>
                    <a:pt x="614" y="4004"/>
                  </a:cubicBezTo>
                  <a:cubicBezTo>
                    <a:pt x="614" y="3896"/>
                    <a:pt x="650" y="3788"/>
                    <a:pt x="758" y="3679"/>
                  </a:cubicBezTo>
                  <a:lnTo>
                    <a:pt x="758" y="3643"/>
                  </a:lnTo>
                  <a:lnTo>
                    <a:pt x="794" y="3607"/>
                  </a:lnTo>
                  <a:cubicBezTo>
                    <a:pt x="938" y="3463"/>
                    <a:pt x="1552" y="2669"/>
                    <a:pt x="2417" y="1948"/>
                  </a:cubicBezTo>
                  <a:cubicBezTo>
                    <a:pt x="3247" y="1227"/>
                    <a:pt x="4365" y="578"/>
                    <a:pt x="5411" y="578"/>
                  </a:cubicBezTo>
                  <a:close/>
                  <a:moveTo>
                    <a:pt x="5411" y="1"/>
                  </a:moveTo>
                  <a:cubicBezTo>
                    <a:pt x="4040" y="1"/>
                    <a:pt x="2778" y="830"/>
                    <a:pt x="1840" y="1660"/>
                  </a:cubicBezTo>
                  <a:cubicBezTo>
                    <a:pt x="902" y="2453"/>
                    <a:pt x="289" y="3283"/>
                    <a:pt x="289" y="3283"/>
                  </a:cubicBezTo>
                  <a:lnTo>
                    <a:pt x="290" y="3283"/>
                  </a:lnTo>
                  <a:lnTo>
                    <a:pt x="290" y="3283"/>
                  </a:lnTo>
                  <a:cubicBezTo>
                    <a:pt x="97" y="3495"/>
                    <a:pt x="1" y="3766"/>
                    <a:pt x="1" y="4004"/>
                  </a:cubicBezTo>
                  <a:cubicBezTo>
                    <a:pt x="1" y="4617"/>
                    <a:pt x="470" y="5194"/>
                    <a:pt x="1191" y="5375"/>
                  </a:cubicBezTo>
                  <a:cubicBezTo>
                    <a:pt x="1407" y="5447"/>
                    <a:pt x="1660" y="5483"/>
                    <a:pt x="1948" y="5483"/>
                  </a:cubicBezTo>
                  <a:cubicBezTo>
                    <a:pt x="2670" y="5483"/>
                    <a:pt x="3680" y="5338"/>
                    <a:pt x="4653" y="5122"/>
                  </a:cubicBezTo>
                  <a:cubicBezTo>
                    <a:pt x="5663" y="4906"/>
                    <a:pt x="6601" y="4617"/>
                    <a:pt x="7250" y="4220"/>
                  </a:cubicBezTo>
                  <a:cubicBezTo>
                    <a:pt x="7899" y="3788"/>
                    <a:pt x="8296" y="3066"/>
                    <a:pt x="8296" y="2309"/>
                  </a:cubicBezTo>
                  <a:cubicBezTo>
                    <a:pt x="8296" y="1804"/>
                    <a:pt x="8116" y="1263"/>
                    <a:pt x="7683" y="866"/>
                  </a:cubicBezTo>
                  <a:cubicBezTo>
                    <a:pt x="7286" y="433"/>
                    <a:pt x="6673" y="145"/>
                    <a:pt x="5844" y="37"/>
                  </a:cubicBezTo>
                  <a:cubicBezTo>
                    <a:pt x="5699" y="1"/>
                    <a:pt x="5555" y="1"/>
                    <a:pt x="5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5" name="Google Shape;2235;p54"/>
            <p:cNvSpPr/>
            <p:nvPr/>
          </p:nvSpPr>
          <p:spPr>
            <a:xfrm>
              <a:off x="3519650" y="3464200"/>
              <a:ext cx="179450" cy="87600"/>
            </a:xfrm>
            <a:custGeom>
              <a:avLst/>
              <a:gdLst/>
              <a:ahLst/>
              <a:cxnLst/>
              <a:rect l="l" t="t" r="r" b="b"/>
              <a:pathLst>
                <a:path w="7178" h="3504" extrusionOk="0">
                  <a:moveTo>
                    <a:pt x="6850" y="0"/>
                  </a:moveTo>
                  <a:cubicBezTo>
                    <a:pt x="6778" y="0"/>
                    <a:pt x="6704" y="27"/>
                    <a:pt x="6637" y="77"/>
                  </a:cubicBezTo>
                  <a:lnTo>
                    <a:pt x="6601" y="113"/>
                  </a:lnTo>
                  <a:cubicBezTo>
                    <a:pt x="6420" y="258"/>
                    <a:pt x="5591" y="943"/>
                    <a:pt x="4401" y="1592"/>
                  </a:cubicBezTo>
                  <a:cubicBezTo>
                    <a:pt x="3246" y="2241"/>
                    <a:pt x="1732" y="2854"/>
                    <a:pt x="289" y="2891"/>
                  </a:cubicBezTo>
                  <a:cubicBezTo>
                    <a:pt x="109" y="2891"/>
                    <a:pt x="0" y="3035"/>
                    <a:pt x="0" y="3215"/>
                  </a:cubicBezTo>
                  <a:cubicBezTo>
                    <a:pt x="0" y="3359"/>
                    <a:pt x="145" y="3504"/>
                    <a:pt x="289" y="3504"/>
                  </a:cubicBezTo>
                  <a:cubicBezTo>
                    <a:pt x="2020" y="3432"/>
                    <a:pt x="3679" y="2674"/>
                    <a:pt x="4942" y="1953"/>
                  </a:cubicBezTo>
                  <a:cubicBezTo>
                    <a:pt x="6204" y="1231"/>
                    <a:pt x="7033" y="546"/>
                    <a:pt x="7033" y="546"/>
                  </a:cubicBezTo>
                  <a:cubicBezTo>
                    <a:pt x="7142" y="438"/>
                    <a:pt x="7178" y="222"/>
                    <a:pt x="7070" y="113"/>
                  </a:cubicBezTo>
                  <a:cubicBezTo>
                    <a:pt x="7012" y="36"/>
                    <a:pt x="6933" y="0"/>
                    <a:pt x="68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6" name="Google Shape;2236;p54"/>
            <p:cNvSpPr/>
            <p:nvPr/>
          </p:nvSpPr>
          <p:spPr>
            <a:xfrm>
              <a:off x="3448425" y="3008125"/>
              <a:ext cx="265700" cy="114050"/>
            </a:xfrm>
            <a:custGeom>
              <a:avLst/>
              <a:gdLst/>
              <a:ahLst/>
              <a:cxnLst/>
              <a:rect l="l" t="t" r="r" b="b"/>
              <a:pathLst>
                <a:path w="10628" h="4562" extrusionOk="0">
                  <a:moveTo>
                    <a:pt x="6842" y="0"/>
                  </a:moveTo>
                  <a:cubicBezTo>
                    <a:pt x="6622" y="0"/>
                    <a:pt x="6397" y="11"/>
                    <a:pt x="6168" y="34"/>
                  </a:cubicBezTo>
                  <a:cubicBezTo>
                    <a:pt x="4040" y="287"/>
                    <a:pt x="2525" y="2451"/>
                    <a:pt x="1767" y="2811"/>
                  </a:cubicBezTo>
                  <a:cubicBezTo>
                    <a:pt x="1010" y="3208"/>
                    <a:pt x="0" y="3208"/>
                    <a:pt x="0" y="3208"/>
                  </a:cubicBezTo>
                  <a:cubicBezTo>
                    <a:pt x="0" y="3208"/>
                    <a:pt x="1243" y="4561"/>
                    <a:pt x="1988" y="4561"/>
                  </a:cubicBezTo>
                  <a:cubicBezTo>
                    <a:pt x="2095" y="4561"/>
                    <a:pt x="2191" y="4534"/>
                    <a:pt x="2272" y="4471"/>
                  </a:cubicBezTo>
                  <a:cubicBezTo>
                    <a:pt x="2885" y="3966"/>
                    <a:pt x="5158" y="1693"/>
                    <a:pt x="7791" y="1441"/>
                  </a:cubicBezTo>
                  <a:cubicBezTo>
                    <a:pt x="8395" y="1384"/>
                    <a:pt x="8881" y="1365"/>
                    <a:pt x="9268" y="1365"/>
                  </a:cubicBezTo>
                  <a:cubicBezTo>
                    <a:pt x="9956" y="1365"/>
                    <a:pt x="10327" y="1424"/>
                    <a:pt x="10484" y="1424"/>
                  </a:cubicBezTo>
                  <a:cubicBezTo>
                    <a:pt x="10628" y="1424"/>
                    <a:pt x="10593" y="1375"/>
                    <a:pt x="10460" y="1188"/>
                  </a:cubicBezTo>
                  <a:cubicBezTo>
                    <a:pt x="10106" y="738"/>
                    <a:pt x="8660" y="0"/>
                    <a:pt x="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7" name="Google Shape;2237;p54"/>
            <p:cNvSpPr/>
            <p:nvPr/>
          </p:nvSpPr>
          <p:spPr>
            <a:xfrm>
              <a:off x="3440300" y="3000850"/>
              <a:ext cx="279550" cy="128075"/>
            </a:xfrm>
            <a:custGeom>
              <a:avLst/>
              <a:gdLst/>
              <a:ahLst/>
              <a:cxnLst/>
              <a:rect l="l" t="t" r="r" b="b"/>
              <a:pathLst>
                <a:path w="11182" h="5123" extrusionOk="0">
                  <a:moveTo>
                    <a:pt x="7250" y="614"/>
                  </a:moveTo>
                  <a:cubicBezTo>
                    <a:pt x="8116" y="614"/>
                    <a:pt x="8873" y="758"/>
                    <a:pt x="9450" y="1011"/>
                  </a:cubicBezTo>
                  <a:cubicBezTo>
                    <a:pt x="9731" y="1116"/>
                    <a:pt x="9977" y="1221"/>
                    <a:pt x="10156" y="1359"/>
                  </a:cubicBezTo>
                  <a:lnTo>
                    <a:pt x="10156" y="1359"/>
                  </a:lnTo>
                  <a:cubicBezTo>
                    <a:pt x="9999" y="1349"/>
                    <a:pt x="9817" y="1335"/>
                    <a:pt x="9594" y="1335"/>
                  </a:cubicBezTo>
                  <a:cubicBezTo>
                    <a:pt x="9198" y="1335"/>
                    <a:pt x="8693" y="1371"/>
                    <a:pt x="8080" y="1443"/>
                  </a:cubicBezTo>
                  <a:cubicBezTo>
                    <a:pt x="6709" y="1552"/>
                    <a:pt x="5447" y="2201"/>
                    <a:pt x="4437" y="2886"/>
                  </a:cubicBezTo>
                  <a:cubicBezTo>
                    <a:pt x="3932" y="3247"/>
                    <a:pt x="3499" y="3571"/>
                    <a:pt x="3138" y="3860"/>
                  </a:cubicBezTo>
                  <a:cubicBezTo>
                    <a:pt x="2814" y="4148"/>
                    <a:pt x="2561" y="4401"/>
                    <a:pt x="2417" y="4509"/>
                  </a:cubicBezTo>
                  <a:lnTo>
                    <a:pt x="2309" y="4545"/>
                  </a:lnTo>
                  <a:cubicBezTo>
                    <a:pt x="2237" y="4545"/>
                    <a:pt x="2020" y="4473"/>
                    <a:pt x="1840" y="4365"/>
                  </a:cubicBezTo>
                  <a:cubicBezTo>
                    <a:pt x="1571" y="4197"/>
                    <a:pt x="1270" y="3965"/>
                    <a:pt x="1026" y="3730"/>
                  </a:cubicBezTo>
                  <a:lnTo>
                    <a:pt x="1026" y="3730"/>
                  </a:lnTo>
                  <a:cubicBezTo>
                    <a:pt x="1382" y="3678"/>
                    <a:pt x="1826" y="3579"/>
                    <a:pt x="2237" y="3391"/>
                  </a:cubicBezTo>
                  <a:cubicBezTo>
                    <a:pt x="2453" y="3247"/>
                    <a:pt x="2706" y="3030"/>
                    <a:pt x="2994" y="2778"/>
                  </a:cubicBezTo>
                  <a:cubicBezTo>
                    <a:pt x="3860" y="1984"/>
                    <a:pt x="5050" y="794"/>
                    <a:pt x="6529" y="650"/>
                  </a:cubicBezTo>
                  <a:cubicBezTo>
                    <a:pt x="6781" y="614"/>
                    <a:pt x="6998" y="614"/>
                    <a:pt x="7250" y="614"/>
                  </a:cubicBezTo>
                  <a:close/>
                  <a:moveTo>
                    <a:pt x="7250" y="1"/>
                  </a:moveTo>
                  <a:cubicBezTo>
                    <a:pt x="6998" y="1"/>
                    <a:pt x="6709" y="1"/>
                    <a:pt x="6457" y="37"/>
                  </a:cubicBezTo>
                  <a:cubicBezTo>
                    <a:pt x="5302" y="181"/>
                    <a:pt x="4329" y="830"/>
                    <a:pt x="3571" y="1443"/>
                  </a:cubicBezTo>
                  <a:cubicBezTo>
                    <a:pt x="3210" y="1768"/>
                    <a:pt x="2850" y="2093"/>
                    <a:pt x="2597" y="2345"/>
                  </a:cubicBezTo>
                  <a:cubicBezTo>
                    <a:pt x="2309" y="2598"/>
                    <a:pt x="2092" y="2778"/>
                    <a:pt x="1948" y="2850"/>
                  </a:cubicBezTo>
                  <a:cubicBezTo>
                    <a:pt x="1624" y="2994"/>
                    <a:pt x="1191" y="3102"/>
                    <a:pt x="866" y="3139"/>
                  </a:cubicBezTo>
                  <a:cubicBezTo>
                    <a:pt x="722" y="3175"/>
                    <a:pt x="578" y="3175"/>
                    <a:pt x="469" y="3175"/>
                  </a:cubicBezTo>
                  <a:lnTo>
                    <a:pt x="325" y="3175"/>
                  </a:lnTo>
                  <a:cubicBezTo>
                    <a:pt x="217" y="3175"/>
                    <a:pt x="109" y="3247"/>
                    <a:pt x="37" y="3355"/>
                  </a:cubicBezTo>
                  <a:cubicBezTo>
                    <a:pt x="0" y="3463"/>
                    <a:pt x="37" y="3607"/>
                    <a:pt x="109" y="3680"/>
                  </a:cubicBezTo>
                  <a:cubicBezTo>
                    <a:pt x="109" y="3716"/>
                    <a:pt x="433" y="4040"/>
                    <a:pt x="866" y="4401"/>
                  </a:cubicBezTo>
                  <a:cubicBezTo>
                    <a:pt x="1046" y="4581"/>
                    <a:pt x="1299" y="4762"/>
                    <a:pt x="1551" y="4870"/>
                  </a:cubicBezTo>
                  <a:cubicBezTo>
                    <a:pt x="1768" y="5014"/>
                    <a:pt x="2020" y="5122"/>
                    <a:pt x="2309" y="5122"/>
                  </a:cubicBezTo>
                  <a:cubicBezTo>
                    <a:pt x="2453" y="5122"/>
                    <a:pt x="2633" y="5086"/>
                    <a:pt x="2778" y="4978"/>
                  </a:cubicBezTo>
                  <a:cubicBezTo>
                    <a:pt x="2958" y="4834"/>
                    <a:pt x="3210" y="4617"/>
                    <a:pt x="3535" y="4329"/>
                  </a:cubicBezTo>
                  <a:cubicBezTo>
                    <a:pt x="4545" y="3463"/>
                    <a:pt x="6276" y="2201"/>
                    <a:pt x="8152" y="2020"/>
                  </a:cubicBezTo>
                  <a:cubicBezTo>
                    <a:pt x="8729" y="1984"/>
                    <a:pt x="9234" y="1948"/>
                    <a:pt x="9594" y="1948"/>
                  </a:cubicBezTo>
                  <a:cubicBezTo>
                    <a:pt x="9919" y="1948"/>
                    <a:pt x="10171" y="1948"/>
                    <a:pt x="10388" y="1984"/>
                  </a:cubicBezTo>
                  <a:cubicBezTo>
                    <a:pt x="10568" y="1984"/>
                    <a:pt x="10676" y="2020"/>
                    <a:pt x="10785" y="2020"/>
                  </a:cubicBezTo>
                  <a:cubicBezTo>
                    <a:pt x="10857" y="2020"/>
                    <a:pt x="10893" y="2020"/>
                    <a:pt x="10965" y="1984"/>
                  </a:cubicBezTo>
                  <a:cubicBezTo>
                    <a:pt x="11001" y="1984"/>
                    <a:pt x="11073" y="1948"/>
                    <a:pt x="11109" y="1876"/>
                  </a:cubicBezTo>
                  <a:cubicBezTo>
                    <a:pt x="11181" y="1804"/>
                    <a:pt x="11181" y="1732"/>
                    <a:pt x="11181" y="1660"/>
                  </a:cubicBezTo>
                  <a:cubicBezTo>
                    <a:pt x="11181" y="1588"/>
                    <a:pt x="11181" y="1552"/>
                    <a:pt x="11145" y="1515"/>
                  </a:cubicBezTo>
                  <a:cubicBezTo>
                    <a:pt x="11109" y="1407"/>
                    <a:pt x="11073" y="1371"/>
                    <a:pt x="11001" y="1299"/>
                  </a:cubicBezTo>
                  <a:cubicBezTo>
                    <a:pt x="10893" y="1155"/>
                    <a:pt x="10712" y="1011"/>
                    <a:pt x="10496" y="866"/>
                  </a:cubicBezTo>
                  <a:cubicBezTo>
                    <a:pt x="9811" y="433"/>
                    <a:pt x="8657" y="1"/>
                    <a:pt x="72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8" name="Google Shape;2238;p54"/>
            <p:cNvSpPr/>
            <p:nvPr/>
          </p:nvSpPr>
          <p:spPr>
            <a:xfrm>
              <a:off x="3222100" y="3043825"/>
              <a:ext cx="154200" cy="61775"/>
            </a:xfrm>
            <a:custGeom>
              <a:avLst/>
              <a:gdLst/>
              <a:ahLst/>
              <a:cxnLst/>
              <a:rect l="l" t="t" r="r" b="b"/>
              <a:pathLst>
                <a:path w="6168" h="2471" extrusionOk="0">
                  <a:moveTo>
                    <a:pt x="1786" y="0"/>
                  </a:moveTo>
                  <a:cubicBezTo>
                    <a:pt x="1695" y="0"/>
                    <a:pt x="1604" y="4"/>
                    <a:pt x="1515" y="13"/>
                  </a:cubicBezTo>
                  <a:cubicBezTo>
                    <a:pt x="0" y="121"/>
                    <a:pt x="108" y="1131"/>
                    <a:pt x="108" y="1131"/>
                  </a:cubicBezTo>
                  <a:cubicBezTo>
                    <a:pt x="108" y="1131"/>
                    <a:pt x="758" y="1275"/>
                    <a:pt x="2886" y="1888"/>
                  </a:cubicBezTo>
                  <a:cubicBezTo>
                    <a:pt x="4332" y="2330"/>
                    <a:pt x="4862" y="2471"/>
                    <a:pt x="5166" y="2471"/>
                  </a:cubicBezTo>
                  <a:cubicBezTo>
                    <a:pt x="5310" y="2471"/>
                    <a:pt x="5403" y="2440"/>
                    <a:pt x="5519" y="2393"/>
                  </a:cubicBezTo>
                  <a:cubicBezTo>
                    <a:pt x="5915" y="2285"/>
                    <a:pt x="6168" y="1275"/>
                    <a:pt x="6168" y="1275"/>
                  </a:cubicBezTo>
                  <a:lnTo>
                    <a:pt x="6168" y="1275"/>
                  </a:lnTo>
                  <a:cubicBezTo>
                    <a:pt x="6078" y="1357"/>
                    <a:pt x="5963" y="1389"/>
                    <a:pt x="5840" y="1389"/>
                  </a:cubicBezTo>
                  <a:cubicBezTo>
                    <a:pt x="5422" y="1389"/>
                    <a:pt x="4905" y="1023"/>
                    <a:pt x="4905" y="1023"/>
                  </a:cubicBezTo>
                  <a:cubicBezTo>
                    <a:pt x="4905" y="1023"/>
                    <a:pt x="3244" y="0"/>
                    <a:pt x="1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9" name="Google Shape;2239;p54"/>
            <p:cNvSpPr/>
            <p:nvPr/>
          </p:nvSpPr>
          <p:spPr>
            <a:xfrm>
              <a:off x="3217575" y="3036025"/>
              <a:ext cx="166850" cy="76650"/>
            </a:xfrm>
            <a:custGeom>
              <a:avLst/>
              <a:gdLst/>
              <a:ahLst/>
              <a:cxnLst/>
              <a:rect l="l" t="t" r="r" b="b"/>
              <a:pathLst>
                <a:path w="6674" h="3066" extrusionOk="0">
                  <a:moveTo>
                    <a:pt x="1912" y="613"/>
                  </a:moveTo>
                  <a:cubicBezTo>
                    <a:pt x="2598" y="613"/>
                    <a:pt x="3355" y="866"/>
                    <a:pt x="3932" y="1082"/>
                  </a:cubicBezTo>
                  <a:cubicBezTo>
                    <a:pt x="4221" y="1227"/>
                    <a:pt x="4473" y="1335"/>
                    <a:pt x="4654" y="1443"/>
                  </a:cubicBezTo>
                  <a:cubicBezTo>
                    <a:pt x="4726" y="1479"/>
                    <a:pt x="4798" y="1515"/>
                    <a:pt x="4870" y="1551"/>
                  </a:cubicBezTo>
                  <a:lnTo>
                    <a:pt x="4916" y="1574"/>
                  </a:lnTo>
                  <a:lnTo>
                    <a:pt x="4916" y="1574"/>
                  </a:lnTo>
                  <a:lnTo>
                    <a:pt x="4906" y="1587"/>
                  </a:lnTo>
                  <a:cubicBezTo>
                    <a:pt x="4906" y="1587"/>
                    <a:pt x="5050" y="1659"/>
                    <a:pt x="5267" y="1768"/>
                  </a:cubicBezTo>
                  <a:cubicBezTo>
                    <a:pt x="5418" y="1859"/>
                    <a:pt x="5647" y="1950"/>
                    <a:pt x="5887" y="1976"/>
                  </a:cubicBezTo>
                  <a:lnTo>
                    <a:pt x="5887" y="1976"/>
                  </a:lnTo>
                  <a:cubicBezTo>
                    <a:pt x="5874" y="2004"/>
                    <a:pt x="5859" y="2031"/>
                    <a:pt x="5844" y="2056"/>
                  </a:cubicBezTo>
                  <a:cubicBezTo>
                    <a:pt x="5808" y="2164"/>
                    <a:pt x="5736" y="2273"/>
                    <a:pt x="5700" y="2345"/>
                  </a:cubicBezTo>
                  <a:lnTo>
                    <a:pt x="5627" y="2417"/>
                  </a:lnTo>
                  <a:cubicBezTo>
                    <a:pt x="5483" y="2453"/>
                    <a:pt x="5447" y="2489"/>
                    <a:pt x="5375" y="2489"/>
                  </a:cubicBezTo>
                  <a:cubicBezTo>
                    <a:pt x="5159" y="2489"/>
                    <a:pt x="4618" y="2345"/>
                    <a:pt x="3139" y="1912"/>
                  </a:cubicBezTo>
                  <a:cubicBezTo>
                    <a:pt x="1749" y="1511"/>
                    <a:pt x="990" y="1311"/>
                    <a:pt x="631" y="1220"/>
                  </a:cubicBezTo>
                  <a:lnTo>
                    <a:pt x="631" y="1220"/>
                  </a:lnTo>
                  <a:cubicBezTo>
                    <a:pt x="645" y="1152"/>
                    <a:pt x="672" y="1077"/>
                    <a:pt x="722" y="1010"/>
                  </a:cubicBezTo>
                  <a:cubicBezTo>
                    <a:pt x="867" y="866"/>
                    <a:pt x="1119" y="686"/>
                    <a:pt x="1696" y="613"/>
                  </a:cubicBezTo>
                  <a:close/>
                  <a:moveTo>
                    <a:pt x="1912" y="0"/>
                  </a:moveTo>
                  <a:cubicBezTo>
                    <a:pt x="1840" y="0"/>
                    <a:pt x="1732" y="0"/>
                    <a:pt x="1660" y="36"/>
                  </a:cubicBezTo>
                  <a:cubicBezTo>
                    <a:pt x="939" y="72"/>
                    <a:pt x="506" y="325"/>
                    <a:pt x="253" y="613"/>
                  </a:cubicBezTo>
                  <a:cubicBezTo>
                    <a:pt x="37" y="938"/>
                    <a:pt x="1" y="1263"/>
                    <a:pt x="1" y="1407"/>
                  </a:cubicBezTo>
                  <a:lnTo>
                    <a:pt x="1" y="1479"/>
                  </a:lnTo>
                  <a:cubicBezTo>
                    <a:pt x="1" y="1623"/>
                    <a:pt x="109" y="1732"/>
                    <a:pt x="253" y="1732"/>
                  </a:cubicBezTo>
                  <a:lnTo>
                    <a:pt x="253" y="1768"/>
                  </a:lnTo>
                  <a:cubicBezTo>
                    <a:pt x="398" y="1768"/>
                    <a:pt x="1119" y="1948"/>
                    <a:pt x="2994" y="2489"/>
                  </a:cubicBezTo>
                  <a:cubicBezTo>
                    <a:pt x="4473" y="2922"/>
                    <a:pt x="4978" y="3066"/>
                    <a:pt x="5375" y="3066"/>
                  </a:cubicBezTo>
                  <a:cubicBezTo>
                    <a:pt x="5555" y="3066"/>
                    <a:pt x="5700" y="3030"/>
                    <a:pt x="5808" y="2994"/>
                  </a:cubicBezTo>
                  <a:cubicBezTo>
                    <a:pt x="5988" y="2922"/>
                    <a:pt x="6132" y="2777"/>
                    <a:pt x="6204" y="2633"/>
                  </a:cubicBezTo>
                  <a:cubicBezTo>
                    <a:pt x="6349" y="2453"/>
                    <a:pt x="6457" y="2200"/>
                    <a:pt x="6529" y="2020"/>
                  </a:cubicBezTo>
                  <a:cubicBezTo>
                    <a:pt x="6601" y="1804"/>
                    <a:pt x="6637" y="1659"/>
                    <a:pt x="6637" y="1659"/>
                  </a:cubicBezTo>
                  <a:cubicBezTo>
                    <a:pt x="6673" y="1515"/>
                    <a:pt x="6601" y="1371"/>
                    <a:pt x="6493" y="1335"/>
                  </a:cubicBezTo>
                  <a:cubicBezTo>
                    <a:pt x="6444" y="1302"/>
                    <a:pt x="6381" y="1285"/>
                    <a:pt x="6320" y="1285"/>
                  </a:cubicBezTo>
                  <a:cubicBezTo>
                    <a:pt x="6245" y="1285"/>
                    <a:pt x="6172" y="1311"/>
                    <a:pt x="6132" y="1371"/>
                  </a:cubicBezTo>
                  <a:cubicBezTo>
                    <a:pt x="6096" y="1371"/>
                    <a:pt x="6096" y="1407"/>
                    <a:pt x="6024" y="1407"/>
                  </a:cubicBezTo>
                  <a:cubicBezTo>
                    <a:pt x="5880" y="1407"/>
                    <a:pt x="5700" y="1335"/>
                    <a:pt x="5519" y="1263"/>
                  </a:cubicBezTo>
                  <a:cubicBezTo>
                    <a:pt x="5447" y="1191"/>
                    <a:pt x="5375" y="1154"/>
                    <a:pt x="5339" y="1118"/>
                  </a:cubicBezTo>
                  <a:lnTo>
                    <a:pt x="5267" y="1082"/>
                  </a:lnTo>
                  <a:lnTo>
                    <a:pt x="5231" y="1082"/>
                  </a:lnTo>
                  <a:cubicBezTo>
                    <a:pt x="5231" y="1046"/>
                    <a:pt x="4798" y="794"/>
                    <a:pt x="4149" y="541"/>
                  </a:cubicBezTo>
                  <a:cubicBezTo>
                    <a:pt x="3536" y="289"/>
                    <a:pt x="2742" y="0"/>
                    <a:pt x="19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0" name="Google Shape;2240;p54"/>
            <p:cNvSpPr/>
            <p:nvPr/>
          </p:nvSpPr>
          <p:spPr>
            <a:xfrm>
              <a:off x="3744175" y="2649575"/>
              <a:ext cx="185750" cy="297200"/>
            </a:xfrm>
            <a:custGeom>
              <a:avLst/>
              <a:gdLst/>
              <a:ahLst/>
              <a:cxnLst/>
              <a:rect l="l" t="t" r="r" b="b"/>
              <a:pathLst>
                <a:path w="7430" h="11888" extrusionOk="0">
                  <a:moveTo>
                    <a:pt x="712" y="1"/>
                  </a:moveTo>
                  <a:cubicBezTo>
                    <a:pt x="275" y="1"/>
                    <a:pt x="0" y="58"/>
                    <a:pt x="0" y="58"/>
                  </a:cubicBezTo>
                  <a:cubicBezTo>
                    <a:pt x="0" y="58"/>
                    <a:pt x="5663" y="2438"/>
                    <a:pt x="6168" y="11888"/>
                  </a:cubicBezTo>
                  <a:lnTo>
                    <a:pt x="7286" y="11743"/>
                  </a:lnTo>
                  <a:cubicBezTo>
                    <a:pt x="7286" y="11743"/>
                    <a:pt x="7430" y="7343"/>
                    <a:pt x="5518" y="3304"/>
                  </a:cubicBezTo>
                  <a:cubicBezTo>
                    <a:pt x="4158" y="399"/>
                    <a:pt x="1867" y="1"/>
                    <a:pt x="7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1" name="Google Shape;2241;p54"/>
            <p:cNvSpPr/>
            <p:nvPr/>
          </p:nvSpPr>
          <p:spPr>
            <a:xfrm>
              <a:off x="3736050" y="2641975"/>
              <a:ext cx="198400" cy="312025"/>
            </a:xfrm>
            <a:custGeom>
              <a:avLst/>
              <a:gdLst/>
              <a:ahLst/>
              <a:cxnLst/>
              <a:rect l="l" t="t" r="r" b="b"/>
              <a:pathLst>
                <a:path w="7936" h="12481" extrusionOk="0">
                  <a:moveTo>
                    <a:pt x="1384" y="626"/>
                  </a:moveTo>
                  <a:cubicBezTo>
                    <a:pt x="1898" y="660"/>
                    <a:pt x="2554" y="777"/>
                    <a:pt x="3210" y="1119"/>
                  </a:cubicBezTo>
                  <a:cubicBezTo>
                    <a:pt x="4040" y="1552"/>
                    <a:pt x="4906" y="2345"/>
                    <a:pt x="5591" y="3752"/>
                  </a:cubicBezTo>
                  <a:cubicBezTo>
                    <a:pt x="7165" y="7109"/>
                    <a:pt x="7314" y="10806"/>
                    <a:pt x="7322" y="11783"/>
                  </a:cubicBezTo>
                  <a:lnTo>
                    <a:pt x="7322" y="11783"/>
                  </a:lnTo>
                  <a:lnTo>
                    <a:pt x="6762" y="11837"/>
                  </a:lnTo>
                  <a:lnTo>
                    <a:pt x="6762" y="11837"/>
                  </a:lnTo>
                  <a:cubicBezTo>
                    <a:pt x="6459" y="7259"/>
                    <a:pt x="4944" y="4324"/>
                    <a:pt x="3463" y="2526"/>
                  </a:cubicBezTo>
                  <a:cubicBezTo>
                    <a:pt x="2690" y="1626"/>
                    <a:pt x="1943" y="1014"/>
                    <a:pt x="1384" y="626"/>
                  </a:cubicBezTo>
                  <a:close/>
                  <a:moveTo>
                    <a:pt x="1010" y="1"/>
                  </a:moveTo>
                  <a:cubicBezTo>
                    <a:pt x="578" y="1"/>
                    <a:pt x="289" y="73"/>
                    <a:pt x="253" y="73"/>
                  </a:cubicBezTo>
                  <a:cubicBezTo>
                    <a:pt x="145" y="73"/>
                    <a:pt x="37" y="181"/>
                    <a:pt x="37" y="326"/>
                  </a:cubicBezTo>
                  <a:cubicBezTo>
                    <a:pt x="1" y="470"/>
                    <a:pt x="73" y="578"/>
                    <a:pt x="217" y="614"/>
                  </a:cubicBezTo>
                  <a:lnTo>
                    <a:pt x="217" y="650"/>
                  </a:lnTo>
                  <a:cubicBezTo>
                    <a:pt x="361" y="686"/>
                    <a:pt x="1732" y="1335"/>
                    <a:pt x="3102" y="3103"/>
                  </a:cubicBezTo>
                  <a:cubicBezTo>
                    <a:pt x="4509" y="4834"/>
                    <a:pt x="5952" y="7683"/>
                    <a:pt x="6204" y="12192"/>
                  </a:cubicBezTo>
                  <a:cubicBezTo>
                    <a:pt x="6204" y="12264"/>
                    <a:pt x="6240" y="12372"/>
                    <a:pt x="6276" y="12408"/>
                  </a:cubicBezTo>
                  <a:cubicBezTo>
                    <a:pt x="6348" y="12480"/>
                    <a:pt x="6420" y="12480"/>
                    <a:pt x="6529" y="12480"/>
                  </a:cubicBezTo>
                  <a:lnTo>
                    <a:pt x="7647" y="12336"/>
                  </a:lnTo>
                  <a:cubicBezTo>
                    <a:pt x="7791" y="12336"/>
                    <a:pt x="7899" y="12228"/>
                    <a:pt x="7935" y="12047"/>
                  </a:cubicBezTo>
                  <a:cubicBezTo>
                    <a:pt x="7935" y="12047"/>
                    <a:pt x="7935" y="12011"/>
                    <a:pt x="7935" y="11867"/>
                  </a:cubicBezTo>
                  <a:cubicBezTo>
                    <a:pt x="7935" y="11001"/>
                    <a:pt x="7827" y="7106"/>
                    <a:pt x="6132" y="3499"/>
                  </a:cubicBezTo>
                  <a:cubicBezTo>
                    <a:pt x="5411" y="1985"/>
                    <a:pt x="4437" y="1083"/>
                    <a:pt x="3499" y="614"/>
                  </a:cubicBezTo>
                  <a:cubicBezTo>
                    <a:pt x="2561" y="109"/>
                    <a:pt x="1624" y="1"/>
                    <a:pt x="10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2" name="Google Shape;2242;p54"/>
            <p:cNvSpPr/>
            <p:nvPr/>
          </p:nvSpPr>
          <p:spPr>
            <a:xfrm>
              <a:off x="3817200" y="2908125"/>
              <a:ext cx="233550" cy="136925"/>
            </a:xfrm>
            <a:custGeom>
              <a:avLst/>
              <a:gdLst/>
              <a:ahLst/>
              <a:cxnLst/>
              <a:rect l="l" t="t" r="r" b="b"/>
              <a:pathLst>
                <a:path w="9342" h="5477" extrusionOk="0">
                  <a:moveTo>
                    <a:pt x="7313" y="0"/>
                  </a:moveTo>
                  <a:cubicBezTo>
                    <a:pt x="7114" y="0"/>
                    <a:pt x="6910" y="34"/>
                    <a:pt x="6709" y="103"/>
                  </a:cubicBezTo>
                  <a:lnTo>
                    <a:pt x="1407" y="2015"/>
                  </a:lnTo>
                  <a:cubicBezTo>
                    <a:pt x="469" y="2339"/>
                    <a:pt x="1" y="3349"/>
                    <a:pt x="325" y="4287"/>
                  </a:cubicBezTo>
                  <a:cubicBezTo>
                    <a:pt x="578" y="5044"/>
                    <a:pt x="1263" y="5477"/>
                    <a:pt x="2020" y="5477"/>
                  </a:cubicBezTo>
                  <a:cubicBezTo>
                    <a:pt x="2201" y="5477"/>
                    <a:pt x="2417" y="5441"/>
                    <a:pt x="2633" y="5369"/>
                  </a:cubicBezTo>
                  <a:lnTo>
                    <a:pt x="7899" y="3493"/>
                  </a:lnTo>
                  <a:cubicBezTo>
                    <a:pt x="8837" y="3169"/>
                    <a:pt x="9342" y="2123"/>
                    <a:pt x="8981" y="1185"/>
                  </a:cubicBezTo>
                  <a:cubicBezTo>
                    <a:pt x="8726" y="448"/>
                    <a:pt x="8047" y="0"/>
                    <a:pt x="731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3" name="Google Shape;2243;p54"/>
            <p:cNvSpPr/>
            <p:nvPr/>
          </p:nvSpPr>
          <p:spPr>
            <a:xfrm>
              <a:off x="3815400" y="2900775"/>
              <a:ext cx="237175" cy="152400"/>
            </a:xfrm>
            <a:custGeom>
              <a:avLst/>
              <a:gdLst/>
              <a:ahLst/>
              <a:cxnLst/>
              <a:rect l="l" t="t" r="r" b="b"/>
              <a:pathLst>
                <a:path w="9487" h="6096" extrusionOk="0">
                  <a:moveTo>
                    <a:pt x="7394" y="613"/>
                  </a:moveTo>
                  <a:cubicBezTo>
                    <a:pt x="8007" y="613"/>
                    <a:pt x="8584" y="974"/>
                    <a:pt x="8801" y="1587"/>
                  </a:cubicBezTo>
                  <a:cubicBezTo>
                    <a:pt x="8837" y="1768"/>
                    <a:pt x="8873" y="1912"/>
                    <a:pt x="8873" y="2092"/>
                  </a:cubicBezTo>
                  <a:cubicBezTo>
                    <a:pt x="8873" y="2705"/>
                    <a:pt x="8476" y="3282"/>
                    <a:pt x="7899" y="3499"/>
                  </a:cubicBezTo>
                  <a:lnTo>
                    <a:pt x="2597" y="5410"/>
                  </a:lnTo>
                  <a:cubicBezTo>
                    <a:pt x="2417" y="5446"/>
                    <a:pt x="2237" y="5482"/>
                    <a:pt x="2092" y="5482"/>
                  </a:cubicBezTo>
                  <a:cubicBezTo>
                    <a:pt x="1479" y="5482"/>
                    <a:pt x="902" y="5086"/>
                    <a:pt x="686" y="4473"/>
                  </a:cubicBezTo>
                  <a:cubicBezTo>
                    <a:pt x="614" y="4328"/>
                    <a:pt x="577" y="4148"/>
                    <a:pt x="577" y="4004"/>
                  </a:cubicBezTo>
                  <a:cubicBezTo>
                    <a:pt x="577" y="3391"/>
                    <a:pt x="974" y="2813"/>
                    <a:pt x="1587" y="2597"/>
                  </a:cubicBezTo>
                  <a:lnTo>
                    <a:pt x="6889" y="686"/>
                  </a:lnTo>
                  <a:cubicBezTo>
                    <a:pt x="7033" y="613"/>
                    <a:pt x="7214" y="613"/>
                    <a:pt x="7394" y="613"/>
                  </a:cubicBezTo>
                  <a:close/>
                  <a:moveTo>
                    <a:pt x="7394" y="0"/>
                  </a:moveTo>
                  <a:cubicBezTo>
                    <a:pt x="7142" y="0"/>
                    <a:pt x="6889" y="36"/>
                    <a:pt x="6673" y="108"/>
                  </a:cubicBezTo>
                  <a:lnTo>
                    <a:pt x="1371" y="2020"/>
                  </a:lnTo>
                  <a:cubicBezTo>
                    <a:pt x="541" y="2309"/>
                    <a:pt x="0" y="3138"/>
                    <a:pt x="0" y="4004"/>
                  </a:cubicBezTo>
                  <a:cubicBezTo>
                    <a:pt x="0" y="4220"/>
                    <a:pt x="36" y="4473"/>
                    <a:pt x="109" y="4689"/>
                  </a:cubicBezTo>
                  <a:cubicBezTo>
                    <a:pt x="433" y="5555"/>
                    <a:pt x="1227" y="6096"/>
                    <a:pt x="2092" y="6096"/>
                  </a:cubicBezTo>
                  <a:cubicBezTo>
                    <a:pt x="2309" y="6096"/>
                    <a:pt x="2561" y="6060"/>
                    <a:pt x="2778" y="5951"/>
                  </a:cubicBezTo>
                  <a:lnTo>
                    <a:pt x="8079" y="4076"/>
                  </a:lnTo>
                  <a:cubicBezTo>
                    <a:pt x="8945" y="3751"/>
                    <a:pt x="9486" y="2958"/>
                    <a:pt x="9486" y="2092"/>
                  </a:cubicBezTo>
                  <a:cubicBezTo>
                    <a:pt x="9486" y="1876"/>
                    <a:pt x="9450" y="1623"/>
                    <a:pt x="9342" y="1371"/>
                  </a:cubicBezTo>
                  <a:cubicBezTo>
                    <a:pt x="9053" y="541"/>
                    <a:pt x="8224" y="0"/>
                    <a:pt x="7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4" name="Google Shape;2244;p54"/>
            <p:cNvSpPr/>
            <p:nvPr/>
          </p:nvSpPr>
          <p:spPr>
            <a:xfrm>
              <a:off x="3821700" y="2967975"/>
              <a:ext cx="66750" cy="73075"/>
            </a:xfrm>
            <a:custGeom>
              <a:avLst/>
              <a:gdLst/>
              <a:ahLst/>
              <a:cxnLst/>
              <a:rect l="l" t="t" r="r" b="b"/>
              <a:pathLst>
                <a:path w="2670" h="2923" extrusionOk="0">
                  <a:moveTo>
                    <a:pt x="1091" y="0"/>
                  </a:moveTo>
                  <a:cubicBezTo>
                    <a:pt x="990" y="0"/>
                    <a:pt x="890" y="17"/>
                    <a:pt x="794" y="53"/>
                  </a:cubicBezTo>
                  <a:cubicBezTo>
                    <a:pt x="217" y="270"/>
                    <a:pt x="1" y="1063"/>
                    <a:pt x="289" y="1857"/>
                  </a:cubicBezTo>
                  <a:cubicBezTo>
                    <a:pt x="528" y="2513"/>
                    <a:pt x="1062" y="2922"/>
                    <a:pt x="1566" y="2922"/>
                  </a:cubicBezTo>
                  <a:cubicBezTo>
                    <a:pt x="1672" y="2922"/>
                    <a:pt x="1776" y="2904"/>
                    <a:pt x="1876" y="2867"/>
                  </a:cubicBezTo>
                  <a:cubicBezTo>
                    <a:pt x="2453" y="2650"/>
                    <a:pt x="2670" y="1857"/>
                    <a:pt x="2381" y="1063"/>
                  </a:cubicBezTo>
                  <a:cubicBezTo>
                    <a:pt x="2141" y="431"/>
                    <a:pt x="1599" y="0"/>
                    <a:pt x="109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5" name="Google Shape;2245;p54"/>
            <p:cNvSpPr/>
            <p:nvPr/>
          </p:nvSpPr>
          <p:spPr>
            <a:xfrm>
              <a:off x="3818100" y="2960275"/>
              <a:ext cx="73975" cy="88400"/>
            </a:xfrm>
            <a:custGeom>
              <a:avLst/>
              <a:gdLst/>
              <a:ahLst/>
              <a:cxnLst/>
              <a:rect l="l" t="t" r="r" b="b"/>
              <a:pathLst>
                <a:path w="2959" h="3536" extrusionOk="0">
                  <a:moveTo>
                    <a:pt x="1263" y="614"/>
                  </a:moveTo>
                  <a:cubicBezTo>
                    <a:pt x="1407" y="614"/>
                    <a:pt x="1624" y="686"/>
                    <a:pt x="1804" y="830"/>
                  </a:cubicBezTo>
                  <a:cubicBezTo>
                    <a:pt x="1984" y="974"/>
                    <a:pt x="2129" y="1227"/>
                    <a:pt x="2237" y="1479"/>
                  </a:cubicBezTo>
                  <a:cubicBezTo>
                    <a:pt x="2309" y="1696"/>
                    <a:pt x="2345" y="1876"/>
                    <a:pt x="2345" y="2056"/>
                  </a:cubicBezTo>
                  <a:cubicBezTo>
                    <a:pt x="2345" y="2273"/>
                    <a:pt x="2309" y="2453"/>
                    <a:pt x="2201" y="2597"/>
                  </a:cubicBezTo>
                  <a:cubicBezTo>
                    <a:pt x="2129" y="2742"/>
                    <a:pt x="2020" y="2850"/>
                    <a:pt x="1912" y="2886"/>
                  </a:cubicBezTo>
                  <a:cubicBezTo>
                    <a:pt x="1840" y="2922"/>
                    <a:pt x="1768" y="2922"/>
                    <a:pt x="1696" y="2922"/>
                  </a:cubicBezTo>
                  <a:cubicBezTo>
                    <a:pt x="1551" y="2922"/>
                    <a:pt x="1335" y="2850"/>
                    <a:pt x="1155" y="2706"/>
                  </a:cubicBezTo>
                  <a:cubicBezTo>
                    <a:pt x="974" y="2561"/>
                    <a:pt x="830" y="2345"/>
                    <a:pt x="722" y="2056"/>
                  </a:cubicBezTo>
                  <a:cubicBezTo>
                    <a:pt x="650" y="1876"/>
                    <a:pt x="614" y="1660"/>
                    <a:pt x="614" y="1479"/>
                  </a:cubicBezTo>
                  <a:cubicBezTo>
                    <a:pt x="614" y="1263"/>
                    <a:pt x="650" y="1083"/>
                    <a:pt x="722" y="938"/>
                  </a:cubicBezTo>
                  <a:cubicBezTo>
                    <a:pt x="830" y="794"/>
                    <a:pt x="938" y="686"/>
                    <a:pt x="1047" y="650"/>
                  </a:cubicBezTo>
                  <a:cubicBezTo>
                    <a:pt x="1119" y="614"/>
                    <a:pt x="1191" y="614"/>
                    <a:pt x="1263" y="614"/>
                  </a:cubicBezTo>
                  <a:close/>
                  <a:moveTo>
                    <a:pt x="1263" y="1"/>
                  </a:moveTo>
                  <a:cubicBezTo>
                    <a:pt x="1119" y="1"/>
                    <a:pt x="974" y="37"/>
                    <a:pt x="830" y="73"/>
                  </a:cubicBezTo>
                  <a:cubicBezTo>
                    <a:pt x="578" y="181"/>
                    <a:pt x="361" y="397"/>
                    <a:pt x="217" y="650"/>
                  </a:cubicBezTo>
                  <a:cubicBezTo>
                    <a:pt x="73" y="902"/>
                    <a:pt x="1" y="1191"/>
                    <a:pt x="1" y="1479"/>
                  </a:cubicBezTo>
                  <a:cubicBezTo>
                    <a:pt x="1" y="1732"/>
                    <a:pt x="37" y="2020"/>
                    <a:pt x="145" y="2273"/>
                  </a:cubicBezTo>
                  <a:cubicBezTo>
                    <a:pt x="289" y="2634"/>
                    <a:pt x="506" y="2958"/>
                    <a:pt x="794" y="3175"/>
                  </a:cubicBezTo>
                  <a:cubicBezTo>
                    <a:pt x="1047" y="3391"/>
                    <a:pt x="1371" y="3535"/>
                    <a:pt x="1696" y="3535"/>
                  </a:cubicBezTo>
                  <a:cubicBezTo>
                    <a:pt x="1840" y="3535"/>
                    <a:pt x="1984" y="3499"/>
                    <a:pt x="2093" y="3463"/>
                  </a:cubicBezTo>
                  <a:cubicBezTo>
                    <a:pt x="2381" y="3355"/>
                    <a:pt x="2597" y="3138"/>
                    <a:pt x="2742" y="2922"/>
                  </a:cubicBezTo>
                  <a:cubicBezTo>
                    <a:pt x="2886" y="2670"/>
                    <a:pt x="2958" y="2381"/>
                    <a:pt x="2958" y="2056"/>
                  </a:cubicBezTo>
                  <a:cubicBezTo>
                    <a:pt x="2958" y="1804"/>
                    <a:pt x="2886" y="1552"/>
                    <a:pt x="2814" y="1263"/>
                  </a:cubicBezTo>
                  <a:cubicBezTo>
                    <a:pt x="2670" y="902"/>
                    <a:pt x="2453" y="614"/>
                    <a:pt x="2165" y="361"/>
                  </a:cubicBezTo>
                  <a:cubicBezTo>
                    <a:pt x="1912" y="145"/>
                    <a:pt x="1588"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6" name="Google Shape;2246;p54"/>
            <p:cNvSpPr/>
            <p:nvPr/>
          </p:nvSpPr>
          <p:spPr>
            <a:xfrm>
              <a:off x="3797375" y="3155050"/>
              <a:ext cx="75750" cy="128050"/>
            </a:xfrm>
            <a:custGeom>
              <a:avLst/>
              <a:gdLst/>
              <a:ahLst/>
              <a:cxnLst/>
              <a:rect l="l" t="t" r="r" b="b"/>
              <a:pathLst>
                <a:path w="3030" h="5122" extrusionOk="0">
                  <a:moveTo>
                    <a:pt x="1516" y="1024"/>
                  </a:moveTo>
                  <a:cubicBezTo>
                    <a:pt x="1664" y="1404"/>
                    <a:pt x="1873" y="1892"/>
                    <a:pt x="2056" y="2381"/>
                  </a:cubicBezTo>
                  <a:cubicBezTo>
                    <a:pt x="2164" y="2633"/>
                    <a:pt x="2236" y="2922"/>
                    <a:pt x="2308" y="3138"/>
                  </a:cubicBezTo>
                  <a:cubicBezTo>
                    <a:pt x="2380" y="3354"/>
                    <a:pt x="2417" y="3535"/>
                    <a:pt x="2417" y="3607"/>
                  </a:cubicBezTo>
                  <a:cubicBezTo>
                    <a:pt x="2417" y="4112"/>
                    <a:pt x="2020" y="4509"/>
                    <a:pt x="1515" y="4509"/>
                  </a:cubicBezTo>
                  <a:cubicBezTo>
                    <a:pt x="1010" y="4509"/>
                    <a:pt x="613" y="4112"/>
                    <a:pt x="613" y="3607"/>
                  </a:cubicBezTo>
                  <a:cubicBezTo>
                    <a:pt x="613" y="3535"/>
                    <a:pt x="685" y="3210"/>
                    <a:pt x="794" y="2886"/>
                  </a:cubicBezTo>
                  <a:cubicBezTo>
                    <a:pt x="938" y="2417"/>
                    <a:pt x="1190" y="1767"/>
                    <a:pt x="1407" y="1263"/>
                  </a:cubicBezTo>
                  <a:cubicBezTo>
                    <a:pt x="1445" y="1180"/>
                    <a:pt x="1481" y="1100"/>
                    <a:pt x="1516" y="1024"/>
                  </a:cubicBezTo>
                  <a:close/>
                  <a:moveTo>
                    <a:pt x="1515" y="0"/>
                  </a:moveTo>
                  <a:cubicBezTo>
                    <a:pt x="1407" y="0"/>
                    <a:pt x="1298" y="36"/>
                    <a:pt x="1226" y="144"/>
                  </a:cubicBezTo>
                  <a:cubicBezTo>
                    <a:pt x="1226" y="144"/>
                    <a:pt x="938" y="830"/>
                    <a:pt x="649" y="1587"/>
                  </a:cubicBezTo>
                  <a:cubicBezTo>
                    <a:pt x="469" y="1948"/>
                    <a:pt x="325" y="2345"/>
                    <a:pt x="216" y="2705"/>
                  </a:cubicBezTo>
                  <a:cubicBezTo>
                    <a:pt x="108" y="3066"/>
                    <a:pt x="0" y="3354"/>
                    <a:pt x="0" y="3607"/>
                  </a:cubicBezTo>
                  <a:cubicBezTo>
                    <a:pt x="0" y="4436"/>
                    <a:pt x="685" y="5122"/>
                    <a:pt x="1515" y="5122"/>
                  </a:cubicBezTo>
                  <a:cubicBezTo>
                    <a:pt x="2344" y="5122"/>
                    <a:pt x="3030" y="4436"/>
                    <a:pt x="3030" y="3607"/>
                  </a:cubicBezTo>
                  <a:cubicBezTo>
                    <a:pt x="3030" y="3354"/>
                    <a:pt x="2922" y="3066"/>
                    <a:pt x="2813" y="2705"/>
                  </a:cubicBezTo>
                  <a:cubicBezTo>
                    <a:pt x="2453" y="1659"/>
                    <a:pt x="1803" y="180"/>
                    <a:pt x="1803" y="144"/>
                  </a:cubicBezTo>
                  <a:cubicBezTo>
                    <a:pt x="1731" y="36"/>
                    <a:pt x="1623" y="0"/>
                    <a:pt x="15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7" name="Google Shape;2247;p54"/>
            <p:cNvSpPr/>
            <p:nvPr/>
          </p:nvSpPr>
          <p:spPr>
            <a:xfrm>
              <a:off x="4011050" y="1025400"/>
              <a:ext cx="1925125" cy="2285650"/>
            </a:xfrm>
            <a:custGeom>
              <a:avLst/>
              <a:gdLst/>
              <a:ahLst/>
              <a:cxnLst/>
              <a:rect l="l" t="t" r="r" b="b"/>
              <a:pathLst>
                <a:path w="77005" h="91426" extrusionOk="0">
                  <a:moveTo>
                    <a:pt x="23983" y="0"/>
                  </a:moveTo>
                  <a:cubicBezTo>
                    <a:pt x="22904" y="0"/>
                    <a:pt x="21562" y="517"/>
                    <a:pt x="20271" y="969"/>
                  </a:cubicBezTo>
                  <a:cubicBezTo>
                    <a:pt x="17349" y="1979"/>
                    <a:pt x="9487" y="9626"/>
                    <a:pt x="7683" y="14422"/>
                  </a:cubicBezTo>
                  <a:cubicBezTo>
                    <a:pt x="5916" y="19255"/>
                    <a:pt x="7467" y="20842"/>
                    <a:pt x="10605" y="23728"/>
                  </a:cubicBezTo>
                  <a:cubicBezTo>
                    <a:pt x="13743" y="26649"/>
                    <a:pt x="17566" y="32600"/>
                    <a:pt x="19585" y="38227"/>
                  </a:cubicBezTo>
                  <a:cubicBezTo>
                    <a:pt x="21605" y="43817"/>
                    <a:pt x="24166" y="49191"/>
                    <a:pt x="28314" y="50670"/>
                  </a:cubicBezTo>
                  <a:cubicBezTo>
                    <a:pt x="28314" y="50670"/>
                    <a:pt x="21713" y="53808"/>
                    <a:pt x="17349" y="56946"/>
                  </a:cubicBezTo>
                  <a:cubicBezTo>
                    <a:pt x="12949" y="60083"/>
                    <a:pt x="10821" y="61526"/>
                    <a:pt x="10821" y="61526"/>
                  </a:cubicBezTo>
                  <a:cubicBezTo>
                    <a:pt x="10821" y="61526"/>
                    <a:pt x="4906" y="63221"/>
                    <a:pt x="2634" y="66143"/>
                  </a:cubicBezTo>
                  <a:cubicBezTo>
                    <a:pt x="1299" y="67874"/>
                    <a:pt x="470" y="69244"/>
                    <a:pt x="1" y="70074"/>
                  </a:cubicBezTo>
                  <a:cubicBezTo>
                    <a:pt x="1227" y="69625"/>
                    <a:pt x="3287" y="69061"/>
                    <a:pt x="5893" y="69061"/>
                  </a:cubicBezTo>
                  <a:cubicBezTo>
                    <a:pt x="8731" y="69061"/>
                    <a:pt x="12218" y="69731"/>
                    <a:pt x="15979" y="71950"/>
                  </a:cubicBezTo>
                  <a:cubicBezTo>
                    <a:pt x="24995" y="77251"/>
                    <a:pt x="26871" y="86016"/>
                    <a:pt x="26871" y="91426"/>
                  </a:cubicBezTo>
                  <a:lnTo>
                    <a:pt x="30442" y="88216"/>
                  </a:lnTo>
                  <a:cubicBezTo>
                    <a:pt x="30442" y="88216"/>
                    <a:pt x="39783" y="84537"/>
                    <a:pt x="47501" y="75989"/>
                  </a:cubicBezTo>
                  <a:cubicBezTo>
                    <a:pt x="55256" y="67477"/>
                    <a:pt x="56482" y="63329"/>
                    <a:pt x="57276" y="55719"/>
                  </a:cubicBezTo>
                  <a:cubicBezTo>
                    <a:pt x="58033" y="48073"/>
                    <a:pt x="61171" y="17921"/>
                    <a:pt x="61279" y="17452"/>
                  </a:cubicBezTo>
                  <a:cubicBezTo>
                    <a:pt x="61423" y="17019"/>
                    <a:pt x="62433" y="14783"/>
                    <a:pt x="63768" y="14567"/>
                  </a:cubicBezTo>
                  <a:cubicBezTo>
                    <a:pt x="63793" y="14562"/>
                    <a:pt x="63820" y="14560"/>
                    <a:pt x="63850" y="14560"/>
                  </a:cubicBezTo>
                  <a:cubicBezTo>
                    <a:pt x="65380" y="14560"/>
                    <a:pt x="72515" y="20855"/>
                    <a:pt x="73506" y="21492"/>
                  </a:cubicBezTo>
                  <a:cubicBezTo>
                    <a:pt x="73935" y="21783"/>
                    <a:pt x="74548" y="22009"/>
                    <a:pt x="75126" y="22009"/>
                  </a:cubicBezTo>
                  <a:cubicBezTo>
                    <a:pt x="75908" y="22009"/>
                    <a:pt x="76627" y="21596"/>
                    <a:pt x="76752" y="20374"/>
                  </a:cubicBezTo>
                  <a:cubicBezTo>
                    <a:pt x="77004" y="18246"/>
                    <a:pt x="75201" y="12980"/>
                    <a:pt x="69466" y="7245"/>
                  </a:cubicBezTo>
                  <a:cubicBezTo>
                    <a:pt x="65304" y="3083"/>
                    <a:pt x="61970" y="1480"/>
                    <a:pt x="59954" y="1480"/>
                  </a:cubicBezTo>
                  <a:cubicBezTo>
                    <a:pt x="59210" y="1480"/>
                    <a:pt x="58645" y="1698"/>
                    <a:pt x="58285" y="2087"/>
                  </a:cubicBezTo>
                  <a:cubicBezTo>
                    <a:pt x="56915" y="3566"/>
                    <a:pt x="57817" y="6704"/>
                    <a:pt x="56915" y="11285"/>
                  </a:cubicBezTo>
                  <a:cubicBezTo>
                    <a:pt x="56013" y="15901"/>
                    <a:pt x="50423" y="32492"/>
                    <a:pt x="47610" y="40355"/>
                  </a:cubicBezTo>
                  <a:cubicBezTo>
                    <a:pt x="44796" y="48181"/>
                    <a:pt x="45698" y="58857"/>
                    <a:pt x="45698" y="58857"/>
                  </a:cubicBezTo>
                  <a:cubicBezTo>
                    <a:pt x="45698" y="58857"/>
                    <a:pt x="41911" y="60192"/>
                    <a:pt x="39206" y="62211"/>
                  </a:cubicBezTo>
                  <a:cubicBezTo>
                    <a:pt x="36501" y="64231"/>
                    <a:pt x="32353" y="67044"/>
                    <a:pt x="32353" y="67044"/>
                  </a:cubicBezTo>
                  <a:lnTo>
                    <a:pt x="31235" y="66467"/>
                  </a:lnTo>
                  <a:cubicBezTo>
                    <a:pt x="31235" y="66467"/>
                    <a:pt x="37511" y="60192"/>
                    <a:pt x="39422" y="56585"/>
                  </a:cubicBezTo>
                  <a:cubicBezTo>
                    <a:pt x="41334" y="53014"/>
                    <a:pt x="41911" y="52798"/>
                    <a:pt x="40901" y="50670"/>
                  </a:cubicBezTo>
                  <a:cubicBezTo>
                    <a:pt x="39891" y="48542"/>
                    <a:pt x="31704" y="38227"/>
                    <a:pt x="28097" y="33610"/>
                  </a:cubicBezTo>
                  <a:cubicBezTo>
                    <a:pt x="24527" y="29030"/>
                    <a:pt x="20126" y="21275"/>
                    <a:pt x="19261" y="19039"/>
                  </a:cubicBezTo>
                  <a:cubicBezTo>
                    <a:pt x="18359" y="16803"/>
                    <a:pt x="18467" y="14567"/>
                    <a:pt x="19117" y="12980"/>
                  </a:cubicBezTo>
                  <a:cubicBezTo>
                    <a:pt x="19802" y="11393"/>
                    <a:pt x="26077" y="8255"/>
                    <a:pt x="26186" y="3458"/>
                  </a:cubicBezTo>
                  <a:cubicBezTo>
                    <a:pt x="26245" y="788"/>
                    <a:pt x="25315" y="0"/>
                    <a:pt x="23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8" name="Google Shape;2248;p54"/>
            <p:cNvSpPr/>
            <p:nvPr/>
          </p:nvSpPr>
          <p:spPr>
            <a:xfrm>
              <a:off x="4002950" y="1018075"/>
              <a:ext cx="1935025" cy="2300275"/>
            </a:xfrm>
            <a:custGeom>
              <a:avLst/>
              <a:gdLst/>
              <a:ahLst/>
              <a:cxnLst/>
              <a:rect l="l" t="t" r="r" b="b"/>
              <a:pathLst>
                <a:path w="77401" h="92011" extrusionOk="0">
                  <a:moveTo>
                    <a:pt x="24310" y="613"/>
                  </a:moveTo>
                  <a:cubicBezTo>
                    <a:pt x="24634" y="613"/>
                    <a:pt x="24887" y="649"/>
                    <a:pt x="25103" y="721"/>
                  </a:cubicBezTo>
                  <a:cubicBezTo>
                    <a:pt x="25428" y="866"/>
                    <a:pt x="25680" y="1082"/>
                    <a:pt x="25897" y="1515"/>
                  </a:cubicBezTo>
                  <a:cubicBezTo>
                    <a:pt x="26113" y="1948"/>
                    <a:pt x="26221" y="2597"/>
                    <a:pt x="26221" y="3499"/>
                  </a:cubicBezTo>
                  <a:cubicBezTo>
                    <a:pt x="26221" y="3571"/>
                    <a:pt x="26221" y="3643"/>
                    <a:pt x="26221" y="3751"/>
                  </a:cubicBezTo>
                  <a:cubicBezTo>
                    <a:pt x="26185" y="4869"/>
                    <a:pt x="25788" y="5915"/>
                    <a:pt x="25211" y="6889"/>
                  </a:cubicBezTo>
                  <a:cubicBezTo>
                    <a:pt x="24310" y="8332"/>
                    <a:pt x="22975" y="9594"/>
                    <a:pt x="21749" y="10604"/>
                  </a:cubicBezTo>
                  <a:cubicBezTo>
                    <a:pt x="21172" y="11109"/>
                    <a:pt x="20595" y="11578"/>
                    <a:pt x="20162" y="12010"/>
                  </a:cubicBezTo>
                  <a:cubicBezTo>
                    <a:pt x="19693" y="12407"/>
                    <a:pt x="19332" y="12768"/>
                    <a:pt x="19188" y="13165"/>
                  </a:cubicBezTo>
                  <a:cubicBezTo>
                    <a:pt x="18827" y="13994"/>
                    <a:pt x="18611" y="14968"/>
                    <a:pt x="18611" y="16050"/>
                  </a:cubicBezTo>
                  <a:cubicBezTo>
                    <a:pt x="18611" y="17132"/>
                    <a:pt x="18827" y="18286"/>
                    <a:pt x="19296" y="19440"/>
                  </a:cubicBezTo>
                  <a:cubicBezTo>
                    <a:pt x="19765" y="20594"/>
                    <a:pt x="21064" y="23083"/>
                    <a:pt x="22723" y="25896"/>
                  </a:cubicBezTo>
                  <a:cubicBezTo>
                    <a:pt x="24382" y="28673"/>
                    <a:pt x="26401" y="31775"/>
                    <a:pt x="28205" y="34084"/>
                  </a:cubicBezTo>
                  <a:cubicBezTo>
                    <a:pt x="29972" y="36392"/>
                    <a:pt x="32930" y="40107"/>
                    <a:pt x="35563" y="43533"/>
                  </a:cubicBezTo>
                  <a:cubicBezTo>
                    <a:pt x="36861" y="45228"/>
                    <a:pt x="38087" y="46887"/>
                    <a:pt x="39061" y="48222"/>
                  </a:cubicBezTo>
                  <a:cubicBezTo>
                    <a:pt x="39999" y="49556"/>
                    <a:pt x="40720" y="50602"/>
                    <a:pt x="40937" y="51071"/>
                  </a:cubicBezTo>
                  <a:cubicBezTo>
                    <a:pt x="41261" y="51756"/>
                    <a:pt x="41405" y="52225"/>
                    <a:pt x="41405" y="52622"/>
                  </a:cubicBezTo>
                  <a:cubicBezTo>
                    <a:pt x="41405" y="53019"/>
                    <a:pt x="41261" y="53452"/>
                    <a:pt x="40937" y="54065"/>
                  </a:cubicBezTo>
                  <a:cubicBezTo>
                    <a:pt x="40612" y="54714"/>
                    <a:pt x="40143" y="55543"/>
                    <a:pt x="39494" y="56734"/>
                  </a:cubicBezTo>
                  <a:cubicBezTo>
                    <a:pt x="38556" y="58501"/>
                    <a:pt x="36536" y="60954"/>
                    <a:pt x="34733" y="62973"/>
                  </a:cubicBezTo>
                  <a:cubicBezTo>
                    <a:pt x="33831" y="63983"/>
                    <a:pt x="32966" y="64885"/>
                    <a:pt x="32353" y="65498"/>
                  </a:cubicBezTo>
                  <a:cubicBezTo>
                    <a:pt x="32064" y="65823"/>
                    <a:pt x="31812" y="66111"/>
                    <a:pt x="31631" y="66255"/>
                  </a:cubicBezTo>
                  <a:cubicBezTo>
                    <a:pt x="31451" y="66436"/>
                    <a:pt x="31343" y="66544"/>
                    <a:pt x="31343" y="66544"/>
                  </a:cubicBezTo>
                  <a:cubicBezTo>
                    <a:pt x="31271" y="66616"/>
                    <a:pt x="31271" y="66724"/>
                    <a:pt x="31271" y="66796"/>
                  </a:cubicBezTo>
                  <a:cubicBezTo>
                    <a:pt x="31271" y="66905"/>
                    <a:pt x="31343" y="66977"/>
                    <a:pt x="31451" y="67013"/>
                  </a:cubicBezTo>
                  <a:lnTo>
                    <a:pt x="32569" y="67590"/>
                  </a:lnTo>
                  <a:cubicBezTo>
                    <a:pt x="32599" y="67605"/>
                    <a:pt x="32641" y="67614"/>
                    <a:pt x="32685" y="67614"/>
                  </a:cubicBezTo>
                  <a:cubicBezTo>
                    <a:pt x="32748" y="67614"/>
                    <a:pt x="32815" y="67596"/>
                    <a:pt x="32857" y="67554"/>
                  </a:cubicBezTo>
                  <a:cubicBezTo>
                    <a:pt x="32857" y="67554"/>
                    <a:pt x="37005" y="64777"/>
                    <a:pt x="39710" y="62757"/>
                  </a:cubicBezTo>
                  <a:cubicBezTo>
                    <a:pt x="41009" y="61747"/>
                    <a:pt x="42632" y="60917"/>
                    <a:pt x="43930" y="60340"/>
                  </a:cubicBezTo>
                  <a:cubicBezTo>
                    <a:pt x="44543" y="60052"/>
                    <a:pt x="45120" y="59799"/>
                    <a:pt x="45517" y="59655"/>
                  </a:cubicBezTo>
                  <a:cubicBezTo>
                    <a:pt x="45697" y="59583"/>
                    <a:pt x="45878" y="59511"/>
                    <a:pt x="45986" y="59475"/>
                  </a:cubicBezTo>
                  <a:cubicBezTo>
                    <a:pt x="46094" y="59439"/>
                    <a:pt x="46130" y="59403"/>
                    <a:pt x="46130" y="59403"/>
                  </a:cubicBezTo>
                  <a:cubicBezTo>
                    <a:pt x="46274" y="59367"/>
                    <a:pt x="46347" y="59258"/>
                    <a:pt x="46347" y="59114"/>
                  </a:cubicBezTo>
                  <a:cubicBezTo>
                    <a:pt x="46347" y="59114"/>
                    <a:pt x="46311" y="59006"/>
                    <a:pt x="46311" y="58826"/>
                  </a:cubicBezTo>
                  <a:cubicBezTo>
                    <a:pt x="46274" y="58248"/>
                    <a:pt x="46202" y="56878"/>
                    <a:pt x="46202" y="55075"/>
                  </a:cubicBezTo>
                  <a:cubicBezTo>
                    <a:pt x="46202" y="51251"/>
                    <a:pt x="46527" y="45445"/>
                    <a:pt x="48222" y="40720"/>
                  </a:cubicBezTo>
                  <a:cubicBezTo>
                    <a:pt x="49629" y="36789"/>
                    <a:pt x="51721" y="30693"/>
                    <a:pt x="53596" y="24995"/>
                  </a:cubicBezTo>
                  <a:cubicBezTo>
                    <a:pt x="55472" y="19260"/>
                    <a:pt x="57095" y="13994"/>
                    <a:pt x="57527" y="11650"/>
                  </a:cubicBezTo>
                  <a:cubicBezTo>
                    <a:pt x="57996" y="9305"/>
                    <a:pt x="57996" y="7358"/>
                    <a:pt x="58068" y="5843"/>
                  </a:cubicBezTo>
                  <a:cubicBezTo>
                    <a:pt x="58068" y="5049"/>
                    <a:pt x="58104" y="4400"/>
                    <a:pt x="58249" y="3859"/>
                  </a:cubicBezTo>
                  <a:cubicBezTo>
                    <a:pt x="58357" y="3318"/>
                    <a:pt x="58537" y="2922"/>
                    <a:pt x="58826" y="2597"/>
                  </a:cubicBezTo>
                  <a:cubicBezTo>
                    <a:pt x="59114" y="2272"/>
                    <a:pt x="59583" y="2092"/>
                    <a:pt x="60268" y="2092"/>
                  </a:cubicBezTo>
                  <a:cubicBezTo>
                    <a:pt x="61206" y="2092"/>
                    <a:pt x="62505" y="2453"/>
                    <a:pt x="64092" y="3354"/>
                  </a:cubicBezTo>
                  <a:cubicBezTo>
                    <a:pt x="65679" y="4256"/>
                    <a:pt x="67518" y="5699"/>
                    <a:pt x="69610" y="7754"/>
                  </a:cubicBezTo>
                  <a:cubicBezTo>
                    <a:pt x="72279" y="10460"/>
                    <a:pt x="74082" y="13020"/>
                    <a:pt x="75236" y="15220"/>
                  </a:cubicBezTo>
                  <a:cubicBezTo>
                    <a:pt x="76354" y="17420"/>
                    <a:pt x="76823" y="19224"/>
                    <a:pt x="76823" y="20306"/>
                  </a:cubicBezTo>
                  <a:cubicBezTo>
                    <a:pt x="76823" y="20414"/>
                    <a:pt x="76787" y="20522"/>
                    <a:pt x="76787" y="20630"/>
                  </a:cubicBezTo>
                  <a:cubicBezTo>
                    <a:pt x="76751" y="21208"/>
                    <a:pt x="76535" y="21532"/>
                    <a:pt x="76318" y="21712"/>
                  </a:cubicBezTo>
                  <a:cubicBezTo>
                    <a:pt x="76102" y="21929"/>
                    <a:pt x="75813" y="22001"/>
                    <a:pt x="75453" y="22001"/>
                  </a:cubicBezTo>
                  <a:cubicBezTo>
                    <a:pt x="74948" y="22001"/>
                    <a:pt x="74371" y="21785"/>
                    <a:pt x="74010" y="21532"/>
                  </a:cubicBezTo>
                  <a:cubicBezTo>
                    <a:pt x="73902" y="21460"/>
                    <a:pt x="73685" y="21316"/>
                    <a:pt x="73397" y="21063"/>
                  </a:cubicBezTo>
                  <a:cubicBezTo>
                    <a:pt x="72351" y="20234"/>
                    <a:pt x="70439" y="18647"/>
                    <a:pt x="68600" y="17204"/>
                  </a:cubicBezTo>
                  <a:cubicBezTo>
                    <a:pt x="67662" y="16519"/>
                    <a:pt x="66761" y="15834"/>
                    <a:pt x="66003" y="15365"/>
                  </a:cubicBezTo>
                  <a:cubicBezTo>
                    <a:pt x="65606" y="15112"/>
                    <a:pt x="65282" y="14932"/>
                    <a:pt x="64957" y="14788"/>
                  </a:cubicBezTo>
                  <a:cubicBezTo>
                    <a:pt x="64669" y="14643"/>
                    <a:pt x="64416" y="14535"/>
                    <a:pt x="64164" y="14535"/>
                  </a:cubicBezTo>
                  <a:lnTo>
                    <a:pt x="64019" y="14535"/>
                  </a:lnTo>
                  <a:cubicBezTo>
                    <a:pt x="63226" y="14679"/>
                    <a:pt x="62613" y="15365"/>
                    <a:pt x="62144" y="16050"/>
                  </a:cubicBezTo>
                  <a:cubicBezTo>
                    <a:pt x="61928" y="16375"/>
                    <a:pt x="61711" y="16735"/>
                    <a:pt x="61603" y="17024"/>
                  </a:cubicBezTo>
                  <a:cubicBezTo>
                    <a:pt x="61459" y="17312"/>
                    <a:pt x="61350" y="17529"/>
                    <a:pt x="61314" y="17673"/>
                  </a:cubicBezTo>
                  <a:lnTo>
                    <a:pt x="61314" y="17745"/>
                  </a:lnTo>
                  <a:cubicBezTo>
                    <a:pt x="61278" y="18106"/>
                    <a:pt x="61026" y="20198"/>
                    <a:pt x="60701" y="23263"/>
                  </a:cubicBezTo>
                  <a:cubicBezTo>
                    <a:pt x="59727" y="32424"/>
                    <a:pt x="57852" y="50350"/>
                    <a:pt x="57275" y="55976"/>
                  </a:cubicBezTo>
                  <a:cubicBezTo>
                    <a:pt x="56878" y="59763"/>
                    <a:pt x="56409" y="62685"/>
                    <a:pt x="55039" y="65678"/>
                  </a:cubicBezTo>
                  <a:cubicBezTo>
                    <a:pt x="53668" y="68708"/>
                    <a:pt x="51468" y="71846"/>
                    <a:pt x="47609" y="76102"/>
                  </a:cubicBezTo>
                  <a:cubicBezTo>
                    <a:pt x="43750" y="80322"/>
                    <a:pt x="39530" y="83351"/>
                    <a:pt x="36248" y="85335"/>
                  </a:cubicBezTo>
                  <a:cubicBezTo>
                    <a:pt x="34625" y="86345"/>
                    <a:pt x="33218" y="87066"/>
                    <a:pt x="32244" y="87535"/>
                  </a:cubicBezTo>
                  <a:cubicBezTo>
                    <a:pt x="31739" y="87787"/>
                    <a:pt x="31343" y="87932"/>
                    <a:pt x="31090" y="88076"/>
                  </a:cubicBezTo>
                  <a:cubicBezTo>
                    <a:pt x="30946" y="88112"/>
                    <a:pt x="30838" y="88148"/>
                    <a:pt x="30766" y="88184"/>
                  </a:cubicBezTo>
                  <a:cubicBezTo>
                    <a:pt x="30693" y="88220"/>
                    <a:pt x="30657" y="88220"/>
                    <a:pt x="30657" y="88220"/>
                  </a:cubicBezTo>
                  <a:lnTo>
                    <a:pt x="30585" y="88292"/>
                  </a:lnTo>
                  <a:lnTo>
                    <a:pt x="27510" y="91057"/>
                  </a:lnTo>
                  <a:lnTo>
                    <a:pt x="27510" y="91057"/>
                  </a:lnTo>
                  <a:cubicBezTo>
                    <a:pt x="27433" y="88416"/>
                    <a:pt x="26887" y="85123"/>
                    <a:pt x="25392" y="81800"/>
                  </a:cubicBezTo>
                  <a:cubicBezTo>
                    <a:pt x="23769" y="78230"/>
                    <a:pt x="21027" y="74659"/>
                    <a:pt x="16483" y="71990"/>
                  </a:cubicBezTo>
                  <a:cubicBezTo>
                    <a:pt x="12624" y="69754"/>
                    <a:pt x="9089" y="69069"/>
                    <a:pt x="6204" y="69069"/>
                  </a:cubicBezTo>
                  <a:cubicBezTo>
                    <a:pt x="4025" y="69069"/>
                    <a:pt x="2231" y="69453"/>
                    <a:pt x="978" y="69830"/>
                  </a:cubicBezTo>
                  <a:lnTo>
                    <a:pt x="978" y="69830"/>
                  </a:lnTo>
                  <a:cubicBezTo>
                    <a:pt x="1473" y="69020"/>
                    <a:pt x="2195" y="67933"/>
                    <a:pt x="3210" y="66616"/>
                  </a:cubicBezTo>
                  <a:cubicBezTo>
                    <a:pt x="4256" y="65209"/>
                    <a:pt x="6276" y="64091"/>
                    <a:pt x="8043" y="63298"/>
                  </a:cubicBezTo>
                  <a:cubicBezTo>
                    <a:pt x="8909" y="62901"/>
                    <a:pt x="9702" y="62613"/>
                    <a:pt x="10279" y="62432"/>
                  </a:cubicBezTo>
                  <a:cubicBezTo>
                    <a:pt x="10604" y="62324"/>
                    <a:pt x="10820" y="62252"/>
                    <a:pt x="11001" y="62180"/>
                  </a:cubicBezTo>
                  <a:cubicBezTo>
                    <a:pt x="11145" y="62144"/>
                    <a:pt x="11253" y="62108"/>
                    <a:pt x="11253" y="62108"/>
                  </a:cubicBezTo>
                  <a:lnTo>
                    <a:pt x="11325" y="62072"/>
                  </a:lnTo>
                  <a:cubicBezTo>
                    <a:pt x="11325" y="62072"/>
                    <a:pt x="13453" y="60629"/>
                    <a:pt x="17854" y="57491"/>
                  </a:cubicBezTo>
                  <a:cubicBezTo>
                    <a:pt x="20018" y="55904"/>
                    <a:pt x="22759" y="54353"/>
                    <a:pt x="24923" y="53163"/>
                  </a:cubicBezTo>
                  <a:cubicBezTo>
                    <a:pt x="26041" y="52586"/>
                    <a:pt x="27015" y="52117"/>
                    <a:pt x="27700" y="51756"/>
                  </a:cubicBezTo>
                  <a:cubicBezTo>
                    <a:pt x="28385" y="51432"/>
                    <a:pt x="28782" y="51215"/>
                    <a:pt x="28782" y="51215"/>
                  </a:cubicBezTo>
                  <a:cubicBezTo>
                    <a:pt x="28890" y="51179"/>
                    <a:pt x="28962" y="51071"/>
                    <a:pt x="28962" y="50927"/>
                  </a:cubicBezTo>
                  <a:cubicBezTo>
                    <a:pt x="28962" y="50819"/>
                    <a:pt x="28854" y="50710"/>
                    <a:pt x="28746" y="50674"/>
                  </a:cubicBezTo>
                  <a:cubicBezTo>
                    <a:pt x="26762" y="49989"/>
                    <a:pt x="25139" y="48330"/>
                    <a:pt x="23733" y="46130"/>
                  </a:cubicBezTo>
                  <a:cubicBezTo>
                    <a:pt x="22326" y="43930"/>
                    <a:pt x="21208" y="41189"/>
                    <a:pt x="20198" y="38412"/>
                  </a:cubicBezTo>
                  <a:cubicBezTo>
                    <a:pt x="18142" y="32749"/>
                    <a:pt x="14319" y="26798"/>
                    <a:pt x="11145" y="23804"/>
                  </a:cubicBezTo>
                  <a:cubicBezTo>
                    <a:pt x="10027" y="22794"/>
                    <a:pt x="9125" y="21929"/>
                    <a:pt x="8512" y="21063"/>
                  </a:cubicBezTo>
                  <a:cubicBezTo>
                    <a:pt x="7899" y="20198"/>
                    <a:pt x="7574" y="19332"/>
                    <a:pt x="7574" y="18214"/>
                  </a:cubicBezTo>
                  <a:cubicBezTo>
                    <a:pt x="7574" y="17312"/>
                    <a:pt x="7791" y="16194"/>
                    <a:pt x="8296" y="14824"/>
                  </a:cubicBezTo>
                  <a:cubicBezTo>
                    <a:pt x="9161" y="12515"/>
                    <a:pt x="11578" y="9414"/>
                    <a:pt x="14103" y="6781"/>
                  </a:cubicBezTo>
                  <a:cubicBezTo>
                    <a:pt x="15365" y="5482"/>
                    <a:pt x="16663" y="4292"/>
                    <a:pt x="17818" y="3354"/>
                  </a:cubicBezTo>
                  <a:cubicBezTo>
                    <a:pt x="18972" y="2453"/>
                    <a:pt x="20018" y="1803"/>
                    <a:pt x="20667" y="1551"/>
                  </a:cubicBezTo>
                  <a:cubicBezTo>
                    <a:pt x="22001" y="1118"/>
                    <a:pt x="23336" y="613"/>
                    <a:pt x="24310" y="613"/>
                  </a:cubicBezTo>
                  <a:close/>
                  <a:moveTo>
                    <a:pt x="24310" y="0"/>
                  </a:moveTo>
                  <a:cubicBezTo>
                    <a:pt x="23155" y="0"/>
                    <a:pt x="21785" y="541"/>
                    <a:pt x="20486" y="974"/>
                  </a:cubicBezTo>
                  <a:cubicBezTo>
                    <a:pt x="19693" y="1262"/>
                    <a:pt x="18647" y="1948"/>
                    <a:pt x="17457" y="2885"/>
                  </a:cubicBezTo>
                  <a:cubicBezTo>
                    <a:pt x="15690" y="4292"/>
                    <a:pt x="13598" y="6312"/>
                    <a:pt x="11794" y="8440"/>
                  </a:cubicBezTo>
                  <a:cubicBezTo>
                    <a:pt x="9991" y="10532"/>
                    <a:pt x="8440" y="12768"/>
                    <a:pt x="7755" y="14643"/>
                  </a:cubicBezTo>
                  <a:cubicBezTo>
                    <a:pt x="7214" y="16050"/>
                    <a:pt x="6961" y="17204"/>
                    <a:pt x="6961" y="18214"/>
                  </a:cubicBezTo>
                  <a:cubicBezTo>
                    <a:pt x="6961" y="19440"/>
                    <a:pt x="7358" y="20486"/>
                    <a:pt x="8007" y="21388"/>
                  </a:cubicBezTo>
                  <a:cubicBezTo>
                    <a:pt x="8693" y="22362"/>
                    <a:pt x="9630" y="23227"/>
                    <a:pt x="10748" y="24273"/>
                  </a:cubicBezTo>
                  <a:cubicBezTo>
                    <a:pt x="13814" y="27123"/>
                    <a:pt x="17637" y="33038"/>
                    <a:pt x="19621" y="38592"/>
                  </a:cubicBezTo>
                  <a:cubicBezTo>
                    <a:pt x="20631" y="41405"/>
                    <a:pt x="21785" y="44182"/>
                    <a:pt x="23228" y="46455"/>
                  </a:cubicBezTo>
                  <a:cubicBezTo>
                    <a:pt x="24528" y="48469"/>
                    <a:pt x="26062" y="50104"/>
                    <a:pt x="27936" y="50961"/>
                  </a:cubicBezTo>
                  <a:lnTo>
                    <a:pt x="27936" y="50961"/>
                  </a:lnTo>
                  <a:cubicBezTo>
                    <a:pt x="26212" y="51806"/>
                    <a:pt x="21101" y="54384"/>
                    <a:pt x="17493" y="56986"/>
                  </a:cubicBezTo>
                  <a:cubicBezTo>
                    <a:pt x="15293" y="58537"/>
                    <a:pt x="13670" y="59691"/>
                    <a:pt x="12588" y="60449"/>
                  </a:cubicBezTo>
                  <a:cubicBezTo>
                    <a:pt x="12047" y="60845"/>
                    <a:pt x="11650" y="61134"/>
                    <a:pt x="11398" y="61314"/>
                  </a:cubicBezTo>
                  <a:cubicBezTo>
                    <a:pt x="11208" y="61432"/>
                    <a:pt x="11097" y="61504"/>
                    <a:pt x="11042" y="61540"/>
                  </a:cubicBezTo>
                  <a:lnTo>
                    <a:pt x="11042" y="61540"/>
                  </a:lnTo>
                  <a:cubicBezTo>
                    <a:pt x="10819" y="61605"/>
                    <a:pt x="9411" y="62029"/>
                    <a:pt x="7791" y="62757"/>
                  </a:cubicBezTo>
                  <a:cubicBezTo>
                    <a:pt x="5988" y="63550"/>
                    <a:pt x="3932" y="64704"/>
                    <a:pt x="2741" y="66255"/>
                  </a:cubicBezTo>
                  <a:cubicBezTo>
                    <a:pt x="1371" y="67987"/>
                    <a:pt x="541" y="69393"/>
                    <a:pt x="36" y="70223"/>
                  </a:cubicBezTo>
                  <a:cubicBezTo>
                    <a:pt x="0" y="70331"/>
                    <a:pt x="0" y="70475"/>
                    <a:pt x="73" y="70547"/>
                  </a:cubicBezTo>
                  <a:cubicBezTo>
                    <a:pt x="127" y="70629"/>
                    <a:pt x="221" y="70669"/>
                    <a:pt x="311" y="70669"/>
                  </a:cubicBezTo>
                  <a:cubicBezTo>
                    <a:pt x="341" y="70669"/>
                    <a:pt x="370" y="70665"/>
                    <a:pt x="397" y="70656"/>
                  </a:cubicBezTo>
                  <a:cubicBezTo>
                    <a:pt x="1623" y="70223"/>
                    <a:pt x="3643" y="69646"/>
                    <a:pt x="6204" y="69646"/>
                  </a:cubicBezTo>
                  <a:cubicBezTo>
                    <a:pt x="8981" y="69646"/>
                    <a:pt x="12444" y="70331"/>
                    <a:pt x="16158" y="72531"/>
                  </a:cubicBezTo>
                  <a:cubicBezTo>
                    <a:pt x="20595" y="75128"/>
                    <a:pt x="23264" y="78590"/>
                    <a:pt x="24851" y="82053"/>
                  </a:cubicBezTo>
                  <a:cubicBezTo>
                    <a:pt x="26438" y="85551"/>
                    <a:pt x="26906" y="89050"/>
                    <a:pt x="26906" y="91719"/>
                  </a:cubicBezTo>
                  <a:cubicBezTo>
                    <a:pt x="26906" y="91827"/>
                    <a:pt x="26979" y="91935"/>
                    <a:pt x="27087" y="91971"/>
                  </a:cubicBezTo>
                  <a:cubicBezTo>
                    <a:pt x="27128" y="91999"/>
                    <a:pt x="27175" y="92011"/>
                    <a:pt x="27221" y="92011"/>
                  </a:cubicBezTo>
                  <a:cubicBezTo>
                    <a:pt x="27295" y="92011"/>
                    <a:pt x="27367" y="91980"/>
                    <a:pt x="27411" y="91935"/>
                  </a:cubicBezTo>
                  <a:lnTo>
                    <a:pt x="30907" y="88792"/>
                  </a:lnTo>
                  <a:lnTo>
                    <a:pt x="30907" y="88792"/>
                  </a:lnTo>
                  <a:lnTo>
                    <a:pt x="30910" y="88797"/>
                  </a:lnTo>
                  <a:cubicBezTo>
                    <a:pt x="30910" y="88797"/>
                    <a:pt x="40251" y="85082"/>
                    <a:pt x="48042" y="76498"/>
                  </a:cubicBezTo>
                  <a:cubicBezTo>
                    <a:pt x="51937" y="72206"/>
                    <a:pt x="54209" y="69033"/>
                    <a:pt x="55580" y="65931"/>
                  </a:cubicBezTo>
                  <a:cubicBezTo>
                    <a:pt x="56986" y="62829"/>
                    <a:pt x="57491" y="59835"/>
                    <a:pt x="57888" y="56012"/>
                  </a:cubicBezTo>
                  <a:cubicBezTo>
                    <a:pt x="58285" y="52225"/>
                    <a:pt x="59259" y="42776"/>
                    <a:pt x="60160" y="34228"/>
                  </a:cubicBezTo>
                  <a:cubicBezTo>
                    <a:pt x="60593" y="29936"/>
                    <a:pt x="61026" y="25896"/>
                    <a:pt x="61350" y="22867"/>
                  </a:cubicBezTo>
                  <a:cubicBezTo>
                    <a:pt x="61495" y="21388"/>
                    <a:pt x="61639" y="20126"/>
                    <a:pt x="61747" y="19260"/>
                  </a:cubicBezTo>
                  <a:cubicBezTo>
                    <a:pt x="61783" y="18827"/>
                    <a:pt x="61819" y="18466"/>
                    <a:pt x="61855" y="18214"/>
                  </a:cubicBezTo>
                  <a:cubicBezTo>
                    <a:pt x="61892" y="18106"/>
                    <a:pt x="61892" y="17998"/>
                    <a:pt x="61892" y="17925"/>
                  </a:cubicBezTo>
                  <a:lnTo>
                    <a:pt x="61892" y="17853"/>
                  </a:lnTo>
                  <a:lnTo>
                    <a:pt x="61928" y="17817"/>
                  </a:lnTo>
                  <a:cubicBezTo>
                    <a:pt x="61928" y="17745"/>
                    <a:pt x="62000" y="17529"/>
                    <a:pt x="62144" y="17276"/>
                  </a:cubicBezTo>
                  <a:cubicBezTo>
                    <a:pt x="62324" y="16879"/>
                    <a:pt x="62613" y="16375"/>
                    <a:pt x="62974" y="15942"/>
                  </a:cubicBezTo>
                  <a:cubicBezTo>
                    <a:pt x="63334" y="15509"/>
                    <a:pt x="63731" y="15184"/>
                    <a:pt x="64128" y="15148"/>
                  </a:cubicBezTo>
                  <a:lnTo>
                    <a:pt x="64164" y="15148"/>
                  </a:lnTo>
                  <a:cubicBezTo>
                    <a:pt x="64236" y="15148"/>
                    <a:pt x="64524" y="15220"/>
                    <a:pt x="64849" y="15365"/>
                  </a:cubicBezTo>
                  <a:cubicBezTo>
                    <a:pt x="66003" y="15942"/>
                    <a:pt x="67987" y="17493"/>
                    <a:pt x="69790" y="18935"/>
                  </a:cubicBezTo>
                  <a:cubicBezTo>
                    <a:pt x="70692" y="19657"/>
                    <a:pt x="71557" y="20342"/>
                    <a:pt x="72243" y="20919"/>
                  </a:cubicBezTo>
                  <a:cubicBezTo>
                    <a:pt x="72928" y="21460"/>
                    <a:pt x="73433" y="21893"/>
                    <a:pt x="73685" y="22037"/>
                  </a:cubicBezTo>
                  <a:cubicBezTo>
                    <a:pt x="74154" y="22362"/>
                    <a:pt x="74804" y="22614"/>
                    <a:pt x="75453" y="22614"/>
                  </a:cubicBezTo>
                  <a:cubicBezTo>
                    <a:pt x="75922" y="22614"/>
                    <a:pt x="76354" y="22506"/>
                    <a:pt x="76715" y="22181"/>
                  </a:cubicBezTo>
                  <a:cubicBezTo>
                    <a:pt x="77076" y="21857"/>
                    <a:pt x="77328" y="21352"/>
                    <a:pt x="77400" y="20703"/>
                  </a:cubicBezTo>
                  <a:cubicBezTo>
                    <a:pt x="77400" y="20594"/>
                    <a:pt x="77400" y="20450"/>
                    <a:pt x="77400" y="20306"/>
                  </a:cubicBezTo>
                  <a:cubicBezTo>
                    <a:pt x="77400" y="19044"/>
                    <a:pt x="76931" y="17204"/>
                    <a:pt x="75741" y="14932"/>
                  </a:cubicBezTo>
                  <a:cubicBezTo>
                    <a:pt x="74587" y="12696"/>
                    <a:pt x="72748" y="10063"/>
                    <a:pt x="70007" y="7358"/>
                  </a:cubicBezTo>
                  <a:cubicBezTo>
                    <a:pt x="67915" y="5230"/>
                    <a:pt x="66039" y="3787"/>
                    <a:pt x="64380" y="2849"/>
                  </a:cubicBezTo>
                  <a:cubicBezTo>
                    <a:pt x="62757" y="1912"/>
                    <a:pt x="61387" y="1479"/>
                    <a:pt x="60268" y="1479"/>
                  </a:cubicBezTo>
                  <a:cubicBezTo>
                    <a:pt x="59475" y="1479"/>
                    <a:pt x="58790" y="1731"/>
                    <a:pt x="58357" y="2200"/>
                  </a:cubicBezTo>
                  <a:cubicBezTo>
                    <a:pt x="57996" y="2597"/>
                    <a:pt x="57780" y="3138"/>
                    <a:pt x="57636" y="3751"/>
                  </a:cubicBezTo>
                  <a:cubicBezTo>
                    <a:pt x="57455" y="4653"/>
                    <a:pt x="57455" y="5735"/>
                    <a:pt x="57419" y="7033"/>
                  </a:cubicBezTo>
                  <a:cubicBezTo>
                    <a:pt x="57383" y="8332"/>
                    <a:pt x="57275" y="9846"/>
                    <a:pt x="56950" y="11542"/>
                  </a:cubicBezTo>
                  <a:cubicBezTo>
                    <a:pt x="56518" y="13778"/>
                    <a:pt x="54894" y="19116"/>
                    <a:pt x="53019" y="24814"/>
                  </a:cubicBezTo>
                  <a:cubicBezTo>
                    <a:pt x="51144" y="30513"/>
                    <a:pt x="49052" y="36608"/>
                    <a:pt x="47645" y="40540"/>
                  </a:cubicBezTo>
                  <a:cubicBezTo>
                    <a:pt x="45914" y="45373"/>
                    <a:pt x="45589" y="51215"/>
                    <a:pt x="45589" y="55075"/>
                  </a:cubicBezTo>
                  <a:cubicBezTo>
                    <a:pt x="45589" y="57010"/>
                    <a:pt x="45679" y="58429"/>
                    <a:pt x="45717" y="58941"/>
                  </a:cubicBezTo>
                  <a:lnTo>
                    <a:pt x="45717" y="58941"/>
                  </a:lnTo>
                  <a:cubicBezTo>
                    <a:pt x="44844" y="59257"/>
                    <a:pt x="41699" y="60490"/>
                    <a:pt x="39350" y="62252"/>
                  </a:cubicBezTo>
                  <a:cubicBezTo>
                    <a:pt x="38015" y="63262"/>
                    <a:pt x="36284" y="64452"/>
                    <a:pt x="34913" y="65426"/>
                  </a:cubicBezTo>
                  <a:cubicBezTo>
                    <a:pt x="34228" y="65895"/>
                    <a:pt x="33651" y="66291"/>
                    <a:pt x="33218" y="66616"/>
                  </a:cubicBezTo>
                  <a:cubicBezTo>
                    <a:pt x="32981" y="66774"/>
                    <a:pt x="32798" y="66900"/>
                    <a:pt x="32681" y="66981"/>
                  </a:cubicBezTo>
                  <a:lnTo>
                    <a:pt x="32681" y="66981"/>
                  </a:lnTo>
                  <a:lnTo>
                    <a:pt x="32065" y="66683"/>
                  </a:lnTo>
                  <a:lnTo>
                    <a:pt x="32065" y="66683"/>
                  </a:lnTo>
                  <a:cubicBezTo>
                    <a:pt x="32604" y="66134"/>
                    <a:pt x="33825" y="64872"/>
                    <a:pt x="35166" y="63370"/>
                  </a:cubicBezTo>
                  <a:cubicBezTo>
                    <a:pt x="36969" y="61350"/>
                    <a:pt x="39025" y="58862"/>
                    <a:pt x="40035" y="57022"/>
                  </a:cubicBezTo>
                  <a:cubicBezTo>
                    <a:pt x="40648" y="55832"/>
                    <a:pt x="41153" y="55002"/>
                    <a:pt x="41478" y="54353"/>
                  </a:cubicBezTo>
                  <a:cubicBezTo>
                    <a:pt x="41802" y="53704"/>
                    <a:pt x="42019" y="53199"/>
                    <a:pt x="42019" y="52622"/>
                  </a:cubicBezTo>
                  <a:cubicBezTo>
                    <a:pt x="42019" y="52081"/>
                    <a:pt x="41802" y="51540"/>
                    <a:pt x="41478" y="50819"/>
                  </a:cubicBezTo>
                  <a:cubicBezTo>
                    <a:pt x="41189" y="50242"/>
                    <a:pt x="40504" y="49196"/>
                    <a:pt x="39530" y="47861"/>
                  </a:cubicBezTo>
                  <a:cubicBezTo>
                    <a:pt x="36645" y="43822"/>
                    <a:pt x="31343" y="37185"/>
                    <a:pt x="28674" y="33723"/>
                  </a:cubicBezTo>
                  <a:cubicBezTo>
                    <a:pt x="26870" y="31451"/>
                    <a:pt x="24887" y="28349"/>
                    <a:pt x="23264" y="25572"/>
                  </a:cubicBezTo>
                  <a:cubicBezTo>
                    <a:pt x="21605" y="22794"/>
                    <a:pt x="20270" y="20306"/>
                    <a:pt x="19837" y="19224"/>
                  </a:cubicBezTo>
                  <a:cubicBezTo>
                    <a:pt x="19404" y="18142"/>
                    <a:pt x="19224" y="17060"/>
                    <a:pt x="19224" y="16050"/>
                  </a:cubicBezTo>
                  <a:cubicBezTo>
                    <a:pt x="19224" y="15040"/>
                    <a:pt x="19404" y="14138"/>
                    <a:pt x="19729" y="13381"/>
                  </a:cubicBezTo>
                  <a:cubicBezTo>
                    <a:pt x="19801" y="13273"/>
                    <a:pt x="19945" y="13056"/>
                    <a:pt x="20162" y="12804"/>
                  </a:cubicBezTo>
                  <a:cubicBezTo>
                    <a:pt x="20955" y="12010"/>
                    <a:pt x="22578" y="10820"/>
                    <a:pt x="24021" y="9305"/>
                  </a:cubicBezTo>
                  <a:cubicBezTo>
                    <a:pt x="25464" y="7827"/>
                    <a:pt x="26762" y="5987"/>
                    <a:pt x="26834" y="3751"/>
                  </a:cubicBezTo>
                  <a:cubicBezTo>
                    <a:pt x="26834" y="3679"/>
                    <a:pt x="26834" y="3571"/>
                    <a:pt x="26834" y="3499"/>
                  </a:cubicBezTo>
                  <a:cubicBezTo>
                    <a:pt x="26834" y="2236"/>
                    <a:pt x="26582" y="1371"/>
                    <a:pt x="26149" y="794"/>
                  </a:cubicBezTo>
                  <a:cubicBezTo>
                    <a:pt x="25933" y="505"/>
                    <a:pt x="25644" y="289"/>
                    <a:pt x="25319" y="180"/>
                  </a:cubicBezTo>
                  <a:cubicBezTo>
                    <a:pt x="25031" y="36"/>
                    <a:pt x="24670" y="0"/>
                    <a:pt x="243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9" name="Google Shape;2249;p54"/>
            <p:cNvSpPr/>
            <p:nvPr/>
          </p:nvSpPr>
          <p:spPr>
            <a:xfrm>
              <a:off x="4489850" y="2578700"/>
              <a:ext cx="470700" cy="295075"/>
            </a:xfrm>
            <a:custGeom>
              <a:avLst/>
              <a:gdLst/>
              <a:ahLst/>
              <a:cxnLst/>
              <a:rect l="l" t="t" r="r" b="b"/>
              <a:pathLst>
                <a:path w="18828" h="11803" extrusionOk="0">
                  <a:moveTo>
                    <a:pt x="293" y="0"/>
                  </a:moveTo>
                  <a:cubicBezTo>
                    <a:pt x="146" y="0"/>
                    <a:pt x="37" y="103"/>
                    <a:pt x="37" y="260"/>
                  </a:cubicBezTo>
                  <a:cubicBezTo>
                    <a:pt x="1" y="440"/>
                    <a:pt x="109" y="584"/>
                    <a:pt x="289" y="584"/>
                  </a:cubicBezTo>
                  <a:cubicBezTo>
                    <a:pt x="289" y="584"/>
                    <a:pt x="325" y="584"/>
                    <a:pt x="397" y="620"/>
                  </a:cubicBezTo>
                  <a:cubicBezTo>
                    <a:pt x="1047" y="729"/>
                    <a:pt x="4076" y="1234"/>
                    <a:pt x="7647" y="2893"/>
                  </a:cubicBezTo>
                  <a:cubicBezTo>
                    <a:pt x="11217" y="4516"/>
                    <a:pt x="15329" y="7221"/>
                    <a:pt x="18214" y="11693"/>
                  </a:cubicBezTo>
                  <a:cubicBezTo>
                    <a:pt x="18284" y="11763"/>
                    <a:pt x="18384" y="11803"/>
                    <a:pt x="18485" y="11803"/>
                  </a:cubicBezTo>
                  <a:cubicBezTo>
                    <a:pt x="18541" y="11803"/>
                    <a:pt x="18596" y="11791"/>
                    <a:pt x="18647" y="11765"/>
                  </a:cubicBezTo>
                  <a:cubicBezTo>
                    <a:pt x="18792" y="11657"/>
                    <a:pt x="18828" y="11477"/>
                    <a:pt x="18719" y="11332"/>
                  </a:cubicBezTo>
                  <a:cubicBezTo>
                    <a:pt x="15546" y="6463"/>
                    <a:pt x="10965" y="3614"/>
                    <a:pt x="7178" y="2027"/>
                  </a:cubicBezTo>
                  <a:cubicBezTo>
                    <a:pt x="3355" y="404"/>
                    <a:pt x="361" y="7"/>
                    <a:pt x="361" y="7"/>
                  </a:cubicBezTo>
                  <a:cubicBezTo>
                    <a:pt x="338" y="3"/>
                    <a:pt x="315" y="0"/>
                    <a:pt x="2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0" name="Google Shape;2250;p54"/>
            <p:cNvSpPr/>
            <p:nvPr/>
          </p:nvSpPr>
          <p:spPr>
            <a:xfrm>
              <a:off x="5419475" y="1062375"/>
              <a:ext cx="516700" cy="513275"/>
            </a:xfrm>
            <a:custGeom>
              <a:avLst/>
              <a:gdLst/>
              <a:ahLst/>
              <a:cxnLst/>
              <a:rect l="l" t="t" r="r" b="b"/>
              <a:pathLst>
                <a:path w="20668" h="20531" extrusionOk="0">
                  <a:moveTo>
                    <a:pt x="3617" y="1"/>
                  </a:moveTo>
                  <a:cubicBezTo>
                    <a:pt x="2873" y="1"/>
                    <a:pt x="2308" y="219"/>
                    <a:pt x="1948" y="608"/>
                  </a:cubicBezTo>
                  <a:cubicBezTo>
                    <a:pt x="578" y="2087"/>
                    <a:pt x="1480" y="5225"/>
                    <a:pt x="578" y="9806"/>
                  </a:cubicBezTo>
                  <a:cubicBezTo>
                    <a:pt x="470" y="10419"/>
                    <a:pt x="253" y="11284"/>
                    <a:pt x="1" y="12258"/>
                  </a:cubicBezTo>
                  <a:cubicBezTo>
                    <a:pt x="207" y="12224"/>
                    <a:pt x="438" y="12202"/>
                    <a:pt x="692" y="12202"/>
                  </a:cubicBezTo>
                  <a:cubicBezTo>
                    <a:pt x="1500" y="12202"/>
                    <a:pt x="2535" y="12427"/>
                    <a:pt x="3716" y="13196"/>
                  </a:cubicBezTo>
                  <a:cubicBezTo>
                    <a:pt x="4473" y="13665"/>
                    <a:pt x="5050" y="14206"/>
                    <a:pt x="5519" y="14783"/>
                  </a:cubicBezTo>
                  <a:cubicBezTo>
                    <a:pt x="5952" y="14025"/>
                    <a:pt x="6637" y="13196"/>
                    <a:pt x="7431" y="13088"/>
                  </a:cubicBezTo>
                  <a:cubicBezTo>
                    <a:pt x="7456" y="13083"/>
                    <a:pt x="7483" y="13081"/>
                    <a:pt x="7513" y="13081"/>
                  </a:cubicBezTo>
                  <a:cubicBezTo>
                    <a:pt x="9043" y="13081"/>
                    <a:pt x="16178" y="19376"/>
                    <a:pt x="17169" y="20013"/>
                  </a:cubicBezTo>
                  <a:cubicBezTo>
                    <a:pt x="17598" y="20304"/>
                    <a:pt x="18211" y="20530"/>
                    <a:pt x="18789" y="20530"/>
                  </a:cubicBezTo>
                  <a:cubicBezTo>
                    <a:pt x="19571" y="20530"/>
                    <a:pt x="20290" y="20117"/>
                    <a:pt x="20415" y="18895"/>
                  </a:cubicBezTo>
                  <a:cubicBezTo>
                    <a:pt x="20667" y="16767"/>
                    <a:pt x="18864" y="11501"/>
                    <a:pt x="13129" y="5766"/>
                  </a:cubicBezTo>
                  <a:cubicBezTo>
                    <a:pt x="8967" y="1604"/>
                    <a:pt x="5633" y="1"/>
                    <a:pt x="36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1" name="Google Shape;2251;p54"/>
            <p:cNvSpPr/>
            <p:nvPr/>
          </p:nvSpPr>
          <p:spPr>
            <a:xfrm>
              <a:off x="5411375" y="1055025"/>
              <a:ext cx="526600" cy="528425"/>
            </a:xfrm>
            <a:custGeom>
              <a:avLst/>
              <a:gdLst/>
              <a:ahLst/>
              <a:cxnLst/>
              <a:rect l="l" t="t" r="r" b="b"/>
              <a:pathLst>
                <a:path w="21064" h="21137" extrusionOk="0">
                  <a:moveTo>
                    <a:pt x="3931" y="614"/>
                  </a:moveTo>
                  <a:cubicBezTo>
                    <a:pt x="4869" y="614"/>
                    <a:pt x="6168" y="975"/>
                    <a:pt x="7755" y="1876"/>
                  </a:cubicBezTo>
                  <a:cubicBezTo>
                    <a:pt x="9342" y="2778"/>
                    <a:pt x="11181" y="4221"/>
                    <a:pt x="13273" y="6276"/>
                  </a:cubicBezTo>
                  <a:cubicBezTo>
                    <a:pt x="15942" y="8982"/>
                    <a:pt x="17745" y="11542"/>
                    <a:pt x="18899" y="13742"/>
                  </a:cubicBezTo>
                  <a:cubicBezTo>
                    <a:pt x="20017" y="15942"/>
                    <a:pt x="20486" y="17746"/>
                    <a:pt x="20486" y="18828"/>
                  </a:cubicBezTo>
                  <a:cubicBezTo>
                    <a:pt x="20486" y="18936"/>
                    <a:pt x="20450" y="19044"/>
                    <a:pt x="20450" y="19152"/>
                  </a:cubicBezTo>
                  <a:cubicBezTo>
                    <a:pt x="20414" y="19730"/>
                    <a:pt x="20198" y="20054"/>
                    <a:pt x="19981" y="20234"/>
                  </a:cubicBezTo>
                  <a:cubicBezTo>
                    <a:pt x="19765" y="20451"/>
                    <a:pt x="19476" y="20523"/>
                    <a:pt x="19116" y="20523"/>
                  </a:cubicBezTo>
                  <a:cubicBezTo>
                    <a:pt x="18611" y="20523"/>
                    <a:pt x="18034" y="20307"/>
                    <a:pt x="17673" y="20054"/>
                  </a:cubicBezTo>
                  <a:cubicBezTo>
                    <a:pt x="17565" y="19982"/>
                    <a:pt x="17348" y="19838"/>
                    <a:pt x="17060" y="19585"/>
                  </a:cubicBezTo>
                  <a:cubicBezTo>
                    <a:pt x="16014" y="18756"/>
                    <a:pt x="14102" y="17169"/>
                    <a:pt x="12263" y="15726"/>
                  </a:cubicBezTo>
                  <a:cubicBezTo>
                    <a:pt x="11325" y="15041"/>
                    <a:pt x="10424" y="14356"/>
                    <a:pt x="9666" y="13887"/>
                  </a:cubicBezTo>
                  <a:cubicBezTo>
                    <a:pt x="9269" y="13634"/>
                    <a:pt x="8945" y="13454"/>
                    <a:pt x="8620" y="13310"/>
                  </a:cubicBezTo>
                  <a:cubicBezTo>
                    <a:pt x="8332" y="13165"/>
                    <a:pt x="8079" y="13057"/>
                    <a:pt x="7827" y="13057"/>
                  </a:cubicBezTo>
                  <a:lnTo>
                    <a:pt x="7682" y="13057"/>
                  </a:lnTo>
                  <a:cubicBezTo>
                    <a:pt x="7214" y="13165"/>
                    <a:pt x="6817" y="13418"/>
                    <a:pt x="6456" y="13778"/>
                  </a:cubicBezTo>
                  <a:cubicBezTo>
                    <a:pt x="6199" y="14010"/>
                    <a:pt x="5979" y="14296"/>
                    <a:pt x="5795" y="14585"/>
                  </a:cubicBezTo>
                  <a:lnTo>
                    <a:pt x="5795" y="14585"/>
                  </a:lnTo>
                  <a:cubicBezTo>
                    <a:pt x="5367" y="14105"/>
                    <a:pt x="4842" y="13623"/>
                    <a:pt x="4220" y="13237"/>
                  </a:cubicBezTo>
                  <a:cubicBezTo>
                    <a:pt x="2994" y="12444"/>
                    <a:pt x="1876" y="12192"/>
                    <a:pt x="1010" y="12192"/>
                  </a:cubicBezTo>
                  <a:cubicBezTo>
                    <a:pt x="914" y="12192"/>
                    <a:pt x="818" y="12197"/>
                    <a:pt x="721" y="12205"/>
                  </a:cubicBezTo>
                  <a:lnTo>
                    <a:pt x="721" y="12205"/>
                  </a:lnTo>
                  <a:cubicBezTo>
                    <a:pt x="927" y="11403"/>
                    <a:pt x="1098" y="10695"/>
                    <a:pt x="1190" y="10172"/>
                  </a:cubicBezTo>
                  <a:cubicBezTo>
                    <a:pt x="1659" y="7827"/>
                    <a:pt x="1659" y="5880"/>
                    <a:pt x="1731" y="4365"/>
                  </a:cubicBezTo>
                  <a:cubicBezTo>
                    <a:pt x="1731" y="3571"/>
                    <a:pt x="1767" y="2922"/>
                    <a:pt x="1912" y="2381"/>
                  </a:cubicBezTo>
                  <a:cubicBezTo>
                    <a:pt x="2020" y="1840"/>
                    <a:pt x="2200" y="1444"/>
                    <a:pt x="2489" y="1119"/>
                  </a:cubicBezTo>
                  <a:cubicBezTo>
                    <a:pt x="2777" y="794"/>
                    <a:pt x="3246" y="614"/>
                    <a:pt x="3931" y="614"/>
                  </a:cubicBezTo>
                  <a:close/>
                  <a:moveTo>
                    <a:pt x="3931" y="1"/>
                  </a:moveTo>
                  <a:cubicBezTo>
                    <a:pt x="3138" y="1"/>
                    <a:pt x="2453" y="253"/>
                    <a:pt x="2020" y="722"/>
                  </a:cubicBezTo>
                  <a:cubicBezTo>
                    <a:pt x="1659" y="1119"/>
                    <a:pt x="1443" y="1660"/>
                    <a:pt x="1299" y="2273"/>
                  </a:cubicBezTo>
                  <a:cubicBezTo>
                    <a:pt x="1118" y="3175"/>
                    <a:pt x="1118" y="4257"/>
                    <a:pt x="1082" y="5555"/>
                  </a:cubicBezTo>
                  <a:cubicBezTo>
                    <a:pt x="1046" y="6854"/>
                    <a:pt x="938" y="8368"/>
                    <a:pt x="613" y="10064"/>
                  </a:cubicBezTo>
                  <a:cubicBezTo>
                    <a:pt x="505" y="10641"/>
                    <a:pt x="289" y="11506"/>
                    <a:pt x="36" y="12480"/>
                  </a:cubicBezTo>
                  <a:cubicBezTo>
                    <a:pt x="0" y="12588"/>
                    <a:pt x="36" y="12696"/>
                    <a:pt x="72" y="12769"/>
                  </a:cubicBezTo>
                  <a:cubicBezTo>
                    <a:pt x="125" y="12821"/>
                    <a:pt x="197" y="12855"/>
                    <a:pt x="275" y="12855"/>
                  </a:cubicBezTo>
                  <a:cubicBezTo>
                    <a:pt x="303" y="12855"/>
                    <a:pt x="332" y="12850"/>
                    <a:pt x="361" y="12841"/>
                  </a:cubicBezTo>
                  <a:cubicBezTo>
                    <a:pt x="541" y="12841"/>
                    <a:pt x="794" y="12805"/>
                    <a:pt x="1010" y="12805"/>
                  </a:cubicBezTo>
                  <a:cubicBezTo>
                    <a:pt x="1767" y="12805"/>
                    <a:pt x="2741" y="13021"/>
                    <a:pt x="3895" y="13742"/>
                  </a:cubicBezTo>
                  <a:cubicBezTo>
                    <a:pt x="4617" y="14175"/>
                    <a:pt x="5158" y="14716"/>
                    <a:pt x="5627" y="15257"/>
                  </a:cubicBezTo>
                  <a:cubicBezTo>
                    <a:pt x="5656" y="15316"/>
                    <a:pt x="5734" y="15375"/>
                    <a:pt x="5820" y="15375"/>
                  </a:cubicBezTo>
                  <a:cubicBezTo>
                    <a:pt x="5839" y="15375"/>
                    <a:pt x="5859" y="15372"/>
                    <a:pt x="5879" y="15365"/>
                  </a:cubicBezTo>
                  <a:cubicBezTo>
                    <a:pt x="5951" y="15365"/>
                    <a:pt x="6059" y="15329"/>
                    <a:pt x="6096" y="15221"/>
                  </a:cubicBezTo>
                  <a:cubicBezTo>
                    <a:pt x="6312" y="14860"/>
                    <a:pt x="6564" y="14500"/>
                    <a:pt x="6889" y="14211"/>
                  </a:cubicBezTo>
                  <a:cubicBezTo>
                    <a:pt x="7178" y="13923"/>
                    <a:pt x="7502" y="13706"/>
                    <a:pt x="7791" y="13670"/>
                  </a:cubicBezTo>
                  <a:lnTo>
                    <a:pt x="7827" y="13670"/>
                  </a:lnTo>
                  <a:cubicBezTo>
                    <a:pt x="7899" y="13670"/>
                    <a:pt x="8187" y="13742"/>
                    <a:pt x="8512" y="13887"/>
                  </a:cubicBezTo>
                  <a:cubicBezTo>
                    <a:pt x="9666" y="14464"/>
                    <a:pt x="11650" y="16015"/>
                    <a:pt x="13453" y="17457"/>
                  </a:cubicBezTo>
                  <a:cubicBezTo>
                    <a:pt x="14355" y="18179"/>
                    <a:pt x="15220" y="18864"/>
                    <a:pt x="15906" y="19441"/>
                  </a:cubicBezTo>
                  <a:cubicBezTo>
                    <a:pt x="16591" y="19982"/>
                    <a:pt x="17096" y="20415"/>
                    <a:pt x="17348" y="20559"/>
                  </a:cubicBezTo>
                  <a:cubicBezTo>
                    <a:pt x="17817" y="20884"/>
                    <a:pt x="18467" y="21136"/>
                    <a:pt x="19116" y="21136"/>
                  </a:cubicBezTo>
                  <a:cubicBezTo>
                    <a:pt x="19585" y="21136"/>
                    <a:pt x="20017" y="21028"/>
                    <a:pt x="20378" y="20703"/>
                  </a:cubicBezTo>
                  <a:cubicBezTo>
                    <a:pt x="20739" y="20379"/>
                    <a:pt x="20991" y="19874"/>
                    <a:pt x="21063" y="19225"/>
                  </a:cubicBezTo>
                  <a:cubicBezTo>
                    <a:pt x="21063" y="19116"/>
                    <a:pt x="21063" y="18972"/>
                    <a:pt x="21063" y="18828"/>
                  </a:cubicBezTo>
                  <a:cubicBezTo>
                    <a:pt x="21063" y="17566"/>
                    <a:pt x="20594" y="15726"/>
                    <a:pt x="19404" y="13454"/>
                  </a:cubicBezTo>
                  <a:cubicBezTo>
                    <a:pt x="18250" y="11218"/>
                    <a:pt x="16411" y="8585"/>
                    <a:pt x="13670" y="5880"/>
                  </a:cubicBezTo>
                  <a:cubicBezTo>
                    <a:pt x="11578" y="3752"/>
                    <a:pt x="9702" y="2309"/>
                    <a:pt x="8043" y="1371"/>
                  </a:cubicBezTo>
                  <a:cubicBezTo>
                    <a:pt x="6420" y="434"/>
                    <a:pt x="5050" y="1"/>
                    <a:pt x="39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2" name="Google Shape;2252;p54"/>
            <p:cNvSpPr/>
            <p:nvPr/>
          </p:nvSpPr>
          <p:spPr>
            <a:xfrm>
              <a:off x="4158925" y="1025400"/>
              <a:ext cx="508275" cy="645500"/>
            </a:xfrm>
            <a:custGeom>
              <a:avLst/>
              <a:gdLst/>
              <a:ahLst/>
              <a:cxnLst/>
              <a:rect l="l" t="t" r="r" b="b"/>
              <a:pathLst>
                <a:path w="20331" h="25820" extrusionOk="0">
                  <a:moveTo>
                    <a:pt x="18068" y="0"/>
                  </a:moveTo>
                  <a:cubicBezTo>
                    <a:pt x="16989" y="0"/>
                    <a:pt x="15647" y="517"/>
                    <a:pt x="14356" y="969"/>
                  </a:cubicBezTo>
                  <a:cubicBezTo>
                    <a:pt x="11434" y="1979"/>
                    <a:pt x="3572" y="9626"/>
                    <a:pt x="1768" y="14422"/>
                  </a:cubicBezTo>
                  <a:cubicBezTo>
                    <a:pt x="1" y="19255"/>
                    <a:pt x="1552" y="20842"/>
                    <a:pt x="4690" y="23728"/>
                  </a:cubicBezTo>
                  <a:cubicBezTo>
                    <a:pt x="5303" y="24305"/>
                    <a:pt x="5952" y="25026"/>
                    <a:pt x="6637" y="25820"/>
                  </a:cubicBezTo>
                  <a:cubicBezTo>
                    <a:pt x="8946" y="25784"/>
                    <a:pt x="12192" y="24954"/>
                    <a:pt x="14392" y="21239"/>
                  </a:cubicBezTo>
                  <a:cubicBezTo>
                    <a:pt x="13887" y="20301"/>
                    <a:pt x="13526" y="19544"/>
                    <a:pt x="13346" y="19039"/>
                  </a:cubicBezTo>
                  <a:cubicBezTo>
                    <a:pt x="12444" y="16803"/>
                    <a:pt x="12552" y="14567"/>
                    <a:pt x="13202" y="12980"/>
                  </a:cubicBezTo>
                  <a:cubicBezTo>
                    <a:pt x="13887" y="11393"/>
                    <a:pt x="20162" y="8255"/>
                    <a:pt x="20271" y="3458"/>
                  </a:cubicBezTo>
                  <a:cubicBezTo>
                    <a:pt x="20330" y="788"/>
                    <a:pt x="19400" y="0"/>
                    <a:pt x="180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3" name="Google Shape;2253;p54"/>
            <p:cNvSpPr/>
            <p:nvPr/>
          </p:nvSpPr>
          <p:spPr>
            <a:xfrm>
              <a:off x="4176975" y="1018075"/>
              <a:ext cx="496850" cy="660050"/>
            </a:xfrm>
            <a:custGeom>
              <a:avLst/>
              <a:gdLst/>
              <a:ahLst/>
              <a:cxnLst/>
              <a:rect l="l" t="t" r="r" b="b"/>
              <a:pathLst>
                <a:path w="19874" h="26402" extrusionOk="0">
                  <a:moveTo>
                    <a:pt x="17349" y="613"/>
                  </a:moveTo>
                  <a:cubicBezTo>
                    <a:pt x="17673" y="613"/>
                    <a:pt x="17926" y="649"/>
                    <a:pt x="18142" y="721"/>
                  </a:cubicBezTo>
                  <a:cubicBezTo>
                    <a:pt x="18467" y="866"/>
                    <a:pt x="18719" y="1082"/>
                    <a:pt x="18936" y="1515"/>
                  </a:cubicBezTo>
                  <a:cubicBezTo>
                    <a:pt x="19152" y="1948"/>
                    <a:pt x="19260" y="2597"/>
                    <a:pt x="19260" y="3499"/>
                  </a:cubicBezTo>
                  <a:cubicBezTo>
                    <a:pt x="19260" y="3571"/>
                    <a:pt x="19260" y="3643"/>
                    <a:pt x="19260" y="3751"/>
                  </a:cubicBezTo>
                  <a:cubicBezTo>
                    <a:pt x="19224" y="4869"/>
                    <a:pt x="18827" y="5915"/>
                    <a:pt x="18250" y="6889"/>
                  </a:cubicBezTo>
                  <a:cubicBezTo>
                    <a:pt x="17349" y="8332"/>
                    <a:pt x="16014" y="9594"/>
                    <a:pt x="14788" y="10604"/>
                  </a:cubicBezTo>
                  <a:cubicBezTo>
                    <a:pt x="14211" y="11109"/>
                    <a:pt x="13634" y="11578"/>
                    <a:pt x="13201" y="12010"/>
                  </a:cubicBezTo>
                  <a:cubicBezTo>
                    <a:pt x="12732" y="12407"/>
                    <a:pt x="12371" y="12768"/>
                    <a:pt x="12227" y="13165"/>
                  </a:cubicBezTo>
                  <a:cubicBezTo>
                    <a:pt x="11866" y="13994"/>
                    <a:pt x="11650" y="14968"/>
                    <a:pt x="11650" y="16050"/>
                  </a:cubicBezTo>
                  <a:cubicBezTo>
                    <a:pt x="11650" y="17132"/>
                    <a:pt x="11866" y="18286"/>
                    <a:pt x="12335" y="19440"/>
                  </a:cubicBezTo>
                  <a:cubicBezTo>
                    <a:pt x="12540" y="19917"/>
                    <a:pt x="12873" y="20652"/>
                    <a:pt x="13335" y="21523"/>
                  </a:cubicBezTo>
                  <a:lnTo>
                    <a:pt x="13335" y="21523"/>
                  </a:lnTo>
                  <a:cubicBezTo>
                    <a:pt x="12270" y="23245"/>
                    <a:pt x="11003" y="24290"/>
                    <a:pt x="9702" y="24922"/>
                  </a:cubicBezTo>
                  <a:cubicBezTo>
                    <a:pt x="8430" y="25542"/>
                    <a:pt x="7157" y="25767"/>
                    <a:pt x="6041" y="25787"/>
                  </a:cubicBezTo>
                  <a:lnTo>
                    <a:pt x="6041" y="25787"/>
                  </a:lnTo>
                  <a:cubicBezTo>
                    <a:pt x="5419" y="25039"/>
                    <a:pt x="4769" y="24389"/>
                    <a:pt x="4184" y="23804"/>
                  </a:cubicBezTo>
                  <a:cubicBezTo>
                    <a:pt x="3066" y="22794"/>
                    <a:pt x="2164" y="21929"/>
                    <a:pt x="1551" y="21063"/>
                  </a:cubicBezTo>
                  <a:cubicBezTo>
                    <a:pt x="938" y="20198"/>
                    <a:pt x="613" y="19332"/>
                    <a:pt x="613" y="18214"/>
                  </a:cubicBezTo>
                  <a:cubicBezTo>
                    <a:pt x="613" y="17312"/>
                    <a:pt x="830" y="16194"/>
                    <a:pt x="1335" y="14824"/>
                  </a:cubicBezTo>
                  <a:cubicBezTo>
                    <a:pt x="2200" y="12515"/>
                    <a:pt x="4617" y="9414"/>
                    <a:pt x="7142" y="6781"/>
                  </a:cubicBezTo>
                  <a:cubicBezTo>
                    <a:pt x="8404" y="5482"/>
                    <a:pt x="9702" y="4292"/>
                    <a:pt x="10857" y="3354"/>
                  </a:cubicBezTo>
                  <a:cubicBezTo>
                    <a:pt x="12011" y="2453"/>
                    <a:pt x="13057" y="1803"/>
                    <a:pt x="13706" y="1551"/>
                  </a:cubicBezTo>
                  <a:cubicBezTo>
                    <a:pt x="15040" y="1118"/>
                    <a:pt x="16375" y="613"/>
                    <a:pt x="17349" y="613"/>
                  </a:cubicBezTo>
                  <a:close/>
                  <a:moveTo>
                    <a:pt x="17349" y="0"/>
                  </a:moveTo>
                  <a:cubicBezTo>
                    <a:pt x="16194" y="0"/>
                    <a:pt x="14824" y="541"/>
                    <a:pt x="13525" y="974"/>
                  </a:cubicBezTo>
                  <a:cubicBezTo>
                    <a:pt x="12732" y="1262"/>
                    <a:pt x="11686" y="1948"/>
                    <a:pt x="10496" y="2885"/>
                  </a:cubicBezTo>
                  <a:cubicBezTo>
                    <a:pt x="8729" y="4292"/>
                    <a:pt x="6637" y="6312"/>
                    <a:pt x="4833" y="8440"/>
                  </a:cubicBezTo>
                  <a:cubicBezTo>
                    <a:pt x="3030" y="10532"/>
                    <a:pt x="1479" y="12768"/>
                    <a:pt x="794" y="14643"/>
                  </a:cubicBezTo>
                  <a:cubicBezTo>
                    <a:pt x="253" y="16050"/>
                    <a:pt x="0" y="17204"/>
                    <a:pt x="0" y="18214"/>
                  </a:cubicBezTo>
                  <a:cubicBezTo>
                    <a:pt x="0" y="19440"/>
                    <a:pt x="397" y="20486"/>
                    <a:pt x="1046" y="21388"/>
                  </a:cubicBezTo>
                  <a:cubicBezTo>
                    <a:pt x="1732" y="22362"/>
                    <a:pt x="2669" y="23227"/>
                    <a:pt x="3787" y="24273"/>
                  </a:cubicBezTo>
                  <a:cubicBezTo>
                    <a:pt x="4364" y="24814"/>
                    <a:pt x="5014" y="25500"/>
                    <a:pt x="5663" y="26293"/>
                  </a:cubicBezTo>
                  <a:cubicBezTo>
                    <a:pt x="5735" y="26365"/>
                    <a:pt x="5807" y="26401"/>
                    <a:pt x="5915" y="26401"/>
                  </a:cubicBezTo>
                  <a:cubicBezTo>
                    <a:pt x="7106" y="26401"/>
                    <a:pt x="8548" y="26185"/>
                    <a:pt x="9955" y="25463"/>
                  </a:cubicBezTo>
                  <a:cubicBezTo>
                    <a:pt x="11398" y="24778"/>
                    <a:pt x="12804" y="23588"/>
                    <a:pt x="13922" y="21676"/>
                  </a:cubicBezTo>
                  <a:cubicBezTo>
                    <a:pt x="13994" y="21604"/>
                    <a:pt x="13994" y="21460"/>
                    <a:pt x="13922" y="21388"/>
                  </a:cubicBezTo>
                  <a:cubicBezTo>
                    <a:pt x="13453" y="20450"/>
                    <a:pt x="13093" y="19693"/>
                    <a:pt x="12876" y="19224"/>
                  </a:cubicBezTo>
                  <a:cubicBezTo>
                    <a:pt x="12443" y="18142"/>
                    <a:pt x="12263" y="17060"/>
                    <a:pt x="12263" y="16050"/>
                  </a:cubicBezTo>
                  <a:cubicBezTo>
                    <a:pt x="12263" y="15040"/>
                    <a:pt x="12443" y="14138"/>
                    <a:pt x="12768" y="13381"/>
                  </a:cubicBezTo>
                  <a:cubicBezTo>
                    <a:pt x="12840" y="13273"/>
                    <a:pt x="12984" y="13056"/>
                    <a:pt x="13201" y="12804"/>
                  </a:cubicBezTo>
                  <a:cubicBezTo>
                    <a:pt x="13994" y="12010"/>
                    <a:pt x="15617" y="10820"/>
                    <a:pt x="17060" y="9305"/>
                  </a:cubicBezTo>
                  <a:cubicBezTo>
                    <a:pt x="18503" y="7827"/>
                    <a:pt x="19801" y="5987"/>
                    <a:pt x="19873" y="3751"/>
                  </a:cubicBezTo>
                  <a:cubicBezTo>
                    <a:pt x="19873" y="3679"/>
                    <a:pt x="19873" y="3571"/>
                    <a:pt x="19873" y="3499"/>
                  </a:cubicBezTo>
                  <a:cubicBezTo>
                    <a:pt x="19873" y="2236"/>
                    <a:pt x="19621" y="1371"/>
                    <a:pt x="19188" y="794"/>
                  </a:cubicBezTo>
                  <a:cubicBezTo>
                    <a:pt x="18972" y="505"/>
                    <a:pt x="18683" y="289"/>
                    <a:pt x="18358" y="180"/>
                  </a:cubicBezTo>
                  <a:cubicBezTo>
                    <a:pt x="18070" y="36"/>
                    <a:pt x="17709" y="0"/>
                    <a:pt x="17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4" name="Google Shape;2254;p54"/>
            <p:cNvSpPr/>
            <p:nvPr/>
          </p:nvSpPr>
          <p:spPr>
            <a:xfrm>
              <a:off x="4167950" y="1025400"/>
              <a:ext cx="499250" cy="549925"/>
            </a:xfrm>
            <a:custGeom>
              <a:avLst/>
              <a:gdLst/>
              <a:ahLst/>
              <a:cxnLst/>
              <a:rect l="l" t="t" r="r" b="b"/>
              <a:pathLst>
                <a:path w="19970" h="21997" extrusionOk="0">
                  <a:moveTo>
                    <a:pt x="17707" y="0"/>
                  </a:moveTo>
                  <a:cubicBezTo>
                    <a:pt x="16628" y="0"/>
                    <a:pt x="15286" y="517"/>
                    <a:pt x="13995" y="969"/>
                  </a:cubicBezTo>
                  <a:cubicBezTo>
                    <a:pt x="11073" y="1979"/>
                    <a:pt x="3211" y="9626"/>
                    <a:pt x="1407" y="14422"/>
                  </a:cubicBezTo>
                  <a:cubicBezTo>
                    <a:pt x="1" y="18210"/>
                    <a:pt x="686" y="20013"/>
                    <a:pt x="2561" y="21997"/>
                  </a:cubicBezTo>
                  <a:cubicBezTo>
                    <a:pt x="3211" y="21852"/>
                    <a:pt x="4004" y="21492"/>
                    <a:pt x="4906" y="20842"/>
                  </a:cubicBezTo>
                  <a:cubicBezTo>
                    <a:pt x="7575" y="18823"/>
                    <a:pt x="8693" y="15216"/>
                    <a:pt x="10388" y="13990"/>
                  </a:cubicBezTo>
                  <a:cubicBezTo>
                    <a:pt x="11362" y="13304"/>
                    <a:pt x="13057" y="12186"/>
                    <a:pt x="14824" y="11032"/>
                  </a:cubicBezTo>
                  <a:cubicBezTo>
                    <a:pt x="16880" y="9265"/>
                    <a:pt x="19838" y="6740"/>
                    <a:pt x="19910" y="3458"/>
                  </a:cubicBezTo>
                  <a:cubicBezTo>
                    <a:pt x="19969" y="788"/>
                    <a:pt x="19039" y="0"/>
                    <a:pt x="177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5" name="Google Shape;2255;p54"/>
            <p:cNvSpPr/>
            <p:nvPr/>
          </p:nvSpPr>
          <p:spPr>
            <a:xfrm>
              <a:off x="4176975" y="1018075"/>
              <a:ext cx="496850" cy="564825"/>
            </a:xfrm>
            <a:custGeom>
              <a:avLst/>
              <a:gdLst/>
              <a:ahLst/>
              <a:cxnLst/>
              <a:rect l="l" t="t" r="r" b="b"/>
              <a:pathLst>
                <a:path w="19874" h="22593" extrusionOk="0">
                  <a:moveTo>
                    <a:pt x="17349" y="613"/>
                  </a:moveTo>
                  <a:cubicBezTo>
                    <a:pt x="17673" y="613"/>
                    <a:pt x="17926" y="649"/>
                    <a:pt x="18142" y="721"/>
                  </a:cubicBezTo>
                  <a:cubicBezTo>
                    <a:pt x="18467" y="866"/>
                    <a:pt x="18719" y="1082"/>
                    <a:pt x="18936" y="1515"/>
                  </a:cubicBezTo>
                  <a:cubicBezTo>
                    <a:pt x="19152" y="1948"/>
                    <a:pt x="19260" y="2597"/>
                    <a:pt x="19260" y="3499"/>
                  </a:cubicBezTo>
                  <a:cubicBezTo>
                    <a:pt x="19260" y="3571"/>
                    <a:pt x="19260" y="3643"/>
                    <a:pt x="19260" y="3751"/>
                  </a:cubicBezTo>
                  <a:cubicBezTo>
                    <a:pt x="19224" y="5302"/>
                    <a:pt x="18503" y="6672"/>
                    <a:pt x="17529" y="7899"/>
                  </a:cubicBezTo>
                  <a:cubicBezTo>
                    <a:pt x="16519" y="9125"/>
                    <a:pt x="15293" y="10207"/>
                    <a:pt x="14247" y="11073"/>
                  </a:cubicBezTo>
                  <a:lnTo>
                    <a:pt x="14260" y="11088"/>
                  </a:lnTo>
                  <a:lnTo>
                    <a:pt x="14260" y="11088"/>
                  </a:lnTo>
                  <a:cubicBezTo>
                    <a:pt x="12536" y="12237"/>
                    <a:pt x="10816" y="13348"/>
                    <a:pt x="9847" y="14030"/>
                  </a:cubicBezTo>
                  <a:cubicBezTo>
                    <a:pt x="8945" y="14715"/>
                    <a:pt x="8224" y="15942"/>
                    <a:pt x="7394" y="17240"/>
                  </a:cubicBezTo>
                  <a:cubicBezTo>
                    <a:pt x="6601" y="18539"/>
                    <a:pt x="5663" y="19909"/>
                    <a:pt x="4364" y="20883"/>
                  </a:cubicBezTo>
                  <a:cubicBezTo>
                    <a:pt x="3571" y="21478"/>
                    <a:pt x="2869" y="21800"/>
                    <a:pt x="2286" y="21961"/>
                  </a:cubicBezTo>
                  <a:lnTo>
                    <a:pt x="2286" y="21961"/>
                  </a:lnTo>
                  <a:cubicBezTo>
                    <a:pt x="1769" y="21371"/>
                    <a:pt x="1349" y="20836"/>
                    <a:pt x="1082" y="20270"/>
                  </a:cubicBezTo>
                  <a:cubicBezTo>
                    <a:pt x="758" y="19657"/>
                    <a:pt x="613" y="18971"/>
                    <a:pt x="613" y="18214"/>
                  </a:cubicBezTo>
                  <a:cubicBezTo>
                    <a:pt x="613" y="17276"/>
                    <a:pt x="830" y="16194"/>
                    <a:pt x="1335" y="14824"/>
                  </a:cubicBezTo>
                  <a:cubicBezTo>
                    <a:pt x="2200" y="12515"/>
                    <a:pt x="4617" y="9414"/>
                    <a:pt x="7142" y="6781"/>
                  </a:cubicBezTo>
                  <a:cubicBezTo>
                    <a:pt x="8404" y="5482"/>
                    <a:pt x="9702" y="4292"/>
                    <a:pt x="10857" y="3354"/>
                  </a:cubicBezTo>
                  <a:cubicBezTo>
                    <a:pt x="12011" y="2453"/>
                    <a:pt x="13057" y="1803"/>
                    <a:pt x="13706" y="1551"/>
                  </a:cubicBezTo>
                  <a:cubicBezTo>
                    <a:pt x="15040" y="1118"/>
                    <a:pt x="16375" y="613"/>
                    <a:pt x="17349" y="613"/>
                  </a:cubicBezTo>
                  <a:close/>
                  <a:moveTo>
                    <a:pt x="17349" y="0"/>
                  </a:moveTo>
                  <a:cubicBezTo>
                    <a:pt x="16194" y="0"/>
                    <a:pt x="14824" y="541"/>
                    <a:pt x="13525" y="974"/>
                  </a:cubicBezTo>
                  <a:cubicBezTo>
                    <a:pt x="12732" y="1262"/>
                    <a:pt x="11686" y="1948"/>
                    <a:pt x="10496" y="2885"/>
                  </a:cubicBezTo>
                  <a:cubicBezTo>
                    <a:pt x="8729" y="4292"/>
                    <a:pt x="6637" y="6312"/>
                    <a:pt x="4833" y="8440"/>
                  </a:cubicBezTo>
                  <a:cubicBezTo>
                    <a:pt x="3030" y="10532"/>
                    <a:pt x="1479" y="12768"/>
                    <a:pt x="794" y="14643"/>
                  </a:cubicBezTo>
                  <a:cubicBezTo>
                    <a:pt x="253" y="16050"/>
                    <a:pt x="0" y="17204"/>
                    <a:pt x="0" y="18214"/>
                  </a:cubicBezTo>
                  <a:cubicBezTo>
                    <a:pt x="0" y="19080"/>
                    <a:pt x="181" y="19837"/>
                    <a:pt x="541" y="20522"/>
                  </a:cubicBezTo>
                  <a:cubicBezTo>
                    <a:pt x="866" y="21208"/>
                    <a:pt x="1371" y="21857"/>
                    <a:pt x="1984" y="22506"/>
                  </a:cubicBezTo>
                  <a:cubicBezTo>
                    <a:pt x="2037" y="22559"/>
                    <a:pt x="2109" y="22592"/>
                    <a:pt x="2186" y="22592"/>
                  </a:cubicBezTo>
                  <a:cubicBezTo>
                    <a:pt x="2215" y="22592"/>
                    <a:pt x="2244" y="22588"/>
                    <a:pt x="2273" y="22578"/>
                  </a:cubicBezTo>
                  <a:cubicBezTo>
                    <a:pt x="2958" y="22398"/>
                    <a:pt x="3823" y="22037"/>
                    <a:pt x="4725" y="21352"/>
                  </a:cubicBezTo>
                  <a:cubicBezTo>
                    <a:pt x="6096" y="20306"/>
                    <a:pt x="7069" y="18863"/>
                    <a:pt x="7899" y="17565"/>
                  </a:cubicBezTo>
                  <a:cubicBezTo>
                    <a:pt x="8729" y="16266"/>
                    <a:pt x="9450" y="15076"/>
                    <a:pt x="10207" y="14535"/>
                  </a:cubicBezTo>
                  <a:cubicBezTo>
                    <a:pt x="11145" y="13850"/>
                    <a:pt x="12876" y="12732"/>
                    <a:pt x="14607" y="11542"/>
                  </a:cubicBezTo>
                  <a:lnTo>
                    <a:pt x="14644" y="11542"/>
                  </a:lnTo>
                  <a:cubicBezTo>
                    <a:pt x="15690" y="10640"/>
                    <a:pt x="16952" y="9594"/>
                    <a:pt x="17998" y="8296"/>
                  </a:cubicBezTo>
                  <a:cubicBezTo>
                    <a:pt x="19008" y="6997"/>
                    <a:pt x="19837" y="5482"/>
                    <a:pt x="19873" y="3751"/>
                  </a:cubicBezTo>
                  <a:cubicBezTo>
                    <a:pt x="19873" y="3679"/>
                    <a:pt x="19873" y="3571"/>
                    <a:pt x="19873" y="3499"/>
                  </a:cubicBezTo>
                  <a:cubicBezTo>
                    <a:pt x="19873" y="2236"/>
                    <a:pt x="19621" y="1371"/>
                    <a:pt x="19188" y="794"/>
                  </a:cubicBezTo>
                  <a:cubicBezTo>
                    <a:pt x="18972" y="505"/>
                    <a:pt x="18683" y="289"/>
                    <a:pt x="18358" y="180"/>
                  </a:cubicBezTo>
                  <a:cubicBezTo>
                    <a:pt x="18070" y="36"/>
                    <a:pt x="17709" y="0"/>
                    <a:pt x="17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6" name="Google Shape;2256;p54"/>
            <p:cNvSpPr/>
            <p:nvPr/>
          </p:nvSpPr>
          <p:spPr>
            <a:xfrm>
              <a:off x="4178775" y="1025400"/>
              <a:ext cx="488425" cy="508700"/>
            </a:xfrm>
            <a:custGeom>
              <a:avLst/>
              <a:gdLst/>
              <a:ahLst/>
              <a:cxnLst/>
              <a:rect l="l" t="t" r="r" b="b"/>
              <a:pathLst>
                <a:path w="19537" h="20348" extrusionOk="0">
                  <a:moveTo>
                    <a:pt x="17274" y="0"/>
                  </a:moveTo>
                  <a:cubicBezTo>
                    <a:pt x="16195" y="0"/>
                    <a:pt x="14853" y="517"/>
                    <a:pt x="13562" y="969"/>
                  </a:cubicBezTo>
                  <a:cubicBezTo>
                    <a:pt x="10640" y="1979"/>
                    <a:pt x="2778" y="9626"/>
                    <a:pt x="974" y="14422"/>
                  </a:cubicBezTo>
                  <a:cubicBezTo>
                    <a:pt x="0" y="17127"/>
                    <a:pt x="37" y="18823"/>
                    <a:pt x="830" y="20265"/>
                  </a:cubicBezTo>
                  <a:cubicBezTo>
                    <a:pt x="1060" y="20318"/>
                    <a:pt x="1303" y="20348"/>
                    <a:pt x="1559" y="20348"/>
                  </a:cubicBezTo>
                  <a:cubicBezTo>
                    <a:pt x="2345" y="20348"/>
                    <a:pt x="3249" y="20071"/>
                    <a:pt x="4256" y="19364"/>
                  </a:cubicBezTo>
                  <a:cubicBezTo>
                    <a:pt x="7935" y="16695"/>
                    <a:pt x="6601" y="13881"/>
                    <a:pt x="9847" y="12294"/>
                  </a:cubicBezTo>
                  <a:cubicBezTo>
                    <a:pt x="12480" y="11032"/>
                    <a:pt x="16303" y="8580"/>
                    <a:pt x="18900" y="5838"/>
                  </a:cubicBezTo>
                  <a:cubicBezTo>
                    <a:pt x="19260" y="5081"/>
                    <a:pt x="19477" y="4288"/>
                    <a:pt x="19477" y="3458"/>
                  </a:cubicBezTo>
                  <a:cubicBezTo>
                    <a:pt x="19536" y="788"/>
                    <a:pt x="18606" y="0"/>
                    <a:pt x="17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7" name="Google Shape;2257;p54"/>
            <p:cNvSpPr/>
            <p:nvPr/>
          </p:nvSpPr>
          <p:spPr>
            <a:xfrm>
              <a:off x="4176975" y="1018075"/>
              <a:ext cx="496850" cy="523900"/>
            </a:xfrm>
            <a:custGeom>
              <a:avLst/>
              <a:gdLst/>
              <a:ahLst/>
              <a:cxnLst/>
              <a:rect l="l" t="t" r="r" b="b"/>
              <a:pathLst>
                <a:path w="19874" h="20956" extrusionOk="0">
                  <a:moveTo>
                    <a:pt x="17349" y="613"/>
                  </a:moveTo>
                  <a:cubicBezTo>
                    <a:pt x="17673" y="613"/>
                    <a:pt x="17926" y="649"/>
                    <a:pt x="18142" y="721"/>
                  </a:cubicBezTo>
                  <a:cubicBezTo>
                    <a:pt x="18467" y="866"/>
                    <a:pt x="18719" y="1082"/>
                    <a:pt x="18936" y="1515"/>
                  </a:cubicBezTo>
                  <a:cubicBezTo>
                    <a:pt x="19152" y="1948"/>
                    <a:pt x="19260" y="2597"/>
                    <a:pt x="19260" y="3499"/>
                  </a:cubicBezTo>
                  <a:cubicBezTo>
                    <a:pt x="19260" y="3571"/>
                    <a:pt x="19260" y="3643"/>
                    <a:pt x="19260" y="3751"/>
                  </a:cubicBezTo>
                  <a:cubicBezTo>
                    <a:pt x="19225" y="4519"/>
                    <a:pt x="19055" y="5253"/>
                    <a:pt x="18750" y="5920"/>
                  </a:cubicBezTo>
                  <a:lnTo>
                    <a:pt x="18750" y="5920"/>
                  </a:lnTo>
                  <a:cubicBezTo>
                    <a:pt x="16190" y="8623"/>
                    <a:pt x="12406" y="11073"/>
                    <a:pt x="9774" y="12335"/>
                  </a:cubicBezTo>
                  <a:cubicBezTo>
                    <a:pt x="8945" y="12732"/>
                    <a:pt x="8368" y="13237"/>
                    <a:pt x="7935" y="13814"/>
                  </a:cubicBezTo>
                  <a:cubicBezTo>
                    <a:pt x="7322" y="14643"/>
                    <a:pt x="7033" y="15581"/>
                    <a:pt x="6601" y="16519"/>
                  </a:cubicBezTo>
                  <a:cubicBezTo>
                    <a:pt x="6132" y="17457"/>
                    <a:pt x="5483" y="18430"/>
                    <a:pt x="4148" y="19404"/>
                  </a:cubicBezTo>
                  <a:cubicBezTo>
                    <a:pt x="3210" y="20089"/>
                    <a:pt x="2345" y="20342"/>
                    <a:pt x="1623" y="20342"/>
                  </a:cubicBezTo>
                  <a:cubicBezTo>
                    <a:pt x="1456" y="20342"/>
                    <a:pt x="1267" y="20320"/>
                    <a:pt x="1090" y="20294"/>
                  </a:cubicBezTo>
                  <a:lnTo>
                    <a:pt x="1090" y="20294"/>
                  </a:lnTo>
                  <a:cubicBezTo>
                    <a:pt x="772" y="19676"/>
                    <a:pt x="613" y="18993"/>
                    <a:pt x="613" y="18214"/>
                  </a:cubicBezTo>
                  <a:cubicBezTo>
                    <a:pt x="613" y="17276"/>
                    <a:pt x="830" y="16194"/>
                    <a:pt x="1335" y="14824"/>
                  </a:cubicBezTo>
                  <a:cubicBezTo>
                    <a:pt x="2200" y="12515"/>
                    <a:pt x="4617" y="9414"/>
                    <a:pt x="7142" y="6781"/>
                  </a:cubicBezTo>
                  <a:cubicBezTo>
                    <a:pt x="8404" y="5482"/>
                    <a:pt x="9702" y="4292"/>
                    <a:pt x="10857" y="3354"/>
                  </a:cubicBezTo>
                  <a:cubicBezTo>
                    <a:pt x="12011" y="2453"/>
                    <a:pt x="13057" y="1803"/>
                    <a:pt x="13706" y="1551"/>
                  </a:cubicBezTo>
                  <a:cubicBezTo>
                    <a:pt x="15040" y="1118"/>
                    <a:pt x="16375" y="613"/>
                    <a:pt x="17349" y="613"/>
                  </a:cubicBezTo>
                  <a:close/>
                  <a:moveTo>
                    <a:pt x="17349" y="0"/>
                  </a:moveTo>
                  <a:cubicBezTo>
                    <a:pt x="16194" y="0"/>
                    <a:pt x="14824" y="541"/>
                    <a:pt x="13525" y="974"/>
                  </a:cubicBezTo>
                  <a:cubicBezTo>
                    <a:pt x="12732" y="1262"/>
                    <a:pt x="11686" y="1948"/>
                    <a:pt x="10496" y="2885"/>
                  </a:cubicBezTo>
                  <a:cubicBezTo>
                    <a:pt x="8729" y="4292"/>
                    <a:pt x="6637" y="6312"/>
                    <a:pt x="4833" y="8440"/>
                  </a:cubicBezTo>
                  <a:cubicBezTo>
                    <a:pt x="3030" y="10532"/>
                    <a:pt x="1479" y="12768"/>
                    <a:pt x="794" y="14643"/>
                  </a:cubicBezTo>
                  <a:cubicBezTo>
                    <a:pt x="253" y="16050"/>
                    <a:pt x="0" y="17204"/>
                    <a:pt x="0" y="18214"/>
                  </a:cubicBezTo>
                  <a:cubicBezTo>
                    <a:pt x="0" y="19152"/>
                    <a:pt x="217" y="19945"/>
                    <a:pt x="613" y="20703"/>
                  </a:cubicBezTo>
                  <a:cubicBezTo>
                    <a:pt x="650" y="20775"/>
                    <a:pt x="758" y="20847"/>
                    <a:pt x="830" y="20847"/>
                  </a:cubicBezTo>
                  <a:cubicBezTo>
                    <a:pt x="1082" y="20919"/>
                    <a:pt x="1335" y="20955"/>
                    <a:pt x="1623" y="20955"/>
                  </a:cubicBezTo>
                  <a:cubicBezTo>
                    <a:pt x="2489" y="20955"/>
                    <a:pt x="3463" y="20667"/>
                    <a:pt x="4473" y="19909"/>
                  </a:cubicBezTo>
                  <a:cubicBezTo>
                    <a:pt x="6384" y="18539"/>
                    <a:pt x="7033" y="17060"/>
                    <a:pt x="7574" y="15834"/>
                  </a:cubicBezTo>
                  <a:cubicBezTo>
                    <a:pt x="7827" y="15220"/>
                    <a:pt x="8079" y="14643"/>
                    <a:pt x="8440" y="14174"/>
                  </a:cubicBezTo>
                  <a:cubicBezTo>
                    <a:pt x="8801" y="13670"/>
                    <a:pt x="9270" y="13237"/>
                    <a:pt x="10063" y="12876"/>
                  </a:cubicBezTo>
                  <a:cubicBezTo>
                    <a:pt x="12732" y="11578"/>
                    <a:pt x="16555" y="9125"/>
                    <a:pt x="19188" y="6348"/>
                  </a:cubicBezTo>
                  <a:lnTo>
                    <a:pt x="19260" y="6240"/>
                  </a:lnTo>
                  <a:cubicBezTo>
                    <a:pt x="19621" y="5482"/>
                    <a:pt x="19837" y="4653"/>
                    <a:pt x="19873" y="3751"/>
                  </a:cubicBezTo>
                  <a:cubicBezTo>
                    <a:pt x="19873" y="3679"/>
                    <a:pt x="19873" y="3571"/>
                    <a:pt x="19873" y="3499"/>
                  </a:cubicBezTo>
                  <a:cubicBezTo>
                    <a:pt x="19873" y="2236"/>
                    <a:pt x="19621" y="1371"/>
                    <a:pt x="19188" y="794"/>
                  </a:cubicBezTo>
                  <a:cubicBezTo>
                    <a:pt x="18972" y="505"/>
                    <a:pt x="18683" y="289"/>
                    <a:pt x="18358" y="180"/>
                  </a:cubicBezTo>
                  <a:cubicBezTo>
                    <a:pt x="18070" y="36"/>
                    <a:pt x="17709" y="0"/>
                    <a:pt x="17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8" name="Google Shape;2258;p54"/>
            <p:cNvSpPr/>
            <p:nvPr/>
          </p:nvSpPr>
          <p:spPr>
            <a:xfrm>
              <a:off x="5450150" y="1062375"/>
              <a:ext cx="486025" cy="512950"/>
            </a:xfrm>
            <a:custGeom>
              <a:avLst/>
              <a:gdLst/>
              <a:ahLst/>
              <a:cxnLst/>
              <a:rect l="l" t="t" r="r" b="b"/>
              <a:pathLst>
                <a:path w="19441" h="20518" extrusionOk="0">
                  <a:moveTo>
                    <a:pt x="2390" y="1"/>
                  </a:moveTo>
                  <a:cubicBezTo>
                    <a:pt x="1646" y="1"/>
                    <a:pt x="1081" y="219"/>
                    <a:pt x="721" y="608"/>
                  </a:cubicBezTo>
                  <a:cubicBezTo>
                    <a:pt x="325" y="1041"/>
                    <a:pt x="108" y="1618"/>
                    <a:pt x="0" y="2304"/>
                  </a:cubicBezTo>
                  <a:cubicBezTo>
                    <a:pt x="482" y="2137"/>
                    <a:pt x="1126" y="1994"/>
                    <a:pt x="1909" y="1994"/>
                  </a:cubicBezTo>
                  <a:cubicBezTo>
                    <a:pt x="2825" y="1994"/>
                    <a:pt x="3931" y="2190"/>
                    <a:pt x="5194" y="2773"/>
                  </a:cubicBezTo>
                  <a:cubicBezTo>
                    <a:pt x="9125" y="4540"/>
                    <a:pt x="16302" y="13521"/>
                    <a:pt x="17420" y="15973"/>
                  </a:cubicBezTo>
                  <a:cubicBezTo>
                    <a:pt x="18070" y="17416"/>
                    <a:pt x="17889" y="19219"/>
                    <a:pt x="17709" y="20518"/>
                  </a:cubicBezTo>
                  <a:cubicBezTo>
                    <a:pt x="18430" y="20481"/>
                    <a:pt x="19080" y="20049"/>
                    <a:pt x="19188" y="18895"/>
                  </a:cubicBezTo>
                  <a:cubicBezTo>
                    <a:pt x="19440" y="16767"/>
                    <a:pt x="17637" y="11501"/>
                    <a:pt x="11902" y="5766"/>
                  </a:cubicBezTo>
                  <a:cubicBezTo>
                    <a:pt x="7740" y="1604"/>
                    <a:pt x="4406" y="1"/>
                    <a:pt x="23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9" name="Google Shape;2259;p54"/>
            <p:cNvSpPr/>
            <p:nvPr/>
          </p:nvSpPr>
          <p:spPr>
            <a:xfrm>
              <a:off x="5442025" y="1055025"/>
              <a:ext cx="495950" cy="528425"/>
            </a:xfrm>
            <a:custGeom>
              <a:avLst/>
              <a:gdLst/>
              <a:ahLst/>
              <a:cxnLst/>
              <a:rect l="l" t="t" r="r" b="b"/>
              <a:pathLst>
                <a:path w="19838" h="21137" extrusionOk="0">
                  <a:moveTo>
                    <a:pt x="2705" y="614"/>
                  </a:moveTo>
                  <a:cubicBezTo>
                    <a:pt x="3643" y="614"/>
                    <a:pt x="4942" y="975"/>
                    <a:pt x="6529" y="1876"/>
                  </a:cubicBezTo>
                  <a:cubicBezTo>
                    <a:pt x="8116" y="2778"/>
                    <a:pt x="9955" y="4221"/>
                    <a:pt x="12047" y="6276"/>
                  </a:cubicBezTo>
                  <a:cubicBezTo>
                    <a:pt x="14716" y="8982"/>
                    <a:pt x="16519" y="11542"/>
                    <a:pt x="17673" y="13742"/>
                  </a:cubicBezTo>
                  <a:cubicBezTo>
                    <a:pt x="18791" y="15942"/>
                    <a:pt x="19260" y="17746"/>
                    <a:pt x="19260" y="18828"/>
                  </a:cubicBezTo>
                  <a:cubicBezTo>
                    <a:pt x="19260" y="18936"/>
                    <a:pt x="19224" y="19044"/>
                    <a:pt x="19224" y="19152"/>
                  </a:cubicBezTo>
                  <a:cubicBezTo>
                    <a:pt x="19188" y="19693"/>
                    <a:pt x="19008" y="20018"/>
                    <a:pt x="18791" y="20198"/>
                  </a:cubicBezTo>
                  <a:cubicBezTo>
                    <a:pt x="18690" y="20320"/>
                    <a:pt x="18555" y="20396"/>
                    <a:pt x="18404" y="20446"/>
                  </a:cubicBezTo>
                  <a:lnTo>
                    <a:pt x="18404" y="20446"/>
                  </a:lnTo>
                  <a:cubicBezTo>
                    <a:pt x="18458" y="19939"/>
                    <a:pt x="18503" y="19388"/>
                    <a:pt x="18503" y="18792"/>
                  </a:cubicBezTo>
                  <a:cubicBezTo>
                    <a:pt x="18503" y="17926"/>
                    <a:pt x="18395" y="16988"/>
                    <a:pt x="17998" y="16159"/>
                  </a:cubicBezTo>
                  <a:cubicBezTo>
                    <a:pt x="17709" y="15510"/>
                    <a:pt x="17060" y="14464"/>
                    <a:pt x="16159" y="13237"/>
                  </a:cubicBezTo>
                  <a:cubicBezTo>
                    <a:pt x="14788" y="11398"/>
                    <a:pt x="12949" y="9162"/>
                    <a:pt x="11037" y="7178"/>
                  </a:cubicBezTo>
                  <a:cubicBezTo>
                    <a:pt x="9125" y="5194"/>
                    <a:pt x="7178" y="3499"/>
                    <a:pt x="5627" y="2778"/>
                  </a:cubicBezTo>
                  <a:cubicBezTo>
                    <a:pt x="4365" y="2201"/>
                    <a:pt x="3210" y="1985"/>
                    <a:pt x="2273" y="1985"/>
                  </a:cubicBezTo>
                  <a:cubicBezTo>
                    <a:pt x="1678" y="1985"/>
                    <a:pt x="1158" y="2059"/>
                    <a:pt x="712" y="2167"/>
                  </a:cubicBezTo>
                  <a:lnTo>
                    <a:pt x="712" y="2167"/>
                  </a:lnTo>
                  <a:cubicBezTo>
                    <a:pt x="825" y="1737"/>
                    <a:pt x="994" y="1388"/>
                    <a:pt x="1263" y="1119"/>
                  </a:cubicBezTo>
                  <a:cubicBezTo>
                    <a:pt x="1551" y="794"/>
                    <a:pt x="2020" y="614"/>
                    <a:pt x="2705" y="614"/>
                  </a:cubicBezTo>
                  <a:close/>
                  <a:moveTo>
                    <a:pt x="2705" y="1"/>
                  </a:moveTo>
                  <a:cubicBezTo>
                    <a:pt x="1912" y="1"/>
                    <a:pt x="1227" y="253"/>
                    <a:pt x="794" y="722"/>
                  </a:cubicBezTo>
                  <a:cubicBezTo>
                    <a:pt x="361" y="1191"/>
                    <a:pt x="145" y="1840"/>
                    <a:pt x="37" y="2562"/>
                  </a:cubicBezTo>
                  <a:cubicBezTo>
                    <a:pt x="0" y="2670"/>
                    <a:pt x="73" y="2778"/>
                    <a:pt x="145" y="2850"/>
                  </a:cubicBezTo>
                  <a:cubicBezTo>
                    <a:pt x="196" y="2876"/>
                    <a:pt x="265" y="2901"/>
                    <a:pt x="339" y="2901"/>
                  </a:cubicBezTo>
                  <a:cubicBezTo>
                    <a:pt x="370" y="2901"/>
                    <a:pt x="402" y="2897"/>
                    <a:pt x="433" y="2886"/>
                  </a:cubicBezTo>
                  <a:cubicBezTo>
                    <a:pt x="902" y="2706"/>
                    <a:pt x="1515" y="2598"/>
                    <a:pt x="2273" y="2598"/>
                  </a:cubicBezTo>
                  <a:cubicBezTo>
                    <a:pt x="3138" y="2598"/>
                    <a:pt x="4184" y="2778"/>
                    <a:pt x="5374" y="3319"/>
                  </a:cubicBezTo>
                  <a:cubicBezTo>
                    <a:pt x="6312" y="3752"/>
                    <a:pt x="7502" y="4617"/>
                    <a:pt x="8729" y="5735"/>
                  </a:cubicBezTo>
                  <a:cubicBezTo>
                    <a:pt x="10568" y="7431"/>
                    <a:pt x="12552" y="9631"/>
                    <a:pt x="14175" y="11687"/>
                  </a:cubicBezTo>
                  <a:cubicBezTo>
                    <a:pt x="15004" y="12696"/>
                    <a:pt x="15726" y="13634"/>
                    <a:pt x="16267" y="14464"/>
                  </a:cubicBezTo>
                  <a:cubicBezTo>
                    <a:pt x="16844" y="15293"/>
                    <a:pt x="17277" y="15979"/>
                    <a:pt x="17457" y="16411"/>
                  </a:cubicBezTo>
                  <a:cubicBezTo>
                    <a:pt x="17782" y="17133"/>
                    <a:pt x="17890" y="17962"/>
                    <a:pt x="17890" y="18792"/>
                  </a:cubicBezTo>
                  <a:cubicBezTo>
                    <a:pt x="17890" y="19477"/>
                    <a:pt x="17818" y="20162"/>
                    <a:pt x="17745" y="20775"/>
                  </a:cubicBezTo>
                  <a:cubicBezTo>
                    <a:pt x="17745" y="20884"/>
                    <a:pt x="17782" y="20956"/>
                    <a:pt x="17818" y="21028"/>
                  </a:cubicBezTo>
                  <a:cubicBezTo>
                    <a:pt x="17890" y="21100"/>
                    <a:pt x="17998" y="21136"/>
                    <a:pt x="18070" y="21136"/>
                  </a:cubicBezTo>
                  <a:cubicBezTo>
                    <a:pt x="18467" y="21100"/>
                    <a:pt x="18900" y="20956"/>
                    <a:pt x="19224" y="20631"/>
                  </a:cubicBezTo>
                  <a:cubicBezTo>
                    <a:pt x="19549" y="20307"/>
                    <a:pt x="19765" y="19838"/>
                    <a:pt x="19837" y="19225"/>
                  </a:cubicBezTo>
                  <a:cubicBezTo>
                    <a:pt x="19837" y="19116"/>
                    <a:pt x="19837" y="18972"/>
                    <a:pt x="19837" y="18828"/>
                  </a:cubicBezTo>
                  <a:cubicBezTo>
                    <a:pt x="19837" y="17566"/>
                    <a:pt x="19368" y="15726"/>
                    <a:pt x="18178" y="13454"/>
                  </a:cubicBezTo>
                  <a:cubicBezTo>
                    <a:pt x="17024" y="11218"/>
                    <a:pt x="15185" y="8585"/>
                    <a:pt x="12444" y="5880"/>
                  </a:cubicBezTo>
                  <a:cubicBezTo>
                    <a:pt x="10352" y="3752"/>
                    <a:pt x="8476" y="2309"/>
                    <a:pt x="6817" y="1371"/>
                  </a:cubicBezTo>
                  <a:cubicBezTo>
                    <a:pt x="5194" y="434"/>
                    <a:pt x="3824" y="1"/>
                    <a:pt x="2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0" name="Google Shape;2260;p54"/>
            <p:cNvSpPr/>
            <p:nvPr/>
          </p:nvSpPr>
          <p:spPr>
            <a:xfrm>
              <a:off x="4674700" y="3104025"/>
              <a:ext cx="162325" cy="244525"/>
            </a:xfrm>
            <a:custGeom>
              <a:avLst/>
              <a:gdLst/>
              <a:ahLst/>
              <a:cxnLst/>
              <a:rect l="l" t="t" r="r" b="b"/>
              <a:pathLst>
                <a:path w="6493" h="9781" extrusionOk="0">
                  <a:moveTo>
                    <a:pt x="5667" y="0"/>
                  </a:moveTo>
                  <a:cubicBezTo>
                    <a:pt x="5576" y="0"/>
                    <a:pt x="5485" y="29"/>
                    <a:pt x="5410" y="94"/>
                  </a:cubicBezTo>
                  <a:lnTo>
                    <a:pt x="145" y="4386"/>
                  </a:lnTo>
                  <a:cubicBezTo>
                    <a:pt x="36" y="4458"/>
                    <a:pt x="0" y="4602"/>
                    <a:pt x="0" y="4746"/>
                  </a:cubicBezTo>
                  <a:lnTo>
                    <a:pt x="181" y="9363"/>
                  </a:lnTo>
                  <a:cubicBezTo>
                    <a:pt x="181" y="9616"/>
                    <a:pt x="395" y="9781"/>
                    <a:pt x="622" y="9781"/>
                  </a:cubicBezTo>
                  <a:cubicBezTo>
                    <a:pt x="718" y="9781"/>
                    <a:pt x="816" y="9752"/>
                    <a:pt x="902" y="9687"/>
                  </a:cubicBezTo>
                  <a:lnTo>
                    <a:pt x="6312" y="5323"/>
                  </a:lnTo>
                  <a:cubicBezTo>
                    <a:pt x="6420" y="5251"/>
                    <a:pt x="6492" y="5107"/>
                    <a:pt x="6456" y="4963"/>
                  </a:cubicBezTo>
                  <a:lnTo>
                    <a:pt x="6096" y="418"/>
                  </a:lnTo>
                  <a:cubicBezTo>
                    <a:pt x="6096" y="164"/>
                    <a:pt x="5882" y="0"/>
                    <a:pt x="56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1" name="Google Shape;2261;p54"/>
            <p:cNvSpPr/>
            <p:nvPr/>
          </p:nvSpPr>
          <p:spPr>
            <a:xfrm>
              <a:off x="4667475" y="3096425"/>
              <a:ext cx="176750" cy="259725"/>
            </a:xfrm>
            <a:custGeom>
              <a:avLst/>
              <a:gdLst/>
              <a:ahLst/>
              <a:cxnLst/>
              <a:rect l="l" t="t" r="r" b="b"/>
              <a:pathLst>
                <a:path w="7070" h="10389" extrusionOk="0">
                  <a:moveTo>
                    <a:pt x="5952" y="614"/>
                  </a:moveTo>
                  <a:lnTo>
                    <a:pt x="6060" y="650"/>
                  </a:lnTo>
                  <a:lnTo>
                    <a:pt x="6096" y="722"/>
                  </a:lnTo>
                  <a:lnTo>
                    <a:pt x="6457" y="5303"/>
                  </a:lnTo>
                  <a:lnTo>
                    <a:pt x="6421" y="5411"/>
                  </a:lnTo>
                  <a:lnTo>
                    <a:pt x="975" y="9775"/>
                  </a:lnTo>
                  <a:lnTo>
                    <a:pt x="902" y="9811"/>
                  </a:lnTo>
                  <a:lnTo>
                    <a:pt x="794" y="9775"/>
                  </a:lnTo>
                  <a:lnTo>
                    <a:pt x="758" y="9667"/>
                  </a:lnTo>
                  <a:lnTo>
                    <a:pt x="578" y="5014"/>
                  </a:lnTo>
                  <a:lnTo>
                    <a:pt x="650" y="4906"/>
                  </a:lnTo>
                  <a:lnTo>
                    <a:pt x="5880" y="650"/>
                  </a:lnTo>
                  <a:lnTo>
                    <a:pt x="5952" y="614"/>
                  </a:lnTo>
                  <a:close/>
                  <a:moveTo>
                    <a:pt x="5952" y="1"/>
                  </a:moveTo>
                  <a:cubicBezTo>
                    <a:pt x="5808" y="1"/>
                    <a:pt x="5627" y="73"/>
                    <a:pt x="5519" y="181"/>
                  </a:cubicBezTo>
                  <a:lnTo>
                    <a:pt x="253" y="4437"/>
                  </a:lnTo>
                  <a:cubicBezTo>
                    <a:pt x="73" y="4581"/>
                    <a:pt x="1" y="4798"/>
                    <a:pt x="1" y="5014"/>
                  </a:cubicBezTo>
                  <a:lnTo>
                    <a:pt x="1" y="5086"/>
                  </a:lnTo>
                  <a:lnTo>
                    <a:pt x="2" y="5086"/>
                  </a:lnTo>
                  <a:lnTo>
                    <a:pt x="2" y="5086"/>
                  </a:lnTo>
                  <a:lnTo>
                    <a:pt x="181" y="9703"/>
                  </a:lnTo>
                  <a:cubicBezTo>
                    <a:pt x="181" y="9883"/>
                    <a:pt x="253" y="10064"/>
                    <a:pt x="398" y="10208"/>
                  </a:cubicBezTo>
                  <a:cubicBezTo>
                    <a:pt x="542" y="10316"/>
                    <a:pt x="722" y="10388"/>
                    <a:pt x="902" y="10388"/>
                  </a:cubicBezTo>
                  <a:cubicBezTo>
                    <a:pt x="1047" y="10388"/>
                    <a:pt x="1227" y="10352"/>
                    <a:pt x="1371" y="10244"/>
                  </a:cubicBezTo>
                  <a:lnTo>
                    <a:pt x="6781" y="5880"/>
                  </a:lnTo>
                  <a:cubicBezTo>
                    <a:pt x="6962" y="5735"/>
                    <a:pt x="7070" y="5519"/>
                    <a:pt x="7070" y="5303"/>
                  </a:cubicBezTo>
                  <a:lnTo>
                    <a:pt x="7070" y="5231"/>
                  </a:lnTo>
                  <a:lnTo>
                    <a:pt x="6709" y="686"/>
                  </a:lnTo>
                  <a:cubicBezTo>
                    <a:pt x="6673" y="470"/>
                    <a:pt x="6601" y="325"/>
                    <a:pt x="6457" y="181"/>
                  </a:cubicBezTo>
                  <a:cubicBezTo>
                    <a:pt x="6313" y="73"/>
                    <a:pt x="6132" y="1"/>
                    <a:pt x="59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2" name="Google Shape;2262;p54"/>
            <p:cNvSpPr/>
            <p:nvPr/>
          </p:nvSpPr>
          <p:spPr>
            <a:xfrm>
              <a:off x="4739591" y="-166683"/>
              <a:ext cx="18104" cy="2089879"/>
            </a:xfrm>
            <a:custGeom>
              <a:avLst/>
              <a:gdLst/>
              <a:ahLst/>
              <a:cxnLst/>
              <a:rect l="l" t="t" r="r" b="b"/>
              <a:pathLst>
                <a:path w="722" h="67410" extrusionOk="0">
                  <a:moveTo>
                    <a:pt x="433" y="0"/>
                  </a:moveTo>
                  <a:cubicBezTo>
                    <a:pt x="253" y="0"/>
                    <a:pt x="108" y="144"/>
                    <a:pt x="108" y="289"/>
                  </a:cubicBezTo>
                  <a:cubicBezTo>
                    <a:pt x="36" y="11325"/>
                    <a:pt x="0" y="22362"/>
                    <a:pt x="0" y="33506"/>
                  </a:cubicBezTo>
                  <a:cubicBezTo>
                    <a:pt x="0" y="44651"/>
                    <a:pt x="36" y="55832"/>
                    <a:pt x="108" y="67085"/>
                  </a:cubicBezTo>
                  <a:cubicBezTo>
                    <a:pt x="108" y="67265"/>
                    <a:pt x="253" y="67409"/>
                    <a:pt x="433" y="67409"/>
                  </a:cubicBezTo>
                  <a:cubicBezTo>
                    <a:pt x="577" y="67409"/>
                    <a:pt x="722" y="67265"/>
                    <a:pt x="722" y="67085"/>
                  </a:cubicBezTo>
                  <a:cubicBezTo>
                    <a:pt x="649" y="55832"/>
                    <a:pt x="613" y="44651"/>
                    <a:pt x="613" y="33506"/>
                  </a:cubicBezTo>
                  <a:cubicBezTo>
                    <a:pt x="613" y="22362"/>
                    <a:pt x="649" y="11325"/>
                    <a:pt x="722" y="289"/>
                  </a:cubicBezTo>
                  <a:cubicBezTo>
                    <a:pt x="722" y="144"/>
                    <a:pt x="577" y="0"/>
                    <a:pt x="4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3" name="Google Shape;2263;p54"/>
            <p:cNvSpPr/>
            <p:nvPr/>
          </p:nvSpPr>
          <p:spPr>
            <a:xfrm>
              <a:off x="4742325" y="1908025"/>
              <a:ext cx="15350" cy="1251550"/>
            </a:xfrm>
            <a:custGeom>
              <a:avLst/>
              <a:gdLst/>
              <a:ahLst/>
              <a:cxnLst/>
              <a:rect l="l" t="t" r="r" b="b"/>
              <a:pathLst>
                <a:path w="614" h="50062" extrusionOk="0">
                  <a:moveTo>
                    <a:pt x="325" y="0"/>
                  </a:moveTo>
                  <a:cubicBezTo>
                    <a:pt x="145" y="0"/>
                    <a:pt x="0" y="145"/>
                    <a:pt x="0" y="289"/>
                  </a:cubicBezTo>
                  <a:lnTo>
                    <a:pt x="0" y="49773"/>
                  </a:lnTo>
                  <a:cubicBezTo>
                    <a:pt x="0" y="49953"/>
                    <a:pt x="145" y="50061"/>
                    <a:pt x="325" y="50061"/>
                  </a:cubicBezTo>
                  <a:cubicBezTo>
                    <a:pt x="469" y="50061"/>
                    <a:pt x="614" y="49953"/>
                    <a:pt x="614" y="49773"/>
                  </a:cubicBezTo>
                  <a:lnTo>
                    <a:pt x="614" y="289"/>
                  </a:lnTo>
                  <a:cubicBezTo>
                    <a:pt x="614" y="145"/>
                    <a:pt x="469" y="0"/>
                    <a:pt x="3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4" name="Google Shape;2264;p54"/>
            <p:cNvSpPr/>
            <p:nvPr/>
          </p:nvSpPr>
          <p:spPr>
            <a:xfrm>
              <a:off x="3923552" y="-166737"/>
              <a:ext cx="18104" cy="2984732"/>
            </a:xfrm>
            <a:custGeom>
              <a:avLst/>
              <a:gdLst/>
              <a:ahLst/>
              <a:cxnLst/>
              <a:rect l="l" t="t" r="r" b="b"/>
              <a:pathLst>
                <a:path w="722" h="103153" extrusionOk="0">
                  <a:moveTo>
                    <a:pt x="325" y="0"/>
                  </a:moveTo>
                  <a:cubicBezTo>
                    <a:pt x="145" y="0"/>
                    <a:pt x="0" y="108"/>
                    <a:pt x="0" y="289"/>
                  </a:cubicBezTo>
                  <a:cubicBezTo>
                    <a:pt x="73" y="17312"/>
                    <a:pt x="109" y="34372"/>
                    <a:pt x="109" y="51468"/>
                  </a:cubicBezTo>
                  <a:cubicBezTo>
                    <a:pt x="109" y="68564"/>
                    <a:pt x="73" y="85696"/>
                    <a:pt x="0" y="102864"/>
                  </a:cubicBezTo>
                  <a:cubicBezTo>
                    <a:pt x="0" y="103008"/>
                    <a:pt x="145" y="103152"/>
                    <a:pt x="325" y="103152"/>
                  </a:cubicBezTo>
                  <a:cubicBezTo>
                    <a:pt x="469" y="103152"/>
                    <a:pt x="614" y="103008"/>
                    <a:pt x="614" y="102864"/>
                  </a:cubicBezTo>
                  <a:cubicBezTo>
                    <a:pt x="686" y="85696"/>
                    <a:pt x="722" y="68564"/>
                    <a:pt x="722" y="51468"/>
                  </a:cubicBezTo>
                  <a:cubicBezTo>
                    <a:pt x="722" y="34372"/>
                    <a:pt x="686" y="17312"/>
                    <a:pt x="614" y="289"/>
                  </a:cubicBezTo>
                  <a:cubicBezTo>
                    <a:pt x="614" y="108"/>
                    <a:pt x="469" y="0"/>
                    <a:pt x="3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5" name="Google Shape;2265;p54"/>
            <p:cNvSpPr/>
            <p:nvPr/>
          </p:nvSpPr>
          <p:spPr>
            <a:xfrm>
              <a:off x="3599900" y="4261400"/>
              <a:ext cx="339050" cy="267825"/>
            </a:xfrm>
            <a:custGeom>
              <a:avLst/>
              <a:gdLst/>
              <a:ahLst/>
              <a:cxnLst/>
              <a:rect l="l" t="t" r="r" b="b"/>
              <a:pathLst>
                <a:path w="13562" h="10713" extrusionOk="0">
                  <a:moveTo>
                    <a:pt x="3102" y="1"/>
                  </a:moveTo>
                  <a:cubicBezTo>
                    <a:pt x="2128" y="1732"/>
                    <a:pt x="1010" y="3607"/>
                    <a:pt x="0" y="5375"/>
                  </a:cubicBezTo>
                  <a:cubicBezTo>
                    <a:pt x="1840" y="5663"/>
                    <a:pt x="4617" y="6348"/>
                    <a:pt x="6312" y="7863"/>
                  </a:cubicBezTo>
                  <a:cubicBezTo>
                    <a:pt x="7466" y="8909"/>
                    <a:pt x="8260" y="9883"/>
                    <a:pt x="8801" y="10712"/>
                  </a:cubicBezTo>
                  <a:cubicBezTo>
                    <a:pt x="10207" y="9847"/>
                    <a:pt x="11830" y="8909"/>
                    <a:pt x="13562" y="8007"/>
                  </a:cubicBezTo>
                  <a:cubicBezTo>
                    <a:pt x="12588" y="6132"/>
                    <a:pt x="10748" y="3210"/>
                    <a:pt x="7899" y="1696"/>
                  </a:cubicBezTo>
                  <a:cubicBezTo>
                    <a:pt x="5266" y="325"/>
                    <a:pt x="3860" y="37"/>
                    <a:pt x="31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6" name="Google Shape;2266;p54"/>
            <p:cNvSpPr/>
            <p:nvPr/>
          </p:nvSpPr>
          <p:spPr>
            <a:xfrm>
              <a:off x="3591775" y="4254175"/>
              <a:ext cx="355300" cy="282700"/>
            </a:xfrm>
            <a:custGeom>
              <a:avLst/>
              <a:gdLst/>
              <a:ahLst/>
              <a:cxnLst/>
              <a:rect l="l" t="t" r="r" b="b"/>
              <a:pathLst>
                <a:path w="14212" h="11308" extrusionOk="0">
                  <a:moveTo>
                    <a:pt x="3576" y="618"/>
                  </a:moveTo>
                  <a:cubicBezTo>
                    <a:pt x="4280" y="655"/>
                    <a:pt x="5666" y="966"/>
                    <a:pt x="8080" y="2273"/>
                  </a:cubicBezTo>
                  <a:cubicBezTo>
                    <a:pt x="10683" y="3643"/>
                    <a:pt x="12473" y="6282"/>
                    <a:pt x="13480" y="8150"/>
                  </a:cubicBezTo>
                  <a:lnTo>
                    <a:pt x="13480" y="8150"/>
                  </a:lnTo>
                  <a:cubicBezTo>
                    <a:pt x="11945" y="8987"/>
                    <a:pt x="10500" y="9821"/>
                    <a:pt x="9223" y="10601"/>
                  </a:cubicBezTo>
                  <a:lnTo>
                    <a:pt x="9223" y="10601"/>
                  </a:lnTo>
                  <a:cubicBezTo>
                    <a:pt x="8661" y="9816"/>
                    <a:pt x="7907" y="8891"/>
                    <a:pt x="6854" y="7936"/>
                  </a:cubicBezTo>
                  <a:cubicBezTo>
                    <a:pt x="5187" y="6469"/>
                    <a:pt x="2659" y="5773"/>
                    <a:pt x="804" y="5419"/>
                  </a:cubicBezTo>
                  <a:lnTo>
                    <a:pt x="804" y="5419"/>
                  </a:lnTo>
                  <a:cubicBezTo>
                    <a:pt x="1717" y="3856"/>
                    <a:pt x="2700" y="2171"/>
                    <a:pt x="3576" y="618"/>
                  </a:cubicBezTo>
                  <a:close/>
                  <a:moveTo>
                    <a:pt x="3427" y="1"/>
                  </a:moveTo>
                  <a:cubicBezTo>
                    <a:pt x="3319" y="1"/>
                    <a:pt x="3211" y="73"/>
                    <a:pt x="3175" y="145"/>
                  </a:cubicBezTo>
                  <a:cubicBezTo>
                    <a:pt x="2201" y="1840"/>
                    <a:pt x="1083" y="3752"/>
                    <a:pt x="73" y="5483"/>
                  </a:cubicBezTo>
                  <a:cubicBezTo>
                    <a:pt x="1" y="5591"/>
                    <a:pt x="1" y="5700"/>
                    <a:pt x="37" y="5772"/>
                  </a:cubicBezTo>
                  <a:cubicBezTo>
                    <a:pt x="73" y="5880"/>
                    <a:pt x="181" y="5916"/>
                    <a:pt x="253" y="5952"/>
                  </a:cubicBezTo>
                  <a:cubicBezTo>
                    <a:pt x="2093" y="6241"/>
                    <a:pt x="4834" y="6926"/>
                    <a:pt x="6421" y="8405"/>
                  </a:cubicBezTo>
                  <a:cubicBezTo>
                    <a:pt x="7539" y="9378"/>
                    <a:pt x="8332" y="10352"/>
                    <a:pt x="8873" y="11182"/>
                  </a:cubicBezTo>
                  <a:cubicBezTo>
                    <a:pt x="8920" y="11252"/>
                    <a:pt x="9013" y="11307"/>
                    <a:pt x="9112" y="11307"/>
                  </a:cubicBezTo>
                  <a:cubicBezTo>
                    <a:pt x="9165" y="11307"/>
                    <a:pt x="9220" y="11292"/>
                    <a:pt x="9270" y="11254"/>
                  </a:cubicBezTo>
                  <a:cubicBezTo>
                    <a:pt x="10713" y="10388"/>
                    <a:pt x="12300" y="9487"/>
                    <a:pt x="14031" y="8549"/>
                  </a:cubicBezTo>
                  <a:cubicBezTo>
                    <a:pt x="14175" y="8477"/>
                    <a:pt x="14211" y="8296"/>
                    <a:pt x="14139" y="8152"/>
                  </a:cubicBezTo>
                  <a:cubicBezTo>
                    <a:pt x="13165" y="6241"/>
                    <a:pt x="11290" y="3319"/>
                    <a:pt x="8332" y="1732"/>
                  </a:cubicBezTo>
                  <a:cubicBezTo>
                    <a:pt x="5735" y="326"/>
                    <a:pt x="4257" y="1"/>
                    <a:pt x="34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7" name="Google Shape;2267;p54"/>
            <p:cNvSpPr/>
            <p:nvPr/>
          </p:nvSpPr>
          <p:spPr>
            <a:xfrm>
              <a:off x="3592675" y="4213600"/>
              <a:ext cx="394975" cy="349875"/>
            </a:xfrm>
            <a:custGeom>
              <a:avLst/>
              <a:gdLst/>
              <a:ahLst/>
              <a:cxnLst/>
              <a:rect l="l" t="t" r="r" b="b"/>
              <a:pathLst>
                <a:path w="15799" h="13995" extrusionOk="0">
                  <a:moveTo>
                    <a:pt x="8801" y="1"/>
                  </a:moveTo>
                  <a:lnTo>
                    <a:pt x="1" y="10569"/>
                  </a:lnTo>
                  <a:lnTo>
                    <a:pt x="5375" y="13995"/>
                  </a:lnTo>
                  <a:lnTo>
                    <a:pt x="15798" y="3572"/>
                  </a:lnTo>
                  <a:lnTo>
                    <a:pt x="88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8" name="Google Shape;2268;p54"/>
            <p:cNvSpPr/>
            <p:nvPr/>
          </p:nvSpPr>
          <p:spPr>
            <a:xfrm>
              <a:off x="3584575" y="4205450"/>
              <a:ext cx="411175" cy="365600"/>
            </a:xfrm>
            <a:custGeom>
              <a:avLst/>
              <a:gdLst/>
              <a:ahLst/>
              <a:cxnLst/>
              <a:rect l="l" t="t" r="r" b="b"/>
              <a:pathLst>
                <a:path w="16447" h="14624" extrusionOk="0">
                  <a:moveTo>
                    <a:pt x="9192" y="687"/>
                  </a:moveTo>
                  <a:lnTo>
                    <a:pt x="15617" y="3970"/>
                  </a:lnTo>
                  <a:lnTo>
                    <a:pt x="5663" y="13960"/>
                  </a:lnTo>
                  <a:lnTo>
                    <a:pt x="758" y="10822"/>
                  </a:lnTo>
                  <a:lnTo>
                    <a:pt x="9192" y="687"/>
                  </a:lnTo>
                  <a:close/>
                  <a:moveTo>
                    <a:pt x="9118" y="1"/>
                  </a:moveTo>
                  <a:cubicBezTo>
                    <a:pt x="9028" y="1"/>
                    <a:pt x="8943" y="41"/>
                    <a:pt x="8873" y="111"/>
                  </a:cubicBezTo>
                  <a:lnTo>
                    <a:pt x="72" y="10714"/>
                  </a:lnTo>
                  <a:cubicBezTo>
                    <a:pt x="36" y="10786"/>
                    <a:pt x="0" y="10859"/>
                    <a:pt x="36" y="10967"/>
                  </a:cubicBezTo>
                  <a:cubicBezTo>
                    <a:pt x="36" y="11039"/>
                    <a:pt x="72" y="11111"/>
                    <a:pt x="145" y="11147"/>
                  </a:cubicBezTo>
                  <a:lnTo>
                    <a:pt x="5555" y="14573"/>
                  </a:lnTo>
                  <a:cubicBezTo>
                    <a:pt x="5603" y="14606"/>
                    <a:pt x="5659" y="14624"/>
                    <a:pt x="5716" y="14624"/>
                  </a:cubicBezTo>
                  <a:cubicBezTo>
                    <a:pt x="5785" y="14624"/>
                    <a:pt x="5856" y="14597"/>
                    <a:pt x="5915" y="14537"/>
                  </a:cubicBezTo>
                  <a:lnTo>
                    <a:pt x="16339" y="4114"/>
                  </a:lnTo>
                  <a:cubicBezTo>
                    <a:pt x="16411" y="4042"/>
                    <a:pt x="16447" y="3934"/>
                    <a:pt x="16411" y="3862"/>
                  </a:cubicBezTo>
                  <a:cubicBezTo>
                    <a:pt x="16411" y="3753"/>
                    <a:pt x="16339" y="3681"/>
                    <a:pt x="16266" y="3645"/>
                  </a:cubicBezTo>
                  <a:lnTo>
                    <a:pt x="9269" y="38"/>
                  </a:lnTo>
                  <a:cubicBezTo>
                    <a:pt x="9218" y="13"/>
                    <a:pt x="9167" y="1"/>
                    <a:pt x="9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9" name="Google Shape;2269;p54"/>
            <p:cNvSpPr/>
            <p:nvPr/>
          </p:nvSpPr>
          <p:spPr>
            <a:xfrm>
              <a:off x="3659400" y="4259600"/>
              <a:ext cx="255200" cy="233550"/>
            </a:xfrm>
            <a:custGeom>
              <a:avLst/>
              <a:gdLst/>
              <a:ahLst/>
              <a:cxnLst/>
              <a:rect l="l" t="t" r="r" b="b"/>
              <a:pathLst>
                <a:path w="10208" h="9342" extrusionOk="0">
                  <a:moveTo>
                    <a:pt x="6601" y="0"/>
                  </a:moveTo>
                  <a:lnTo>
                    <a:pt x="1" y="7827"/>
                  </a:lnTo>
                  <a:lnTo>
                    <a:pt x="2598" y="9342"/>
                  </a:lnTo>
                  <a:lnTo>
                    <a:pt x="10208" y="1623"/>
                  </a:lnTo>
                  <a:lnTo>
                    <a:pt x="660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0" name="Google Shape;2270;p54"/>
            <p:cNvSpPr/>
            <p:nvPr/>
          </p:nvSpPr>
          <p:spPr>
            <a:xfrm>
              <a:off x="3651300" y="4252025"/>
              <a:ext cx="271425" cy="248425"/>
            </a:xfrm>
            <a:custGeom>
              <a:avLst/>
              <a:gdLst/>
              <a:ahLst/>
              <a:cxnLst/>
              <a:rect l="l" t="t" r="r" b="b"/>
              <a:pathLst>
                <a:path w="10857" h="9937" extrusionOk="0">
                  <a:moveTo>
                    <a:pt x="7032" y="655"/>
                  </a:moveTo>
                  <a:lnTo>
                    <a:pt x="10027" y="2035"/>
                  </a:lnTo>
                  <a:lnTo>
                    <a:pt x="2886" y="9284"/>
                  </a:lnTo>
                  <a:lnTo>
                    <a:pt x="758" y="8058"/>
                  </a:lnTo>
                  <a:lnTo>
                    <a:pt x="7032" y="655"/>
                  </a:lnTo>
                  <a:close/>
                  <a:moveTo>
                    <a:pt x="6955" y="1"/>
                  </a:moveTo>
                  <a:cubicBezTo>
                    <a:pt x="6853" y="1"/>
                    <a:pt x="6761" y="34"/>
                    <a:pt x="6709" y="87"/>
                  </a:cubicBezTo>
                  <a:lnTo>
                    <a:pt x="72" y="7914"/>
                  </a:lnTo>
                  <a:cubicBezTo>
                    <a:pt x="36" y="7986"/>
                    <a:pt x="0" y="8094"/>
                    <a:pt x="0" y="8166"/>
                  </a:cubicBezTo>
                  <a:cubicBezTo>
                    <a:pt x="36" y="8274"/>
                    <a:pt x="72" y="8346"/>
                    <a:pt x="144" y="8382"/>
                  </a:cubicBezTo>
                  <a:lnTo>
                    <a:pt x="2777" y="9897"/>
                  </a:lnTo>
                  <a:cubicBezTo>
                    <a:pt x="2819" y="9925"/>
                    <a:pt x="2865" y="9937"/>
                    <a:pt x="2913" y="9937"/>
                  </a:cubicBezTo>
                  <a:cubicBezTo>
                    <a:pt x="2991" y="9937"/>
                    <a:pt x="3071" y="9906"/>
                    <a:pt x="3138" y="9861"/>
                  </a:cubicBezTo>
                  <a:lnTo>
                    <a:pt x="10748" y="2143"/>
                  </a:lnTo>
                  <a:cubicBezTo>
                    <a:pt x="10820" y="2071"/>
                    <a:pt x="10856" y="1962"/>
                    <a:pt x="10820" y="1890"/>
                  </a:cubicBezTo>
                  <a:cubicBezTo>
                    <a:pt x="10820" y="1782"/>
                    <a:pt x="10748" y="1710"/>
                    <a:pt x="10640" y="1638"/>
                  </a:cubicBezTo>
                  <a:lnTo>
                    <a:pt x="7069" y="15"/>
                  </a:lnTo>
                  <a:cubicBezTo>
                    <a:pt x="7031" y="5"/>
                    <a:pt x="6992" y="1"/>
                    <a:pt x="6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1" name="Google Shape;2271;p54"/>
            <p:cNvSpPr/>
            <p:nvPr/>
          </p:nvSpPr>
          <p:spPr>
            <a:xfrm>
              <a:off x="2214925" y="4282725"/>
              <a:ext cx="151500" cy="319300"/>
            </a:xfrm>
            <a:custGeom>
              <a:avLst/>
              <a:gdLst/>
              <a:ahLst/>
              <a:cxnLst/>
              <a:rect l="l" t="t" r="r" b="b"/>
              <a:pathLst>
                <a:path w="6060" h="12772" extrusionOk="0">
                  <a:moveTo>
                    <a:pt x="2113" y="0"/>
                  </a:moveTo>
                  <a:cubicBezTo>
                    <a:pt x="1723" y="0"/>
                    <a:pt x="1333" y="155"/>
                    <a:pt x="974" y="482"/>
                  </a:cubicBezTo>
                  <a:cubicBezTo>
                    <a:pt x="0" y="1384"/>
                    <a:pt x="577" y="3440"/>
                    <a:pt x="830" y="4522"/>
                  </a:cubicBezTo>
                  <a:cubicBezTo>
                    <a:pt x="1227" y="6469"/>
                    <a:pt x="1551" y="8453"/>
                    <a:pt x="2200" y="10328"/>
                  </a:cubicBezTo>
                  <a:cubicBezTo>
                    <a:pt x="2489" y="11086"/>
                    <a:pt x="2814" y="12528"/>
                    <a:pt x="3751" y="12709"/>
                  </a:cubicBezTo>
                  <a:cubicBezTo>
                    <a:pt x="3943" y="12751"/>
                    <a:pt x="4121" y="12772"/>
                    <a:pt x="4285" y="12772"/>
                  </a:cubicBezTo>
                  <a:cubicBezTo>
                    <a:pt x="5503" y="12772"/>
                    <a:pt x="5956" y="11638"/>
                    <a:pt x="5987" y="10112"/>
                  </a:cubicBezTo>
                  <a:cubicBezTo>
                    <a:pt x="6060" y="7371"/>
                    <a:pt x="4761" y="3295"/>
                    <a:pt x="4473" y="2430"/>
                  </a:cubicBezTo>
                  <a:cubicBezTo>
                    <a:pt x="3988" y="899"/>
                    <a:pt x="3053" y="0"/>
                    <a:pt x="2113"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2" name="Google Shape;2272;p54"/>
            <p:cNvSpPr/>
            <p:nvPr/>
          </p:nvSpPr>
          <p:spPr>
            <a:xfrm>
              <a:off x="2218525" y="4275825"/>
              <a:ext cx="153300" cy="333650"/>
            </a:xfrm>
            <a:custGeom>
              <a:avLst/>
              <a:gdLst/>
              <a:ahLst/>
              <a:cxnLst/>
              <a:rect l="l" t="t" r="r" b="b"/>
              <a:pathLst>
                <a:path w="6132" h="13346" extrusionOk="0">
                  <a:moveTo>
                    <a:pt x="1984" y="578"/>
                  </a:moveTo>
                  <a:cubicBezTo>
                    <a:pt x="2345" y="578"/>
                    <a:pt x="2742" y="758"/>
                    <a:pt x="3102" y="1119"/>
                  </a:cubicBezTo>
                  <a:cubicBezTo>
                    <a:pt x="3463" y="1515"/>
                    <a:pt x="3824" y="2056"/>
                    <a:pt x="4040" y="2814"/>
                  </a:cubicBezTo>
                  <a:cubicBezTo>
                    <a:pt x="4329" y="3643"/>
                    <a:pt x="5555" y="7539"/>
                    <a:pt x="5555" y="10208"/>
                  </a:cubicBezTo>
                  <a:cubicBezTo>
                    <a:pt x="5555" y="10280"/>
                    <a:pt x="5555" y="10316"/>
                    <a:pt x="5555" y="10388"/>
                  </a:cubicBezTo>
                  <a:cubicBezTo>
                    <a:pt x="5519" y="11145"/>
                    <a:pt x="5411" y="11758"/>
                    <a:pt x="5194" y="12155"/>
                  </a:cubicBezTo>
                  <a:cubicBezTo>
                    <a:pt x="5050" y="12336"/>
                    <a:pt x="4942" y="12480"/>
                    <a:pt x="4761" y="12588"/>
                  </a:cubicBezTo>
                  <a:cubicBezTo>
                    <a:pt x="4581" y="12696"/>
                    <a:pt x="4401" y="12768"/>
                    <a:pt x="4112" y="12768"/>
                  </a:cubicBezTo>
                  <a:cubicBezTo>
                    <a:pt x="4004" y="12768"/>
                    <a:pt x="3824" y="12732"/>
                    <a:pt x="3679" y="12696"/>
                  </a:cubicBezTo>
                  <a:cubicBezTo>
                    <a:pt x="3499" y="12660"/>
                    <a:pt x="3355" y="12588"/>
                    <a:pt x="3211" y="12444"/>
                  </a:cubicBezTo>
                  <a:cubicBezTo>
                    <a:pt x="3030" y="12227"/>
                    <a:pt x="2850" y="11903"/>
                    <a:pt x="2706" y="11542"/>
                  </a:cubicBezTo>
                  <a:cubicBezTo>
                    <a:pt x="2561" y="11181"/>
                    <a:pt x="2453" y="10785"/>
                    <a:pt x="2345" y="10496"/>
                  </a:cubicBezTo>
                  <a:cubicBezTo>
                    <a:pt x="1696" y="8657"/>
                    <a:pt x="1371" y="6709"/>
                    <a:pt x="974" y="4761"/>
                  </a:cubicBezTo>
                  <a:cubicBezTo>
                    <a:pt x="830" y="4112"/>
                    <a:pt x="578" y="3175"/>
                    <a:pt x="578" y="2345"/>
                  </a:cubicBezTo>
                  <a:cubicBezTo>
                    <a:pt x="578" y="1768"/>
                    <a:pt x="722" y="1299"/>
                    <a:pt x="1047" y="1010"/>
                  </a:cubicBezTo>
                  <a:cubicBezTo>
                    <a:pt x="1371" y="722"/>
                    <a:pt x="1660" y="578"/>
                    <a:pt x="1984" y="578"/>
                  </a:cubicBezTo>
                  <a:close/>
                  <a:moveTo>
                    <a:pt x="1984" y="1"/>
                  </a:moveTo>
                  <a:cubicBezTo>
                    <a:pt x="1515" y="1"/>
                    <a:pt x="1047" y="181"/>
                    <a:pt x="650" y="542"/>
                  </a:cubicBezTo>
                  <a:cubicBezTo>
                    <a:pt x="109" y="1010"/>
                    <a:pt x="1" y="1696"/>
                    <a:pt x="1" y="2345"/>
                  </a:cubicBezTo>
                  <a:cubicBezTo>
                    <a:pt x="1" y="3283"/>
                    <a:pt x="253" y="4257"/>
                    <a:pt x="397" y="4870"/>
                  </a:cubicBezTo>
                  <a:cubicBezTo>
                    <a:pt x="794" y="6817"/>
                    <a:pt x="1083" y="8801"/>
                    <a:pt x="1804" y="10713"/>
                  </a:cubicBezTo>
                  <a:cubicBezTo>
                    <a:pt x="1912" y="11073"/>
                    <a:pt x="2056" y="11614"/>
                    <a:pt x="2309" y="12155"/>
                  </a:cubicBezTo>
                  <a:cubicBezTo>
                    <a:pt x="2453" y="12408"/>
                    <a:pt x="2597" y="12660"/>
                    <a:pt x="2778" y="12840"/>
                  </a:cubicBezTo>
                  <a:cubicBezTo>
                    <a:pt x="2994" y="13057"/>
                    <a:pt x="3247" y="13237"/>
                    <a:pt x="3535" y="13309"/>
                  </a:cubicBezTo>
                  <a:cubicBezTo>
                    <a:pt x="3752" y="13345"/>
                    <a:pt x="3932" y="13345"/>
                    <a:pt x="4112" y="13345"/>
                  </a:cubicBezTo>
                  <a:cubicBezTo>
                    <a:pt x="4473" y="13345"/>
                    <a:pt x="4798" y="13273"/>
                    <a:pt x="5086" y="13129"/>
                  </a:cubicBezTo>
                  <a:cubicBezTo>
                    <a:pt x="5483" y="12877"/>
                    <a:pt x="5735" y="12480"/>
                    <a:pt x="5916" y="12011"/>
                  </a:cubicBezTo>
                  <a:cubicBezTo>
                    <a:pt x="6060" y="11542"/>
                    <a:pt x="6132" y="11001"/>
                    <a:pt x="6132" y="10424"/>
                  </a:cubicBezTo>
                  <a:cubicBezTo>
                    <a:pt x="6132" y="10352"/>
                    <a:pt x="6132" y="10280"/>
                    <a:pt x="6132" y="10208"/>
                  </a:cubicBezTo>
                  <a:cubicBezTo>
                    <a:pt x="6132" y="7358"/>
                    <a:pt x="4906" y="3499"/>
                    <a:pt x="4617" y="2633"/>
                  </a:cubicBezTo>
                  <a:cubicBezTo>
                    <a:pt x="4365" y="1804"/>
                    <a:pt x="4004" y="1155"/>
                    <a:pt x="3535" y="722"/>
                  </a:cubicBezTo>
                  <a:cubicBezTo>
                    <a:pt x="3102" y="253"/>
                    <a:pt x="2561" y="1"/>
                    <a:pt x="19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3" name="Google Shape;2273;p54"/>
            <p:cNvSpPr/>
            <p:nvPr/>
          </p:nvSpPr>
          <p:spPr>
            <a:xfrm>
              <a:off x="2166225" y="4403450"/>
              <a:ext cx="113650" cy="239800"/>
            </a:xfrm>
            <a:custGeom>
              <a:avLst/>
              <a:gdLst/>
              <a:ahLst/>
              <a:cxnLst/>
              <a:rect l="l" t="t" r="r" b="b"/>
              <a:pathLst>
                <a:path w="4546" h="9592" extrusionOk="0">
                  <a:moveTo>
                    <a:pt x="1591" y="1"/>
                  </a:moveTo>
                  <a:cubicBezTo>
                    <a:pt x="1297" y="1"/>
                    <a:pt x="1000" y="121"/>
                    <a:pt x="722" y="378"/>
                  </a:cubicBezTo>
                  <a:cubicBezTo>
                    <a:pt x="1" y="1063"/>
                    <a:pt x="433" y="2578"/>
                    <a:pt x="614" y="3407"/>
                  </a:cubicBezTo>
                  <a:cubicBezTo>
                    <a:pt x="902" y="4850"/>
                    <a:pt x="1155" y="6329"/>
                    <a:pt x="1660" y="7772"/>
                  </a:cubicBezTo>
                  <a:cubicBezTo>
                    <a:pt x="1876" y="8313"/>
                    <a:pt x="2093" y="9395"/>
                    <a:pt x="2814" y="9539"/>
                  </a:cubicBezTo>
                  <a:cubicBezTo>
                    <a:pt x="2965" y="9574"/>
                    <a:pt x="3104" y="9591"/>
                    <a:pt x="3231" y="9591"/>
                  </a:cubicBezTo>
                  <a:cubicBezTo>
                    <a:pt x="4141" y="9591"/>
                    <a:pt x="4477" y="8730"/>
                    <a:pt x="4509" y="7591"/>
                  </a:cubicBezTo>
                  <a:cubicBezTo>
                    <a:pt x="4545" y="5535"/>
                    <a:pt x="3571" y="2470"/>
                    <a:pt x="3355" y="1820"/>
                  </a:cubicBezTo>
                  <a:cubicBezTo>
                    <a:pt x="2974" y="679"/>
                    <a:pt x="2290" y="1"/>
                    <a:pt x="15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4" name="Google Shape;2274;p54"/>
            <p:cNvSpPr/>
            <p:nvPr/>
          </p:nvSpPr>
          <p:spPr>
            <a:xfrm>
              <a:off x="2166225" y="4395750"/>
              <a:ext cx="119950" cy="255200"/>
            </a:xfrm>
            <a:custGeom>
              <a:avLst/>
              <a:gdLst/>
              <a:ahLst/>
              <a:cxnLst/>
              <a:rect l="l" t="t" r="r" b="b"/>
              <a:pathLst>
                <a:path w="4798" h="10208" extrusionOk="0">
                  <a:moveTo>
                    <a:pt x="1588" y="614"/>
                  </a:moveTo>
                  <a:cubicBezTo>
                    <a:pt x="1840" y="614"/>
                    <a:pt x="2129" y="722"/>
                    <a:pt x="2381" y="1010"/>
                  </a:cubicBezTo>
                  <a:cubicBezTo>
                    <a:pt x="2670" y="1263"/>
                    <a:pt x="2886" y="1696"/>
                    <a:pt x="3066" y="2237"/>
                  </a:cubicBezTo>
                  <a:cubicBezTo>
                    <a:pt x="3283" y="2850"/>
                    <a:pt x="4184" y="5771"/>
                    <a:pt x="4184" y="7755"/>
                  </a:cubicBezTo>
                  <a:lnTo>
                    <a:pt x="4184" y="7899"/>
                  </a:lnTo>
                  <a:cubicBezTo>
                    <a:pt x="4184" y="8440"/>
                    <a:pt x="4076" y="8909"/>
                    <a:pt x="3932" y="9198"/>
                  </a:cubicBezTo>
                  <a:cubicBezTo>
                    <a:pt x="3860" y="9342"/>
                    <a:pt x="3752" y="9414"/>
                    <a:pt x="3643" y="9486"/>
                  </a:cubicBezTo>
                  <a:cubicBezTo>
                    <a:pt x="3535" y="9558"/>
                    <a:pt x="3391" y="9594"/>
                    <a:pt x="3211" y="9594"/>
                  </a:cubicBezTo>
                  <a:cubicBezTo>
                    <a:pt x="3102" y="9594"/>
                    <a:pt x="2994" y="9594"/>
                    <a:pt x="2886" y="9558"/>
                  </a:cubicBezTo>
                  <a:cubicBezTo>
                    <a:pt x="2778" y="9558"/>
                    <a:pt x="2670" y="9486"/>
                    <a:pt x="2561" y="9378"/>
                  </a:cubicBezTo>
                  <a:cubicBezTo>
                    <a:pt x="2453" y="9234"/>
                    <a:pt x="2309" y="8981"/>
                    <a:pt x="2201" y="8729"/>
                  </a:cubicBezTo>
                  <a:cubicBezTo>
                    <a:pt x="2093" y="8476"/>
                    <a:pt x="2020" y="8188"/>
                    <a:pt x="1948" y="7971"/>
                  </a:cubicBezTo>
                  <a:cubicBezTo>
                    <a:pt x="1443" y="6601"/>
                    <a:pt x="1227" y="5122"/>
                    <a:pt x="902" y="3643"/>
                  </a:cubicBezTo>
                  <a:cubicBezTo>
                    <a:pt x="794" y="3174"/>
                    <a:pt x="614" y="2453"/>
                    <a:pt x="614" y="1876"/>
                  </a:cubicBezTo>
                  <a:cubicBezTo>
                    <a:pt x="614" y="1443"/>
                    <a:pt x="722" y="1083"/>
                    <a:pt x="938" y="902"/>
                  </a:cubicBezTo>
                  <a:cubicBezTo>
                    <a:pt x="1155" y="686"/>
                    <a:pt x="1371" y="614"/>
                    <a:pt x="1588" y="614"/>
                  </a:cubicBezTo>
                  <a:close/>
                  <a:moveTo>
                    <a:pt x="1588" y="1"/>
                  </a:moveTo>
                  <a:cubicBezTo>
                    <a:pt x="1227" y="1"/>
                    <a:pt x="830" y="181"/>
                    <a:pt x="542" y="469"/>
                  </a:cubicBezTo>
                  <a:cubicBezTo>
                    <a:pt x="109" y="830"/>
                    <a:pt x="1" y="1371"/>
                    <a:pt x="1" y="1876"/>
                  </a:cubicBezTo>
                  <a:cubicBezTo>
                    <a:pt x="1" y="2561"/>
                    <a:pt x="217" y="3319"/>
                    <a:pt x="325" y="3788"/>
                  </a:cubicBezTo>
                  <a:cubicBezTo>
                    <a:pt x="614" y="5230"/>
                    <a:pt x="866" y="6709"/>
                    <a:pt x="1371" y="8152"/>
                  </a:cubicBezTo>
                  <a:cubicBezTo>
                    <a:pt x="1479" y="8440"/>
                    <a:pt x="1588" y="8873"/>
                    <a:pt x="1768" y="9234"/>
                  </a:cubicBezTo>
                  <a:cubicBezTo>
                    <a:pt x="1876" y="9450"/>
                    <a:pt x="1984" y="9630"/>
                    <a:pt x="2129" y="9811"/>
                  </a:cubicBezTo>
                  <a:cubicBezTo>
                    <a:pt x="2309" y="9955"/>
                    <a:pt x="2489" y="10099"/>
                    <a:pt x="2742" y="10171"/>
                  </a:cubicBezTo>
                  <a:cubicBezTo>
                    <a:pt x="2922" y="10171"/>
                    <a:pt x="3066" y="10208"/>
                    <a:pt x="3211" y="10208"/>
                  </a:cubicBezTo>
                  <a:cubicBezTo>
                    <a:pt x="3499" y="10208"/>
                    <a:pt x="3752" y="10135"/>
                    <a:pt x="3932" y="10027"/>
                  </a:cubicBezTo>
                  <a:cubicBezTo>
                    <a:pt x="4257" y="9811"/>
                    <a:pt x="4473" y="9486"/>
                    <a:pt x="4617" y="9126"/>
                  </a:cubicBezTo>
                  <a:cubicBezTo>
                    <a:pt x="4725" y="8765"/>
                    <a:pt x="4798" y="8368"/>
                    <a:pt x="4798" y="7899"/>
                  </a:cubicBezTo>
                  <a:lnTo>
                    <a:pt x="4798" y="7755"/>
                  </a:lnTo>
                  <a:cubicBezTo>
                    <a:pt x="4798" y="5627"/>
                    <a:pt x="3860" y="2706"/>
                    <a:pt x="3643" y="2056"/>
                  </a:cubicBezTo>
                  <a:cubicBezTo>
                    <a:pt x="3463" y="1443"/>
                    <a:pt x="3175" y="938"/>
                    <a:pt x="2814" y="578"/>
                  </a:cubicBezTo>
                  <a:cubicBezTo>
                    <a:pt x="2453" y="217"/>
                    <a:pt x="2057" y="1"/>
                    <a:pt x="15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5" name="Google Shape;2275;p54"/>
            <p:cNvSpPr/>
            <p:nvPr/>
          </p:nvSpPr>
          <p:spPr>
            <a:xfrm>
              <a:off x="2527800" y="4365100"/>
              <a:ext cx="239875" cy="326075"/>
            </a:xfrm>
            <a:custGeom>
              <a:avLst/>
              <a:gdLst/>
              <a:ahLst/>
              <a:cxnLst/>
              <a:rect l="l" t="t" r="r" b="b"/>
              <a:pathLst>
                <a:path w="9595" h="13043" extrusionOk="0">
                  <a:moveTo>
                    <a:pt x="289" y="0"/>
                  </a:moveTo>
                  <a:cubicBezTo>
                    <a:pt x="289" y="1"/>
                    <a:pt x="1" y="5302"/>
                    <a:pt x="686" y="5699"/>
                  </a:cubicBezTo>
                  <a:cubicBezTo>
                    <a:pt x="1371" y="6096"/>
                    <a:pt x="3896" y="6781"/>
                    <a:pt x="4220" y="6853"/>
                  </a:cubicBezTo>
                  <a:cubicBezTo>
                    <a:pt x="4509" y="6961"/>
                    <a:pt x="4293" y="7358"/>
                    <a:pt x="3896" y="8728"/>
                  </a:cubicBezTo>
                  <a:cubicBezTo>
                    <a:pt x="3535" y="10099"/>
                    <a:pt x="3896" y="11975"/>
                    <a:pt x="5086" y="12660"/>
                  </a:cubicBezTo>
                  <a:cubicBezTo>
                    <a:pt x="5525" y="12913"/>
                    <a:pt x="5920" y="13043"/>
                    <a:pt x="6250" y="13043"/>
                  </a:cubicBezTo>
                  <a:cubicBezTo>
                    <a:pt x="6812" y="13043"/>
                    <a:pt x="7182" y="12663"/>
                    <a:pt x="7250" y="11866"/>
                  </a:cubicBezTo>
                  <a:cubicBezTo>
                    <a:pt x="7358" y="10604"/>
                    <a:pt x="9594" y="6961"/>
                    <a:pt x="8909" y="5879"/>
                  </a:cubicBezTo>
                  <a:cubicBezTo>
                    <a:pt x="8224" y="4797"/>
                    <a:pt x="7142" y="3715"/>
                    <a:pt x="4978" y="3427"/>
                  </a:cubicBezTo>
                  <a:cubicBezTo>
                    <a:pt x="2850" y="3138"/>
                    <a:pt x="289" y="0"/>
                    <a:pt x="2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6" name="Google Shape;2276;p54"/>
            <p:cNvSpPr/>
            <p:nvPr/>
          </p:nvSpPr>
          <p:spPr>
            <a:xfrm>
              <a:off x="2526000" y="4357550"/>
              <a:ext cx="235350" cy="341200"/>
            </a:xfrm>
            <a:custGeom>
              <a:avLst/>
              <a:gdLst/>
              <a:ahLst/>
              <a:cxnLst/>
              <a:rect l="l" t="t" r="r" b="b"/>
              <a:pathLst>
                <a:path w="9414" h="13648" extrusionOk="0">
                  <a:moveTo>
                    <a:pt x="613" y="1069"/>
                  </a:moveTo>
                  <a:cubicBezTo>
                    <a:pt x="885" y="1369"/>
                    <a:pt x="1254" y="1751"/>
                    <a:pt x="1696" y="2142"/>
                  </a:cubicBezTo>
                  <a:cubicBezTo>
                    <a:pt x="2633" y="2971"/>
                    <a:pt x="3824" y="3873"/>
                    <a:pt x="5014" y="4053"/>
                  </a:cubicBezTo>
                  <a:cubicBezTo>
                    <a:pt x="6060" y="4161"/>
                    <a:pt x="6817" y="4486"/>
                    <a:pt x="7394" y="4919"/>
                  </a:cubicBezTo>
                  <a:cubicBezTo>
                    <a:pt x="7971" y="5316"/>
                    <a:pt x="8404" y="5821"/>
                    <a:pt x="8729" y="6362"/>
                  </a:cubicBezTo>
                  <a:cubicBezTo>
                    <a:pt x="8765" y="6434"/>
                    <a:pt x="8801" y="6542"/>
                    <a:pt x="8801" y="6722"/>
                  </a:cubicBezTo>
                  <a:cubicBezTo>
                    <a:pt x="8801" y="7047"/>
                    <a:pt x="8729" y="7480"/>
                    <a:pt x="8548" y="7948"/>
                  </a:cubicBezTo>
                  <a:cubicBezTo>
                    <a:pt x="8332" y="8670"/>
                    <a:pt x="7971" y="9463"/>
                    <a:pt x="7647" y="10221"/>
                  </a:cubicBezTo>
                  <a:cubicBezTo>
                    <a:pt x="7502" y="10617"/>
                    <a:pt x="7358" y="10942"/>
                    <a:pt x="7214" y="11267"/>
                  </a:cubicBezTo>
                  <a:cubicBezTo>
                    <a:pt x="7106" y="11591"/>
                    <a:pt x="7034" y="11880"/>
                    <a:pt x="7034" y="12132"/>
                  </a:cubicBezTo>
                  <a:cubicBezTo>
                    <a:pt x="6997" y="12493"/>
                    <a:pt x="6889" y="12745"/>
                    <a:pt x="6781" y="12854"/>
                  </a:cubicBezTo>
                  <a:cubicBezTo>
                    <a:pt x="6673" y="12998"/>
                    <a:pt x="6529" y="13034"/>
                    <a:pt x="6312" y="13034"/>
                  </a:cubicBezTo>
                  <a:cubicBezTo>
                    <a:pt x="6060" y="13034"/>
                    <a:pt x="5735" y="12926"/>
                    <a:pt x="5302" y="12709"/>
                  </a:cubicBezTo>
                  <a:cubicBezTo>
                    <a:pt x="4942" y="12493"/>
                    <a:pt x="4653" y="12096"/>
                    <a:pt x="4437" y="11663"/>
                  </a:cubicBezTo>
                  <a:cubicBezTo>
                    <a:pt x="4256" y="11195"/>
                    <a:pt x="4148" y="10654"/>
                    <a:pt x="4148" y="10113"/>
                  </a:cubicBezTo>
                  <a:cubicBezTo>
                    <a:pt x="4148" y="9788"/>
                    <a:pt x="4184" y="9427"/>
                    <a:pt x="4256" y="9103"/>
                  </a:cubicBezTo>
                  <a:cubicBezTo>
                    <a:pt x="4401" y="8670"/>
                    <a:pt x="4509" y="8309"/>
                    <a:pt x="4581" y="8057"/>
                  </a:cubicBezTo>
                  <a:cubicBezTo>
                    <a:pt x="4653" y="7768"/>
                    <a:pt x="4725" y="7588"/>
                    <a:pt x="4725" y="7407"/>
                  </a:cubicBezTo>
                  <a:cubicBezTo>
                    <a:pt x="4725" y="7299"/>
                    <a:pt x="4689" y="7191"/>
                    <a:pt x="4653" y="7083"/>
                  </a:cubicBezTo>
                  <a:cubicBezTo>
                    <a:pt x="4581" y="6975"/>
                    <a:pt x="4473" y="6903"/>
                    <a:pt x="4365" y="6866"/>
                  </a:cubicBezTo>
                  <a:cubicBezTo>
                    <a:pt x="4292" y="6866"/>
                    <a:pt x="4076" y="6794"/>
                    <a:pt x="3788" y="6722"/>
                  </a:cubicBezTo>
                  <a:cubicBezTo>
                    <a:pt x="3355" y="6578"/>
                    <a:pt x="2742" y="6398"/>
                    <a:pt x="2164" y="6217"/>
                  </a:cubicBezTo>
                  <a:cubicBezTo>
                    <a:pt x="1623" y="6037"/>
                    <a:pt x="1119" y="5857"/>
                    <a:pt x="902" y="5748"/>
                  </a:cubicBezTo>
                  <a:cubicBezTo>
                    <a:pt x="902" y="5712"/>
                    <a:pt x="830" y="5604"/>
                    <a:pt x="794" y="5388"/>
                  </a:cubicBezTo>
                  <a:cubicBezTo>
                    <a:pt x="650" y="4811"/>
                    <a:pt x="578" y="3693"/>
                    <a:pt x="578" y="2683"/>
                  </a:cubicBezTo>
                  <a:cubicBezTo>
                    <a:pt x="578" y="2091"/>
                    <a:pt x="611" y="1499"/>
                    <a:pt x="613" y="1069"/>
                  </a:cubicBezTo>
                  <a:close/>
                  <a:moveTo>
                    <a:pt x="354" y="0"/>
                  </a:moveTo>
                  <a:cubicBezTo>
                    <a:pt x="323" y="0"/>
                    <a:pt x="289" y="5"/>
                    <a:pt x="253" y="14"/>
                  </a:cubicBezTo>
                  <a:cubicBezTo>
                    <a:pt x="145" y="50"/>
                    <a:pt x="73" y="158"/>
                    <a:pt x="73" y="302"/>
                  </a:cubicBezTo>
                  <a:cubicBezTo>
                    <a:pt x="73" y="302"/>
                    <a:pt x="0" y="1420"/>
                    <a:pt x="0" y="2683"/>
                  </a:cubicBezTo>
                  <a:cubicBezTo>
                    <a:pt x="0" y="3440"/>
                    <a:pt x="0" y="4197"/>
                    <a:pt x="73" y="4847"/>
                  </a:cubicBezTo>
                  <a:cubicBezTo>
                    <a:pt x="109" y="5171"/>
                    <a:pt x="181" y="5460"/>
                    <a:pt x="217" y="5676"/>
                  </a:cubicBezTo>
                  <a:cubicBezTo>
                    <a:pt x="253" y="5784"/>
                    <a:pt x="289" y="5893"/>
                    <a:pt x="361" y="6001"/>
                  </a:cubicBezTo>
                  <a:cubicBezTo>
                    <a:pt x="397" y="6109"/>
                    <a:pt x="469" y="6181"/>
                    <a:pt x="614" y="6253"/>
                  </a:cubicBezTo>
                  <a:cubicBezTo>
                    <a:pt x="794" y="6362"/>
                    <a:pt x="1082" y="6470"/>
                    <a:pt x="1443" y="6614"/>
                  </a:cubicBezTo>
                  <a:cubicBezTo>
                    <a:pt x="1984" y="6794"/>
                    <a:pt x="2597" y="6975"/>
                    <a:pt x="3138" y="7155"/>
                  </a:cubicBezTo>
                  <a:cubicBezTo>
                    <a:pt x="3565" y="7277"/>
                    <a:pt x="3940" y="7373"/>
                    <a:pt x="4111" y="7422"/>
                  </a:cubicBezTo>
                  <a:lnTo>
                    <a:pt x="4111" y="7422"/>
                  </a:lnTo>
                  <a:cubicBezTo>
                    <a:pt x="4105" y="7478"/>
                    <a:pt x="4069" y="7648"/>
                    <a:pt x="4004" y="7876"/>
                  </a:cubicBezTo>
                  <a:cubicBezTo>
                    <a:pt x="3932" y="8129"/>
                    <a:pt x="3824" y="8489"/>
                    <a:pt x="3679" y="8958"/>
                  </a:cubicBezTo>
                  <a:cubicBezTo>
                    <a:pt x="3571" y="9319"/>
                    <a:pt x="3535" y="9716"/>
                    <a:pt x="3535" y="10113"/>
                  </a:cubicBezTo>
                  <a:cubicBezTo>
                    <a:pt x="3535" y="10726"/>
                    <a:pt x="3643" y="11339"/>
                    <a:pt x="3896" y="11880"/>
                  </a:cubicBezTo>
                  <a:cubicBezTo>
                    <a:pt x="4148" y="12421"/>
                    <a:pt x="4509" y="12926"/>
                    <a:pt x="5014" y="13214"/>
                  </a:cubicBezTo>
                  <a:cubicBezTo>
                    <a:pt x="5483" y="13467"/>
                    <a:pt x="5915" y="13647"/>
                    <a:pt x="6312" y="13647"/>
                  </a:cubicBezTo>
                  <a:cubicBezTo>
                    <a:pt x="6673" y="13647"/>
                    <a:pt x="6997" y="13503"/>
                    <a:pt x="7250" y="13250"/>
                  </a:cubicBezTo>
                  <a:cubicBezTo>
                    <a:pt x="7466" y="12998"/>
                    <a:pt x="7575" y="12637"/>
                    <a:pt x="7611" y="12204"/>
                  </a:cubicBezTo>
                  <a:cubicBezTo>
                    <a:pt x="7647" y="11988"/>
                    <a:pt x="7755" y="11591"/>
                    <a:pt x="7899" y="11158"/>
                  </a:cubicBezTo>
                  <a:cubicBezTo>
                    <a:pt x="8152" y="10509"/>
                    <a:pt x="8548" y="9680"/>
                    <a:pt x="8837" y="8922"/>
                  </a:cubicBezTo>
                  <a:cubicBezTo>
                    <a:pt x="9162" y="8129"/>
                    <a:pt x="9414" y="7371"/>
                    <a:pt x="9414" y="6722"/>
                  </a:cubicBezTo>
                  <a:cubicBezTo>
                    <a:pt x="9414" y="6470"/>
                    <a:pt x="9378" y="6253"/>
                    <a:pt x="9234" y="6037"/>
                  </a:cubicBezTo>
                  <a:cubicBezTo>
                    <a:pt x="8873" y="5460"/>
                    <a:pt x="8404" y="4883"/>
                    <a:pt x="7755" y="4414"/>
                  </a:cubicBezTo>
                  <a:cubicBezTo>
                    <a:pt x="7070" y="3945"/>
                    <a:pt x="6240" y="3584"/>
                    <a:pt x="5086" y="3440"/>
                  </a:cubicBezTo>
                  <a:cubicBezTo>
                    <a:pt x="4148" y="3332"/>
                    <a:pt x="2994" y="2502"/>
                    <a:pt x="2092" y="1673"/>
                  </a:cubicBezTo>
                  <a:cubicBezTo>
                    <a:pt x="1660" y="1276"/>
                    <a:pt x="1263" y="879"/>
                    <a:pt x="1010" y="591"/>
                  </a:cubicBezTo>
                  <a:cubicBezTo>
                    <a:pt x="866" y="447"/>
                    <a:pt x="758" y="338"/>
                    <a:pt x="686" y="230"/>
                  </a:cubicBezTo>
                  <a:cubicBezTo>
                    <a:pt x="614" y="158"/>
                    <a:pt x="578" y="122"/>
                    <a:pt x="578" y="122"/>
                  </a:cubicBezTo>
                  <a:cubicBezTo>
                    <a:pt x="523" y="41"/>
                    <a:pt x="449" y="0"/>
                    <a:pt x="3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7" name="Google Shape;2277;p54"/>
            <p:cNvSpPr/>
            <p:nvPr/>
          </p:nvSpPr>
          <p:spPr>
            <a:xfrm>
              <a:off x="2313200" y="4261075"/>
              <a:ext cx="151500" cy="319325"/>
            </a:xfrm>
            <a:custGeom>
              <a:avLst/>
              <a:gdLst/>
              <a:ahLst/>
              <a:cxnLst/>
              <a:rect l="l" t="t" r="r" b="b"/>
              <a:pathLst>
                <a:path w="6060" h="12773" extrusionOk="0">
                  <a:moveTo>
                    <a:pt x="2142" y="1"/>
                  </a:moveTo>
                  <a:cubicBezTo>
                    <a:pt x="1757" y="1"/>
                    <a:pt x="1370" y="155"/>
                    <a:pt x="1011" y="482"/>
                  </a:cubicBezTo>
                  <a:cubicBezTo>
                    <a:pt x="1" y="1384"/>
                    <a:pt x="614" y="3440"/>
                    <a:pt x="830" y="4522"/>
                  </a:cubicBezTo>
                  <a:cubicBezTo>
                    <a:pt x="1263" y="6470"/>
                    <a:pt x="1552" y="8453"/>
                    <a:pt x="2237" y="10329"/>
                  </a:cubicBezTo>
                  <a:cubicBezTo>
                    <a:pt x="2525" y="11086"/>
                    <a:pt x="2850" y="12529"/>
                    <a:pt x="3788" y="12709"/>
                  </a:cubicBezTo>
                  <a:cubicBezTo>
                    <a:pt x="3980" y="12752"/>
                    <a:pt x="4157" y="12772"/>
                    <a:pt x="4321" y="12772"/>
                  </a:cubicBezTo>
                  <a:cubicBezTo>
                    <a:pt x="5540" y="12772"/>
                    <a:pt x="5992" y="11639"/>
                    <a:pt x="6024" y="10112"/>
                  </a:cubicBezTo>
                  <a:cubicBezTo>
                    <a:pt x="6060" y="7371"/>
                    <a:pt x="4798" y="3296"/>
                    <a:pt x="4509" y="2430"/>
                  </a:cubicBezTo>
                  <a:cubicBezTo>
                    <a:pt x="3999" y="900"/>
                    <a:pt x="3074" y="1"/>
                    <a:pt x="2142" y="1"/>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8" name="Google Shape;2278;p54"/>
            <p:cNvSpPr/>
            <p:nvPr/>
          </p:nvSpPr>
          <p:spPr>
            <a:xfrm>
              <a:off x="2316800" y="4254175"/>
              <a:ext cx="154225" cy="333650"/>
            </a:xfrm>
            <a:custGeom>
              <a:avLst/>
              <a:gdLst/>
              <a:ahLst/>
              <a:cxnLst/>
              <a:rect l="l" t="t" r="r" b="b"/>
              <a:pathLst>
                <a:path w="6169" h="13346" extrusionOk="0">
                  <a:moveTo>
                    <a:pt x="2021" y="578"/>
                  </a:moveTo>
                  <a:cubicBezTo>
                    <a:pt x="2381" y="578"/>
                    <a:pt x="2778" y="758"/>
                    <a:pt x="3139" y="1119"/>
                  </a:cubicBezTo>
                  <a:cubicBezTo>
                    <a:pt x="3499" y="1516"/>
                    <a:pt x="3824" y="2057"/>
                    <a:pt x="4076" y="2814"/>
                  </a:cubicBezTo>
                  <a:cubicBezTo>
                    <a:pt x="4365" y="3644"/>
                    <a:pt x="5591" y="7539"/>
                    <a:pt x="5555" y="10208"/>
                  </a:cubicBezTo>
                  <a:cubicBezTo>
                    <a:pt x="5555" y="10280"/>
                    <a:pt x="5555" y="10316"/>
                    <a:pt x="5555" y="10388"/>
                  </a:cubicBezTo>
                  <a:cubicBezTo>
                    <a:pt x="5555" y="11146"/>
                    <a:pt x="5447" y="11759"/>
                    <a:pt x="5195" y="12156"/>
                  </a:cubicBezTo>
                  <a:cubicBezTo>
                    <a:pt x="5086" y="12336"/>
                    <a:pt x="4942" y="12516"/>
                    <a:pt x="4798" y="12588"/>
                  </a:cubicBezTo>
                  <a:cubicBezTo>
                    <a:pt x="4617" y="12697"/>
                    <a:pt x="4401" y="12769"/>
                    <a:pt x="4149" y="12769"/>
                  </a:cubicBezTo>
                  <a:cubicBezTo>
                    <a:pt x="4004" y="12769"/>
                    <a:pt x="3860" y="12733"/>
                    <a:pt x="3680" y="12697"/>
                  </a:cubicBezTo>
                  <a:cubicBezTo>
                    <a:pt x="3535" y="12661"/>
                    <a:pt x="3391" y="12588"/>
                    <a:pt x="3247" y="12444"/>
                  </a:cubicBezTo>
                  <a:cubicBezTo>
                    <a:pt x="3031" y="12228"/>
                    <a:pt x="2886" y="11903"/>
                    <a:pt x="2742" y="11542"/>
                  </a:cubicBezTo>
                  <a:cubicBezTo>
                    <a:pt x="2598" y="11182"/>
                    <a:pt x="2490" y="10785"/>
                    <a:pt x="2381" y="10497"/>
                  </a:cubicBezTo>
                  <a:cubicBezTo>
                    <a:pt x="1696" y="8657"/>
                    <a:pt x="1408" y="6709"/>
                    <a:pt x="975" y="4762"/>
                  </a:cubicBezTo>
                  <a:cubicBezTo>
                    <a:pt x="867" y="4113"/>
                    <a:pt x="614" y="3175"/>
                    <a:pt x="614" y="2345"/>
                  </a:cubicBezTo>
                  <a:cubicBezTo>
                    <a:pt x="614" y="1768"/>
                    <a:pt x="722" y="1299"/>
                    <a:pt x="1047" y="1011"/>
                  </a:cubicBezTo>
                  <a:cubicBezTo>
                    <a:pt x="1371" y="722"/>
                    <a:pt x="1696" y="578"/>
                    <a:pt x="2021" y="578"/>
                  </a:cubicBezTo>
                  <a:close/>
                  <a:moveTo>
                    <a:pt x="2021" y="1"/>
                  </a:moveTo>
                  <a:cubicBezTo>
                    <a:pt x="1516" y="1"/>
                    <a:pt x="1047" y="181"/>
                    <a:pt x="650" y="542"/>
                  </a:cubicBezTo>
                  <a:cubicBezTo>
                    <a:pt x="145" y="1011"/>
                    <a:pt x="1" y="1696"/>
                    <a:pt x="1" y="2345"/>
                  </a:cubicBezTo>
                  <a:cubicBezTo>
                    <a:pt x="1" y="3283"/>
                    <a:pt x="289" y="4257"/>
                    <a:pt x="398" y="4870"/>
                  </a:cubicBezTo>
                  <a:cubicBezTo>
                    <a:pt x="830" y="6818"/>
                    <a:pt x="1119" y="8801"/>
                    <a:pt x="1804" y="10713"/>
                  </a:cubicBezTo>
                  <a:cubicBezTo>
                    <a:pt x="1949" y="11074"/>
                    <a:pt x="2093" y="11615"/>
                    <a:pt x="2345" y="12156"/>
                  </a:cubicBezTo>
                  <a:cubicBezTo>
                    <a:pt x="2453" y="12408"/>
                    <a:pt x="2634" y="12661"/>
                    <a:pt x="2814" y="12841"/>
                  </a:cubicBezTo>
                  <a:cubicBezTo>
                    <a:pt x="2994" y="13057"/>
                    <a:pt x="3247" y="13238"/>
                    <a:pt x="3572" y="13274"/>
                  </a:cubicBezTo>
                  <a:cubicBezTo>
                    <a:pt x="3788" y="13346"/>
                    <a:pt x="3968" y="13346"/>
                    <a:pt x="4149" y="13346"/>
                  </a:cubicBezTo>
                  <a:cubicBezTo>
                    <a:pt x="4509" y="13346"/>
                    <a:pt x="4834" y="13274"/>
                    <a:pt x="5086" y="13129"/>
                  </a:cubicBezTo>
                  <a:cubicBezTo>
                    <a:pt x="5483" y="12877"/>
                    <a:pt x="5772" y="12480"/>
                    <a:pt x="5916" y="12011"/>
                  </a:cubicBezTo>
                  <a:cubicBezTo>
                    <a:pt x="6096" y="11542"/>
                    <a:pt x="6168" y="11001"/>
                    <a:pt x="6168" y="10424"/>
                  </a:cubicBezTo>
                  <a:cubicBezTo>
                    <a:pt x="6168" y="10352"/>
                    <a:pt x="6168" y="10280"/>
                    <a:pt x="6168" y="10208"/>
                  </a:cubicBezTo>
                  <a:cubicBezTo>
                    <a:pt x="6168" y="7359"/>
                    <a:pt x="4942" y="3499"/>
                    <a:pt x="4654" y="2634"/>
                  </a:cubicBezTo>
                  <a:cubicBezTo>
                    <a:pt x="4401" y="1804"/>
                    <a:pt x="4004" y="1155"/>
                    <a:pt x="3572" y="722"/>
                  </a:cubicBezTo>
                  <a:cubicBezTo>
                    <a:pt x="3103" y="253"/>
                    <a:pt x="2562" y="1"/>
                    <a:pt x="20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79" name="Google Shape;2279;p54"/>
            <p:cNvSpPr/>
            <p:nvPr/>
          </p:nvSpPr>
          <p:spPr>
            <a:xfrm>
              <a:off x="2431325" y="4289025"/>
              <a:ext cx="151500" cy="319325"/>
            </a:xfrm>
            <a:custGeom>
              <a:avLst/>
              <a:gdLst/>
              <a:ahLst/>
              <a:cxnLst/>
              <a:rect l="l" t="t" r="r" b="b"/>
              <a:pathLst>
                <a:path w="6060" h="12773" extrusionOk="0">
                  <a:moveTo>
                    <a:pt x="2113" y="1"/>
                  </a:moveTo>
                  <a:cubicBezTo>
                    <a:pt x="1723" y="1"/>
                    <a:pt x="1333" y="155"/>
                    <a:pt x="974" y="482"/>
                  </a:cubicBezTo>
                  <a:cubicBezTo>
                    <a:pt x="0" y="1384"/>
                    <a:pt x="577" y="3440"/>
                    <a:pt x="830" y="4522"/>
                  </a:cubicBezTo>
                  <a:cubicBezTo>
                    <a:pt x="1227" y="6470"/>
                    <a:pt x="1515" y="8453"/>
                    <a:pt x="2201" y="10329"/>
                  </a:cubicBezTo>
                  <a:cubicBezTo>
                    <a:pt x="2489" y="11086"/>
                    <a:pt x="2814" y="12493"/>
                    <a:pt x="3751" y="12709"/>
                  </a:cubicBezTo>
                  <a:cubicBezTo>
                    <a:pt x="3944" y="12752"/>
                    <a:pt x="4121" y="12772"/>
                    <a:pt x="4285" y="12772"/>
                  </a:cubicBezTo>
                  <a:cubicBezTo>
                    <a:pt x="5503" y="12772"/>
                    <a:pt x="5956" y="11639"/>
                    <a:pt x="5988" y="10112"/>
                  </a:cubicBezTo>
                  <a:cubicBezTo>
                    <a:pt x="6060" y="7335"/>
                    <a:pt x="4761" y="3296"/>
                    <a:pt x="4473" y="2430"/>
                  </a:cubicBezTo>
                  <a:cubicBezTo>
                    <a:pt x="3988" y="900"/>
                    <a:pt x="3053" y="1"/>
                    <a:pt x="2113" y="1"/>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0" name="Google Shape;2280;p54"/>
            <p:cNvSpPr/>
            <p:nvPr/>
          </p:nvSpPr>
          <p:spPr>
            <a:xfrm>
              <a:off x="2434025" y="4281225"/>
              <a:ext cx="154225" cy="334550"/>
            </a:xfrm>
            <a:custGeom>
              <a:avLst/>
              <a:gdLst/>
              <a:ahLst/>
              <a:cxnLst/>
              <a:rect l="l" t="t" r="r" b="b"/>
              <a:pathLst>
                <a:path w="6169" h="13382" extrusionOk="0">
                  <a:moveTo>
                    <a:pt x="2020" y="614"/>
                  </a:moveTo>
                  <a:cubicBezTo>
                    <a:pt x="2381" y="614"/>
                    <a:pt x="2778" y="794"/>
                    <a:pt x="3138" y="1155"/>
                  </a:cubicBezTo>
                  <a:cubicBezTo>
                    <a:pt x="3499" y="1516"/>
                    <a:pt x="3860" y="2093"/>
                    <a:pt x="4076" y="2814"/>
                  </a:cubicBezTo>
                  <a:cubicBezTo>
                    <a:pt x="4365" y="3680"/>
                    <a:pt x="5591" y="7539"/>
                    <a:pt x="5591" y="10208"/>
                  </a:cubicBezTo>
                  <a:cubicBezTo>
                    <a:pt x="5591" y="10280"/>
                    <a:pt x="5591" y="10352"/>
                    <a:pt x="5591" y="10424"/>
                  </a:cubicBezTo>
                  <a:cubicBezTo>
                    <a:pt x="5555" y="11146"/>
                    <a:pt x="5447" y="11759"/>
                    <a:pt x="5230" y="12192"/>
                  </a:cubicBezTo>
                  <a:cubicBezTo>
                    <a:pt x="5086" y="12372"/>
                    <a:pt x="4978" y="12516"/>
                    <a:pt x="4798" y="12624"/>
                  </a:cubicBezTo>
                  <a:cubicBezTo>
                    <a:pt x="4617" y="12733"/>
                    <a:pt x="4437" y="12769"/>
                    <a:pt x="4148" y="12769"/>
                  </a:cubicBezTo>
                  <a:cubicBezTo>
                    <a:pt x="4040" y="12769"/>
                    <a:pt x="3860" y="12769"/>
                    <a:pt x="3716" y="12733"/>
                  </a:cubicBezTo>
                  <a:cubicBezTo>
                    <a:pt x="3535" y="12697"/>
                    <a:pt x="3391" y="12588"/>
                    <a:pt x="3247" y="12444"/>
                  </a:cubicBezTo>
                  <a:cubicBezTo>
                    <a:pt x="3066" y="12264"/>
                    <a:pt x="2886" y="11903"/>
                    <a:pt x="2742" y="11542"/>
                  </a:cubicBezTo>
                  <a:cubicBezTo>
                    <a:pt x="2597" y="11182"/>
                    <a:pt x="2489" y="10821"/>
                    <a:pt x="2381" y="10533"/>
                  </a:cubicBezTo>
                  <a:cubicBezTo>
                    <a:pt x="1732" y="8693"/>
                    <a:pt x="1407" y="6746"/>
                    <a:pt x="1010" y="4762"/>
                  </a:cubicBezTo>
                  <a:cubicBezTo>
                    <a:pt x="866" y="4113"/>
                    <a:pt x="614" y="3175"/>
                    <a:pt x="614" y="2381"/>
                  </a:cubicBezTo>
                  <a:cubicBezTo>
                    <a:pt x="614" y="1804"/>
                    <a:pt x="758" y="1299"/>
                    <a:pt x="1083" y="1011"/>
                  </a:cubicBezTo>
                  <a:cubicBezTo>
                    <a:pt x="1407" y="722"/>
                    <a:pt x="1696" y="614"/>
                    <a:pt x="2020" y="614"/>
                  </a:cubicBezTo>
                  <a:close/>
                  <a:moveTo>
                    <a:pt x="2020" y="1"/>
                  </a:moveTo>
                  <a:cubicBezTo>
                    <a:pt x="1551" y="1"/>
                    <a:pt x="1083" y="217"/>
                    <a:pt x="650" y="578"/>
                  </a:cubicBezTo>
                  <a:cubicBezTo>
                    <a:pt x="145" y="1047"/>
                    <a:pt x="1" y="1732"/>
                    <a:pt x="1" y="2381"/>
                  </a:cubicBezTo>
                  <a:cubicBezTo>
                    <a:pt x="37" y="3319"/>
                    <a:pt x="289" y="4257"/>
                    <a:pt x="397" y="4906"/>
                  </a:cubicBezTo>
                  <a:cubicBezTo>
                    <a:pt x="830" y="6818"/>
                    <a:pt x="1119" y="8801"/>
                    <a:pt x="1840" y="10749"/>
                  </a:cubicBezTo>
                  <a:cubicBezTo>
                    <a:pt x="1948" y="11074"/>
                    <a:pt x="2093" y="11651"/>
                    <a:pt x="2345" y="12156"/>
                  </a:cubicBezTo>
                  <a:cubicBezTo>
                    <a:pt x="2489" y="12408"/>
                    <a:pt x="2634" y="12661"/>
                    <a:pt x="2814" y="12877"/>
                  </a:cubicBezTo>
                  <a:cubicBezTo>
                    <a:pt x="3030" y="13093"/>
                    <a:pt x="3283" y="13238"/>
                    <a:pt x="3571" y="13310"/>
                  </a:cubicBezTo>
                  <a:cubicBezTo>
                    <a:pt x="3788" y="13346"/>
                    <a:pt x="3968" y="13382"/>
                    <a:pt x="4148" y="13382"/>
                  </a:cubicBezTo>
                  <a:cubicBezTo>
                    <a:pt x="4509" y="13382"/>
                    <a:pt x="4834" y="13310"/>
                    <a:pt x="5122" y="13129"/>
                  </a:cubicBezTo>
                  <a:cubicBezTo>
                    <a:pt x="5519" y="12877"/>
                    <a:pt x="5771" y="12480"/>
                    <a:pt x="5916" y="12047"/>
                  </a:cubicBezTo>
                  <a:cubicBezTo>
                    <a:pt x="6096" y="11579"/>
                    <a:pt x="6168" y="11038"/>
                    <a:pt x="6168" y="10424"/>
                  </a:cubicBezTo>
                  <a:cubicBezTo>
                    <a:pt x="6168" y="10352"/>
                    <a:pt x="6168" y="10280"/>
                    <a:pt x="6168" y="10208"/>
                  </a:cubicBezTo>
                  <a:cubicBezTo>
                    <a:pt x="6168" y="7395"/>
                    <a:pt x="4942" y="3500"/>
                    <a:pt x="4653" y="2634"/>
                  </a:cubicBezTo>
                  <a:cubicBezTo>
                    <a:pt x="4401" y="1840"/>
                    <a:pt x="4040" y="1191"/>
                    <a:pt x="3571" y="722"/>
                  </a:cubicBezTo>
                  <a:cubicBezTo>
                    <a:pt x="3138" y="290"/>
                    <a:pt x="2597" y="1"/>
                    <a:pt x="2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1" name="Google Shape;2281;p54"/>
            <p:cNvSpPr/>
            <p:nvPr/>
          </p:nvSpPr>
          <p:spPr>
            <a:xfrm>
              <a:off x="3493500" y="4624625"/>
              <a:ext cx="241675" cy="332750"/>
            </a:xfrm>
            <a:custGeom>
              <a:avLst/>
              <a:gdLst/>
              <a:ahLst/>
              <a:cxnLst/>
              <a:rect l="l" t="t" r="r" b="b"/>
              <a:pathLst>
                <a:path w="9667" h="13310" extrusionOk="0">
                  <a:moveTo>
                    <a:pt x="7152" y="0"/>
                  </a:moveTo>
                  <a:cubicBezTo>
                    <a:pt x="6332" y="0"/>
                    <a:pt x="5421" y="554"/>
                    <a:pt x="4653" y="1630"/>
                  </a:cubicBezTo>
                  <a:cubicBezTo>
                    <a:pt x="4076" y="2459"/>
                    <a:pt x="1371" y="6246"/>
                    <a:pt x="541" y="9312"/>
                  </a:cubicBezTo>
                  <a:cubicBezTo>
                    <a:pt x="0" y="11223"/>
                    <a:pt x="181" y="12846"/>
                    <a:pt x="2020" y="13279"/>
                  </a:cubicBezTo>
                  <a:cubicBezTo>
                    <a:pt x="2105" y="13300"/>
                    <a:pt x="2188" y="13309"/>
                    <a:pt x="2269" y="13309"/>
                  </a:cubicBezTo>
                  <a:cubicBezTo>
                    <a:pt x="3193" y="13309"/>
                    <a:pt x="3903" y="12070"/>
                    <a:pt x="4401" y="11440"/>
                  </a:cubicBezTo>
                  <a:cubicBezTo>
                    <a:pt x="5735" y="9709"/>
                    <a:pt x="6709" y="7725"/>
                    <a:pt x="7791" y="5777"/>
                  </a:cubicBezTo>
                  <a:cubicBezTo>
                    <a:pt x="8368" y="4695"/>
                    <a:pt x="9666" y="2784"/>
                    <a:pt x="8945" y="1305"/>
                  </a:cubicBezTo>
                  <a:cubicBezTo>
                    <a:pt x="8523" y="428"/>
                    <a:pt x="7873" y="0"/>
                    <a:pt x="7152"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2" name="Google Shape;2282;p54"/>
            <p:cNvSpPr/>
            <p:nvPr/>
          </p:nvSpPr>
          <p:spPr>
            <a:xfrm>
              <a:off x="3492600" y="4617575"/>
              <a:ext cx="237175" cy="347150"/>
            </a:xfrm>
            <a:custGeom>
              <a:avLst/>
              <a:gdLst/>
              <a:ahLst/>
              <a:cxnLst/>
              <a:rect l="l" t="t" r="r" b="b"/>
              <a:pathLst>
                <a:path w="9487" h="13886" extrusionOk="0">
                  <a:moveTo>
                    <a:pt x="7178" y="577"/>
                  </a:moveTo>
                  <a:cubicBezTo>
                    <a:pt x="7502" y="577"/>
                    <a:pt x="7755" y="685"/>
                    <a:pt x="8007" y="866"/>
                  </a:cubicBezTo>
                  <a:cubicBezTo>
                    <a:pt x="8260" y="1046"/>
                    <a:pt x="8512" y="1298"/>
                    <a:pt x="8693" y="1695"/>
                  </a:cubicBezTo>
                  <a:cubicBezTo>
                    <a:pt x="8837" y="1984"/>
                    <a:pt x="8909" y="2236"/>
                    <a:pt x="8909" y="2561"/>
                  </a:cubicBezTo>
                  <a:cubicBezTo>
                    <a:pt x="8909" y="3138"/>
                    <a:pt x="8693" y="3751"/>
                    <a:pt x="8404" y="4364"/>
                  </a:cubicBezTo>
                  <a:cubicBezTo>
                    <a:pt x="8115" y="4941"/>
                    <a:pt x="7791" y="5482"/>
                    <a:pt x="7538" y="5915"/>
                  </a:cubicBezTo>
                  <a:cubicBezTo>
                    <a:pt x="6456" y="7863"/>
                    <a:pt x="5519" y="9846"/>
                    <a:pt x="4220" y="11542"/>
                  </a:cubicBezTo>
                  <a:cubicBezTo>
                    <a:pt x="3932" y="11866"/>
                    <a:pt x="3643" y="12335"/>
                    <a:pt x="3319" y="12696"/>
                  </a:cubicBezTo>
                  <a:cubicBezTo>
                    <a:pt x="3138" y="12876"/>
                    <a:pt x="2958" y="13020"/>
                    <a:pt x="2814" y="13128"/>
                  </a:cubicBezTo>
                  <a:cubicBezTo>
                    <a:pt x="2633" y="13237"/>
                    <a:pt x="2453" y="13309"/>
                    <a:pt x="2309" y="13309"/>
                  </a:cubicBezTo>
                  <a:cubicBezTo>
                    <a:pt x="2237" y="13309"/>
                    <a:pt x="2200" y="13273"/>
                    <a:pt x="2128" y="13273"/>
                  </a:cubicBezTo>
                  <a:cubicBezTo>
                    <a:pt x="1551" y="13128"/>
                    <a:pt x="1191" y="12876"/>
                    <a:pt x="974" y="12551"/>
                  </a:cubicBezTo>
                  <a:cubicBezTo>
                    <a:pt x="722" y="12227"/>
                    <a:pt x="614" y="11758"/>
                    <a:pt x="614" y="11253"/>
                  </a:cubicBezTo>
                  <a:cubicBezTo>
                    <a:pt x="614" y="10784"/>
                    <a:pt x="722" y="10243"/>
                    <a:pt x="866" y="9666"/>
                  </a:cubicBezTo>
                  <a:cubicBezTo>
                    <a:pt x="1696" y="6709"/>
                    <a:pt x="4328" y="2885"/>
                    <a:pt x="4942" y="2092"/>
                  </a:cubicBezTo>
                  <a:cubicBezTo>
                    <a:pt x="5663" y="1082"/>
                    <a:pt x="6529" y="577"/>
                    <a:pt x="7178" y="577"/>
                  </a:cubicBezTo>
                  <a:close/>
                  <a:moveTo>
                    <a:pt x="7178" y="0"/>
                  </a:moveTo>
                  <a:cubicBezTo>
                    <a:pt x="6240" y="0"/>
                    <a:pt x="5266" y="613"/>
                    <a:pt x="4437" y="1731"/>
                  </a:cubicBezTo>
                  <a:cubicBezTo>
                    <a:pt x="3860" y="2597"/>
                    <a:pt x="1155" y="6348"/>
                    <a:pt x="289" y="9522"/>
                  </a:cubicBezTo>
                  <a:cubicBezTo>
                    <a:pt x="109" y="10099"/>
                    <a:pt x="0" y="10712"/>
                    <a:pt x="0" y="11253"/>
                  </a:cubicBezTo>
                  <a:cubicBezTo>
                    <a:pt x="0" y="11866"/>
                    <a:pt x="145" y="12407"/>
                    <a:pt x="469" y="12876"/>
                  </a:cubicBezTo>
                  <a:cubicBezTo>
                    <a:pt x="794" y="13345"/>
                    <a:pt x="1299" y="13669"/>
                    <a:pt x="1984" y="13850"/>
                  </a:cubicBezTo>
                  <a:cubicBezTo>
                    <a:pt x="2092" y="13886"/>
                    <a:pt x="2200" y="13886"/>
                    <a:pt x="2309" y="13886"/>
                  </a:cubicBezTo>
                  <a:cubicBezTo>
                    <a:pt x="2597" y="13886"/>
                    <a:pt x="2886" y="13778"/>
                    <a:pt x="3102" y="13633"/>
                  </a:cubicBezTo>
                  <a:cubicBezTo>
                    <a:pt x="3463" y="13417"/>
                    <a:pt x="3787" y="13092"/>
                    <a:pt x="4040" y="12768"/>
                  </a:cubicBezTo>
                  <a:cubicBezTo>
                    <a:pt x="4292" y="12443"/>
                    <a:pt x="4509" y="12119"/>
                    <a:pt x="4689" y="11902"/>
                  </a:cubicBezTo>
                  <a:cubicBezTo>
                    <a:pt x="6024" y="10135"/>
                    <a:pt x="6997" y="8151"/>
                    <a:pt x="8079" y="6204"/>
                  </a:cubicBezTo>
                  <a:cubicBezTo>
                    <a:pt x="8296" y="5807"/>
                    <a:pt x="8656" y="5230"/>
                    <a:pt x="8945" y="4617"/>
                  </a:cubicBezTo>
                  <a:cubicBezTo>
                    <a:pt x="9234" y="3967"/>
                    <a:pt x="9486" y="3282"/>
                    <a:pt x="9486" y="2561"/>
                  </a:cubicBezTo>
                  <a:cubicBezTo>
                    <a:pt x="9486" y="2164"/>
                    <a:pt x="9414" y="1803"/>
                    <a:pt x="9234" y="1443"/>
                  </a:cubicBezTo>
                  <a:cubicBezTo>
                    <a:pt x="9017" y="974"/>
                    <a:pt x="8729" y="613"/>
                    <a:pt x="8368" y="361"/>
                  </a:cubicBezTo>
                  <a:cubicBezTo>
                    <a:pt x="8007" y="108"/>
                    <a:pt x="7611" y="0"/>
                    <a:pt x="7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3" name="Google Shape;2283;p54"/>
            <p:cNvSpPr/>
            <p:nvPr/>
          </p:nvSpPr>
          <p:spPr>
            <a:xfrm>
              <a:off x="3610725" y="4730250"/>
              <a:ext cx="182150" cy="250325"/>
            </a:xfrm>
            <a:custGeom>
              <a:avLst/>
              <a:gdLst/>
              <a:ahLst/>
              <a:cxnLst/>
              <a:rect l="l" t="t" r="r" b="b"/>
              <a:pathLst>
                <a:path w="7286" h="10013" extrusionOk="0">
                  <a:moveTo>
                    <a:pt x="5370" y="1"/>
                  </a:moveTo>
                  <a:cubicBezTo>
                    <a:pt x="4757" y="1"/>
                    <a:pt x="4076" y="419"/>
                    <a:pt x="3499" y="1228"/>
                  </a:cubicBezTo>
                  <a:cubicBezTo>
                    <a:pt x="3066" y="1841"/>
                    <a:pt x="1046" y="4690"/>
                    <a:pt x="397" y="6998"/>
                  </a:cubicBezTo>
                  <a:cubicBezTo>
                    <a:pt x="0" y="8441"/>
                    <a:pt x="144" y="9631"/>
                    <a:pt x="1515" y="9992"/>
                  </a:cubicBezTo>
                  <a:cubicBezTo>
                    <a:pt x="1577" y="10006"/>
                    <a:pt x="1637" y="10013"/>
                    <a:pt x="1697" y="10013"/>
                  </a:cubicBezTo>
                  <a:cubicBezTo>
                    <a:pt x="2403" y="10013"/>
                    <a:pt x="2952" y="9084"/>
                    <a:pt x="3318" y="8585"/>
                  </a:cubicBezTo>
                  <a:cubicBezTo>
                    <a:pt x="4328" y="7323"/>
                    <a:pt x="5050" y="5808"/>
                    <a:pt x="5843" y="4366"/>
                  </a:cubicBezTo>
                  <a:cubicBezTo>
                    <a:pt x="6312" y="3536"/>
                    <a:pt x="7286" y="2093"/>
                    <a:pt x="6709" y="975"/>
                  </a:cubicBezTo>
                  <a:cubicBezTo>
                    <a:pt x="6389" y="320"/>
                    <a:pt x="5905" y="1"/>
                    <a:pt x="5370" y="1"/>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4" name="Google Shape;2284;p54"/>
            <p:cNvSpPr/>
            <p:nvPr/>
          </p:nvSpPr>
          <p:spPr>
            <a:xfrm>
              <a:off x="3608925" y="4723050"/>
              <a:ext cx="181250" cy="265125"/>
            </a:xfrm>
            <a:custGeom>
              <a:avLst/>
              <a:gdLst/>
              <a:ahLst/>
              <a:cxnLst/>
              <a:rect l="l" t="t" r="r" b="b"/>
              <a:pathLst>
                <a:path w="7250" h="10605" extrusionOk="0">
                  <a:moveTo>
                    <a:pt x="5446" y="614"/>
                  </a:moveTo>
                  <a:cubicBezTo>
                    <a:pt x="5663" y="614"/>
                    <a:pt x="5843" y="650"/>
                    <a:pt x="6023" y="794"/>
                  </a:cubicBezTo>
                  <a:cubicBezTo>
                    <a:pt x="6204" y="903"/>
                    <a:pt x="6384" y="1119"/>
                    <a:pt x="6528" y="1408"/>
                  </a:cubicBezTo>
                  <a:cubicBezTo>
                    <a:pt x="6600" y="1588"/>
                    <a:pt x="6672" y="1804"/>
                    <a:pt x="6672" y="2021"/>
                  </a:cubicBezTo>
                  <a:cubicBezTo>
                    <a:pt x="6672" y="2417"/>
                    <a:pt x="6492" y="2886"/>
                    <a:pt x="6312" y="3319"/>
                  </a:cubicBezTo>
                  <a:cubicBezTo>
                    <a:pt x="6095" y="3752"/>
                    <a:pt x="5843" y="4185"/>
                    <a:pt x="5663" y="4509"/>
                  </a:cubicBezTo>
                  <a:cubicBezTo>
                    <a:pt x="4833" y="5952"/>
                    <a:pt x="4112" y="7467"/>
                    <a:pt x="3138" y="8693"/>
                  </a:cubicBezTo>
                  <a:cubicBezTo>
                    <a:pt x="2958" y="8946"/>
                    <a:pt x="2741" y="9306"/>
                    <a:pt x="2489" y="9559"/>
                  </a:cubicBezTo>
                  <a:cubicBezTo>
                    <a:pt x="2344" y="9703"/>
                    <a:pt x="2236" y="9811"/>
                    <a:pt x="2128" y="9883"/>
                  </a:cubicBezTo>
                  <a:cubicBezTo>
                    <a:pt x="1984" y="9955"/>
                    <a:pt x="1876" y="9991"/>
                    <a:pt x="1767" y="9991"/>
                  </a:cubicBezTo>
                  <a:lnTo>
                    <a:pt x="1659" y="9991"/>
                  </a:lnTo>
                  <a:cubicBezTo>
                    <a:pt x="1226" y="9883"/>
                    <a:pt x="1010" y="9703"/>
                    <a:pt x="830" y="9450"/>
                  </a:cubicBezTo>
                  <a:cubicBezTo>
                    <a:pt x="685" y="9234"/>
                    <a:pt x="577" y="8909"/>
                    <a:pt x="577" y="8549"/>
                  </a:cubicBezTo>
                  <a:cubicBezTo>
                    <a:pt x="577" y="8188"/>
                    <a:pt x="649" y="7791"/>
                    <a:pt x="757" y="7359"/>
                  </a:cubicBezTo>
                  <a:cubicBezTo>
                    <a:pt x="1371" y="5158"/>
                    <a:pt x="3390" y="2309"/>
                    <a:pt x="3823" y="1696"/>
                  </a:cubicBezTo>
                  <a:cubicBezTo>
                    <a:pt x="4364" y="939"/>
                    <a:pt x="4977" y="614"/>
                    <a:pt x="5446" y="614"/>
                  </a:cubicBezTo>
                  <a:close/>
                  <a:moveTo>
                    <a:pt x="5446" y="1"/>
                  </a:moveTo>
                  <a:cubicBezTo>
                    <a:pt x="4689" y="1"/>
                    <a:pt x="3931" y="506"/>
                    <a:pt x="3318" y="1371"/>
                  </a:cubicBezTo>
                  <a:cubicBezTo>
                    <a:pt x="2885" y="1985"/>
                    <a:pt x="866" y="4834"/>
                    <a:pt x="180" y="7214"/>
                  </a:cubicBezTo>
                  <a:cubicBezTo>
                    <a:pt x="72" y="7683"/>
                    <a:pt x="0" y="8116"/>
                    <a:pt x="0" y="8549"/>
                  </a:cubicBezTo>
                  <a:cubicBezTo>
                    <a:pt x="0" y="8982"/>
                    <a:pt x="72" y="9450"/>
                    <a:pt x="325" y="9811"/>
                  </a:cubicBezTo>
                  <a:cubicBezTo>
                    <a:pt x="577" y="10172"/>
                    <a:pt x="1010" y="10424"/>
                    <a:pt x="1515" y="10569"/>
                  </a:cubicBezTo>
                  <a:cubicBezTo>
                    <a:pt x="1623" y="10569"/>
                    <a:pt x="1695" y="10605"/>
                    <a:pt x="1767" y="10605"/>
                  </a:cubicBezTo>
                  <a:cubicBezTo>
                    <a:pt x="2020" y="10605"/>
                    <a:pt x="2236" y="10496"/>
                    <a:pt x="2417" y="10388"/>
                  </a:cubicBezTo>
                  <a:cubicBezTo>
                    <a:pt x="2705" y="10208"/>
                    <a:pt x="2921" y="9955"/>
                    <a:pt x="3138" y="9739"/>
                  </a:cubicBezTo>
                  <a:cubicBezTo>
                    <a:pt x="3318" y="9487"/>
                    <a:pt x="3499" y="9234"/>
                    <a:pt x="3607" y="9054"/>
                  </a:cubicBezTo>
                  <a:cubicBezTo>
                    <a:pt x="4653" y="7755"/>
                    <a:pt x="5374" y="6241"/>
                    <a:pt x="6168" y="4798"/>
                  </a:cubicBezTo>
                  <a:cubicBezTo>
                    <a:pt x="6348" y="4473"/>
                    <a:pt x="6600" y="4040"/>
                    <a:pt x="6853" y="3572"/>
                  </a:cubicBezTo>
                  <a:cubicBezTo>
                    <a:pt x="7069" y="3103"/>
                    <a:pt x="7250" y="2562"/>
                    <a:pt x="7250" y="2021"/>
                  </a:cubicBezTo>
                  <a:cubicBezTo>
                    <a:pt x="7250" y="1732"/>
                    <a:pt x="7213" y="1408"/>
                    <a:pt x="7069" y="1119"/>
                  </a:cubicBezTo>
                  <a:cubicBezTo>
                    <a:pt x="6889" y="758"/>
                    <a:pt x="6636" y="506"/>
                    <a:pt x="6384" y="289"/>
                  </a:cubicBezTo>
                  <a:cubicBezTo>
                    <a:pt x="6095" y="109"/>
                    <a:pt x="5771" y="1"/>
                    <a:pt x="54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5" name="Google Shape;2285;p54"/>
            <p:cNvSpPr/>
            <p:nvPr/>
          </p:nvSpPr>
          <p:spPr>
            <a:xfrm>
              <a:off x="3129225" y="4525600"/>
              <a:ext cx="300275" cy="286350"/>
            </a:xfrm>
            <a:custGeom>
              <a:avLst/>
              <a:gdLst/>
              <a:ahLst/>
              <a:cxnLst/>
              <a:rect l="l" t="t" r="r" b="b"/>
              <a:pathLst>
                <a:path w="12011" h="11454" extrusionOk="0">
                  <a:moveTo>
                    <a:pt x="12011" y="0"/>
                  </a:moveTo>
                  <a:cubicBezTo>
                    <a:pt x="12010" y="0"/>
                    <a:pt x="9320" y="1568"/>
                    <a:pt x="7073" y="1568"/>
                  </a:cubicBezTo>
                  <a:cubicBezTo>
                    <a:pt x="6680" y="1568"/>
                    <a:pt x="6301" y="1520"/>
                    <a:pt x="5951" y="1407"/>
                  </a:cubicBezTo>
                  <a:cubicBezTo>
                    <a:pt x="5202" y="1153"/>
                    <a:pt x="4541" y="1047"/>
                    <a:pt x="3953" y="1047"/>
                  </a:cubicBezTo>
                  <a:cubicBezTo>
                    <a:pt x="2702" y="1047"/>
                    <a:pt x="1782" y="1528"/>
                    <a:pt x="1046" y="2092"/>
                  </a:cubicBezTo>
                  <a:cubicBezTo>
                    <a:pt x="0" y="2922"/>
                    <a:pt x="1154" y="8043"/>
                    <a:pt x="830" y="9486"/>
                  </a:cubicBezTo>
                  <a:cubicBezTo>
                    <a:pt x="535" y="10797"/>
                    <a:pt x="1223" y="11453"/>
                    <a:pt x="2435" y="11453"/>
                  </a:cubicBezTo>
                  <a:cubicBezTo>
                    <a:pt x="2556" y="11453"/>
                    <a:pt x="2682" y="11447"/>
                    <a:pt x="2814" y="11433"/>
                  </a:cubicBezTo>
                  <a:cubicBezTo>
                    <a:pt x="4256" y="11289"/>
                    <a:pt x="5302" y="9450"/>
                    <a:pt x="5338" y="7719"/>
                  </a:cubicBezTo>
                  <a:cubicBezTo>
                    <a:pt x="5373" y="6079"/>
                    <a:pt x="5307" y="5553"/>
                    <a:pt x="5596" y="5553"/>
                  </a:cubicBezTo>
                  <a:cubicBezTo>
                    <a:pt x="5606" y="5553"/>
                    <a:pt x="5616" y="5553"/>
                    <a:pt x="5627" y="5555"/>
                  </a:cubicBezTo>
                  <a:cubicBezTo>
                    <a:pt x="5955" y="5587"/>
                    <a:pt x="8371" y="6038"/>
                    <a:pt x="9430" y="6038"/>
                  </a:cubicBezTo>
                  <a:cubicBezTo>
                    <a:pt x="9535" y="6038"/>
                    <a:pt x="9627" y="6033"/>
                    <a:pt x="9702" y="6023"/>
                  </a:cubicBezTo>
                  <a:cubicBezTo>
                    <a:pt x="10568" y="5951"/>
                    <a:pt x="12011" y="0"/>
                    <a:pt x="12011"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6" name="Google Shape;2286;p54"/>
            <p:cNvSpPr/>
            <p:nvPr/>
          </p:nvSpPr>
          <p:spPr>
            <a:xfrm>
              <a:off x="3136425" y="4518300"/>
              <a:ext cx="300300" cy="301275"/>
            </a:xfrm>
            <a:custGeom>
              <a:avLst/>
              <a:gdLst/>
              <a:ahLst/>
              <a:cxnLst/>
              <a:rect l="l" t="t" r="r" b="b"/>
              <a:pathLst>
                <a:path w="12012" h="12051" extrusionOk="0">
                  <a:moveTo>
                    <a:pt x="11248" y="899"/>
                  </a:moveTo>
                  <a:cubicBezTo>
                    <a:pt x="11228" y="980"/>
                    <a:pt x="11206" y="1067"/>
                    <a:pt x="11182" y="1158"/>
                  </a:cubicBezTo>
                  <a:cubicBezTo>
                    <a:pt x="10965" y="1987"/>
                    <a:pt x="10605" y="3250"/>
                    <a:pt x="10244" y="4296"/>
                  </a:cubicBezTo>
                  <a:cubicBezTo>
                    <a:pt x="10064" y="4801"/>
                    <a:pt x="9847" y="5269"/>
                    <a:pt x="9667" y="5594"/>
                  </a:cubicBezTo>
                  <a:cubicBezTo>
                    <a:pt x="9595" y="5774"/>
                    <a:pt x="9523" y="5883"/>
                    <a:pt x="9450" y="5955"/>
                  </a:cubicBezTo>
                  <a:lnTo>
                    <a:pt x="9378" y="6027"/>
                  </a:lnTo>
                  <a:lnTo>
                    <a:pt x="9198" y="6027"/>
                  </a:lnTo>
                  <a:cubicBezTo>
                    <a:pt x="8729" y="6027"/>
                    <a:pt x="7827" y="5919"/>
                    <a:pt x="7070" y="5810"/>
                  </a:cubicBezTo>
                  <a:cubicBezTo>
                    <a:pt x="6673" y="5738"/>
                    <a:pt x="6277" y="5702"/>
                    <a:pt x="5988" y="5630"/>
                  </a:cubicBezTo>
                  <a:cubicBezTo>
                    <a:pt x="5699" y="5594"/>
                    <a:pt x="5483" y="5558"/>
                    <a:pt x="5375" y="5558"/>
                  </a:cubicBezTo>
                  <a:lnTo>
                    <a:pt x="5303" y="5522"/>
                  </a:lnTo>
                  <a:cubicBezTo>
                    <a:pt x="5231" y="5522"/>
                    <a:pt x="5122" y="5558"/>
                    <a:pt x="5050" y="5630"/>
                  </a:cubicBezTo>
                  <a:cubicBezTo>
                    <a:pt x="4906" y="5702"/>
                    <a:pt x="4870" y="5847"/>
                    <a:pt x="4834" y="5991"/>
                  </a:cubicBezTo>
                  <a:cubicBezTo>
                    <a:pt x="4798" y="6171"/>
                    <a:pt x="4762" y="6424"/>
                    <a:pt x="4762" y="6748"/>
                  </a:cubicBezTo>
                  <a:cubicBezTo>
                    <a:pt x="4762" y="7073"/>
                    <a:pt x="4762" y="7470"/>
                    <a:pt x="4762" y="8011"/>
                  </a:cubicBezTo>
                  <a:cubicBezTo>
                    <a:pt x="4726" y="8804"/>
                    <a:pt x="4473" y="9670"/>
                    <a:pt x="4076" y="10283"/>
                  </a:cubicBezTo>
                  <a:cubicBezTo>
                    <a:pt x="3644" y="10932"/>
                    <a:pt x="3103" y="11365"/>
                    <a:pt x="2490" y="11437"/>
                  </a:cubicBezTo>
                  <a:lnTo>
                    <a:pt x="2129" y="11437"/>
                  </a:lnTo>
                  <a:cubicBezTo>
                    <a:pt x="1660" y="11437"/>
                    <a:pt x="1299" y="11329"/>
                    <a:pt x="1119" y="11148"/>
                  </a:cubicBezTo>
                  <a:cubicBezTo>
                    <a:pt x="903" y="11004"/>
                    <a:pt x="758" y="10752"/>
                    <a:pt x="758" y="10355"/>
                  </a:cubicBezTo>
                  <a:cubicBezTo>
                    <a:pt x="758" y="10211"/>
                    <a:pt x="794" y="10030"/>
                    <a:pt x="830" y="9850"/>
                  </a:cubicBezTo>
                  <a:cubicBezTo>
                    <a:pt x="866" y="9634"/>
                    <a:pt x="903" y="9345"/>
                    <a:pt x="903" y="9057"/>
                  </a:cubicBezTo>
                  <a:cubicBezTo>
                    <a:pt x="903" y="7794"/>
                    <a:pt x="614" y="5847"/>
                    <a:pt x="614" y="4368"/>
                  </a:cubicBezTo>
                  <a:cubicBezTo>
                    <a:pt x="614" y="3899"/>
                    <a:pt x="650" y="3502"/>
                    <a:pt x="686" y="3178"/>
                  </a:cubicBezTo>
                  <a:cubicBezTo>
                    <a:pt x="758" y="2889"/>
                    <a:pt x="866" y="2709"/>
                    <a:pt x="975" y="2637"/>
                  </a:cubicBezTo>
                  <a:cubicBezTo>
                    <a:pt x="1660" y="2096"/>
                    <a:pt x="2490" y="1663"/>
                    <a:pt x="3680" y="1627"/>
                  </a:cubicBezTo>
                  <a:cubicBezTo>
                    <a:pt x="4221" y="1627"/>
                    <a:pt x="4870" y="1735"/>
                    <a:pt x="5591" y="1987"/>
                  </a:cubicBezTo>
                  <a:cubicBezTo>
                    <a:pt x="5952" y="2096"/>
                    <a:pt x="6385" y="2168"/>
                    <a:pt x="6818" y="2168"/>
                  </a:cubicBezTo>
                  <a:cubicBezTo>
                    <a:pt x="8008" y="2168"/>
                    <a:pt x="9234" y="1735"/>
                    <a:pt x="10208" y="1338"/>
                  </a:cubicBezTo>
                  <a:cubicBezTo>
                    <a:pt x="10615" y="1187"/>
                    <a:pt x="10971" y="1031"/>
                    <a:pt x="11248" y="899"/>
                  </a:cubicBezTo>
                  <a:close/>
                  <a:moveTo>
                    <a:pt x="11678" y="0"/>
                  </a:moveTo>
                  <a:cubicBezTo>
                    <a:pt x="11630" y="0"/>
                    <a:pt x="11584" y="12"/>
                    <a:pt x="11542" y="40"/>
                  </a:cubicBezTo>
                  <a:cubicBezTo>
                    <a:pt x="11542" y="40"/>
                    <a:pt x="11506" y="76"/>
                    <a:pt x="11434" y="112"/>
                  </a:cubicBezTo>
                  <a:cubicBezTo>
                    <a:pt x="11182" y="256"/>
                    <a:pt x="10496" y="617"/>
                    <a:pt x="9631" y="941"/>
                  </a:cubicBezTo>
                  <a:cubicBezTo>
                    <a:pt x="8765" y="1266"/>
                    <a:pt x="7719" y="1555"/>
                    <a:pt x="6818" y="1555"/>
                  </a:cubicBezTo>
                  <a:cubicBezTo>
                    <a:pt x="6421" y="1555"/>
                    <a:pt x="6096" y="1518"/>
                    <a:pt x="5772" y="1410"/>
                  </a:cubicBezTo>
                  <a:cubicBezTo>
                    <a:pt x="4978" y="1158"/>
                    <a:pt x="4293" y="1050"/>
                    <a:pt x="3680" y="1050"/>
                  </a:cubicBezTo>
                  <a:cubicBezTo>
                    <a:pt x="2345" y="1050"/>
                    <a:pt x="1335" y="1555"/>
                    <a:pt x="578" y="2168"/>
                  </a:cubicBezTo>
                  <a:cubicBezTo>
                    <a:pt x="325" y="2384"/>
                    <a:pt x="181" y="2709"/>
                    <a:pt x="109" y="3069"/>
                  </a:cubicBezTo>
                  <a:cubicBezTo>
                    <a:pt x="37" y="3430"/>
                    <a:pt x="1" y="3863"/>
                    <a:pt x="1" y="4368"/>
                  </a:cubicBezTo>
                  <a:cubicBezTo>
                    <a:pt x="1" y="5883"/>
                    <a:pt x="289" y="7866"/>
                    <a:pt x="289" y="9057"/>
                  </a:cubicBezTo>
                  <a:cubicBezTo>
                    <a:pt x="289" y="9345"/>
                    <a:pt x="289" y="9561"/>
                    <a:pt x="253" y="9706"/>
                  </a:cubicBezTo>
                  <a:cubicBezTo>
                    <a:pt x="181" y="9922"/>
                    <a:pt x="181" y="10139"/>
                    <a:pt x="181" y="10355"/>
                  </a:cubicBezTo>
                  <a:cubicBezTo>
                    <a:pt x="181" y="10860"/>
                    <a:pt x="362" y="11329"/>
                    <a:pt x="722" y="11617"/>
                  </a:cubicBezTo>
                  <a:cubicBezTo>
                    <a:pt x="1083" y="11906"/>
                    <a:pt x="1552" y="12050"/>
                    <a:pt x="2129" y="12050"/>
                  </a:cubicBezTo>
                  <a:cubicBezTo>
                    <a:pt x="2273" y="12050"/>
                    <a:pt x="2417" y="12050"/>
                    <a:pt x="2562" y="12014"/>
                  </a:cubicBezTo>
                  <a:cubicBezTo>
                    <a:pt x="3391" y="11942"/>
                    <a:pt x="4076" y="11365"/>
                    <a:pt x="4581" y="10607"/>
                  </a:cubicBezTo>
                  <a:cubicBezTo>
                    <a:pt x="5050" y="9886"/>
                    <a:pt x="5303" y="8948"/>
                    <a:pt x="5339" y="8047"/>
                  </a:cubicBezTo>
                  <a:cubicBezTo>
                    <a:pt x="5375" y="7217"/>
                    <a:pt x="5375" y="6640"/>
                    <a:pt x="5375" y="6351"/>
                  </a:cubicBezTo>
                  <a:cubicBezTo>
                    <a:pt x="5394" y="6256"/>
                    <a:pt x="5403" y="6191"/>
                    <a:pt x="5407" y="6145"/>
                  </a:cubicBezTo>
                  <a:lnTo>
                    <a:pt x="5407" y="6145"/>
                  </a:lnTo>
                  <a:cubicBezTo>
                    <a:pt x="5514" y="6160"/>
                    <a:pt x="5679" y="6193"/>
                    <a:pt x="5880" y="6243"/>
                  </a:cubicBezTo>
                  <a:cubicBezTo>
                    <a:pt x="6782" y="6388"/>
                    <a:pt x="8368" y="6640"/>
                    <a:pt x="9198" y="6640"/>
                  </a:cubicBezTo>
                  <a:lnTo>
                    <a:pt x="9450" y="6640"/>
                  </a:lnTo>
                  <a:cubicBezTo>
                    <a:pt x="9595" y="6604"/>
                    <a:pt x="9703" y="6568"/>
                    <a:pt x="9775" y="6496"/>
                  </a:cubicBezTo>
                  <a:cubicBezTo>
                    <a:pt x="9955" y="6351"/>
                    <a:pt x="10064" y="6171"/>
                    <a:pt x="10172" y="5919"/>
                  </a:cubicBezTo>
                  <a:cubicBezTo>
                    <a:pt x="10605" y="5125"/>
                    <a:pt x="11073" y="3755"/>
                    <a:pt x="11398" y="2564"/>
                  </a:cubicBezTo>
                  <a:cubicBezTo>
                    <a:pt x="11759" y="1374"/>
                    <a:pt x="12011" y="364"/>
                    <a:pt x="12011" y="364"/>
                  </a:cubicBezTo>
                  <a:cubicBezTo>
                    <a:pt x="12011" y="256"/>
                    <a:pt x="11975" y="148"/>
                    <a:pt x="11903" y="76"/>
                  </a:cubicBezTo>
                  <a:cubicBezTo>
                    <a:pt x="11836" y="31"/>
                    <a:pt x="11756" y="0"/>
                    <a:pt x="11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7" name="Google Shape;2287;p54"/>
            <p:cNvSpPr/>
            <p:nvPr/>
          </p:nvSpPr>
          <p:spPr>
            <a:xfrm>
              <a:off x="3441200" y="4492850"/>
              <a:ext cx="241675" cy="331975"/>
            </a:xfrm>
            <a:custGeom>
              <a:avLst/>
              <a:gdLst/>
              <a:ahLst/>
              <a:cxnLst/>
              <a:rect l="l" t="t" r="r" b="b"/>
              <a:pathLst>
                <a:path w="9667" h="13279" extrusionOk="0">
                  <a:moveTo>
                    <a:pt x="7141" y="0"/>
                  </a:moveTo>
                  <a:cubicBezTo>
                    <a:pt x="6323" y="0"/>
                    <a:pt x="5408" y="554"/>
                    <a:pt x="4617" y="1635"/>
                  </a:cubicBezTo>
                  <a:cubicBezTo>
                    <a:pt x="4040" y="2428"/>
                    <a:pt x="1371" y="6215"/>
                    <a:pt x="542" y="9281"/>
                  </a:cubicBezTo>
                  <a:cubicBezTo>
                    <a:pt x="1" y="11193"/>
                    <a:pt x="181" y="12816"/>
                    <a:pt x="2020" y="13248"/>
                  </a:cubicBezTo>
                  <a:cubicBezTo>
                    <a:pt x="2102" y="13269"/>
                    <a:pt x="2182" y="13278"/>
                    <a:pt x="2261" y="13278"/>
                  </a:cubicBezTo>
                  <a:cubicBezTo>
                    <a:pt x="3162" y="13278"/>
                    <a:pt x="3903" y="12039"/>
                    <a:pt x="4401" y="11409"/>
                  </a:cubicBezTo>
                  <a:cubicBezTo>
                    <a:pt x="5735" y="9714"/>
                    <a:pt x="6673" y="7694"/>
                    <a:pt x="7755" y="5783"/>
                  </a:cubicBezTo>
                  <a:cubicBezTo>
                    <a:pt x="8368" y="4701"/>
                    <a:pt x="9667" y="2753"/>
                    <a:pt x="8909" y="1274"/>
                  </a:cubicBezTo>
                  <a:cubicBezTo>
                    <a:pt x="8490" y="419"/>
                    <a:pt x="7852" y="0"/>
                    <a:pt x="7141"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8" name="Google Shape;2288;p54"/>
            <p:cNvSpPr/>
            <p:nvPr/>
          </p:nvSpPr>
          <p:spPr>
            <a:xfrm>
              <a:off x="3440300" y="4485025"/>
              <a:ext cx="237175" cy="348075"/>
            </a:xfrm>
            <a:custGeom>
              <a:avLst/>
              <a:gdLst/>
              <a:ahLst/>
              <a:cxnLst/>
              <a:rect l="l" t="t" r="r" b="b"/>
              <a:pathLst>
                <a:path w="9487" h="13923" extrusionOk="0">
                  <a:moveTo>
                    <a:pt x="7178" y="613"/>
                  </a:moveTo>
                  <a:cubicBezTo>
                    <a:pt x="7466" y="613"/>
                    <a:pt x="7755" y="685"/>
                    <a:pt x="8007" y="866"/>
                  </a:cubicBezTo>
                  <a:cubicBezTo>
                    <a:pt x="8260" y="1046"/>
                    <a:pt x="8512" y="1335"/>
                    <a:pt x="8693" y="1731"/>
                  </a:cubicBezTo>
                  <a:cubicBezTo>
                    <a:pt x="8837" y="1984"/>
                    <a:pt x="8873" y="2272"/>
                    <a:pt x="8873" y="2561"/>
                  </a:cubicBezTo>
                  <a:cubicBezTo>
                    <a:pt x="8873" y="3138"/>
                    <a:pt x="8657" y="3751"/>
                    <a:pt x="8404" y="4364"/>
                  </a:cubicBezTo>
                  <a:cubicBezTo>
                    <a:pt x="8116" y="4941"/>
                    <a:pt x="7791" y="5518"/>
                    <a:pt x="7539" y="5951"/>
                  </a:cubicBezTo>
                  <a:cubicBezTo>
                    <a:pt x="6457" y="7863"/>
                    <a:pt x="5483" y="9883"/>
                    <a:pt x="4184" y="11542"/>
                  </a:cubicBezTo>
                  <a:cubicBezTo>
                    <a:pt x="3932" y="11866"/>
                    <a:pt x="3643" y="12335"/>
                    <a:pt x="3283" y="12696"/>
                  </a:cubicBezTo>
                  <a:cubicBezTo>
                    <a:pt x="3138" y="12876"/>
                    <a:pt x="2958" y="13056"/>
                    <a:pt x="2778" y="13129"/>
                  </a:cubicBezTo>
                  <a:cubicBezTo>
                    <a:pt x="2597" y="13237"/>
                    <a:pt x="2453" y="13309"/>
                    <a:pt x="2273" y="13309"/>
                  </a:cubicBezTo>
                  <a:cubicBezTo>
                    <a:pt x="2237" y="13309"/>
                    <a:pt x="2165" y="13309"/>
                    <a:pt x="2128" y="13273"/>
                  </a:cubicBezTo>
                  <a:cubicBezTo>
                    <a:pt x="1551" y="13129"/>
                    <a:pt x="1191" y="12876"/>
                    <a:pt x="938" y="12552"/>
                  </a:cubicBezTo>
                  <a:cubicBezTo>
                    <a:pt x="722" y="12227"/>
                    <a:pt x="614" y="11794"/>
                    <a:pt x="614" y="11253"/>
                  </a:cubicBezTo>
                  <a:cubicBezTo>
                    <a:pt x="614" y="10784"/>
                    <a:pt x="686" y="10243"/>
                    <a:pt x="866" y="9666"/>
                  </a:cubicBezTo>
                  <a:cubicBezTo>
                    <a:pt x="1660" y="6709"/>
                    <a:pt x="4329" y="2922"/>
                    <a:pt x="4906" y="2128"/>
                  </a:cubicBezTo>
                  <a:cubicBezTo>
                    <a:pt x="5663" y="1082"/>
                    <a:pt x="6493" y="613"/>
                    <a:pt x="7178" y="613"/>
                  </a:cubicBezTo>
                  <a:close/>
                  <a:moveTo>
                    <a:pt x="7178" y="0"/>
                  </a:moveTo>
                  <a:cubicBezTo>
                    <a:pt x="6204" y="0"/>
                    <a:pt x="5230" y="649"/>
                    <a:pt x="4437" y="1767"/>
                  </a:cubicBezTo>
                  <a:cubicBezTo>
                    <a:pt x="3824" y="2597"/>
                    <a:pt x="1155" y="6384"/>
                    <a:pt x="253" y="9522"/>
                  </a:cubicBezTo>
                  <a:cubicBezTo>
                    <a:pt x="109" y="10135"/>
                    <a:pt x="0" y="10712"/>
                    <a:pt x="0" y="11253"/>
                  </a:cubicBezTo>
                  <a:cubicBezTo>
                    <a:pt x="0" y="11866"/>
                    <a:pt x="145" y="12443"/>
                    <a:pt x="433" y="12912"/>
                  </a:cubicBezTo>
                  <a:cubicBezTo>
                    <a:pt x="758" y="13345"/>
                    <a:pt x="1299" y="13706"/>
                    <a:pt x="1984" y="13850"/>
                  </a:cubicBezTo>
                  <a:cubicBezTo>
                    <a:pt x="2092" y="13886"/>
                    <a:pt x="2201" y="13922"/>
                    <a:pt x="2273" y="13922"/>
                  </a:cubicBezTo>
                  <a:cubicBezTo>
                    <a:pt x="2597" y="13922"/>
                    <a:pt x="2850" y="13814"/>
                    <a:pt x="3102" y="13670"/>
                  </a:cubicBezTo>
                  <a:cubicBezTo>
                    <a:pt x="3463" y="13417"/>
                    <a:pt x="3751" y="13129"/>
                    <a:pt x="4004" y="12804"/>
                  </a:cubicBezTo>
                  <a:cubicBezTo>
                    <a:pt x="4256" y="12479"/>
                    <a:pt x="4509" y="12155"/>
                    <a:pt x="4653" y="11902"/>
                  </a:cubicBezTo>
                  <a:cubicBezTo>
                    <a:pt x="6024" y="10171"/>
                    <a:pt x="6998" y="8151"/>
                    <a:pt x="8043" y="6240"/>
                  </a:cubicBezTo>
                  <a:cubicBezTo>
                    <a:pt x="8296" y="5807"/>
                    <a:pt x="8657" y="5266"/>
                    <a:pt x="8945" y="4617"/>
                  </a:cubicBezTo>
                  <a:cubicBezTo>
                    <a:pt x="9234" y="3968"/>
                    <a:pt x="9486" y="3282"/>
                    <a:pt x="9486" y="2561"/>
                  </a:cubicBezTo>
                  <a:cubicBezTo>
                    <a:pt x="9486" y="2200"/>
                    <a:pt x="9414" y="1804"/>
                    <a:pt x="9234" y="1443"/>
                  </a:cubicBezTo>
                  <a:cubicBezTo>
                    <a:pt x="9017" y="974"/>
                    <a:pt x="8693" y="613"/>
                    <a:pt x="8368" y="361"/>
                  </a:cubicBezTo>
                  <a:cubicBezTo>
                    <a:pt x="8007" y="144"/>
                    <a:pt x="7611" y="0"/>
                    <a:pt x="7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9" name="Google Shape;2289;p54"/>
            <p:cNvSpPr/>
            <p:nvPr/>
          </p:nvSpPr>
          <p:spPr>
            <a:xfrm>
              <a:off x="3309550" y="4463625"/>
              <a:ext cx="241675" cy="332350"/>
            </a:xfrm>
            <a:custGeom>
              <a:avLst/>
              <a:gdLst/>
              <a:ahLst/>
              <a:cxnLst/>
              <a:rect l="l" t="t" r="r" b="b"/>
              <a:pathLst>
                <a:path w="9667" h="13294" extrusionOk="0">
                  <a:moveTo>
                    <a:pt x="7156" y="1"/>
                  </a:moveTo>
                  <a:cubicBezTo>
                    <a:pt x="6330" y="1"/>
                    <a:pt x="5411" y="565"/>
                    <a:pt x="4617" y="1650"/>
                  </a:cubicBezTo>
                  <a:cubicBezTo>
                    <a:pt x="4040" y="2443"/>
                    <a:pt x="1371" y="6230"/>
                    <a:pt x="542" y="9296"/>
                  </a:cubicBezTo>
                  <a:cubicBezTo>
                    <a:pt x="1" y="11207"/>
                    <a:pt x="181" y="12830"/>
                    <a:pt x="2021" y="13263"/>
                  </a:cubicBezTo>
                  <a:cubicBezTo>
                    <a:pt x="2102" y="13284"/>
                    <a:pt x="2182" y="13293"/>
                    <a:pt x="2262" y="13293"/>
                  </a:cubicBezTo>
                  <a:cubicBezTo>
                    <a:pt x="3163" y="13293"/>
                    <a:pt x="3904" y="12054"/>
                    <a:pt x="4401" y="11424"/>
                  </a:cubicBezTo>
                  <a:cubicBezTo>
                    <a:pt x="5735" y="9729"/>
                    <a:pt x="6673" y="7709"/>
                    <a:pt x="7755" y="5797"/>
                  </a:cubicBezTo>
                  <a:cubicBezTo>
                    <a:pt x="8368" y="4715"/>
                    <a:pt x="9667" y="2768"/>
                    <a:pt x="8945" y="1289"/>
                  </a:cubicBezTo>
                  <a:cubicBezTo>
                    <a:pt x="8511" y="421"/>
                    <a:pt x="7868" y="1"/>
                    <a:pt x="7156" y="1"/>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0" name="Google Shape;2290;p54"/>
            <p:cNvSpPr/>
            <p:nvPr/>
          </p:nvSpPr>
          <p:spPr>
            <a:xfrm>
              <a:off x="3308650" y="4456175"/>
              <a:ext cx="237175" cy="347150"/>
            </a:xfrm>
            <a:custGeom>
              <a:avLst/>
              <a:gdLst/>
              <a:ahLst/>
              <a:cxnLst/>
              <a:rect l="l" t="t" r="r" b="b"/>
              <a:pathLst>
                <a:path w="9487" h="13886" extrusionOk="0">
                  <a:moveTo>
                    <a:pt x="7109" y="611"/>
                  </a:moveTo>
                  <a:cubicBezTo>
                    <a:pt x="7132" y="611"/>
                    <a:pt x="7155" y="612"/>
                    <a:pt x="7178" y="613"/>
                  </a:cubicBezTo>
                  <a:cubicBezTo>
                    <a:pt x="7467" y="613"/>
                    <a:pt x="7755" y="685"/>
                    <a:pt x="8008" y="866"/>
                  </a:cubicBezTo>
                  <a:cubicBezTo>
                    <a:pt x="8260" y="1046"/>
                    <a:pt x="8513" y="1298"/>
                    <a:pt x="8693" y="1695"/>
                  </a:cubicBezTo>
                  <a:cubicBezTo>
                    <a:pt x="8837" y="1984"/>
                    <a:pt x="8873" y="2272"/>
                    <a:pt x="8873" y="2561"/>
                  </a:cubicBezTo>
                  <a:cubicBezTo>
                    <a:pt x="8873" y="3138"/>
                    <a:pt x="8657" y="3751"/>
                    <a:pt x="8404" y="4364"/>
                  </a:cubicBezTo>
                  <a:cubicBezTo>
                    <a:pt x="8116" y="4941"/>
                    <a:pt x="7791" y="5482"/>
                    <a:pt x="7539" y="5951"/>
                  </a:cubicBezTo>
                  <a:cubicBezTo>
                    <a:pt x="6457" y="7863"/>
                    <a:pt x="5483" y="9846"/>
                    <a:pt x="4184" y="11542"/>
                  </a:cubicBezTo>
                  <a:cubicBezTo>
                    <a:pt x="3932" y="11866"/>
                    <a:pt x="3643" y="12335"/>
                    <a:pt x="3319" y="12696"/>
                  </a:cubicBezTo>
                  <a:cubicBezTo>
                    <a:pt x="3139" y="12876"/>
                    <a:pt x="2958" y="13020"/>
                    <a:pt x="2778" y="13128"/>
                  </a:cubicBezTo>
                  <a:cubicBezTo>
                    <a:pt x="2634" y="13237"/>
                    <a:pt x="2453" y="13309"/>
                    <a:pt x="2309" y="13309"/>
                  </a:cubicBezTo>
                  <a:cubicBezTo>
                    <a:pt x="2237" y="13309"/>
                    <a:pt x="2165" y="13309"/>
                    <a:pt x="2129" y="13273"/>
                  </a:cubicBezTo>
                  <a:cubicBezTo>
                    <a:pt x="1552" y="13128"/>
                    <a:pt x="1191" y="12876"/>
                    <a:pt x="938" y="12551"/>
                  </a:cubicBezTo>
                  <a:cubicBezTo>
                    <a:pt x="722" y="12227"/>
                    <a:pt x="614" y="11794"/>
                    <a:pt x="614" y="11253"/>
                  </a:cubicBezTo>
                  <a:cubicBezTo>
                    <a:pt x="614" y="10784"/>
                    <a:pt x="686" y="10243"/>
                    <a:pt x="866" y="9666"/>
                  </a:cubicBezTo>
                  <a:cubicBezTo>
                    <a:pt x="1660" y="6709"/>
                    <a:pt x="4329" y="2921"/>
                    <a:pt x="4906" y="2092"/>
                  </a:cubicBezTo>
                  <a:cubicBezTo>
                    <a:pt x="5638" y="1116"/>
                    <a:pt x="6437" y="611"/>
                    <a:pt x="7109" y="611"/>
                  </a:cubicBezTo>
                  <a:close/>
                  <a:moveTo>
                    <a:pt x="7178" y="0"/>
                  </a:moveTo>
                  <a:cubicBezTo>
                    <a:pt x="6204" y="0"/>
                    <a:pt x="5230" y="613"/>
                    <a:pt x="4437" y="1767"/>
                  </a:cubicBezTo>
                  <a:cubicBezTo>
                    <a:pt x="3824" y="2597"/>
                    <a:pt x="1155" y="6384"/>
                    <a:pt x="289" y="9522"/>
                  </a:cubicBezTo>
                  <a:cubicBezTo>
                    <a:pt x="109" y="10135"/>
                    <a:pt x="1" y="10712"/>
                    <a:pt x="1" y="11253"/>
                  </a:cubicBezTo>
                  <a:cubicBezTo>
                    <a:pt x="1" y="11866"/>
                    <a:pt x="145" y="12443"/>
                    <a:pt x="470" y="12876"/>
                  </a:cubicBezTo>
                  <a:cubicBezTo>
                    <a:pt x="758" y="13345"/>
                    <a:pt x="1299" y="13706"/>
                    <a:pt x="1984" y="13850"/>
                  </a:cubicBezTo>
                  <a:cubicBezTo>
                    <a:pt x="2093" y="13886"/>
                    <a:pt x="2201" y="13886"/>
                    <a:pt x="2309" y="13886"/>
                  </a:cubicBezTo>
                  <a:cubicBezTo>
                    <a:pt x="2598" y="13886"/>
                    <a:pt x="2850" y="13814"/>
                    <a:pt x="3102" y="13633"/>
                  </a:cubicBezTo>
                  <a:cubicBezTo>
                    <a:pt x="3463" y="13417"/>
                    <a:pt x="3752" y="13092"/>
                    <a:pt x="4004" y="12768"/>
                  </a:cubicBezTo>
                  <a:cubicBezTo>
                    <a:pt x="4257" y="12443"/>
                    <a:pt x="4509" y="12119"/>
                    <a:pt x="4653" y="11902"/>
                  </a:cubicBezTo>
                  <a:cubicBezTo>
                    <a:pt x="6024" y="10171"/>
                    <a:pt x="6998" y="8151"/>
                    <a:pt x="8044" y="6240"/>
                  </a:cubicBezTo>
                  <a:cubicBezTo>
                    <a:pt x="8296" y="5807"/>
                    <a:pt x="8657" y="5230"/>
                    <a:pt x="8945" y="4617"/>
                  </a:cubicBezTo>
                  <a:cubicBezTo>
                    <a:pt x="9234" y="3967"/>
                    <a:pt x="9486" y="3282"/>
                    <a:pt x="9486" y="2561"/>
                  </a:cubicBezTo>
                  <a:cubicBezTo>
                    <a:pt x="9486" y="2200"/>
                    <a:pt x="9414" y="1803"/>
                    <a:pt x="9234" y="1443"/>
                  </a:cubicBezTo>
                  <a:cubicBezTo>
                    <a:pt x="9017" y="974"/>
                    <a:pt x="8693" y="613"/>
                    <a:pt x="8368" y="361"/>
                  </a:cubicBezTo>
                  <a:cubicBezTo>
                    <a:pt x="8008" y="108"/>
                    <a:pt x="7611" y="0"/>
                    <a:pt x="7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1" name="Google Shape;2291;p54"/>
            <p:cNvSpPr/>
            <p:nvPr/>
          </p:nvSpPr>
          <p:spPr>
            <a:xfrm>
              <a:off x="1841625" y="4237050"/>
              <a:ext cx="1703300" cy="1232625"/>
            </a:xfrm>
            <a:custGeom>
              <a:avLst/>
              <a:gdLst/>
              <a:ahLst/>
              <a:cxnLst/>
              <a:rect l="l" t="t" r="r" b="b"/>
              <a:pathLst>
                <a:path w="68132" h="49305" extrusionOk="0">
                  <a:moveTo>
                    <a:pt x="1" y="1"/>
                  </a:moveTo>
                  <a:lnTo>
                    <a:pt x="10712" y="29287"/>
                  </a:lnTo>
                  <a:lnTo>
                    <a:pt x="68131" y="49304"/>
                  </a:lnTo>
                  <a:lnTo>
                    <a:pt x="64849" y="2135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2" name="Google Shape;2292;p54"/>
            <p:cNvSpPr/>
            <p:nvPr/>
          </p:nvSpPr>
          <p:spPr>
            <a:xfrm>
              <a:off x="1833500" y="4229500"/>
              <a:ext cx="1718625" cy="1247750"/>
            </a:xfrm>
            <a:custGeom>
              <a:avLst/>
              <a:gdLst/>
              <a:ahLst/>
              <a:cxnLst/>
              <a:rect l="l" t="t" r="r" b="b"/>
              <a:pathLst>
                <a:path w="68745" h="49910" extrusionOk="0">
                  <a:moveTo>
                    <a:pt x="828" y="780"/>
                  </a:moveTo>
                  <a:lnTo>
                    <a:pt x="64886" y="21871"/>
                  </a:lnTo>
                  <a:lnTo>
                    <a:pt x="68096" y="49174"/>
                  </a:lnTo>
                  <a:lnTo>
                    <a:pt x="11254" y="29337"/>
                  </a:lnTo>
                  <a:lnTo>
                    <a:pt x="828" y="780"/>
                  </a:lnTo>
                  <a:close/>
                  <a:moveTo>
                    <a:pt x="341" y="0"/>
                  </a:moveTo>
                  <a:cubicBezTo>
                    <a:pt x="253" y="0"/>
                    <a:pt x="162" y="34"/>
                    <a:pt x="109" y="86"/>
                  </a:cubicBezTo>
                  <a:cubicBezTo>
                    <a:pt x="37" y="195"/>
                    <a:pt x="1" y="303"/>
                    <a:pt x="37" y="411"/>
                  </a:cubicBezTo>
                  <a:lnTo>
                    <a:pt x="10749" y="29697"/>
                  </a:lnTo>
                  <a:cubicBezTo>
                    <a:pt x="10785" y="29770"/>
                    <a:pt x="10857" y="29842"/>
                    <a:pt x="10929" y="29878"/>
                  </a:cubicBezTo>
                  <a:lnTo>
                    <a:pt x="68348" y="49895"/>
                  </a:lnTo>
                  <a:cubicBezTo>
                    <a:pt x="68380" y="49906"/>
                    <a:pt x="68411" y="49910"/>
                    <a:pt x="68442" y="49910"/>
                  </a:cubicBezTo>
                  <a:cubicBezTo>
                    <a:pt x="68517" y="49910"/>
                    <a:pt x="68586" y="49884"/>
                    <a:pt x="68637" y="49859"/>
                  </a:cubicBezTo>
                  <a:cubicBezTo>
                    <a:pt x="68709" y="49787"/>
                    <a:pt x="68745" y="49679"/>
                    <a:pt x="68745" y="49570"/>
                  </a:cubicBezTo>
                  <a:lnTo>
                    <a:pt x="65463" y="21618"/>
                  </a:lnTo>
                  <a:cubicBezTo>
                    <a:pt x="65427" y="21510"/>
                    <a:pt x="65355" y="21402"/>
                    <a:pt x="65246" y="21366"/>
                  </a:cubicBezTo>
                  <a:lnTo>
                    <a:pt x="434" y="14"/>
                  </a:lnTo>
                  <a:cubicBezTo>
                    <a:pt x="405" y="5"/>
                    <a:pt x="373" y="0"/>
                    <a:pt x="3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3" name="Google Shape;2293;p54"/>
            <p:cNvSpPr/>
            <p:nvPr/>
          </p:nvSpPr>
          <p:spPr>
            <a:xfrm>
              <a:off x="5068725" y="3813275"/>
              <a:ext cx="471600" cy="14450"/>
            </a:xfrm>
            <a:custGeom>
              <a:avLst/>
              <a:gdLst/>
              <a:ahLst/>
              <a:cxnLst/>
              <a:rect l="l" t="t" r="r" b="b"/>
              <a:pathLst>
                <a:path w="18864" h="578" extrusionOk="0">
                  <a:moveTo>
                    <a:pt x="325" y="0"/>
                  </a:moveTo>
                  <a:cubicBezTo>
                    <a:pt x="145" y="0"/>
                    <a:pt x="1" y="108"/>
                    <a:pt x="1" y="289"/>
                  </a:cubicBezTo>
                  <a:cubicBezTo>
                    <a:pt x="1" y="469"/>
                    <a:pt x="145" y="577"/>
                    <a:pt x="325" y="577"/>
                  </a:cubicBezTo>
                  <a:lnTo>
                    <a:pt x="18539" y="577"/>
                  </a:lnTo>
                  <a:cubicBezTo>
                    <a:pt x="18719" y="577"/>
                    <a:pt x="18864" y="469"/>
                    <a:pt x="18864" y="289"/>
                  </a:cubicBezTo>
                  <a:cubicBezTo>
                    <a:pt x="18864" y="108"/>
                    <a:pt x="18719" y="0"/>
                    <a:pt x="185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4" name="Google Shape;2294;p54"/>
            <p:cNvSpPr/>
            <p:nvPr/>
          </p:nvSpPr>
          <p:spPr>
            <a:xfrm>
              <a:off x="4743225" y="3813275"/>
              <a:ext cx="174050" cy="14450"/>
            </a:xfrm>
            <a:custGeom>
              <a:avLst/>
              <a:gdLst/>
              <a:ahLst/>
              <a:cxnLst/>
              <a:rect l="l" t="t" r="r" b="b"/>
              <a:pathLst>
                <a:path w="6962" h="578" extrusionOk="0">
                  <a:moveTo>
                    <a:pt x="289" y="0"/>
                  </a:moveTo>
                  <a:cubicBezTo>
                    <a:pt x="145" y="0"/>
                    <a:pt x="0" y="108"/>
                    <a:pt x="0" y="289"/>
                  </a:cubicBezTo>
                  <a:cubicBezTo>
                    <a:pt x="0" y="469"/>
                    <a:pt x="145" y="577"/>
                    <a:pt x="289" y="577"/>
                  </a:cubicBezTo>
                  <a:lnTo>
                    <a:pt x="6673" y="577"/>
                  </a:lnTo>
                  <a:cubicBezTo>
                    <a:pt x="6853" y="577"/>
                    <a:pt x="6961" y="469"/>
                    <a:pt x="6961" y="289"/>
                  </a:cubicBezTo>
                  <a:cubicBezTo>
                    <a:pt x="6961" y="108"/>
                    <a:pt x="6853" y="0"/>
                    <a:pt x="66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5" name="Google Shape;2295;p54"/>
            <p:cNvSpPr/>
            <p:nvPr/>
          </p:nvSpPr>
          <p:spPr>
            <a:xfrm>
              <a:off x="5445625" y="3896225"/>
              <a:ext cx="94700" cy="15350"/>
            </a:xfrm>
            <a:custGeom>
              <a:avLst/>
              <a:gdLst/>
              <a:ahLst/>
              <a:cxnLst/>
              <a:rect l="l" t="t" r="r" b="b"/>
              <a:pathLst>
                <a:path w="3788" h="614" extrusionOk="0">
                  <a:moveTo>
                    <a:pt x="289" y="0"/>
                  </a:moveTo>
                  <a:cubicBezTo>
                    <a:pt x="145" y="0"/>
                    <a:pt x="1" y="145"/>
                    <a:pt x="1" y="289"/>
                  </a:cubicBezTo>
                  <a:cubicBezTo>
                    <a:pt x="1" y="469"/>
                    <a:pt x="145" y="613"/>
                    <a:pt x="289" y="613"/>
                  </a:cubicBezTo>
                  <a:lnTo>
                    <a:pt x="3463" y="613"/>
                  </a:lnTo>
                  <a:cubicBezTo>
                    <a:pt x="3643" y="613"/>
                    <a:pt x="3788" y="469"/>
                    <a:pt x="3788" y="289"/>
                  </a:cubicBezTo>
                  <a:cubicBezTo>
                    <a:pt x="3788" y="145"/>
                    <a:pt x="3643" y="0"/>
                    <a:pt x="34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6" name="Google Shape;2296;p54"/>
            <p:cNvSpPr/>
            <p:nvPr/>
          </p:nvSpPr>
          <p:spPr>
            <a:xfrm>
              <a:off x="5221125" y="3896225"/>
              <a:ext cx="174025" cy="15350"/>
            </a:xfrm>
            <a:custGeom>
              <a:avLst/>
              <a:gdLst/>
              <a:ahLst/>
              <a:cxnLst/>
              <a:rect l="l" t="t" r="r" b="b"/>
              <a:pathLst>
                <a:path w="6961" h="614" extrusionOk="0">
                  <a:moveTo>
                    <a:pt x="289" y="0"/>
                  </a:moveTo>
                  <a:cubicBezTo>
                    <a:pt x="144" y="0"/>
                    <a:pt x="0" y="145"/>
                    <a:pt x="0" y="289"/>
                  </a:cubicBezTo>
                  <a:cubicBezTo>
                    <a:pt x="0" y="469"/>
                    <a:pt x="144" y="613"/>
                    <a:pt x="289" y="613"/>
                  </a:cubicBezTo>
                  <a:lnTo>
                    <a:pt x="6672" y="613"/>
                  </a:lnTo>
                  <a:cubicBezTo>
                    <a:pt x="6817" y="613"/>
                    <a:pt x="6961" y="469"/>
                    <a:pt x="6961" y="289"/>
                  </a:cubicBezTo>
                  <a:cubicBezTo>
                    <a:pt x="6961" y="145"/>
                    <a:pt x="6817" y="0"/>
                    <a:pt x="66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7" name="Google Shape;2297;p54"/>
            <p:cNvSpPr/>
            <p:nvPr/>
          </p:nvSpPr>
          <p:spPr>
            <a:xfrm>
              <a:off x="4743225" y="3896225"/>
              <a:ext cx="384150" cy="15350"/>
            </a:xfrm>
            <a:custGeom>
              <a:avLst/>
              <a:gdLst/>
              <a:ahLst/>
              <a:cxnLst/>
              <a:rect l="l" t="t" r="r" b="b"/>
              <a:pathLst>
                <a:path w="15366" h="614" extrusionOk="0">
                  <a:moveTo>
                    <a:pt x="289" y="0"/>
                  </a:moveTo>
                  <a:cubicBezTo>
                    <a:pt x="145" y="0"/>
                    <a:pt x="0" y="145"/>
                    <a:pt x="0" y="289"/>
                  </a:cubicBezTo>
                  <a:cubicBezTo>
                    <a:pt x="0" y="469"/>
                    <a:pt x="145" y="613"/>
                    <a:pt x="289" y="613"/>
                  </a:cubicBezTo>
                  <a:lnTo>
                    <a:pt x="15077" y="613"/>
                  </a:lnTo>
                  <a:cubicBezTo>
                    <a:pt x="15221" y="613"/>
                    <a:pt x="15365" y="469"/>
                    <a:pt x="15365" y="289"/>
                  </a:cubicBezTo>
                  <a:cubicBezTo>
                    <a:pt x="15365" y="145"/>
                    <a:pt x="15221" y="0"/>
                    <a:pt x="150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8" name="Google Shape;2298;p54"/>
            <p:cNvSpPr/>
            <p:nvPr/>
          </p:nvSpPr>
          <p:spPr>
            <a:xfrm>
              <a:off x="5120125" y="3979175"/>
              <a:ext cx="420200" cy="15350"/>
            </a:xfrm>
            <a:custGeom>
              <a:avLst/>
              <a:gdLst/>
              <a:ahLst/>
              <a:cxnLst/>
              <a:rect l="l" t="t" r="r" b="b"/>
              <a:pathLst>
                <a:path w="16808" h="614" extrusionOk="0">
                  <a:moveTo>
                    <a:pt x="289" y="1"/>
                  </a:moveTo>
                  <a:cubicBezTo>
                    <a:pt x="109" y="1"/>
                    <a:pt x="1" y="145"/>
                    <a:pt x="1" y="325"/>
                  </a:cubicBezTo>
                  <a:cubicBezTo>
                    <a:pt x="1" y="469"/>
                    <a:pt x="109" y="614"/>
                    <a:pt x="289" y="614"/>
                  </a:cubicBezTo>
                  <a:lnTo>
                    <a:pt x="16483" y="614"/>
                  </a:lnTo>
                  <a:cubicBezTo>
                    <a:pt x="16663" y="614"/>
                    <a:pt x="16808" y="469"/>
                    <a:pt x="16808" y="325"/>
                  </a:cubicBezTo>
                  <a:cubicBezTo>
                    <a:pt x="16808" y="145"/>
                    <a:pt x="16663" y="1"/>
                    <a:pt x="164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9" name="Google Shape;2299;p54"/>
            <p:cNvSpPr/>
            <p:nvPr/>
          </p:nvSpPr>
          <p:spPr>
            <a:xfrm>
              <a:off x="4743225" y="3979175"/>
              <a:ext cx="304800" cy="15350"/>
            </a:xfrm>
            <a:custGeom>
              <a:avLst/>
              <a:gdLst/>
              <a:ahLst/>
              <a:cxnLst/>
              <a:rect l="l" t="t" r="r" b="b"/>
              <a:pathLst>
                <a:path w="12192" h="614" extrusionOk="0">
                  <a:moveTo>
                    <a:pt x="289" y="1"/>
                  </a:moveTo>
                  <a:cubicBezTo>
                    <a:pt x="145" y="1"/>
                    <a:pt x="0" y="145"/>
                    <a:pt x="0" y="325"/>
                  </a:cubicBezTo>
                  <a:cubicBezTo>
                    <a:pt x="0" y="469"/>
                    <a:pt x="145" y="614"/>
                    <a:pt x="289" y="614"/>
                  </a:cubicBezTo>
                  <a:lnTo>
                    <a:pt x="11903" y="614"/>
                  </a:lnTo>
                  <a:cubicBezTo>
                    <a:pt x="12047" y="614"/>
                    <a:pt x="12191" y="469"/>
                    <a:pt x="12191" y="325"/>
                  </a:cubicBezTo>
                  <a:cubicBezTo>
                    <a:pt x="12191" y="145"/>
                    <a:pt x="12047" y="1"/>
                    <a:pt x="119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0" name="Google Shape;2300;p54"/>
            <p:cNvSpPr/>
            <p:nvPr/>
          </p:nvSpPr>
          <p:spPr>
            <a:xfrm>
              <a:off x="5350950" y="4062125"/>
              <a:ext cx="189375" cy="15350"/>
            </a:xfrm>
            <a:custGeom>
              <a:avLst/>
              <a:gdLst/>
              <a:ahLst/>
              <a:cxnLst/>
              <a:rect l="l" t="t" r="r" b="b"/>
              <a:pathLst>
                <a:path w="7575" h="614" extrusionOk="0">
                  <a:moveTo>
                    <a:pt x="325" y="1"/>
                  </a:moveTo>
                  <a:cubicBezTo>
                    <a:pt x="145" y="1"/>
                    <a:pt x="1" y="145"/>
                    <a:pt x="1" y="325"/>
                  </a:cubicBezTo>
                  <a:cubicBezTo>
                    <a:pt x="1" y="470"/>
                    <a:pt x="145" y="614"/>
                    <a:pt x="325" y="614"/>
                  </a:cubicBezTo>
                  <a:lnTo>
                    <a:pt x="7250" y="614"/>
                  </a:lnTo>
                  <a:cubicBezTo>
                    <a:pt x="7430" y="614"/>
                    <a:pt x="7575" y="470"/>
                    <a:pt x="7575" y="325"/>
                  </a:cubicBezTo>
                  <a:cubicBezTo>
                    <a:pt x="7575" y="145"/>
                    <a:pt x="7430" y="1"/>
                    <a:pt x="72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1" name="Google Shape;2301;p54"/>
            <p:cNvSpPr/>
            <p:nvPr/>
          </p:nvSpPr>
          <p:spPr>
            <a:xfrm>
              <a:off x="4917250" y="4062125"/>
              <a:ext cx="376925" cy="15350"/>
            </a:xfrm>
            <a:custGeom>
              <a:avLst/>
              <a:gdLst/>
              <a:ahLst/>
              <a:cxnLst/>
              <a:rect l="l" t="t" r="r" b="b"/>
              <a:pathLst>
                <a:path w="15077" h="614" extrusionOk="0">
                  <a:moveTo>
                    <a:pt x="289" y="1"/>
                  </a:moveTo>
                  <a:cubicBezTo>
                    <a:pt x="109" y="1"/>
                    <a:pt x="0" y="145"/>
                    <a:pt x="0" y="325"/>
                  </a:cubicBezTo>
                  <a:cubicBezTo>
                    <a:pt x="0" y="470"/>
                    <a:pt x="109" y="614"/>
                    <a:pt x="289" y="614"/>
                  </a:cubicBezTo>
                  <a:lnTo>
                    <a:pt x="14752" y="614"/>
                  </a:lnTo>
                  <a:cubicBezTo>
                    <a:pt x="14932" y="614"/>
                    <a:pt x="15076" y="470"/>
                    <a:pt x="15076" y="325"/>
                  </a:cubicBezTo>
                  <a:cubicBezTo>
                    <a:pt x="15076" y="145"/>
                    <a:pt x="14932" y="1"/>
                    <a:pt x="147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2" name="Google Shape;2302;p54"/>
            <p:cNvSpPr/>
            <p:nvPr/>
          </p:nvSpPr>
          <p:spPr>
            <a:xfrm>
              <a:off x="4743225" y="4062125"/>
              <a:ext cx="109125" cy="15350"/>
            </a:xfrm>
            <a:custGeom>
              <a:avLst/>
              <a:gdLst/>
              <a:ahLst/>
              <a:cxnLst/>
              <a:rect l="l" t="t" r="r" b="b"/>
              <a:pathLst>
                <a:path w="4365" h="614" extrusionOk="0">
                  <a:moveTo>
                    <a:pt x="289" y="1"/>
                  </a:moveTo>
                  <a:cubicBezTo>
                    <a:pt x="145" y="1"/>
                    <a:pt x="0" y="145"/>
                    <a:pt x="0" y="325"/>
                  </a:cubicBezTo>
                  <a:cubicBezTo>
                    <a:pt x="0" y="470"/>
                    <a:pt x="145" y="614"/>
                    <a:pt x="289" y="614"/>
                  </a:cubicBezTo>
                  <a:lnTo>
                    <a:pt x="4076" y="614"/>
                  </a:lnTo>
                  <a:cubicBezTo>
                    <a:pt x="4220" y="614"/>
                    <a:pt x="4365" y="470"/>
                    <a:pt x="4365" y="325"/>
                  </a:cubicBezTo>
                  <a:cubicBezTo>
                    <a:pt x="4365" y="145"/>
                    <a:pt x="4220" y="1"/>
                    <a:pt x="40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3" name="Google Shape;2303;p54"/>
            <p:cNvSpPr/>
            <p:nvPr/>
          </p:nvSpPr>
          <p:spPr>
            <a:xfrm>
              <a:off x="5068725" y="4135175"/>
              <a:ext cx="471600" cy="15350"/>
            </a:xfrm>
            <a:custGeom>
              <a:avLst/>
              <a:gdLst/>
              <a:ahLst/>
              <a:cxnLst/>
              <a:rect l="l" t="t" r="r" b="b"/>
              <a:pathLst>
                <a:path w="18864" h="614" extrusionOk="0">
                  <a:moveTo>
                    <a:pt x="325" y="0"/>
                  </a:moveTo>
                  <a:cubicBezTo>
                    <a:pt x="145" y="0"/>
                    <a:pt x="1" y="144"/>
                    <a:pt x="1" y="325"/>
                  </a:cubicBezTo>
                  <a:cubicBezTo>
                    <a:pt x="1" y="469"/>
                    <a:pt x="145" y="613"/>
                    <a:pt x="325" y="613"/>
                  </a:cubicBezTo>
                  <a:lnTo>
                    <a:pt x="18539" y="613"/>
                  </a:lnTo>
                  <a:cubicBezTo>
                    <a:pt x="18719" y="613"/>
                    <a:pt x="18864" y="469"/>
                    <a:pt x="18864" y="325"/>
                  </a:cubicBezTo>
                  <a:cubicBezTo>
                    <a:pt x="18864" y="144"/>
                    <a:pt x="18719" y="0"/>
                    <a:pt x="185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4" name="Google Shape;2304;p54"/>
            <p:cNvSpPr/>
            <p:nvPr/>
          </p:nvSpPr>
          <p:spPr>
            <a:xfrm>
              <a:off x="4743225" y="4135175"/>
              <a:ext cx="174050" cy="15350"/>
            </a:xfrm>
            <a:custGeom>
              <a:avLst/>
              <a:gdLst/>
              <a:ahLst/>
              <a:cxnLst/>
              <a:rect l="l" t="t" r="r" b="b"/>
              <a:pathLst>
                <a:path w="6962" h="614" extrusionOk="0">
                  <a:moveTo>
                    <a:pt x="289" y="0"/>
                  </a:moveTo>
                  <a:cubicBezTo>
                    <a:pt x="145" y="0"/>
                    <a:pt x="0" y="144"/>
                    <a:pt x="0" y="325"/>
                  </a:cubicBezTo>
                  <a:cubicBezTo>
                    <a:pt x="0" y="469"/>
                    <a:pt x="145" y="613"/>
                    <a:pt x="289" y="613"/>
                  </a:cubicBezTo>
                  <a:lnTo>
                    <a:pt x="6673" y="613"/>
                  </a:lnTo>
                  <a:cubicBezTo>
                    <a:pt x="6853" y="613"/>
                    <a:pt x="6961" y="469"/>
                    <a:pt x="6961" y="325"/>
                  </a:cubicBezTo>
                  <a:cubicBezTo>
                    <a:pt x="6961" y="144"/>
                    <a:pt x="6853" y="0"/>
                    <a:pt x="66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5" name="Google Shape;2305;p54"/>
            <p:cNvSpPr/>
            <p:nvPr/>
          </p:nvSpPr>
          <p:spPr>
            <a:xfrm>
              <a:off x="5445625" y="4218125"/>
              <a:ext cx="94700" cy="15350"/>
            </a:xfrm>
            <a:custGeom>
              <a:avLst/>
              <a:gdLst/>
              <a:ahLst/>
              <a:cxnLst/>
              <a:rect l="l" t="t" r="r" b="b"/>
              <a:pathLst>
                <a:path w="3788" h="614" extrusionOk="0">
                  <a:moveTo>
                    <a:pt x="289" y="0"/>
                  </a:moveTo>
                  <a:cubicBezTo>
                    <a:pt x="145" y="0"/>
                    <a:pt x="1" y="145"/>
                    <a:pt x="1" y="325"/>
                  </a:cubicBezTo>
                  <a:cubicBezTo>
                    <a:pt x="1" y="469"/>
                    <a:pt x="145" y="613"/>
                    <a:pt x="289" y="613"/>
                  </a:cubicBezTo>
                  <a:lnTo>
                    <a:pt x="3463" y="613"/>
                  </a:lnTo>
                  <a:cubicBezTo>
                    <a:pt x="3643" y="613"/>
                    <a:pt x="3788" y="469"/>
                    <a:pt x="3788" y="325"/>
                  </a:cubicBezTo>
                  <a:cubicBezTo>
                    <a:pt x="3788" y="145"/>
                    <a:pt x="3643" y="0"/>
                    <a:pt x="34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6" name="Google Shape;2306;p54"/>
            <p:cNvSpPr/>
            <p:nvPr/>
          </p:nvSpPr>
          <p:spPr>
            <a:xfrm>
              <a:off x="5221125" y="4218125"/>
              <a:ext cx="174025" cy="15350"/>
            </a:xfrm>
            <a:custGeom>
              <a:avLst/>
              <a:gdLst/>
              <a:ahLst/>
              <a:cxnLst/>
              <a:rect l="l" t="t" r="r" b="b"/>
              <a:pathLst>
                <a:path w="6961" h="614" extrusionOk="0">
                  <a:moveTo>
                    <a:pt x="289" y="0"/>
                  </a:moveTo>
                  <a:cubicBezTo>
                    <a:pt x="144" y="0"/>
                    <a:pt x="0" y="145"/>
                    <a:pt x="0" y="325"/>
                  </a:cubicBezTo>
                  <a:cubicBezTo>
                    <a:pt x="0" y="469"/>
                    <a:pt x="144" y="613"/>
                    <a:pt x="289" y="613"/>
                  </a:cubicBezTo>
                  <a:lnTo>
                    <a:pt x="6672" y="613"/>
                  </a:lnTo>
                  <a:cubicBezTo>
                    <a:pt x="6817" y="613"/>
                    <a:pt x="6961" y="469"/>
                    <a:pt x="6961" y="325"/>
                  </a:cubicBezTo>
                  <a:cubicBezTo>
                    <a:pt x="6961" y="145"/>
                    <a:pt x="6817" y="0"/>
                    <a:pt x="66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7" name="Google Shape;2307;p54"/>
            <p:cNvSpPr/>
            <p:nvPr/>
          </p:nvSpPr>
          <p:spPr>
            <a:xfrm>
              <a:off x="4743225" y="4218125"/>
              <a:ext cx="384150" cy="15350"/>
            </a:xfrm>
            <a:custGeom>
              <a:avLst/>
              <a:gdLst/>
              <a:ahLst/>
              <a:cxnLst/>
              <a:rect l="l" t="t" r="r" b="b"/>
              <a:pathLst>
                <a:path w="15366" h="614" extrusionOk="0">
                  <a:moveTo>
                    <a:pt x="289" y="0"/>
                  </a:moveTo>
                  <a:cubicBezTo>
                    <a:pt x="145" y="0"/>
                    <a:pt x="0" y="145"/>
                    <a:pt x="0" y="325"/>
                  </a:cubicBezTo>
                  <a:cubicBezTo>
                    <a:pt x="0" y="469"/>
                    <a:pt x="145" y="613"/>
                    <a:pt x="289" y="613"/>
                  </a:cubicBezTo>
                  <a:lnTo>
                    <a:pt x="15077" y="613"/>
                  </a:lnTo>
                  <a:cubicBezTo>
                    <a:pt x="15221" y="613"/>
                    <a:pt x="15365" y="469"/>
                    <a:pt x="15365" y="325"/>
                  </a:cubicBezTo>
                  <a:cubicBezTo>
                    <a:pt x="15365" y="145"/>
                    <a:pt x="15221" y="0"/>
                    <a:pt x="150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8" name="Google Shape;2308;p54"/>
            <p:cNvSpPr/>
            <p:nvPr/>
          </p:nvSpPr>
          <p:spPr>
            <a:xfrm>
              <a:off x="5120125" y="4301975"/>
              <a:ext cx="420200" cy="14450"/>
            </a:xfrm>
            <a:custGeom>
              <a:avLst/>
              <a:gdLst/>
              <a:ahLst/>
              <a:cxnLst/>
              <a:rect l="l" t="t" r="r" b="b"/>
              <a:pathLst>
                <a:path w="16808" h="578" extrusionOk="0">
                  <a:moveTo>
                    <a:pt x="289" y="1"/>
                  </a:moveTo>
                  <a:cubicBezTo>
                    <a:pt x="109" y="1"/>
                    <a:pt x="1" y="109"/>
                    <a:pt x="1" y="289"/>
                  </a:cubicBezTo>
                  <a:cubicBezTo>
                    <a:pt x="1" y="469"/>
                    <a:pt x="109" y="578"/>
                    <a:pt x="289" y="578"/>
                  </a:cubicBezTo>
                  <a:lnTo>
                    <a:pt x="16483" y="578"/>
                  </a:lnTo>
                  <a:cubicBezTo>
                    <a:pt x="16663" y="578"/>
                    <a:pt x="16808" y="469"/>
                    <a:pt x="16808" y="289"/>
                  </a:cubicBezTo>
                  <a:cubicBezTo>
                    <a:pt x="16808" y="109"/>
                    <a:pt x="16663" y="1"/>
                    <a:pt x="164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9" name="Google Shape;2309;p54"/>
            <p:cNvSpPr/>
            <p:nvPr/>
          </p:nvSpPr>
          <p:spPr>
            <a:xfrm>
              <a:off x="4743225" y="4301975"/>
              <a:ext cx="304800" cy="14450"/>
            </a:xfrm>
            <a:custGeom>
              <a:avLst/>
              <a:gdLst/>
              <a:ahLst/>
              <a:cxnLst/>
              <a:rect l="l" t="t" r="r" b="b"/>
              <a:pathLst>
                <a:path w="12192" h="578" extrusionOk="0">
                  <a:moveTo>
                    <a:pt x="289" y="1"/>
                  </a:moveTo>
                  <a:cubicBezTo>
                    <a:pt x="145" y="1"/>
                    <a:pt x="0" y="109"/>
                    <a:pt x="0" y="289"/>
                  </a:cubicBezTo>
                  <a:cubicBezTo>
                    <a:pt x="0" y="469"/>
                    <a:pt x="145" y="578"/>
                    <a:pt x="289" y="578"/>
                  </a:cubicBezTo>
                  <a:lnTo>
                    <a:pt x="11903" y="578"/>
                  </a:lnTo>
                  <a:cubicBezTo>
                    <a:pt x="12047" y="578"/>
                    <a:pt x="12191" y="469"/>
                    <a:pt x="12191" y="289"/>
                  </a:cubicBezTo>
                  <a:cubicBezTo>
                    <a:pt x="12191" y="109"/>
                    <a:pt x="12047" y="1"/>
                    <a:pt x="119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0" name="Google Shape;2310;p54"/>
            <p:cNvSpPr/>
            <p:nvPr/>
          </p:nvSpPr>
          <p:spPr>
            <a:xfrm>
              <a:off x="5445625" y="4457975"/>
              <a:ext cx="94700" cy="15350"/>
            </a:xfrm>
            <a:custGeom>
              <a:avLst/>
              <a:gdLst/>
              <a:ahLst/>
              <a:cxnLst/>
              <a:rect l="l" t="t" r="r" b="b"/>
              <a:pathLst>
                <a:path w="3788" h="614" extrusionOk="0">
                  <a:moveTo>
                    <a:pt x="289" y="0"/>
                  </a:moveTo>
                  <a:cubicBezTo>
                    <a:pt x="145" y="0"/>
                    <a:pt x="1" y="144"/>
                    <a:pt x="1" y="289"/>
                  </a:cubicBezTo>
                  <a:cubicBezTo>
                    <a:pt x="1" y="469"/>
                    <a:pt x="145" y="613"/>
                    <a:pt x="289" y="613"/>
                  </a:cubicBezTo>
                  <a:lnTo>
                    <a:pt x="3463" y="613"/>
                  </a:lnTo>
                  <a:cubicBezTo>
                    <a:pt x="3643" y="613"/>
                    <a:pt x="3788" y="469"/>
                    <a:pt x="3788" y="289"/>
                  </a:cubicBezTo>
                  <a:cubicBezTo>
                    <a:pt x="3788" y="144"/>
                    <a:pt x="3643" y="0"/>
                    <a:pt x="34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1" name="Google Shape;2311;p54"/>
            <p:cNvSpPr/>
            <p:nvPr/>
          </p:nvSpPr>
          <p:spPr>
            <a:xfrm>
              <a:off x="5221125" y="4457975"/>
              <a:ext cx="174025" cy="15350"/>
            </a:xfrm>
            <a:custGeom>
              <a:avLst/>
              <a:gdLst/>
              <a:ahLst/>
              <a:cxnLst/>
              <a:rect l="l" t="t" r="r" b="b"/>
              <a:pathLst>
                <a:path w="6961" h="614" extrusionOk="0">
                  <a:moveTo>
                    <a:pt x="289" y="0"/>
                  </a:moveTo>
                  <a:cubicBezTo>
                    <a:pt x="144" y="0"/>
                    <a:pt x="0" y="144"/>
                    <a:pt x="0" y="289"/>
                  </a:cubicBezTo>
                  <a:cubicBezTo>
                    <a:pt x="0" y="469"/>
                    <a:pt x="144" y="613"/>
                    <a:pt x="289" y="613"/>
                  </a:cubicBezTo>
                  <a:lnTo>
                    <a:pt x="6672" y="613"/>
                  </a:lnTo>
                  <a:cubicBezTo>
                    <a:pt x="6817" y="613"/>
                    <a:pt x="6961" y="469"/>
                    <a:pt x="6961" y="289"/>
                  </a:cubicBezTo>
                  <a:cubicBezTo>
                    <a:pt x="6961" y="144"/>
                    <a:pt x="6817" y="0"/>
                    <a:pt x="66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2" name="Google Shape;2312;p54"/>
            <p:cNvSpPr/>
            <p:nvPr/>
          </p:nvSpPr>
          <p:spPr>
            <a:xfrm>
              <a:off x="4743225" y="4457975"/>
              <a:ext cx="384150" cy="15350"/>
            </a:xfrm>
            <a:custGeom>
              <a:avLst/>
              <a:gdLst/>
              <a:ahLst/>
              <a:cxnLst/>
              <a:rect l="l" t="t" r="r" b="b"/>
              <a:pathLst>
                <a:path w="15366" h="614" extrusionOk="0">
                  <a:moveTo>
                    <a:pt x="289" y="0"/>
                  </a:moveTo>
                  <a:cubicBezTo>
                    <a:pt x="145" y="0"/>
                    <a:pt x="0" y="144"/>
                    <a:pt x="0" y="289"/>
                  </a:cubicBezTo>
                  <a:cubicBezTo>
                    <a:pt x="0" y="469"/>
                    <a:pt x="145" y="613"/>
                    <a:pt x="289" y="613"/>
                  </a:cubicBezTo>
                  <a:lnTo>
                    <a:pt x="15077" y="613"/>
                  </a:lnTo>
                  <a:cubicBezTo>
                    <a:pt x="15221" y="613"/>
                    <a:pt x="15365" y="469"/>
                    <a:pt x="15365" y="289"/>
                  </a:cubicBezTo>
                  <a:cubicBezTo>
                    <a:pt x="15365" y="144"/>
                    <a:pt x="15221" y="0"/>
                    <a:pt x="150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3" name="Google Shape;2313;p54"/>
            <p:cNvSpPr/>
            <p:nvPr/>
          </p:nvSpPr>
          <p:spPr>
            <a:xfrm>
              <a:off x="5120125" y="4540925"/>
              <a:ext cx="420200" cy="15350"/>
            </a:xfrm>
            <a:custGeom>
              <a:avLst/>
              <a:gdLst/>
              <a:ahLst/>
              <a:cxnLst/>
              <a:rect l="l" t="t" r="r" b="b"/>
              <a:pathLst>
                <a:path w="16808" h="614" extrusionOk="0">
                  <a:moveTo>
                    <a:pt x="289" y="0"/>
                  </a:moveTo>
                  <a:cubicBezTo>
                    <a:pt x="109" y="0"/>
                    <a:pt x="1" y="145"/>
                    <a:pt x="1" y="325"/>
                  </a:cubicBezTo>
                  <a:cubicBezTo>
                    <a:pt x="1" y="469"/>
                    <a:pt x="109" y="613"/>
                    <a:pt x="289" y="613"/>
                  </a:cubicBezTo>
                  <a:lnTo>
                    <a:pt x="16483" y="613"/>
                  </a:lnTo>
                  <a:cubicBezTo>
                    <a:pt x="16663" y="613"/>
                    <a:pt x="16808" y="469"/>
                    <a:pt x="16808" y="325"/>
                  </a:cubicBezTo>
                  <a:cubicBezTo>
                    <a:pt x="16808" y="145"/>
                    <a:pt x="16663" y="0"/>
                    <a:pt x="164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4" name="Google Shape;2314;p54"/>
            <p:cNvSpPr/>
            <p:nvPr/>
          </p:nvSpPr>
          <p:spPr>
            <a:xfrm>
              <a:off x="4743225" y="4540925"/>
              <a:ext cx="304800" cy="15350"/>
            </a:xfrm>
            <a:custGeom>
              <a:avLst/>
              <a:gdLst/>
              <a:ahLst/>
              <a:cxnLst/>
              <a:rect l="l" t="t" r="r" b="b"/>
              <a:pathLst>
                <a:path w="12192" h="614" extrusionOk="0">
                  <a:moveTo>
                    <a:pt x="289" y="0"/>
                  </a:moveTo>
                  <a:cubicBezTo>
                    <a:pt x="145" y="0"/>
                    <a:pt x="0" y="145"/>
                    <a:pt x="0" y="325"/>
                  </a:cubicBezTo>
                  <a:cubicBezTo>
                    <a:pt x="0" y="469"/>
                    <a:pt x="145" y="613"/>
                    <a:pt x="289" y="613"/>
                  </a:cubicBezTo>
                  <a:lnTo>
                    <a:pt x="11903" y="613"/>
                  </a:lnTo>
                  <a:cubicBezTo>
                    <a:pt x="12047" y="613"/>
                    <a:pt x="12191" y="469"/>
                    <a:pt x="12191" y="325"/>
                  </a:cubicBezTo>
                  <a:cubicBezTo>
                    <a:pt x="12191" y="145"/>
                    <a:pt x="12047" y="0"/>
                    <a:pt x="119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5" name="Google Shape;2315;p54"/>
            <p:cNvSpPr/>
            <p:nvPr/>
          </p:nvSpPr>
          <p:spPr>
            <a:xfrm>
              <a:off x="5350950" y="4623875"/>
              <a:ext cx="189375" cy="15350"/>
            </a:xfrm>
            <a:custGeom>
              <a:avLst/>
              <a:gdLst/>
              <a:ahLst/>
              <a:cxnLst/>
              <a:rect l="l" t="t" r="r" b="b"/>
              <a:pathLst>
                <a:path w="7575" h="614" extrusionOk="0">
                  <a:moveTo>
                    <a:pt x="325" y="1"/>
                  </a:moveTo>
                  <a:cubicBezTo>
                    <a:pt x="145" y="1"/>
                    <a:pt x="1" y="145"/>
                    <a:pt x="1" y="325"/>
                  </a:cubicBezTo>
                  <a:cubicBezTo>
                    <a:pt x="1" y="469"/>
                    <a:pt x="145" y="614"/>
                    <a:pt x="325" y="614"/>
                  </a:cubicBezTo>
                  <a:lnTo>
                    <a:pt x="7250" y="614"/>
                  </a:lnTo>
                  <a:cubicBezTo>
                    <a:pt x="7430" y="614"/>
                    <a:pt x="7575" y="469"/>
                    <a:pt x="7575" y="325"/>
                  </a:cubicBezTo>
                  <a:cubicBezTo>
                    <a:pt x="7575" y="145"/>
                    <a:pt x="7430" y="1"/>
                    <a:pt x="72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6" name="Google Shape;2316;p54"/>
            <p:cNvSpPr/>
            <p:nvPr/>
          </p:nvSpPr>
          <p:spPr>
            <a:xfrm>
              <a:off x="4917250" y="4623875"/>
              <a:ext cx="376925" cy="15350"/>
            </a:xfrm>
            <a:custGeom>
              <a:avLst/>
              <a:gdLst/>
              <a:ahLst/>
              <a:cxnLst/>
              <a:rect l="l" t="t" r="r" b="b"/>
              <a:pathLst>
                <a:path w="15077" h="614" extrusionOk="0">
                  <a:moveTo>
                    <a:pt x="289" y="1"/>
                  </a:moveTo>
                  <a:cubicBezTo>
                    <a:pt x="109" y="1"/>
                    <a:pt x="0" y="145"/>
                    <a:pt x="0" y="325"/>
                  </a:cubicBezTo>
                  <a:cubicBezTo>
                    <a:pt x="0" y="469"/>
                    <a:pt x="109" y="614"/>
                    <a:pt x="289" y="614"/>
                  </a:cubicBezTo>
                  <a:lnTo>
                    <a:pt x="14752" y="614"/>
                  </a:lnTo>
                  <a:cubicBezTo>
                    <a:pt x="14932" y="614"/>
                    <a:pt x="15076" y="469"/>
                    <a:pt x="15076" y="325"/>
                  </a:cubicBezTo>
                  <a:cubicBezTo>
                    <a:pt x="15076" y="145"/>
                    <a:pt x="14932" y="1"/>
                    <a:pt x="147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7" name="Google Shape;2317;p54"/>
            <p:cNvSpPr/>
            <p:nvPr/>
          </p:nvSpPr>
          <p:spPr>
            <a:xfrm>
              <a:off x="4743225" y="4623875"/>
              <a:ext cx="109125" cy="15350"/>
            </a:xfrm>
            <a:custGeom>
              <a:avLst/>
              <a:gdLst/>
              <a:ahLst/>
              <a:cxnLst/>
              <a:rect l="l" t="t" r="r" b="b"/>
              <a:pathLst>
                <a:path w="4365" h="614" extrusionOk="0">
                  <a:moveTo>
                    <a:pt x="289" y="1"/>
                  </a:moveTo>
                  <a:cubicBezTo>
                    <a:pt x="145" y="1"/>
                    <a:pt x="0" y="145"/>
                    <a:pt x="0" y="325"/>
                  </a:cubicBezTo>
                  <a:cubicBezTo>
                    <a:pt x="0" y="469"/>
                    <a:pt x="145" y="614"/>
                    <a:pt x="289" y="614"/>
                  </a:cubicBezTo>
                  <a:lnTo>
                    <a:pt x="4076" y="614"/>
                  </a:lnTo>
                  <a:cubicBezTo>
                    <a:pt x="4220" y="614"/>
                    <a:pt x="4365" y="469"/>
                    <a:pt x="4365" y="325"/>
                  </a:cubicBezTo>
                  <a:cubicBezTo>
                    <a:pt x="4365" y="145"/>
                    <a:pt x="4220" y="1"/>
                    <a:pt x="40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8" name="Google Shape;2318;p54"/>
            <p:cNvSpPr/>
            <p:nvPr/>
          </p:nvSpPr>
          <p:spPr>
            <a:xfrm>
              <a:off x="5068725" y="4696900"/>
              <a:ext cx="471600" cy="15375"/>
            </a:xfrm>
            <a:custGeom>
              <a:avLst/>
              <a:gdLst/>
              <a:ahLst/>
              <a:cxnLst/>
              <a:rect l="l" t="t" r="r" b="b"/>
              <a:pathLst>
                <a:path w="18864" h="615" extrusionOk="0">
                  <a:moveTo>
                    <a:pt x="325" y="1"/>
                  </a:moveTo>
                  <a:cubicBezTo>
                    <a:pt x="145" y="1"/>
                    <a:pt x="1" y="145"/>
                    <a:pt x="1" y="289"/>
                  </a:cubicBezTo>
                  <a:cubicBezTo>
                    <a:pt x="1" y="470"/>
                    <a:pt x="145" y="614"/>
                    <a:pt x="325" y="614"/>
                  </a:cubicBezTo>
                  <a:lnTo>
                    <a:pt x="18539" y="614"/>
                  </a:lnTo>
                  <a:cubicBezTo>
                    <a:pt x="18719" y="614"/>
                    <a:pt x="18864" y="470"/>
                    <a:pt x="18864" y="289"/>
                  </a:cubicBezTo>
                  <a:cubicBezTo>
                    <a:pt x="18864" y="145"/>
                    <a:pt x="18719" y="1"/>
                    <a:pt x="185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9" name="Google Shape;2319;p54"/>
            <p:cNvSpPr/>
            <p:nvPr/>
          </p:nvSpPr>
          <p:spPr>
            <a:xfrm>
              <a:off x="4743225" y="4696900"/>
              <a:ext cx="174050" cy="15375"/>
            </a:xfrm>
            <a:custGeom>
              <a:avLst/>
              <a:gdLst/>
              <a:ahLst/>
              <a:cxnLst/>
              <a:rect l="l" t="t" r="r" b="b"/>
              <a:pathLst>
                <a:path w="6962" h="615" extrusionOk="0">
                  <a:moveTo>
                    <a:pt x="289" y="1"/>
                  </a:moveTo>
                  <a:cubicBezTo>
                    <a:pt x="145" y="1"/>
                    <a:pt x="0" y="145"/>
                    <a:pt x="0" y="289"/>
                  </a:cubicBezTo>
                  <a:cubicBezTo>
                    <a:pt x="0" y="470"/>
                    <a:pt x="145" y="614"/>
                    <a:pt x="289" y="614"/>
                  </a:cubicBezTo>
                  <a:lnTo>
                    <a:pt x="6673" y="614"/>
                  </a:lnTo>
                  <a:cubicBezTo>
                    <a:pt x="6853" y="614"/>
                    <a:pt x="6961" y="470"/>
                    <a:pt x="6961" y="289"/>
                  </a:cubicBezTo>
                  <a:cubicBezTo>
                    <a:pt x="6961" y="145"/>
                    <a:pt x="6853" y="1"/>
                    <a:pt x="66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0" name="Google Shape;2320;p54"/>
            <p:cNvSpPr/>
            <p:nvPr/>
          </p:nvSpPr>
          <p:spPr>
            <a:xfrm>
              <a:off x="5445625" y="4779875"/>
              <a:ext cx="94700" cy="15350"/>
            </a:xfrm>
            <a:custGeom>
              <a:avLst/>
              <a:gdLst/>
              <a:ahLst/>
              <a:cxnLst/>
              <a:rect l="l" t="t" r="r" b="b"/>
              <a:pathLst>
                <a:path w="3788" h="614" extrusionOk="0">
                  <a:moveTo>
                    <a:pt x="289" y="0"/>
                  </a:moveTo>
                  <a:cubicBezTo>
                    <a:pt x="145" y="0"/>
                    <a:pt x="1" y="144"/>
                    <a:pt x="1" y="325"/>
                  </a:cubicBezTo>
                  <a:cubicBezTo>
                    <a:pt x="1" y="469"/>
                    <a:pt x="145" y="613"/>
                    <a:pt x="289" y="613"/>
                  </a:cubicBezTo>
                  <a:lnTo>
                    <a:pt x="3463" y="613"/>
                  </a:lnTo>
                  <a:cubicBezTo>
                    <a:pt x="3643" y="613"/>
                    <a:pt x="3788" y="469"/>
                    <a:pt x="3788" y="325"/>
                  </a:cubicBezTo>
                  <a:cubicBezTo>
                    <a:pt x="3788" y="144"/>
                    <a:pt x="3643" y="0"/>
                    <a:pt x="34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1" name="Google Shape;2321;p54"/>
            <p:cNvSpPr/>
            <p:nvPr/>
          </p:nvSpPr>
          <p:spPr>
            <a:xfrm>
              <a:off x="5221125" y="4779875"/>
              <a:ext cx="174025" cy="15350"/>
            </a:xfrm>
            <a:custGeom>
              <a:avLst/>
              <a:gdLst/>
              <a:ahLst/>
              <a:cxnLst/>
              <a:rect l="l" t="t" r="r" b="b"/>
              <a:pathLst>
                <a:path w="6961" h="614" extrusionOk="0">
                  <a:moveTo>
                    <a:pt x="289" y="0"/>
                  </a:moveTo>
                  <a:cubicBezTo>
                    <a:pt x="144" y="0"/>
                    <a:pt x="0" y="144"/>
                    <a:pt x="0" y="325"/>
                  </a:cubicBezTo>
                  <a:cubicBezTo>
                    <a:pt x="0" y="469"/>
                    <a:pt x="144" y="613"/>
                    <a:pt x="289" y="613"/>
                  </a:cubicBezTo>
                  <a:lnTo>
                    <a:pt x="6672" y="613"/>
                  </a:lnTo>
                  <a:cubicBezTo>
                    <a:pt x="6817" y="613"/>
                    <a:pt x="6961" y="469"/>
                    <a:pt x="6961" y="325"/>
                  </a:cubicBezTo>
                  <a:cubicBezTo>
                    <a:pt x="6961" y="144"/>
                    <a:pt x="6817" y="0"/>
                    <a:pt x="66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2" name="Google Shape;2322;p54"/>
            <p:cNvSpPr/>
            <p:nvPr/>
          </p:nvSpPr>
          <p:spPr>
            <a:xfrm>
              <a:off x="4743225" y="4779875"/>
              <a:ext cx="384150" cy="15350"/>
            </a:xfrm>
            <a:custGeom>
              <a:avLst/>
              <a:gdLst/>
              <a:ahLst/>
              <a:cxnLst/>
              <a:rect l="l" t="t" r="r" b="b"/>
              <a:pathLst>
                <a:path w="15366" h="614" extrusionOk="0">
                  <a:moveTo>
                    <a:pt x="289" y="0"/>
                  </a:moveTo>
                  <a:cubicBezTo>
                    <a:pt x="145" y="0"/>
                    <a:pt x="0" y="144"/>
                    <a:pt x="0" y="325"/>
                  </a:cubicBezTo>
                  <a:cubicBezTo>
                    <a:pt x="0" y="469"/>
                    <a:pt x="145" y="613"/>
                    <a:pt x="289" y="613"/>
                  </a:cubicBezTo>
                  <a:lnTo>
                    <a:pt x="15077" y="613"/>
                  </a:lnTo>
                  <a:cubicBezTo>
                    <a:pt x="15221" y="613"/>
                    <a:pt x="15365" y="469"/>
                    <a:pt x="15365" y="325"/>
                  </a:cubicBezTo>
                  <a:cubicBezTo>
                    <a:pt x="15365" y="144"/>
                    <a:pt x="15221" y="0"/>
                    <a:pt x="150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3" name="Google Shape;2323;p54"/>
            <p:cNvSpPr/>
            <p:nvPr/>
          </p:nvSpPr>
          <p:spPr>
            <a:xfrm>
              <a:off x="5619650" y="3718600"/>
              <a:ext cx="671775" cy="1228275"/>
            </a:xfrm>
            <a:custGeom>
              <a:avLst/>
              <a:gdLst/>
              <a:ahLst/>
              <a:cxnLst/>
              <a:rect l="l" t="t" r="r" b="b"/>
              <a:pathLst>
                <a:path w="26871" h="49131" extrusionOk="0">
                  <a:moveTo>
                    <a:pt x="17529" y="0"/>
                  </a:moveTo>
                  <a:cubicBezTo>
                    <a:pt x="17385" y="0"/>
                    <a:pt x="17277" y="108"/>
                    <a:pt x="17241" y="253"/>
                  </a:cubicBezTo>
                  <a:lnTo>
                    <a:pt x="12408" y="36428"/>
                  </a:lnTo>
                  <a:lnTo>
                    <a:pt x="8440" y="16302"/>
                  </a:lnTo>
                  <a:cubicBezTo>
                    <a:pt x="8404" y="16158"/>
                    <a:pt x="8296" y="16050"/>
                    <a:pt x="8152" y="16050"/>
                  </a:cubicBezTo>
                  <a:cubicBezTo>
                    <a:pt x="7972" y="16050"/>
                    <a:pt x="7863" y="16158"/>
                    <a:pt x="7863" y="16302"/>
                  </a:cubicBezTo>
                  <a:lnTo>
                    <a:pt x="4870" y="43569"/>
                  </a:lnTo>
                  <a:lnTo>
                    <a:pt x="2958" y="38159"/>
                  </a:lnTo>
                  <a:cubicBezTo>
                    <a:pt x="2927" y="38065"/>
                    <a:pt x="2815" y="37972"/>
                    <a:pt x="2691" y="37972"/>
                  </a:cubicBezTo>
                  <a:cubicBezTo>
                    <a:pt x="2672" y="37972"/>
                    <a:pt x="2653" y="37974"/>
                    <a:pt x="2634" y="37979"/>
                  </a:cubicBezTo>
                  <a:cubicBezTo>
                    <a:pt x="2525" y="37979"/>
                    <a:pt x="2417" y="38087"/>
                    <a:pt x="2381" y="38195"/>
                  </a:cubicBezTo>
                  <a:lnTo>
                    <a:pt x="37" y="48763"/>
                  </a:lnTo>
                  <a:cubicBezTo>
                    <a:pt x="1" y="48943"/>
                    <a:pt x="109" y="49087"/>
                    <a:pt x="253" y="49124"/>
                  </a:cubicBezTo>
                  <a:cubicBezTo>
                    <a:pt x="277" y="49128"/>
                    <a:pt x="300" y="49131"/>
                    <a:pt x="322" y="49131"/>
                  </a:cubicBezTo>
                  <a:cubicBezTo>
                    <a:pt x="470" y="49131"/>
                    <a:pt x="582" y="49032"/>
                    <a:pt x="614" y="48907"/>
                  </a:cubicBezTo>
                  <a:lnTo>
                    <a:pt x="2742" y="39349"/>
                  </a:lnTo>
                  <a:lnTo>
                    <a:pt x="4725" y="45012"/>
                  </a:lnTo>
                  <a:cubicBezTo>
                    <a:pt x="4798" y="45156"/>
                    <a:pt x="4906" y="45228"/>
                    <a:pt x="5050" y="45228"/>
                  </a:cubicBezTo>
                  <a:cubicBezTo>
                    <a:pt x="5194" y="45192"/>
                    <a:pt x="5303" y="45084"/>
                    <a:pt x="5303" y="44940"/>
                  </a:cubicBezTo>
                  <a:lnTo>
                    <a:pt x="8224" y="18358"/>
                  </a:lnTo>
                  <a:lnTo>
                    <a:pt x="12155" y="38339"/>
                  </a:lnTo>
                  <a:cubicBezTo>
                    <a:pt x="12191" y="38484"/>
                    <a:pt x="12300" y="38556"/>
                    <a:pt x="12444" y="38556"/>
                  </a:cubicBezTo>
                  <a:cubicBezTo>
                    <a:pt x="12624" y="38556"/>
                    <a:pt x="12732" y="38448"/>
                    <a:pt x="12732" y="38303"/>
                  </a:cubicBezTo>
                  <a:lnTo>
                    <a:pt x="17529" y="2633"/>
                  </a:lnTo>
                  <a:lnTo>
                    <a:pt x="22723" y="44182"/>
                  </a:lnTo>
                  <a:cubicBezTo>
                    <a:pt x="22723" y="44291"/>
                    <a:pt x="22831" y="44399"/>
                    <a:pt x="22975" y="44435"/>
                  </a:cubicBezTo>
                  <a:cubicBezTo>
                    <a:pt x="22995" y="44441"/>
                    <a:pt x="23015" y="44444"/>
                    <a:pt x="23036" y="44444"/>
                  </a:cubicBezTo>
                  <a:cubicBezTo>
                    <a:pt x="23131" y="44444"/>
                    <a:pt x="23234" y="44380"/>
                    <a:pt x="23264" y="44291"/>
                  </a:cubicBezTo>
                  <a:lnTo>
                    <a:pt x="25176" y="40792"/>
                  </a:lnTo>
                  <a:lnTo>
                    <a:pt x="26258" y="48474"/>
                  </a:lnTo>
                  <a:cubicBezTo>
                    <a:pt x="26258" y="48631"/>
                    <a:pt x="26367" y="48734"/>
                    <a:pt x="26514" y="48734"/>
                  </a:cubicBezTo>
                  <a:cubicBezTo>
                    <a:pt x="26536" y="48734"/>
                    <a:pt x="26559" y="48731"/>
                    <a:pt x="26582" y="48727"/>
                  </a:cubicBezTo>
                  <a:cubicBezTo>
                    <a:pt x="26726" y="48727"/>
                    <a:pt x="26871" y="48583"/>
                    <a:pt x="26835" y="48402"/>
                  </a:cubicBezTo>
                  <a:lnTo>
                    <a:pt x="25680" y="39782"/>
                  </a:lnTo>
                  <a:cubicBezTo>
                    <a:pt x="25644" y="39674"/>
                    <a:pt x="25536" y="39566"/>
                    <a:pt x="25428" y="39530"/>
                  </a:cubicBezTo>
                  <a:cubicBezTo>
                    <a:pt x="25284" y="39530"/>
                    <a:pt x="25176" y="39566"/>
                    <a:pt x="25103" y="39674"/>
                  </a:cubicBezTo>
                  <a:lnTo>
                    <a:pt x="23192" y="43172"/>
                  </a:lnTo>
                  <a:lnTo>
                    <a:pt x="17854" y="289"/>
                  </a:lnTo>
                  <a:cubicBezTo>
                    <a:pt x="17818" y="108"/>
                    <a:pt x="17710" y="0"/>
                    <a:pt x="175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4" name="Google Shape;2324;p54"/>
            <p:cNvSpPr/>
            <p:nvPr/>
          </p:nvSpPr>
          <p:spPr>
            <a:xfrm>
              <a:off x="4803625" y="3226950"/>
              <a:ext cx="1458050" cy="440500"/>
            </a:xfrm>
            <a:custGeom>
              <a:avLst/>
              <a:gdLst/>
              <a:ahLst/>
              <a:cxnLst/>
              <a:rect l="l" t="t" r="r" b="b"/>
              <a:pathLst>
                <a:path w="58322" h="17620" extrusionOk="0">
                  <a:moveTo>
                    <a:pt x="57979" y="1"/>
                  </a:moveTo>
                  <a:cubicBezTo>
                    <a:pt x="57907" y="1"/>
                    <a:pt x="57835" y="28"/>
                    <a:pt x="57780" y="82"/>
                  </a:cubicBezTo>
                  <a:lnTo>
                    <a:pt x="44508" y="14112"/>
                  </a:lnTo>
                  <a:lnTo>
                    <a:pt x="32281" y="4879"/>
                  </a:lnTo>
                  <a:cubicBezTo>
                    <a:pt x="32216" y="4846"/>
                    <a:pt x="32151" y="4828"/>
                    <a:pt x="32090" y="4828"/>
                  </a:cubicBezTo>
                  <a:cubicBezTo>
                    <a:pt x="32014" y="4828"/>
                    <a:pt x="31944" y="4855"/>
                    <a:pt x="31884" y="4915"/>
                  </a:cubicBezTo>
                  <a:lnTo>
                    <a:pt x="23697" y="12344"/>
                  </a:lnTo>
                  <a:lnTo>
                    <a:pt x="13995" y="3652"/>
                  </a:lnTo>
                  <a:cubicBezTo>
                    <a:pt x="13941" y="3598"/>
                    <a:pt x="13869" y="3571"/>
                    <a:pt x="13797" y="3571"/>
                  </a:cubicBezTo>
                  <a:cubicBezTo>
                    <a:pt x="13724" y="3571"/>
                    <a:pt x="13652" y="3598"/>
                    <a:pt x="13598" y="3652"/>
                  </a:cubicBezTo>
                  <a:lnTo>
                    <a:pt x="145" y="17105"/>
                  </a:lnTo>
                  <a:cubicBezTo>
                    <a:pt x="1" y="17214"/>
                    <a:pt x="1" y="17430"/>
                    <a:pt x="145" y="17538"/>
                  </a:cubicBezTo>
                  <a:cubicBezTo>
                    <a:pt x="199" y="17592"/>
                    <a:pt x="271" y="17619"/>
                    <a:pt x="344" y="17619"/>
                  </a:cubicBezTo>
                  <a:cubicBezTo>
                    <a:pt x="416" y="17619"/>
                    <a:pt x="488" y="17592"/>
                    <a:pt x="542" y="17538"/>
                  </a:cubicBezTo>
                  <a:lnTo>
                    <a:pt x="13815" y="4265"/>
                  </a:lnTo>
                  <a:lnTo>
                    <a:pt x="23517" y="12958"/>
                  </a:lnTo>
                  <a:cubicBezTo>
                    <a:pt x="23571" y="13012"/>
                    <a:pt x="23643" y="13039"/>
                    <a:pt x="23715" y="13039"/>
                  </a:cubicBezTo>
                  <a:cubicBezTo>
                    <a:pt x="23787" y="13039"/>
                    <a:pt x="23859" y="13012"/>
                    <a:pt x="23913" y="12958"/>
                  </a:cubicBezTo>
                  <a:lnTo>
                    <a:pt x="32101" y="5528"/>
                  </a:lnTo>
                  <a:lnTo>
                    <a:pt x="44327" y="14761"/>
                  </a:lnTo>
                  <a:cubicBezTo>
                    <a:pt x="44388" y="14806"/>
                    <a:pt x="44455" y="14826"/>
                    <a:pt x="44520" y="14826"/>
                  </a:cubicBezTo>
                  <a:cubicBezTo>
                    <a:pt x="44610" y="14826"/>
                    <a:pt x="44697" y="14788"/>
                    <a:pt x="44760" y="14725"/>
                  </a:cubicBezTo>
                  <a:lnTo>
                    <a:pt x="58213" y="514"/>
                  </a:lnTo>
                  <a:cubicBezTo>
                    <a:pt x="58321" y="406"/>
                    <a:pt x="58321" y="190"/>
                    <a:pt x="58177" y="82"/>
                  </a:cubicBezTo>
                  <a:cubicBezTo>
                    <a:pt x="58123" y="28"/>
                    <a:pt x="58051" y="1"/>
                    <a:pt x="579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5" name="Google Shape;2325;p54"/>
            <p:cNvSpPr/>
            <p:nvPr/>
          </p:nvSpPr>
          <p:spPr>
            <a:xfrm>
              <a:off x="5103900" y="3278575"/>
              <a:ext cx="89275" cy="89275"/>
            </a:xfrm>
            <a:custGeom>
              <a:avLst/>
              <a:gdLst/>
              <a:ahLst/>
              <a:cxnLst/>
              <a:rect l="l" t="t" r="r" b="b"/>
              <a:pathLst>
                <a:path w="3571" h="3571" extrusionOk="0">
                  <a:moveTo>
                    <a:pt x="1804" y="0"/>
                  </a:moveTo>
                  <a:cubicBezTo>
                    <a:pt x="794" y="0"/>
                    <a:pt x="0" y="830"/>
                    <a:pt x="0" y="1804"/>
                  </a:cubicBezTo>
                  <a:cubicBezTo>
                    <a:pt x="0" y="2778"/>
                    <a:pt x="794" y="3571"/>
                    <a:pt x="1804" y="3571"/>
                  </a:cubicBezTo>
                  <a:cubicBezTo>
                    <a:pt x="2777" y="3571"/>
                    <a:pt x="3571" y="2778"/>
                    <a:pt x="3571" y="1804"/>
                  </a:cubicBezTo>
                  <a:cubicBezTo>
                    <a:pt x="3571" y="830"/>
                    <a:pt x="2777"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6" name="Google Shape;2326;p54"/>
            <p:cNvSpPr/>
            <p:nvPr/>
          </p:nvSpPr>
          <p:spPr>
            <a:xfrm>
              <a:off x="5096675" y="3271350"/>
              <a:ext cx="103725" cy="103725"/>
            </a:xfrm>
            <a:custGeom>
              <a:avLst/>
              <a:gdLst/>
              <a:ahLst/>
              <a:cxnLst/>
              <a:rect l="l" t="t" r="r" b="b"/>
              <a:pathLst>
                <a:path w="4149" h="4149" extrusionOk="0">
                  <a:moveTo>
                    <a:pt x="2093" y="614"/>
                  </a:moveTo>
                  <a:cubicBezTo>
                    <a:pt x="2886" y="614"/>
                    <a:pt x="3571" y="1263"/>
                    <a:pt x="3571" y="2093"/>
                  </a:cubicBezTo>
                  <a:cubicBezTo>
                    <a:pt x="3571" y="2886"/>
                    <a:pt x="2886" y="3571"/>
                    <a:pt x="2093" y="3571"/>
                  </a:cubicBezTo>
                  <a:cubicBezTo>
                    <a:pt x="1263" y="3571"/>
                    <a:pt x="614" y="2886"/>
                    <a:pt x="614" y="2093"/>
                  </a:cubicBezTo>
                  <a:cubicBezTo>
                    <a:pt x="614" y="1263"/>
                    <a:pt x="1263" y="614"/>
                    <a:pt x="2093" y="614"/>
                  </a:cubicBezTo>
                  <a:close/>
                  <a:moveTo>
                    <a:pt x="2093" y="1"/>
                  </a:moveTo>
                  <a:cubicBezTo>
                    <a:pt x="939" y="1"/>
                    <a:pt x="1" y="939"/>
                    <a:pt x="1" y="2093"/>
                  </a:cubicBezTo>
                  <a:cubicBezTo>
                    <a:pt x="1" y="3247"/>
                    <a:pt x="939" y="4149"/>
                    <a:pt x="2093" y="4149"/>
                  </a:cubicBezTo>
                  <a:cubicBezTo>
                    <a:pt x="3211" y="4149"/>
                    <a:pt x="4148" y="3247"/>
                    <a:pt x="4148" y="2093"/>
                  </a:cubicBezTo>
                  <a:cubicBezTo>
                    <a:pt x="4148" y="939"/>
                    <a:pt x="3211" y="1"/>
                    <a:pt x="20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7" name="Google Shape;2327;p54"/>
            <p:cNvSpPr/>
            <p:nvPr/>
          </p:nvSpPr>
          <p:spPr>
            <a:xfrm>
              <a:off x="5561050" y="3311025"/>
              <a:ext cx="89275" cy="88400"/>
            </a:xfrm>
            <a:custGeom>
              <a:avLst/>
              <a:gdLst/>
              <a:ahLst/>
              <a:cxnLst/>
              <a:rect l="l" t="t" r="r" b="b"/>
              <a:pathLst>
                <a:path w="3571" h="3536" extrusionOk="0">
                  <a:moveTo>
                    <a:pt x="1804" y="1"/>
                  </a:moveTo>
                  <a:cubicBezTo>
                    <a:pt x="794" y="1"/>
                    <a:pt x="0" y="794"/>
                    <a:pt x="0" y="1768"/>
                  </a:cubicBezTo>
                  <a:cubicBezTo>
                    <a:pt x="0" y="2742"/>
                    <a:pt x="794" y="3535"/>
                    <a:pt x="1804" y="3535"/>
                  </a:cubicBezTo>
                  <a:cubicBezTo>
                    <a:pt x="2777" y="3535"/>
                    <a:pt x="3571" y="2742"/>
                    <a:pt x="3571" y="1768"/>
                  </a:cubicBezTo>
                  <a:cubicBezTo>
                    <a:pt x="3571" y="794"/>
                    <a:pt x="2777" y="1"/>
                    <a:pt x="18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8" name="Google Shape;2328;p54"/>
            <p:cNvSpPr/>
            <p:nvPr/>
          </p:nvSpPr>
          <p:spPr>
            <a:xfrm>
              <a:off x="5553825" y="3302925"/>
              <a:ext cx="103725" cy="104600"/>
            </a:xfrm>
            <a:custGeom>
              <a:avLst/>
              <a:gdLst/>
              <a:ahLst/>
              <a:cxnLst/>
              <a:rect l="l" t="t" r="r" b="b"/>
              <a:pathLst>
                <a:path w="4149" h="4184" extrusionOk="0">
                  <a:moveTo>
                    <a:pt x="2093" y="613"/>
                  </a:moveTo>
                  <a:cubicBezTo>
                    <a:pt x="2886" y="613"/>
                    <a:pt x="3535" y="1263"/>
                    <a:pt x="3535" y="2092"/>
                  </a:cubicBezTo>
                  <a:cubicBezTo>
                    <a:pt x="3535" y="2922"/>
                    <a:pt x="2886" y="3571"/>
                    <a:pt x="2093" y="3571"/>
                  </a:cubicBezTo>
                  <a:cubicBezTo>
                    <a:pt x="1263" y="3571"/>
                    <a:pt x="614" y="2922"/>
                    <a:pt x="614" y="2092"/>
                  </a:cubicBezTo>
                  <a:cubicBezTo>
                    <a:pt x="614" y="1263"/>
                    <a:pt x="1263" y="613"/>
                    <a:pt x="2093" y="613"/>
                  </a:cubicBezTo>
                  <a:close/>
                  <a:moveTo>
                    <a:pt x="2093" y="0"/>
                  </a:moveTo>
                  <a:cubicBezTo>
                    <a:pt x="939" y="0"/>
                    <a:pt x="1" y="938"/>
                    <a:pt x="1" y="2092"/>
                  </a:cubicBezTo>
                  <a:cubicBezTo>
                    <a:pt x="1" y="3246"/>
                    <a:pt x="939" y="4184"/>
                    <a:pt x="2093" y="4184"/>
                  </a:cubicBezTo>
                  <a:cubicBezTo>
                    <a:pt x="3211" y="4184"/>
                    <a:pt x="4148" y="3246"/>
                    <a:pt x="4148" y="2092"/>
                  </a:cubicBezTo>
                  <a:cubicBezTo>
                    <a:pt x="4148" y="938"/>
                    <a:pt x="3211" y="0"/>
                    <a:pt x="20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9" name="Google Shape;2329;p54"/>
            <p:cNvSpPr/>
            <p:nvPr/>
          </p:nvSpPr>
          <p:spPr>
            <a:xfrm>
              <a:off x="5872125" y="3545475"/>
              <a:ext cx="89300" cy="89275"/>
            </a:xfrm>
            <a:custGeom>
              <a:avLst/>
              <a:gdLst/>
              <a:ahLst/>
              <a:cxnLst/>
              <a:rect l="l" t="t" r="r" b="b"/>
              <a:pathLst>
                <a:path w="3572" h="3571" extrusionOk="0">
                  <a:moveTo>
                    <a:pt x="1768" y="0"/>
                  </a:moveTo>
                  <a:cubicBezTo>
                    <a:pt x="794" y="0"/>
                    <a:pt x="0" y="794"/>
                    <a:pt x="0" y="1768"/>
                  </a:cubicBezTo>
                  <a:cubicBezTo>
                    <a:pt x="0" y="2777"/>
                    <a:pt x="794" y="3571"/>
                    <a:pt x="1768" y="3571"/>
                  </a:cubicBezTo>
                  <a:cubicBezTo>
                    <a:pt x="2778" y="3571"/>
                    <a:pt x="3571" y="2777"/>
                    <a:pt x="3571" y="1768"/>
                  </a:cubicBezTo>
                  <a:cubicBezTo>
                    <a:pt x="3571" y="794"/>
                    <a:pt x="2778" y="0"/>
                    <a:pt x="17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0" name="Google Shape;2330;p54"/>
            <p:cNvSpPr/>
            <p:nvPr/>
          </p:nvSpPr>
          <p:spPr>
            <a:xfrm>
              <a:off x="5864900" y="3538250"/>
              <a:ext cx="103725" cy="103725"/>
            </a:xfrm>
            <a:custGeom>
              <a:avLst/>
              <a:gdLst/>
              <a:ahLst/>
              <a:cxnLst/>
              <a:rect l="l" t="t" r="r" b="b"/>
              <a:pathLst>
                <a:path w="4149" h="4149" extrusionOk="0">
                  <a:moveTo>
                    <a:pt x="2057" y="578"/>
                  </a:moveTo>
                  <a:cubicBezTo>
                    <a:pt x="2886" y="614"/>
                    <a:pt x="3535" y="1263"/>
                    <a:pt x="3535" y="2057"/>
                  </a:cubicBezTo>
                  <a:cubicBezTo>
                    <a:pt x="3535" y="2886"/>
                    <a:pt x="2886" y="3535"/>
                    <a:pt x="2057" y="3535"/>
                  </a:cubicBezTo>
                  <a:cubicBezTo>
                    <a:pt x="1263" y="3535"/>
                    <a:pt x="614" y="2886"/>
                    <a:pt x="614" y="2057"/>
                  </a:cubicBezTo>
                  <a:cubicBezTo>
                    <a:pt x="614" y="1263"/>
                    <a:pt x="1263" y="614"/>
                    <a:pt x="2057" y="578"/>
                  </a:cubicBezTo>
                  <a:close/>
                  <a:moveTo>
                    <a:pt x="2057" y="1"/>
                  </a:moveTo>
                  <a:cubicBezTo>
                    <a:pt x="939" y="1"/>
                    <a:pt x="1" y="938"/>
                    <a:pt x="1" y="2057"/>
                  </a:cubicBezTo>
                  <a:cubicBezTo>
                    <a:pt x="1" y="3211"/>
                    <a:pt x="939" y="4148"/>
                    <a:pt x="2057" y="4148"/>
                  </a:cubicBezTo>
                  <a:cubicBezTo>
                    <a:pt x="3211" y="4148"/>
                    <a:pt x="4149" y="3211"/>
                    <a:pt x="4149" y="2057"/>
                  </a:cubicBezTo>
                  <a:cubicBezTo>
                    <a:pt x="4149" y="938"/>
                    <a:pt x="3211" y="1"/>
                    <a:pt x="20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1" name="Google Shape;2331;p54"/>
            <p:cNvSpPr/>
            <p:nvPr/>
          </p:nvSpPr>
          <p:spPr>
            <a:xfrm>
              <a:off x="6202150" y="3190200"/>
              <a:ext cx="89275" cy="88400"/>
            </a:xfrm>
            <a:custGeom>
              <a:avLst/>
              <a:gdLst/>
              <a:ahLst/>
              <a:cxnLst/>
              <a:rect l="l" t="t" r="r" b="b"/>
              <a:pathLst>
                <a:path w="3571" h="3536" extrusionOk="0">
                  <a:moveTo>
                    <a:pt x="1803" y="1"/>
                  </a:moveTo>
                  <a:cubicBezTo>
                    <a:pt x="793" y="1"/>
                    <a:pt x="0" y="794"/>
                    <a:pt x="0" y="1768"/>
                  </a:cubicBezTo>
                  <a:cubicBezTo>
                    <a:pt x="0" y="2742"/>
                    <a:pt x="793" y="3535"/>
                    <a:pt x="1803" y="3535"/>
                  </a:cubicBezTo>
                  <a:cubicBezTo>
                    <a:pt x="2777" y="3535"/>
                    <a:pt x="3571" y="2742"/>
                    <a:pt x="3571" y="1768"/>
                  </a:cubicBezTo>
                  <a:cubicBezTo>
                    <a:pt x="3571" y="794"/>
                    <a:pt x="2777" y="1"/>
                    <a:pt x="18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2" name="Google Shape;2332;p54"/>
            <p:cNvSpPr/>
            <p:nvPr/>
          </p:nvSpPr>
          <p:spPr>
            <a:xfrm>
              <a:off x="6194925" y="3183000"/>
              <a:ext cx="103725" cy="103700"/>
            </a:xfrm>
            <a:custGeom>
              <a:avLst/>
              <a:gdLst/>
              <a:ahLst/>
              <a:cxnLst/>
              <a:rect l="l" t="t" r="r" b="b"/>
              <a:pathLst>
                <a:path w="4149" h="4148" extrusionOk="0">
                  <a:moveTo>
                    <a:pt x="2092" y="577"/>
                  </a:moveTo>
                  <a:cubicBezTo>
                    <a:pt x="2886" y="577"/>
                    <a:pt x="3535" y="1263"/>
                    <a:pt x="3535" y="2056"/>
                  </a:cubicBezTo>
                  <a:cubicBezTo>
                    <a:pt x="3535" y="2886"/>
                    <a:pt x="2886" y="3535"/>
                    <a:pt x="2092" y="3535"/>
                  </a:cubicBezTo>
                  <a:cubicBezTo>
                    <a:pt x="1263" y="3535"/>
                    <a:pt x="614" y="2886"/>
                    <a:pt x="614" y="2056"/>
                  </a:cubicBezTo>
                  <a:cubicBezTo>
                    <a:pt x="614" y="1263"/>
                    <a:pt x="1263" y="577"/>
                    <a:pt x="2092" y="577"/>
                  </a:cubicBezTo>
                  <a:close/>
                  <a:moveTo>
                    <a:pt x="2092" y="0"/>
                  </a:moveTo>
                  <a:cubicBezTo>
                    <a:pt x="938" y="0"/>
                    <a:pt x="0" y="902"/>
                    <a:pt x="0" y="2056"/>
                  </a:cubicBezTo>
                  <a:cubicBezTo>
                    <a:pt x="0" y="3210"/>
                    <a:pt x="938" y="4148"/>
                    <a:pt x="2092" y="4148"/>
                  </a:cubicBezTo>
                  <a:cubicBezTo>
                    <a:pt x="3210" y="4148"/>
                    <a:pt x="4148" y="3210"/>
                    <a:pt x="4148" y="2056"/>
                  </a:cubicBezTo>
                  <a:cubicBezTo>
                    <a:pt x="4148" y="902"/>
                    <a:pt x="3210" y="0"/>
                    <a:pt x="2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3" name="Google Shape;2333;p54"/>
            <p:cNvSpPr/>
            <p:nvPr/>
          </p:nvSpPr>
          <p:spPr>
            <a:xfrm>
              <a:off x="4767575" y="3615800"/>
              <a:ext cx="89275" cy="88400"/>
            </a:xfrm>
            <a:custGeom>
              <a:avLst/>
              <a:gdLst/>
              <a:ahLst/>
              <a:cxnLst/>
              <a:rect l="l" t="t" r="r" b="b"/>
              <a:pathLst>
                <a:path w="3571" h="3536" extrusionOk="0">
                  <a:moveTo>
                    <a:pt x="1804" y="0"/>
                  </a:moveTo>
                  <a:cubicBezTo>
                    <a:pt x="794" y="0"/>
                    <a:pt x="0" y="794"/>
                    <a:pt x="0" y="1768"/>
                  </a:cubicBezTo>
                  <a:cubicBezTo>
                    <a:pt x="0" y="2742"/>
                    <a:pt x="794" y="3535"/>
                    <a:pt x="1804" y="3535"/>
                  </a:cubicBezTo>
                  <a:cubicBezTo>
                    <a:pt x="2777" y="3535"/>
                    <a:pt x="3571" y="2742"/>
                    <a:pt x="3571" y="1768"/>
                  </a:cubicBezTo>
                  <a:cubicBezTo>
                    <a:pt x="3571" y="794"/>
                    <a:pt x="2777"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4" name="Google Shape;2334;p54"/>
            <p:cNvSpPr/>
            <p:nvPr/>
          </p:nvSpPr>
          <p:spPr>
            <a:xfrm>
              <a:off x="4760350" y="3607675"/>
              <a:ext cx="103725" cy="103725"/>
            </a:xfrm>
            <a:custGeom>
              <a:avLst/>
              <a:gdLst/>
              <a:ahLst/>
              <a:cxnLst/>
              <a:rect l="l" t="t" r="r" b="b"/>
              <a:pathLst>
                <a:path w="4149" h="4149" extrusionOk="0">
                  <a:moveTo>
                    <a:pt x="2093" y="614"/>
                  </a:moveTo>
                  <a:cubicBezTo>
                    <a:pt x="2886" y="614"/>
                    <a:pt x="3535" y="1263"/>
                    <a:pt x="3571" y="2093"/>
                  </a:cubicBezTo>
                  <a:cubicBezTo>
                    <a:pt x="3535" y="2886"/>
                    <a:pt x="2886" y="3572"/>
                    <a:pt x="2093" y="3572"/>
                  </a:cubicBezTo>
                  <a:cubicBezTo>
                    <a:pt x="1263" y="3572"/>
                    <a:pt x="614" y="2886"/>
                    <a:pt x="614" y="2093"/>
                  </a:cubicBezTo>
                  <a:cubicBezTo>
                    <a:pt x="614" y="1263"/>
                    <a:pt x="1263" y="614"/>
                    <a:pt x="2093" y="614"/>
                  </a:cubicBezTo>
                  <a:close/>
                  <a:moveTo>
                    <a:pt x="2093" y="1"/>
                  </a:moveTo>
                  <a:cubicBezTo>
                    <a:pt x="938" y="1"/>
                    <a:pt x="1" y="939"/>
                    <a:pt x="1" y="2093"/>
                  </a:cubicBezTo>
                  <a:cubicBezTo>
                    <a:pt x="1" y="3247"/>
                    <a:pt x="938" y="4149"/>
                    <a:pt x="2093" y="4149"/>
                  </a:cubicBezTo>
                  <a:cubicBezTo>
                    <a:pt x="3211" y="4149"/>
                    <a:pt x="4148" y="3247"/>
                    <a:pt x="4148" y="2093"/>
                  </a:cubicBezTo>
                  <a:cubicBezTo>
                    <a:pt x="4148" y="939"/>
                    <a:pt x="3211" y="1"/>
                    <a:pt x="20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5" name="Google Shape;2335;p54"/>
            <p:cNvSpPr/>
            <p:nvPr/>
          </p:nvSpPr>
          <p:spPr>
            <a:xfrm>
              <a:off x="5351850" y="3488650"/>
              <a:ext cx="89300" cy="88400"/>
            </a:xfrm>
            <a:custGeom>
              <a:avLst/>
              <a:gdLst/>
              <a:ahLst/>
              <a:cxnLst/>
              <a:rect l="l" t="t" r="r" b="b"/>
              <a:pathLst>
                <a:path w="3572" h="3536" extrusionOk="0">
                  <a:moveTo>
                    <a:pt x="1768" y="1"/>
                  </a:moveTo>
                  <a:cubicBezTo>
                    <a:pt x="794" y="1"/>
                    <a:pt x="1" y="794"/>
                    <a:pt x="1" y="1768"/>
                  </a:cubicBezTo>
                  <a:cubicBezTo>
                    <a:pt x="1" y="2742"/>
                    <a:pt x="794" y="3536"/>
                    <a:pt x="1768" y="3536"/>
                  </a:cubicBezTo>
                  <a:cubicBezTo>
                    <a:pt x="2742" y="3536"/>
                    <a:pt x="3571" y="2742"/>
                    <a:pt x="3571" y="1768"/>
                  </a:cubicBezTo>
                  <a:cubicBezTo>
                    <a:pt x="3571" y="794"/>
                    <a:pt x="2742" y="1"/>
                    <a:pt x="17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6" name="Google Shape;2336;p54"/>
            <p:cNvSpPr/>
            <p:nvPr/>
          </p:nvSpPr>
          <p:spPr>
            <a:xfrm>
              <a:off x="5344650" y="3480550"/>
              <a:ext cx="103700" cy="104625"/>
            </a:xfrm>
            <a:custGeom>
              <a:avLst/>
              <a:gdLst/>
              <a:ahLst/>
              <a:cxnLst/>
              <a:rect l="l" t="t" r="r" b="b"/>
              <a:pathLst>
                <a:path w="4148" h="4185" extrusionOk="0">
                  <a:moveTo>
                    <a:pt x="2056" y="614"/>
                  </a:moveTo>
                  <a:cubicBezTo>
                    <a:pt x="2886" y="614"/>
                    <a:pt x="3535" y="1263"/>
                    <a:pt x="3535" y="2092"/>
                  </a:cubicBezTo>
                  <a:cubicBezTo>
                    <a:pt x="3535" y="2922"/>
                    <a:pt x="2886" y="3571"/>
                    <a:pt x="2056" y="3571"/>
                  </a:cubicBezTo>
                  <a:cubicBezTo>
                    <a:pt x="1263" y="3571"/>
                    <a:pt x="577" y="2922"/>
                    <a:pt x="577" y="2092"/>
                  </a:cubicBezTo>
                  <a:cubicBezTo>
                    <a:pt x="577" y="1263"/>
                    <a:pt x="1263" y="614"/>
                    <a:pt x="2056" y="614"/>
                  </a:cubicBezTo>
                  <a:close/>
                  <a:moveTo>
                    <a:pt x="2056" y="0"/>
                  </a:moveTo>
                  <a:cubicBezTo>
                    <a:pt x="902" y="0"/>
                    <a:pt x="0" y="938"/>
                    <a:pt x="0" y="2092"/>
                  </a:cubicBezTo>
                  <a:cubicBezTo>
                    <a:pt x="0" y="3246"/>
                    <a:pt x="902" y="4184"/>
                    <a:pt x="2056" y="4184"/>
                  </a:cubicBezTo>
                  <a:cubicBezTo>
                    <a:pt x="3210" y="4184"/>
                    <a:pt x="4148" y="3246"/>
                    <a:pt x="4148" y="2092"/>
                  </a:cubicBezTo>
                  <a:cubicBezTo>
                    <a:pt x="4148" y="938"/>
                    <a:pt x="3210" y="0"/>
                    <a:pt x="20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7" name="Google Shape;2337;p54"/>
            <p:cNvSpPr/>
            <p:nvPr/>
          </p:nvSpPr>
          <p:spPr>
            <a:xfrm>
              <a:off x="2393450" y="2124425"/>
              <a:ext cx="147900" cy="90200"/>
            </a:xfrm>
            <a:custGeom>
              <a:avLst/>
              <a:gdLst/>
              <a:ahLst/>
              <a:cxnLst/>
              <a:rect l="l" t="t" r="r" b="b"/>
              <a:pathLst>
                <a:path w="5916" h="3608" extrusionOk="0">
                  <a:moveTo>
                    <a:pt x="5563" y="0"/>
                  </a:moveTo>
                  <a:cubicBezTo>
                    <a:pt x="5511" y="0"/>
                    <a:pt x="5459" y="12"/>
                    <a:pt x="5411" y="36"/>
                  </a:cubicBezTo>
                  <a:lnTo>
                    <a:pt x="181" y="3066"/>
                  </a:lnTo>
                  <a:cubicBezTo>
                    <a:pt x="37" y="3138"/>
                    <a:pt x="1" y="3319"/>
                    <a:pt x="73" y="3463"/>
                  </a:cubicBezTo>
                  <a:cubicBezTo>
                    <a:pt x="145" y="3559"/>
                    <a:pt x="249" y="3607"/>
                    <a:pt x="353" y="3607"/>
                  </a:cubicBezTo>
                  <a:cubicBezTo>
                    <a:pt x="405" y="3607"/>
                    <a:pt x="457" y="3595"/>
                    <a:pt x="506" y="3571"/>
                  </a:cubicBezTo>
                  <a:lnTo>
                    <a:pt x="5735" y="578"/>
                  </a:lnTo>
                  <a:cubicBezTo>
                    <a:pt x="5880" y="469"/>
                    <a:pt x="5916" y="289"/>
                    <a:pt x="5843" y="145"/>
                  </a:cubicBezTo>
                  <a:cubicBezTo>
                    <a:pt x="5771" y="49"/>
                    <a:pt x="5667" y="0"/>
                    <a:pt x="55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8" name="Google Shape;2338;p54"/>
            <p:cNvSpPr/>
            <p:nvPr/>
          </p:nvSpPr>
          <p:spPr>
            <a:xfrm>
              <a:off x="1756875" y="1902825"/>
              <a:ext cx="783575" cy="901950"/>
            </a:xfrm>
            <a:custGeom>
              <a:avLst/>
              <a:gdLst/>
              <a:ahLst/>
              <a:cxnLst/>
              <a:rect l="l" t="t" r="r" b="b"/>
              <a:pathLst>
                <a:path w="31343" h="36078" extrusionOk="0">
                  <a:moveTo>
                    <a:pt x="15653" y="641"/>
                  </a:moveTo>
                  <a:lnTo>
                    <a:pt x="30729" y="9333"/>
                  </a:lnTo>
                  <a:lnTo>
                    <a:pt x="30729" y="26718"/>
                  </a:lnTo>
                  <a:lnTo>
                    <a:pt x="15653" y="35446"/>
                  </a:lnTo>
                  <a:lnTo>
                    <a:pt x="613" y="26718"/>
                  </a:lnTo>
                  <a:lnTo>
                    <a:pt x="613" y="9358"/>
                  </a:lnTo>
                  <a:lnTo>
                    <a:pt x="15653" y="641"/>
                  </a:lnTo>
                  <a:close/>
                  <a:moveTo>
                    <a:pt x="15671" y="1"/>
                  </a:moveTo>
                  <a:cubicBezTo>
                    <a:pt x="15617" y="1"/>
                    <a:pt x="15563" y="10"/>
                    <a:pt x="15509" y="28"/>
                  </a:cubicBezTo>
                  <a:lnTo>
                    <a:pt x="144" y="8900"/>
                  </a:lnTo>
                  <a:cubicBezTo>
                    <a:pt x="72" y="8973"/>
                    <a:pt x="0" y="9045"/>
                    <a:pt x="0" y="9153"/>
                  </a:cubicBezTo>
                  <a:lnTo>
                    <a:pt x="0" y="26898"/>
                  </a:lnTo>
                  <a:cubicBezTo>
                    <a:pt x="0" y="27006"/>
                    <a:pt x="72" y="27114"/>
                    <a:pt x="144" y="27150"/>
                  </a:cubicBezTo>
                  <a:lnTo>
                    <a:pt x="15509" y="36023"/>
                  </a:lnTo>
                  <a:cubicBezTo>
                    <a:pt x="15563" y="36059"/>
                    <a:pt x="15617" y="36077"/>
                    <a:pt x="15671" y="36077"/>
                  </a:cubicBezTo>
                  <a:cubicBezTo>
                    <a:pt x="15725" y="36077"/>
                    <a:pt x="15780" y="36059"/>
                    <a:pt x="15834" y="36023"/>
                  </a:cubicBezTo>
                  <a:lnTo>
                    <a:pt x="31198" y="27150"/>
                  </a:lnTo>
                  <a:cubicBezTo>
                    <a:pt x="31270" y="27114"/>
                    <a:pt x="31343" y="27006"/>
                    <a:pt x="31343" y="26898"/>
                  </a:cubicBezTo>
                  <a:lnTo>
                    <a:pt x="31343" y="9153"/>
                  </a:lnTo>
                  <a:cubicBezTo>
                    <a:pt x="31343" y="9045"/>
                    <a:pt x="31270" y="8973"/>
                    <a:pt x="31198" y="8900"/>
                  </a:cubicBezTo>
                  <a:lnTo>
                    <a:pt x="15834" y="28"/>
                  </a:lnTo>
                  <a:cubicBezTo>
                    <a:pt x="15780" y="10"/>
                    <a:pt x="15725" y="1"/>
                    <a:pt x="156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9" name="Google Shape;2339;p54"/>
            <p:cNvSpPr/>
            <p:nvPr/>
          </p:nvSpPr>
          <p:spPr>
            <a:xfrm>
              <a:off x="1887600" y="2053425"/>
              <a:ext cx="522100" cy="600750"/>
            </a:xfrm>
            <a:custGeom>
              <a:avLst/>
              <a:gdLst/>
              <a:ahLst/>
              <a:cxnLst/>
              <a:rect l="l" t="t" r="r" b="b"/>
              <a:pathLst>
                <a:path w="20884" h="24030" extrusionOk="0">
                  <a:moveTo>
                    <a:pt x="10424" y="640"/>
                  </a:moveTo>
                  <a:lnTo>
                    <a:pt x="20271" y="6339"/>
                  </a:lnTo>
                  <a:lnTo>
                    <a:pt x="20271" y="17700"/>
                  </a:lnTo>
                  <a:lnTo>
                    <a:pt x="10424" y="23363"/>
                  </a:lnTo>
                  <a:lnTo>
                    <a:pt x="614" y="17700"/>
                  </a:lnTo>
                  <a:lnTo>
                    <a:pt x="614" y="6307"/>
                  </a:lnTo>
                  <a:lnTo>
                    <a:pt x="10424" y="640"/>
                  </a:lnTo>
                  <a:close/>
                  <a:moveTo>
                    <a:pt x="10442" y="0"/>
                  </a:moveTo>
                  <a:cubicBezTo>
                    <a:pt x="10388" y="0"/>
                    <a:pt x="10334" y="9"/>
                    <a:pt x="10280" y="27"/>
                  </a:cubicBezTo>
                  <a:lnTo>
                    <a:pt x="145" y="5906"/>
                  </a:lnTo>
                  <a:cubicBezTo>
                    <a:pt x="73" y="5942"/>
                    <a:pt x="1" y="6050"/>
                    <a:pt x="1" y="6159"/>
                  </a:cubicBezTo>
                  <a:lnTo>
                    <a:pt x="1" y="17880"/>
                  </a:lnTo>
                  <a:cubicBezTo>
                    <a:pt x="1" y="17989"/>
                    <a:pt x="73" y="18061"/>
                    <a:pt x="145" y="18133"/>
                  </a:cubicBezTo>
                  <a:lnTo>
                    <a:pt x="10280" y="23976"/>
                  </a:lnTo>
                  <a:cubicBezTo>
                    <a:pt x="10334" y="24012"/>
                    <a:pt x="10388" y="24030"/>
                    <a:pt x="10442" y="24030"/>
                  </a:cubicBezTo>
                  <a:cubicBezTo>
                    <a:pt x="10496" y="24030"/>
                    <a:pt x="10551" y="24012"/>
                    <a:pt x="10605" y="23976"/>
                  </a:cubicBezTo>
                  <a:lnTo>
                    <a:pt x="20740" y="18133"/>
                  </a:lnTo>
                  <a:cubicBezTo>
                    <a:pt x="20812" y="18061"/>
                    <a:pt x="20884" y="17989"/>
                    <a:pt x="20884" y="17880"/>
                  </a:cubicBezTo>
                  <a:lnTo>
                    <a:pt x="20884" y="6159"/>
                  </a:lnTo>
                  <a:cubicBezTo>
                    <a:pt x="20884" y="6050"/>
                    <a:pt x="20812" y="5942"/>
                    <a:pt x="20740" y="5906"/>
                  </a:cubicBezTo>
                  <a:lnTo>
                    <a:pt x="10605" y="27"/>
                  </a:lnTo>
                  <a:cubicBezTo>
                    <a:pt x="10551" y="9"/>
                    <a:pt x="10496" y="0"/>
                    <a:pt x="10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0" name="Google Shape;2340;p54"/>
            <p:cNvSpPr/>
            <p:nvPr/>
          </p:nvSpPr>
          <p:spPr>
            <a:xfrm>
              <a:off x="2140975" y="1573500"/>
              <a:ext cx="15350" cy="344475"/>
            </a:xfrm>
            <a:custGeom>
              <a:avLst/>
              <a:gdLst/>
              <a:ahLst/>
              <a:cxnLst/>
              <a:rect l="l" t="t" r="r" b="b"/>
              <a:pathLst>
                <a:path w="614" h="13779" extrusionOk="0">
                  <a:moveTo>
                    <a:pt x="289" y="0"/>
                  </a:moveTo>
                  <a:cubicBezTo>
                    <a:pt x="145" y="0"/>
                    <a:pt x="1" y="109"/>
                    <a:pt x="1" y="289"/>
                  </a:cubicBezTo>
                  <a:lnTo>
                    <a:pt x="1" y="13453"/>
                  </a:lnTo>
                  <a:cubicBezTo>
                    <a:pt x="1" y="13634"/>
                    <a:pt x="145" y="13778"/>
                    <a:pt x="289" y="13778"/>
                  </a:cubicBezTo>
                  <a:cubicBezTo>
                    <a:pt x="470" y="13778"/>
                    <a:pt x="614" y="13634"/>
                    <a:pt x="614" y="13453"/>
                  </a:cubicBezTo>
                  <a:lnTo>
                    <a:pt x="614" y="289"/>
                  </a:lnTo>
                  <a:cubicBezTo>
                    <a:pt x="614" y="109"/>
                    <a:pt x="470"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1" name="Google Shape;2341;p54"/>
            <p:cNvSpPr/>
            <p:nvPr/>
          </p:nvSpPr>
          <p:spPr>
            <a:xfrm>
              <a:off x="2083275" y="1499550"/>
              <a:ext cx="129875" cy="129875"/>
            </a:xfrm>
            <a:custGeom>
              <a:avLst/>
              <a:gdLst/>
              <a:ahLst/>
              <a:cxnLst/>
              <a:rect l="l" t="t" r="r" b="b"/>
              <a:pathLst>
                <a:path w="5195" h="5195" extrusionOk="0">
                  <a:moveTo>
                    <a:pt x="2597" y="1"/>
                  </a:moveTo>
                  <a:cubicBezTo>
                    <a:pt x="1191" y="1"/>
                    <a:pt x="1" y="1155"/>
                    <a:pt x="1" y="2598"/>
                  </a:cubicBezTo>
                  <a:cubicBezTo>
                    <a:pt x="1" y="4040"/>
                    <a:pt x="1191" y="5195"/>
                    <a:pt x="2597" y="5195"/>
                  </a:cubicBezTo>
                  <a:cubicBezTo>
                    <a:pt x="4040" y="5195"/>
                    <a:pt x="5194" y="4040"/>
                    <a:pt x="5194" y="2598"/>
                  </a:cubicBezTo>
                  <a:cubicBezTo>
                    <a:pt x="5194" y="1155"/>
                    <a:pt x="4040" y="1"/>
                    <a:pt x="25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2" name="Google Shape;2342;p54"/>
            <p:cNvSpPr/>
            <p:nvPr/>
          </p:nvSpPr>
          <p:spPr>
            <a:xfrm>
              <a:off x="2076050" y="1492350"/>
              <a:ext cx="145200" cy="144300"/>
            </a:xfrm>
            <a:custGeom>
              <a:avLst/>
              <a:gdLst/>
              <a:ahLst/>
              <a:cxnLst/>
              <a:rect l="l" t="t" r="r" b="b"/>
              <a:pathLst>
                <a:path w="5808" h="5772" extrusionOk="0">
                  <a:moveTo>
                    <a:pt x="2886" y="577"/>
                  </a:moveTo>
                  <a:cubicBezTo>
                    <a:pt x="3536" y="577"/>
                    <a:pt x="4113" y="830"/>
                    <a:pt x="4509" y="1263"/>
                  </a:cubicBezTo>
                  <a:cubicBezTo>
                    <a:pt x="4942" y="1659"/>
                    <a:pt x="5195" y="2237"/>
                    <a:pt x="5195" y="2886"/>
                  </a:cubicBezTo>
                  <a:cubicBezTo>
                    <a:pt x="5195" y="3499"/>
                    <a:pt x="4942" y="4076"/>
                    <a:pt x="4509" y="4509"/>
                  </a:cubicBezTo>
                  <a:cubicBezTo>
                    <a:pt x="4113" y="4906"/>
                    <a:pt x="3536" y="5158"/>
                    <a:pt x="2886" y="5158"/>
                  </a:cubicBezTo>
                  <a:cubicBezTo>
                    <a:pt x="2273" y="5158"/>
                    <a:pt x="1696" y="4906"/>
                    <a:pt x="1263" y="4509"/>
                  </a:cubicBezTo>
                  <a:cubicBezTo>
                    <a:pt x="867" y="4076"/>
                    <a:pt x="614" y="3499"/>
                    <a:pt x="614" y="2886"/>
                  </a:cubicBezTo>
                  <a:cubicBezTo>
                    <a:pt x="614" y="2237"/>
                    <a:pt x="867" y="1659"/>
                    <a:pt x="1263" y="1263"/>
                  </a:cubicBezTo>
                  <a:cubicBezTo>
                    <a:pt x="1696" y="830"/>
                    <a:pt x="2273" y="577"/>
                    <a:pt x="2886" y="577"/>
                  </a:cubicBezTo>
                  <a:close/>
                  <a:moveTo>
                    <a:pt x="2886" y="0"/>
                  </a:moveTo>
                  <a:cubicBezTo>
                    <a:pt x="1299" y="0"/>
                    <a:pt x="1" y="1299"/>
                    <a:pt x="1" y="2886"/>
                  </a:cubicBezTo>
                  <a:cubicBezTo>
                    <a:pt x="1" y="4473"/>
                    <a:pt x="1299" y="5771"/>
                    <a:pt x="2886" y="5771"/>
                  </a:cubicBezTo>
                  <a:cubicBezTo>
                    <a:pt x="4509" y="5771"/>
                    <a:pt x="5808" y="4473"/>
                    <a:pt x="5808" y="2886"/>
                  </a:cubicBezTo>
                  <a:cubicBezTo>
                    <a:pt x="5808" y="1299"/>
                    <a:pt x="4509" y="0"/>
                    <a:pt x="28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3" name="Google Shape;2343;p54"/>
            <p:cNvSpPr/>
            <p:nvPr/>
          </p:nvSpPr>
          <p:spPr>
            <a:xfrm>
              <a:off x="2140975" y="2779950"/>
              <a:ext cx="15350" cy="345350"/>
            </a:xfrm>
            <a:custGeom>
              <a:avLst/>
              <a:gdLst/>
              <a:ahLst/>
              <a:cxnLst/>
              <a:rect l="l" t="t" r="r" b="b"/>
              <a:pathLst>
                <a:path w="614" h="13814" extrusionOk="0">
                  <a:moveTo>
                    <a:pt x="289" y="0"/>
                  </a:moveTo>
                  <a:cubicBezTo>
                    <a:pt x="145" y="0"/>
                    <a:pt x="1" y="144"/>
                    <a:pt x="1" y="325"/>
                  </a:cubicBezTo>
                  <a:lnTo>
                    <a:pt x="1" y="13489"/>
                  </a:lnTo>
                  <a:cubicBezTo>
                    <a:pt x="1" y="13670"/>
                    <a:pt x="145" y="13814"/>
                    <a:pt x="289" y="13814"/>
                  </a:cubicBezTo>
                  <a:cubicBezTo>
                    <a:pt x="470" y="13814"/>
                    <a:pt x="614" y="13670"/>
                    <a:pt x="614" y="13489"/>
                  </a:cubicBezTo>
                  <a:lnTo>
                    <a:pt x="614" y="325"/>
                  </a:lnTo>
                  <a:cubicBezTo>
                    <a:pt x="614" y="144"/>
                    <a:pt x="470"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4" name="Google Shape;2344;p54"/>
            <p:cNvSpPr/>
            <p:nvPr/>
          </p:nvSpPr>
          <p:spPr>
            <a:xfrm>
              <a:off x="2083275" y="3068475"/>
              <a:ext cx="129875" cy="129875"/>
            </a:xfrm>
            <a:custGeom>
              <a:avLst/>
              <a:gdLst/>
              <a:ahLst/>
              <a:cxnLst/>
              <a:rect l="l" t="t" r="r" b="b"/>
              <a:pathLst>
                <a:path w="5195" h="5195" extrusionOk="0">
                  <a:moveTo>
                    <a:pt x="2597" y="1"/>
                  </a:moveTo>
                  <a:cubicBezTo>
                    <a:pt x="1191" y="1"/>
                    <a:pt x="1" y="1191"/>
                    <a:pt x="1" y="2598"/>
                  </a:cubicBezTo>
                  <a:cubicBezTo>
                    <a:pt x="1" y="4040"/>
                    <a:pt x="1191" y="5194"/>
                    <a:pt x="2597" y="5194"/>
                  </a:cubicBezTo>
                  <a:cubicBezTo>
                    <a:pt x="4040" y="5194"/>
                    <a:pt x="5194" y="4040"/>
                    <a:pt x="5194" y="2598"/>
                  </a:cubicBezTo>
                  <a:cubicBezTo>
                    <a:pt x="5194" y="1191"/>
                    <a:pt x="4040" y="1"/>
                    <a:pt x="25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5" name="Google Shape;2345;p54"/>
            <p:cNvSpPr/>
            <p:nvPr/>
          </p:nvSpPr>
          <p:spPr>
            <a:xfrm>
              <a:off x="2076050" y="3061275"/>
              <a:ext cx="145200" cy="145175"/>
            </a:xfrm>
            <a:custGeom>
              <a:avLst/>
              <a:gdLst/>
              <a:ahLst/>
              <a:cxnLst/>
              <a:rect l="l" t="t" r="r" b="b"/>
              <a:pathLst>
                <a:path w="5808" h="5807" extrusionOk="0">
                  <a:moveTo>
                    <a:pt x="2886" y="613"/>
                  </a:moveTo>
                  <a:cubicBezTo>
                    <a:pt x="3536" y="613"/>
                    <a:pt x="4113" y="866"/>
                    <a:pt x="4509" y="1263"/>
                  </a:cubicBezTo>
                  <a:cubicBezTo>
                    <a:pt x="4942" y="1695"/>
                    <a:pt x="5195" y="2272"/>
                    <a:pt x="5195" y="2886"/>
                  </a:cubicBezTo>
                  <a:cubicBezTo>
                    <a:pt x="5195" y="3535"/>
                    <a:pt x="4942" y="4112"/>
                    <a:pt x="4509" y="4509"/>
                  </a:cubicBezTo>
                  <a:cubicBezTo>
                    <a:pt x="4113" y="4941"/>
                    <a:pt x="3536" y="5194"/>
                    <a:pt x="2886" y="5194"/>
                  </a:cubicBezTo>
                  <a:cubicBezTo>
                    <a:pt x="2273" y="5194"/>
                    <a:pt x="1696" y="4941"/>
                    <a:pt x="1263" y="4509"/>
                  </a:cubicBezTo>
                  <a:cubicBezTo>
                    <a:pt x="867" y="4112"/>
                    <a:pt x="614" y="3535"/>
                    <a:pt x="614" y="2886"/>
                  </a:cubicBezTo>
                  <a:cubicBezTo>
                    <a:pt x="614" y="2272"/>
                    <a:pt x="867" y="1695"/>
                    <a:pt x="1263" y="1263"/>
                  </a:cubicBezTo>
                  <a:cubicBezTo>
                    <a:pt x="1696" y="866"/>
                    <a:pt x="2273" y="613"/>
                    <a:pt x="2886" y="613"/>
                  </a:cubicBezTo>
                  <a:close/>
                  <a:moveTo>
                    <a:pt x="2886" y="0"/>
                  </a:moveTo>
                  <a:cubicBezTo>
                    <a:pt x="1299" y="0"/>
                    <a:pt x="1" y="1299"/>
                    <a:pt x="1" y="2886"/>
                  </a:cubicBezTo>
                  <a:cubicBezTo>
                    <a:pt x="1" y="4509"/>
                    <a:pt x="1299" y="5771"/>
                    <a:pt x="2886" y="5807"/>
                  </a:cubicBezTo>
                  <a:cubicBezTo>
                    <a:pt x="4509" y="5771"/>
                    <a:pt x="5808" y="4509"/>
                    <a:pt x="5808" y="2886"/>
                  </a:cubicBezTo>
                  <a:cubicBezTo>
                    <a:pt x="5808" y="1299"/>
                    <a:pt x="4509" y="0"/>
                    <a:pt x="28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6" name="Google Shape;2346;p54"/>
            <p:cNvSpPr/>
            <p:nvPr/>
          </p:nvSpPr>
          <p:spPr>
            <a:xfrm>
              <a:off x="1755975" y="2124425"/>
              <a:ext cx="147900" cy="90200"/>
            </a:xfrm>
            <a:custGeom>
              <a:avLst/>
              <a:gdLst/>
              <a:ahLst/>
              <a:cxnLst/>
              <a:rect l="l" t="t" r="r" b="b"/>
              <a:pathLst>
                <a:path w="5916" h="3608" extrusionOk="0">
                  <a:moveTo>
                    <a:pt x="345" y="0"/>
                  </a:moveTo>
                  <a:cubicBezTo>
                    <a:pt x="233" y="0"/>
                    <a:pt x="120" y="49"/>
                    <a:pt x="72" y="145"/>
                  </a:cubicBezTo>
                  <a:cubicBezTo>
                    <a:pt x="0" y="289"/>
                    <a:pt x="36" y="469"/>
                    <a:pt x="180" y="578"/>
                  </a:cubicBezTo>
                  <a:lnTo>
                    <a:pt x="5410" y="3571"/>
                  </a:lnTo>
                  <a:cubicBezTo>
                    <a:pt x="5458" y="3595"/>
                    <a:pt x="5510" y="3607"/>
                    <a:pt x="5563" y="3607"/>
                  </a:cubicBezTo>
                  <a:cubicBezTo>
                    <a:pt x="5667" y="3607"/>
                    <a:pt x="5771" y="3559"/>
                    <a:pt x="5843" y="3463"/>
                  </a:cubicBezTo>
                  <a:cubicBezTo>
                    <a:pt x="5915" y="3319"/>
                    <a:pt x="5843" y="3138"/>
                    <a:pt x="5699" y="3066"/>
                  </a:cubicBezTo>
                  <a:lnTo>
                    <a:pt x="505" y="36"/>
                  </a:lnTo>
                  <a:cubicBezTo>
                    <a:pt x="457" y="12"/>
                    <a:pt x="401" y="0"/>
                    <a:pt x="3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7" name="Google Shape;2347;p54"/>
            <p:cNvSpPr/>
            <p:nvPr/>
          </p:nvSpPr>
          <p:spPr>
            <a:xfrm>
              <a:off x="1897525" y="2348350"/>
              <a:ext cx="513075" cy="161125"/>
            </a:xfrm>
            <a:custGeom>
              <a:avLst/>
              <a:gdLst/>
              <a:ahLst/>
              <a:cxnLst/>
              <a:rect l="l" t="t" r="r" b="b"/>
              <a:pathLst>
                <a:path w="20523" h="6445" extrusionOk="0">
                  <a:moveTo>
                    <a:pt x="10450" y="0"/>
                  </a:moveTo>
                  <a:cubicBezTo>
                    <a:pt x="10406" y="0"/>
                    <a:pt x="10361" y="9"/>
                    <a:pt x="10316" y="24"/>
                  </a:cubicBezTo>
                  <a:lnTo>
                    <a:pt x="181" y="5903"/>
                  </a:lnTo>
                  <a:cubicBezTo>
                    <a:pt x="37" y="5975"/>
                    <a:pt x="1" y="6156"/>
                    <a:pt x="73" y="6300"/>
                  </a:cubicBezTo>
                  <a:cubicBezTo>
                    <a:pt x="145" y="6396"/>
                    <a:pt x="249" y="6444"/>
                    <a:pt x="353" y="6444"/>
                  </a:cubicBezTo>
                  <a:cubicBezTo>
                    <a:pt x="405" y="6444"/>
                    <a:pt x="458" y="6432"/>
                    <a:pt x="506" y="6408"/>
                  </a:cubicBezTo>
                  <a:lnTo>
                    <a:pt x="10496" y="637"/>
                  </a:lnTo>
                  <a:lnTo>
                    <a:pt x="20018" y="6336"/>
                  </a:lnTo>
                  <a:cubicBezTo>
                    <a:pt x="20066" y="6360"/>
                    <a:pt x="20118" y="6372"/>
                    <a:pt x="20170" y="6372"/>
                  </a:cubicBezTo>
                  <a:cubicBezTo>
                    <a:pt x="20274" y="6372"/>
                    <a:pt x="20379" y="6324"/>
                    <a:pt x="20451" y="6228"/>
                  </a:cubicBezTo>
                  <a:cubicBezTo>
                    <a:pt x="20523" y="6083"/>
                    <a:pt x="20487" y="5903"/>
                    <a:pt x="20343" y="5795"/>
                  </a:cubicBezTo>
                  <a:lnTo>
                    <a:pt x="10640" y="60"/>
                  </a:lnTo>
                  <a:cubicBezTo>
                    <a:pt x="10577" y="18"/>
                    <a:pt x="10514" y="0"/>
                    <a:pt x="104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8" name="Google Shape;2348;p54"/>
            <p:cNvSpPr/>
            <p:nvPr/>
          </p:nvSpPr>
          <p:spPr>
            <a:xfrm>
              <a:off x="2151800" y="2053200"/>
              <a:ext cx="15350" cy="310200"/>
            </a:xfrm>
            <a:custGeom>
              <a:avLst/>
              <a:gdLst/>
              <a:ahLst/>
              <a:cxnLst/>
              <a:rect l="l" t="t" r="r" b="b"/>
              <a:pathLst>
                <a:path w="614" h="12408" extrusionOk="0">
                  <a:moveTo>
                    <a:pt x="325" y="0"/>
                  </a:moveTo>
                  <a:cubicBezTo>
                    <a:pt x="145" y="0"/>
                    <a:pt x="1" y="144"/>
                    <a:pt x="1" y="325"/>
                  </a:cubicBezTo>
                  <a:lnTo>
                    <a:pt x="1" y="12119"/>
                  </a:lnTo>
                  <a:cubicBezTo>
                    <a:pt x="1" y="12263"/>
                    <a:pt x="145" y="12407"/>
                    <a:pt x="325" y="12407"/>
                  </a:cubicBezTo>
                  <a:cubicBezTo>
                    <a:pt x="469" y="12407"/>
                    <a:pt x="614" y="12263"/>
                    <a:pt x="614" y="12119"/>
                  </a:cubicBezTo>
                  <a:lnTo>
                    <a:pt x="614" y="325"/>
                  </a:lnTo>
                  <a:cubicBezTo>
                    <a:pt x="614" y="144"/>
                    <a:pt x="469" y="0"/>
                    <a:pt x="3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9" name="Google Shape;2349;p54"/>
            <p:cNvSpPr/>
            <p:nvPr/>
          </p:nvSpPr>
          <p:spPr>
            <a:xfrm>
              <a:off x="2929950" y="911675"/>
              <a:ext cx="189375" cy="15350"/>
            </a:xfrm>
            <a:custGeom>
              <a:avLst/>
              <a:gdLst/>
              <a:ahLst/>
              <a:cxnLst/>
              <a:rect l="l" t="t" r="r" b="b"/>
              <a:pathLst>
                <a:path w="7575" h="614" extrusionOk="0">
                  <a:moveTo>
                    <a:pt x="325" y="0"/>
                  </a:moveTo>
                  <a:cubicBezTo>
                    <a:pt x="145" y="0"/>
                    <a:pt x="1" y="144"/>
                    <a:pt x="1" y="325"/>
                  </a:cubicBezTo>
                  <a:cubicBezTo>
                    <a:pt x="1" y="469"/>
                    <a:pt x="145" y="613"/>
                    <a:pt x="325" y="613"/>
                  </a:cubicBezTo>
                  <a:lnTo>
                    <a:pt x="7250" y="613"/>
                  </a:lnTo>
                  <a:cubicBezTo>
                    <a:pt x="7430" y="613"/>
                    <a:pt x="7575" y="469"/>
                    <a:pt x="7575" y="325"/>
                  </a:cubicBezTo>
                  <a:cubicBezTo>
                    <a:pt x="7575" y="144"/>
                    <a:pt x="7430" y="0"/>
                    <a:pt x="72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0" name="Google Shape;2350;p54"/>
            <p:cNvSpPr/>
            <p:nvPr/>
          </p:nvSpPr>
          <p:spPr>
            <a:xfrm>
              <a:off x="2496250" y="911675"/>
              <a:ext cx="376925" cy="15350"/>
            </a:xfrm>
            <a:custGeom>
              <a:avLst/>
              <a:gdLst/>
              <a:ahLst/>
              <a:cxnLst/>
              <a:rect l="l" t="t" r="r" b="b"/>
              <a:pathLst>
                <a:path w="15077" h="614" extrusionOk="0">
                  <a:moveTo>
                    <a:pt x="289" y="0"/>
                  </a:moveTo>
                  <a:cubicBezTo>
                    <a:pt x="108" y="0"/>
                    <a:pt x="0" y="144"/>
                    <a:pt x="0" y="325"/>
                  </a:cubicBezTo>
                  <a:cubicBezTo>
                    <a:pt x="0" y="469"/>
                    <a:pt x="108" y="613"/>
                    <a:pt x="289" y="613"/>
                  </a:cubicBezTo>
                  <a:lnTo>
                    <a:pt x="14788" y="613"/>
                  </a:lnTo>
                  <a:cubicBezTo>
                    <a:pt x="14932" y="613"/>
                    <a:pt x="15076" y="469"/>
                    <a:pt x="15076" y="325"/>
                  </a:cubicBezTo>
                  <a:cubicBezTo>
                    <a:pt x="15076" y="144"/>
                    <a:pt x="14932" y="0"/>
                    <a:pt x="147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1" name="Google Shape;2351;p54"/>
            <p:cNvSpPr/>
            <p:nvPr/>
          </p:nvSpPr>
          <p:spPr>
            <a:xfrm>
              <a:off x="2322225" y="911675"/>
              <a:ext cx="109125" cy="15350"/>
            </a:xfrm>
            <a:custGeom>
              <a:avLst/>
              <a:gdLst/>
              <a:ahLst/>
              <a:cxnLst/>
              <a:rect l="l" t="t" r="r" b="b"/>
              <a:pathLst>
                <a:path w="4365" h="614" extrusionOk="0">
                  <a:moveTo>
                    <a:pt x="289" y="0"/>
                  </a:moveTo>
                  <a:cubicBezTo>
                    <a:pt x="145" y="0"/>
                    <a:pt x="0" y="144"/>
                    <a:pt x="0" y="325"/>
                  </a:cubicBezTo>
                  <a:cubicBezTo>
                    <a:pt x="0" y="469"/>
                    <a:pt x="145" y="613"/>
                    <a:pt x="289" y="613"/>
                  </a:cubicBezTo>
                  <a:lnTo>
                    <a:pt x="4076" y="613"/>
                  </a:lnTo>
                  <a:cubicBezTo>
                    <a:pt x="4220" y="613"/>
                    <a:pt x="4364" y="469"/>
                    <a:pt x="4364" y="325"/>
                  </a:cubicBezTo>
                  <a:cubicBezTo>
                    <a:pt x="4364" y="144"/>
                    <a:pt x="4220" y="0"/>
                    <a:pt x="40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2" name="Google Shape;2352;p54"/>
            <p:cNvSpPr/>
            <p:nvPr/>
          </p:nvSpPr>
          <p:spPr>
            <a:xfrm>
              <a:off x="2647725" y="984700"/>
              <a:ext cx="471600" cy="15350"/>
            </a:xfrm>
            <a:custGeom>
              <a:avLst/>
              <a:gdLst/>
              <a:ahLst/>
              <a:cxnLst/>
              <a:rect l="l" t="t" r="r" b="b"/>
              <a:pathLst>
                <a:path w="18864" h="614" extrusionOk="0">
                  <a:moveTo>
                    <a:pt x="325" y="1"/>
                  </a:moveTo>
                  <a:cubicBezTo>
                    <a:pt x="145" y="1"/>
                    <a:pt x="1" y="145"/>
                    <a:pt x="1" y="289"/>
                  </a:cubicBezTo>
                  <a:cubicBezTo>
                    <a:pt x="1" y="469"/>
                    <a:pt x="145" y="614"/>
                    <a:pt x="325" y="614"/>
                  </a:cubicBezTo>
                  <a:lnTo>
                    <a:pt x="18539" y="614"/>
                  </a:lnTo>
                  <a:cubicBezTo>
                    <a:pt x="18719" y="614"/>
                    <a:pt x="18864" y="469"/>
                    <a:pt x="18864" y="289"/>
                  </a:cubicBezTo>
                  <a:cubicBezTo>
                    <a:pt x="18864" y="145"/>
                    <a:pt x="18719" y="1"/>
                    <a:pt x="185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3" name="Google Shape;2353;p54"/>
            <p:cNvSpPr/>
            <p:nvPr/>
          </p:nvSpPr>
          <p:spPr>
            <a:xfrm>
              <a:off x="2322225" y="984700"/>
              <a:ext cx="174050" cy="15350"/>
            </a:xfrm>
            <a:custGeom>
              <a:avLst/>
              <a:gdLst/>
              <a:ahLst/>
              <a:cxnLst/>
              <a:rect l="l" t="t" r="r" b="b"/>
              <a:pathLst>
                <a:path w="6962" h="614" extrusionOk="0">
                  <a:moveTo>
                    <a:pt x="289" y="1"/>
                  </a:moveTo>
                  <a:cubicBezTo>
                    <a:pt x="145" y="1"/>
                    <a:pt x="0" y="145"/>
                    <a:pt x="0" y="289"/>
                  </a:cubicBezTo>
                  <a:cubicBezTo>
                    <a:pt x="0" y="469"/>
                    <a:pt x="145" y="614"/>
                    <a:pt x="289" y="614"/>
                  </a:cubicBezTo>
                  <a:lnTo>
                    <a:pt x="6673" y="614"/>
                  </a:lnTo>
                  <a:cubicBezTo>
                    <a:pt x="6853" y="614"/>
                    <a:pt x="6961" y="469"/>
                    <a:pt x="6961" y="289"/>
                  </a:cubicBezTo>
                  <a:cubicBezTo>
                    <a:pt x="6961" y="145"/>
                    <a:pt x="6853" y="1"/>
                    <a:pt x="66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4" name="Google Shape;2354;p54"/>
            <p:cNvSpPr/>
            <p:nvPr/>
          </p:nvSpPr>
          <p:spPr>
            <a:xfrm>
              <a:off x="3024625" y="1067650"/>
              <a:ext cx="94700" cy="15350"/>
            </a:xfrm>
            <a:custGeom>
              <a:avLst/>
              <a:gdLst/>
              <a:ahLst/>
              <a:cxnLst/>
              <a:rect l="l" t="t" r="r" b="b"/>
              <a:pathLst>
                <a:path w="3788" h="614" extrusionOk="0">
                  <a:moveTo>
                    <a:pt x="289" y="1"/>
                  </a:moveTo>
                  <a:cubicBezTo>
                    <a:pt x="145" y="1"/>
                    <a:pt x="1" y="145"/>
                    <a:pt x="1" y="325"/>
                  </a:cubicBezTo>
                  <a:cubicBezTo>
                    <a:pt x="1" y="470"/>
                    <a:pt x="145" y="614"/>
                    <a:pt x="289" y="614"/>
                  </a:cubicBezTo>
                  <a:lnTo>
                    <a:pt x="3463" y="614"/>
                  </a:lnTo>
                  <a:cubicBezTo>
                    <a:pt x="3643" y="614"/>
                    <a:pt x="3788" y="470"/>
                    <a:pt x="3788" y="325"/>
                  </a:cubicBezTo>
                  <a:cubicBezTo>
                    <a:pt x="3788" y="145"/>
                    <a:pt x="3643" y="1"/>
                    <a:pt x="3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5" name="Google Shape;2355;p54"/>
            <p:cNvSpPr/>
            <p:nvPr/>
          </p:nvSpPr>
          <p:spPr>
            <a:xfrm>
              <a:off x="2800100" y="1067650"/>
              <a:ext cx="174050" cy="15350"/>
            </a:xfrm>
            <a:custGeom>
              <a:avLst/>
              <a:gdLst/>
              <a:ahLst/>
              <a:cxnLst/>
              <a:rect l="l" t="t" r="r" b="b"/>
              <a:pathLst>
                <a:path w="6962" h="614" extrusionOk="0">
                  <a:moveTo>
                    <a:pt x="289" y="1"/>
                  </a:moveTo>
                  <a:cubicBezTo>
                    <a:pt x="145" y="1"/>
                    <a:pt x="1" y="145"/>
                    <a:pt x="1" y="325"/>
                  </a:cubicBezTo>
                  <a:cubicBezTo>
                    <a:pt x="1" y="470"/>
                    <a:pt x="145" y="614"/>
                    <a:pt x="289" y="614"/>
                  </a:cubicBezTo>
                  <a:lnTo>
                    <a:pt x="6673" y="614"/>
                  </a:lnTo>
                  <a:cubicBezTo>
                    <a:pt x="6854" y="614"/>
                    <a:pt x="6962" y="470"/>
                    <a:pt x="6962" y="325"/>
                  </a:cubicBezTo>
                  <a:cubicBezTo>
                    <a:pt x="6962" y="145"/>
                    <a:pt x="6854" y="1"/>
                    <a:pt x="66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6" name="Google Shape;2356;p54"/>
            <p:cNvSpPr/>
            <p:nvPr/>
          </p:nvSpPr>
          <p:spPr>
            <a:xfrm>
              <a:off x="2322225" y="1067650"/>
              <a:ext cx="384125" cy="15350"/>
            </a:xfrm>
            <a:custGeom>
              <a:avLst/>
              <a:gdLst/>
              <a:ahLst/>
              <a:cxnLst/>
              <a:rect l="l" t="t" r="r" b="b"/>
              <a:pathLst>
                <a:path w="15365" h="614" extrusionOk="0">
                  <a:moveTo>
                    <a:pt x="289" y="1"/>
                  </a:moveTo>
                  <a:cubicBezTo>
                    <a:pt x="145" y="1"/>
                    <a:pt x="0" y="145"/>
                    <a:pt x="0" y="325"/>
                  </a:cubicBezTo>
                  <a:cubicBezTo>
                    <a:pt x="0" y="470"/>
                    <a:pt x="145" y="614"/>
                    <a:pt x="289" y="614"/>
                  </a:cubicBezTo>
                  <a:lnTo>
                    <a:pt x="15076" y="614"/>
                  </a:lnTo>
                  <a:cubicBezTo>
                    <a:pt x="15221" y="614"/>
                    <a:pt x="15365" y="470"/>
                    <a:pt x="15365" y="325"/>
                  </a:cubicBezTo>
                  <a:cubicBezTo>
                    <a:pt x="15365" y="145"/>
                    <a:pt x="15221" y="1"/>
                    <a:pt x="150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7" name="Google Shape;2357;p54"/>
            <p:cNvSpPr/>
            <p:nvPr/>
          </p:nvSpPr>
          <p:spPr>
            <a:xfrm>
              <a:off x="2699125" y="1151525"/>
              <a:ext cx="420200" cy="14450"/>
            </a:xfrm>
            <a:custGeom>
              <a:avLst/>
              <a:gdLst/>
              <a:ahLst/>
              <a:cxnLst/>
              <a:rect l="l" t="t" r="r" b="b"/>
              <a:pathLst>
                <a:path w="16808" h="578" extrusionOk="0">
                  <a:moveTo>
                    <a:pt x="289" y="0"/>
                  </a:moveTo>
                  <a:cubicBezTo>
                    <a:pt x="109" y="0"/>
                    <a:pt x="0" y="108"/>
                    <a:pt x="0" y="289"/>
                  </a:cubicBezTo>
                  <a:cubicBezTo>
                    <a:pt x="0" y="433"/>
                    <a:pt x="109" y="577"/>
                    <a:pt x="289" y="577"/>
                  </a:cubicBezTo>
                  <a:lnTo>
                    <a:pt x="16483" y="577"/>
                  </a:lnTo>
                  <a:cubicBezTo>
                    <a:pt x="16663" y="577"/>
                    <a:pt x="16808" y="433"/>
                    <a:pt x="16808" y="289"/>
                  </a:cubicBezTo>
                  <a:cubicBezTo>
                    <a:pt x="16808" y="108"/>
                    <a:pt x="16663" y="0"/>
                    <a:pt x="164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8" name="Google Shape;2358;p54"/>
            <p:cNvSpPr/>
            <p:nvPr/>
          </p:nvSpPr>
          <p:spPr>
            <a:xfrm>
              <a:off x="2322225" y="1151525"/>
              <a:ext cx="304775" cy="14450"/>
            </a:xfrm>
            <a:custGeom>
              <a:avLst/>
              <a:gdLst/>
              <a:ahLst/>
              <a:cxnLst/>
              <a:rect l="l" t="t" r="r" b="b"/>
              <a:pathLst>
                <a:path w="12191" h="578" extrusionOk="0">
                  <a:moveTo>
                    <a:pt x="289" y="0"/>
                  </a:moveTo>
                  <a:cubicBezTo>
                    <a:pt x="145" y="0"/>
                    <a:pt x="0" y="108"/>
                    <a:pt x="0" y="289"/>
                  </a:cubicBezTo>
                  <a:cubicBezTo>
                    <a:pt x="0" y="433"/>
                    <a:pt x="145" y="577"/>
                    <a:pt x="289" y="577"/>
                  </a:cubicBezTo>
                  <a:lnTo>
                    <a:pt x="11902" y="577"/>
                  </a:lnTo>
                  <a:cubicBezTo>
                    <a:pt x="12047" y="577"/>
                    <a:pt x="12191" y="433"/>
                    <a:pt x="12191" y="289"/>
                  </a:cubicBezTo>
                  <a:cubicBezTo>
                    <a:pt x="12191" y="108"/>
                    <a:pt x="12047" y="0"/>
                    <a:pt x="119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9" name="Google Shape;2359;p54"/>
            <p:cNvSpPr/>
            <p:nvPr/>
          </p:nvSpPr>
          <p:spPr>
            <a:xfrm>
              <a:off x="2929950" y="1234475"/>
              <a:ext cx="189375" cy="14450"/>
            </a:xfrm>
            <a:custGeom>
              <a:avLst/>
              <a:gdLst/>
              <a:ahLst/>
              <a:cxnLst/>
              <a:rect l="l" t="t" r="r" b="b"/>
              <a:pathLst>
                <a:path w="7575" h="578" extrusionOk="0">
                  <a:moveTo>
                    <a:pt x="325" y="0"/>
                  </a:moveTo>
                  <a:cubicBezTo>
                    <a:pt x="145" y="0"/>
                    <a:pt x="1" y="144"/>
                    <a:pt x="1" y="289"/>
                  </a:cubicBezTo>
                  <a:cubicBezTo>
                    <a:pt x="1" y="469"/>
                    <a:pt x="145" y="577"/>
                    <a:pt x="325" y="577"/>
                  </a:cubicBezTo>
                  <a:lnTo>
                    <a:pt x="7250" y="577"/>
                  </a:lnTo>
                  <a:cubicBezTo>
                    <a:pt x="7430" y="577"/>
                    <a:pt x="7575" y="469"/>
                    <a:pt x="7575" y="289"/>
                  </a:cubicBezTo>
                  <a:cubicBezTo>
                    <a:pt x="7575" y="144"/>
                    <a:pt x="7430" y="0"/>
                    <a:pt x="72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0" name="Google Shape;2360;p54"/>
            <p:cNvSpPr/>
            <p:nvPr/>
          </p:nvSpPr>
          <p:spPr>
            <a:xfrm>
              <a:off x="2496250" y="1234475"/>
              <a:ext cx="376925" cy="14450"/>
            </a:xfrm>
            <a:custGeom>
              <a:avLst/>
              <a:gdLst/>
              <a:ahLst/>
              <a:cxnLst/>
              <a:rect l="l" t="t" r="r" b="b"/>
              <a:pathLst>
                <a:path w="15077" h="578" extrusionOk="0">
                  <a:moveTo>
                    <a:pt x="289" y="0"/>
                  </a:moveTo>
                  <a:cubicBezTo>
                    <a:pt x="108" y="0"/>
                    <a:pt x="0" y="144"/>
                    <a:pt x="0" y="289"/>
                  </a:cubicBezTo>
                  <a:cubicBezTo>
                    <a:pt x="0" y="469"/>
                    <a:pt x="108" y="577"/>
                    <a:pt x="289" y="577"/>
                  </a:cubicBezTo>
                  <a:lnTo>
                    <a:pt x="14788" y="577"/>
                  </a:lnTo>
                  <a:cubicBezTo>
                    <a:pt x="14932" y="577"/>
                    <a:pt x="15076" y="469"/>
                    <a:pt x="15076" y="289"/>
                  </a:cubicBezTo>
                  <a:cubicBezTo>
                    <a:pt x="15076" y="144"/>
                    <a:pt x="14932" y="0"/>
                    <a:pt x="147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1" name="Google Shape;2361;p54"/>
            <p:cNvSpPr/>
            <p:nvPr/>
          </p:nvSpPr>
          <p:spPr>
            <a:xfrm>
              <a:off x="2322225" y="1234475"/>
              <a:ext cx="109125" cy="14450"/>
            </a:xfrm>
            <a:custGeom>
              <a:avLst/>
              <a:gdLst/>
              <a:ahLst/>
              <a:cxnLst/>
              <a:rect l="l" t="t" r="r" b="b"/>
              <a:pathLst>
                <a:path w="4365" h="578" extrusionOk="0">
                  <a:moveTo>
                    <a:pt x="289" y="0"/>
                  </a:moveTo>
                  <a:cubicBezTo>
                    <a:pt x="145" y="0"/>
                    <a:pt x="0" y="144"/>
                    <a:pt x="0" y="289"/>
                  </a:cubicBezTo>
                  <a:cubicBezTo>
                    <a:pt x="0" y="469"/>
                    <a:pt x="145" y="577"/>
                    <a:pt x="289" y="577"/>
                  </a:cubicBezTo>
                  <a:lnTo>
                    <a:pt x="4076" y="577"/>
                  </a:lnTo>
                  <a:cubicBezTo>
                    <a:pt x="4220" y="577"/>
                    <a:pt x="4364" y="469"/>
                    <a:pt x="4364" y="289"/>
                  </a:cubicBezTo>
                  <a:cubicBezTo>
                    <a:pt x="4364" y="144"/>
                    <a:pt x="4220" y="0"/>
                    <a:pt x="40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2" name="Google Shape;2362;p54"/>
            <p:cNvSpPr/>
            <p:nvPr/>
          </p:nvSpPr>
          <p:spPr>
            <a:xfrm>
              <a:off x="2647725" y="1306600"/>
              <a:ext cx="471600" cy="15350"/>
            </a:xfrm>
            <a:custGeom>
              <a:avLst/>
              <a:gdLst/>
              <a:ahLst/>
              <a:cxnLst/>
              <a:rect l="l" t="t" r="r" b="b"/>
              <a:pathLst>
                <a:path w="18864" h="614" extrusionOk="0">
                  <a:moveTo>
                    <a:pt x="325" y="1"/>
                  </a:moveTo>
                  <a:cubicBezTo>
                    <a:pt x="145" y="1"/>
                    <a:pt x="1" y="145"/>
                    <a:pt x="1" y="325"/>
                  </a:cubicBezTo>
                  <a:cubicBezTo>
                    <a:pt x="1" y="469"/>
                    <a:pt x="145" y="614"/>
                    <a:pt x="325" y="614"/>
                  </a:cubicBezTo>
                  <a:lnTo>
                    <a:pt x="18539" y="614"/>
                  </a:lnTo>
                  <a:cubicBezTo>
                    <a:pt x="18719" y="614"/>
                    <a:pt x="18864" y="469"/>
                    <a:pt x="18864" y="325"/>
                  </a:cubicBezTo>
                  <a:cubicBezTo>
                    <a:pt x="18864" y="145"/>
                    <a:pt x="18719" y="1"/>
                    <a:pt x="185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3" name="Google Shape;2363;p54"/>
            <p:cNvSpPr/>
            <p:nvPr/>
          </p:nvSpPr>
          <p:spPr>
            <a:xfrm>
              <a:off x="2322225" y="1306600"/>
              <a:ext cx="174050" cy="15350"/>
            </a:xfrm>
            <a:custGeom>
              <a:avLst/>
              <a:gdLst/>
              <a:ahLst/>
              <a:cxnLst/>
              <a:rect l="l" t="t" r="r" b="b"/>
              <a:pathLst>
                <a:path w="6962" h="614" extrusionOk="0">
                  <a:moveTo>
                    <a:pt x="289" y="1"/>
                  </a:moveTo>
                  <a:cubicBezTo>
                    <a:pt x="145" y="1"/>
                    <a:pt x="0" y="145"/>
                    <a:pt x="0" y="325"/>
                  </a:cubicBezTo>
                  <a:cubicBezTo>
                    <a:pt x="0" y="469"/>
                    <a:pt x="145" y="614"/>
                    <a:pt x="289" y="614"/>
                  </a:cubicBezTo>
                  <a:lnTo>
                    <a:pt x="6673" y="614"/>
                  </a:lnTo>
                  <a:cubicBezTo>
                    <a:pt x="6853" y="614"/>
                    <a:pt x="6961" y="469"/>
                    <a:pt x="6961" y="325"/>
                  </a:cubicBezTo>
                  <a:cubicBezTo>
                    <a:pt x="6961" y="145"/>
                    <a:pt x="6853" y="1"/>
                    <a:pt x="66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4" name="Google Shape;2364;p54"/>
            <p:cNvSpPr/>
            <p:nvPr/>
          </p:nvSpPr>
          <p:spPr>
            <a:xfrm>
              <a:off x="3024625" y="1390450"/>
              <a:ext cx="94700" cy="14450"/>
            </a:xfrm>
            <a:custGeom>
              <a:avLst/>
              <a:gdLst/>
              <a:ahLst/>
              <a:cxnLst/>
              <a:rect l="l" t="t" r="r" b="b"/>
              <a:pathLst>
                <a:path w="3788" h="578" extrusionOk="0">
                  <a:moveTo>
                    <a:pt x="289" y="1"/>
                  </a:moveTo>
                  <a:cubicBezTo>
                    <a:pt x="145" y="1"/>
                    <a:pt x="1" y="109"/>
                    <a:pt x="1" y="289"/>
                  </a:cubicBezTo>
                  <a:cubicBezTo>
                    <a:pt x="1" y="470"/>
                    <a:pt x="145" y="578"/>
                    <a:pt x="289" y="578"/>
                  </a:cubicBezTo>
                  <a:lnTo>
                    <a:pt x="3463" y="578"/>
                  </a:lnTo>
                  <a:cubicBezTo>
                    <a:pt x="3643" y="578"/>
                    <a:pt x="3788" y="470"/>
                    <a:pt x="3788" y="289"/>
                  </a:cubicBezTo>
                  <a:cubicBezTo>
                    <a:pt x="3788" y="109"/>
                    <a:pt x="3643" y="1"/>
                    <a:pt x="3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5" name="Google Shape;2365;p54"/>
            <p:cNvSpPr/>
            <p:nvPr/>
          </p:nvSpPr>
          <p:spPr>
            <a:xfrm>
              <a:off x="2800100" y="1390450"/>
              <a:ext cx="174050" cy="14450"/>
            </a:xfrm>
            <a:custGeom>
              <a:avLst/>
              <a:gdLst/>
              <a:ahLst/>
              <a:cxnLst/>
              <a:rect l="l" t="t" r="r" b="b"/>
              <a:pathLst>
                <a:path w="6962" h="578" extrusionOk="0">
                  <a:moveTo>
                    <a:pt x="289" y="1"/>
                  </a:moveTo>
                  <a:cubicBezTo>
                    <a:pt x="145" y="1"/>
                    <a:pt x="1" y="109"/>
                    <a:pt x="1" y="289"/>
                  </a:cubicBezTo>
                  <a:cubicBezTo>
                    <a:pt x="1" y="470"/>
                    <a:pt x="145" y="578"/>
                    <a:pt x="289" y="578"/>
                  </a:cubicBezTo>
                  <a:lnTo>
                    <a:pt x="6673" y="578"/>
                  </a:lnTo>
                  <a:cubicBezTo>
                    <a:pt x="6854" y="578"/>
                    <a:pt x="6962" y="470"/>
                    <a:pt x="6962" y="289"/>
                  </a:cubicBezTo>
                  <a:cubicBezTo>
                    <a:pt x="6962" y="109"/>
                    <a:pt x="6854" y="1"/>
                    <a:pt x="66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6" name="Google Shape;2366;p54"/>
            <p:cNvSpPr/>
            <p:nvPr/>
          </p:nvSpPr>
          <p:spPr>
            <a:xfrm>
              <a:off x="2322225" y="1390450"/>
              <a:ext cx="384125" cy="14450"/>
            </a:xfrm>
            <a:custGeom>
              <a:avLst/>
              <a:gdLst/>
              <a:ahLst/>
              <a:cxnLst/>
              <a:rect l="l" t="t" r="r" b="b"/>
              <a:pathLst>
                <a:path w="15365" h="578" extrusionOk="0">
                  <a:moveTo>
                    <a:pt x="289" y="1"/>
                  </a:moveTo>
                  <a:cubicBezTo>
                    <a:pt x="145" y="1"/>
                    <a:pt x="0" y="109"/>
                    <a:pt x="0" y="289"/>
                  </a:cubicBezTo>
                  <a:cubicBezTo>
                    <a:pt x="0" y="470"/>
                    <a:pt x="145" y="578"/>
                    <a:pt x="289" y="578"/>
                  </a:cubicBezTo>
                  <a:lnTo>
                    <a:pt x="15076" y="578"/>
                  </a:lnTo>
                  <a:cubicBezTo>
                    <a:pt x="15221" y="578"/>
                    <a:pt x="15365" y="470"/>
                    <a:pt x="15365" y="289"/>
                  </a:cubicBezTo>
                  <a:cubicBezTo>
                    <a:pt x="15365" y="109"/>
                    <a:pt x="15221" y="1"/>
                    <a:pt x="150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7" name="Google Shape;2367;p54"/>
            <p:cNvSpPr/>
            <p:nvPr/>
          </p:nvSpPr>
          <p:spPr>
            <a:xfrm>
              <a:off x="2699125" y="1473400"/>
              <a:ext cx="420200" cy="15375"/>
            </a:xfrm>
            <a:custGeom>
              <a:avLst/>
              <a:gdLst/>
              <a:ahLst/>
              <a:cxnLst/>
              <a:rect l="l" t="t" r="r" b="b"/>
              <a:pathLst>
                <a:path w="16808" h="615" extrusionOk="0">
                  <a:moveTo>
                    <a:pt x="289" y="1"/>
                  </a:moveTo>
                  <a:cubicBezTo>
                    <a:pt x="109" y="1"/>
                    <a:pt x="0" y="145"/>
                    <a:pt x="0" y="290"/>
                  </a:cubicBezTo>
                  <a:cubicBezTo>
                    <a:pt x="0" y="470"/>
                    <a:pt x="109" y="614"/>
                    <a:pt x="289" y="614"/>
                  </a:cubicBezTo>
                  <a:lnTo>
                    <a:pt x="16483" y="614"/>
                  </a:lnTo>
                  <a:cubicBezTo>
                    <a:pt x="16663" y="614"/>
                    <a:pt x="16808" y="470"/>
                    <a:pt x="16808" y="290"/>
                  </a:cubicBezTo>
                  <a:cubicBezTo>
                    <a:pt x="16808" y="145"/>
                    <a:pt x="16663" y="1"/>
                    <a:pt x="164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8" name="Google Shape;2368;p54"/>
            <p:cNvSpPr/>
            <p:nvPr/>
          </p:nvSpPr>
          <p:spPr>
            <a:xfrm>
              <a:off x="2322225" y="1473400"/>
              <a:ext cx="304775" cy="15375"/>
            </a:xfrm>
            <a:custGeom>
              <a:avLst/>
              <a:gdLst/>
              <a:ahLst/>
              <a:cxnLst/>
              <a:rect l="l" t="t" r="r" b="b"/>
              <a:pathLst>
                <a:path w="12191" h="615" extrusionOk="0">
                  <a:moveTo>
                    <a:pt x="289" y="1"/>
                  </a:moveTo>
                  <a:cubicBezTo>
                    <a:pt x="145" y="1"/>
                    <a:pt x="0" y="145"/>
                    <a:pt x="0" y="290"/>
                  </a:cubicBezTo>
                  <a:cubicBezTo>
                    <a:pt x="0" y="470"/>
                    <a:pt x="145" y="614"/>
                    <a:pt x="289" y="614"/>
                  </a:cubicBezTo>
                  <a:lnTo>
                    <a:pt x="11902" y="614"/>
                  </a:lnTo>
                  <a:cubicBezTo>
                    <a:pt x="12047" y="614"/>
                    <a:pt x="12191" y="470"/>
                    <a:pt x="12191" y="290"/>
                  </a:cubicBezTo>
                  <a:cubicBezTo>
                    <a:pt x="12191" y="145"/>
                    <a:pt x="12047" y="1"/>
                    <a:pt x="119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9" name="Google Shape;2369;p54"/>
            <p:cNvSpPr/>
            <p:nvPr/>
          </p:nvSpPr>
          <p:spPr>
            <a:xfrm>
              <a:off x="2929950" y="1556375"/>
              <a:ext cx="189375" cy="15350"/>
            </a:xfrm>
            <a:custGeom>
              <a:avLst/>
              <a:gdLst/>
              <a:ahLst/>
              <a:cxnLst/>
              <a:rect l="l" t="t" r="r" b="b"/>
              <a:pathLst>
                <a:path w="7575" h="614" extrusionOk="0">
                  <a:moveTo>
                    <a:pt x="325" y="0"/>
                  </a:moveTo>
                  <a:cubicBezTo>
                    <a:pt x="145" y="0"/>
                    <a:pt x="1" y="144"/>
                    <a:pt x="1" y="325"/>
                  </a:cubicBezTo>
                  <a:cubicBezTo>
                    <a:pt x="1" y="469"/>
                    <a:pt x="145" y="613"/>
                    <a:pt x="325" y="613"/>
                  </a:cubicBezTo>
                  <a:lnTo>
                    <a:pt x="7250" y="613"/>
                  </a:lnTo>
                  <a:cubicBezTo>
                    <a:pt x="7430" y="613"/>
                    <a:pt x="7575" y="469"/>
                    <a:pt x="7575" y="325"/>
                  </a:cubicBezTo>
                  <a:cubicBezTo>
                    <a:pt x="7575" y="144"/>
                    <a:pt x="7430" y="0"/>
                    <a:pt x="72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70" name="Google Shape;2370;p54"/>
            <p:cNvSpPr/>
            <p:nvPr/>
          </p:nvSpPr>
          <p:spPr>
            <a:xfrm>
              <a:off x="2496250" y="1556375"/>
              <a:ext cx="376925" cy="15350"/>
            </a:xfrm>
            <a:custGeom>
              <a:avLst/>
              <a:gdLst/>
              <a:ahLst/>
              <a:cxnLst/>
              <a:rect l="l" t="t" r="r" b="b"/>
              <a:pathLst>
                <a:path w="15077" h="614" extrusionOk="0">
                  <a:moveTo>
                    <a:pt x="289" y="0"/>
                  </a:moveTo>
                  <a:cubicBezTo>
                    <a:pt x="108" y="0"/>
                    <a:pt x="0" y="144"/>
                    <a:pt x="0" y="325"/>
                  </a:cubicBezTo>
                  <a:cubicBezTo>
                    <a:pt x="0" y="469"/>
                    <a:pt x="108" y="613"/>
                    <a:pt x="289" y="613"/>
                  </a:cubicBezTo>
                  <a:lnTo>
                    <a:pt x="14788" y="613"/>
                  </a:lnTo>
                  <a:cubicBezTo>
                    <a:pt x="14932" y="613"/>
                    <a:pt x="15076" y="469"/>
                    <a:pt x="15076" y="325"/>
                  </a:cubicBezTo>
                  <a:cubicBezTo>
                    <a:pt x="15076" y="144"/>
                    <a:pt x="14932" y="0"/>
                    <a:pt x="147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71" name="Google Shape;2371;p54"/>
            <p:cNvSpPr/>
            <p:nvPr/>
          </p:nvSpPr>
          <p:spPr>
            <a:xfrm>
              <a:off x="2322225" y="1556375"/>
              <a:ext cx="109125" cy="15350"/>
            </a:xfrm>
            <a:custGeom>
              <a:avLst/>
              <a:gdLst/>
              <a:ahLst/>
              <a:cxnLst/>
              <a:rect l="l" t="t" r="r" b="b"/>
              <a:pathLst>
                <a:path w="4365" h="614" extrusionOk="0">
                  <a:moveTo>
                    <a:pt x="289" y="0"/>
                  </a:moveTo>
                  <a:cubicBezTo>
                    <a:pt x="145" y="0"/>
                    <a:pt x="0" y="144"/>
                    <a:pt x="0" y="325"/>
                  </a:cubicBezTo>
                  <a:cubicBezTo>
                    <a:pt x="0" y="469"/>
                    <a:pt x="145" y="613"/>
                    <a:pt x="289" y="613"/>
                  </a:cubicBezTo>
                  <a:lnTo>
                    <a:pt x="4076" y="613"/>
                  </a:lnTo>
                  <a:cubicBezTo>
                    <a:pt x="4220" y="613"/>
                    <a:pt x="4364" y="469"/>
                    <a:pt x="4364" y="325"/>
                  </a:cubicBezTo>
                  <a:cubicBezTo>
                    <a:pt x="4364" y="144"/>
                    <a:pt x="4220" y="0"/>
                    <a:pt x="40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72" name="Google Shape;2372;p54"/>
            <p:cNvSpPr/>
            <p:nvPr/>
          </p:nvSpPr>
          <p:spPr>
            <a:xfrm>
              <a:off x="2647725" y="1629400"/>
              <a:ext cx="471600" cy="15350"/>
            </a:xfrm>
            <a:custGeom>
              <a:avLst/>
              <a:gdLst/>
              <a:ahLst/>
              <a:cxnLst/>
              <a:rect l="l" t="t" r="r" b="b"/>
              <a:pathLst>
                <a:path w="18864" h="614" extrusionOk="0">
                  <a:moveTo>
                    <a:pt x="325" y="1"/>
                  </a:moveTo>
                  <a:cubicBezTo>
                    <a:pt x="145" y="1"/>
                    <a:pt x="1" y="145"/>
                    <a:pt x="1" y="289"/>
                  </a:cubicBezTo>
                  <a:cubicBezTo>
                    <a:pt x="1" y="469"/>
                    <a:pt x="145" y="614"/>
                    <a:pt x="325" y="614"/>
                  </a:cubicBezTo>
                  <a:lnTo>
                    <a:pt x="18539" y="614"/>
                  </a:lnTo>
                  <a:cubicBezTo>
                    <a:pt x="18719" y="614"/>
                    <a:pt x="18864" y="469"/>
                    <a:pt x="18864" y="289"/>
                  </a:cubicBezTo>
                  <a:cubicBezTo>
                    <a:pt x="18864" y="145"/>
                    <a:pt x="18719" y="1"/>
                    <a:pt x="185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73" name="Google Shape;2373;p54"/>
            <p:cNvSpPr/>
            <p:nvPr/>
          </p:nvSpPr>
          <p:spPr>
            <a:xfrm>
              <a:off x="2322225" y="1629400"/>
              <a:ext cx="174050" cy="15350"/>
            </a:xfrm>
            <a:custGeom>
              <a:avLst/>
              <a:gdLst/>
              <a:ahLst/>
              <a:cxnLst/>
              <a:rect l="l" t="t" r="r" b="b"/>
              <a:pathLst>
                <a:path w="6962" h="614" extrusionOk="0">
                  <a:moveTo>
                    <a:pt x="289" y="1"/>
                  </a:moveTo>
                  <a:cubicBezTo>
                    <a:pt x="145" y="1"/>
                    <a:pt x="0" y="145"/>
                    <a:pt x="0" y="289"/>
                  </a:cubicBezTo>
                  <a:cubicBezTo>
                    <a:pt x="0" y="469"/>
                    <a:pt x="145" y="614"/>
                    <a:pt x="289" y="614"/>
                  </a:cubicBezTo>
                  <a:lnTo>
                    <a:pt x="6673" y="614"/>
                  </a:lnTo>
                  <a:cubicBezTo>
                    <a:pt x="6853" y="614"/>
                    <a:pt x="6961" y="469"/>
                    <a:pt x="6961" y="289"/>
                  </a:cubicBezTo>
                  <a:cubicBezTo>
                    <a:pt x="6961" y="145"/>
                    <a:pt x="6853" y="1"/>
                    <a:pt x="66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74" name="Google Shape;2374;p54"/>
            <p:cNvSpPr/>
            <p:nvPr/>
          </p:nvSpPr>
          <p:spPr>
            <a:xfrm>
              <a:off x="3024625" y="1712350"/>
              <a:ext cx="94700" cy="15350"/>
            </a:xfrm>
            <a:custGeom>
              <a:avLst/>
              <a:gdLst/>
              <a:ahLst/>
              <a:cxnLst/>
              <a:rect l="l" t="t" r="r" b="b"/>
              <a:pathLst>
                <a:path w="3788" h="614" extrusionOk="0">
                  <a:moveTo>
                    <a:pt x="289" y="1"/>
                  </a:moveTo>
                  <a:cubicBezTo>
                    <a:pt x="145" y="1"/>
                    <a:pt x="1" y="145"/>
                    <a:pt x="1" y="325"/>
                  </a:cubicBezTo>
                  <a:cubicBezTo>
                    <a:pt x="1" y="470"/>
                    <a:pt x="145" y="614"/>
                    <a:pt x="289" y="614"/>
                  </a:cubicBezTo>
                  <a:lnTo>
                    <a:pt x="3463" y="614"/>
                  </a:lnTo>
                  <a:cubicBezTo>
                    <a:pt x="3643" y="614"/>
                    <a:pt x="3788" y="470"/>
                    <a:pt x="3788" y="325"/>
                  </a:cubicBezTo>
                  <a:cubicBezTo>
                    <a:pt x="3788" y="145"/>
                    <a:pt x="3643" y="1"/>
                    <a:pt x="3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75" name="Google Shape;2375;p54"/>
            <p:cNvSpPr/>
            <p:nvPr/>
          </p:nvSpPr>
          <p:spPr>
            <a:xfrm>
              <a:off x="2800100" y="1712350"/>
              <a:ext cx="174050" cy="15350"/>
            </a:xfrm>
            <a:custGeom>
              <a:avLst/>
              <a:gdLst/>
              <a:ahLst/>
              <a:cxnLst/>
              <a:rect l="l" t="t" r="r" b="b"/>
              <a:pathLst>
                <a:path w="6962" h="614" extrusionOk="0">
                  <a:moveTo>
                    <a:pt x="289" y="1"/>
                  </a:moveTo>
                  <a:cubicBezTo>
                    <a:pt x="145" y="1"/>
                    <a:pt x="1" y="145"/>
                    <a:pt x="1" y="325"/>
                  </a:cubicBezTo>
                  <a:cubicBezTo>
                    <a:pt x="1" y="470"/>
                    <a:pt x="145" y="614"/>
                    <a:pt x="289" y="614"/>
                  </a:cubicBezTo>
                  <a:lnTo>
                    <a:pt x="6673" y="614"/>
                  </a:lnTo>
                  <a:cubicBezTo>
                    <a:pt x="6854" y="614"/>
                    <a:pt x="6962" y="470"/>
                    <a:pt x="6962" y="325"/>
                  </a:cubicBezTo>
                  <a:cubicBezTo>
                    <a:pt x="6962" y="145"/>
                    <a:pt x="6854" y="1"/>
                    <a:pt x="66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76" name="Google Shape;2376;p54"/>
            <p:cNvSpPr/>
            <p:nvPr/>
          </p:nvSpPr>
          <p:spPr>
            <a:xfrm>
              <a:off x="2322225" y="1712350"/>
              <a:ext cx="384125" cy="15350"/>
            </a:xfrm>
            <a:custGeom>
              <a:avLst/>
              <a:gdLst/>
              <a:ahLst/>
              <a:cxnLst/>
              <a:rect l="l" t="t" r="r" b="b"/>
              <a:pathLst>
                <a:path w="15365" h="614" extrusionOk="0">
                  <a:moveTo>
                    <a:pt x="289" y="1"/>
                  </a:moveTo>
                  <a:cubicBezTo>
                    <a:pt x="145" y="1"/>
                    <a:pt x="0" y="145"/>
                    <a:pt x="0" y="325"/>
                  </a:cubicBezTo>
                  <a:cubicBezTo>
                    <a:pt x="0" y="470"/>
                    <a:pt x="145" y="614"/>
                    <a:pt x="289" y="614"/>
                  </a:cubicBezTo>
                  <a:lnTo>
                    <a:pt x="15076" y="614"/>
                  </a:lnTo>
                  <a:cubicBezTo>
                    <a:pt x="15221" y="614"/>
                    <a:pt x="15365" y="470"/>
                    <a:pt x="15365" y="325"/>
                  </a:cubicBezTo>
                  <a:cubicBezTo>
                    <a:pt x="15365" y="145"/>
                    <a:pt x="15221" y="1"/>
                    <a:pt x="150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77" name="Google Shape;2377;p54"/>
            <p:cNvSpPr/>
            <p:nvPr/>
          </p:nvSpPr>
          <p:spPr>
            <a:xfrm>
              <a:off x="2699125" y="1795300"/>
              <a:ext cx="420200" cy="15375"/>
            </a:xfrm>
            <a:custGeom>
              <a:avLst/>
              <a:gdLst/>
              <a:ahLst/>
              <a:cxnLst/>
              <a:rect l="l" t="t" r="r" b="b"/>
              <a:pathLst>
                <a:path w="16808" h="615" extrusionOk="0">
                  <a:moveTo>
                    <a:pt x="289" y="1"/>
                  </a:moveTo>
                  <a:cubicBezTo>
                    <a:pt x="109" y="1"/>
                    <a:pt x="0" y="145"/>
                    <a:pt x="0" y="326"/>
                  </a:cubicBezTo>
                  <a:cubicBezTo>
                    <a:pt x="0" y="470"/>
                    <a:pt x="109" y="614"/>
                    <a:pt x="289" y="614"/>
                  </a:cubicBezTo>
                  <a:lnTo>
                    <a:pt x="16483" y="614"/>
                  </a:lnTo>
                  <a:cubicBezTo>
                    <a:pt x="16663" y="614"/>
                    <a:pt x="16808" y="470"/>
                    <a:pt x="16808" y="326"/>
                  </a:cubicBezTo>
                  <a:cubicBezTo>
                    <a:pt x="16808" y="145"/>
                    <a:pt x="16663" y="1"/>
                    <a:pt x="164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78" name="Google Shape;2378;p54"/>
            <p:cNvSpPr/>
            <p:nvPr/>
          </p:nvSpPr>
          <p:spPr>
            <a:xfrm>
              <a:off x="2322225" y="1795300"/>
              <a:ext cx="304775" cy="15375"/>
            </a:xfrm>
            <a:custGeom>
              <a:avLst/>
              <a:gdLst/>
              <a:ahLst/>
              <a:cxnLst/>
              <a:rect l="l" t="t" r="r" b="b"/>
              <a:pathLst>
                <a:path w="12191" h="615" extrusionOk="0">
                  <a:moveTo>
                    <a:pt x="289" y="1"/>
                  </a:moveTo>
                  <a:cubicBezTo>
                    <a:pt x="145" y="1"/>
                    <a:pt x="0" y="145"/>
                    <a:pt x="0" y="326"/>
                  </a:cubicBezTo>
                  <a:cubicBezTo>
                    <a:pt x="0" y="470"/>
                    <a:pt x="145" y="614"/>
                    <a:pt x="289" y="614"/>
                  </a:cubicBezTo>
                  <a:lnTo>
                    <a:pt x="11902" y="614"/>
                  </a:lnTo>
                  <a:cubicBezTo>
                    <a:pt x="12047" y="614"/>
                    <a:pt x="12191" y="470"/>
                    <a:pt x="12191" y="326"/>
                  </a:cubicBezTo>
                  <a:cubicBezTo>
                    <a:pt x="12191" y="145"/>
                    <a:pt x="12047" y="1"/>
                    <a:pt x="119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79" name="Google Shape;2379;p54"/>
            <p:cNvSpPr/>
            <p:nvPr/>
          </p:nvSpPr>
          <p:spPr>
            <a:xfrm>
              <a:off x="2929950" y="1879175"/>
              <a:ext cx="189375" cy="14450"/>
            </a:xfrm>
            <a:custGeom>
              <a:avLst/>
              <a:gdLst/>
              <a:ahLst/>
              <a:cxnLst/>
              <a:rect l="l" t="t" r="r" b="b"/>
              <a:pathLst>
                <a:path w="7575" h="578" extrusionOk="0">
                  <a:moveTo>
                    <a:pt x="325" y="0"/>
                  </a:moveTo>
                  <a:cubicBezTo>
                    <a:pt x="145" y="0"/>
                    <a:pt x="1" y="108"/>
                    <a:pt x="1" y="289"/>
                  </a:cubicBezTo>
                  <a:cubicBezTo>
                    <a:pt x="1" y="469"/>
                    <a:pt x="145" y="577"/>
                    <a:pt x="325" y="577"/>
                  </a:cubicBezTo>
                  <a:lnTo>
                    <a:pt x="7250" y="577"/>
                  </a:lnTo>
                  <a:cubicBezTo>
                    <a:pt x="7430" y="577"/>
                    <a:pt x="7575" y="469"/>
                    <a:pt x="7575" y="289"/>
                  </a:cubicBezTo>
                  <a:cubicBezTo>
                    <a:pt x="7575" y="108"/>
                    <a:pt x="7430" y="0"/>
                    <a:pt x="72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80" name="Google Shape;2380;p54"/>
            <p:cNvSpPr/>
            <p:nvPr/>
          </p:nvSpPr>
          <p:spPr>
            <a:xfrm>
              <a:off x="2496250" y="1879175"/>
              <a:ext cx="376925" cy="14450"/>
            </a:xfrm>
            <a:custGeom>
              <a:avLst/>
              <a:gdLst/>
              <a:ahLst/>
              <a:cxnLst/>
              <a:rect l="l" t="t" r="r" b="b"/>
              <a:pathLst>
                <a:path w="15077" h="578" extrusionOk="0">
                  <a:moveTo>
                    <a:pt x="289" y="0"/>
                  </a:moveTo>
                  <a:cubicBezTo>
                    <a:pt x="108" y="0"/>
                    <a:pt x="0" y="108"/>
                    <a:pt x="0" y="289"/>
                  </a:cubicBezTo>
                  <a:cubicBezTo>
                    <a:pt x="0" y="469"/>
                    <a:pt x="108" y="577"/>
                    <a:pt x="289" y="577"/>
                  </a:cubicBezTo>
                  <a:lnTo>
                    <a:pt x="14788" y="577"/>
                  </a:lnTo>
                  <a:cubicBezTo>
                    <a:pt x="14932" y="577"/>
                    <a:pt x="15076" y="469"/>
                    <a:pt x="15076" y="289"/>
                  </a:cubicBezTo>
                  <a:cubicBezTo>
                    <a:pt x="15076" y="108"/>
                    <a:pt x="14932" y="0"/>
                    <a:pt x="147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81" name="Google Shape;2381;p54"/>
            <p:cNvSpPr/>
            <p:nvPr/>
          </p:nvSpPr>
          <p:spPr>
            <a:xfrm>
              <a:off x="2322225" y="1879175"/>
              <a:ext cx="109125" cy="14450"/>
            </a:xfrm>
            <a:custGeom>
              <a:avLst/>
              <a:gdLst/>
              <a:ahLst/>
              <a:cxnLst/>
              <a:rect l="l" t="t" r="r" b="b"/>
              <a:pathLst>
                <a:path w="4365" h="578" extrusionOk="0">
                  <a:moveTo>
                    <a:pt x="289" y="0"/>
                  </a:moveTo>
                  <a:cubicBezTo>
                    <a:pt x="145" y="0"/>
                    <a:pt x="0" y="108"/>
                    <a:pt x="0" y="289"/>
                  </a:cubicBezTo>
                  <a:cubicBezTo>
                    <a:pt x="0" y="469"/>
                    <a:pt x="145" y="577"/>
                    <a:pt x="289" y="577"/>
                  </a:cubicBezTo>
                  <a:lnTo>
                    <a:pt x="4076" y="577"/>
                  </a:lnTo>
                  <a:cubicBezTo>
                    <a:pt x="4220" y="577"/>
                    <a:pt x="4364" y="469"/>
                    <a:pt x="4364" y="289"/>
                  </a:cubicBezTo>
                  <a:cubicBezTo>
                    <a:pt x="4364" y="108"/>
                    <a:pt x="4220" y="0"/>
                    <a:pt x="40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2385" name="Shape 2385"/>
        <p:cNvGrpSpPr/>
        <p:nvPr/>
      </p:nvGrpSpPr>
      <p:grpSpPr>
        <a:xfrm>
          <a:off x="0" y="0"/>
          <a:ext cx="0" cy="0"/>
          <a:chOff x="0" y="0"/>
          <a:chExt cx="0" cy="0"/>
        </a:xfrm>
      </p:grpSpPr>
      <p:sp>
        <p:nvSpPr>
          <p:cNvPr id="2386" name="Google Shape;2386;p55"/>
          <p:cNvSpPr txBox="1"/>
          <p:nvPr>
            <p:ph type="body" idx="1"/>
          </p:nvPr>
        </p:nvSpPr>
        <p:spPr>
          <a:xfrm>
            <a:off x="1485900" y="857238"/>
            <a:ext cx="6172200" cy="3737384"/>
          </a:xfrm>
          <a:prstGeom prst="rect">
            <a:avLst/>
          </a:prstGeom>
          <a:noFill/>
          <a:ln>
            <a:noFill/>
          </a:ln>
        </p:spPr>
        <p:txBody>
          <a:bodyPr spcFirstLastPara="1" wrap="square" lIns="91425" tIns="45700" rIns="91425" bIns="45700" anchor="t" anchorCtr="0">
            <a:normAutofit fontScale="85000"/>
          </a:bodyPr>
          <a:lstStyle/>
          <a:p>
            <a:pPr marL="171450" lvl="0" indent="-171450" algn="r" rtl="1">
              <a:lnSpc>
                <a:spcPct val="90000"/>
              </a:lnSpc>
              <a:spcBef>
                <a:spcPts val="0"/>
              </a:spcBef>
              <a:spcAft>
                <a:spcPts val="0"/>
              </a:spcAft>
              <a:buClr>
                <a:schemeClr val="dk1"/>
              </a:buClr>
              <a:buSzPct val="100000"/>
              <a:buChar char="•"/>
            </a:pPr>
            <a:r>
              <a:rPr lang="ar-DZ"/>
              <a:t>يقوم المنافسون بنفس الأعمال مثل LG، مما يقلل من قوتها</a:t>
            </a:r>
            <a:endParaRPr lang="ar-DZ"/>
          </a:p>
          <a:p>
            <a:pPr marL="171450" lvl="0" indent="-171450" algn="r" rtl="1">
              <a:lnSpc>
                <a:spcPct val="90000"/>
              </a:lnSpc>
              <a:spcBef>
                <a:spcPts val="750"/>
              </a:spcBef>
              <a:spcAft>
                <a:spcPts val="0"/>
              </a:spcAft>
              <a:buClr>
                <a:schemeClr val="dk1"/>
              </a:buClr>
              <a:buSzPct val="100000"/>
              <a:buChar char="•"/>
            </a:pPr>
            <a:r>
              <a:rPr lang="ar-DZ"/>
              <a:t>معظم هؤلاء المنافسين يعملون في نفس أعمال LG. يركز البعض مثل Apple و Dell على أجهزة الكمبيوتر. البعض الآخر مثل Sony و Samsung هم لاعبون ضخمون في أسواق التلفزيون والهواتف الذكية. ويتنافس كانون مع LG في مساحة الكاميرات.</a:t>
            </a:r>
            <a:endParaRPr lang="ar-DZ"/>
          </a:p>
          <a:p>
            <a:pPr marL="171450" lvl="0" indent="-57785" algn="r" rtl="1">
              <a:lnSpc>
                <a:spcPct val="90000"/>
              </a:lnSpc>
              <a:spcBef>
                <a:spcPts val="750"/>
              </a:spcBef>
              <a:spcAft>
                <a:spcPts val="0"/>
              </a:spcAft>
              <a:buClr>
                <a:schemeClr val="dk1"/>
              </a:buClr>
              <a:buSzPct val="100000"/>
              <a:buNone/>
            </a:pPr>
          </a:p>
          <a:p>
            <a:pPr marL="171450" lvl="0" indent="-171450" algn="r" rtl="1">
              <a:lnSpc>
                <a:spcPct val="90000"/>
              </a:lnSpc>
              <a:spcBef>
                <a:spcPts val="750"/>
              </a:spcBef>
              <a:spcAft>
                <a:spcPts val="0"/>
              </a:spcAft>
              <a:buClr>
                <a:schemeClr val="dk1"/>
              </a:buClr>
              <a:buSzPct val="100000"/>
              <a:buChar char="•"/>
            </a:pPr>
            <a:r>
              <a:rPr lang="ar-DZ"/>
              <a:t>هذه الشركات هي علامات تجارية عالمية معروفة. يبيع بعضها مثل Apple و Sony و Samsung المنتجات التي تتمتع بقبول واسع النطاق.</a:t>
            </a:r>
            <a:endParaRPr lang="ar-DZ"/>
          </a:p>
          <a:p>
            <a:pPr marL="171450" lvl="0" indent="-57785" algn="r" rtl="1">
              <a:lnSpc>
                <a:spcPct val="90000"/>
              </a:lnSpc>
              <a:spcBef>
                <a:spcPts val="750"/>
              </a:spcBef>
              <a:spcAft>
                <a:spcPts val="0"/>
              </a:spcAft>
              <a:buClr>
                <a:schemeClr val="dk1"/>
              </a:buClr>
              <a:buSzPct val="100000"/>
              <a:buNone/>
            </a:pPr>
          </a:p>
          <a:p>
            <a:pPr marL="171450" lvl="0" indent="-171450" algn="r" rtl="1">
              <a:lnSpc>
                <a:spcPct val="90000"/>
              </a:lnSpc>
              <a:spcBef>
                <a:spcPts val="750"/>
              </a:spcBef>
              <a:spcAft>
                <a:spcPts val="0"/>
              </a:spcAft>
              <a:buClr>
                <a:schemeClr val="dk1"/>
              </a:buClr>
              <a:buSzPct val="100000"/>
              <a:buChar char="•"/>
            </a:pPr>
            <a:r>
              <a:rPr lang="ar-DZ"/>
              <a:t>الطريقة الوحيدة التي يمكن لـ LG من خلالها البقاء في صدارة المجموعة هي توظيف أفضل المبتكرين الذين يمكنهم تحمل تكاليفهم. لكن حقيقة أن منافسي LG يبيعون منتجات مماثلة لها يقلل من قوة LG بشكل كبير.</a:t>
            </a:r>
            <a:endParaRPr lang="ar-DZ"/>
          </a:p>
          <a:p>
            <a:pPr marL="171450" lvl="0" indent="-57785" algn="r" rtl="1">
              <a:lnSpc>
                <a:spcPct val="90000"/>
              </a:lnSpc>
              <a:spcBef>
                <a:spcPts val="750"/>
              </a:spcBef>
              <a:spcAft>
                <a:spcPts val="0"/>
              </a:spcAft>
              <a:buClr>
                <a:schemeClr val="dk1"/>
              </a:buClr>
              <a:buSzPct val="100000"/>
              <a:buNone/>
            </a:pPr>
          </a:p>
          <a:p>
            <a:pPr marL="171450" lvl="0" indent="-57785" algn="r" rtl="1">
              <a:lnSpc>
                <a:spcPct val="90000"/>
              </a:lnSpc>
              <a:spcBef>
                <a:spcPts val="750"/>
              </a:spcBef>
              <a:spcAft>
                <a:spcPts val="0"/>
              </a:spcAft>
              <a:buClr>
                <a:schemeClr val="dk1"/>
              </a:buClr>
              <a:buSzPct val="100000"/>
              <a:buNone/>
            </a:p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2390" name="Shape 2390"/>
        <p:cNvGrpSpPr/>
        <p:nvPr/>
      </p:nvGrpSpPr>
      <p:grpSpPr>
        <a:xfrm>
          <a:off x="0" y="0"/>
          <a:ext cx="0" cy="0"/>
          <a:chOff x="0" y="0"/>
          <a:chExt cx="0" cy="0"/>
        </a:xfrm>
      </p:grpSpPr>
      <p:sp>
        <p:nvSpPr>
          <p:cNvPr id="2391" name="Google Shape;2391;p56"/>
          <p:cNvSpPr txBox="1"/>
          <p:nvPr>
            <p:ph type="title"/>
          </p:nvPr>
        </p:nvSpPr>
        <p:spPr>
          <a:xfrm>
            <a:off x="628650" y="273844"/>
            <a:ext cx="7886700" cy="994172"/>
          </a:xfrm>
          <a:prstGeom prst="rect">
            <a:avLst/>
          </a:prstGeom>
          <a:solidFill>
            <a:srgbClr val="C00000"/>
          </a:solidFill>
          <a:ln w="12700" cap="flat" cmpd="sng">
            <a:solidFill>
              <a:srgbClr val="BA893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300"/>
              <a:buFont typeface="Calibri" panose="020F0502020204030204"/>
              <a:buNone/>
            </a:pPr>
            <a:r>
              <a:rPr lang="ar-DZ">
                <a:solidFill>
                  <a:schemeClr val="lt1"/>
                </a:solidFill>
                <a:latin typeface="Calibri" panose="020F0502020204030204"/>
                <a:ea typeface="Calibri" panose="020F0502020204030204"/>
                <a:cs typeface="Calibri" panose="020F0502020204030204"/>
                <a:sym typeface="Calibri" panose="020F0502020204030204"/>
              </a:rPr>
              <a:t>قوة الموردين</a:t>
            </a:r>
            <a:endParaRPr lang="ar-DZ">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392" name="Google Shape;2392;p56"/>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None/>
            </a:pPr>
            <a:r>
              <a:rPr lang="ar-DZ"/>
              <a:t>من الأفضل أن يكون هناك العديد من موردي نفس المواد في السوق.</a:t>
            </a:r>
            <a:endParaRPr lang="ar-DZ"/>
          </a:p>
          <a:p>
            <a:pPr marL="171450" lvl="0" indent="-38100" algn="r" rtl="1">
              <a:lnSpc>
                <a:spcPct val="90000"/>
              </a:lnSpc>
              <a:spcBef>
                <a:spcPts val="750"/>
              </a:spcBef>
              <a:spcAft>
                <a:spcPts val="0"/>
              </a:spcAft>
              <a:buClr>
                <a:schemeClr val="dk1"/>
              </a:buClr>
              <a:buSzPts val="2100"/>
              <a:buNone/>
            </a:pPr>
          </a:p>
          <a:p>
            <a:pPr marL="171450" lvl="0" indent="-171450" algn="r" rtl="1">
              <a:lnSpc>
                <a:spcPct val="90000"/>
              </a:lnSpc>
              <a:spcBef>
                <a:spcPts val="750"/>
              </a:spcBef>
              <a:spcAft>
                <a:spcPts val="0"/>
              </a:spcAft>
              <a:buClr>
                <a:schemeClr val="dk1"/>
              </a:buClr>
              <a:buSzPts val="2100"/>
              <a:buChar char="•"/>
            </a:pPr>
            <a:r>
              <a:rPr lang="ar-DZ"/>
              <a:t>إذا سيطر المورد على السوق، فيمكنه بسهولة التفاوض على أسعار أفضل مع شركات مثل LG. وإذا قدموا مدخلات فريدة، فيمكنهم التفاوض على صفقات يمكن أن تكسبهم مزايا اقتصادية جادة.</a:t>
            </a:r>
            <a:endParaRPr lang="ar-DZ"/>
          </a:p>
          <a:p>
            <a:pPr marL="171450" lvl="0" indent="-171450" algn="r" rtl="1">
              <a:lnSpc>
                <a:spcPct val="90000"/>
              </a:lnSpc>
              <a:spcBef>
                <a:spcPts val="750"/>
              </a:spcBef>
              <a:spcAft>
                <a:spcPts val="0"/>
              </a:spcAft>
              <a:buClr>
                <a:schemeClr val="dk1"/>
              </a:buClr>
              <a:buSzPts val="2100"/>
              <a:buChar char="•"/>
            </a:pPr>
            <a:r>
              <a:rPr lang="ar-DZ"/>
              <a:t>تعمل LG مع الموردين المباشرين والموردين غير المباشرين. يوفر الموردون المباشرون المكونات والمواد الخام. في المقابل، يقدم الموردون غير المباشرون خدمات في الغالب بما في ذلك تكنولوجيا المعلومات والإعلان. تركز LG Group هذا على موردي المباشرين.</a:t>
            </a:r>
            <a:endParaRPr lang="ar-DZ"/>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2396" name="Shape 2396"/>
        <p:cNvGrpSpPr/>
        <p:nvPr/>
      </p:nvGrpSpPr>
      <p:grpSpPr>
        <a:xfrm>
          <a:off x="0" y="0"/>
          <a:ext cx="0" cy="0"/>
          <a:chOff x="0" y="0"/>
          <a:chExt cx="0" cy="0"/>
        </a:xfrm>
      </p:grpSpPr>
      <p:sp>
        <p:nvSpPr>
          <p:cNvPr id="2397" name="Google Shape;2397;p57"/>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sp>
        <p:nvSpPr>
          <p:cNvPr id="2398" name="Google Shape;2398;p57"/>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fontScale="87500"/>
          </a:bodyPr>
          <a:lstStyle/>
          <a:p>
            <a:pPr marL="171450" lvl="0" indent="-171450" algn="r" rtl="1">
              <a:lnSpc>
                <a:spcPct val="90000"/>
              </a:lnSpc>
              <a:spcBef>
                <a:spcPts val="0"/>
              </a:spcBef>
              <a:spcAft>
                <a:spcPts val="0"/>
              </a:spcAft>
              <a:buClr>
                <a:schemeClr val="dk1"/>
              </a:buClr>
              <a:buSzPct val="100000"/>
              <a:buChar char="•"/>
            </a:pPr>
            <a:r>
              <a:rPr lang="ar-DZ"/>
              <a:t>موردي LG المباشرين</a:t>
            </a:r>
            <a:endParaRPr lang="ar-DZ"/>
          </a:p>
          <a:p>
            <a:pPr marL="171450" lvl="0" indent="-171450" algn="r" rtl="1">
              <a:lnSpc>
                <a:spcPct val="90000"/>
              </a:lnSpc>
              <a:spcBef>
                <a:spcPts val="750"/>
              </a:spcBef>
              <a:spcAft>
                <a:spcPts val="0"/>
              </a:spcAft>
              <a:buClr>
                <a:schemeClr val="dk1"/>
              </a:buClr>
              <a:buSzPct val="100000"/>
              <a:buChar char="•"/>
            </a:pPr>
            <a:r>
              <a:rPr lang="ar-DZ"/>
              <a:t>تعمل LG مع أكثر من 2600 مورد مباشر في عام 2015. وتستمر الشركة في جذب شركاء جدد.</a:t>
            </a:r>
            <a:endParaRPr lang="ar-DZ"/>
          </a:p>
          <a:p>
            <a:pPr marL="171450" lvl="0" indent="-54610" algn="r" rtl="1">
              <a:lnSpc>
                <a:spcPct val="90000"/>
              </a:lnSpc>
              <a:spcBef>
                <a:spcPts val="750"/>
              </a:spcBef>
              <a:spcAft>
                <a:spcPts val="0"/>
              </a:spcAft>
              <a:buClr>
                <a:schemeClr val="dk1"/>
              </a:buClr>
              <a:buSzPct val="100000"/>
              <a:buNone/>
            </a:pPr>
          </a:p>
          <a:p>
            <a:pPr marL="171450" lvl="0" indent="-171450" algn="r" rtl="1">
              <a:lnSpc>
                <a:spcPct val="90000"/>
              </a:lnSpc>
              <a:spcBef>
                <a:spcPts val="750"/>
              </a:spcBef>
              <a:spcAft>
                <a:spcPts val="0"/>
              </a:spcAft>
              <a:buClr>
                <a:schemeClr val="dk1"/>
              </a:buClr>
              <a:buSzPct val="100000"/>
              <a:buChar char="•"/>
            </a:pPr>
            <a:r>
              <a:rPr lang="ar-DZ"/>
              <a:t>غالبية هؤلاء الموردين (حوالي 75٪) موجودون في آسيا بينما يأتي الباقون من مناطق أخرى. يوجد حوالي 1000 من جميع موردي LG في كوريا الجنوبية. تشتري LG ما يقرب من 32 في المائة من المكونات التي تحتاجها في كوريا الجنوبية.</a:t>
            </a:r>
            <a:endParaRPr lang="ar-DZ"/>
          </a:p>
          <a:p>
            <a:pPr marL="171450" lvl="0" indent="-54610" algn="r" rtl="1">
              <a:lnSpc>
                <a:spcPct val="90000"/>
              </a:lnSpc>
              <a:spcBef>
                <a:spcPts val="750"/>
              </a:spcBef>
              <a:spcAft>
                <a:spcPts val="0"/>
              </a:spcAft>
              <a:buClr>
                <a:schemeClr val="dk1"/>
              </a:buClr>
              <a:buSzPct val="100000"/>
              <a:buNone/>
            </a:pPr>
          </a:p>
          <a:p>
            <a:pPr marL="171450" lvl="0" indent="-171450" algn="r" rtl="1">
              <a:lnSpc>
                <a:spcPct val="90000"/>
              </a:lnSpc>
              <a:spcBef>
                <a:spcPts val="750"/>
              </a:spcBef>
              <a:spcAft>
                <a:spcPts val="0"/>
              </a:spcAft>
              <a:buClr>
                <a:schemeClr val="dk1"/>
              </a:buClr>
              <a:buSzPct val="100000"/>
              <a:buChar char="•"/>
            </a:pPr>
            <a:r>
              <a:rPr lang="ar-DZ"/>
              <a:t>يوفر الموردون الصينيون حوالي 25 في المائة من الأجزاء الميكانيكية بينما توفر أوروبا ما يقرب من 7 في المائة من المواد الخام. تشحن الأمريكتان حوالي 22 بالمائة من الأجزاء الإلكترونية. تحصل الشركة على حوالي 15 بالمائة من أشباه الموصلات من آسيا.</a:t>
            </a:r>
            <a:endParaRPr lang="ar-DZ"/>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2402" name="Shape 2402"/>
        <p:cNvGrpSpPr/>
        <p:nvPr/>
      </p:nvGrpSpPr>
      <p:grpSpPr>
        <a:xfrm>
          <a:off x="0" y="0"/>
          <a:ext cx="0" cy="0"/>
          <a:chOff x="0" y="0"/>
          <a:chExt cx="0" cy="0"/>
        </a:xfrm>
      </p:grpSpPr>
      <p:sp>
        <p:nvSpPr>
          <p:cNvPr id="2403" name="Google Shape;2403;p58"/>
          <p:cNvSpPr txBox="1"/>
          <p:nvPr>
            <p:ph type="title"/>
          </p:nvPr>
        </p:nvSpPr>
        <p:spPr>
          <a:xfrm>
            <a:off x="628650" y="140494"/>
            <a:ext cx="7886700" cy="994172"/>
          </a:xfrm>
          <a:prstGeom prst="rect">
            <a:avLst/>
          </a:prstGeom>
          <a:solidFill>
            <a:srgbClr val="C00000"/>
          </a:solidFill>
          <a:ln w="12700" cap="flat" cmpd="sng">
            <a:solidFill>
              <a:srgbClr val="BA893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300"/>
              <a:buFont typeface="Calibri" panose="020F0502020204030204"/>
              <a:buNone/>
            </a:pPr>
            <a:r>
              <a:rPr lang="ar-DZ">
                <a:solidFill>
                  <a:schemeClr val="lt1"/>
                </a:solidFill>
                <a:latin typeface="Calibri" panose="020F0502020204030204"/>
                <a:ea typeface="Calibri" panose="020F0502020204030204"/>
                <a:cs typeface="Calibri" panose="020F0502020204030204"/>
                <a:sym typeface="Calibri" panose="020F0502020204030204"/>
              </a:rPr>
              <a:t>قوة المشترين</a:t>
            </a:r>
            <a:endParaRPr lang="ar-DZ">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404" name="Google Shape;2404;p58"/>
          <p:cNvSpPr txBox="1"/>
          <p:nvPr>
            <p:ph type="body" idx="1"/>
          </p:nvPr>
        </p:nvSpPr>
        <p:spPr>
          <a:xfrm>
            <a:off x="-135255" y="612140"/>
            <a:ext cx="6201410" cy="4359910"/>
          </a:xfrm>
          <a:prstGeom prst="rect">
            <a:avLst/>
          </a:prstGeom>
          <a:noFill/>
          <a:ln>
            <a:noFill/>
          </a:ln>
        </p:spPr>
        <p:txBody>
          <a:bodyPr spcFirstLastPara="1" wrap="square" lIns="91425" tIns="45700" rIns="91425" bIns="45700" anchor="t" anchorCtr="0">
            <a:normAutofit fontScale="85000" lnSpcReduction="20000"/>
          </a:bodyPr>
          <a:lstStyle/>
          <a:p>
            <a:pPr marL="171450" lvl="0" indent="-61595" algn="r" rtl="1">
              <a:lnSpc>
                <a:spcPct val="90000"/>
              </a:lnSpc>
              <a:spcBef>
                <a:spcPts val="0"/>
              </a:spcBef>
              <a:spcAft>
                <a:spcPts val="0"/>
              </a:spcAft>
              <a:buClr>
                <a:schemeClr val="dk1"/>
              </a:buClr>
              <a:buSzPct val="100000"/>
              <a:buNone/>
            </a:pPr>
          </a:p>
          <a:p>
            <a:pPr marL="171450" lvl="0" indent="-61595" algn="r" rtl="1">
              <a:lnSpc>
                <a:spcPct val="90000"/>
              </a:lnSpc>
              <a:spcBef>
                <a:spcPts val="750"/>
              </a:spcBef>
              <a:spcAft>
                <a:spcPts val="0"/>
              </a:spcAft>
              <a:buClr>
                <a:schemeClr val="dk1"/>
              </a:buClr>
              <a:buSzPct val="100000"/>
              <a:buNone/>
            </a:pPr>
          </a:p>
          <a:p>
            <a:pPr marL="171450" lvl="0" indent="-174625" algn="r" rtl="1">
              <a:lnSpc>
                <a:spcPct val="90000"/>
              </a:lnSpc>
              <a:spcBef>
                <a:spcPts val="750"/>
              </a:spcBef>
              <a:spcAft>
                <a:spcPts val="0"/>
              </a:spcAft>
              <a:buClr>
                <a:schemeClr val="dk1"/>
              </a:buClr>
              <a:buSzPct val="100000"/>
              <a:buChar char="•"/>
            </a:pPr>
            <a:r>
              <a:rPr lang="ar-DZ" b="1"/>
              <a:t>المشترون ذات مرة يطلبون منتجًا به ميزات مذهلة معينة. مرة أخرى لا يريدون المنتج على الإطلاق. يريدون شيئا أفضل. وبأسعار أقل. يؤدي هذا الامرإلى زيادة الضغط على الشركات المصنعة مثل LG.</a:t>
            </a:r>
            <a:endParaRPr b="1"/>
          </a:p>
          <a:p>
            <a:pPr marL="171450" lvl="0" indent="-174625" algn="r" rtl="1">
              <a:lnSpc>
                <a:spcPct val="90000"/>
              </a:lnSpc>
              <a:spcBef>
                <a:spcPts val="750"/>
              </a:spcBef>
              <a:spcAft>
                <a:spcPts val="0"/>
              </a:spcAft>
              <a:buClr>
                <a:schemeClr val="dk1"/>
              </a:buClr>
              <a:buSzPct val="100000"/>
              <a:buChar char="•"/>
            </a:pPr>
            <a:r>
              <a:rPr lang="ar-DZ" b="1"/>
              <a:t>هناك العديد من الشركات التي تفعل ما تفعله LG وإذا لم تقم LG بعمل رائع، فإن المستهلكين لديهم العديد من الخيارات.</a:t>
            </a:r>
            <a:endParaRPr b="1"/>
          </a:p>
          <a:p>
            <a:pPr marL="171450" lvl="0" indent="-174625" algn="r" rtl="1">
              <a:lnSpc>
                <a:spcPct val="90000"/>
              </a:lnSpc>
              <a:spcBef>
                <a:spcPts val="750"/>
              </a:spcBef>
              <a:spcAft>
                <a:spcPts val="0"/>
              </a:spcAft>
              <a:buClr>
                <a:schemeClr val="dk1"/>
              </a:buClr>
              <a:buSzPct val="100000"/>
              <a:buChar char="•"/>
            </a:pPr>
            <a:r>
              <a:rPr lang="ar-DZ" b="1"/>
              <a:t>الهواتف الذكية وأجهزة التلفزيون من LG</a:t>
            </a:r>
            <a:endParaRPr b="1"/>
          </a:p>
          <a:p>
            <a:pPr marL="171450" lvl="0" indent="-174625" algn="r" rtl="1">
              <a:lnSpc>
                <a:spcPct val="90000"/>
              </a:lnSpc>
              <a:spcBef>
                <a:spcPts val="750"/>
              </a:spcBef>
              <a:spcAft>
                <a:spcPts val="0"/>
              </a:spcAft>
              <a:buClr>
                <a:schemeClr val="dk1"/>
              </a:buClr>
              <a:buSzPct val="100000"/>
              <a:buChar char="•"/>
            </a:pPr>
            <a:r>
              <a:rPr lang="ar-DZ" b="1"/>
              <a:t>تبيع LG الكثير من أجهزة التلفزيون والهواتف الذكية الراقية. بصراحة، على الرغم من ذلك، فإن هواتف LG الذكية ليست الأكثر شعبية في العالم. ولكن كما هو مذكور في مكان آخر في مجموعة LG Group Porter Five Forces، تشهد أجهزة تلفزيون LCD طلبًا مرتفعًا ومتزايدًا.</a:t>
            </a:r>
            <a:endParaRPr b="1"/>
          </a:p>
          <a:p>
            <a:pPr marL="171450" lvl="0" indent="-61595" algn="r" rtl="1">
              <a:lnSpc>
                <a:spcPct val="90000"/>
              </a:lnSpc>
              <a:spcBef>
                <a:spcPts val="750"/>
              </a:spcBef>
              <a:spcAft>
                <a:spcPts val="0"/>
              </a:spcAft>
              <a:buClr>
                <a:schemeClr val="dk1"/>
              </a:buClr>
              <a:buSzPct val="100000"/>
              <a:buNone/>
            </a:pPr>
            <a:endParaRPr b="1"/>
          </a:p>
          <a:p>
            <a:pPr marL="171450" lvl="0" indent="-174625" algn="r" rtl="1">
              <a:lnSpc>
                <a:spcPct val="90000"/>
              </a:lnSpc>
              <a:spcBef>
                <a:spcPts val="750"/>
              </a:spcBef>
              <a:spcAft>
                <a:spcPts val="0"/>
              </a:spcAft>
              <a:buClr>
                <a:schemeClr val="dk1"/>
              </a:buClr>
              <a:buSzPct val="100000"/>
              <a:buChar char="•"/>
            </a:pPr>
            <a:r>
              <a:rPr lang="ar-DZ" b="1"/>
              <a:t>حوالي 50٪ من أجهزة التلفزيون التي تبيعها LG متطورة وشاشة العرض الخاصة بها لا يقل عرضها عن 50 بوصة. يبدو أن المستهلكين ذوي الدخل المرتفع والمتوسط يريدون أشياء أكبر وأفضل. لكن هل سيستمر هذا التفضيل ؟ يمكن للمستهلكين فقط أن يقرروا ذلك. لديهم قوة هائلة. وسيستمرون في استخدامه </a:t>
            </a:r>
            <a:r>
              <a:rPr lang="ar-DZ"/>
              <a:t>على LG</a:t>
            </a:r>
            <a:endParaRPr lang="ar-DZ"/>
          </a:p>
        </p:txBody>
      </p:sp>
      <p:grpSp>
        <p:nvGrpSpPr>
          <p:cNvPr id="2405" name="Google Shape;2405;p58"/>
          <p:cNvGrpSpPr/>
          <p:nvPr/>
        </p:nvGrpSpPr>
        <p:grpSpPr>
          <a:xfrm>
            <a:off x="5718810" y="2103120"/>
            <a:ext cx="3683000" cy="3197860"/>
            <a:chOff x="801025" y="358275"/>
            <a:chExt cx="6170425" cy="5079800"/>
          </a:xfrm>
        </p:grpSpPr>
        <p:sp>
          <p:nvSpPr>
            <p:cNvPr id="2406" name="Google Shape;2406;p58"/>
            <p:cNvSpPr/>
            <p:nvPr/>
          </p:nvSpPr>
          <p:spPr>
            <a:xfrm>
              <a:off x="801025" y="358275"/>
              <a:ext cx="6170425" cy="5079600"/>
            </a:xfrm>
            <a:custGeom>
              <a:avLst/>
              <a:gdLst/>
              <a:ahLst/>
              <a:cxnLst/>
              <a:rect l="l" t="t" r="r" b="b"/>
              <a:pathLst>
                <a:path w="246817" h="203184" extrusionOk="0">
                  <a:moveTo>
                    <a:pt x="170638" y="0"/>
                  </a:moveTo>
                  <a:cubicBezTo>
                    <a:pt x="142380" y="0"/>
                    <a:pt x="121472" y="21138"/>
                    <a:pt x="99526" y="32497"/>
                  </a:cubicBezTo>
                  <a:cubicBezTo>
                    <a:pt x="86882" y="39041"/>
                    <a:pt x="72463" y="36527"/>
                    <a:pt x="59043" y="39670"/>
                  </a:cubicBezTo>
                  <a:cubicBezTo>
                    <a:pt x="16157" y="49800"/>
                    <a:pt x="1" y="113241"/>
                    <a:pt x="17858" y="149325"/>
                  </a:cubicBezTo>
                  <a:cubicBezTo>
                    <a:pt x="33311" y="180565"/>
                    <a:pt x="60559" y="196795"/>
                    <a:pt x="102003" y="200529"/>
                  </a:cubicBezTo>
                  <a:cubicBezTo>
                    <a:pt x="116217" y="201822"/>
                    <a:pt x="128973" y="203183"/>
                    <a:pt x="141096" y="203183"/>
                  </a:cubicBezTo>
                  <a:cubicBezTo>
                    <a:pt x="164350" y="203183"/>
                    <a:pt x="185275" y="198173"/>
                    <a:pt x="209698" y="178051"/>
                  </a:cubicBezTo>
                  <a:cubicBezTo>
                    <a:pt x="246816" y="147439"/>
                    <a:pt x="244339" y="83739"/>
                    <a:pt x="227000" y="39374"/>
                  </a:cubicBezTo>
                  <a:cubicBezTo>
                    <a:pt x="227000" y="39374"/>
                    <a:pt x="212175" y="5657"/>
                    <a:pt x="179345" y="666"/>
                  </a:cubicBezTo>
                  <a:cubicBezTo>
                    <a:pt x="176364" y="212"/>
                    <a:pt x="173464" y="0"/>
                    <a:pt x="1706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7" name="Google Shape;2407;p58"/>
            <p:cNvSpPr/>
            <p:nvPr/>
          </p:nvSpPr>
          <p:spPr>
            <a:xfrm>
              <a:off x="1068150" y="358275"/>
              <a:ext cx="5711975" cy="5079800"/>
            </a:xfrm>
            <a:custGeom>
              <a:avLst/>
              <a:gdLst/>
              <a:ahLst/>
              <a:cxnLst/>
              <a:rect l="l" t="t" r="r" b="b"/>
              <a:pathLst>
                <a:path w="228479" h="203192" extrusionOk="0">
                  <a:moveTo>
                    <a:pt x="158345" y="49763"/>
                  </a:moveTo>
                  <a:lnTo>
                    <a:pt x="131689" y="81299"/>
                  </a:lnTo>
                  <a:lnTo>
                    <a:pt x="119230" y="96087"/>
                  </a:lnTo>
                  <a:cubicBezTo>
                    <a:pt x="120007" y="96937"/>
                    <a:pt x="120746" y="97899"/>
                    <a:pt x="121486" y="99008"/>
                  </a:cubicBezTo>
                  <a:lnTo>
                    <a:pt x="156386" y="57638"/>
                  </a:lnTo>
                  <a:cubicBezTo>
                    <a:pt x="156940" y="55641"/>
                    <a:pt x="157495" y="53793"/>
                    <a:pt x="157976" y="52166"/>
                  </a:cubicBezTo>
                  <a:lnTo>
                    <a:pt x="158013" y="51389"/>
                  </a:lnTo>
                  <a:lnTo>
                    <a:pt x="158013" y="51353"/>
                  </a:lnTo>
                  <a:cubicBezTo>
                    <a:pt x="158013" y="51353"/>
                    <a:pt x="158086" y="50761"/>
                    <a:pt x="158345" y="49763"/>
                  </a:cubicBezTo>
                  <a:close/>
                  <a:moveTo>
                    <a:pt x="159972" y="0"/>
                  </a:moveTo>
                  <a:cubicBezTo>
                    <a:pt x="148622" y="0"/>
                    <a:pt x="138455" y="3401"/>
                    <a:pt x="128917" y="8208"/>
                  </a:cubicBezTo>
                  <a:cubicBezTo>
                    <a:pt x="130359" y="8393"/>
                    <a:pt x="131763" y="8614"/>
                    <a:pt x="133131" y="8873"/>
                  </a:cubicBezTo>
                  <a:cubicBezTo>
                    <a:pt x="148437" y="11572"/>
                    <a:pt x="162856" y="18301"/>
                    <a:pt x="175906" y="28948"/>
                  </a:cubicBezTo>
                  <a:lnTo>
                    <a:pt x="171285" y="34420"/>
                  </a:lnTo>
                  <a:cubicBezTo>
                    <a:pt x="173023" y="33902"/>
                    <a:pt x="174760" y="33644"/>
                    <a:pt x="176461" y="33644"/>
                  </a:cubicBezTo>
                  <a:lnTo>
                    <a:pt x="176646" y="33644"/>
                  </a:lnTo>
                  <a:lnTo>
                    <a:pt x="178642" y="31277"/>
                  </a:lnTo>
                  <a:cubicBezTo>
                    <a:pt x="179862" y="32313"/>
                    <a:pt x="181045" y="33385"/>
                    <a:pt x="182154" y="34494"/>
                  </a:cubicBezTo>
                  <a:cubicBezTo>
                    <a:pt x="185519" y="35455"/>
                    <a:pt x="188661" y="37119"/>
                    <a:pt x="191397" y="39152"/>
                  </a:cubicBezTo>
                  <a:cubicBezTo>
                    <a:pt x="193763" y="40927"/>
                    <a:pt x="195353" y="43441"/>
                    <a:pt x="196314" y="46214"/>
                  </a:cubicBezTo>
                  <a:cubicBezTo>
                    <a:pt x="197164" y="48617"/>
                    <a:pt x="197534" y="51205"/>
                    <a:pt x="197645" y="53719"/>
                  </a:cubicBezTo>
                  <a:cubicBezTo>
                    <a:pt x="212581" y="78193"/>
                    <a:pt x="215465" y="108250"/>
                    <a:pt x="204559" y="136496"/>
                  </a:cubicBezTo>
                  <a:lnTo>
                    <a:pt x="200492" y="134832"/>
                  </a:lnTo>
                  <a:cubicBezTo>
                    <a:pt x="200455" y="134869"/>
                    <a:pt x="200455" y="134869"/>
                    <a:pt x="200418" y="134869"/>
                  </a:cubicBezTo>
                  <a:cubicBezTo>
                    <a:pt x="200381" y="134869"/>
                    <a:pt x="200344" y="134832"/>
                    <a:pt x="200270" y="134832"/>
                  </a:cubicBezTo>
                  <a:lnTo>
                    <a:pt x="187330" y="129546"/>
                  </a:lnTo>
                  <a:lnTo>
                    <a:pt x="147587" y="113352"/>
                  </a:lnTo>
                  <a:lnTo>
                    <a:pt x="141819" y="111023"/>
                  </a:lnTo>
                  <a:cubicBezTo>
                    <a:pt x="141745" y="110986"/>
                    <a:pt x="141709" y="110949"/>
                    <a:pt x="141672" y="110875"/>
                  </a:cubicBezTo>
                  <a:lnTo>
                    <a:pt x="123926" y="103629"/>
                  </a:lnTo>
                  <a:lnTo>
                    <a:pt x="123926" y="103629"/>
                  </a:lnTo>
                  <a:cubicBezTo>
                    <a:pt x="124406" y="104812"/>
                    <a:pt x="124924" y="106328"/>
                    <a:pt x="125478" y="108140"/>
                  </a:cubicBezTo>
                  <a:lnTo>
                    <a:pt x="129767" y="109877"/>
                  </a:lnTo>
                  <a:lnTo>
                    <a:pt x="203191" y="139823"/>
                  </a:lnTo>
                  <a:cubicBezTo>
                    <a:pt x="192506" y="164742"/>
                    <a:pt x="172209" y="182783"/>
                    <a:pt x="148400" y="191435"/>
                  </a:cubicBezTo>
                  <a:cubicBezTo>
                    <a:pt x="145258" y="192581"/>
                    <a:pt x="142041" y="193542"/>
                    <a:pt x="138788" y="194355"/>
                  </a:cubicBezTo>
                  <a:cubicBezTo>
                    <a:pt x="131542" y="196130"/>
                    <a:pt x="124074" y="197091"/>
                    <a:pt x="116532" y="197091"/>
                  </a:cubicBezTo>
                  <a:cubicBezTo>
                    <a:pt x="115903" y="197128"/>
                    <a:pt x="115312" y="197128"/>
                    <a:pt x="114683" y="197128"/>
                  </a:cubicBezTo>
                  <a:cubicBezTo>
                    <a:pt x="113796" y="197128"/>
                    <a:pt x="112908" y="197128"/>
                    <a:pt x="112021" y="197091"/>
                  </a:cubicBezTo>
                  <a:lnTo>
                    <a:pt x="111762" y="197091"/>
                  </a:lnTo>
                  <a:cubicBezTo>
                    <a:pt x="99969" y="197091"/>
                    <a:pt x="84959" y="192581"/>
                    <a:pt x="75457" y="188181"/>
                  </a:cubicBezTo>
                  <a:cubicBezTo>
                    <a:pt x="72574" y="186850"/>
                    <a:pt x="70207" y="185556"/>
                    <a:pt x="68581" y="184373"/>
                  </a:cubicBezTo>
                  <a:cubicBezTo>
                    <a:pt x="46472" y="171877"/>
                    <a:pt x="31425" y="152209"/>
                    <a:pt x="24734" y="126810"/>
                  </a:cubicBezTo>
                  <a:lnTo>
                    <a:pt x="82371" y="112613"/>
                  </a:lnTo>
                  <a:cubicBezTo>
                    <a:pt x="82593" y="111245"/>
                    <a:pt x="82814" y="109988"/>
                    <a:pt x="83110" y="108805"/>
                  </a:cubicBezTo>
                  <a:lnTo>
                    <a:pt x="83110" y="108805"/>
                  </a:lnTo>
                  <a:lnTo>
                    <a:pt x="80633" y="109397"/>
                  </a:lnTo>
                  <a:lnTo>
                    <a:pt x="70503" y="111911"/>
                  </a:lnTo>
                  <a:lnTo>
                    <a:pt x="56861" y="115201"/>
                  </a:lnTo>
                  <a:lnTo>
                    <a:pt x="23883" y="123298"/>
                  </a:lnTo>
                  <a:cubicBezTo>
                    <a:pt x="22294" y="116310"/>
                    <a:pt x="21517" y="109323"/>
                    <a:pt x="21517" y="102409"/>
                  </a:cubicBezTo>
                  <a:cubicBezTo>
                    <a:pt x="21554" y="79487"/>
                    <a:pt x="29946" y="57711"/>
                    <a:pt x="44402" y="40779"/>
                  </a:cubicBezTo>
                  <a:lnTo>
                    <a:pt x="44402" y="40779"/>
                  </a:lnTo>
                  <a:cubicBezTo>
                    <a:pt x="15639" y="50132"/>
                    <a:pt x="0" y="84256"/>
                    <a:pt x="0" y="115682"/>
                  </a:cubicBezTo>
                  <a:cubicBezTo>
                    <a:pt x="0" y="127808"/>
                    <a:pt x="2329" y="139565"/>
                    <a:pt x="7173" y="149325"/>
                  </a:cubicBezTo>
                  <a:cubicBezTo>
                    <a:pt x="22626" y="180565"/>
                    <a:pt x="49874" y="196795"/>
                    <a:pt x="91318" y="200529"/>
                  </a:cubicBezTo>
                  <a:cubicBezTo>
                    <a:pt x="105514" y="201823"/>
                    <a:pt x="118269" y="203191"/>
                    <a:pt x="130396" y="203191"/>
                  </a:cubicBezTo>
                  <a:cubicBezTo>
                    <a:pt x="153650" y="203191"/>
                    <a:pt x="174575" y="198200"/>
                    <a:pt x="199013" y="178051"/>
                  </a:cubicBezTo>
                  <a:cubicBezTo>
                    <a:pt x="220160" y="160601"/>
                    <a:pt x="228478" y="132392"/>
                    <a:pt x="228478" y="103112"/>
                  </a:cubicBezTo>
                  <a:cubicBezTo>
                    <a:pt x="228478" y="81077"/>
                    <a:pt x="223783" y="58451"/>
                    <a:pt x="216315" y="39374"/>
                  </a:cubicBezTo>
                  <a:cubicBezTo>
                    <a:pt x="216315" y="39374"/>
                    <a:pt x="201490" y="5657"/>
                    <a:pt x="168660" y="666"/>
                  </a:cubicBezTo>
                  <a:cubicBezTo>
                    <a:pt x="165702" y="185"/>
                    <a:pt x="162782" y="0"/>
                    <a:pt x="1599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8" name="Google Shape;2408;p58"/>
            <p:cNvSpPr/>
            <p:nvPr/>
          </p:nvSpPr>
          <p:spPr>
            <a:xfrm>
              <a:off x="1686475" y="2966550"/>
              <a:ext cx="4461450" cy="2319500"/>
            </a:xfrm>
            <a:custGeom>
              <a:avLst/>
              <a:gdLst/>
              <a:ahLst/>
              <a:cxnLst/>
              <a:rect l="l" t="t" r="r" b="b"/>
              <a:pathLst>
                <a:path w="178458" h="92780" extrusionOk="0">
                  <a:moveTo>
                    <a:pt x="91355" y="1"/>
                  </a:moveTo>
                  <a:lnTo>
                    <a:pt x="1" y="22479"/>
                  </a:lnTo>
                  <a:cubicBezTo>
                    <a:pt x="7838" y="52240"/>
                    <a:pt x="27100" y="74090"/>
                    <a:pt x="55752" y="85773"/>
                  </a:cubicBezTo>
                  <a:cubicBezTo>
                    <a:pt x="67419" y="90528"/>
                    <a:pt x="79493" y="92779"/>
                    <a:pt x="91376" y="92779"/>
                  </a:cubicBezTo>
                  <a:cubicBezTo>
                    <a:pt x="128179" y="92779"/>
                    <a:pt x="163142" y="71181"/>
                    <a:pt x="178458" y="35492"/>
                  </a:cubicBezTo>
                  <a:lnTo>
                    <a:pt x="105034" y="5546"/>
                  </a:lnTo>
                  <a:lnTo>
                    <a:pt x="9135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9" name="Google Shape;2409;p58"/>
            <p:cNvSpPr/>
            <p:nvPr/>
          </p:nvSpPr>
          <p:spPr>
            <a:xfrm>
              <a:off x="1381475" y="545825"/>
              <a:ext cx="4084350" cy="2894900"/>
            </a:xfrm>
            <a:custGeom>
              <a:avLst/>
              <a:gdLst/>
              <a:ahLst/>
              <a:cxnLst/>
              <a:rect l="l" t="t" r="r" b="b"/>
              <a:pathLst>
                <a:path w="163374" h="115796" extrusionOk="0">
                  <a:moveTo>
                    <a:pt x="104967" y="0"/>
                  </a:moveTo>
                  <a:cubicBezTo>
                    <a:pt x="97163" y="0"/>
                    <a:pt x="89179" y="994"/>
                    <a:pt x="81077" y="2998"/>
                  </a:cubicBezTo>
                  <a:cubicBezTo>
                    <a:pt x="30945" y="15346"/>
                    <a:pt x="0" y="65700"/>
                    <a:pt x="11350" y="115796"/>
                  </a:cubicBezTo>
                  <a:lnTo>
                    <a:pt x="82334" y="98345"/>
                  </a:lnTo>
                  <a:lnTo>
                    <a:pt x="102705" y="93317"/>
                  </a:lnTo>
                  <a:lnTo>
                    <a:pt x="119156" y="73797"/>
                  </a:lnTo>
                  <a:lnTo>
                    <a:pt x="163373" y="21446"/>
                  </a:lnTo>
                  <a:cubicBezTo>
                    <a:pt x="150323" y="10799"/>
                    <a:pt x="135904" y="4070"/>
                    <a:pt x="120598" y="1371"/>
                  </a:cubicBezTo>
                  <a:cubicBezTo>
                    <a:pt x="115484" y="459"/>
                    <a:pt x="110267" y="0"/>
                    <a:pt x="1049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0" name="Google Shape;2410;p58"/>
            <p:cNvSpPr/>
            <p:nvPr/>
          </p:nvSpPr>
          <p:spPr>
            <a:xfrm>
              <a:off x="1606075" y="545900"/>
              <a:ext cx="3859750" cy="2894825"/>
            </a:xfrm>
            <a:custGeom>
              <a:avLst/>
              <a:gdLst/>
              <a:ahLst/>
              <a:cxnLst/>
              <a:rect l="l" t="t" r="r" b="b"/>
              <a:pathLst>
                <a:path w="154390" h="115793" extrusionOk="0">
                  <a:moveTo>
                    <a:pt x="96050" y="0"/>
                  </a:moveTo>
                  <a:cubicBezTo>
                    <a:pt x="88212" y="0"/>
                    <a:pt x="80189" y="998"/>
                    <a:pt x="72093" y="2995"/>
                  </a:cubicBezTo>
                  <a:cubicBezTo>
                    <a:pt x="65956" y="4511"/>
                    <a:pt x="60077" y="6581"/>
                    <a:pt x="54569" y="9169"/>
                  </a:cubicBezTo>
                  <a:cubicBezTo>
                    <a:pt x="56824" y="9834"/>
                    <a:pt x="58931" y="10944"/>
                    <a:pt x="60669" y="12570"/>
                  </a:cubicBezTo>
                  <a:cubicBezTo>
                    <a:pt x="65993" y="17413"/>
                    <a:pt x="68728" y="25140"/>
                    <a:pt x="68802" y="32165"/>
                  </a:cubicBezTo>
                  <a:cubicBezTo>
                    <a:pt x="68802" y="32313"/>
                    <a:pt x="68802" y="32498"/>
                    <a:pt x="68802" y="32682"/>
                  </a:cubicBezTo>
                  <a:cubicBezTo>
                    <a:pt x="68802" y="33089"/>
                    <a:pt x="68802" y="33496"/>
                    <a:pt x="68802" y="33939"/>
                  </a:cubicBezTo>
                  <a:cubicBezTo>
                    <a:pt x="68839" y="34272"/>
                    <a:pt x="68913" y="34642"/>
                    <a:pt x="68950" y="35048"/>
                  </a:cubicBezTo>
                  <a:cubicBezTo>
                    <a:pt x="69246" y="34827"/>
                    <a:pt x="69616" y="34679"/>
                    <a:pt x="70022" y="34679"/>
                  </a:cubicBezTo>
                  <a:lnTo>
                    <a:pt x="70059" y="34679"/>
                  </a:lnTo>
                  <a:cubicBezTo>
                    <a:pt x="70170" y="34679"/>
                    <a:pt x="70318" y="34679"/>
                    <a:pt x="70429" y="34716"/>
                  </a:cubicBezTo>
                  <a:cubicBezTo>
                    <a:pt x="70836" y="34790"/>
                    <a:pt x="71205" y="35012"/>
                    <a:pt x="71464" y="35307"/>
                  </a:cubicBezTo>
                  <a:cubicBezTo>
                    <a:pt x="71760" y="35640"/>
                    <a:pt x="71982" y="36047"/>
                    <a:pt x="72130" y="36490"/>
                  </a:cubicBezTo>
                  <a:cubicBezTo>
                    <a:pt x="72462" y="37415"/>
                    <a:pt x="72610" y="38561"/>
                    <a:pt x="72610" y="39781"/>
                  </a:cubicBezTo>
                  <a:cubicBezTo>
                    <a:pt x="72610" y="41444"/>
                    <a:pt x="72315" y="43219"/>
                    <a:pt x="71760" y="44550"/>
                  </a:cubicBezTo>
                  <a:cubicBezTo>
                    <a:pt x="71501" y="45178"/>
                    <a:pt x="71095" y="45622"/>
                    <a:pt x="70688" y="45918"/>
                  </a:cubicBezTo>
                  <a:lnTo>
                    <a:pt x="70651" y="45918"/>
                  </a:lnTo>
                  <a:cubicBezTo>
                    <a:pt x="71723" y="52277"/>
                    <a:pt x="73091" y="59375"/>
                    <a:pt x="74570" y="65623"/>
                  </a:cubicBezTo>
                  <a:cubicBezTo>
                    <a:pt x="75198" y="68137"/>
                    <a:pt x="75827" y="70540"/>
                    <a:pt x="76455" y="72648"/>
                  </a:cubicBezTo>
                  <a:cubicBezTo>
                    <a:pt x="77675" y="72537"/>
                    <a:pt x="78858" y="72426"/>
                    <a:pt x="80041" y="72426"/>
                  </a:cubicBezTo>
                  <a:cubicBezTo>
                    <a:pt x="81077" y="72426"/>
                    <a:pt x="82112" y="72500"/>
                    <a:pt x="83036" y="72759"/>
                  </a:cubicBezTo>
                  <a:cubicBezTo>
                    <a:pt x="83960" y="73054"/>
                    <a:pt x="84811" y="73498"/>
                    <a:pt x="85550" y="74200"/>
                  </a:cubicBezTo>
                  <a:cubicBezTo>
                    <a:pt x="86400" y="75088"/>
                    <a:pt x="86992" y="76788"/>
                    <a:pt x="87473" y="78859"/>
                  </a:cubicBezTo>
                  <a:cubicBezTo>
                    <a:pt x="87731" y="80116"/>
                    <a:pt x="87953" y="81484"/>
                    <a:pt x="88138" y="82926"/>
                  </a:cubicBezTo>
                  <a:lnTo>
                    <a:pt x="88175" y="82926"/>
                  </a:lnTo>
                  <a:cubicBezTo>
                    <a:pt x="89617" y="83036"/>
                    <a:pt x="91909" y="83739"/>
                    <a:pt x="94423" y="85550"/>
                  </a:cubicBezTo>
                  <a:cubicBezTo>
                    <a:pt x="95495" y="86327"/>
                    <a:pt x="96641" y="87325"/>
                    <a:pt x="97713" y="88582"/>
                  </a:cubicBezTo>
                  <a:lnTo>
                    <a:pt x="110172" y="73794"/>
                  </a:lnTo>
                  <a:lnTo>
                    <a:pt x="136828" y="42258"/>
                  </a:lnTo>
                  <a:cubicBezTo>
                    <a:pt x="137124" y="41112"/>
                    <a:pt x="137568" y="39522"/>
                    <a:pt x="138344" y="37747"/>
                  </a:cubicBezTo>
                  <a:cubicBezTo>
                    <a:pt x="139786" y="34420"/>
                    <a:pt x="142263" y="30538"/>
                    <a:pt x="146367" y="28320"/>
                  </a:cubicBezTo>
                  <a:cubicBezTo>
                    <a:pt x="147513" y="27728"/>
                    <a:pt x="148622" y="27248"/>
                    <a:pt x="149768" y="26915"/>
                  </a:cubicBezTo>
                  <a:lnTo>
                    <a:pt x="154389" y="21443"/>
                  </a:lnTo>
                  <a:cubicBezTo>
                    <a:pt x="141339" y="10796"/>
                    <a:pt x="126920" y="4067"/>
                    <a:pt x="111614" y="1368"/>
                  </a:cubicBezTo>
                  <a:cubicBezTo>
                    <a:pt x="106512" y="444"/>
                    <a:pt x="101337" y="0"/>
                    <a:pt x="96050" y="0"/>
                  </a:cubicBezTo>
                  <a:close/>
                  <a:moveTo>
                    <a:pt x="31758" y="24216"/>
                  </a:moveTo>
                  <a:cubicBezTo>
                    <a:pt x="11905" y="41962"/>
                    <a:pt x="37" y="67657"/>
                    <a:pt x="0" y="94904"/>
                  </a:cubicBezTo>
                  <a:cubicBezTo>
                    <a:pt x="0" y="101818"/>
                    <a:pt x="777" y="108805"/>
                    <a:pt x="2366" y="115793"/>
                  </a:cubicBezTo>
                  <a:lnTo>
                    <a:pt x="35344" y="107696"/>
                  </a:lnTo>
                  <a:lnTo>
                    <a:pt x="18005" y="111874"/>
                  </a:lnTo>
                  <a:lnTo>
                    <a:pt x="17931" y="111874"/>
                  </a:lnTo>
                  <a:cubicBezTo>
                    <a:pt x="17857" y="111874"/>
                    <a:pt x="17783" y="111874"/>
                    <a:pt x="17746" y="111800"/>
                  </a:cubicBezTo>
                  <a:cubicBezTo>
                    <a:pt x="17672" y="111763"/>
                    <a:pt x="17598" y="111652"/>
                    <a:pt x="17635" y="111578"/>
                  </a:cubicBezTo>
                  <a:cubicBezTo>
                    <a:pt x="17635" y="111578"/>
                    <a:pt x="17857" y="105071"/>
                    <a:pt x="18411" y="97455"/>
                  </a:cubicBezTo>
                  <a:cubicBezTo>
                    <a:pt x="18929" y="89876"/>
                    <a:pt x="19779" y="81225"/>
                    <a:pt x="20962" y="76825"/>
                  </a:cubicBezTo>
                  <a:cubicBezTo>
                    <a:pt x="21332" y="75605"/>
                    <a:pt x="21665" y="74681"/>
                    <a:pt x="22146" y="74200"/>
                  </a:cubicBezTo>
                  <a:cubicBezTo>
                    <a:pt x="22848" y="73498"/>
                    <a:pt x="23735" y="73054"/>
                    <a:pt x="24660" y="72759"/>
                  </a:cubicBezTo>
                  <a:cubicBezTo>
                    <a:pt x="25584" y="72500"/>
                    <a:pt x="26619" y="72426"/>
                    <a:pt x="27654" y="72426"/>
                  </a:cubicBezTo>
                  <a:cubicBezTo>
                    <a:pt x="29244" y="72426"/>
                    <a:pt x="30871" y="72611"/>
                    <a:pt x="32497" y="72759"/>
                  </a:cubicBezTo>
                  <a:cubicBezTo>
                    <a:pt x="32904" y="72796"/>
                    <a:pt x="33274" y="72833"/>
                    <a:pt x="33643" y="72833"/>
                  </a:cubicBezTo>
                  <a:cubicBezTo>
                    <a:pt x="34198" y="68692"/>
                    <a:pt x="34752" y="62850"/>
                    <a:pt x="34752" y="55678"/>
                  </a:cubicBezTo>
                  <a:cubicBezTo>
                    <a:pt x="34752" y="53682"/>
                    <a:pt x="34716" y="51537"/>
                    <a:pt x="34605" y="49319"/>
                  </a:cubicBezTo>
                  <a:cubicBezTo>
                    <a:pt x="34087" y="49171"/>
                    <a:pt x="33569" y="48839"/>
                    <a:pt x="33126" y="48247"/>
                  </a:cubicBezTo>
                  <a:cubicBezTo>
                    <a:pt x="31758" y="46435"/>
                    <a:pt x="30760" y="43441"/>
                    <a:pt x="30760" y="41186"/>
                  </a:cubicBezTo>
                  <a:cubicBezTo>
                    <a:pt x="30760" y="40557"/>
                    <a:pt x="30834" y="39966"/>
                    <a:pt x="31018" y="39485"/>
                  </a:cubicBezTo>
                  <a:cubicBezTo>
                    <a:pt x="31203" y="39004"/>
                    <a:pt x="31499" y="38598"/>
                    <a:pt x="31980" y="38376"/>
                  </a:cubicBezTo>
                  <a:cubicBezTo>
                    <a:pt x="32238" y="38265"/>
                    <a:pt x="32534" y="38191"/>
                    <a:pt x="32793" y="38191"/>
                  </a:cubicBezTo>
                  <a:cubicBezTo>
                    <a:pt x="33126" y="38191"/>
                    <a:pt x="33459" y="38302"/>
                    <a:pt x="33717" y="38413"/>
                  </a:cubicBezTo>
                  <a:cubicBezTo>
                    <a:pt x="32386" y="34938"/>
                    <a:pt x="31573" y="31093"/>
                    <a:pt x="31573" y="27322"/>
                  </a:cubicBezTo>
                  <a:cubicBezTo>
                    <a:pt x="31573" y="26286"/>
                    <a:pt x="31610" y="25251"/>
                    <a:pt x="31758" y="24216"/>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1" name="Google Shape;2411;p58"/>
            <p:cNvSpPr/>
            <p:nvPr/>
          </p:nvSpPr>
          <p:spPr>
            <a:xfrm>
              <a:off x="4047975" y="1140200"/>
              <a:ext cx="2499225" cy="2630500"/>
            </a:xfrm>
            <a:custGeom>
              <a:avLst/>
              <a:gdLst/>
              <a:ahLst/>
              <a:cxnLst/>
              <a:rect l="l" t="t" r="r" b="b"/>
              <a:pathLst>
                <a:path w="99969" h="105220" extrusionOk="0">
                  <a:moveTo>
                    <a:pt x="59449" y="0"/>
                  </a:moveTo>
                  <a:lnTo>
                    <a:pt x="0" y="70430"/>
                  </a:lnTo>
                  <a:lnTo>
                    <a:pt x="59375" y="94645"/>
                  </a:lnTo>
                  <a:lnTo>
                    <a:pt x="85366" y="105219"/>
                  </a:lnTo>
                  <a:cubicBezTo>
                    <a:pt x="99969" y="67546"/>
                    <a:pt x="89876" y="26582"/>
                    <a:pt x="594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2" name="Google Shape;2412;p58"/>
            <p:cNvSpPr/>
            <p:nvPr/>
          </p:nvSpPr>
          <p:spPr>
            <a:xfrm>
              <a:off x="3702300" y="1057950"/>
              <a:ext cx="600800" cy="15725"/>
            </a:xfrm>
            <a:custGeom>
              <a:avLst/>
              <a:gdLst/>
              <a:ahLst/>
              <a:cxnLst/>
              <a:rect l="l" t="t" r="r" b="b"/>
              <a:pathLst>
                <a:path w="24032" h="629" extrusionOk="0">
                  <a:moveTo>
                    <a:pt x="296" y="0"/>
                  </a:moveTo>
                  <a:cubicBezTo>
                    <a:pt x="111" y="0"/>
                    <a:pt x="0" y="148"/>
                    <a:pt x="0" y="333"/>
                  </a:cubicBezTo>
                  <a:cubicBezTo>
                    <a:pt x="0" y="481"/>
                    <a:pt x="111" y="629"/>
                    <a:pt x="296" y="629"/>
                  </a:cubicBezTo>
                  <a:lnTo>
                    <a:pt x="23699" y="629"/>
                  </a:lnTo>
                  <a:cubicBezTo>
                    <a:pt x="23883" y="629"/>
                    <a:pt x="24031" y="481"/>
                    <a:pt x="24031" y="333"/>
                  </a:cubicBezTo>
                  <a:cubicBezTo>
                    <a:pt x="24031" y="148"/>
                    <a:pt x="23883" y="0"/>
                    <a:pt x="23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3" name="Google Shape;2413;p58"/>
            <p:cNvSpPr/>
            <p:nvPr/>
          </p:nvSpPr>
          <p:spPr>
            <a:xfrm>
              <a:off x="3702300" y="1157750"/>
              <a:ext cx="600800" cy="15750"/>
            </a:xfrm>
            <a:custGeom>
              <a:avLst/>
              <a:gdLst/>
              <a:ahLst/>
              <a:cxnLst/>
              <a:rect l="l" t="t" r="r" b="b"/>
              <a:pathLst>
                <a:path w="24032" h="630" extrusionOk="0">
                  <a:moveTo>
                    <a:pt x="296" y="1"/>
                  </a:moveTo>
                  <a:cubicBezTo>
                    <a:pt x="111" y="1"/>
                    <a:pt x="0" y="149"/>
                    <a:pt x="0" y="297"/>
                  </a:cubicBezTo>
                  <a:cubicBezTo>
                    <a:pt x="0" y="481"/>
                    <a:pt x="111" y="629"/>
                    <a:pt x="296" y="629"/>
                  </a:cubicBezTo>
                  <a:lnTo>
                    <a:pt x="23699" y="629"/>
                  </a:lnTo>
                  <a:cubicBezTo>
                    <a:pt x="23883" y="629"/>
                    <a:pt x="24031" y="481"/>
                    <a:pt x="24031" y="297"/>
                  </a:cubicBezTo>
                  <a:cubicBezTo>
                    <a:pt x="24031" y="149"/>
                    <a:pt x="23883" y="1"/>
                    <a:pt x="236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4" name="Google Shape;2414;p58"/>
            <p:cNvSpPr/>
            <p:nvPr/>
          </p:nvSpPr>
          <p:spPr>
            <a:xfrm>
              <a:off x="3702300" y="1257575"/>
              <a:ext cx="600800" cy="15750"/>
            </a:xfrm>
            <a:custGeom>
              <a:avLst/>
              <a:gdLst/>
              <a:ahLst/>
              <a:cxnLst/>
              <a:rect l="l" t="t" r="r" b="b"/>
              <a:pathLst>
                <a:path w="24032" h="630" extrusionOk="0">
                  <a:moveTo>
                    <a:pt x="296" y="1"/>
                  </a:moveTo>
                  <a:cubicBezTo>
                    <a:pt x="111" y="1"/>
                    <a:pt x="0" y="149"/>
                    <a:pt x="0" y="296"/>
                  </a:cubicBezTo>
                  <a:cubicBezTo>
                    <a:pt x="0" y="481"/>
                    <a:pt x="111" y="629"/>
                    <a:pt x="296" y="629"/>
                  </a:cubicBezTo>
                  <a:lnTo>
                    <a:pt x="23699" y="629"/>
                  </a:lnTo>
                  <a:cubicBezTo>
                    <a:pt x="23883" y="629"/>
                    <a:pt x="24031" y="481"/>
                    <a:pt x="24031" y="296"/>
                  </a:cubicBezTo>
                  <a:cubicBezTo>
                    <a:pt x="24031" y="149"/>
                    <a:pt x="23883" y="1"/>
                    <a:pt x="236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5" name="Google Shape;2415;p58"/>
            <p:cNvSpPr/>
            <p:nvPr/>
          </p:nvSpPr>
          <p:spPr>
            <a:xfrm>
              <a:off x="3702300" y="1357400"/>
              <a:ext cx="600800" cy="14825"/>
            </a:xfrm>
            <a:custGeom>
              <a:avLst/>
              <a:gdLst/>
              <a:ahLst/>
              <a:cxnLst/>
              <a:rect l="l" t="t" r="r" b="b"/>
              <a:pathLst>
                <a:path w="24032" h="593" extrusionOk="0">
                  <a:moveTo>
                    <a:pt x="296" y="1"/>
                  </a:moveTo>
                  <a:cubicBezTo>
                    <a:pt x="111" y="1"/>
                    <a:pt x="0" y="111"/>
                    <a:pt x="0" y="296"/>
                  </a:cubicBezTo>
                  <a:cubicBezTo>
                    <a:pt x="0" y="481"/>
                    <a:pt x="111" y="592"/>
                    <a:pt x="296" y="592"/>
                  </a:cubicBezTo>
                  <a:lnTo>
                    <a:pt x="23699" y="592"/>
                  </a:lnTo>
                  <a:cubicBezTo>
                    <a:pt x="23883" y="592"/>
                    <a:pt x="24031" y="481"/>
                    <a:pt x="24031" y="296"/>
                  </a:cubicBezTo>
                  <a:cubicBezTo>
                    <a:pt x="24031" y="111"/>
                    <a:pt x="23883" y="1"/>
                    <a:pt x="236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6" name="Google Shape;2416;p58"/>
            <p:cNvSpPr/>
            <p:nvPr/>
          </p:nvSpPr>
          <p:spPr>
            <a:xfrm>
              <a:off x="4225425" y="2428625"/>
              <a:ext cx="600800" cy="15750"/>
            </a:xfrm>
            <a:custGeom>
              <a:avLst/>
              <a:gdLst/>
              <a:ahLst/>
              <a:cxnLst/>
              <a:rect l="l" t="t" r="r" b="b"/>
              <a:pathLst>
                <a:path w="24032" h="630" extrusionOk="0">
                  <a:moveTo>
                    <a:pt x="297" y="1"/>
                  </a:moveTo>
                  <a:cubicBezTo>
                    <a:pt x="112" y="1"/>
                    <a:pt x="1" y="148"/>
                    <a:pt x="1" y="296"/>
                  </a:cubicBezTo>
                  <a:cubicBezTo>
                    <a:pt x="1" y="481"/>
                    <a:pt x="112" y="629"/>
                    <a:pt x="297" y="629"/>
                  </a:cubicBezTo>
                  <a:lnTo>
                    <a:pt x="23699" y="629"/>
                  </a:lnTo>
                  <a:cubicBezTo>
                    <a:pt x="23884" y="629"/>
                    <a:pt x="24032" y="481"/>
                    <a:pt x="24032" y="296"/>
                  </a:cubicBezTo>
                  <a:cubicBezTo>
                    <a:pt x="24032" y="148"/>
                    <a:pt x="23884" y="1"/>
                    <a:pt x="236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7" name="Google Shape;2417;p58"/>
            <p:cNvSpPr/>
            <p:nvPr/>
          </p:nvSpPr>
          <p:spPr>
            <a:xfrm>
              <a:off x="4225425" y="2528450"/>
              <a:ext cx="600800" cy="14800"/>
            </a:xfrm>
            <a:custGeom>
              <a:avLst/>
              <a:gdLst/>
              <a:ahLst/>
              <a:cxnLst/>
              <a:rect l="l" t="t" r="r" b="b"/>
              <a:pathLst>
                <a:path w="24032" h="592" extrusionOk="0">
                  <a:moveTo>
                    <a:pt x="297" y="0"/>
                  </a:moveTo>
                  <a:cubicBezTo>
                    <a:pt x="112" y="0"/>
                    <a:pt x="1" y="111"/>
                    <a:pt x="1" y="296"/>
                  </a:cubicBezTo>
                  <a:cubicBezTo>
                    <a:pt x="1" y="481"/>
                    <a:pt x="112" y="592"/>
                    <a:pt x="297" y="592"/>
                  </a:cubicBezTo>
                  <a:lnTo>
                    <a:pt x="23699" y="592"/>
                  </a:lnTo>
                  <a:cubicBezTo>
                    <a:pt x="23884" y="592"/>
                    <a:pt x="24032" y="481"/>
                    <a:pt x="24032" y="296"/>
                  </a:cubicBezTo>
                  <a:cubicBezTo>
                    <a:pt x="24032" y="111"/>
                    <a:pt x="23884" y="0"/>
                    <a:pt x="23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8" name="Google Shape;2418;p58"/>
            <p:cNvSpPr/>
            <p:nvPr/>
          </p:nvSpPr>
          <p:spPr>
            <a:xfrm>
              <a:off x="4225425" y="2628275"/>
              <a:ext cx="600800" cy="14800"/>
            </a:xfrm>
            <a:custGeom>
              <a:avLst/>
              <a:gdLst/>
              <a:ahLst/>
              <a:cxnLst/>
              <a:rect l="l" t="t" r="r" b="b"/>
              <a:pathLst>
                <a:path w="24032" h="592" extrusionOk="0">
                  <a:moveTo>
                    <a:pt x="297" y="0"/>
                  </a:moveTo>
                  <a:cubicBezTo>
                    <a:pt x="112" y="0"/>
                    <a:pt x="1" y="111"/>
                    <a:pt x="1" y="296"/>
                  </a:cubicBezTo>
                  <a:cubicBezTo>
                    <a:pt x="1" y="444"/>
                    <a:pt x="112" y="592"/>
                    <a:pt x="297" y="592"/>
                  </a:cubicBezTo>
                  <a:lnTo>
                    <a:pt x="23699" y="592"/>
                  </a:lnTo>
                  <a:cubicBezTo>
                    <a:pt x="23884" y="592"/>
                    <a:pt x="24032" y="444"/>
                    <a:pt x="24032" y="296"/>
                  </a:cubicBezTo>
                  <a:cubicBezTo>
                    <a:pt x="24032" y="111"/>
                    <a:pt x="23884" y="0"/>
                    <a:pt x="23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9" name="Google Shape;2419;p58"/>
            <p:cNvSpPr/>
            <p:nvPr/>
          </p:nvSpPr>
          <p:spPr>
            <a:xfrm>
              <a:off x="4225425" y="2727175"/>
              <a:ext cx="600800" cy="15725"/>
            </a:xfrm>
            <a:custGeom>
              <a:avLst/>
              <a:gdLst/>
              <a:ahLst/>
              <a:cxnLst/>
              <a:rect l="l" t="t" r="r" b="b"/>
              <a:pathLst>
                <a:path w="24032" h="629" extrusionOk="0">
                  <a:moveTo>
                    <a:pt x="297" y="0"/>
                  </a:moveTo>
                  <a:cubicBezTo>
                    <a:pt x="112" y="0"/>
                    <a:pt x="1" y="148"/>
                    <a:pt x="1" y="333"/>
                  </a:cubicBezTo>
                  <a:cubicBezTo>
                    <a:pt x="1" y="481"/>
                    <a:pt x="112" y="629"/>
                    <a:pt x="297" y="629"/>
                  </a:cubicBezTo>
                  <a:lnTo>
                    <a:pt x="23699" y="629"/>
                  </a:lnTo>
                  <a:cubicBezTo>
                    <a:pt x="23884" y="629"/>
                    <a:pt x="24032" y="481"/>
                    <a:pt x="24032" y="333"/>
                  </a:cubicBezTo>
                  <a:cubicBezTo>
                    <a:pt x="24032" y="148"/>
                    <a:pt x="23884" y="0"/>
                    <a:pt x="23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0" name="Google Shape;2420;p58"/>
            <p:cNvSpPr/>
            <p:nvPr/>
          </p:nvSpPr>
          <p:spPr>
            <a:xfrm>
              <a:off x="2344550" y="3724450"/>
              <a:ext cx="600800" cy="14825"/>
            </a:xfrm>
            <a:custGeom>
              <a:avLst/>
              <a:gdLst/>
              <a:ahLst/>
              <a:cxnLst/>
              <a:rect l="l" t="t" r="r" b="b"/>
              <a:pathLst>
                <a:path w="24032" h="593" extrusionOk="0">
                  <a:moveTo>
                    <a:pt x="296" y="1"/>
                  </a:moveTo>
                  <a:cubicBezTo>
                    <a:pt x="112" y="1"/>
                    <a:pt x="1" y="111"/>
                    <a:pt x="1" y="296"/>
                  </a:cubicBezTo>
                  <a:cubicBezTo>
                    <a:pt x="1" y="444"/>
                    <a:pt x="112" y="592"/>
                    <a:pt x="296" y="592"/>
                  </a:cubicBezTo>
                  <a:lnTo>
                    <a:pt x="23699" y="592"/>
                  </a:lnTo>
                  <a:cubicBezTo>
                    <a:pt x="23884" y="592"/>
                    <a:pt x="24032" y="444"/>
                    <a:pt x="24032" y="296"/>
                  </a:cubicBezTo>
                  <a:cubicBezTo>
                    <a:pt x="24032" y="111"/>
                    <a:pt x="23884" y="1"/>
                    <a:pt x="236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1" name="Google Shape;2421;p58"/>
            <p:cNvSpPr/>
            <p:nvPr/>
          </p:nvSpPr>
          <p:spPr>
            <a:xfrm>
              <a:off x="2344550" y="3823350"/>
              <a:ext cx="600800" cy="15725"/>
            </a:xfrm>
            <a:custGeom>
              <a:avLst/>
              <a:gdLst/>
              <a:ahLst/>
              <a:cxnLst/>
              <a:rect l="l" t="t" r="r" b="b"/>
              <a:pathLst>
                <a:path w="24032" h="629" extrusionOk="0">
                  <a:moveTo>
                    <a:pt x="296" y="0"/>
                  </a:moveTo>
                  <a:cubicBezTo>
                    <a:pt x="112" y="0"/>
                    <a:pt x="1" y="148"/>
                    <a:pt x="1" y="333"/>
                  </a:cubicBezTo>
                  <a:cubicBezTo>
                    <a:pt x="1" y="481"/>
                    <a:pt x="112" y="629"/>
                    <a:pt x="296" y="629"/>
                  </a:cubicBezTo>
                  <a:lnTo>
                    <a:pt x="23699" y="629"/>
                  </a:lnTo>
                  <a:cubicBezTo>
                    <a:pt x="23884" y="629"/>
                    <a:pt x="24032" y="481"/>
                    <a:pt x="24032" y="333"/>
                  </a:cubicBezTo>
                  <a:cubicBezTo>
                    <a:pt x="24032" y="148"/>
                    <a:pt x="23884" y="0"/>
                    <a:pt x="23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2" name="Google Shape;2422;p58"/>
            <p:cNvSpPr/>
            <p:nvPr/>
          </p:nvSpPr>
          <p:spPr>
            <a:xfrm>
              <a:off x="2344550" y="3923175"/>
              <a:ext cx="600800" cy="15725"/>
            </a:xfrm>
            <a:custGeom>
              <a:avLst/>
              <a:gdLst/>
              <a:ahLst/>
              <a:cxnLst/>
              <a:rect l="l" t="t" r="r" b="b"/>
              <a:pathLst>
                <a:path w="24032" h="629" extrusionOk="0">
                  <a:moveTo>
                    <a:pt x="296" y="0"/>
                  </a:moveTo>
                  <a:cubicBezTo>
                    <a:pt x="112" y="0"/>
                    <a:pt x="1" y="148"/>
                    <a:pt x="1" y="333"/>
                  </a:cubicBezTo>
                  <a:cubicBezTo>
                    <a:pt x="1" y="481"/>
                    <a:pt x="112" y="629"/>
                    <a:pt x="296" y="629"/>
                  </a:cubicBezTo>
                  <a:lnTo>
                    <a:pt x="23699" y="629"/>
                  </a:lnTo>
                  <a:cubicBezTo>
                    <a:pt x="23884" y="629"/>
                    <a:pt x="24032" y="481"/>
                    <a:pt x="24032" y="333"/>
                  </a:cubicBezTo>
                  <a:cubicBezTo>
                    <a:pt x="24032" y="148"/>
                    <a:pt x="23884" y="0"/>
                    <a:pt x="23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3" name="Google Shape;2423;p58"/>
            <p:cNvSpPr/>
            <p:nvPr/>
          </p:nvSpPr>
          <p:spPr>
            <a:xfrm>
              <a:off x="2344550" y="4023000"/>
              <a:ext cx="600800" cy="15725"/>
            </a:xfrm>
            <a:custGeom>
              <a:avLst/>
              <a:gdLst/>
              <a:ahLst/>
              <a:cxnLst/>
              <a:rect l="l" t="t" r="r" b="b"/>
              <a:pathLst>
                <a:path w="24032" h="629" extrusionOk="0">
                  <a:moveTo>
                    <a:pt x="296" y="0"/>
                  </a:moveTo>
                  <a:cubicBezTo>
                    <a:pt x="112" y="0"/>
                    <a:pt x="1" y="148"/>
                    <a:pt x="1" y="296"/>
                  </a:cubicBezTo>
                  <a:cubicBezTo>
                    <a:pt x="1" y="481"/>
                    <a:pt x="112" y="629"/>
                    <a:pt x="296" y="629"/>
                  </a:cubicBezTo>
                  <a:lnTo>
                    <a:pt x="23699" y="629"/>
                  </a:lnTo>
                  <a:cubicBezTo>
                    <a:pt x="23884" y="629"/>
                    <a:pt x="24032" y="481"/>
                    <a:pt x="24032" y="296"/>
                  </a:cubicBezTo>
                  <a:cubicBezTo>
                    <a:pt x="24032" y="148"/>
                    <a:pt x="23884" y="0"/>
                    <a:pt x="23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4" name="Google Shape;2424;p58"/>
            <p:cNvSpPr/>
            <p:nvPr/>
          </p:nvSpPr>
          <p:spPr>
            <a:xfrm>
              <a:off x="2424975" y="1254800"/>
              <a:ext cx="1139625" cy="1286625"/>
            </a:xfrm>
            <a:custGeom>
              <a:avLst/>
              <a:gdLst/>
              <a:ahLst/>
              <a:cxnLst/>
              <a:rect l="l" t="t" r="r" b="b"/>
              <a:pathLst>
                <a:path w="45585" h="51465" extrusionOk="0">
                  <a:moveTo>
                    <a:pt x="34937" y="1"/>
                  </a:moveTo>
                  <a:lnTo>
                    <a:pt x="296" y="3328"/>
                  </a:lnTo>
                  <a:cubicBezTo>
                    <a:pt x="4991" y="31352"/>
                    <a:pt x="0" y="51464"/>
                    <a:pt x="0" y="51464"/>
                  </a:cubicBezTo>
                  <a:lnTo>
                    <a:pt x="45585" y="50207"/>
                  </a:lnTo>
                  <a:cubicBezTo>
                    <a:pt x="39891" y="38302"/>
                    <a:pt x="34937" y="1"/>
                    <a:pt x="349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5" name="Google Shape;2425;p58"/>
            <p:cNvSpPr/>
            <p:nvPr/>
          </p:nvSpPr>
          <p:spPr>
            <a:xfrm>
              <a:off x="2462850" y="1693825"/>
              <a:ext cx="1038900" cy="674750"/>
            </a:xfrm>
            <a:custGeom>
              <a:avLst/>
              <a:gdLst/>
              <a:ahLst/>
              <a:cxnLst/>
              <a:rect l="l" t="t" r="r" b="b"/>
              <a:pathLst>
                <a:path w="41556" h="26990" extrusionOk="0">
                  <a:moveTo>
                    <a:pt x="26805" y="13532"/>
                  </a:moveTo>
                  <a:lnTo>
                    <a:pt x="26768" y="13569"/>
                  </a:lnTo>
                  <a:cubicBezTo>
                    <a:pt x="26583" y="15713"/>
                    <a:pt x="26435" y="17969"/>
                    <a:pt x="26435" y="19743"/>
                  </a:cubicBezTo>
                  <a:cubicBezTo>
                    <a:pt x="26435" y="20372"/>
                    <a:pt x="26435" y="20963"/>
                    <a:pt x="26509" y="21444"/>
                  </a:cubicBezTo>
                  <a:cubicBezTo>
                    <a:pt x="26546" y="21888"/>
                    <a:pt x="26620" y="22294"/>
                    <a:pt x="26694" y="22516"/>
                  </a:cubicBezTo>
                  <a:cubicBezTo>
                    <a:pt x="26878" y="22960"/>
                    <a:pt x="27174" y="23366"/>
                    <a:pt x="27581" y="23736"/>
                  </a:cubicBezTo>
                  <a:lnTo>
                    <a:pt x="26805" y="13532"/>
                  </a:lnTo>
                  <a:close/>
                  <a:moveTo>
                    <a:pt x="10168" y="12053"/>
                  </a:moveTo>
                  <a:lnTo>
                    <a:pt x="10168" y="12053"/>
                  </a:lnTo>
                  <a:cubicBezTo>
                    <a:pt x="10390" y="15713"/>
                    <a:pt x="10537" y="19632"/>
                    <a:pt x="10537" y="23625"/>
                  </a:cubicBezTo>
                  <a:cubicBezTo>
                    <a:pt x="10537" y="23921"/>
                    <a:pt x="10537" y="24217"/>
                    <a:pt x="10537" y="24512"/>
                  </a:cubicBezTo>
                  <a:cubicBezTo>
                    <a:pt x="10759" y="24402"/>
                    <a:pt x="10981" y="24254"/>
                    <a:pt x="11166" y="24106"/>
                  </a:cubicBezTo>
                  <a:cubicBezTo>
                    <a:pt x="11794" y="23625"/>
                    <a:pt x="12238" y="23071"/>
                    <a:pt x="12460" y="22516"/>
                  </a:cubicBezTo>
                  <a:cubicBezTo>
                    <a:pt x="12534" y="22294"/>
                    <a:pt x="12608" y="21888"/>
                    <a:pt x="12645" y="21444"/>
                  </a:cubicBezTo>
                  <a:cubicBezTo>
                    <a:pt x="12682" y="20963"/>
                    <a:pt x="12719" y="20372"/>
                    <a:pt x="12719" y="19743"/>
                  </a:cubicBezTo>
                  <a:cubicBezTo>
                    <a:pt x="12719" y="18117"/>
                    <a:pt x="12608" y="16120"/>
                    <a:pt x="12423" y="14124"/>
                  </a:cubicBezTo>
                  <a:cubicBezTo>
                    <a:pt x="11647" y="13495"/>
                    <a:pt x="10907" y="12793"/>
                    <a:pt x="10168" y="12053"/>
                  </a:cubicBezTo>
                  <a:close/>
                  <a:moveTo>
                    <a:pt x="29725" y="8578"/>
                  </a:moveTo>
                  <a:cubicBezTo>
                    <a:pt x="28986" y="10131"/>
                    <a:pt x="28209" y="11573"/>
                    <a:pt x="27359" y="12793"/>
                  </a:cubicBezTo>
                  <a:lnTo>
                    <a:pt x="28246" y="24291"/>
                  </a:lnTo>
                  <a:cubicBezTo>
                    <a:pt x="28838" y="24697"/>
                    <a:pt x="29577" y="25067"/>
                    <a:pt x="30391" y="25400"/>
                  </a:cubicBezTo>
                  <a:cubicBezTo>
                    <a:pt x="30945" y="25622"/>
                    <a:pt x="31574" y="25843"/>
                    <a:pt x="32202" y="26028"/>
                  </a:cubicBezTo>
                  <a:cubicBezTo>
                    <a:pt x="32128" y="25696"/>
                    <a:pt x="32054" y="25363"/>
                    <a:pt x="32017" y="25030"/>
                  </a:cubicBezTo>
                  <a:cubicBezTo>
                    <a:pt x="31389" y="21222"/>
                    <a:pt x="30760" y="16712"/>
                    <a:pt x="30206" y="12386"/>
                  </a:cubicBezTo>
                  <a:cubicBezTo>
                    <a:pt x="30021" y="11092"/>
                    <a:pt x="29873" y="9798"/>
                    <a:pt x="29725" y="8578"/>
                  </a:cubicBezTo>
                  <a:close/>
                  <a:moveTo>
                    <a:pt x="5731" y="5990"/>
                  </a:moveTo>
                  <a:lnTo>
                    <a:pt x="5731" y="5990"/>
                  </a:lnTo>
                  <a:cubicBezTo>
                    <a:pt x="5768" y="6988"/>
                    <a:pt x="5768" y="8024"/>
                    <a:pt x="5768" y="9059"/>
                  </a:cubicBezTo>
                  <a:cubicBezTo>
                    <a:pt x="5768" y="15270"/>
                    <a:pt x="5399" y="21666"/>
                    <a:pt x="5066" y="26472"/>
                  </a:cubicBezTo>
                  <a:cubicBezTo>
                    <a:pt x="6877" y="26102"/>
                    <a:pt x="8578" y="25585"/>
                    <a:pt x="9909" y="24882"/>
                  </a:cubicBezTo>
                  <a:cubicBezTo>
                    <a:pt x="9909" y="24475"/>
                    <a:pt x="9909" y="24032"/>
                    <a:pt x="9909" y="23625"/>
                  </a:cubicBezTo>
                  <a:cubicBezTo>
                    <a:pt x="9909" y="19374"/>
                    <a:pt x="9761" y="15159"/>
                    <a:pt x="9502" y="11351"/>
                  </a:cubicBezTo>
                  <a:cubicBezTo>
                    <a:pt x="8578" y="10279"/>
                    <a:pt x="7728" y="9133"/>
                    <a:pt x="6951" y="7987"/>
                  </a:cubicBezTo>
                  <a:cubicBezTo>
                    <a:pt x="6545" y="7321"/>
                    <a:pt x="6138" y="6656"/>
                    <a:pt x="5731" y="5990"/>
                  </a:cubicBezTo>
                  <a:close/>
                  <a:moveTo>
                    <a:pt x="33274" y="1"/>
                  </a:moveTo>
                  <a:lnTo>
                    <a:pt x="33274" y="1"/>
                  </a:lnTo>
                  <a:cubicBezTo>
                    <a:pt x="33385" y="518"/>
                    <a:pt x="33496" y="1110"/>
                    <a:pt x="33607" y="1702"/>
                  </a:cubicBezTo>
                  <a:cubicBezTo>
                    <a:pt x="34827" y="8134"/>
                    <a:pt x="36491" y="16231"/>
                    <a:pt x="38081" y="22775"/>
                  </a:cubicBezTo>
                  <a:cubicBezTo>
                    <a:pt x="38450" y="24291"/>
                    <a:pt x="38783" y="25696"/>
                    <a:pt x="39153" y="26953"/>
                  </a:cubicBezTo>
                  <a:cubicBezTo>
                    <a:pt x="39818" y="26953"/>
                    <a:pt x="40521" y="26879"/>
                    <a:pt x="41223" y="26805"/>
                  </a:cubicBezTo>
                  <a:cubicBezTo>
                    <a:pt x="41334" y="26805"/>
                    <a:pt x="41445" y="26805"/>
                    <a:pt x="41556" y="26768"/>
                  </a:cubicBezTo>
                  <a:cubicBezTo>
                    <a:pt x="40927" y="24697"/>
                    <a:pt x="40299" y="22331"/>
                    <a:pt x="39707" y="19854"/>
                  </a:cubicBezTo>
                  <a:cubicBezTo>
                    <a:pt x="38450" y="14567"/>
                    <a:pt x="37267" y="8652"/>
                    <a:pt x="36306" y="3106"/>
                  </a:cubicBezTo>
                  <a:cubicBezTo>
                    <a:pt x="36121" y="2145"/>
                    <a:pt x="35973" y="1184"/>
                    <a:pt x="35825" y="260"/>
                  </a:cubicBezTo>
                  <a:cubicBezTo>
                    <a:pt x="35567" y="334"/>
                    <a:pt x="35271" y="371"/>
                    <a:pt x="35012" y="371"/>
                  </a:cubicBezTo>
                  <a:cubicBezTo>
                    <a:pt x="34384" y="371"/>
                    <a:pt x="33755" y="186"/>
                    <a:pt x="33274" y="1"/>
                  </a:cubicBezTo>
                  <a:close/>
                  <a:moveTo>
                    <a:pt x="3698" y="2256"/>
                  </a:moveTo>
                  <a:cubicBezTo>
                    <a:pt x="3587" y="2367"/>
                    <a:pt x="3439" y="2478"/>
                    <a:pt x="3291" y="2589"/>
                  </a:cubicBezTo>
                  <a:cubicBezTo>
                    <a:pt x="2700" y="3032"/>
                    <a:pt x="1886" y="3476"/>
                    <a:pt x="999" y="3513"/>
                  </a:cubicBezTo>
                  <a:lnTo>
                    <a:pt x="962" y="3513"/>
                  </a:lnTo>
                  <a:cubicBezTo>
                    <a:pt x="1073" y="5694"/>
                    <a:pt x="1110" y="7765"/>
                    <a:pt x="1110" y="9761"/>
                  </a:cubicBezTo>
                  <a:cubicBezTo>
                    <a:pt x="1110" y="16933"/>
                    <a:pt x="555" y="22775"/>
                    <a:pt x="1" y="26953"/>
                  </a:cubicBezTo>
                  <a:cubicBezTo>
                    <a:pt x="297" y="26989"/>
                    <a:pt x="592" y="26989"/>
                    <a:pt x="851" y="26989"/>
                  </a:cubicBezTo>
                  <a:cubicBezTo>
                    <a:pt x="1332" y="26989"/>
                    <a:pt x="1775" y="26953"/>
                    <a:pt x="2219" y="26916"/>
                  </a:cubicBezTo>
                  <a:cubicBezTo>
                    <a:pt x="2330" y="26916"/>
                    <a:pt x="2404" y="26879"/>
                    <a:pt x="2515" y="26879"/>
                  </a:cubicBezTo>
                  <a:lnTo>
                    <a:pt x="2552" y="26879"/>
                  </a:lnTo>
                  <a:cubicBezTo>
                    <a:pt x="3180" y="26805"/>
                    <a:pt x="3809" y="26731"/>
                    <a:pt x="4437" y="26620"/>
                  </a:cubicBezTo>
                  <a:cubicBezTo>
                    <a:pt x="4437" y="26435"/>
                    <a:pt x="4437" y="26287"/>
                    <a:pt x="4474" y="26139"/>
                  </a:cubicBezTo>
                  <a:cubicBezTo>
                    <a:pt x="4807" y="21370"/>
                    <a:pt x="5140" y="15085"/>
                    <a:pt x="5140" y="9059"/>
                  </a:cubicBezTo>
                  <a:cubicBezTo>
                    <a:pt x="5140" y="7617"/>
                    <a:pt x="5140" y="6249"/>
                    <a:pt x="5103" y="4881"/>
                  </a:cubicBezTo>
                  <a:cubicBezTo>
                    <a:pt x="4622" y="3994"/>
                    <a:pt x="4142" y="3143"/>
                    <a:pt x="3698" y="2256"/>
                  </a:cubicBezTo>
                  <a:close/>
                  <a:moveTo>
                    <a:pt x="32683" y="186"/>
                  </a:moveTo>
                  <a:cubicBezTo>
                    <a:pt x="32017" y="2774"/>
                    <a:pt x="31167" y="5251"/>
                    <a:pt x="30206" y="7469"/>
                  </a:cubicBezTo>
                  <a:cubicBezTo>
                    <a:pt x="30871" y="13052"/>
                    <a:pt x="31759" y="19669"/>
                    <a:pt x="32609" y="24919"/>
                  </a:cubicBezTo>
                  <a:cubicBezTo>
                    <a:pt x="32683" y="25363"/>
                    <a:pt x="32757" y="25769"/>
                    <a:pt x="32831" y="26213"/>
                  </a:cubicBezTo>
                  <a:cubicBezTo>
                    <a:pt x="33940" y="26472"/>
                    <a:pt x="35086" y="26694"/>
                    <a:pt x="36232" y="26842"/>
                  </a:cubicBezTo>
                  <a:lnTo>
                    <a:pt x="36269" y="26842"/>
                  </a:lnTo>
                  <a:cubicBezTo>
                    <a:pt x="36491" y="26879"/>
                    <a:pt x="36713" y="26879"/>
                    <a:pt x="36934" y="26916"/>
                  </a:cubicBezTo>
                  <a:cubicBezTo>
                    <a:pt x="37156" y="26953"/>
                    <a:pt x="37341" y="26953"/>
                    <a:pt x="37563" y="26953"/>
                  </a:cubicBezTo>
                  <a:cubicBezTo>
                    <a:pt x="37822" y="26989"/>
                    <a:pt x="38044" y="26989"/>
                    <a:pt x="38265" y="26989"/>
                  </a:cubicBezTo>
                  <a:lnTo>
                    <a:pt x="38524" y="26989"/>
                  </a:lnTo>
                  <a:cubicBezTo>
                    <a:pt x="38191" y="25732"/>
                    <a:pt x="37822" y="24365"/>
                    <a:pt x="37489" y="22923"/>
                  </a:cubicBezTo>
                  <a:cubicBezTo>
                    <a:pt x="36417" y="18560"/>
                    <a:pt x="35308" y="13495"/>
                    <a:pt x="34347" y="8689"/>
                  </a:cubicBezTo>
                  <a:cubicBezTo>
                    <a:pt x="33755" y="5694"/>
                    <a:pt x="33163" y="2774"/>
                    <a:pt x="32683" y="186"/>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6" name="Google Shape;2426;p58"/>
            <p:cNvSpPr/>
            <p:nvPr/>
          </p:nvSpPr>
          <p:spPr>
            <a:xfrm>
              <a:off x="2416650" y="1246500"/>
              <a:ext cx="1156275" cy="1303225"/>
            </a:xfrm>
            <a:custGeom>
              <a:avLst/>
              <a:gdLst/>
              <a:ahLst/>
              <a:cxnLst/>
              <a:rect l="l" t="t" r="r" b="b"/>
              <a:pathLst>
                <a:path w="46251" h="52129" extrusionOk="0">
                  <a:moveTo>
                    <a:pt x="35012" y="657"/>
                  </a:moveTo>
                  <a:cubicBezTo>
                    <a:pt x="35230" y="2328"/>
                    <a:pt x="36393" y="11067"/>
                    <a:pt x="38154" y="20999"/>
                  </a:cubicBezTo>
                  <a:cubicBezTo>
                    <a:pt x="39115" y="26545"/>
                    <a:pt x="40298" y="32460"/>
                    <a:pt x="41555" y="37747"/>
                  </a:cubicBezTo>
                  <a:cubicBezTo>
                    <a:pt x="42754" y="42789"/>
                    <a:pt x="44087" y="47226"/>
                    <a:pt x="45459" y="50256"/>
                  </a:cubicBezTo>
                  <a:lnTo>
                    <a:pt x="45459" y="50256"/>
                  </a:lnTo>
                  <a:lnTo>
                    <a:pt x="723" y="51488"/>
                  </a:lnTo>
                  <a:lnTo>
                    <a:pt x="723" y="51488"/>
                  </a:lnTo>
                  <a:cubicBezTo>
                    <a:pt x="1160" y="49518"/>
                    <a:pt x="2958" y="40712"/>
                    <a:pt x="2958" y="27654"/>
                  </a:cubicBezTo>
                  <a:cubicBezTo>
                    <a:pt x="2958" y="20791"/>
                    <a:pt x="2453" y="12775"/>
                    <a:pt x="981" y="3926"/>
                  </a:cubicBezTo>
                  <a:lnTo>
                    <a:pt x="981" y="3926"/>
                  </a:lnTo>
                  <a:lnTo>
                    <a:pt x="35012" y="657"/>
                  </a:lnTo>
                  <a:close/>
                  <a:moveTo>
                    <a:pt x="35270" y="0"/>
                  </a:moveTo>
                  <a:lnTo>
                    <a:pt x="592" y="3364"/>
                  </a:lnTo>
                  <a:cubicBezTo>
                    <a:pt x="518" y="3364"/>
                    <a:pt x="444" y="3401"/>
                    <a:pt x="407" y="3475"/>
                  </a:cubicBezTo>
                  <a:cubicBezTo>
                    <a:pt x="333" y="3549"/>
                    <a:pt x="333" y="3623"/>
                    <a:pt x="333" y="3697"/>
                  </a:cubicBezTo>
                  <a:cubicBezTo>
                    <a:pt x="1812" y="12644"/>
                    <a:pt x="2329" y="20741"/>
                    <a:pt x="2329" y="27654"/>
                  </a:cubicBezTo>
                  <a:cubicBezTo>
                    <a:pt x="2329" y="35048"/>
                    <a:pt x="1738" y="41075"/>
                    <a:pt x="1183" y="45252"/>
                  </a:cubicBezTo>
                  <a:cubicBezTo>
                    <a:pt x="888" y="47323"/>
                    <a:pt x="592" y="48949"/>
                    <a:pt x="370" y="50058"/>
                  </a:cubicBezTo>
                  <a:cubicBezTo>
                    <a:pt x="259" y="50613"/>
                    <a:pt x="185" y="51020"/>
                    <a:pt x="111" y="51315"/>
                  </a:cubicBezTo>
                  <a:cubicBezTo>
                    <a:pt x="37" y="51611"/>
                    <a:pt x="0" y="51722"/>
                    <a:pt x="0" y="51722"/>
                  </a:cubicBezTo>
                  <a:cubicBezTo>
                    <a:pt x="0" y="51833"/>
                    <a:pt x="0" y="51944"/>
                    <a:pt x="74" y="52018"/>
                  </a:cubicBezTo>
                  <a:cubicBezTo>
                    <a:pt x="148" y="52092"/>
                    <a:pt x="222" y="52129"/>
                    <a:pt x="333" y="52129"/>
                  </a:cubicBezTo>
                  <a:lnTo>
                    <a:pt x="45955" y="50835"/>
                  </a:lnTo>
                  <a:cubicBezTo>
                    <a:pt x="46029" y="50835"/>
                    <a:pt x="46140" y="50798"/>
                    <a:pt x="46177" y="50687"/>
                  </a:cubicBezTo>
                  <a:cubicBezTo>
                    <a:pt x="46251" y="50613"/>
                    <a:pt x="46251" y="50502"/>
                    <a:pt x="46214" y="50391"/>
                  </a:cubicBezTo>
                  <a:cubicBezTo>
                    <a:pt x="44809" y="47470"/>
                    <a:pt x="43404" y="42849"/>
                    <a:pt x="42147" y="37599"/>
                  </a:cubicBezTo>
                  <a:cubicBezTo>
                    <a:pt x="40261" y="29725"/>
                    <a:pt x="38598" y="20371"/>
                    <a:pt x="37452" y="13014"/>
                  </a:cubicBezTo>
                  <a:cubicBezTo>
                    <a:pt x="36860" y="9354"/>
                    <a:pt x="36416" y="6137"/>
                    <a:pt x="36084" y="3882"/>
                  </a:cubicBezTo>
                  <a:cubicBezTo>
                    <a:pt x="35936" y="2773"/>
                    <a:pt x="35788" y="1849"/>
                    <a:pt x="35714" y="1220"/>
                  </a:cubicBezTo>
                  <a:cubicBezTo>
                    <a:pt x="35640" y="629"/>
                    <a:pt x="35603" y="296"/>
                    <a:pt x="35603" y="296"/>
                  </a:cubicBezTo>
                  <a:cubicBezTo>
                    <a:pt x="35566" y="111"/>
                    <a:pt x="35418" y="0"/>
                    <a:pt x="352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7" name="Google Shape;2427;p58"/>
            <p:cNvSpPr/>
            <p:nvPr/>
          </p:nvSpPr>
          <p:spPr>
            <a:xfrm>
              <a:off x="2556200" y="1537450"/>
              <a:ext cx="50875" cy="1017975"/>
            </a:xfrm>
            <a:custGeom>
              <a:avLst/>
              <a:gdLst/>
              <a:ahLst/>
              <a:cxnLst/>
              <a:rect l="l" t="t" r="r" b="b"/>
              <a:pathLst>
                <a:path w="2035" h="40719" extrusionOk="0">
                  <a:moveTo>
                    <a:pt x="541" y="1"/>
                  </a:moveTo>
                  <a:cubicBezTo>
                    <a:pt x="521" y="1"/>
                    <a:pt x="501" y="3"/>
                    <a:pt x="482" y="8"/>
                  </a:cubicBezTo>
                  <a:cubicBezTo>
                    <a:pt x="297" y="45"/>
                    <a:pt x="186" y="193"/>
                    <a:pt x="223" y="378"/>
                  </a:cubicBezTo>
                  <a:cubicBezTo>
                    <a:pt x="1110" y="4186"/>
                    <a:pt x="1406" y="9657"/>
                    <a:pt x="1406" y="15314"/>
                  </a:cubicBezTo>
                  <a:cubicBezTo>
                    <a:pt x="1406" y="21340"/>
                    <a:pt x="1073" y="27625"/>
                    <a:pt x="740" y="32394"/>
                  </a:cubicBezTo>
                  <a:cubicBezTo>
                    <a:pt x="555" y="34760"/>
                    <a:pt x="371" y="36757"/>
                    <a:pt x="260" y="38162"/>
                  </a:cubicBezTo>
                  <a:cubicBezTo>
                    <a:pt x="112" y="39566"/>
                    <a:pt x="38" y="40380"/>
                    <a:pt x="38" y="40380"/>
                  </a:cubicBezTo>
                  <a:cubicBezTo>
                    <a:pt x="1" y="40528"/>
                    <a:pt x="149" y="40713"/>
                    <a:pt x="297" y="40713"/>
                  </a:cubicBezTo>
                  <a:cubicBezTo>
                    <a:pt x="316" y="40716"/>
                    <a:pt x="335" y="40718"/>
                    <a:pt x="354" y="40718"/>
                  </a:cubicBezTo>
                  <a:cubicBezTo>
                    <a:pt x="511" y="40718"/>
                    <a:pt x="629" y="40586"/>
                    <a:pt x="629" y="40454"/>
                  </a:cubicBezTo>
                  <a:cubicBezTo>
                    <a:pt x="629" y="40417"/>
                    <a:pt x="2034" y="27440"/>
                    <a:pt x="2034" y="15314"/>
                  </a:cubicBezTo>
                  <a:cubicBezTo>
                    <a:pt x="2034" y="9620"/>
                    <a:pt x="1739" y="4149"/>
                    <a:pt x="851" y="230"/>
                  </a:cubicBezTo>
                  <a:cubicBezTo>
                    <a:pt x="819" y="101"/>
                    <a:pt x="675" y="1"/>
                    <a:pt x="5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8" name="Google Shape;2428;p58"/>
            <p:cNvSpPr/>
            <p:nvPr/>
          </p:nvSpPr>
          <p:spPr>
            <a:xfrm>
              <a:off x="2661575" y="1557050"/>
              <a:ext cx="64725" cy="988200"/>
            </a:xfrm>
            <a:custGeom>
              <a:avLst/>
              <a:gdLst/>
              <a:ahLst/>
              <a:cxnLst/>
              <a:rect l="l" t="t" r="r" b="b"/>
              <a:pathLst>
                <a:path w="2589" h="39528" extrusionOk="0">
                  <a:moveTo>
                    <a:pt x="259" y="0"/>
                  </a:moveTo>
                  <a:cubicBezTo>
                    <a:pt x="111" y="37"/>
                    <a:pt x="1" y="185"/>
                    <a:pt x="1" y="370"/>
                  </a:cubicBezTo>
                  <a:cubicBezTo>
                    <a:pt x="1" y="370"/>
                    <a:pt x="38" y="592"/>
                    <a:pt x="111" y="998"/>
                  </a:cubicBezTo>
                  <a:cubicBezTo>
                    <a:pt x="481" y="3882"/>
                    <a:pt x="1960" y="16341"/>
                    <a:pt x="1960" y="29096"/>
                  </a:cubicBezTo>
                  <a:cubicBezTo>
                    <a:pt x="1960" y="32497"/>
                    <a:pt x="1849" y="35936"/>
                    <a:pt x="1590" y="39189"/>
                  </a:cubicBezTo>
                  <a:cubicBezTo>
                    <a:pt x="1590" y="39374"/>
                    <a:pt x="1701" y="39522"/>
                    <a:pt x="1886" y="39522"/>
                  </a:cubicBezTo>
                  <a:cubicBezTo>
                    <a:pt x="1906" y="39526"/>
                    <a:pt x="1925" y="39528"/>
                    <a:pt x="1943" y="39528"/>
                  </a:cubicBezTo>
                  <a:cubicBezTo>
                    <a:pt x="2100" y="39528"/>
                    <a:pt x="2219" y="39395"/>
                    <a:pt x="2219" y="39263"/>
                  </a:cubicBezTo>
                  <a:cubicBezTo>
                    <a:pt x="2478" y="35973"/>
                    <a:pt x="2588" y="32497"/>
                    <a:pt x="2588" y="29096"/>
                  </a:cubicBezTo>
                  <a:cubicBezTo>
                    <a:pt x="2588" y="14456"/>
                    <a:pt x="629" y="296"/>
                    <a:pt x="629" y="259"/>
                  </a:cubicBezTo>
                  <a:cubicBezTo>
                    <a:pt x="592" y="111"/>
                    <a:pt x="444" y="0"/>
                    <a:pt x="2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9" name="Google Shape;2429;p58"/>
            <p:cNvSpPr/>
            <p:nvPr/>
          </p:nvSpPr>
          <p:spPr>
            <a:xfrm>
              <a:off x="3105225" y="1671650"/>
              <a:ext cx="81350" cy="858675"/>
            </a:xfrm>
            <a:custGeom>
              <a:avLst/>
              <a:gdLst/>
              <a:ahLst/>
              <a:cxnLst/>
              <a:rect l="l" t="t" r="r" b="b"/>
              <a:pathLst>
                <a:path w="3254" h="34347" extrusionOk="0">
                  <a:moveTo>
                    <a:pt x="296" y="1"/>
                  </a:moveTo>
                  <a:cubicBezTo>
                    <a:pt x="148" y="38"/>
                    <a:pt x="0" y="185"/>
                    <a:pt x="37" y="333"/>
                  </a:cubicBezTo>
                  <a:lnTo>
                    <a:pt x="2625" y="34051"/>
                  </a:lnTo>
                  <a:cubicBezTo>
                    <a:pt x="2625" y="34235"/>
                    <a:pt x="2773" y="34346"/>
                    <a:pt x="2958" y="34346"/>
                  </a:cubicBezTo>
                  <a:cubicBezTo>
                    <a:pt x="3106" y="34346"/>
                    <a:pt x="3254" y="34198"/>
                    <a:pt x="3217" y="34014"/>
                  </a:cubicBezTo>
                  <a:lnTo>
                    <a:pt x="629" y="296"/>
                  </a:lnTo>
                  <a:cubicBezTo>
                    <a:pt x="629" y="111"/>
                    <a:pt x="481" y="1"/>
                    <a:pt x="2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0" name="Google Shape;2430;p58"/>
            <p:cNvSpPr/>
            <p:nvPr/>
          </p:nvSpPr>
          <p:spPr>
            <a:xfrm>
              <a:off x="3169925" y="1582000"/>
              <a:ext cx="157150" cy="953650"/>
            </a:xfrm>
            <a:custGeom>
              <a:avLst/>
              <a:gdLst/>
              <a:ahLst/>
              <a:cxnLst/>
              <a:rect l="l" t="t" r="r" b="b"/>
              <a:pathLst>
                <a:path w="6286" h="38146" extrusionOk="0">
                  <a:moveTo>
                    <a:pt x="296" y="0"/>
                  </a:moveTo>
                  <a:cubicBezTo>
                    <a:pt x="148" y="37"/>
                    <a:pt x="0" y="185"/>
                    <a:pt x="37" y="333"/>
                  </a:cubicBezTo>
                  <a:cubicBezTo>
                    <a:pt x="37" y="333"/>
                    <a:pt x="814" y="8245"/>
                    <a:pt x="1923" y="16859"/>
                  </a:cubicBezTo>
                  <a:cubicBezTo>
                    <a:pt x="2477" y="21185"/>
                    <a:pt x="3106" y="25695"/>
                    <a:pt x="3734" y="29503"/>
                  </a:cubicBezTo>
                  <a:cubicBezTo>
                    <a:pt x="4363" y="33311"/>
                    <a:pt x="5028" y="36380"/>
                    <a:pt x="5620" y="37932"/>
                  </a:cubicBezTo>
                  <a:cubicBezTo>
                    <a:pt x="5675" y="38069"/>
                    <a:pt x="5791" y="38146"/>
                    <a:pt x="5907" y="38146"/>
                  </a:cubicBezTo>
                  <a:cubicBezTo>
                    <a:pt x="5948" y="38146"/>
                    <a:pt x="5988" y="38136"/>
                    <a:pt x="6027" y="38117"/>
                  </a:cubicBezTo>
                  <a:cubicBezTo>
                    <a:pt x="6174" y="38043"/>
                    <a:pt x="6285" y="37858"/>
                    <a:pt x="6211" y="37711"/>
                  </a:cubicBezTo>
                  <a:cubicBezTo>
                    <a:pt x="5620" y="36269"/>
                    <a:pt x="4954" y="33163"/>
                    <a:pt x="4326" y="29392"/>
                  </a:cubicBezTo>
                  <a:cubicBezTo>
                    <a:pt x="3402" y="23699"/>
                    <a:pt x="2477" y="16415"/>
                    <a:pt x="1775" y="10574"/>
                  </a:cubicBezTo>
                  <a:cubicBezTo>
                    <a:pt x="1442" y="7653"/>
                    <a:pt x="1146" y="5065"/>
                    <a:pt x="962" y="3217"/>
                  </a:cubicBezTo>
                  <a:cubicBezTo>
                    <a:pt x="740" y="1405"/>
                    <a:pt x="629" y="296"/>
                    <a:pt x="629" y="296"/>
                  </a:cubicBezTo>
                  <a:cubicBezTo>
                    <a:pt x="629" y="111"/>
                    <a:pt x="481" y="0"/>
                    <a:pt x="2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1" name="Google Shape;2431;p58"/>
            <p:cNvSpPr/>
            <p:nvPr/>
          </p:nvSpPr>
          <p:spPr>
            <a:xfrm>
              <a:off x="3234625" y="1447800"/>
              <a:ext cx="256975" cy="1077700"/>
            </a:xfrm>
            <a:custGeom>
              <a:avLst/>
              <a:gdLst/>
              <a:ahLst/>
              <a:cxnLst/>
              <a:rect l="l" t="t" r="r" b="b"/>
              <a:pathLst>
                <a:path w="10279" h="43108" extrusionOk="0">
                  <a:moveTo>
                    <a:pt x="356" y="0"/>
                  </a:moveTo>
                  <a:cubicBezTo>
                    <a:pt x="336" y="0"/>
                    <a:pt x="316" y="3"/>
                    <a:pt x="296" y="8"/>
                  </a:cubicBezTo>
                  <a:cubicBezTo>
                    <a:pt x="111" y="8"/>
                    <a:pt x="0" y="193"/>
                    <a:pt x="37" y="340"/>
                  </a:cubicBezTo>
                  <a:cubicBezTo>
                    <a:pt x="37" y="340"/>
                    <a:pt x="1516" y="8918"/>
                    <a:pt x="3476" y="18530"/>
                  </a:cubicBezTo>
                  <a:cubicBezTo>
                    <a:pt x="4437" y="23336"/>
                    <a:pt x="5546" y="28401"/>
                    <a:pt x="6618" y="32764"/>
                  </a:cubicBezTo>
                  <a:cubicBezTo>
                    <a:pt x="7690" y="37163"/>
                    <a:pt x="8725" y="40823"/>
                    <a:pt x="9650" y="42931"/>
                  </a:cubicBezTo>
                  <a:cubicBezTo>
                    <a:pt x="9677" y="43039"/>
                    <a:pt x="9783" y="43108"/>
                    <a:pt x="9911" y="43108"/>
                  </a:cubicBezTo>
                  <a:cubicBezTo>
                    <a:pt x="9957" y="43108"/>
                    <a:pt x="10007" y="43098"/>
                    <a:pt x="10056" y="43079"/>
                  </a:cubicBezTo>
                  <a:cubicBezTo>
                    <a:pt x="10204" y="43005"/>
                    <a:pt x="10278" y="42820"/>
                    <a:pt x="10204" y="42672"/>
                  </a:cubicBezTo>
                  <a:cubicBezTo>
                    <a:pt x="9317" y="40675"/>
                    <a:pt x="8282" y="36978"/>
                    <a:pt x="7210" y="32616"/>
                  </a:cubicBezTo>
                  <a:cubicBezTo>
                    <a:pt x="5620" y="26072"/>
                    <a:pt x="3956" y="17975"/>
                    <a:pt x="2736" y="11543"/>
                  </a:cubicBezTo>
                  <a:cubicBezTo>
                    <a:pt x="2108" y="8289"/>
                    <a:pt x="1590" y="5479"/>
                    <a:pt x="1220" y="3446"/>
                  </a:cubicBezTo>
                  <a:cubicBezTo>
                    <a:pt x="1035" y="2448"/>
                    <a:pt x="888" y="1634"/>
                    <a:pt x="777" y="1117"/>
                  </a:cubicBezTo>
                  <a:cubicBezTo>
                    <a:pt x="703" y="562"/>
                    <a:pt x="629" y="229"/>
                    <a:pt x="629" y="229"/>
                  </a:cubicBezTo>
                  <a:cubicBezTo>
                    <a:pt x="629" y="101"/>
                    <a:pt x="489" y="0"/>
                    <a:pt x="3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2" name="Google Shape;2432;p58"/>
            <p:cNvSpPr/>
            <p:nvPr/>
          </p:nvSpPr>
          <p:spPr>
            <a:xfrm>
              <a:off x="2356575" y="1508525"/>
              <a:ext cx="207050" cy="265150"/>
            </a:xfrm>
            <a:custGeom>
              <a:avLst/>
              <a:gdLst/>
              <a:ahLst/>
              <a:cxnLst/>
              <a:rect l="l" t="t" r="r" b="b"/>
              <a:pathLst>
                <a:path w="8282" h="10606" extrusionOk="0">
                  <a:moveTo>
                    <a:pt x="2784" y="0"/>
                  </a:moveTo>
                  <a:cubicBezTo>
                    <a:pt x="2558" y="0"/>
                    <a:pt x="2320" y="51"/>
                    <a:pt x="2071" y="167"/>
                  </a:cubicBezTo>
                  <a:cubicBezTo>
                    <a:pt x="0" y="1128"/>
                    <a:pt x="1294" y="6858"/>
                    <a:pt x="3365" y="9557"/>
                  </a:cubicBezTo>
                  <a:cubicBezTo>
                    <a:pt x="3957" y="10330"/>
                    <a:pt x="4614" y="10606"/>
                    <a:pt x="5249" y="10606"/>
                  </a:cubicBezTo>
                  <a:cubicBezTo>
                    <a:pt x="6832" y="10606"/>
                    <a:pt x="8282" y="8892"/>
                    <a:pt x="8282" y="8892"/>
                  </a:cubicBezTo>
                  <a:lnTo>
                    <a:pt x="5435" y="2718"/>
                  </a:lnTo>
                  <a:cubicBezTo>
                    <a:pt x="5435" y="2718"/>
                    <a:pt x="4434" y="0"/>
                    <a:pt x="27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3" name="Google Shape;2433;p58"/>
            <p:cNvSpPr/>
            <p:nvPr/>
          </p:nvSpPr>
          <p:spPr>
            <a:xfrm>
              <a:off x="2389850" y="1516375"/>
              <a:ext cx="159000" cy="249575"/>
            </a:xfrm>
            <a:custGeom>
              <a:avLst/>
              <a:gdLst/>
              <a:ahLst/>
              <a:cxnLst/>
              <a:rect l="l" t="t" r="r" b="b"/>
              <a:pathLst>
                <a:path w="6360" h="9983" extrusionOk="0">
                  <a:moveTo>
                    <a:pt x="1442" y="0"/>
                  </a:moveTo>
                  <a:cubicBezTo>
                    <a:pt x="1294" y="0"/>
                    <a:pt x="1109" y="37"/>
                    <a:pt x="887" y="148"/>
                  </a:cubicBezTo>
                  <a:cubicBezTo>
                    <a:pt x="592" y="259"/>
                    <a:pt x="370" y="518"/>
                    <a:pt x="222" y="888"/>
                  </a:cubicBezTo>
                  <a:cubicBezTo>
                    <a:pt x="74" y="1258"/>
                    <a:pt x="0" y="1775"/>
                    <a:pt x="0" y="2367"/>
                  </a:cubicBezTo>
                  <a:cubicBezTo>
                    <a:pt x="0" y="4437"/>
                    <a:pt x="998" y="7395"/>
                    <a:pt x="2255" y="9058"/>
                  </a:cubicBezTo>
                  <a:cubicBezTo>
                    <a:pt x="2810" y="9761"/>
                    <a:pt x="3365" y="9983"/>
                    <a:pt x="3919" y="9983"/>
                  </a:cubicBezTo>
                  <a:cubicBezTo>
                    <a:pt x="4548" y="9983"/>
                    <a:pt x="5213" y="9650"/>
                    <a:pt x="5731" y="9280"/>
                  </a:cubicBezTo>
                  <a:cubicBezTo>
                    <a:pt x="5989" y="9095"/>
                    <a:pt x="6174" y="8910"/>
                    <a:pt x="6359" y="8763"/>
                  </a:cubicBezTo>
                  <a:cubicBezTo>
                    <a:pt x="5879" y="7801"/>
                    <a:pt x="5435" y="6840"/>
                    <a:pt x="4991" y="5879"/>
                  </a:cubicBezTo>
                  <a:cubicBezTo>
                    <a:pt x="4954" y="5879"/>
                    <a:pt x="4917" y="5879"/>
                    <a:pt x="4843" y="5842"/>
                  </a:cubicBezTo>
                  <a:lnTo>
                    <a:pt x="4326" y="5842"/>
                  </a:lnTo>
                  <a:cubicBezTo>
                    <a:pt x="4178" y="5842"/>
                    <a:pt x="3993" y="5842"/>
                    <a:pt x="3882" y="5879"/>
                  </a:cubicBezTo>
                  <a:cubicBezTo>
                    <a:pt x="3771" y="5879"/>
                    <a:pt x="3697" y="5916"/>
                    <a:pt x="3697" y="5953"/>
                  </a:cubicBezTo>
                  <a:cubicBezTo>
                    <a:pt x="3697" y="5953"/>
                    <a:pt x="3697" y="6027"/>
                    <a:pt x="3771" y="6101"/>
                  </a:cubicBezTo>
                  <a:cubicBezTo>
                    <a:pt x="3845" y="6249"/>
                    <a:pt x="3808" y="6433"/>
                    <a:pt x="3697" y="6544"/>
                  </a:cubicBezTo>
                  <a:cubicBezTo>
                    <a:pt x="3623" y="6581"/>
                    <a:pt x="3586" y="6581"/>
                    <a:pt x="3512" y="6581"/>
                  </a:cubicBezTo>
                  <a:cubicBezTo>
                    <a:pt x="3401" y="6581"/>
                    <a:pt x="3328" y="6544"/>
                    <a:pt x="3254" y="6470"/>
                  </a:cubicBezTo>
                  <a:cubicBezTo>
                    <a:pt x="3143" y="6286"/>
                    <a:pt x="3069" y="6101"/>
                    <a:pt x="3069" y="5916"/>
                  </a:cubicBezTo>
                  <a:cubicBezTo>
                    <a:pt x="3069" y="5768"/>
                    <a:pt x="3143" y="5620"/>
                    <a:pt x="3254" y="5509"/>
                  </a:cubicBezTo>
                  <a:cubicBezTo>
                    <a:pt x="3365" y="5398"/>
                    <a:pt x="3475" y="5361"/>
                    <a:pt x="3586" y="5324"/>
                  </a:cubicBezTo>
                  <a:cubicBezTo>
                    <a:pt x="3808" y="5213"/>
                    <a:pt x="4067" y="5213"/>
                    <a:pt x="4326" y="5213"/>
                  </a:cubicBezTo>
                  <a:cubicBezTo>
                    <a:pt x="4178" y="5065"/>
                    <a:pt x="3993" y="4881"/>
                    <a:pt x="3808" y="4696"/>
                  </a:cubicBezTo>
                  <a:cubicBezTo>
                    <a:pt x="3217" y="4104"/>
                    <a:pt x="2477" y="3439"/>
                    <a:pt x="1997" y="3180"/>
                  </a:cubicBezTo>
                  <a:cubicBezTo>
                    <a:pt x="1849" y="3106"/>
                    <a:pt x="1738" y="3032"/>
                    <a:pt x="1664" y="3032"/>
                  </a:cubicBezTo>
                  <a:lnTo>
                    <a:pt x="1664" y="3069"/>
                  </a:lnTo>
                  <a:cubicBezTo>
                    <a:pt x="1627" y="3143"/>
                    <a:pt x="1590" y="3291"/>
                    <a:pt x="1590" y="3476"/>
                  </a:cubicBezTo>
                  <a:cubicBezTo>
                    <a:pt x="1590" y="3993"/>
                    <a:pt x="1738" y="4659"/>
                    <a:pt x="1812" y="4992"/>
                  </a:cubicBezTo>
                  <a:cubicBezTo>
                    <a:pt x="1849" y="5065"/>
                    <a:pt x="1849" y="5139"/>
                    <a:pt x="1849" y="5139"/>
                  </a:cubicBezTo>
                  <a:cubicBezTo>
                    <a:pt x="1886" y="5324"/>
                    <a:pt x="1812" y="5472"/>
                    <a:pt x="1627" y="5509"/>
                  </a:cubicBezTo>
                  <a:cubicBezTo>
                    <a:pt x="1627" y="5509"/>
                    <a:pt x="1590" y="5546"/>
                    <a:pt x="1553" y="5546"/>
                  </a:cubicBezTo>
                  <a:cubicBezTo>
                    <a:pt x="1405" y="5546"/>
                    <a:pt x="1294" y="5435"/>
                    <a:pt x="1257" y="5287"/>
                  </a:cubicBezTo>
                  <a:cubicBezTo>
                    <a:pt x="1257" y="5287"/>
                    <a:pt x="998" y="4289"/>
                    <a:pt x="998" y="3476"/>
                  </a:cubicBezTo>
                  <a:cubicBezTo>
                    <a:pt x="998" y="3291"/>
                    <a:pt x="998" y="3143"/>
                    <a:pt x="1035" y="2995"/>
                  </a:cubicBezTo>
                  <a:cubicBezTo>
                    <a:pt x="1072" y="2810"/>
                    <a:pt x="1146" y="2662"/>
                    <a:pt x="1294" y="2551"/>
                  </a:cubicBezTo>
                  <a:cubicBezTo>
                    <a:pt x="1368" y="2478"/>
                    <a:pt x="1516" y="2404"/>
                    <a:pt x="1664" y="2404"/>
                  </a:cubicBezTo>
                  <a:lnTo>
                    <a:pt x="1812" y="2441"/>
                  </a:lnTo>
                  <a:cubicBezTo>
                    <a:pt x="1960" y="2478"/>
                    <a:pt x="2108" y="2551"/>
                    <a:pt x="2292" y="2625"/>
                  </a:cubicBezTo>
                  <a:cubicBezTo>
                    <a:pt x="2477" y="2736"/>
                    <a:pt x="2625" y="2847"/>
                    <a:pt x="2810" y="2995"/>
                  </a:cubicBezTo>
                  <a:cubicBezTo>
                    <a:pt x="3180" y="3291"/>
                    <a:pt x="3586" y="3661"/>
                    <a:pt x="3956" y="3993"/>
                  </a:cubicBezTo>
                  <a:cubicBezTo>
                    <a:pt x="4104" y="4104"/>
                    <a:pt x="4215" y="4252"/>
                    <a:pt x="4326" y="4363"/>
                  </a:cubicBezTo>
                  <a:cubicBezTo>
                    <a:pt x="3845" y="3254"/>
                    <a:pt x="3401" y="2145"/>
                    <a:pt x="2921" y="1036"/>
                  </a:cubicBezTo>
                  <a:cubicBezTo>
                    <a:pt x="2884" y="962"/>
                    <a:pt x="2847" y="888"/>
                    <a:pt x="2847" y="814"/>
                  </a:cubicBezTo>
                  <a:cubicBezTo>
                    <a:pt x="2699" y="629"/>
                    <a:pt x="2551" y="481"/>
                    <a:pt x="2366" y="370"/>
                  </a:cubicBezTo>
                  <a:cubicBezTo>
                    <a:pt x="2071" y="111"/>
                    <a:pt x="1775" y="0"/>
                    <a:pt x="1442"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4" name="Google Shape;2434;p58"/>
            <p:cNvSpPr/>
            <p:nvPr/>
          </p:nvSpPr>
          <p:spPr>
            <a:xfrm>
              <a:off x="2414800" y="1576450"/>
              <a:ext cx="110925" cy="105150"/>
            </a:xfrm>
            <a:custGeom>
              <a:avLst/>
              <a:gdLst/>
              <a:ahLst/>
              <a:cxnLst/>
              <a:rect l="l" t="t" r="r" b="b"/>
              <a:pathLst>
                <a:path w="4437" h="4206" extrusionOk="0">
                  <a:moveTo>
                    <a:pt x="666" y="1"/>
                  </a:moveTo>
                  <a:cubicBezTo>
                    <a:pt x="518" y="1"/>
                    <a:pt x="407" y="75"/>
                    <a:pt x="296" y="148"/>
                  </a:cubicBezTo>
                  <a:cubicBezTo>
                    <a:pt x="148" y="259"/>
                    <a:pt x="74" y="407"/>
                    <a:pt x="37" y="592"/>
                  </a:cubicBezTo>
                  <a:cubicBezTo>
                    <a:pt x="0" y="740"/>
                    <a:pt x="0" y="888"/>
                    <a:pt x="0" y="1073"/>
                  </a:cubicBezTo>
                  <a:cubicBezTo>
                    <a:pt x="0" y="1886"/>
                    <a:pt x="259" y="2884"/>
                    <a:pt x="259" y="2884"/>
                  </a:cubicBezTo>
                  <a:cubicBezTo>
                    <a:pt x="290" y="3038"/>
                    <a:pt x="424" y="3115"/>
                    <a:pt x="553" y="3115"/>
                  </a:cubicBezTo>
                  <a:cubicBezTo>
                    <a:pt x="579" y="3115"/>
                    <a:pt x="604" y="3112"/>
                    <a:pt x="629" y="3106"/>
                  </a:cubicBezTo>
                  <a:cubicBezTo>
                    <a:pt x="814" y="3069"/>
                    <a:pt x="888" y="2921"/>
                    <a:pt x="851" y="2736"/>
                  </a:cubicBezTo>
                  <a:cubicBezTo>
                    <a:pt x="851" y="2736"/>
                    <a:pt x="851" y="2662"/>
                    <a:pt x="814" y="2589"/>
                  </a:cubicBezTo>
                  <a:cubicBezTo>
                    <a:pt x="740" y="2256"/>
                    <a:pt x="592" y="1590"/>
                    <a:pt x="592" y="1073"/>
                  </a:cubicBezTo>
                  <a:cubicBezTo>
                    <a:pt x="592" y="888"/>
                    <a:pt x="629" y="740"/>
                    <a:pt x="666" y="666"/>
                  </a:cubicBezTo>
                  <a:lnTo>
                    <a:pt x="666" y="629"/>
                  </a:lnTo>
                  <a:cubicBezTo>
                    <a:pt x="740" y="629"/>
                    <a:pt x="851" y="703"/>
                    <a:pt x="999" y="777"/>
                  </a:cubicBezTo>
                  <a:cubicBezTo>
                    <a:pt x="1479" y="1036"/>
                    <a:pt x="2219" y="1701"/>
                    <a:pt x="2810" y="2293"/>
                  </a:cubicBezTo>
                  <a:cubicBezTo>
                    <a:pt x="2998" y="2480"/>
                    <a:pt x="3185" y="2653"/>
                    <a:pt x="3344" y="2810"/>
                  </a:cubicBezTo>
                  <a:lnTo>
                    <a:pt x="3344" y="2810"/>
                  </a:lnTo>
                  <a:cubicBezTo>
                    <a:pt x="3339" y="2810"/>
                    <a:pt x="3333" y="2810"/>
                    <a:pt x="3328" y="2810"/>
                  </a:cubicBezTo>
                  <a:cubicBezTo>
                    <a:pt x="3106" y="2810"/>
                    <a:pt x="2847" y="2810"/>
                    <a:pt x="2588" y="2921"/>
                  </a:cubicBezTo>
                  <a:cubicBezTo>
                    <a:pt x="2477" y="2958"/>
                    <a:pt x="2367" y="2995"/>
                    <a:pt x="2256" y="3106"/>
                  </a:cubicBezTo>
                  <a:cubicBezTo>
                    <a:pt x="2145" y="3217"/>
                    <a:pt x="2071" y="3365"/>
                    <a:pt x="2071" y="3513"/>
                  </a:cubicBezTo>
                  <a:cubicBezTo>
                    <a:pt x="2071" y="3698"/>
                    <a:pt x="2145" y="3883"/>
                    <a:pt x="2256" y="4067"/>
                  </a:cubicBezTo>
                  <a:cubicBezTo>
                    <a:pt x="2323" y="4157"/>
                    <a:pt x="2417" y="4206"/>
                    <a:pt x="2514" y="4206"/>
                  </a:cubicBezTo>
                  <a:cubicBezTo>
                    <a:pt x="2577" y="4206"/>
                    <a:pt x="2641" y="4185"/>
                    <a:pt x="2699" y="4141"/>
                  </a:cubicBezTo>
                  <a:cubicBezTo>
                    <a:pt x="2810" y="4030"/>
                    <a:pt x="2847" y="3846"/>
                    <a:pt x="2773" y="3698"/>
                  </a:cubicBezTo>
                  <a:cubicBezTo>
                    <a:pt x="2715" y="3610"/>
                    <a:pt x="2703" y="3569"/>
                    <a:pt x="2700" y="3537"/>
                  </a:cubicBezTo>
                  <a:lnTo>
                    <a:pt x="2700" y="3537"/>
                  </a:lnTo>
                  <a:cubicBezTo>
                    <a:pt x="2742" y="3515"/>
                    <a:pt x="2803" y="3476"/>
                    <a:pt x="2884" y="3476"/>
                  </a:cubicBezTo>
                  <a:cubicBezTo>
                    <a:pt x="3032" y="3439"/>
                    <a:pt x="3180" y="3439"/>
                    <a:pt x="3328" y="3439"/>
                  </a:cubicBezTo>
                  <a:lnTo>
                    <a:pt x="3845" y="3439"/>
                  </a:lnTo>
                  <a:cubicBezTo>
                    <a:pt x="3919" y="3476"/>
                    <a:pt x="3956" y="3476"/>
                    <a:pt x="3993" y="3476"/>
                  </a:cubicBezTo>
                  <a:lnTo>
                    <a:pt x="4067" y="3476"/>
                  </a:lnTo>
                  <a:cubicBezTo>
                    <a:pt x="4087" y="3482"/>
                    <a:pt x="4108" y="3485"/>
                    <a:pt x="4129" y="3485"/>
                  </a:cubicBezTo>
                  <a:cubicBezTo>
                    <a:pt x="4228" y="3485"/>
                    <a:pt x="4339" y="3419"/>
                    <a:pt x="4400" y="3328"/>
                  </a:cubicBezTo>
                  <a:cubicBezTo>
                    <a:pt x="4437" y="3217"/>
                    <a:pt x="4437" y="3069"/>
                    <a:pt x="4326" y="2958"/>
                  </a:cubicBezTo>
                  <a:cubicBezTo>
                    <a:pt x="4326" y="2958"/>
                    <a:pt x="3697" y="2293"/>
                    <a:pt x="2958" y="1590"/>
                  </a:cubicBezTo>
                  <a:cubicBezTo>
                    <a:pt x="2588" y="1258"/>
                    <a:pt x="2182" y="888"/>
                    <a:pt x="1812" y="592"/>
                  </a:cubicBezTo>
                  <a:cubicBezTo>
                    <a:pt x="1627" y="444"/>
                    <a:pt x="1479" y="333"/>
                    <a:pt x="1294" y="222"/>
                  </a:cubicBezTo>
                  <a:cubicBezTo>
                    <a:pt x="1110" y="148"/>
                    <a:pt x="962" y="75"/>
                    <a:pt x="814" y="38"/>
                  </a:cubicBezTo>
                  <a:lnTo>
                    <a:pt x="6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5" name="Google Shape;2435;p58"/>
            <p:cNvSpPr/>
            <p:nvPr/>
          </p:nvSpPr>
          <p:spPr>
            <a:xfrm>
              <a:off x="2375050" y="1500650"/>
              <a:ext cx="196900" cy="281025"/>
            </a:xfrm>
            <a:custGeom>
              <a:avLst/>
              <a:gdLst/>
              <a:ahLst/>
              <a:cxnLst/>
              <a:rect l="l" t="t" r="r" b="b"/>
              <a:pathLst>
                <a:path w="7876" h="11241" extrusionOk="0">
                  <a:moveTo>
                    <a:pt x="2034" y="629"/>
                  </a:moveTo>
                  <a:cubicBezTo>
                    <a:pt x="2367" y="629"/>
                    <a:pt x="2663" y="740"/>
                    <a:pt x="2958" y="999"/>
                  </a:cubicBezTo>
                  <a:cubicBezTo>
                    <a:pt x="3402" y="1332"/>
                    <a:pt x="3772" y="1850"/>
                    <a:pt x="4030" y="2330"/>
                  </a:cubicBezTo>
                  <a:cubicBezTo>
                    <a:pt x="4141" y="2552"/>
                    <a:pt x="4215" y="2737"/>
                    <a:pt x="4289" y="2885"/>
                  </a:cubicBezTo>
                  <a:cubicBezTo>
                    <a:pt x="4326" y="2959"/>
                    <a:pt x="4363" y="3033"/>
                    <a:pt x="4363" y="3070"/>
                  </a:cubicBezTo>
                  <a:lnTo>
                    <a:pt x="4400" y="3144"/>
                  </a:lnTo>
                  <a:lnTo>
                    <a:pt x="7162" y="9170"/>
                  </a:lnTo>
                  <a:lnTo>
                    <a:pt x="7162" y="9170"/>
                  </a:lnTo>
                  <a:cubicBezTo>
                    <a:pt x="7000" y="9350"/>
                    <a:pt x="6700" y="9639"/>
                    <a:pt x="6323" y="9909"/>
                  </a:cubicBezTo>
                  <a:cubicBezTo>
                    <a:pt x="5805" y="10279"/>
                    <a:pt x="5140" y="10612"/>
                    <a:pt x="4511" y="10612"/>
                  </a:cubicBezTo>
                  <a:cubicBezTo>
                    <a:pt x="3957" y="10612"/>
                    <a:pt x="3402" y="10390"/>
                    <a:pt x="2847" y="9687"/>
                  </a:cubicBezTo>
                  <a:cubicBezTo>
                    <a:pt x="1590" y="8024"/>
                    <a:pt x="592" y="5066"/>
                    <a:pt x="592" y="2996"/>
                  </a:cubicBezTo>
                  <a:cubicBezTo>
                    <a:pt x="592" y="2404"/>
                    <a:pt x="666" y="1887"/>
                    <a:pt x="814" y="1517"/>
                  </a:cubicBezTo>
                  <a:cubicBezTo>
                    <a:pt x="962" y="1147"/>
                    <a:pt x="1184" y="888"/>
                    <a:pt x="1479" y="777"/>
                  </a:cubicBezTo>
                  <a:cubicBezTo>
                    <a:pt x="1701" y="666"/>
                    <a:pt x="1886" y="629"/>
                    <a:pt x="2034" y="629"/>
                  </a:cubicBezTo>
                  <a:close/>
                  <a:moveTo>
                    <a:pt x="2034" y="1"/>
                  </a:moveTo>
                  <a:cubicBezTo>
                    <a:pt x="1775" y="1"/>
                    <a:pt x="1479" y="75"/>
                    <a:pt x="1221" y="186"/>
                  </a:cubicBezTo>
                  <a:cubicBezTo>
                    <a:pt x="740" y="408"/>
                    <a:pt x="444" y="814"/>
                    <a:pt x="259" y="1295"/>
                  </a:cubicBezTo>
                  <a:cubicBezTo>
                    <a:pt x="75" y="1776"/>
                    <a:pt x="1" y="2367"/>
                    <a:pt x="1" y="2996"/>
                  </a:cubicBezTo>
                  <a:cubicBezTo>
                    <a:pt x="1" y="5251"/>
                    <a:pt x="999" y="8245"/>
                    <a:pt x="2367" y="10057"/>
                  </a:cubicBezTo>
                  <a:cubicBezTo>
                    <a:pt x="2995" y="10870"/>
                    <a:pt x="3772" y="11240"/>
                    <a:pt x="4511" y="11240"/>
                  </a:cubicBezTo>
                  <a:cubicBezTo>
                    <a:pt x="5398" y="11203"/>
                    <a:pt x="6212" y="10759"/>
                    <a:pt x="6803" y="10316"/>
                  </a:cubicBezTo>
                  <a:cubicBezTo>
                    <a:pt x="7395" y="9872"/>
                    <a:pt x="7764" y="9429"/>
                    <a:pt x="7764" y="9429"/>
                  </a:cubicBezTo>
                  <a:cubicBezTo>
                    <a:pt x="7838" y="9318"/>
                    <a:pt x="7875" y="9207"/>
                    <a:pt x="7838" y="9096"/>
                  </a:cubicBezTo>
                  <a:lnTo>
                    <a:pt x="4955" y="2885"/>
                  </a:lnTo>
                  <a:lnTo>
                    <a:pt x="4943" y="2891"/>
                  </a:lnTo>
                  <a:lnTo>
                    <a:pt x="4943" y="2891"/>
                  </a:lnTo>
                  <a:cubicBezTo>
                    <a:pt x="4888" y="2749"/>
                    <a:pt x="4642" y="2133"/>
                    <a:pt x="4252" y="1517"/>
                  </a:cubicBezTo>
                  <a:cubicBezTo>
                    <a:pt x="3993" y="1147"/>
                    <a:pt x="3698" y="777"/>
                    <a:pt x="3365" y="482"/>
                  </a:cubicBezTo>
                  <a:cubicBezTo>
                    <a:pt x="2995" y="223"/>
                    <a:pt x="2552" y="1"/>
                    <a:pt x="20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6" name="Google Shape;2436;p58"/>
            <p:cNvSpPr/>
            <p:nvPr/>
          </p:nvSpPr>
          <p:spPr>
            <a:xfrm>
              <a:off x="3269750" y="1420400"/>
              <a:ext cx="156225" cy="275075"/>
            </a:xfrm>
            <a:custGeom>
              <a:avLst/>
              <a:gdLst/>
              <a:ahLst/>
              <a:cxnLst/>
              <a:rect l="l" t="t" r="r" b="b"/>
              <a:pathLst>
                <a:path w="6249" h="11003" extrusionOk="0">
                  <a:moveTo>
                    <a:pt x="3508" y="0"/>
                  </a:moveTo>
                  <a:cubicBezTo>
                    <a:pt x="1552" y="0"/>
                    <a:pt x="1220" y="3322"/>
                    <a:pt x="1220" y="3322"/>
                  </a:cubicBezTo>
                  <a:lnTo>
                    <a:pt x="0" y="10051"/>
                  </a:lnTo>
                  <a:cubicBezTo>
                    <a:pt x="0" y="10051"/>
                    <a:pt x="1358" y="11003"/>
                    <a:pt x="2713" y="11003"/>
                  </a:cubicBezTo>
                  <a:cubicBezTo>
                    <a:pt x="3560" y="11003"/>
                    <a:pt x="4405" y="10631"/>
                    <a:pt x="4917" y="9422"/>
                  </a:cubicBezTo>
                  <a:cubicBezTo>
                    <a:pt x="6248" y="6317"/>
                    <a:pt x="6063" y="438"/>
                    <a:pt x="3845" y="32"/>
                  </a:cubicBezTo>
                  <a:cubicBezTo>
                    <a:pt x="3728" y="10"/>
                    <a:pt x="3615" y="0"/>
                    <a:pt x="35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7" name="Google Shape;2437;p58"/>
            <p:cNvSpPr/>
            <p:nvPr/>
          </p:nvSpPr>
          <p:spPr>
            <a:xfrm>
              <a:off x="3286375" y="1428575"/>
              <a:ext cx="120175" cy="258825"/>
            </a:xfrm>
            <a:custGeom>
              <a:avLst/>
              <a:gdLst/>
              <a:ahLst/>
              <a:cxnLst/>
              <a:rect l="l" t="t" r="r" b="b"/>
              <a:pathLst>
                <a:path w="4807" h="10353" extrusionOk="0">
                  <a:moveTo>
                    <a:pt x="2847" y="0"/>
                  </a:moveTo>
                  <a:cubicBezTo>
                    <a:pt x="2478" y="0"/>
                    <a:pt x="2182" y="111"/>
                    <a:pt x="1923" y="370"/>
                  </a:cubicBezTo>
                  <a:cubicBezTo>
                    <a:pt x="1738" y="555"/>
                    <a:pt x="1590" y="777"/>
                    <a:pt x="1443" y="1072"/>
                  </a:cubicBezTo>
                  <a:cubicBezTo>
                    <a:pt x="1295" y="2736"/>
                    <a:pt x="1073" y="4400"/>
                    <a:pt x="777" y="6100"/>
                  </a:cubicBezTo>
                  <a:cubicBezTo>
                    <a:pt x="1036" y="5620"/>
                    <a:pt x="1775" y="4215"/>
                    <a:pt x="2441" y="3328"/>
                  </a:cubicBezTo>
                  <a:cubicBezTo>
                    <a:pt x="2700" y="2958"/>
                    <a:pt x="2958" y="2625"/>
                    <a:pt x="3254" y="2477"/>
                  </a:cubicBezTo>
                  <a:cubicBezTo>
                    <a:pt x="3365" y="2440"/>
                    <a:pt x="3439" y="2403"/>
                    <a:pt x="3550" y="2403"/>
                  </a:cubicBezTo>
                  <a:cubicBezTo>
                    <a:pt x="3735" y="2403"/>
                    <a:pt x="3920" y="2477"/>
                    <a:pt x="3993" y="2588"/>
                  </a:cubicBezTo>
                  <a:cubicBezTo>
                    <a:pt x="4104" y="2699"/>
                    <a:pt x="4178" y="2810"/>
                    <a:pt x="4215" y="2958"/>
                  </a:cubicBezTo>
                  <a:cubicBezTo>
                    <a:pt x="4363" y="3217"/>
                    <a:pt x="4400" y="3549"/>
                    <a:pt x="4474" y="3845"/>
                  </a:cubicBezTo>
                  <a:cubicBezTo>
                    <a:pt x="4548" y="4474"/>
                    <a:pt x="4585" y="5065"/>
                    <a:pt x="4585" y="5065"/>
                  </a:cubicBezTo>
                  <a:cubicBezTo>
                    <a:pt x="4585" y="5250"/>
                    <a:pt x="4437" y="5398"/>
                    <a:pt x="4289" y="5398"/>
                  </a:cubicBezTo>
                  <a:lnTo>
                    <a:pt x="4252" y="5398"/>
                  </a:lnTo>
                  <a:cubicBezTo>
                    <a:pt x="4104" y="5398"/>
                    <a:pt x="3957" y="5250"/>
                    <a:pt x="3957" y="5102"/>
                  </a:cubicBezTo>
                  <a:cubicBezTo>
                    <a:pt x="3957" y="5102"/>
                    <a:pt x="3957" y="5028"/>
                    <a:pt x="3957" y="4917"/>
                  </a:cubicBezTo>
                  <a:cubicBezTo>
                    <a:pt x="3957" y="4843"/>
                    <a:pt x="3957" y="4696"/>
                    <a:pt x="3920" y="4511"/>
                  </a:cubicBezTo>
                  <a:cubicBezTo>
                    <a:pt x="3883" y="4178"/>
                    <a:pt x="3846" y="3771"/>
                    <a:pt x="3735" y="3439"/>
                  </a:cubicBezTo>
                  <a:cubicBezTo>
                    <a:pt x="3698" y="3217"/>
                    <a:pt x="3587" y="3069"/>
                    <a:pt x="3550" y="3032"/>
                  </a:cubicBezTo>
                  <a:cubicBezTo>
                    <a:pt x="3476" y="3069"/>
                    <a:pt x="3291" y="3217"/>
                    <a:pt x="3106" y="3439"/>
                  </a:cubicBezTo>
                  <a:cubicBezTo>
                    <a:pt x="2921" y="3660"/>
                    <a:pt x="2736" y="3956"/>
                    <a:pt x="2552" y="4252"/>
                  </a:cubicBezTo>
                  <a:cubicBezTo>
                    <a:pt x="2182" y="4806"/>
                    <a:pt x="1849" y="5398"/>
                    <a:pt x="1590" y="5842"/>
                  </a:cubicBezTo>
                  <a:cubicBezTo>
                    <a:pt x="1812" y="5805"/>
                    <a:pt x="2071" y="5731"/>
                    <a:pt x="2293" y="5731"/>
                  </a:cubicBezTo>
                  <a:cubicBezTo>
                    <a:pt x="2441" y="5731"/>
                    <a:pt x="2626" y="5768"/>
                    <a:pt x="2773" y="5879"/>
                  </a:cubicBezTo>
                  <a:cubicBezTo>
                    <a:pt x="2958" y="5990"/>
                    <a:pt x="3032" y="6211"/>
                    <a:pt x="3032" y="6396"/>
                  </a:cubicBezTo>
                  <a:cubicBezTo>
                    <a:pt x="3032" y="6507"/>
                    <a:pt x="3032" y="6618"/>
                    <a:pt x="2995" y="6766"/>
                  </a:cubicBezTo>
                  <a:cubicBezTo>
                    <a:pt x="2958" y="6877"/>
                    <a:pt x="2810" y="6951"/>
                    <a:pt x="2700" y="6951"/>
                  </a:cubicBezTo>
                  <a:lnTo>
                    <a:pt x="2589" y="6951"/>
                  </a:lnTo>
                  <a:cubicBezTo>
                    <a:pt x="2441" y="6914"/>
                    <a:pt x="2330" y="6729"/>
                    <a:pt x="2404" y="6581"/>
                  </a:cubicBezTo>
                  <a:cubicBezTo>
                    <a:pt x="2404" y="6470"/>
                    <a:pt x="2441" y="6433"/>
                    <a:pt x="2441" y="6396"/>
                  </a:cubicBezTo>
                  <a:lnTo>
                    <a:pt x="2441" y="6359"/>
                  </a:lnTo>
                  <a:lnTo>
                    <a:pt x="2293" y="6359"/>
                  </a:lnTo>
                  <a:cubicBezTo>
                    <a:pt x="2108" y="6359"/>
                    <a:pt x="1849" y="6433"/>
                    <a:pt x="1627" y="6507"/>
                  </a:cubicBezTo>
                  <a:cubicBezTo>
                    <a:pt x="1406" y="6581"/>
                    <a:pt x="1184" y="6655"/>
                    <a:pt x="1110" y="6692"/>
                  </a:cubicBezTo>
                  <a:lnTo>
                    <a:pt x="1073" y="6692"/>
                  </a:lnTo>
                  <a:cubicBezTo>
                    <a:pt x="1036" y="6729"/>
                    <a:pt x="999" y="6729"/>
                    <a:pt x="962" y="6729"/>
                  </a:cubicBezTo>
                  <a:cubicBezTo>
                    <a:pt x="888" y="6729"/>
                    <a:pt x="777" y="6692"/>
                    <a:pt x="740" y="6655"/>
                  </a:cubicBezTo>
                  <a:cubicBezTo>
                    <a:pt x="703" y="6618"/>
                    <a:pt x="703" y="6618"/>
                    <a:pt x="703" y="6581"/>
                  </a:cubicBezTo>
                  <a:cubicBezTo>
                    <a:pt x="481" y="7653"/>
                    <a:pt x="259" y="8725"/>
                    <a:pt x="1" y="9761"/>
                  </a:cubicBezTo>
                  <a:cubicBezTo>
                    <a:pt x="112" y="9798"/>
                    <a:pt x="222" y="9871"/>
                    <a:pt x="333" y="9908"/>
                  </a:cubicBezTo>
                  <a:cubicBezTo>
                    <a:pt x="814" y="10130"/>
                    <a:pt x="1443" y="10352"/>
                    <a:pt x="2071" y="10352"/>
                  </a:cubicBezTo>
                  <a:cubicBezTo>
                    <a:pt x="2441" y="10352"/>
                    <a:pt x="2810" y="10278"/>
                    <a:pt x="3143" y="10093"/>
                  </a:cubicBezTo>
                  <a:cubicBezTo>
                    <a:pt x="3439" y="9871"/>
                    <a:pt x="3735" y="9539"/>
                    <a:pt x="3993" y="8984"/>
                  </a:cubicBezTo>
                  <a:cubicBezTo>
                    <a:pt x="4511" y="7764"/>
                    <a:pt x="4807" y="6063"/>
                    <a:pt x="4807" y="4474"/>
                  </a:cubicBezTo>
                  <a:cubicBezTo>
                    <a:pt x="4807" y="3586"/>
                    <a:pt x="4696" y="2773"/>
                    <a:pt x="4548" y="2071"/>
                  </a:cubicBezTo>
                  <a:cubicBezTo>
                    <a:pt x="4363" y="1331"/>
                    <a:pt x="4104" y="777"/>
                    <a:pt x="3809" y="444"/>
                  </a:cubicBezTo>
                  <a:cubicBezTo>
                    <a:pt x="3587" y="185"/>
                    <a:pt x="3365" y="74"/>
                    <a:pt x="3106"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8" name="Google Shape;2438;p58"/>
            <p:cNvSpPr/>
            <p:nvPr/>
          </p:nvSpPr>
          <p:spPr>
            <a:xfrm>
              <a:off x="3302100" y="1488650"/>
              <a:ext cx="98925" cy="113950"/>
            </a:xfrm>
            <a:custGeom>
              <a:avLst/>
              <a:gdLst/>
              <a:ahLst/>
              <a:cxnLst/>
              <a:rect l="l" t="t" r="r" b="b"/>
              <a:pathLst>
                <a:path w="3957" h="4558" extrusionOk="0">
                  <a:moveTo>
                    <a:pt x="2921" y="0"/>
                  </a:moveTo>
                  <a:cubicBezTo>
                    <a:pt x="2810" y="0"/>
                    <a:pt x="2736" y="37"/>
                    <a:pt x="2625" y="74"/>
                  </a:cubicBezTo>
                  <a:cubicBezTo>
                    <a:pt x="2329" y="222"/>
                    <a:pt x="2071" y="555"/>
                    <a:pt x="1812" y="925"/>
                  </a:cubicBezTo>
                  <a:cubicBezTo>
                    <a:pt x="961" y="2034"/>
                    <a:pt x="74" y="3882"/>
                    <a:pt x="37" y="3882"/>
                  </a:cubicBezTo>
                  <a:cubicBezTo>
                    <a:pt x="0" y="3993"/>
                    <a:pt x="0" y="4141"/>
                    <a:pt x="111" y="4252"/>
                  </a:cubicBezTo>
                  <a:cubicBezTo>
                    <a:pt x="157" y="4298"/>
                    <a:pt x="231" y="4329"/>
                    <a:pt x="307" y="4329"/>
                  </a:cubicBezTo>
                  <a:cubicBezTo>
                    <a:pt x="354" y="4329"/>
                    <a:pt x="401" y="4317"/>
                    <a:pt x="444" y="4289"/>
                  </a:cubicBezTo>
                  <a:lnTo>
                    <a:pt x="481" y="4289"/>
                  </a:lnTo>
                  <a:cubicBezTo>
                    <a:pt x="555" y="4252"/>
                    <a:pt x="777" y="4178"/>
                    <a:pt x="998" y="4104"/>
                  </a:cubicBezTo>
                  <a:cubicBezTo>
                    <a:pt x="1220" y="4030"/>
                    <a:pt x="1479" y="3956"/>
                    <a:pt x="1664" y="3956"/>
                  </a:cubicBezTo>
                  <a:cubicBezTo>
                    <a:pt x="1738" y="3956"/>
                    <a:pt x="1812" y="3956"/>
                    <a:pt x="1812" y="3993"/>
                  </a:cubicBezTo>
                  <a:cubicBezTo>
                    <a:pt x="1812" y="4030"/>
                    <a:pt x="1775" y="4067"/>
                    <a:pt x="1775" y="4178"/>
                  </a:cubicBezTo>
                  <a:cubicBezTo>
                    <a:pt x="1701" y="4326"/>
                    <a:pt x="1812" y="4511"/>
                    <a:pt x="1960" y="4548"/>
                  </a:cubicBezTo>
                  <a:cubicBezTo>
                    <a:pt x="1991" y="4554"/>
                    <a:pt x="2022" y="4557"/>
                    <a:pt x="2051" y="4557"/>
                  </a:cubicBezTo>
                  <a:cubicBezTo>
                    <a:pt x="2193" y="4557"/>
                    <a:pt x="2305" y="4485"/>
                    <a:pt x="2366" y="4363"/>
                  </a:cubicBezTo>
                  <a:cubicBezTo>
                    <a:pt x="2403" y="4215"/>
                    <a:pt x="2403" y="4104"/>
                    <a:pt x="2403" y="3993"/>
                  </a:cubicBezTo>
                  <a:cubicBezTo>
                    <a:pt x="2403" y="3808"/>
                    <a:pt x="2329" y="3587"/>
                    <a:pt x="2144" y="3476"/>
                  </a:cubicBezTo>
                  <a:cubicBezTo>
                    <a:pt x="1997" y="3365"/>
                    <a:pt x="1812" y="3328"/>
                    <a:pt x="1664" y="3328"/>
                  </a:cubicBezTo>
                  <a:cubicBezTo>
                    <a:pt x="1432" y="3328"/>
                    <a:pt x="1182" y="3382"/>
                    <a:pt x="965" y="3452"/>
                  </a:cubicBezTo>
                  <a:lnTo>
                    <a:pt x="965" y="3452"/>
                  </a:lnTo>
                  <a:cubicBezTo>
                    <a:pt x="1220" y="2989"/>
                    <a:pt x="1572" y="2392"/>
                    <a:pt x="1923" y="1849"/>
                  </a:cubicBezTo>
                  <a:cubicBezTo>
                    <a:pt x="2107" y="1553"/>
                    <a:pt x="2292" y="1257"/>
                    <a:pt x="2477" y="1036"/>
                  </a:cubicBezTo>
                  <a:cubicBezTo>
                    <a:pt x="2662" y="814"/>
                    <a:pt x="2847" y="666"/>
                    <a:pt x="2921" y="629"/>
                  </a:cubicBezTo>
                  <a:cubicBezTo>
                    <a:pt x="2958" y="666"/>
                    <a:pt x="3069" y="814"/>
                    <a:pt x="3106" y="1036"/>
                  </a:cubicBezTo>
                  <a:cubicBezTo>
                    <a:pt x="3217" y="1368"/>
                    <a:pt x="3254" y="1775"/>
                    <a:pt x="3291" y="2108"/>
                  </a:cubicBezTo>
                  <a:cubicBezTo>
                    <a:pt x="3328" y="2293"/>
                    <a:pt x="3328" y="2440"/>
                    <a:pt x="3328" y="2514"/>
                  </a:cubicBezTo>
                  <a:cubicBezTo>
                    <a:pt x="3328" y="2625"/>
                    <a:pt x="3328" y="2699"/>
                    <a:pt x="3328" y="2699"/>
                  </a:cubicBezTo>
                  <a:cubicBezTo>
                    <a:pt x="3328" y="2847"/>
                    <a:pt x="3475" y="2995"/>
                    <a:pt x="3660" y="2995"/>
                  </a:cubicBezTo>
                  <a:cubicBezTo>
                    <a:pt x="3808" y="2995"/>
                    <a:pt x="3956" y="2847"/>
                    <a:pt x="3956" y="2662"/>
                  </a:cubicBezTo>
                  <a:cubicBezTo>
                    <a:pt x="3956" y="2662"/>
                    <a:pt x="3919" y="2071"/>
                    <a:pt x="3845" y="1442"/>
                  </a:cubicBezTo>
                  <a:cubicBezTo>
                    <a:pt x="3771" y="1146"/>
                    <a:pt x="3734" y="814"/>
                    <a:pt x="3586" y="555"/>
                  </a:cubicBezTo>
                  <a:cubicBezTo>
                    <a:pt x="3549" y="407"/>
                    <a:pt x="3475" y="296"/>
                    <a:pt x="3364" y="185"/>
                  </a:cubicBezTo>
                  <a:cubicBezTo>
                    <a:pt x="3254" y="74"/>
                    <a:pt x="3106" y="0"/>
                    <a:pt x="2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9" name="Google Shape;2439;p58"/>
            <p:cNvSpPr/>
            <p:nvPr/>
          </p:nvSpPr>
          <p:spPr>
            <a:xfrm>
              <a:off x="3261425" y="1412850"/>
              <a:ext cx="159925" cy="290250"/>
            </a:xfrm>
            <a:custGeom>
              <a:avLst/>
              <a:gdLst/>
              <a:ahLst/>
              <a:cxnLst/>
              <a:rect l="l" t="t" r="r" b="b"/>
              <a:pathLst>
                <a:path w="6397" h="11610" extrusionOk="0">
                  <a:moveTo>
                    <a:pt x="4104" y="629"/>
                  </a:moveTo>
                  <a:cubicBezTo>
                    <a:pt x="4363" y="703"/>
                    <a:pt x="4585" y="814"/>
                    <a:pt x="4807" y="1073"/>
                  </a:cubicBezTo>
                  <a:cubicBezTo>
                    <a:pt x="5102" y="1406"/>
                    <a:pt x="5361" y="1960"/>
                    <a:pt x="5546" y="2700"/>
                  </a:cubicBezTo>
                  <a:cubicBezTo>
                    <a:pt x="5694" y="3402"/>
                    <a:pt x="5805" y="4215"/>
                    <a:pt x="5805" y="5103"/>
                  </a:cubicBezTo>
                  <a:cubicBezTo>
                    <a:pt x="5805" y="6692"/>
                    <a:pt x="5509" y="8393"/>
                    <a:pt x="4991" y="9613"/>
                  </a:cubicBezTo>
                  <a:cubicBezTo>
                    <a:pt x="4733" y="10168"/>
                    <a:pt x="4437" y="10500"/>
                    <a:pt x="4141" y="10722"/>
                  </a:cubicBezTo>
                  <a:cubicBezTo>
                    <a:pt x="3808" y="10907"/>
                    <a:pt x="3439" y="10981"/>
                    <a:pt x="3069" y="10981"/>
                  </a:cubicBezTo>
                  <a:cubicBezTo>
                    <a:pt x="2441" y="10981"/>
                    <a:pt x="1812" y="10759"/>
                    <a:pt x="1331" y="10537"/>
                  </a:cubicBezTo>
                  <a:cubicBezTo>
                    <a:pt x="1073" y="10427"/>
                    <a:pt x="888" y="10316"/>
                    <a:pt x="740" y="10242"/>
                  </a:cubicBezTo>
                  <a:cubicBezTo>
                    <a:pt x="714" y="10229"/>
                    <a:pt x="688" y="10216"/>
                    <a:pt x="664" y="10203"/>
                  </a:cubicBezTo>
                  <a:lnTo>
                    <a:pt x="664" y="10203"/>
                  </a:lnTo>
                  <a:lnTo>
                    <a:pt x="1886" y="3698"/>
                  </a:lnTo>
                  <a:lnTo>
                    <a:pt x="1886" y="3661"/>
                  </a:lnTo>
                  <a:lnTo>
                    <a:pt x="1886" y="3624"/>
                  </a:lnTo>
                  <a:cubicBezTo>
                    <a:pt x="1886" y="3476"/>
                    <a:pt x="1997" y="2663"/>
                    <a:pt x="2330" y="1923"/>
                  </a:cubicBezTo>
                  <a:cubicBezTo>
                    <a:pt x="2477" y="1554"/>
                    <a:pt x="2699" y="1221"/>
                    <a:pt x="2921" y="999"/>
                  </a:cubicBezTo>
                  <a:cubicBezTo>
                    <a:pt x="3180" y="740"/>
                    <a:pt x="3476" y="629"/>
                    <a:pt x="3845" y="629"/>
                  </a:cubicBezTo>
                  <a:close/>
                  <a:moveTo>
                    <a:pt x="3845" y="1"/>
                  </a:moveTo>
                  <a:cubicBezTo>
                    <a:pt x="3254" y="1"/>
                    <a:pt x="2773" y="260"/>
                    <a:pt x="2441" y="592"/>
                  </a:cubicBezTo>
                  <a:cubicBezTo>
                    <a:pt x="1923" y="1147"/>
                    <a:pt x="1664" y="1886"/>
                    <a:pt x="1479" y="2515"/>
                  </a:cubicBezTo>
                  <a:cubicBezTo>
                    <a:pt x="1294" y="3106"/>
                    <a:pt x="1257" y="3587"/>
                    <a:pt x="1257" y="3587"/>
                  </a:cubicBezTo>
                  <a:lnTo>
                    <a:pt x="37" y="10279"/>
                  </a:lnTo>
                  <a:cubicBezTo>
                    <a:pt x="0" y="10390"/>
                    <a:pt x="74" y="10537"/>
                    <a:pt x="148" y="10611"/>
                  </a:cubicBezTo>
                  <a:cubicBezTo>
                    <a:pt x="148" y="10611"/>
                    <a:pt x="518" y="10870"/>
                    <a:pt x="1073" y="11092"/>
                  </a:cubicBezTo>
                  <a:cubicBezTo>
                    <a:pt x="1590" y="11351"/>
                    <a:pt x="2330" y="11610"/>
                    <a:pt x="3069" y="11610"/>
                  </a:cubicBezTo>
                  <a:cubicBezTo>
                    <a:pt x="3550" y="11610"/>
                    <a:pt x="4030" y="11499"/>
                    <a:pt x="4474" y="11240"/>
                  </a:cubicBezTo>
                  <a:cubicBezTo>
                    <a:pt x="4881" y="10944"/>
                    <a:pt x="5287" y="10500"/>
                    <a:pt x="5546" y="9872"/>
                  </a:cubicBezTo>
                  <a:cubicBezTo>
                    <a:pt x="6101" y="8541"/>
                    <a:pt x="6396" y="6766"/>
                    <a:pt x="6396" y="5103"/>
                  </a:cubicBezTo>
                  <a:cubicBezTo>
                    <a:pt x="6396" y="3883"/>
                    <a:pt x="6248" y="2737"/>
                    <a:pt x="5916" y="1812"/>
                  </a:cubicBezTo>
                  <a:cubicBezTo>
                    <a:pt x="5768" y="1369"/>
                    <a:pt x="5546" y="962"/>
                    <a:pt x="5250" y="629"/>
                  </a:cubicBezTo>
                  <a:cubicBezTo>
                    <a:pt x="4991" y="334"/>
                    <a:pt x="4622" y="112"/>
                    <a:pt x="4215" y="38"/>
                  </a:cubicBezTo>
                  <a:cubicBezTo>
                    <a:pt x="4104" y="1"/>
                    <a:pt x="3956" y="1"/>
                    <a:pt x="38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0" name="Google Shape;2440;p58"/>
            <p:cNvSpPr/>
            <p:nvPr/>
          </p:nvSpPr>
          <p:spPr>
            <a:xfrm>
              <a:off x="2054325" y="1865750"/>
              <a:ext cx="1766300" cy="1469600"/>
            </a:xfrm>
            <a:custGeom>
              <a:avLst/>
              <a:gdLst/>
              <a:ahLst/>
              <a:cxnLst/>
              <a:rect l="l" t="t" r="r" b="b"/>
              <a:pathLst>
                <a:path w="70652" h="58784" extrusionOk="0">
                  <a:moveTo>
                    <a:pt x="28283" y="0"/>
                  </a:moveTo>
                  <a:cubicBezTo>
                    <a:pt x="28283" y="1"/>
                    <a:pt x="30021" y="13199"/>
                    <a:pt x="29097" y="15750"/>
                  </a:cubicBezTo>
                  <a:cubicBezTo>
                    <a:pt x="28135" y="18264"/>
                    <a:pt x="23218" y="19854"/>
                    <a:pt x="18597" y="20334"/>
                  </a:cubicBezTo>
                  <a:cubicBezTo>
                    <a:pt x="18132" y="20390"/>
                    <a:pt x="17648" y="20412"/>
                    <a:pt x="17149" y="20412"/>
                  </a:cubicBezTo>
                  <a:cubicBezTo>
                    <a:pt x="15982" y="20412"/>
                    <a:pt x="14739" y="20290"/>
                    <a:pt x="13495" y="20186"/>
                  </a:cubicBezTo>
                  <a:cubicBezTo>
                    <a:pt x="12212" y="20064"/>
                    <a:pt x="10929" y="19941"/>
                    <a:pt x="9714" y="19941"/>
                  </a:cubicBezTo>
                  <a:cubicBezTo>
                    <a:pt x="7640" y="19941"/>
                    <a:pt x="5766" y="20299"/>
                    <a:pt x="4437" y="21628"/>
                  </a:cubicBezTo>
                  <a:cubicBezTo>
                    <a:pt x="1258" y="24808"/>
                    <a:pt x="1" y="58784"/>
                    <a:pt x="1" y="58784"/>
                  </a:cubicBezTo>
                  <a:lnTo>
                    <a:pt x="30982" y="51316"/>
                  </a:lnTo>
                  <a:lnTo>
                    <a:pt x="41112" y="48802"/>
                  </a:lnTo>
                  <a:lnTo>
                    <a:pt x="70652" y="41851"/>
                  </a:lnTo>
                  <a:cubicBezTo>
                    <a:pt x="70652" y="41851"/>
                    <a:pt x="70578" y="24808"/>
                    <a:pt x="67398" y="21628"/>
                  </a:cubicBezTo>
                  <a:cubicBezTo>
                    <a:pt x="66069" y="20299"/>
                    <a:pt x="64196" y="19941"/>
                    <a:pt x="62122" y="19941"/>
                  </a:cubicBezTo>
                  <a:cubicBezTo>
                    <a:pt x="60907" y="19941"/>
                    <a:pt x="59624" y="20064"/>
                    <a:pt x="58340" y="20186"/>
                  </a:cubicBezTo>
                  <a:cubicBezTo>
                    <a:pt x="57097" y="20290"/>
                    <a:pt x="55853" y="20412"/>
                    <a:pt x="54686" y="20412"/>
                  </a:cubicBezTo>
                  <a:cubicBezTo>
                    <a:pt x="54188" y="20412"/>
                    <a:pt x="53703" y="20390"/>
                    <a:pt x="53239" y="20334"/>
                  </a:cubicBezTo>
                  <a:cubicBezTo>
                    <a:pt x="48617" y="19854"/>
                    <a:pt x="43700" y="18264"/>
                    <a:pt x="42739" y="15750"/>
                  </a:cubicBezTo>
                  <a:cubicBezTo>
                    <a:pt x="41815" y="13199"/>
                    <a:pt x="43552" y="1"/>
                    <a:pt x="43552" y="0"/>
                  </a:cubicBezTo>
                  <a:lnTo>
                    <a:pt x="43552" y="0"/>
                  </a:lnTo>
                  <a:lnTo>
                    <a:pt x="35899" y="1220"/>
                  </a:lnTo>
                  <a:lnTo>
                    <a:pt x="282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1" name="Google Shape;2441;p58"/>
            <p:cNvSpPr/>
            <p:nvPr/>
          </p:nvSpPr>
          <p:spPr>
            <a:xfrm>
              <a:off x="2062650" y="2189250"/>
              <a:ext cx="1729325" cy="1135950"/>
            </a:xfrm>
            <a:custGeom>
              <a:avLst/>
              <a:gdLst/>
              <a:ahLst/>
              <a:cxnLst/>
              <a:rect l="l" t="t" r="r" b="b"/>
              <a:pathLst>
                <a:path w="69173" h="45438" extrusionOk="0">
                  <a:moveTo>
                    <a:pt x="61741" y="7320"/>
                  </a:moveTo>
                  <a:cubicBezTo>
                    <a:pt x="60411" y="7320"/>
                    <a:pt x="58969" y="7468"/>
                    <a:pt x="57527" y="7579"/>
                  </a:cubicBezTo>
                  <a:cubicBezTo>
                    <a:pt x="57490" y="8430"/>
                    <a:pt x="57453" y="9613"/>
                    <a:pt x="57453" y="10944"/>
                  </a:cubicBezTo>
                  <a:cubicBezTo>
                    <a:pt x="57453" y="13014"/>
                    <a:pt x="57564" y="15528"/>
                    <a:pt x="57934" y="18116"/>
                  </a:cubicBezTo>
                  <a:cubicBezTo>
                    <a:pt x="59967" y="17561"/>
                    <a:pt x="62814" y="16933"/>
                    <a:pt x="65660" y="16933"/>
                  </a:cubicBezTo>
                  <a:cubicBezTo>
                    <a:pt x="66548" y="16933"/>
                    <a:pt x="67435" y="17007"/>
                    <a:pt x="68285" y="17155"/>
                  </a:cubicBezTo>
                  <a:lnTo>
                    <a:pt x="69173" y="17155"/>
                  </a:lnTo>
                  <a:cubicBezTo>
                    <a:pt x="68914" y="15232"/>
                    <a:pt x="68655" y="13531"/>
                    <a:pt x="68322" y="12164"/>
                  </a:cubicBezTo>
                  <a:cubicBezTo>
                    <a:pt x="67916" y="10648"/>
                    <a:pt x="67398" y="9465"/>
                    <a:pt x="66843" y="8910"/>
                  </a:cubicBezTo>
                  <a:cubicBezTo>
                    <a:pt x="66215" y="8282"/>
                    <a:pt x="65476" y="7875"/>
                    <a:pt x="64588" y="7653"/>
                  </a:cubicBezTo>
                  <a:cubicBezTo>
                    <a:pt x="63738" y="7394"/>
                    <a:pt x="62777" y="7320"/>
                    <a:pt x="61778" y="7320"/>
                  </a:cubicBezTo>
                  <a:close/>
                  <a:moveTo>
                    <a:pt x="29355" y="0"/>
                  </a:moveTo>
                  <a:cubicBezTo>
                    <a:pt x="29355" y="629"/>
                    <a:pt x="29318" y="1183"/>
                    <a:pt x="29281" y="1664"/>
                  </a:cubicBezTo>
                  <a:cubicBezTo>
                    <a:pt x="29244" y="2181"/>
                    <a:pt x="29170" y="2588"/>
                    <a:pt x="29023" y="2921"/>
                  </a:cubicBezTo>
                  <a:cubicBezTo>
                    <a:pt x="28764" y="3623"/>
                    <a:pt x="28246" y="4215"/>
                    <a:pt x="27544" y="4769"/>
                  </a:cubicBezTo>
                  <a:cubicBezTo>
                    <a:pt x="26841" y="5324"/>
                    <a:pt x="25954" y="5768"/>
                    <a:pt x="24993" y="6174"/>
                  </a:cubicBezTo>
                  <a:cubicBezTo>
                    <a:pt x="23218" y="6877"/>
                    <a:pt x="21111" y="7357"/>
                    <a:pt x="19003" y="7616"/>
                  </a:cubicBezTo>
                  <a:cubicBezTo>
                    <a:pt x="19299" y="8393"/>
                    <a:pt x="19669" y="9317"/>
                    <a:pt x="20150" y="10315"/>
                  </a:cubicBezTo>
                  <a:cubicBezTo>
                    <a:pt x="24031" y="11313"/>
                    <a:pt x="30797" y="13864"/>
                    <a:pt x="31500" y="14936"/>
                  </a:cubicBezTo>
                  <a:cubicBezTo>
                    <a:pt x="31647" y="15121"/>
                    <a:pt x="31500" y="15195"/>
                    <a:pt x="31130" y="15195"/>
                  </a:cubicBezTo>
                  <a:cubicBezTo>
                    <a:pt x="29651" y="15195"/>
                    <a:pt x="24549" y="13716"/>
                    <a:pt x="21333" y="12755"/>
                  </a:cubicBezTo>
                  <a:lnTo>
                    <a:pt x="21333" y="12755"/>
                  </a:lnTo>
                  <a:cubicBezTo>
                    <a:pt x="21739" y="13531"/>
                    <a:pt x="22183" y="14308"/>
                    <a:pt x="22664" y="15121"/>
                  </a:cubicBezTo>
                  <a:cubicBezTo>
                    <a:pt x="24512" y="18153"/>
                    <a:pt x="26915" y="21258"/>
                    <a:pt x="29799" y="23218"/>
                  </a:cubicBezTo>
                  <a:cubicBezTo>
                    <a:pt x="31721" y="24512"/>
                    <a:pt x="33866" y="25325"/>
                    <a:pt x="36232" y="25325"/>
                  </a:cubicBezTo>
                  <a:cubicBezTo>
                    <a:pt x="36712" y="25325"/>
                    <a:pt x="37230" y="25288"/>
                    <a:pt x="37748" y="25214"/>
                  </a:cubicBezTo>
                  <a:cubicBezTo>
                    <a:pt x="42739" y="24475"/>
                    <a:pt x="46029" y="21258"/>
                    <a:pt x="48210" y="17561"/>
                  </a:cubicBezTo>
                  <a:cubicBezTo>
                    <a:pt x="48802" y="16526"/>
                    <a:pt x="49319" y="15491"/>
                    <a:pt x="49763" y="14456"/>
                  </a:cubicBezTo>
                  <a:lnTo>
                    <a:pt x="49763" y="14456"/>
                  </a:lnTo>
                  <a:cubicBezTo>
                    <a:pt x="47360" y="14641"/>
                    <a:pt x="43589" y="14899"/>
                    <a:pt x="41223" y="14899"/>
                  </a:cubicBezTo>
                  <a:cubicBezTo>
                    <a:pt x="40299" y="14899"/>
                    <a:pt x="39596" y="14862"/>
                    <a:pt x="39300" y="14751"/>
                  </a:cubicBezTo>
                  <a:cubicBezTo>
                    <a:pt x="38043" y="14382"/>
                    <a:pt x="46731" y="13125"/>
                    <a:pt x="50502" y="12607"/>
                  </a:cubicBezTo>
                  <a:cubicBezTo>
                    <a:pt x="51168" y="10722"/>
                    <a:pt x="51612" y="8947"/>
                    <a:pt x="51870" y="7579"/>
                  </a:cubicBezTo>
                  <a:cubicBezTo>
                    <a:pt x="48691" y="7172"/>
                    <a:pt x="45511" y="6211"/>
                    <a:pt x="43626" y="4769"/>
                  </a:cubicBezTo>
                  <a:cubicBezTo>
                    <a:pt x="42923" y="4215"/>
                    <a:pt x="42406" y="3623"/>
                    <a:pt x="42147" y="2921"/>
                  </a:cubicBezTo>
                  <a:cubicBezTo>
                    <a:pt x="41999" y="2588"/>
                    <a:pt x="41925" y="2181"/>
                    <a:pt x="41888" y="1664"/>
                  </a:cubicBezTo>
                  <a:cubicBezTo>
                    <a:pt x="41851" y="1257"/>
                    <a:pt x="41851" y="814"/>
                    <a:pt x="41814" y="333"/>
                  </a:cubicBezTo>
                  <a:cubicBezTo>
                    <a:pt x="40520" y="961"/>
                    <a:pt x="39042" y="1368"/>
                    <a:pt x="37378" y="1405"/>
                  </a:cubicBezTo>
                  <a:lnTo>
                    <a:pt x="36749" y="1405"/>
                  </a:lnTo>
                  <a:cubicBezTo>
                    <a:pt x="32978" y="1405"/>
                    <a:pt x="30723" y="740"/>
                    <a:pt x="29355" y="0"/>
                  </a:cubicBezTo>
                  <a:close/>
                  <a:moveTo>
                    <a:pt x="9391" y="7320"/>
                  </a:moveTo>
                  <a:cubicBezTo>
                    <a:pt x="8393" y="7320"/>
                    <a:pt x="7432" y="7394"/>
                    <a:pt x="6544" y="7653"/>
                  </a:cubicBezTo>
                  <a:cubicBezTo>
                    <a:pt x="5694" y="7875"/>
                    <a:pt x="4955" y="8282"/>
                    <a:pt x="4326" y="8910"/>
                  </a:cubicBezTo>
                  <a:cubicBezTo>
                    <a:pt x="4067" y="9169"/>
                    <a:pt x="3735" y="9871"/>
                    <a:pt x="3439" y="10833"/>
                  </a:cubicBezTo>
                  <a:cubicBezTo>
                    <a:pt x="3143" y="11831"/>
                    <a:pt x="2847" y="13088"/>
                    <a:pt x="2589" y="14567"/>
                  </a:cubicBezTo>
                  <a:cubicBezTo>
                    <a:pt x="2071" y="17524"/>
                    <a:pt x="1664" y="21258"/>
                    <a:pt x="1295" y="25140"/>
                  </a:cubicBezTo>
                  <a:cubicBezTo>
                    <a:pt x="592" y="32904"/>
                    <a:pt x="185" y="41112"/>
                    <a:pt x="38" y="44402"/>
                  </a:cubicBezTo>
                  <a:cubicBezTo>
                    <a:pt x="1" y="44846"/>
                    <a:pt x="1" y="45215"/>
                    <a:pt x="1" y="45437"/>
                  </a:cubicBezTo>
                  <a:lnTo>
                    <a:pt x="11351" y="42701"/>
                  </a:lnTo>
                  <a:cubicBezTo>
                    <a:pt x="11203" y="41592"/>
                    <a:pt x="11129" y="40446"/>
                    <a:pt x="11129" y="39337"/>
                  </a:cubicBezTo>
                  <a:cubicBezTo>
                    <a:pt x="11129" y="36121"/>
                    <a:pt x="11942" y="31795"/>
                    <a:pt x="12829" y="27469"/>
                  </a:cubicBezTo>
                  <a:cubicBezTo>
                    <a:pt x="13717" y="23107"/>
                    <a:pt x="14604" y="18781"/>
                    <a:pt x="14789" y="15676"/>
                  </a:cubicBezTo>
                  <a:cubicBezTo>
                    <a:pt x="14789" y="15195"/>
                    <a:pt x="14789" y="14751"/>
                    <a:pt x="14789" y="14345"/>
                  </a:cubicBezTo>
                  <a:cubicBezTo>
                    <a:pt x="14789" y="11646"/>
                    <a:pt x="14419" y="9317"/>
                    <a:pt x="13975" y="7616"/>
                  </a:cubicBezTo>
                  <a:cubicBezTo>
                    <a:pt x="12423" y="7468"/>
                    <a:pt x="10870" y="7320"/>
                    <a:pt x="9428" y="732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2" name="Google Shape;2442;p58"/>
            <p:cNvSpPr/>
            <p:nvPr/>
          </p:nvSpPr>
          <p:spPr>
            <a:xfrm>
              <a:off x="2790050" y="2053375"/>
              <a:ext cx="325375" cy="171025"/>
            </a:xfrm>
            <a:custGeom>
              <a:avLst/>
              <a:gdLst/>
              <a:ahLst/>
              <a:cxnLst/>
              <a:rect l="l" t="t" r="r" b="b"/>
              <a:pathLst>
                <a:path w="13015" h="6841" extrusionOk="0">
                  <a:moveTo>
                    <a:pt x="13014" y="0"/>
                  </a:moveTo>
                  <a:cubicBezTo>
                    <a:pt x="11979" y="1147"/>
                    <a:pt x="10907" y="1960"/>
                    <a:pt x="9798" y="2330"/>
                  </a:cubicBezTo>
                  <a:cubicBezTo>
                    <a:pt x="8836" y="2662"/>
                    <a:pt x="7875" y="2847"/>
                    <a:pt x="6914" y="2847"/>
                  </a:cubicBezTo>
                  <a:cubicBezTo>
                    <a:pt x="4474" y="2847"/>
                    <a:pt x="2108" y="1812"/>
                    <a:pt x="0" y="259"/>
                  </a:cubicBezTo>
                  <a:lnTo>
                    <a:pt x="0" y="259"/>
                  </a:lnTo>
                  <a:cubicBezTo>
                    <a:pt x="148" y="2071"/>
                    <a:pt x="259" y="3882"/>
                    <a:pt x="259" y="5361"/>
                  </a:cubicBezTo>
                  <a:lnTo>
                    <a:pt x="259" y="5435"/>
                  </a:lnTo>
                  <a:cubicBezTo>
                    <a:pt x="1627" y="6175"/>
                    <a:pt x="3882" y="6840"/>
                    <a:pt x="7653" y="6840"/>
                  </a:cubicBezTo>
                  <a:lnTo>
                    <a:pt x="8282" y="6840"/>
                  </a:lnTo>
                  <a:cubicBezTo>
                    <a:pt x="9946" y="6803"/>
                    <a:pt x="11424" y="6396"/>
                    <a:pt x="12718" y="5768"/>
                  </a:cubicBezTo>
                  <a:cubicBezTo>
                    <a:pt x="12718" y="5620"/>
                    <a:pt x="12718" y="5509"/>
                    <a:pt x="12718" y="5361"/>
                  </a:cubicBezTo>
                  <a:cubicBezTo>
                    <a:pt x="12718" y="3808"/>
                    <a:pt x="12829" y="1886"/>
                    <a:pt x="13014" y="0"/>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3" name="Google Shape;2443;p58"/>
            <p:cNvSpPr/>
            <p:nvPr/>
          </p:nvSpPr>
          <p:spPr>
            <a:xfrm>
              <a:off x="3013725" y="2504425"/>
              <a:ext cx="311500" cy="57325"/>
            </a:xfrm>
            <a:custGeom>
              <a:avLst/>
              <a:gdLst/>
              <a:ahLst/>
              <a:cxnLst/>
              <a:rect l="l" t="t" r="r" b="b"/>
              <a:pathLst>
                <a:path w="12460" h="2293" extrusionOk="0">
                  <a:moveTo>
                    <a:pt x="12459" y="0"/>
                  </a:moveTo>
                  <a:cubicBezTo>
                    <a:pt x="8688" y="518"/>
                    <a:pt x="0" y="1775"/>
                    <a:pt x="1257" y="2144"/>
                  </a:cubicBezTo>
                  <a:cubicBezTo>
                    <a:pt x="1553" y="2255"/>
                    <a:pt x="2256" y="2292"/>
                    <a:pt x="3180" y="2292"/>
                  </a:cubicBezTo>
                  <a:cubicBezTo>
                    <a:pt x="5546" y="2292"/>
                    <a:pt x="9317" y="2034"/>
                    <a:pt x="11720" y="1849"/>
                  </a:cubicBezTo>
                  <a:cubicBezTo>
                    <a:pt x="11979" y="1220"/>
                    <a:pt x="12238" y="629"/>
                    <a:pt x="12459" y="0"/>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4" name="Google Shape;2444;p58"/>
            <p:cNvSpPr/>
            <p:nvPr/>
          </p:nvSpPr>
          <p:spPr>
            <a:xfrm>
              <a:off x="2566375" y="2447125"/>
              <a:ext cx="287475" cy="122025"/>
            </a:xfrm>
            <a:custGeom>
              <a:avLst/>
              <a:gdLst/>
              <a:ahLst/>
              <a:cxnLst/>
              <a:rect l="l" t="t" r="r" b="b"/>
              <a:pathLst>
                <a:path w="11499" h="4881" extrusionOk="0">
                  <a:moveTo>
                    <a:pt x="1" y="0"/>
                  </a:moveTo>
                  <a:lnTo>
                    <a:pt x="1" y="0"/>
                  </a:lnTo>
                  <a:cubicBezTo>
                    <a:pt x="333" y="776"/>
                    <a:pt x="740" y="1590"/>
                    <a:pt x="1184" y="2440"/>
                  </a:cubicBezTo>
                  <a:cubicBezTo>
                    <a:pt x="4400" y="3401"/>
                    <a:pt x="9502" y="4880"/>
                    <a:pt x="10981" y="4880"/>
                  </a:cubicBezTo>
                  <a:cubicBezTo>
                    <a:pt x="11351" y="4880"/>
                    <a:pt x="11498" y="4806"/>
                    <a:pt x="11351" y="4621"/>
                  </a:cubicBezTo>
                  <a:cubicBezTo>
                    <a:pt x="10648" y="3549"/>
                    <a:pt x="3882" y="998"/>
                    <a:pt x="1" y="0"/>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5" name="Google Shape;2445;p58"/>
            <p:cNvSpPr/>
            <p:nvPr/>
          </p:nvSpPr>
          <p:spPr>
            <a:xfrm>
              <a:off x="2046025" y="1858000"/>
              <a:ext cx="1782000" cy="1485125"/>
            </a:xfrm>
            <a:custGeom>
              <a:avLst/>
              <a:gdLst/>
              <a:ahLst/>
              <a:cxnLst/>
              <a:rect l="l" t="t" r="r" b="b"/>
              <a:pathLst>
                <a:path w="71280" h="59405" extrusionOk="0">
                  <a:moveTo>
                    <a:pt x="28963" y="668"/>
                  </a:moveTo>
                  <a:lnTo>
                    <a:pt x="36194" y="1826"/>
                  </a:lnTo>
                  <a:lnTo>
                    <a:pt x="36305" y="1826"/>
                  </a:lnTo>
                  <a:lnTo>
                    <a:pt x="43536" y="668"/>
                  </a:lnTo>
                  <a:lnTo>
                    <a:pt x="43536" y="668"/>
                  </a:lnTo>
                  <a:cubicBezTo>
                    <a:pt x="43316" y="2351"/>
                    <a:pt x="42479" y="9033"/>
                    <a:pt x="42479" y="13176"/>
                  </a:cubicBezTo>
                  <a:cubicBezTo>
                    <a:pt x="42479" y="13842"/>
                    <a:pt x="42516" y="14433"/>
                    <a:pt x="42553" y="14914"/>
                  </a:cubicBezTo>
                  <a:cubicBezTo>
                    <a:pt x="42590" y="15431"/>
                    <a:pt x="42664" y="15838"/>
                    <a:pt x="42812" y="16171"/>
                  </a:cubicBezTo>
                  <a:cubicBezTo>
                    <a:pt x="43071" y="16873"/>
                    <a:pt x="43588" y="17465"/>
                    <a:pt x="44291" y="18019"/>
                  </a:cubicBezTo>
                  <a:cubicBezTo>
                    <a:pt x="46398" y="19609"/>
                    <a:pt x="50058" y="20607"/>
                    <a:pt x="53534" y="20977"/>
                  </a:cubicBezTo>
                  <a:cubicBezTo>
                    <a:pt x="54014" y="21014"/>
                    <a:pt x="54495" y="21014"/>
                    <a:pt x="54975" y="21014"/>
                  </a:cubicBezTo>
                  <a:cubicBezTo>
                    <a:pt x="57289" y="21014"/>
                    <a:pt x="59844" y="20568"/>
                    <a:pt x="62175" y="20568"/>
                  </a:cubicBezTo>
                  <a:cubicBezTo>
                    <a:pt x="62265" y="20568"/>
                    <a:pt x="62354" y="20569"/>
                    <a:pt x="62443" y="20570"/>
                  </a:cubicBezTo>
                  <a:cubicBezTo>
                    <a:pt x="63442" y="20570"/>
                    <a:pt x="64403" y="20644"/>
                    <a:pt x="65253" y="20903"/>
                  </a:cubicBezTo>
                  <a:cubicBezTo>
                    <a:pt x="66141" y="21125"/>
                    <a:pt x="66880" y="21532"/>
                    <a:pt x="67508" y="22160"/>
                  </a:cubicBezTo>
                  <a:cubicBezTo>
                    <a:pt x="68211" y="22826"/>
                    <a:pt x="68839" y="24489"/>
                    <a:pt x="69283" y="26486"/>
                  </a:cubicBezTo>
                  <a:cubicBezTo>
                    <a:pt x="69948" y="29517"/>
                    <a:pt x="70281" y="33436"/>
                    <a:pt x="70466" y="36616"/>
                  </a:cubicBezTo>
                  <a:cubicBezTo>
                    <a:pt x="70577" y="38168"/>
                    <a:pt x="70614" y="39573"/>
                    <a:pt x="70651" y="40572"/>
                  </a:cubicBezTo>
                  <a:cubicBezTo>
                    <a:pt x="70651" y="41168"/>
                    <a:pt x="70651" y="41622"/>
                    <a:pt x="70651" y="41890"/>
                  </a:cubicBezTo>
                  <a:lnTo>
                    <a:pt x="70651" y="41890"/>
                  </a:lnTo>
                  <a:lnTo>
                    <a:pt x="41370" y="48816"/>
                  </a:lnTo>
                  <a:lnTo>
                    <a:pt x="31240" y="51330"/>
                  </a:lnTo>
                  <a:lnTo>
                    <a:pt x="31240" y="51293"/>
                  </a:lnTo>
                  <a:lnTo>
                    <a:pt x="653" y="58703"/>
                  </a:lnTo>
                  <a:lnTo>
                    <a:pt x="653" y="58703"/>
                  </a:lnTo>
                  <a:cubicBezTo>
                    <a:pt x="666" y="58458"/>
                    <a:pt x="685" y="58104"/>
                    <a:pt x="703" y="57652"/>
                  </a:cubicBezTo>
                  <a:cubicBezTo>
                    <a:pt x="850" y="54362"/>
                    <a:pt x="1257" y="46154"/>
                    <a:pt x="1960" y="38390"/>
                  </a:cubicBezTo>
                  <a:cubicBezTo>
                    <a:pt x="2329" y="34508"/>
                    <a:pt x="2736" y="30774"/>
                    <a:pt x="3254" y="27817"/>
                  </a:cubicBezTo>
                  <a:cubicBezTo>
                    <a:pt x="3512" y="26338"/>
                    <a:pt x="3808" y="25081"/>
                    <a:pt x="4104" y="24083"/>
                  </a:cubicBezTo>
                  <a:cubicBezTo>
                    <a:pt x="4400" y="23121"/>
                    <a:pt x="4732" y="22419"/>
                    <a:pt x="4991" y="22160"/>
                  </a:cubicBezTo>
                  <a:cubicBezTo>
                    <a:pt x="5620" y="21532"/>
                    <a:pt x="6359" y="21125"/>
                    <a:pt x="7209" y="20903"/>
                  </a:cubicBezTo>
                  <a:cubicBezTo>
                    <a:pt x="8097" y="20644"/>
                    <a:pt x="9058" y="20570"/>
                    <a:pt x="10056" y="20570"/>
                  </a:cubicBezTo>
                  <a:cubicBezTo>
                    <a:pt x="10145" y="20569"/>
                    <a:pt x="10235" y="20568"/>
                    <a:pt x="10324" y="20568"/>
                  </a:cubicBezTo>
                  <a:cubicBezTo>
                    <a:pt x="12656" y="20568"/>
                    <a:pt x="15210" y="21014"/>
                    <a:pt x="17524" y="21014"/>
                  </a:cubicBezTo>
                  <a:cubicBezTo>
                    <a:pt x="18005" y="21014"/>
                    <a:pt x="18485" y="21014"/>
                    <a:pt x="18966" y="20977"/>
                  </a:cubicBezTo>
                  <a:cubicBezTo>
                    <a:pt x="21295" y="20718"/>
                    <a:pt x="23698" y="20201"/>
                    <a:pt x="25658" y="19424"/>
                  </a:cubicBezTo>
                  <a:cubicBezTo>
                    <a:pt x="26619" y="19018"/>
                    <a:pt x="27506" y="18574"/>
                    <a:pt x="28209" y="18019"/>
                  </a:cubicBezTo>
                  <a:cubicBezTo>
                    <a:pt x="28911" y="17465"/>
                    <a:pt x="29429" y="16873"/>
                    <a:pt x="29688" y="16171"/>
                  </a:cubicBezTo>
                  <a:cubicBezTo>
                    <a:pt x="29835" y="15838"/>
                    <a:pt x="29909" y="15431"/>
                    <a:pt x="29946" y="14914"/>
                  </a:cubicBezTo>
                  <a:cubicBezTo>
                    <a:pt x="29983" y="14433"/>
                    <a:pt x="30020" y="13842"/>
                    <a:pt x="30020" y="13176"/>
                  </a:cubicBezTo>
                  <a:cubicBezTo>
                    <a:pt x="30020" y="9033"/>
                    <a:pt x="29183" y="2351"/>
                    <a:pt x="28963" y="668"/>
                  </a:cubicBezTo>
                  <a:close/>
                  <a:moveTo>
                    <a:pt x="28586" y="0"/>
                  </a:moveTo>
                  <a:cubicBezTo>
                    <a:pt x="28522" y="0"/>
                    <a:pt x="28448" y="34"/>
                    <a:pt x="28394" y="89"/>
                  </a:cubicBezTo>
                  <a:cubicBezTo>
                    <a:pt x="28320" y="163"/>
                    <a:pt x="28283" y="273"/>
                    <a:pt x="28320" y="347"/>
                  </a:cubicBezTo>
                  <a:cubicBezTo>
                    <a:pt x="28320" y="347"/>
                    <a:pt x="28394" y="865"/>
                    <a:pt x="28467" y="1715"/>
                  </a:cubicBezTo>
                  <a:cubicBezTo>
                    <a:pt x="28800" y="4192"/>
                    <a:pt x="29392" y="9664"/>
                    <a:pt x="29392" y="13176"/>
                  </a:cubicBezTo>
                  <a:cubicBezTo>
                    <a:pt x="29392" y="13805"/>
                    <a:pt x="29355" y="14396"/>
                    <a:pt x="29318" y="14877"/>
                  </a:cubicBezTo>
                  <a:cubicBezTo>
                    <a:pt x="29281" y="15321"/>
                    <a:pt x="29207" y="15727"/>
                    <a:pt x="29133" y="15949"/>
                  </a:cubicBezTo>
                  <a:cubicBezTo>
                    <a:pt x="28911" y="16504"/>
                    <a:pt x="28467" y="17058"/>
                    <a:pt x="27839" y="17539"/>
                  </a:cubicBezTo>
                  <a:cubicBezTo>
                    <a:pt x="25917" y="19018"/>
                    <a:pt x="22330" y="20016"/>
                    <a:pt x="18892" y="20349"/>
                  </a:cubicBezTo>
                  <a:cubicBezTo>
                    <a:pt x="18448" y="20386"/>
                    <a:pt x="18005" y="20422"/>
                    <a:pt x="17524" y="20422"/>
                  </a:cubicBezTo>
                  <a:cubicBezTo>
                    <a:pt x="15195" y="20422"/>
                    <a:pt x="12533" y="19942"/>
                    <a:pt x="10056" y="19942"/>
                  </a:cubicBezTo>
                  <a:cubicBezTo>
                    <a:pt x="9021" y="19942"/>
                    <a:pt x="7986" y="20016"/>
                    <a:pt x="7062" y="20275"/>
                  </a:cubicBezTo>
                  <a:cubicBezTo>
                    <a:pt x="6137" y="20570"/>
                    <a:pt x="5250" y="21014"/>
                    <a:pt x="4548" y="21716"/>
                  </a:cubicBezTo>
                  <a:cubicBezTo>
                    <a:pt x="4067" y="22197"/>
                    <a:pt x="3734" y="23121"/>
                    <a:pt x="3364" y="24341"/>
                  </a:cubicBezTo>
                  <a:cubicBezTo>
                    <a:pt x="2181" y="28741"/>
                    <a:pt x="1331" y="37392"/>
                    <a:pt x="813" y="44971"/>
                  </a:cubicBezTo>
                  <a:cubicBezTo>
                    <a:pt x="259" y="52587"/>
                    <a:pt x="37" y="59094"/>
                    <a:pt x="37" y="59094"/>
                  </a:cubicBezTo>
                  <a:cubicBezTo>
                    <a:pt x="0" y="59168"/>
                    <a:pt x="74" y="59279"/>
                    <a:pt x="148" y="59316"/>
                  </a:cubicBezTo>
                  <a:cubicBezTo>
                    <a:pt x="202" y="59370"/>
                    <a:pt x="256" y="59404"/>
                    <a:pt x="325" y="59404"/>
                  </a:cubicBezTo>
                  <a:cubicBezTo>
                    <a:pt x="350" y="59404"/>
                    <a:pt x="377" y="59400"/>
                    <a:pt x="407" y="59390"/>
                  </a:cubicBezTo>
                  <a:lnTo>
                    <a:pt x="31388" y="51922"/>
                  </a:lnTo>
                  <a:lnTo>
                    <a:pt x="41518" y="49408"/>
                  </a:lnTo>
                  <a:lnTo>
                    <a:pt x="71058" y="42457"/>
                  </a:lnTo>
                  <a:cubicBezTo>
                    <a:pt x="71169" y="42420"/>
                    <a:pt x="71279" y="42272"/>
                    <a:pt x="71279" y="42124"/>
                  </a:cubicBezTo>
                  <a:cubicBezTo>
                    <a:pt x="71279" y="42124"/>
                    <a:pt x="71279" y="37873"/>
                    <a:pt x="70836" y="33214"/>
                  </a:cubicBezTo>
                  <a:cubicBezTo>
                    <a:pt x="70651" y="30848"/>
                    <a:pt x="70318" y="28445"/>
                    <a:pt x="69875" y="26375"/>
                  </a:cubicBezTo>
                  <a:cubicBezTo>
                    <a:pt x="69394" y="24304"/>
                    <a:pt x="68802" y="22604"/>
                    <a:pt x="67952" y="21716"/>
                  </a:cubicBezTo>
                  <a:cubicBezTo>
                    <a:pt x="67213" y="21014"/>
                    <a:pt x="66362" y="20570"/>
                    <a:pt x="65438" y="20275"/>
                  </a:cubicBezTo>
                  <a:cubicBezTo>
                    <a:pt x="64514" y="20016"/>
                    <a:pt x="63479" y="19942"/>
                    <a:pt x="62443" y="19942"/>
                  </a:cubicBezTo>
                  <a:cubicBezTo>
                    <a:pt x="59966" y="19942"/>
                    <a:pt x="57305" y="20422"/>
                    <a:pt x="54975" y="20422"/>
                  </a:cubicBezTo>
                  <a:cubicBezTo>
                    <a:pt x="54495" y="20422"/>
                    <a:pt x="54051" y="20386"/>
                    <a:pt x="53607" y="20349"/>
                  </a:cubicBezTo>
                  <a:cubicBezTo>
                    <a:pt x="51315" y="20127"/>
                    <a:pt x="48949" y="19609"/>
                    <a:pt x="47064" y="18833"/>
                  </a:cubicBezTo>
                  <a:cubicBezTo>
                    <a:pt x="46139" y="18463"/>
                    <a:pt x="45289" y="18019"/>
                    <a:pt x="44661" y="17539"/>
                  </a:cubicBezTo>
                  <a:cubicBezTo>
                    <a:pt x="44032" y="17058"/>
                    <a:pt x="43588" y="16504"/>
                    <a:pt x="43367" y="15949"/>
                  </a:cubicBezTo>
                  <a:cubicBezTo>
                    <a:pt x="43293" y="15727"/>
                    <a:pt x="43219" y="15321"/>
                    <a:pt x="43182" y="14877"/>
                  </a:cubicBezTo>
                  <a:cubicBezTo>
                    <a:pt x="43108" y="14396"/>
                    <a:pt x="43108" y="13805"/>
                    <a:pt x="43108" y="13176"/>
                  </a:cubicBezTo>
                  <a:cubicBezTo>
                    <a:pt x="43108" y="10847"/>
                    <a:pt x="43367" y="7631"/>
                    <a:pt x="43662" y="5006"/>
                  </a:cubicBezTo>
                  <a:cubicBezTo>
                    <a:pt x="43773" y="3712"/>
                    <a:pt x="43921" y="2529"/>
                    <a:pt x="44032" y="1715"/>
                  </a:cubicBezTo>
                  <a:cubicBezTo>
                    <a:pt x="44106" y="865"/>
                    <a:pt x="44180" y="347"/>
                    <a:pt x="44180" y="347"/>
                  </a:cubicBezTo>
                  <a:cubicBezTo>
                    <a:pt x="44180" y="273"/>
                    <a:pt x="44180" y="163"/>
                    <a:pt x="44106" y="89"/>
                  </a:cubicBezTo>
                  <a:cubicBezTo>
                    <a:pt x="44052" y="34"/>
                    <a:pt x="43978" y="0"/>
                    <a:pt x="43913" y="0"/>
                  </a:cubicBezTo>
                  <a:cubicBezTo>
                    <a:pt x="43890" y="0"/>
                    <a:pt x="43867" y="5"/>
                    <a:pt x="43847" y="15"/>
                  </a:cubicBezTo>
                  <a:lnTo>
                    <a:pt x="36231" y="1198"/>
                  </a:lnTo>
                  <a:lnTo>
                    <a:pt x="28652" y="15"/>
                  </a:lnTo>
                  <a:cubicBezTo>
                    <a:pt x="28633" y="5"/>
                    <a:pt x="28610" y="0"/>
                    <a:pt x="28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6" name="Google Shape;2446;p58"/>
            <p:cNvSpPr/>
            <p:nvPr/>
          </p:nvSpPr>
          <p:spPr>
            <a:xfrm>
              <a:off x="2348250" y="2372250"/>
              <a:ext cx="1243150" cy="890100"/>
            </a:xfrm>
            <a:custGeom>
              <a:avLst/>
              <a:gdLst/>
              <a:ahLst/>
              <a:cxnLst/>
              <a:rect l="l" t="t" r="r" b="b"/>
              <a:pathLst>
                <a:path w="49726" h="35604" extrusionOk="0">
                  <a:moveTo>
                    <a:pt x="40816" y="0"/>
                  </a:moveTo>
                  <a:cubicBezTo>
                    <a:pt x="39855" y="4917"/>
                    <a:pt x="36527" y="16711"/>
                    <a:pt x="26398" y="18190"/>
                  </a:cubicBezTo>
                  <a:cubicBezTo>
                    <a:pt x="25854" y="18271"/>
                    <a:pt x="25321" y="18310"/>
                    <a:pt x="24798" y="18310"/>
                  </a:cubicBezTo>
                  <a:cubicBezTo>
                    <a:pt x="15083" y="18310"/>
                    <a:pt x="8995" y="4879"/>
                    <a:pt x="7136" y="37"/>
                  </a:cubicBezTo>
                  <a:cubicBezTo>
                    <a:pt x="7025" y="74"/>
                    <a:pt x="6951" y="74"/>
                    <a:pt x="6840" y="74"/>
                  </a:cubicBezTo>
                  <a:cubicBezTo>
                    <a:pt x="6360" y="131"/>
                    <a:pt x="5864" y="155"/>
                    <a:pt x="5355" y="155"/>
                  </a:cubicBezTo>
                  <a:cubicBezTo>
                    <a:pt x="4533" y="155"/>
                    <a:pt x="3679" y="92"/>
                    <a:pt x="2810" y="0"/>
                  </a:cubicBezTo>
                  <a:lnTo>
                    <a:pt x="2810" y="0"/>
                  </a:lnTo>
                  <a:cubicBezTo>
                    <a:pt x="3328" y="2034"/>
                    <a:pt x="3808" y="4954"/>
                    <a:pt x="3661" y="8356"/>
                  </a:cubicBezTo>
                  <a:cubicBezTo>
                    <a:pt x="3328" y="14715"/>
                    <a:pt x="1" y="25695"/>
                    <a:pt x="1" y="32017"/>
                  </a:cubicBezTo>
                  <a:cubicBezTo>
                    <a:pt x="1" y="33200"/>
                    <a:pt x="111" y="34420"/>
                    <a:pt x="296" y="35603"/>
                  </a:cubicBezTo>
                  <a:lnTo>
                    <a:pt x="49726" y="23514"/>
                  </a:lnTo>
                  <a:cubicBezTo>
                    <a:pt x="49097" y="21443"/>
                    <a:pt x="48321" y="19225"/>
                    <a:pt x="47508" y="16785"/>
                  </a:cubicBezTo>
                  <a:cubicBezTo>
                    <a:pt x="45437" y="10352"/>
                    <a:pt x="45622" y="2958"/>
                    <a:pt x="45807" y="0"/>
                  </a:cubicBezTo>
                  <a:lnTo>
                    <a:pt x="45807" y="0"/>
                  </a:lnTo>
                  <a:cubicBezTo>
                    <a:pt x="44839" y="73"/>
                    <a:pt x="43855" y="146"/>
                    <a:pt x="42917" y="146"/>
                  </a:cubicBezTo>
                  <a:cubicBezTo>
                    <a:pt x="42423" y="146"/>
                    <a:pt x="41941" y="125"/>
                    <a:pt x="41482" y="74"/>
                  </a:cubicBezTo>
                  <a:cubicBezTo>
                    <a:pt x="41260" y="74"/>
                    <a:pt x="41038" y="37"/>
                    <a:pt x="408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7" name="Google Shape;2447;p58"/>
            <p:cNvSpPr/>
            <p:nvPr/>
          </p:nvSpPr>
          <p:spPr>
            <a:xfrm>
              <a:off x="2340850" y="2363925"/>
              <a:ext cx="1259800" cy="906425"/>
            </a:xfrm>
            <a:custGeom>
              <a:avLst/>
              <a:gdLst/>
              <a:ahLst/>
              <a:cxnLst/>
              <a:rect l="l" t="t" r="r" b="b"/>
              <a:pathLst>
                <a:path w="50392" h="36257" extrusionOk="0">
                  <a:moveTo>
                    <a:pt x="45792" y="655"/>
                  </a:moveTo>
                  <a:cubicBezTo>
                    <a:pt x="45753" y="1510"/>
                    <a:pt x="45696" y="2635"/>
                    <a:pt x="45696" y="3957"/>
                  </a:cubicBezTo>
                  <a:cubicBezTo>
                    <a:pt x="45696" y="7580"/>
                    <a:pt x="46029" y="12608"/>
                    <a:pt x="47545" y="17192"/>
                  </a:cubicBezTo>
                  <a:cubicBezTo>
                    <a:pt x="48280" y="19539"/>
                    <a:pt x="49016" y="21653"/>
                    <a:pt x="49626" y="23630"/>
                  </a:cubicBezTo>
                  <a:lnTo>
                    <a:pt x="49626" y="23630"/>
                  </a:lnTo>
                  <a:lnTo>
                    <a:pt x="837" y="35562"/>
                  </a:lnTo>
                  <a:lnTo>
                    <a:pt x="837" y="35562"/>
                  </a:lnTo>
                  <a:cubicBezTo>
                    <a:pt x="683" y="34492"/>
                    <a:pt x="592" y="33421"/>
                    <a:pt x="592" y="32350"/>
                  </a:cubicBezTo>
                  <a:cubicBezTo>
                    <a:pt x="592" y="29244"/>
                    <a:pt x="1443" y="24919"/>
                    <a:pt x="2293" y="20593"/>
                  </a:cubicBezTo>
                  <a:cubicBezTo>
                    <a:pt x="3180" y="16268"/>
                    <a:pt x="4104" y="11905"/>
                    <a:pt x="4252" y="8689"/>
                  </a:cubicBezTo>
                  <a:cubicBezTo>
                    <a:pt x="4289" y="8245"/>
                    <a:pt x="4289" y="7801"/>
                    <a:pt x="4289" y="7358"/>
                  </a:cubicBezTo>
                  <a:cubicBezTo>
                    <a:pt x="4289" y="4705"/>
                    <a:pt x="3914" y="2428"/>
                    <a:pt x="3508" y="699"/>
                  </a:cubicBezTo>
                  <a:lnTo>
                    <a:pt x="3508" y="699"/>
                  </a:lnTo>
                  <a:cubicBezTo>
                    <a:pt x="4275" y="751"/>
                    <a:pt x="5016" y="777"/>
                    <a:pt x="5731" y="777"/>
                  </a:cubicBezTo>
                  <a:cubicBezTo>
                    <a:pt x="6249" y="777"/>
                    <a:pt x="6692" y="777"/>
                    <a:pt x="7173" y="740"/>
                  </a:cubicBezTo>
                  <a:cubicBezTo>
                    <a:pt x="7194" y="733"/>
                    <a:pt x="7213" y="728"/>
                    <a:pt x="7232" y="723"/>
                  </a:cubicBezTo>
                  <a:lnTo>
                    <a:pt x="7232" y="723"/>
                  </a:lnTo>
                  <a:cubicBezTo>
                    <a:pt x="8227" y="3215"/>
                    <a:pt x="10190" y="7635"/>
                    <a:pt x="13088" y="11536"/>
                  </a:cubicBezTo>
                  <a:cubicBezTo>
                    <a:pt x="14567" y="13532"/>
                    <a:pt x="16305" y="15380"/>
                    <a:pt x="18338" y="16748"/>
                  </a:cubicBezTo>
                  <a:cubicBezTo>
                    <a:pt x="20335" y="18116"/>
                    <a:pt x="22590" y="18967"/>
                    <a:pt x="25104" y="18967"/>
                  </a:cubicBezTo>
                  <a:cubicBezTo>
                    <a:pt x="25621" y="18967"/>
                    <a:pt x="26176" y="18930"/>
                    <a:pt x="26730" y="18856"/>
                  </a:cubicBezTo>
                  <a:cubicBezTo>
                    <a:pt x="31906" y="18079"/>
                    <a:pt x="35382" y="14678"/>
                    <a:pt x="37600" y="10870"/>
                  </a:cubicBezTo>
                  <a:cubicBezTo>
                    <a:pt x="39773" y="7235"/>
                    <a:pt x="40848" y="3189"/>
                    <a:pt x="41353" y="683"/>
                  </a:cubicBezTo>
                  <a:lnTo>
                    <a:pt x="41353" y="683"/>
                  </a:lnTo>
                  <a:cubicBezTo>
                    <a:pt x="41482" y="697"/>
                    <a:pt x="41611" y="719"/>
                    <a:pt x="41741" y="740"/>
                  </a:cubicBezTo>
                  <a:cubicBezTo>
                    <a:pt x="42221" y="777"/>
                    <a:pt x="42665" y="777"/>
                    <a:pt x="43145" y="777"/>
                  </a:cubicBezTo>
                  <a:cubicBezTo>
                    <a:pt x="44027" y="777"/>
                    <a:pt x="44910" y="719"/>
                    <a:pt x="45792" y="655"/>
                  </a:cubicBezTo>
                  <a:close/>
                  <a:moveTo>
                    <a:pt x="46103" y="1"/>
                  </a:moveTo>
                  <a:cubicBezTo>
                    <a:pt x="45068" y="112"/>
                    <a:pt x="44107" y="185"/>
                    <a:pt x="43145" y="185"/>
                  </a:cubicBezTo>
                  <a:cubicBezTo>
                    <a:pt x="42702" y="185"/>
                    <a:pt x="42258" y="149"/>
                    <a:pt x="41814" y="112"/>
                  </a:cubicBezTo>
                  <a:cubicBezTo>
                    <a:pt x="41593" y="75"/>
                    <a:pt x="41371" y="75"/>
                    <a:pt x="41149" y="38"/>
                  </a:cubicBezTo>
                  <a:cubicBezTo>
                    <a:pt x="41130" y="33"/>
                    <a:pt x="41111" y="31"/>
                    <a:pt x="41092" y="31"/>
                  </a:cubicBezTo>
                  <a:cubicBezTo>
                    <a:pt x="40965" y="31"/>
                    <a:pt x="40848" y="135"/>
                    <a:pt x="40816" y="296"/>
                  </a:cubicBezTo>
                  <a:cubicBezTo>
                    <a:pt x="40336" y="2736"/>
                    <a:pt x="39264" y="6877"/>
                    <a:pt x="37082" y="10574"/>
                  </a:cubicBezTo>
                  <a:cubicBezTo>
                    <a:pt x="34901" y="14271"/>
                    <a:pt x="31611" y="17488"/>
                    <a:pt x="26620" y="18227"/>
                  </a:cubicBezTo>
                  <a:cubicBezTo>
                    <a:pt x="26102" y="18301"/>
                    <a:pt x="25584" y="18338"/>
                    <a:pt x="25104" y="18338"/>
                  </a:cubicBezTo>
                  <a:cubicBezTo>
                    <a:pt x="22738" y="18338"/>
                    <a:pt x="20593" y="17525"/>
                    <a:pt x="18671" y="16231"/>
                  </a:cubicBezTo>
                  <a:cubicBezTo>
                    <a:pt x="15787" y="14271"/>
                    <a:pt x="13384" y="11166"/>
                    <a:pt x="11536" y="8134"/>
                  </a:cubicBezTo>
                  <a:cubicBezTo>
                    <a:pt x="9687" y="5103"/>
                    <a:pt x="8430" y="2071"/>
                    <a:pt x="7728" y="259"/>
                  </a:cubicBezTo>
                  <a:cubicBezTo>
                    <a:pt x="7654" y="149"/>
                    <a:pt x="7543" y="75"/>
                    <a:pt x="7395" y="75"/>
                  </a:cubicBezTo>
                  <a:cubicBezTo>
                    <a:pt x="7284" y="75"/>
                    <a:pt x="7210" y="112"/>
                    <a:pt x="7099" y="112"/>
                  </a:cubicBezTo>
                  <a:cubicBezTo>
                    <a:pt x="6655" y="149"/>
                    <a:pt x="6212" y="185"/>
                    <a:pt x="5731" y="185"/>
                  </a:cubicBezTo>
                  <a:cubicBezTo>
                    <a:pt x="4918" y="185"/>
                    <a:pt x="4031" y="112"/>
                    <a:pt x="3106" y="38"/>
                  </a:cubicBezTo>
                  <a:cubicBezTo>
                    <a:pt x="3032" y="38"/>
                    <a:pt x="2921" y="75"/>
                    <a:pt x="2847" y="149"/>
                  </a:cubicBezTo>
                  <a:cubicBezTo>
                    <a:pt x="2811" y="222"/>
                    <a:pt x="2774" y="333"/>
                    <a:pt x="2811" y="407"/>
                  </a:cubicBezTo>
                  <a:cubicBezTo>
                    <a:pt x="3254" y="2145"/>
                    <a:pt x="3661" y="4548"/>
                    <a:pt x="3661" y="7358"/>
                  </a:cubicBezTo>
                  <a:cubicBezTo>
                    <a:pt x="3661" y="7764"/>
                    <a:pt x="3661" y="8208"/>
                    <a:pt x="3661" y="8689"/>
                  </a:cubicBezTo>
                  <a:cubicBezTo>
                    <a:pt x="3476" y="11794"/>
                    <a:pt x="2589" y="16120"/>
                    <a:pt x="1701" y="20482"/>
                  </a:cubicBezTo>
                  <a:cubicBezTo>
                    <a:pt x="814" y="24808"/>
                    <a:pt x="1" y="29134"/>
                    <a:pt x="1" y="32350"/>
                  </a:cubicBezTo>
                  <a:cubicBezTo>
                    <a:pt x="1" y="33570"/>
                    <a:pt x="112" y="34790"/>
                    <a:pt x="260" y="36010"/>
                  </a:cubicBezTo>
                  <a:cubicBezTo>
                    <a:pt x="297" y="36084"/>
                    <a:pt x="333" y="36158"/>
                    <a:pt x="407" y="36195"/>
                  </a:cubicBezTo>
                  <a:cubicBezTo>
                    <a:pt x="451" y="36238"/>
                    <a:pt x="494" y="36256"/>
                    <a:pt x="545" y="36256"/>
                  </a:cubicBezTo>
                  <a:cubicBezTo>
                    <a:pt x="581" y="36256"/>
                    <a:pt x="620" y="36247"/>
                    <a:pt x="666" y="36232"/>
                  </a:cubicBezTo>
                  <a:lnTo>
                    <a:pt x="50001" y="24166"/>
                  </a:lnTo>
                  <a:lnTo>
                    <a:pt x="50001" y="24166"/>
                  </a:lnTo>
                  <a:cubicBezTo>
                    <a:pt x="50007" y="24166"/>
                    <a:pt x="50012" y="24166"/>
                    <a:pt x="50017" y="24166"/>
                  </a:cubicBezTo>
                  <a:cubicBezTo>
                    <a:pt x="50054" y="24166"/>
                    <a:pt x="50092" y="24159"/>
                    <a:pt x="50133" y="24143"/>
                  </a:cubicBezTo>
                  <a:cubicBezTo>
                    <a:pt x="50281" y="24106"/>
                    <a:pt x="50392" y="23921"/>
                    <a:pt x="50318" y="23773"/>
                  </a:cubicBezTo>
                  <a:lnTo>
                    <a:pt x="50318" y="23773"/>
                  </a:lnTo>
                  <a:cubicBezTo>
                    <a:pt x="50318" y="23773"/>
                    <a:pt x="50318" y="23773"/>
                    <a:pt x="50318" y="23773"/>
                  </a:cubicBezTo>
                  <a:cubicBezTo>
                    <a:pt x="50316" y="23764"/>
                    <a:pt x="50313" y="23755"/>
                    <a:pt x="50310" y="23747"/>
                  </a:cubicBezTo>
                  <a:lnTo>
                    <a:pt x="50310" y="23747"/>
                  </a:lnTo>
                  <a:cubicBezTo>
                    <a:pt x="49683" y="21647"/>
                    <a:pt x="48910" y="19437"/>
                    <a:pt x="48099" y="17007"/>
                  </a:cubicBezTo>
                  <a:cubicBezTo>
                    <a:pt x="46658" y="12534"/>
                    <a:pt x="46325" y="7543"/>
                    <a:pt x="46325" y="3957"/>
                  </a:cubicBezTo>
                  <a:cubicBezTo>
                    <a:pt x="46325" y="2478"/>
                    <a:pt x="46362" y="1221"/>
                    <a:pt x="46436" y="333"/>
                  </a:cubicBezTo>
                  <a:cubicBezTo>
                    <a:pt x="46436" y="259"/>
                    <a:pt x="46399" y="149"/>
                    <a:pt x="46325" y="112"/>
                  </a:cubicBezTo>
                  <a:cubicBezTo>
                    <a:pt x="46288" y="38"/>
                    <a:pt x="46177" y="1"/>
                    <a:pt x="461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8" name="Google Shape;2448;p58"/>
            <p:cNvSpPr/>
            <p:nvPr/>
          </p:nvSpPr>
          <p:spPr>
            <a:xfrm>
              <a:off x="2357500" y="766675"/>
              <a:ext cx="964950" cy="1349825"/>
            </a:xfrm>
            <a:custGeom>
              <a:avLst/>
              <a:gdLst/>
              <a:ahLst/>
              <a:cxnLst/>
              <a:rect l="l" t="t" r="r" b="b"/>
              <a:pathLst>
                <a:path w="38598" h="53993" extrusionOk="0">
                  <a:moveTo>
                    <a:pt x="19826" y="0"/>
                  </a:moveTo>
                  <a:cubicBezTo>
                    <a:pt x="15796" y="0"/>
                    <a:pt x="11036" y="1781"/>
                    <a:pt x="7949" y="4294"/>
                  </a:cubicBezTo>
                  <a:lnTo>
                    <a:pt x="7912" y="4368"/>
                  </a:lnTo>
                  <a:cubicBezTo>
                    <a:pt x="0" y="10949"/>
                    <a:pt x="851" y="22262"/>
                    <a:pt x="4511" y="30876"/>
                  </a:cubicBezTo>
                  <a:cubicBezTo>
                    <a:pt x="6581" y="35793"/>
                    <a:pt x="8540" y="40451"/>
                    <a:pt x="11424" y="44888"/>
                  </a:cubicBezTo>
                  <a:cubicBezTo>
                    <a:pt x="14525" y="49586"/>
                    <a:pt x="19218" y="53993"/>
                    <a:pt x="24245" y="53993"/>
                  </a:cubicBezTo>
                  <a:cubicBezTo>
                    <a:pt x="25151" y="53993"/>
                    <a:pt x="26068" y="53849"/>
                    <a:pt x="26989" y="53539"/>
                  </a:cubicBezTo>
                  <a:cubicBezTo>
                    <a:pt x="33052" y="51468"/>
                    <a:pt x="38598" y="35423"/>
                    <a:pt x="38450" y="23334"/>
                  </a:cubicBezTo>
                  <a:cubicBezTo>
                    <a:pt x="38339" y="16383"/>
                    <a:pt x="35677" y="8730"/>
                    <a:pt x="30390" y="3961"/>
                  </a:cubicBezTo>
                  <a:cubicBezTo>
                    <a:pt x="27617" y="1410"/>
                    <a:pt x="23957" y="79"/>
                    <a:pt x="20186" y="5"/>
                  </a:cubicBezTo>
                  <a:cubicBezTo>
                    <a:pt x="20067" y="2"/>
                    <a:pt x="19947" y="0"/>
                    <a:pt x="19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9" name="Google Shape;2449;p58"/>
            <p:cNvSpPr/>
            <p:nvPr/>
          </p:nvSpPr>
          <p:spPr>
            <a:xfrm>
              <a:off x="2466550" y="1083825"/>
              <a:ext cx="843875" cy="1025025"/>
            </a:xfrm>
            <a:custGeom>
              <a:avLst/>
              <a:gdLst/>
              <a:ahLst/>
              <a:cxnLst/>
              <a:rect l="l" t="t" r="r" b="b"/>
              <a:pathLst>
                <a:path w="33755" h="41001" extrusionOk="0">
                  <a:moveTo>
                    <a:pt x="21887" y="28579"/>
                  </a:moveTo>
                  <a:cubicBezTo>
                    <a:pt x="22886" y="28579"/>
                    <a:pt x="24327" y="28911"/>
                    <a:pt x="25067" y="29096"/>
                  </a:cubicBezTo>
                  <a:cubicBezTo>
                    <a:pt x="25178" y="29059"/>
                    <a:pt x="25289" y="29022"/>
                    <a:pt x="25326" y="28985"/>
                  </a:cubicBezTo>
                  <a:lnTo>
                    <a:pt x="25363" y="28948"/>
                  </a:lnTo>
                  <a:cubicBezTo>
                    <a:pt x="25400" y="28948"/>
                    <a:pt x="25437" y="28911"/>
                    <a:pt x="25510" y="28911"/>
                  </a:cubicBezTo>
                  <a:cubicBezTo>
                    <a:pt x="25547" y="28911"/>
                    <a:pt x="25621" y="28948"/>
                    <a:pt x="25695" y="28985"/>
                  </a:cubicBezTo>
                  <a:cubicBezTo>
                    <a:pt x="25769" y="29059"/>
                    <a:pt x="25843" y="29170"/>
                    <a:pt x="25806" y="29318"/>
                  </a:cubicBezTo>
                  <a:cubicBezTo>
                    <a:pt x="25806" y="29318"/>
                    <a:pt x="25547" y="30427"/>
                    <a:pt x="24845" y="31684"/>
                  </a:cubicBezTo>
                  <a:cubicBezTo>
                    <a:pt x="24106" y="32978"/>
                    <a:pt x="22923" y="34420"/>
                    <a:pt x="21000" y="35085"/>
                  </a:cubicBezTo>
                  <a:cubicBezTo>
                    <a:pt x="20556" y="35233"/>
                    <a:pt x="20150" y="35307"/>
                    <a:pt x="19706" y="35307"/>
                  </a:cubicBezTo>
                  <a:cubicBezTo>
                    <a:pt x="18005" y="35307"/>
                    <a:pt x="16490" y="34198"/>
                    <a:pt x="15417" y="33126"/>
                  </a:cubicBezTo>
                  <a:cubicBezTo>
                    <a:pt x="14308" y="32054"/>
                    <a:pt x="13643" y="31019"/>
                    <a:pt x="13643" y="30982"/>
                  </a:cubicBezTo>
                  <a:cubicBezTo>
                    <a:pt x="13569" y="30871"/>
                    <a:pt x="13569" y="30760"/>
                    <a:pt x="13643" y="30649"/>
                  </a:cubicBezTo>
                  <a:cubicBezTo>
                    <a:pt x="13680" y="30575"/>
                    <a:pt x="13791" y="30501"/>
                    <a:pt x="13902" y="30501"/>
                  </a:cubicBezTo>
                  <a:cubicBezTo>
                    <a:pt x="13902" y="30501"/>
                    <a:pt x="13939" y="30501"/>
                    <a:pt x="13939" y="30538"/>
                  </a:cubicBezTo>
                  <a:lnTo>
                    <a:pt x="14160" y="30538"/>
                  </a:lnTo>
                  <a:cubicBezTo>
                    <a:pt x="14641" y="30057"/>
                    <a:pt x="15750" y="29059"/>
                    <a:pt x="16601" y="29059"/>
                  </a:cubicBezTo>
                  <a:cubicBezTo>
                    <a:pt x="17710" y="29059"/>
                    <a:pt x="19447" y="29873"/>
                    <a:pt x="19447" y="29873"/>
                  </a:cubicBezTo>
                  <a:cubicBezTo>
                    <a:pt x="19447" y="29873"/>
                    <a:pt x="20261" y="28763"/>
                    <a:pt x="21518" y="28616"/>
                  </a:cubicBezTo>
                  <a:cubicBezTo>
                    <a:pt x="21629" y="28579"/>
                    <a:pt x="21776" y="28579"/>
                    <a:pt x="21887" y="28579"/>
                  </a:cubicBezTo>
                  <a:close/>
                  <a:moveTo>
                    <a:pt x="16896" y="0"/>
                  </a:moveTo>
                  <a:cubicBezTo>
                    <a:pt x="13754" y="0"/>
                    <a:pt x="10242" y="1072"/>
                    <a:pt x="6729" y="3956"/>
                  </a:cubicBezTo>
                  <a:cubicBezTo>
                    <a:pt x="2071" y="7838"/>
                    <a:pt x="518" y="13901"/>
                    <a:pt x="1" y="17044"/>
                  </a:cubicBezTo>
                  <a:cubicBezTo>
                    <a:pt x="149" y="17376"/>
                    <a:pt x="260" y="17746"/>
                    <a:pt x="407" y="18079"/>
                  </a:cubicBezTo>
                  <a:cubicBezTo>
                    <a:pt x="2478" y="22959"/>
                    <a:pt x="4437" y="27654"/>
                    <a:pt x="7321" y="32017"/>
                  </a:cubicBezTo>
                  <a:cubicBezTo>
                    <a:pt x="8874" y="34346"/>
                    <a:pt x="10796" y="36601"/>
                    <a:pt x="12940" y="38265"/>
                  </a:cubicBezTo>
                  <a:cubicBezTo>
                    <a:pt x="15085" y="39929"/>
                    <a:pt x="17451" y="41001"/>
                    <a:pt x="19854" y="41001"/>
                  </a:cubicBezTo>
                  <a:cubicBezTo>
                    <a:pt x="20741" y="41001"/>
                    <a:pt x="21629" y="40853"/>
                    <a:pt x="22553" y="40557"/>
                  </a:cubicBezTo>
                  <a:cubicBezTo>
                    <a:pt x="23921" y="40076"/>
                    <a:pt x="25363" y="38782"/>
                    <a:pt x="26694" y="36860"/>
                  </a:cubicBezTo>
                  <a:cubicBezTo>
                    <a:pt x="28024" y="34938"/>
                    <a:pt x="29244" y="32424"/>
                    <a:pt x="30317" y="29614"/>
                  </a:cubicBezTo>
                  <a:cubicBezTo>
                    <a:pt x="32239" y="24401"/>
                    <a:pt x="33570" y="18116"/>
                    <a:pt x="33755" y="12496"/>
                  </a:cubicBezTo>
                  <a:cubicBezTo>
                    <a:pt x="31648" y="7283"/>
                    <a:pt x="27692" y="3771"/>
                    <a:pt x="24216" y="1886"/>
                  </a:cubicBezTo>
                  <a:cubicBezTo>
                    <a:pt x="22146" y="777"/>
                    <a:pt x="19669" y="0"/>
                    <a:pt x="16896" y="0"/>
                  </a:cubicBezTo>
                  <a:close/>
                </a:path>
              </a:pathLst>
            </a:custGeom>
            <a:solidFill>
              <a:srgbClr val="707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0" name="Google Shape;2450;p58"/>
            <p:cNvSpPr/>
            <p:nvPr/>
          </p:nvSpPr>
          <p:spPr>
            <a:xfrm>
              <a:off x="2395400" y="758475"/>
              <a:ext cx="930750" cy="1366100"/>
            </a:xfrm>
            <a:custGeom>
              <a:avLst/>
              <a:gdLst/>
              <a:ahLst/>
              <a:cxnLst/>
              <a:rect l="l" t="t" r="r" b="b"/>
              <a:pathLst>
                <a:path w="37230" h="54644" extrusionOk="0">
                  <a:moveTo>
                    <a:pt x="18670" y="629"/>
                  </a:moveTo>
                  <a:cubicBezTo>
                    <a:pt x="22367" y="703"/>
                    <a:pt x="25953" y="2034"/>
                    <a:pt x="28689" y="4511"/>
                  </a:cubicBezTo>
                  <a:cubicBezTo>
                    <a:pt x="33865" y="9206"/>
                    <a:pt x="36527" y="16785"/>
                    <a:pt x="36601" y="23662"/>
                  </a:cubicBezTo>
                  <a:cubicBezTo>
                    <a:pt x="36638" y="23810"/>
                    <a:pt x="36638" y="23995"/>
                    <a:pt x="36638" y="24179"/>
                  </a:cubicBezTo>
                  <a:cubicBezTo>
                    <a:pt x="36638" y="30132"/>
                    <a:pt x="35270" y="37008"/>
                    <a:pt x="33163" y="42628"/>
                  </a:cubicBezTo>
                  <a:cubicBezTo>
                    <a:pt x="32090" y="45438"/>
                    <a:pt x="30870" y="47952"/>
                    <a:pt x="29540" y="49874"/>
                  </a:cubicBezTo>
                  <a:cubicBezTo>
                    <a:pt x="28209" y="51796"/>
                    <a:pt x="26767" y="53090"/>
                    <a:pt x="25399" y="53571"/>
                  </a:cubicBezTo>
                  <a:cubicBezTo>
                    <a:pt x="24475" y="53867"/>
                    <a:pt x="23587" y="54015"/>
                    <a:pt x="22700" y="54015"/>
                  </a:cubicBezTo>
                  <a:cubicBezTo>
                    <a:pt x="20297" y="54015"/>
                    <a:pt x="17931" y="52943"/>
                    <a:pt x="15786" y="51279"/>
                  </a:cubicBezTo>
                  <a:cubicBezTo>
                    <a:pt x="13642" y="49615"/>
                    <a:pt x="11720" y="47360"/>
                    <a:pt x="10167" y="45031"/>
                  </a:cubicBezTo>
                  <a:cubicBezTo>
                    <a:pt x="7283" y="40668"/>
                    <a:pt x="5324" y="35973"/>
                    <a:pt x="3253" y="31093"/>
                  </a:cubicBezTo>
                  <a:cubicBezTo>
                    <a:pt x="1664" y="27285"/>
                    <a:pt x="592" y="22996"/>
                    <a:pt x="592" y="18819"/>
                  </a:cubicBezTo>
                  <a:cubicBezTo>
                    <a:pt x="629" y="13569"/>
                    <a:pt x="2255" y="8541"/>
                    <a:pt x="6581" y="4918"/>
                  </a:cubicBezTo>
                  <a:lnTo>
                    <a:pt x="6655" y="4881"/>
                  </a:lnTo>
                  <a:cubicBezTo>
                    <a:pt x="9686" y="2367"/>
                    <a:pt x="14456" y="629"/>
                    <a:pt x="18411" y="629"/>
                  </a:cubicBezTo>
                  <a:close/>
                  <a:moveTo>
                    <a:pt x="18411" y="1"/>
                  </a:moveTo>
                  <a:cubicBezTo>
                    <a:pt x="14271" y="1"/>
                    <a:pt x="9428" y="1775"/>
                    <a:pt x="6248" y="4400"/>
                  </a:cubicBezTo>
                  <a:lnTo>
                    <a:pt x="6174" y="4437"/>
                  </a:lnTo>
                  <a:lnTo>
                    <a:pt x="6174" y="4474"/>
                  </a:lnTo>
                  <a:cubicBezTo>
                    <a:pt x="1701" y="8208"/>
                    <a:pt x="0" y="13421"/>
                    <a:pt x="0" y="18819"/>
                  </a:cubicBezTo>
                  <a:cubicBezTo>
                    <a:pt x="0" y="23107"/>
                    <a:pt x="1072" y="27470"/>
                    <a:pt x="2699" y="31352"/>
                  </a:cubicBezTo>
                  <a:cubicBezTo>
                    <a:pt x="4769" y="36232"/>
                    <a:pt x="6729" y="40927"/>
                    <a:pt x="9649" y="45401"/>
                  </a:cubicBezTo>
                  <a:cubicBezTo>
                    <a:pt x="11239" y="47767"/>
                    <a:pt x="13199" y="50059"/>
                    <a:pt x="15417" y="51760"/>
                  </a:cubicBezTo>
                  <a:cubicBezTo>
                    <a:pt x="17598" y="53497"/>
                    <a:pt x="20112" y="54643"/>
                    <a:pt x="22700" y="54643"/>
                  </a:cubicBezTo>
                  <a:cubicBezTo>
                    <a:pt x="23661" y="54643"/>
                    <a:pt x="24622" y="54458"/>
                    <a:pt x="25584" y="54126"/>
                  </a:cubicBezTo>
                  <a:cubicBezTo>
                    <a:pt x="27173" y="53608"/>
                    <a:pt x="28652" y="52203"/>
                    <a:pt x="30020" y="50207"/>
                  </a:cubicBezTo>
                  <a:cubicBezTo>
                    <a:pt x="34161" y="44328"/>
                    <a:pt x="37229" y="33237"/>
                    <a:pt x="37229" y="24179"/>
                  </a:cubicBezTo>
                  <a:cubicBezTo>
                    <a:pt x="37229" y="23995"/>
                    <a:pt x="37229" y="23810"/>
                    <a:pt x="37229" y="23662"/>
                  </a:cubicBezTo>
                  <a:cubicBezTo>
                    <a:pt x="37155" y="16637"/>
                    <a:pt x="34420" y="8910"/>
                    <a:pt x="29096" y="4067"/>
                  </a:cubicBezTo>
                  <a:cubicBezTo>
                    <a:pt x="26249" y="1442"/>
                    <a:pt x="22515" y="74"/>
                    <a:pt x="186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1" name="Google Shape;2451;p58"/>
            <p:cNvSpPr/>
            <p:nvPr/>
          </p:nvSpPr>
          <p:spPr>
            <a:xfrm>
              <a:off x="2828875" y="1628375"/>
              <a:ext cx="212600" cy="129250"/>
            </a:xfrm>
            <a:custGeom>
              <a:avLst/>
              <a:gdLst/>
              <a:ahLst/>
              <a:cxnLst/>
              <a:rect l="l" t="t" r="r" b="b"/>
              <a:pathLst>
                <a:path w="8504" h="5170" extrusionOk="0">
                  <a:moveTo>
                    <a:pt x="6880" y="1"/>
                  </a:moveTo>
                  <a:cubicBezTo>
                    <a:pt x="6784" y="1"/>
                    <a:pt x="6682" y="40"/>
                    <a:pt x="6618" y="105"/>
                  </a:cubicBezTo>
                  <a:cubicBezTo>
                    <a:pt x="6544" y="253"/>
                    <a:pt x="6544" y="438"/>
                    <a:pt x="6692" y="549"/>
                  </a:cubicBezTo>
                  <a:cubicBezTo>
                    <a:pt x="6766" y="585"/>
                    <a:pt x="7062" y="881"/>
                    <a:pt x="7357" y="1251"/>
                  </a:cubicBezTo>
                  <a:cubicBezTo>
                    <a:pt x="7616" y="1621"/>
                    <a:pt x="7875" y="2138"/>
                    <a:pt x="7875" y="2619"/>
                  </a:cubicBezTo>
                  <a:cubicBezTo>
                    <a:pt x="7875" y="2730"/>
                    <a:pt x="7875" y="2841"/>
                    <a:pt x="7838" y="2952"/>
                  </a:cubicBezTo>
                  <a:cubicBezTo>
                    <a:pt x="7764" y="3284"/>
                    <a:pt x="7653" y="3469"/>
                    <a:pt x="7579" y="3543"/>
                  </a:cubicBezTo>
                  <a:cubicBezTo>
                    <a:pt x="7468" y="3617"/>
                    <a:pt x="7431" y="3617"/>
                    <a:pt x="7357" y="3617"/>
                  </a:cubicBezTo>
                  <a:cubicBezTo>
                    <a:pt x="7283" y="3617"/>
                    <a:pt x="7173" y="3617"/>
                    <a:pt x="7136" y="3580"/>
                  </a:cubicBezTo>
                  <a:lnTo>
                    <a:pt x="7062" y="3543"/>
                  </a:lnTo>
                  <a:cubicBezTo>
                    <a:pt x="7009" y="3517"/>
                    <a:pt x="6939" y="3491"/>
                    <a:pt x="6875" y="3491"/>
                  </a:cubicBezTo>
                  <a:cubicBezTo>
                    <a:pt x="6849" y="3491"/>
                    <a:pt x="6824" y="3495"/>
                    <a:pt x="6803" y="3506"/>
                  </a:cubicBezTo>
                  <a:cubicBezTo>
                    <a:pt x="6692" y="3506"/>
                    <a:pt x="6655" y="3580"/>
                    <a:pt x="6581" y="3654"/>
                  </a:cubicBezTo>
                  <a:cubicBezTo>
                    <a:pt x="6544" y="3728"/>
                    <a:pt x="6248" y="4172"/>
                    <a:pt x="5065" y="4467"/>
                  </a:cubicBezTo>
                  <a:cubicBezTo>
                    <a:pt x="4732" y="4541"/>
                    <a:pt x="4400" y="4541"/>
                    <a:pt x="4067" y="4541"/>
                  </a:cubicBezTo>
                  <a:cubicBezTo>
                    <a:pt x="3586" y="4541"/>
                    <a:pt x="3180" y="4504"/>
                    <a:pt x="2847" y="4430"/>
                  </a:cubicBezTo>
                  <a:cubicBezTo>
                    <a:pt x="2699" y="4393"/>
                    <a:pt x="2588" y="4357"/>
                    <a:pt x="2477" y="4320"/>
                  </a:cubicBezTo>
                  <a:lnTo>
                    <a:pt x="2403" y="4320"/>
                  </a:lnTo>
                  <a:lnTo>
                    <a:pt x="2366" y="4283"/>
                  </a:lnTo>
                  <a:cubicBezTo>
                    <a:pt x="2292" y="4283"/>
                    <a:pt x="2218" y="4283"/>
                    <a:pt x="2145" y="4320"/>
                  </a:cubicBezTo>
                  <a:cubicBezTo>
                    <a:pt x="2145" y="4320"/>
                    <a:pt x="1886" y="4393"/>
                    <a:pt x="1627" y="4393"/>
                  </a:cubicBezTo>
                  <a:cubicBezTo>
                    <a:pt x="1479" y="4393"/>
                    <a:pt x="1331" y="4393"/>
                    <a:pt x="1183" y="4320"/>
                  </a:cubicBezTo>
                  <a:cubicBezTo>
                    <a:pt x="1035" y="4246"/>
                    <a:pt x="888" y="4135"/>
                    <a:pt x="777" y="3950"/>
                  </a:cubicBezTo>
                  <a:cubicBezTo>
                    <a:pt x="666" y="3802"/>
                    <a:pt x="629" y="3617"/>
                    <a:pt x="629" y="3358"/>
                  </a:cubicBezTo>
                  <a:cubicBezTo>
                    <a:pt x="629" y="2952"/>
                    <a:pt x="777" y="2471"/>
                    <a:pt x="924" y="2064"/>
                  </a:cubicBezTo>
                  <a:cubicBezTo>
                    <a:pt x="1035" y="1879"/>
                    <a:pt x="1109" y="1695"/>
                    <a:pt x="1146" y="1584"/>
                  </a:cubicBezTo>
                  <a:cubicBezTo>
                    <a:pt x="1183" y="1547"/>
                    <a:pt x="1220" y="1473"/>
                    <a:pt x="1220" y="1473"/>
                  </a:cubicBezTo>
                  <a:lnTo>
                    <a:pt x="1257" y="1399"/>
                  </a:lnTo>
                  <a:cubicBezTo>
                    <a:pt x="1331" y="1251"/>
                    <a:pt x="1294" y="1066"/>
                    <a:pt x="1146" y="992"/>
                  </a:cubicBezTo>
                  <a:cubicBezTo>
                    <a:pt x="1097" y="968"/>
                    <a:pt x="1044" y="955"/>
                    <a:pt x="992" y="955"/>
                  </a:cubicBezTo>
                  <a:cubicBezTo>
                    <a:pt x="888" y="955"/>
                    <a:pt x="789" y="1004"/>
                    <a:pt x="740" y="1103"/>
                  </a:cubicBezTo>
                  <a:cubicBezTo>
                    <a:pt x="703" y="1103"/>
                    <a:pt x="555" y="1399"/>
                    <a:pt x="370" y="1842"/>
                  </a:cubicBezTo>
                  <a:cubicBezTo>
                    <a:pt x="185" y="2249"/>
                    <a:pt x="0" y="2804"/>
                    <a:pt x="0" y="3358"/>
                  </a:cubicBezTo>
                  <a:cubicBezTo>
                    <a:pt x="0" y="3691"/>
                    <a:pt x="74" y="4024"/>
                    <a:pt x="259" y="4283"/>
                  </a:cubicBezTo>
                  <a:cubicBezTo>
                    <a:pt x="444" y="4578"/>
                    <a:pt x="666" y="4763"/>
                    <a:pt x="924" y="4874"/>
                  </a:cubicBezTo>
                  <a:cubicBezTo>
                    <a:pt x="1183" y="4985"/>
                    <a:pt x="1405" y="5022"/>
                    <a:pt x="1627" y="5022"/>
                  </a:cubicBezTo>
                  <a:cubicBezTo>
                    <a:pt x="1934" y="5022"/>
                    <a:pt x="2171" y="4951"/>
                    <a:pt x="2287" y="4907"/>
                  </a:cubicBezTo>
                  <a:lnTo>
                    <a:pt x="2287" y="4907"/>
                  </a:lnTo>
                  <a:cubicBezTo>
                    <a:pt x="2545" y="4985"/>
                    <a:pt x="3248" y="5170"/>
                    <a:pt x="4067" y="5170"/>
                  </a:cubicBezTo>
                  <a:cubicBezTo>
                    <a:pt x="4437" y="5170"/>
                    <a:pt x="4806" y="5133"/>
                    <a:pt x="5176" y="5059"/>
                  </a:cubicBezTo>
                  <a:cubicBezTo>
                    <a:pt x="6212" y="4832"/>
                    <a:pt x="6730" y="4432"/>
                    <a:pt x="6966" y="4178"/>
                  </a:cubicBezTo>
                  <a:lnTo>
                    <a:pt x="6966" y="4178"/>
                  </a:lnTo>
                  <a:cubicBezTo>
                    <a:pt x="7072" y="4214"/>
                    <a:pt x="7205" y="4246"/>
                    <a:pt x="7357" y="4246"/>
                  </a:cubicBezTo>
                  <a:cubicBezTo>
                    <a:pt x="7542" y="4246"/>
                    <a:pt x="7801" y="4172"/>
                    <a:pt x="7986" y="3987"/>
                  </a:cubicBezTo>
                  <a:cubicBezTo>
                    <a:pt x="8208" y="3765"/>
                    <a:pt x="8356" y="3469"/>
                    <a:pt x="8430" y="3063"/>
                  </a:cubicBezTo>
                  <a:cubicBezTo>
                    <a:pt x="8466" y="2915"/>
                    <a:pt x="8503" y="2767"/>
                    <a:pt x="8503" y="2619"/>
                  </a:cubicBezTo>
                  <a:cubicBezTo>
                    <a:pt x="8503" y="1879"/>
                    <a:pt x="8134" y="1251"/>
                    <a:pt x="7764" y="807"/>
                  </a:cubicBezTo>
                  <a:cubicBezTo>
                    <a:pt x="7431" y="327"/>
                    <a:pt x="7062" y="68"/>
                    <a:pt x="7062" y="68"/>
                  </a:cubicBezTo>
                  <a:cubicBezTo>
                    <a:pt x="7015" y="21"/>
                    <a:pt x="6949" y="1"/>
                    <a:pt x="6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2" name="Google Shape;2452;p58"/>
            <p:cNvSpPr/>
            <p:nvPr/>
          </p:nvSpPr>
          <p:spPr>
            <a:xfrm>
              <a:off x="2814075" y="1814925"/>
              <a:ext cx="290250" cy="143775"/>
            </a:xfrm>
            <a:custGeom>
              <a:avLst/>
              <a:gdLst/>
              <a:ahLst/>
              <a:cxnLst/>
              <a:rect l="l" t="t" r="r" b="b"/>
              <a:pathLst>
                <a:path w="11610" h="5751" extrusionOk="0">
                  <a:moveTo>
                    <a:pt x="11609" y="0"/>
                  </a:moveTo>
                  <a:cubicBezTo>
                    <a:pt x="11609" y="0"/>
                    <a:pt x="8200" y="1857"/>
                    <a:pt x="3239" y="1857"/>
                  </a:cubicBezTo>
                  <a:cubicBezTo>
                    <a:pt x="2220" y="1857"/>
                    <a:pt x="1135" y="1779"/>
                    <a:pt x="1" y="1590"/>
                  </a:cubicBezTo>
                  <a:lnTo>
                    <a:pt x="1" y="1590"/>
                  </a:lnTo>
                  <a:cubicBezTo>
                    <a:pt x="1" y="1590"/>
                    <a:pt x="2638" y="5751"/>
                    <a:pt x="5799" y="5751"/>
                  </a:cubicBezTo>
                  <a:cubicBezTo>
                    <a:pt x="6189" y="5751"/>
                    <a:pt x="6587" y="5688"/>
                    <a:pt x="6988" y="5546"/>
                  </a:cubicBezTo>
                  <a:cubicBezTo>
                    <a:pt x="10648" y="4289"/>
                    <a:pt x="11609" y="0"/>
                    <a:pt x="116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3" name="Google Shape;2453;p58"/>
            <p:cNvSpPr/>
            <p:nvPr/>
          </p:nvSpPr>
          <p:spPr>
            <a:xfrm>
              <a:off x="2830725" y="1828775"/>
              <a:ext cx="260650" cy="122025"/>
            </a:xfrm>
            <a:custGeom>
              <a:avLst/>
              <a:gdLst/>
              <a:ahLst/>
              <a:cxnLst/>
              <a:rect l="l" t="t" r="r" b="b"/>
              <a:pathLst>
                <a:path w="10426" h="4881" extrusionOk="0">
                  <a:moveTo>
                    <a:pt x="10426" y="1"/>
                  </a:moveTo>
                  <a:lnTo>
                    <a:pt x="10426" y="1"/>
                  </a:lnTo>
                  <a:cubicBezTo>
                    <a:pt x="9206" y="555"/>
                    <a:pt x="6359" y="1590"/>
                    <a:pt x="2588" y="1590"/>
                  </a:cubicBezTo>
                  <a:cubicBezTo>
                    <a:pt x="1775" y="1590"/>
                    <a:pt x="887" y="1553"/>
                    <a:pt x="0" y="1442"/>
                  </a:cubicBezTo>
                  <a:lnTo>
                    <a:pt x="0" y="1442"/>
                  </a:lnTo>
                  <a:cubicBezTo>
                    <a:pt x="0" y="1442"/>
                    <a:pt x="37" y="1479"/>
                    <a:pt x="37" y="1479"/>
                  </a:cubicBezTo>
                  <a:cubicBezTo>
                    <a:pt x="333" y="1886"/>
                    <a:pt x="740" y="2367"/>
                    <a:pt x="1257" y="2884"/>
                  </a:cubicBezTo>
                  <a:cubicBezTo>
                    <a:pt x="2292" y="3919"/>
                    <a:pt x="3697" y="4881"/>
                    <a:pt x="5139" y="4881"/>
                  </a:cubicBezTo>
                  <a:cubicBezTo>
                    <a:pt x="5509" y="4881"/>
                    <a:pt x="5842" y="4844"/>
                    <a:pt x="6211" y="4696"/>
                  </a:cubicBezTo>
                  <a:cubicBezTo>
                    <a:pt x="7838" y="4141"/>
                    <a:pt x="8910" y="2958"/>
                    <a:pt x="9613" y="1812"/>
                  </a:cubicBezTo>
                  <a:cubicBezTo>
                    <a:pt x="10019" y="1147"/>
                    <a:pt x="10278" y="481"/>
                    <a:pt x="104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4" name="Google Shape;2454;p58"/>
            <p:cNvSpPr/>
            <p:nvPr/>
          </p:nvSpPr>
          <p:spPr>
            <a:xfrm>
              <a:off x="2805750" y="1806900"/>
              <a:ext cx="306900" cy="159625"/>
            </a:xfrm>
            <a:custGeom>
              <a:avLst/>
              <a:gdLst/>
              <a:ahLst/>
              <a:cxnLst/>
              <a:rect l="l" t="t" r="r" b="b"/>
              <a:pathLst>
                <a:path w="12276" h="6385" extrusionOk="0">
                  <a:moveTo>
                    <a:pt x="11443" y="879"/>
                  </a:moveTo>
                  <a:cubicBezTo>
                    <a:pt x="11288" y="1343"/>
                    <a:pt x="11019" y="2008"/>
                    <a:pt x="10612" y="2687"/>
                  </a:cubicBezTo>
                  <a:cubicBezTo>
                    <a:pt x="9909" y="3833"/>
                    <a:pt x="8837" y="5016"/>
                    <a:pt x="7210" y="5571"/>
                  </a:cubicBezTo>
                  <a:cubicBezTo>
                    <a:pt x="6841" y="5719"/>
                    <a:pt x="6508" y="5756"/>
                    <a:pt x="6138" y="5756"/>
                  </a:cubicBezTo>
                  <a:cubicBezTo>
                    <a:pt x="4696" y="5756"/>
                    <a:pt x="3291" y="4794"/>
                    <a:pt x="2256" y="3759"/>
                  </a:cubicBezTo>
                  <a:cubicBezTo>
                    <a:pt x="1739" y="3242"/>
                    <a:pt x="1332" y="2761"/>
                    <a:pt x="1036" y="2354"/>
                  </a:cubicBezTo>
                  <a:cubicBezTo>
                    <a:pt x="1024" y="2339"/>
                    <a:pt x="1012" y="2324"/>
                    <a:pt x="1000" y="2309"/>
                  </a:cubicBezTo>
                  <a:lnTo>
                    <a:pt x="1000" y="2309"/>
                  </a:lnTo>
                  <a:cubicBezTo>
                    <a:pt x="1908" y="2419"/>
                    <a:pt x="2771" y="2465"/>
                    <a:pt x="3587" y="2465"/>
                  </a:cubicBezTo>
                  <a:cubicBezTo>
                    <a:pt x="7348" y="2465"/>
                    <a:pt x="10219" y="1410"/>
                    <a:pt x="11443" y="879"/>
                  </a:cubicBezTo>
                  <a:close/>
                  <a:moveTo>
                    <a:pt x="11932" y="1"/>
                  </a:moveTo>
                  <a:cubicBezTo>
                    <a:pt x="11886" y="1"/>
                    <a:pt x="11841" y="10"/>
                    <a:pt x="11795" y="25"/>
                  </a:cubicBezTo>
                  <a:lnTo>
                    <a:pt x="11758" y="62"/>
                  </a:lnTo>
                  <a:cubicBezTo>
                    <a:pt x="11388" y="247"/>
                    <a:pt x="8171" y="1874"/>
                    <a:pt x="3587" y="1874"/>
                  </a:cubicBezTo>
                  <a:cubicBezTo>
                    <a:pt x="2589" y="1874"/>
                    <a:pt x="1517" y="1800"/>
                    <a:pt x="371" y="1615"/>
                  </a:cubicBezTo>
                  <a:cubicBezTo>
                    <a:pt x="343" y="1606"/>
                    <a:pt x="315" y="1601"/>
                    <a:pt x="288" y="1601"/>
                  </a:cubicBezTo>
                  <a:cubicBezTo>
                    <a:pt x="207" y="1601"/>
                    <a:pt x="130" y="1643"/>
                    <a:pt x="75" y="1726"/>
                  </a:cubicBezTo>
                  <a:cubicBezTo>
                    <a:pt x="1" y="1837"/>
                    <a:pt x="1" y="1948"/>
                    <a:pt x="75" y="2059"/>
                  </a:cubicBezTo>
                  <a:cubicBezTo>
                    <a:pt x="75" y="2096"/>
                    <a:pt x="740" y="3131"/>
                    <a:pt x="1849" y="4203"/>
                  </a:cubicBezTo>
                  <a:cubicBezTo>
                    <a:pt x="2922" y="5275"/>
                    <a:pt x="4437" y="6384"/>
                    <a:pt x="6138" y="6384"/>
                  </a:cubicBezTo>
                  <a:cubicBezTo>
                    <a:pt x="6582" y="6384"/>
                    <a:pt x="6988" y="6310"/>
                    <a:pt x="7432" y="6162"/>
                  </a:cubicBezTo>
                  <a:cubicBezTo>
                    <a:pt x="9355" y="5497"/>
                    <a:pt x="10538" y="4055"/>
                    <a:pt x="11277" y="2761"/>
                  </a:cubicBezTo>
                  <a:cubicBezTo>
                    <a:pt x="11979" y="1504"/>
                    <a:pt x="12238" y="395"/>
                    <a:pt x="12238" y="395"/>
                  </a:cubicBezTo>
                  <a:cubicBezTo>
                    <a:pt x="12275" y="247"/>
                    <a:pt x="12201" y="136"/>
                    <a:pt x="12127" y="62"/>
                  </a:cubicBezTo>
                  <a:cubicBezTo>
                    <a:pt x="12062" y="19"/>
                    <a:pt x="11997" y="1"/>
                    <a:pt x="119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5" name="Google Shape;2455;p58"/>
            <p:cNvSpPr/>
            <p:nvPr/>
          </p:nvSpPr>
          <p:spPr>
            <a:xfrm>
              <a:off x="2814075" y="1798525"/>
              <a:ext cx="290250" cy="66100"/>
            </a:xfrm>
            <a:custGeom>
              <a:avLst/>
              <a:gdLst/>
              <a:ahLst/>
              <a:cxnLst/>
              <a:rect l="l" t="t" r="r" b="b"/>
              <a:pathLst>
                <a:path w="11610" h="2644" extrusionOk="0">
                  <a:moveTo>
                    <a:pt x="8052" y="0"/>
                  </a:moveTo>
                  <a:cubicBezTo>
                    <a:pt x="7895" y="0"/>
                    <a:pt x="7749" y="9"/>
                    <a:pt x="7617" y="28"/>
                  </a:cubicBezTo>
                  <a:cubicBezTo>
                    <a:pt x="6360" y="175"/>
                    <a:pt x="5546" y="1285"/>
                    <a:pt x="5546" y="1285"/>
                  </a:cubicBezTo>
                  <a:cubicBezTo>
                    <a:pt x="5546" y="1285"/>
                    <a:pt x="3809" y="471"/>
                    <a:pt x="2700" y="471"/>
                  </a:cubicBezTo>
                  <a:cubicBezTo>
                    <a:pt x="1590" y="471"/>
                    <a:pt x="1" y="2246"/>
                    <a:pt x="1" y="2246"/>
                  </a:cubicBezTo>
                  <a:cubicBezTo>
                    <a:pt x="1" y="2246"/>
                    <a:pt x="1748" y="2643"/>
                    <a:pt x="4072" y="2643"/>
                  </a:cubicBezTo>
                  <a:cubicBezTo>
                    <a:pt x="6397" y="2643"/>
                    <a:pt x="9299" y="2246"/>
                    <a:pt x="11609" y="656"/>
                  </a:cubicBezTo>
                  <a:cubicBezTo>
                    <a:pt x="11609" y="656"/>
                    <a:pt x="9433" y="0"/>
                    <a:pt x="80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6" name="Google Shape;2456;p58"/>
            <p:cNvSpPr/>
            <p:nvPr/>
          </p:nvSpPr>
          <p:spPr>
            <a:xfrm>
              <a:off x="2814075" y="1798275"/>
              <a:ext cx="290250" cy="65650"/>
            </a:xfrm>
            <a:custGeom>
              <a:avLst/>
              <a:gdLst/>
              <a:ahLst/>
              <a:cxnLst/>
              <a:rect l="l" t="t" r="r" b="b"/>
              <a:pathLst>
                <a:path w="11610" h="2626" extrusionOk="0">
                  <a:moveTo>
                    <a:pt x="7986" y="1"/>
                  </a:moveTo>
                  <a:cubicBezTo>
                    <a:pt x="7875" y="1"/>
                    <a:pt x="7728" y="1"/>
                    <a:pt x="7617" y="38"/>
                  </a:cubicBezTo>
                  <a:cubicBezTo>
                    <a:pt x="6360" y="185"/>
                    <a:pt x="5546" y="1295"/>
                    <a:pt x="5546" y="1295"/>
                  </a:cubicBezTo>
                  <a:cubicBezTo>
                    <a:pt x="5546" y="1295"/>
                    <a:pt x="3809" y="481"/>
                    <a:pt x="2700" y="481"/>
                  </a:cubicBezTo>
                  <a:cubicBezTo>
                    <a:pt x="1590" y="481"/>
                    <a:pt x="1" y="2256"/>
                    <a:pt x="1" y="2256"/>
                  </a:cubicBezTo>
                  <a:cubicBezTo>
                    <a:pt x="1" y="2256"/>
                    <a:pt x="1738" y="2625"/>
                    <a:pt x="4067" y="2625"/>
                  </a:cubicBezTo>
                  <a:cubicBezTo>
                    <a:pt x="6397" y="2625"/>
                    <a:pt x="9280" y="2256"/>
                    <a:pt x="11609" y="666"/>
                  </a:cubicBezTo>
                  <a:cubicBezTo>
                    <a:pt x="11609" y="666"/>
                    <a:pt x="9354" y="1"/>
                    <a:pt x="798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7" name="Google Shape;2457;p58"/>
            <p:cNvSpPr/>
            <p:nvPr/>
          </p:nvSpPr>
          <p:spPr>
            <a:xfrm>
              <a:off x="2805750" y="1790875"/>
              <a:ext cx="305975" cy="81375"/>
            </a:xfrm>
            <a:custGeom>
              <a:avLst/>
              <a:gdLst/>
              <a:ahLst/>
              <a:cxnLst/>
              <a:rect l="l" t="t" r="r" b="b"/>
              <a:pathLst>
                <a:path w="12239" h="3255" extrusionOk="0">
                  <a:moveTo>
                    <a:pt x="8319" y="592"/>
                  </a:moveTo>
                  <a:cubicBezTo>
                    <a:pt x="8985" y="592"/>
                    <a:pt x="9872" y="777"/>
                    <a:pt x="10575" y="925"/>
                  </a:cubicBezTo>
                  <a:cubicBezTo>
                    <a:pt x="10806" y="971"/>
                    <a:pt x="11009" y="1018"/>
                    <a:pt x="11183" y="1064"/>
                  </a:cubicBezTo>
                  <a:lnTo>
                    <a:pt x="11183" y="1064"/>
                  </a:lnTo>
                  <a:cubicBezTo>
                    <a:pt x="9062" y="2285"/>
                    <a:pt x="6499" y="2626"/>
                    <a:pt x="4400" y="2626"/>
                  </a:cubicBezTo>
                  <a:cubicBezTo>
                    <a:pt x="3254" y="2626"/>
                    <a:pt x="2256" y="2552"/>
                    <a:pt x="1517" y="2441"/>
                  </a:cubicBezTo>
                  <a:cubicBezTo>
                    <a:pt x="1309" y="2418"/>
                    <a:pt x="1116" y="2380"/>
                    <a:pt x="955" y="2346"/>
                  </a:cubicBezTo>
                  <a:lnTo>
                    <a:pt x="955" y="2346"/>
                  </a:lnTo>
                  <a:cubicBezTo>
                    <a:pt x="1146" y="2167"/>
                    <a:pt x="1393" y="1947"/>
                    <a:pt x="1665" y="1738"/>
                  </a:cubicBezTo>
                  <a:cubicBezTo>
                    <a:pt x="1886" y="1554"/>
                    <a:pt x="2145" y="1406"/>
                    <a:pt x="2404" y="1295"/>
                  </a:cubicBezTo>
                  <a:cubicBezTo>
                    <a:pt x="2626" y="1184"/>
                    <a:pt x="2848" y="1110"/>
                    <a:pt x="3033" y="1110"/>
                  </a:cubicBezTo>
                  <a:cubicBezTo>
                    <a:pt x="3513" y="1110"/>
                    <a:pt x="4216" y="1295"/>
                    <a:pt x="4770" y="1480"/>
                  </a:cubicBezTo>
                  <a:cubicBezTo>
                    <a:pt x="5066" y="1591"/>
                    <a:pt x="5288" y="1664"/>
                    <a:pt x="5473" y="1738"/>
                  </a:cubicBezTo>
                  <a:cubicBezTo>
                    <a:pt x="5584" y="1775"/>
                    <a:pt x="5657" y="1812"/>
                    <a:pt x="5694" y="1849"/>
                  </a:cubicBezTo>
                  <a:lnTo>
                    <a:pt x="5768" y="1886"/>
                  </a:lnTo>
                  <a:cubicBezTo>
                    <a:pt x="5796" y="1896"/>
                    <a:pt x="5828" y="1900"/>
                    <a:pt x="5863" y="1900"/>
                  </a:cubicBezTo>
                  <a:cubicBezTo>
                    <a:pt x="5965" y="1900"/>
                    <a:pt x="6083" y="1859"/>
                    <a:pt x="6138" y="1775"/>
                  </a:cubicBezTo>
                  <a:cubicBezTo>
                    <a:pt x="6175" y="1701"/>
                    <a:pt x="6397" y="1443"/>
                    <a:pt x="6693" y="1184"/>
                  </a:cubicBezTo>
                  <a:cubicBezTo>
                    <a:pt x="7025" y="925"/>
                    <a:pt x="7469" y="703"/>
                    <a:pt x="7987" y="629"/>
                  </a:cubicBezTo>
                  <a:cubicBezTo>
                    <a:pt x="8098" y="592"/>
                    <a:pt x="8208" y="592"/>
                    <a:pt x="8319" y="592"/>
                  </a:cubicBezTo>
                  <a:close/>
                  <a:moveTo>
                    <a:pt x="7913" y="1"/>
                  </a:moveTo>
                  <a:cubicBezTo>
                    <a:pt x="7210" y="112"/>
                    <a:pt x="6619" y="444"/>
                    <a:pt x="6249" y="777"/>
                  </a:cubicBezTo>
                  <a:cubicBezTo>
                    <a:pt x="6067" y="941"/>
                    <a:pt x="5921" y="1095"/>
                    <a:pt x="5820" y="1210"/>
                  </a:cubicBezTo>
                  <a:lnTo>
                    <a:pt x="5820" y="1210"/>
                  </a:lnTo>
                  <a:cubicBezTo>
                    <a:pt x="5634" y="1135"/>
                    <a:pt x="5339" y="1018"/>
                    <a:pt x="4992" y="888"/>
                  </a:cubicBezTo>
                  <a:cubicBezTo>
                    <a:pt x="4400" y="703"/>
                    <a:pt x="3661" y="481"/>
                    <a:pt x="3033" y="481"/>
                  </a:cubicBezTo>
                  <a:cubicBezTo>
                    <a:pt x="2663" y="481"/>
                    <a:pt x="2330" y="629"/>
                    <a:pt x="1997" y="814"/>
                  </a:cubicBezTo>
                  <a:cubicBezTo>
                    <a:pt x="999" y="1332"/>
                    <a:pt x="112" y="2330"/>
                    <a:pt x="112" y="2330"/>
                  </a:cubicBezTo>
                  <a:cubicBezTo>
                    <a:pt x="38" y="2404"/>
                    <a:pt x="1" y="2515"/>
                    <a:pt x="38" y="2626"/>
                  </a:cubicBezTo>
                  <a:cubicBezTo>
                    <a:pt x="75" y="2737"/>
                    <a:pt x="149" y="2811"/>
                    <a:pt x="260" y="2848"/>
                  </a:cubicBezTo>
                  <a:cubicBezTo>
                    <a:pt x="260" y="2848"/>
                    <a:pt x="2034" y="3254"/>
                    <a:pt x="4400" y="3254"/>
                  </a:cubicBezTo>
                  <a:cubicBezTo>
                    <a:pt x="6767" y="3254"/>
                    <a:pt x="9724" y="2848"/>
                    <a:pt x="12090" y="1221"/>
                  </a:cubicBezTo>
                  <a:cubicBezTo>
                    <a:pt x="12201" y="1147"/>
                    <a:pt x="12238" y="1036"/>
                    <a:pt x="12238" y="888"/>
                  </a:cubicBezTo>
                  <a:cubicBezTo>
                    <a:pt x="12201" y="777"/>
                    <a:pt x="12127" y="703"/>
                    <a:pt x="12016" y="666"/>
                  </a:cubicBezTo>
                  <a:cubicBezTo>
                    <a:pt x="12016" y="666"/>
                    <a:pt x="11462" y="481"/>
                    <a:pt x="10722" y="334"/>
                  </a:cubicBezTo>
                  <a:cubicBezTo>
                    <a:pt x="9983" y="149"/>
                    <a:pt x="9059" y="1"/>
                    <a:pt x="8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8" name="Google Shape;2458;p58"/>
            <p:cNvSpPr/>
            <p:nvPr/>
          </p:nvSpPr>
          <p:spPr>
            <a:xfrm>
              <a:off x="3056225" y="1479400"/>
              <a:ext cx="52725" cy="99850"/>
            </a:xfrm>
            <a:custGeom>
              <a:avLst/>
              <a:gdLst/>
              <a:ahLst/>
              <a:cxnLst/>
              <a:rect l="l" t="t" r="r" b="b"/>
              <a:pathLst>
                <a:path w="2109" h="3994" extrusionOk="0">
                  <a:moveTo>
                    <a:pt x="999" y="1"/>
                  </a:moveTo>
                  <a:cubicBezTo>
                    <a:pt x="445" y="38"/>
                    <a:pt x="1" y="925"/>
                    <a:pt x="38" y="2034"/>
                  </a:cubicBezTo>
                  <a:cubicBezTo>
                    <a:pt x="38" y="3106"/>
                    <a:pt x="519" y="3994"/>
                    <a:pt x="1073" y="3994"/>
                  </a:cubicBezTo>
                  <a:cubicBezTo>
                    <a:pt x="1665" y="3957"/>
                    <a:pt x="2108" y="3069"/>
                    <a:pt x="2071" y="1960"/>
                  </a:cubicBezTo>
                  <a:cubicBezTo>
                    <a:pt x="2071" y="888"/>
                    <a:pt x="1591" y="1"/>
                    <a:pt x="9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9" name="Google Shape;2459;p58"/>
            <p:cNvSpPr/>
            <p:nvPr/>
          </p:nvSpPr>
          <p:spPr>
            <a:xfrm>
              <a:off x="2738300" y="1507125"/>
              <a:ext cx="52700" cy="99850"/>
            </a:xfrm>
            <a:custGeom>
              <a:avLst/>
              <a:gdLst/>
              <a:ahLst/>
              <a:cxnLst/>
              <a:rect l="l" t="t" r="r" b="b"/>
              <a:pathLst>
                <a:path w="2108" h="3994" extrusionOk="0">
                  <a:moveTo>
                    <a:pt x="998" y="1"/>
                  </a:moveTo>
                  <a:cubicBezTo>
                    <a:pt x="444" y="38"/>
                    <a:pt x="0" y="925"/>
                    <a:pt x="37" y="2034"/>
                  </a:cubicBezTo>
                  <a:cubicBezTo>
                    <a:pt x="37" y="3106"/>
                    <a:pt x="518" y="3994"/>
                    <a:pt x="1109" y="3994"/>
                  </a:cubicBezTo>
                  <a:cubicBezTo>
                    <a:pt x="1664" y="3957"/>
                    <a:pt x="2107" y="3069"/>
                    <a:pt x="2070" y="1997"/>
                  </a:cubicBezTo>
                  <a:cubicBezTo>
                    <a:pt x="2070" y="888"/>
                    <a:pt x="1590" y="1"/>
                    <a:pt x="9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0" name="Google Shape;2460;p58"/>
            <p:cNvSpPr/>
            <p:nvPr/>
          </p:nvSpPr>
          <p:spPr>
            <a:xfrm>
              <a:off x="2618125" y="1404550"/>
              <a:ext cx="187650" cy="83925"/>
            </a:xfrm>
            <a:custGeom>
              <a:avLst/>
              <a:gdLst/>
              <a:ahLst/>
              <a:cxnLst/>
              <a:rect l="l" t="t" r="r" b="b"/>
              <a:pathLst>
                <a:path w="7506" h="3357" extrusionOk="0">
                  <a:moveTo>
                    <a:pt x="6138" y="0"/>
                  </a:moveTo>
                  <a:cubicBezTo>
                    <a:pt x="3883" y="0"/>
                    <a:pt x="2367" y="702"/>
                    <a:pt x="1406" y="1442"/>
                  </a:cubicBezTo>
                  <a:cubicBezTo>
                    <a:pt x="482" y="2144"/>
                    <a:pt x="112" y="2884"/>
                    <a:pt x="75" y="2921"/>
                  </a:cubicBezTo>
                  <a:cubicBezTo>
                    <a:pt x="1" y="3069"/>
                    <a:pt x="75" y="3253"/>
                    <a:pt x="223" y="3327"/>
                  </a:cubicBezTo>
                  <a:cubicBezTo>
                    <a:pt x="262" y="3347"/>
                    <a:pt x="305" y="3356"/>
                    <a:pt x="347" y="3356"/>
                  </a:cubicBezTo>
                  <a:cubicBezTo>
                    <a:pt x="462" y="3356"/>
                    <a:pt x="575" y="3288"/>
                    <a:pt x="629" y="3180"/>
                  </a:cubicBezTo>
                  <a:cubicBezTo>
                    <a:pt x="666" y="3143"/>
                    <a:pt x="1036" y="2477"/>
                    <a:pt x="1886" y="1849"/>
                  </a:cubicBezTo>
                  <a:cubicBezTo>
                    <a:pt x="2737" y="1220"/>
                    <a:pt x="4068" y="629"/>
                    <a:pt x="6138" y="629"/>
                  </a:cubicBezTo>
                  <a:cubicBezTo>
                    <a:pt x="6471" y="629"/>
                    <a:pt x="6804" y="629"/>
                    <a:pt x="7173" y="666"/>
                  </a:cubicBezTo>
                  <a:cubicBezTo>
                    <a:pt x="7321" y="666"/>
                    <a:pt x="7506" y="555"/>
                    <a:pt x="7506" y="370"/>
                  </a:cubicBezTo>
                  <a:cubicBezTo>
                    <a:pt x="7506" y="222"/>
                    <a:pt x="7395" y="74"/>
                    <a:pt x="7210" y="37"/>
                  </a:cubicBezTo>
                  <a:cubicBezTo>
                    <a:pt x="6840" y="0"/>
                    <a:pt x="6508" y="0"/>
                    <a:pt x="6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1" name="Google Shape;2461;p58"/>
            <p:cNvSpPr/>
            <p:nvPr/>
          </p:nvSpPr>
          <p:spPr>
            <a:xfrm>
              <a:off x="2980450" y="1388825"/>
              <a:ext cx="199675" cy="71950"/>
            </a:xfrm>
            <a:custGeom>
              <a:avLst/>
              <a:gdLst/>
              <a:ahLst/>
              <a:cxnLst/>
              <a:rect l="l" t="t" r="r" b="b"/>
              <a:pathLst>
                <a:path w="7987" h="2878" extrusionOk="0">
                  <a:moveTo>
                    <a:pt x="2958" y="1"/>
                  </a:moveTo>
                  <a:cubicBezTo>
                    <a:pt x="1368" y="1"/>
                    <a:pt x="222" y="518"/>
                    <a:pt x="222" y="555"/>
                  </a:cubicBezTo>
                  <a:cubicBezTo>
                    <a:pt x="37" y="629"/>
                    <a:pt x="0" y="777"/>
                    <a:pt x="37" y="962"/>
                  </a:cubicBezTo>
                  <a:cubicBezTo>
                    <a:pt x="92" y="1070"/>
                    <a:pt x="205" y="1139"/>
                    <a:pt x="320" y="1139"/>
                  </a:cubicBezTo>
                  <a:cubicBezTo>
                    <a:pt x="362" y="1139"/>
                    <a:pt x="404" y="1129"/>
                    <a:pt x="444" y="1110"/>
                  </a:cubicBezTo>
                  <a:lnTo>
                    <a:pt x="481" y="1110"/>
                  </a:lnTo>
                  <a:cubicBezTo>
                    <a:pt x="555" y="1073"/>
                    <a:pt x="1627" y="629"/>
                    <a:pt x="2958" y="629"/>
                  </a:cubicBezTo>
                  <a:cubicBezTo>
                    <a:pt x="4326" y="629"/>
                    <a:pt x="5990" y="1073"/>
                    <a:pt x="7395" y="2773"/>
                  </a:cubicBezTo>
                  <a:cubicBezTo>
                    <a:pt x="7459" y="2838"/>
                    <a:pt x="7548" y="2877"/>
                    <a:pt x="7641" y="2877"/>
                  </a:cubicBezTo>
                  <a:cubicBezTo>
                    <a:pt x="7708" y="2877"/>
                    <a:pt x="7776" y="2857"/>
                    <a:pt x="7838" y="2810"/>
                  </a:cubicBezTo>
                  <a:cubicBezTo>
                    <a:pt x="7986" y="2699"/>
                    <a:pt x="7986" y="2515"/>
                    <a:pt x="7875" y="2367"/>
                  </a:cubicBezTo>
                  <a:cubicBezTo>
                    <a:pt x="6359" y="518"/>
                    <a:pt x="4437" y="1"/>
                    <a:pt x="29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2" name="Google Shape;2462;p58"/>
            <p:cNvSpPr/>
            <p:nvPr/>
          </p:nvSpPr>
          <p:spPr>
            <a:xfrm>
              <a:off x="2362125" y="766675"/>
              <a:ext cx="956625" cy="758050"/>
            </a:xfrm>
            <a:custGeom>
              <a:avLst/>
              <a:gdLst/>
              <a:ahLst/>
              <a:cxnLst/>
              <a:rect l="l" t="t" r="r" b="b"/>
              <a:pathLst>
                <a:path w="38265" h="30322" extrusionOk="0">
                  <a:moveTo>
                    <a:pt x="19641" y="0"/>
                  </a:moveTo>
                  <a:cubicBezTo>
                    <a:pt x="15611" y="0"/>
                    <a:pt x="10851" y="1781"/>
                    <a:pt x="7764" y="4294"/>
                  </a:cubicBezTo>
                  <a:lnTo>
                    <a:pt x="7727" y="4368"/>
                  </a:lnTo>
                  <a:cubicBezTo>
                    <a:pt x="0" y="10801"/>
                    <a:pt x="629" y="21744"/>
                    <a:pt x="4067" y="30321"/>
                  </a:cubicBezTo>
                  <a:cubicBezTo>
                    <a:pt x="4474" y="27401"/>
                    <a:pt x="5952" y="20783"/>
                    <a:pt x="10906" y="16642"/>
                  </a:cubicBezTo>
                  <a:cubicBezTo>
                    <a:pt x="14418" y="13746"/>
                    <a:pt x="17918" y="12680"/>
                    <a:pt x="21094" y="12680"/>
                  </a:cubicBezTo>
                  <a:cubicBezTo>
                    <a:pt x="23837" y="12680"/>
                    <a:pt x="26337" y="13475"/>
                    <a:pt x="28393" y="14572"/>
                  </a:cubicBezTo>
                  <a:cubicBezTo>
                    <a:pt x="32017" y="16531"/>
                    <a:pt x="36194" y="20265"/>
                    <a:pt x="38191" y="25922"/>
                  </a:cubicBezTo>
                  <a:cubicBezTo>
                    <a:pt x="38265" y="25034"/>
                    <a:pt x="38265" y="24184"/>
                    <a:pt x="38265" y="23334"/>
                  </a:cubicBezTo>
                  <a:cubicBezTo>
                    <a:pt x="38154" y="16383"/>
                    <a:pt x="35492" y="8730"/>
                    <a:pt x="30205" y="3961"/>
                  </a:cubicBezTo>
                  <a:cubicBezTo>
                    <a:pt x="27432" y="1410"/>
                    <a:pt x="23772" y="79"/>
                    <a:pt x="20001" y="5"/>
                  </a:cubicBezTo>
                  <a:cubicBezTo>
                    <a:pt x="19882" y="2"/>
                    <a:pt x="19762" y="0"/>
                    <a:pt x="196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3" name="Google Shape;2463;p58"/>
            <p:cNvSpPr/>
            <p:nvPr/>
          </p:nvSpPr>
          <p:spPr>
            <a:xfrm>
              <a:off x="2402775" y="765875"/>
              <a:ext cx="915975" cy="758850"/>
            </a:xfrm>
            <a:custGeom>
              <a:avLst/>
              <a:gdLst/>
              <a:ahLst/>
              <a:cxnLst/>
              <a:rect l="l" t="t" r="r" b="b"/>
              <a:pathLst>
                <a:path w="36639" h="30354" extrusionOk="0">
                  <a:moveTo>
                    <a:pt x="18116" y="0"/>
                  </a:moveTo>
                  <a:cubicBezTo>
                    <a:pt x="14050" y="0"/>
                    <a:pt x="9243" y="1775"/>
                    <a:pt x="6138" y="4326"/>
                  </a:cubicBezTo>
                  <a:lnTo>
                    <a:pt x="6101" y="4400"/>
                  </a:lnTo>
                  <a:cubicBezTo>
                    <a:pt x="1701" y="8060"/>
                    <a:pt x="1" y="13199"/>
                    <a:pt x="1" y="18523"/>
                  </a:cubicBezTo>
                  <a:cubicBezTo>
                    <a:pt x="1" y="22552"/>
                    <a:pt x="962" y="26656"/>
                    <a:pt x="2441" y="30353"/>
                  </a:cubicBezTo>
                  <a:cubicBezTo>
                    <a:pt x="2848" y="27433"/>
                    <a:pt x="4326" y="20815"/>
                    <a:pt x="9280" y="16674"/>
                  </a:cubicBezTo>
                  <a:cubicBezTo>
                    <a:pt x="12793" y="13790"/>
                    <a:pt x="16305" y="12718"/>
                    <a:pt x="19447" y="12718"/>
                  </a:cubicBezTo>
                  <a:cubicBezTo>
                    <a:pt x="22220" y="12718"/>
                    <a:pt x="24697" y="13495"/>
                    <a:pt x="26767" y="14604"/>
                  </a:cubicBezTo>
                  <a:cubicBezTo>
                    <a:pt x="30391" y="16563"/>
                    <a:pt x="34568" y="20297"/>
                    <a:pt x="36565" y="25954"/>
                  </a:cubicBezTo>
                  <a:cubicBezTo>
                    <a:pt x="36602" y="25214"/>
                    <a:pt x="36639" y="24512"/>
                    <a:pt x="36639" y="23846"/>
                  </a:cubicBezTo>
                  <a:cubicBezTo>
                    <a:pt x="36639" y="23662"/>
                    <a:pt x="36639" y="23514"/>
                    <a:pt x="36639" y="23366"/>
                  </a:cubicBezTo>
                  <a:cubicBezTo>
                    <a:pt x="36528" y="16415"/>
                    <a:pt x="33866" y="8762"/>
                    <a:pt x="28579" y="3993"/>
                  </a:cubicBezTo>
                  <a:cubicBezTo>
                    <a:pt x="25806" y="1442"/>
                    <a:pt x="22146" y="111"/>
                    <a:pt x="18375" y="37"/>
                  </a:cubicBezTo>
                  <a:cubicBezTo>
                    <a:pt x="18301" y="0"/>
                    <a:pt x="18190" y="0"/>
                    <a:pt x="1811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4" name="Google Shape;2464;p58"/>
            <p:cNvSpPr/>
            <p:nvPr/>
          </p:nvSpPr>
          <p:spPr>
            <a:xfrm>
              <a:off x="2395400" y="758475"/>
              <a:ext cx="930750" cy="773825"/>
            </a:xfrm>
            <a:custGeom>
              <a:avLst/>
              <a:gdLst/>
              <a:ahLst/>
              <a:cxnLst/>
              <a:rect l="l" t="t" r="r" b="b"/>
              <a:pathLst>
                <a:path w="37230" h="30953" extrusionOk="0">
                  <a:moveTo>
                    <a:pt x="18670" y="629"/>
                  </a:moveTo>
                  <a:cubicBezTo>
                    <a:pt x="22367" y="703"/>
                    <a:pt x="25953" y="2034"/>
                    <a:pt x="28689" y="4511"/>
                  </a:cubicBezTo>
                  <a:cubicBezTo>
                    <a:pt x="33865" y="9206"/>
                    <a:pt x="36527" y="16785"/>
                    <a:pt x="36601" y="23662"/>
                  </a:cubicBezTo>
                  <a:cubicBezTo>
                    <a:pt x="36638" y="23810"/>
                    <a:pt x="36638" y="23958"/>
                    <a:pt x="36638" y="24142"/>
                  </a:cubicBezTo>
                  <a:cubicBezTo>
                    <a:pt x="36638" y="24359"/>
                    <a:pt x="36634" y="24579"/>
                    <a:pt x="36627" y="24801"/>
                  </a:cubicBezTo>
                  <a:lnTo>
                    <a:pt x="36627" y="24801"/>
                  </a:lnTo>
                  <a:cubicBezTo>
                    <a:pt x="34452" y="19811"/>
                    <a:pt x="30612" y="16444"/>
                    <a:pt x="27210" y="14641"/>
                  </a:cubicBezTo>
                  <a:cubicBezTo>
                    <a:pt x="25103" y="13532"/>
                    <a:pt x="22552" y="12718"/>
                    <a:pt x="19742" y="12718"/>
                  </a:cubicBezTo>
                  <a:cubicBezTo>
                    <a:pt x="19691" y="12718"/>
                    <a:pt x="19639" y="12718"/>
                    <a:pt x="19587" y="12718"/>
                  </a:cubicBezTo>
                  <a:cubicBezTo>
                    <a:pt x="16411" y="12718"/>
                    <a:pt x="12883" y="13838"/>
                    <a:pt x="9391" y="16748"/>
                  </a:cubicBezTo>
                  <a:cubicBezTo>
                    <a:pt x="4897" y="20487"/>
                    <a:pt x="3226" y="26176"/>
                    <a:pt x="2622" y="29478"/>
                  </a:cubicBezTo>
                  <a:lnTo>
                    <a:pt x="2622" y="29478"/>
                  </a:lnTo>
                  <a:cubicBezTo>
                    <a:pt x="1378" y="26095"/>
                    <a:pt x="592" y="22396"/>
                    <a:pt x="592" y="18819"/>
                  </a:cubicBezTo>
                  <a:cubicBezTo>
                    <a:pt x="629" y="13569"/>
                    <a:pt x="2255" y="8541"/>
                    <a:pt x="6581" y="4918"/>
                  </a:cubicBezTo>
                  <a:lnTo>
                    <a:pt x="6655" y="4881"/>
                  </a:lnTo>
                  <a:cubicBezTo>
                    <a:pt x="9686" y="2367"/>
                    <a:pt x="14456" y="629"/>
                    <a:pt x="18411" y="629"/>
                  </a:cubicBezTo>
                  <a:close/>
                  <a:moveTo>
                    <a:pt x="18411" y="1"/>
                  </a:moveTo>
                  <a:cubicBezTo>
                    <a:pt x="14271" y="1"/>
                    <a:pt x="9428" y="1775"/>
                    <a:pt x="6248" y="4400"/>
                  </a:cubicBezTo>
                  <a:lnTo>
                    <a:pt x="6174" y="4437"/>
                  </a:lnTo>
                  <a:lnTo>
                    <a:pt x="6174" y="4474"/>
                  </a:lnTo>
                  <a:cubicBezTo>
                    <a:pt x="1701" y="8208"/>
                    <a:pt x="0" y="13421"/>
                    <a:pt x="0" y="18819"/>
                  </a:cubicBezTo>
                  <a:cubicBezTo>
                    <a:pt x="0" y="22885"/>
                    <a:pt x="961" y="27026"/>
                    <a:pt x="2477" y="30760"/>
                  </a:cubicBezTo>
                  <a:cubicBezTo>
                    <a:pt x="2509" y="30856"/>
                    <a:pt x="2624" y="30952"/>
                    <a:pt x="2727" y="30952"/>
                  </a:cubicBezTo>
                  <a:cubicBezTo>
                    <a:pt x="2742" y="30952"/>
                    <a:pt x="2758" y="30950"/>
                    <a:pt x="2773" y="30945"/>
                  </a:cubicBezTo>
                  <a:cubicBezTo>
                    <a:pt x="2921" y="30945"/>
                    <a:pt x="3032" y="30834"/>
                    <a:pt x="3069" y="30686"/>
                  </a:cubicBezTo>
                  <a:cubicBezTo>
                    <a:pt x="3438" y="27802"/>
                    <a:pt x="4917" y="21259"/>
                    <a:pt x="9797" y="17229"/>
                  </a:cubicBezTo>
                  <a:cubicBezTo>
                    <a:pt x="13235" y="14345"/>
                    <a:pt x="16637" y="13310"/>
                    <a:pt x="19742" y="13310"/>
                  </a:cubicBezTo>
                  <a:cubicBezTo>
                    <a:pt x="22441" y="13310"/>
                    <a:pt x="24918" y="14086"/>
                    <a:pt x="26915" y="15195"/>
                  </a:cubicBezTo>
                  <a:cubicBezTo>
                    <a:pt x="30501" y="17081"/>
                    <a:pt x="34604" y="20778"/>
                    <a:pt x="36601" y="26324"/>
                  </a:cubicBezTo>
                  <a:cubicBezTo>
                    <a:pt x="36638" y="26472"/>
                    <a:pt x="36786" y="26545"/>
                    <a:pt x="36934" y="26545"/>
                  </a:cubicBezTo>
                  <a:cubicBezTo>
                    <a:pt x="37082" y="26509"/>
                    <a:pt x="37192" y="26398"/>
                    <a:pt x="37192" y="26250"/>
                  </a:cubicBezTo>
                  <a:cubicBezTo>
                    <a:pt x="37229" y="25547"/>
                    <a:pt x="37229" y="24808"/>
                    <a:pt x="37229" y="24142"/>
                  </a:cubicBezTo>
                  <a:cubicBezTo>
                    <a:pt x="37229" y="23958"/>
                    <a:pt x="37229" y="23810"/>
                    <a:pt x="37229" y="23662"/>
                  </a:cubicBezTo>
                  <a:cubicBezTo>
                    <a:pt x="37155" y="16637"/>
                    <a:pt x="34420" y="8910"/>
                    <a:pt x="29096" y="4067"/>
                  </a:cubicBezTo>
                  <a:cubicBezTo>
                    <a:pt x="26249" y="1442"/>
                    <a:pt x="22515" y="74"/>
                    <a:pt x="186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5" name="Google Shape;2465;p58"/>
            <p:cNvSpPr/>
            <p:nvPr/>
          </p:nvSpPr>
          <p:spPr>
            <a:xfrm>
              <a:off x="2412950" y="1071800"/>
              <a:ext cx="186725" cy="151600"/>
            </a:xfrm>
            <a:custGeom>
              <a:avLst/>
              <a:gdLst/>
              <a:ahLst/>
              <a:cxnLst/>
              <a:rect l="l" t="t" r="r" b="b"/>
              <a:pathLst>
                <a:path w="7469" h="6064" extrusionOk="0">
                  <a:moveTo>
                    <a:pt x="296" y="1"/>
                  </a:moveTo>
                  <a:cubicBezTo>
                    <a:pt x="111" y="1"/>
                    <a:pt x="0" y="148"/>
                    <a:pt x="0" y="333"/>
                  </a:cubicBezTo>
                  <a:cubicBezTo>
                    <a:pt x="0" y="370"/>
                    <a:pt x="111" y="1775"/>
                    <a:pt x="925" y="3180"/>
                  </a:cubicBezTo>
                  <a:cubicBezTo>
                    <a:pt x="1368" y="3919"/>
                    <a:pt x="1960" y="4622"/>
                    <a:pt x="2810" y="5176"/>
                  </a:cubicBezTo>
                  <a:cubicBezTo>
                    <a:pt x="3698" y="5731"/>
                    <a:pt x="4807" y="6064"/>
                    <a:pt x="6212" y="6064"/>
                  </a:cubicBezTo>
                  <a:cubicBezTo>
                    <a:pt x="6544" y="6064"/>
                    <a:pt x="6840" y="6064"/>
                    <a:pt x="7173" y="6027"/>
                  </a:cubicBezTo>
                  <a:cubicBezTo>
                    <a:pt x="7321" y="5990"/>
                    <a:pt x="7469" y="5842"/>
                    <a:pt x="7432" y="5694"/>
                  </a:cubicBezTo>
                  <a:cubicBezTo>
                    <a:pt x="7432" y="5509"/>
                    <a:pt x="7284" y="5398"/>
                    <a:pt x="7099" y="5398"/>
                  </a:cubicBezTo>
                  <a:cubicBezTo>
                    <a:pt x="6803" y="5435"/>
                    <a:pt x="6507" y="5472"/>
                    <a:pt x="6212" y="5472"/>
                  </a:cubicBezTo>
                  <a:cubicBezTo>
                    <a:pt x="4918" y="5472"/>
                    <a:pt x="3919" y="5140"/>
                    <a:pt x="3143" y="4659"/>
                  </a:cubicBezTo>
                  <a:cubicBezTo>
                    <a:pt x="1997" y="3919"/>
                    <a:pt x="1368" y="2847"/>
                    <a:pt x="1036" y="1923"/>
                  </a:cubicBezTo>
                  <a:cubicBezTo>
                    <a:pt x="851" y="1479"/>
                    <a:pt x="740" y="1036"/>
                    <a:pt x="666" y="740"/>
                  </a:cubicBezTo>
                  <a:cubicBezTo>
                    <a:pt x="666" y="592"/>
                    <a:pt x="629" y="481"/>
                    <a:pt x="629" y="407"/>
                  </a:cubicBezTo>
                  <a:lnTo>
                    <a:pt x="629" y="333"/>
                  </a:lnTo>
                  <a:lnTo>
                    <a:pt x="629" y="296"/>
                  </a:lnTo>
                  <a:cubicBezTo>
                    <a:pt x="592" y="111"/>
                    <a:pt x="444" y="1"/>
                    <a:pt x="2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6" name="Google Shape;2466;p58"/>
            <p:cNvSpPr/>
            <p:nvPr/>
          </p:nvSpPr>
          <p:spPr>
            <a:xfrm>
              <a:off x="2476725" y="948875"/>
              <a:ext cx="202425" cy="210750"/>
            </a:xfrm>
            <a:custGeom>
              <a:avLst/>
              <a:gdLst/>
              <a:ahLst/>
              <a:cxnLst/>
              <a:rect l="l" t="t" r="r" b="b"/>
              <a:pathLst>
                <a:path w="8097" h="8430" extrusionOk="0">
                  <a:moveTo>
                    <a:pt x="333" y="0"/>
                  </a:moveTo>
                  <a:cubicBezTo>
                    <a:pt x="148" y="0"/>
                    <a:pt x="0" y="111"/>
                    <a:pt x="0" y="296"/>
                  </a:cubicBezTo>
                  <a:cubicBezTo>
                    <a:pt x="0" y="296"/>
                    <a:pt x="0" y="407"/>
                    <a:pt x="0" y="555"/>
                  </a:cubicBezTo>
                  <a:cubicBezTo>
                    <a:pt x="0" y="1257"/>
                    <a:pt x="74" y="3217"/>
                    <a:pt x="999" y="4992"/>
                  </a:cubicBezTo>
                  <a:cubicBezTo>
                    <a:pt x="1479" y="5879"/>
                    <a:pt x="2145" y="6766"/>
                    <a:pt x="3143" y="7395"/>
                  </a:cubicBezTo>
                  <a:cubicBezTo>
                    <a:pt x="4141" y="8023"/>
                    <a:pt x="5435" y="8430"/>
                    <a:pt x="7099" y="8430"/>
                  </a:cubicBezTo>
                  <a:cubicBezTo>
                    <a:pt x="7321" y="8430"/>
                    <a:pt x="7542" y="8393"/>
                    <a:pt x="7801" y="8393"/>
                  </a:cubicBezTo>
                  <a:cubicBezTo>
                    <a:pt x="7949" y="8393"/>
                    <a:pt x="8097" y="8245"/>
                    <a:pt x="8060" y="8060"/>
                  </a:cubicBezTo>
                  <a:cubicBezTo>
                    <a:pt x="8060" y="7912"/>
                    <a:pt x="7912" y="7764"/>
                    <a:pt x="7764" y="7764"/>
                  </a:cubicBezTo>
                  <a:cubicBezTo>
                    <a:pt x="7542" y="7801"/>
                    <a:pt x="7321" y="7801"/>
                    <a:pt x="7099" y="7801"/>
                  </a:cubicBezTo>
                  <a:cubicBezTo>
                    <a:pt x="5546" y="7801"/>
                    <a:pt x="4363" y="7432"/>
                    <a:pt x="3476" y="6877"/>
                  </a:cubicBezTo>
                  <a:cubicBezTo>
                    <a:pt x="2145" y="6027"/>
                    <a:pt x="1442" y="4696"/>
                    <a:pt x="1036" y="3476"/>
                  </a:cubicBezTo>
                  <a:cubicBezTo>
                    <a:pt x="666" y="2219"/>
                    <a:pt x="592" y="1073"/>
                    <a:pt x="592" y="555"/>
                  </a:cubicBezTo>
                  <a:cubicBezTo>
                    <a:pt x="592" y="481"/>
                    <a:pt x="592" y="407"/>
                    <a:pt x="592" y="370"/>
                  </a:cubicBezTo>
                  <a:lnTo>
                    <a:pt x="592" y="333"/>
                  </a:lnTo>
                  <a:cubicBezTo>
                    <a:pt x="629" y="148"/>
                    <a:pt x="481" y="0"/>
                    <a:pt x="3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7" name="Google Shape;2467;p58"/>
            <p:cNvSpPr/>
            <p:nvPr/>
          </p:nvSpPr>
          <p:spPr>
            <a:xfrm>
              <a:off x="2547900" y="866825"/>
              <a:ext cx="254200" cy="232725"/>
            </a:xfrm>
            <a:custGeom>
              <a:avLst/>
              <a:gdLst/>
              <a:ahLst/>
              <a:cxnLst/>
              <a:rect l="l" t="t" r="r" b="b"/>
              <a:pathLst>
                <a:path w="10168" h="9309" extrusionOk="0">
                  <a:moveTo>
                    <a:pt x="346" y="0"/>
                  </a:moveTo>
                  <a:cubicBezTo>
                    <a:pt x="304" y="0"/>
                    <a:pt x="262" y="9"/>
                    <a:pt x="222" y="29"/>
                  </a:cubicBezTo>
                  <a:cubicBezTo>
                    <a:pt x="74" y="103"/>
                    <a:pt x="0" y="251"/>
                    <a:pt x="74" y="436"/>
                  </a:cubicBezTo>
                  <a:cubicBezTo>
                    <a:pt x="74" y="436"/>
                    <a:pt x="924" y="2580"/>
                    <a:pt x="2588" y="4761"/>
                  </a:cubicBezTo>
                  <a:cubicBezTo>
                    <a:pt x="3401" y="5870"/>
                    <a:pt x="4437" y="6980"/>
                    <a:pt x="5620" y="7830"/>
                  </a:cubicBezTo>
                  <a:cubicBezTo>
                    <a:pt x="6840" y="8680"/>
                    <a:pt x="8245" y="9272"/>
                    <a:pt x="9834" y="9309"/>
                  </a:cubicBezTo>
                  <a:cubicBezTo>
                    <a:pt x="10019" y="9309"/>
                    <a:pt x="10167" y="9161"/>
                    <a:pt x="10167" y="9013"/>
                  </a:cubicBezTo>
                  <a:cubicBezTo>
                    <a:pt x="10167" y="8828"/>
                    <a:pt x="10019" y="8680"/>
                    <a:pt x="9871" y="8680"/>
                  </a:cubicBezTo>
                  <a:cubicBezTo>
                    <a:pt x="8429" y="8643"/>
                    <a:pt x="7135" y="8126"/>
                    <a:pt x="5989" y="7312"/>
                  </a:cubicBezTo>
                  <a:cubicBezTo>
                    <a:pt x="4289" y="6129"/>
                    <a:pt x="2921" y="4318"/>
                    <a:pt x="2034" y="2839"/>
                  </a:cubicBezTo>
                  <a:cubicBezTo>
                    <a:pt x="1553" y="2099"/>
                    <a:pt x="1220" y="1434"/>
                    <a:pt x="998" y="953"/>
                  </a:cubicBezTo>
                  <a:cubicBezTo>
                    <a:pt x="850" y="732"/>
                    <a:pt x="777" y="510"/>
                    <a:pt x="703" y="399"/>
                  </a:cubicBezTo>
                  <a:cubicBezTo>
                    <a:pt x="703" y="325"/>
                    <a:pt x="666" y="288"/>
                    <a:pt x="666" y="251"/>
                  </a:cubicBezTo>
                  <a:lnTo>
                    <a:pt x="629" y="177"/>
                  </a:lnTo>
                  <a:cubicBezTo>
                    <a:pt x="575" y="69"/>
                    <a:pt x="461"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8" name="Google Shape;2468;p58"/>
            <p:cNvSpPr/>
            <p:nvPr/>
          </p:nvSpPr>
          <p:spPr>
            <a:xfrm>
              <a:off x="2789125" y="769900"/>
              <a:ext cx="105400" cy="317825"/>
            </a:xfrm>
            <a:custGeom>
              <a:avLst/>
              <a:gdLst/>
              <a:ahLst/>
              <a:cxnLst/>
              <a:rect l="l" t="t" r="r" b="b"/>
              <a:pathLst>
                <a:path w="4216" h="12713" extrusionOk="0">
                  <a:moveTo>
                    <a:pt x="364" y="1"/>
                  </a:moveTo>
                  <a:cubicBezTo>
                    <a:pt x="280" y="1"/>
                    <a:pt x="191" y="39"/>
                    <a:pt x="111" y="98"/>
                  </a:cubicBezTo>
                  <a:cubicBezTo>
                    <a:pt x="0" y="246"/>
                    <a:pt x="37" y="431"/>
                    <a:pt x="148" y="542"/>
                  </a:cubicBezTo>
                  <a:cubicBezTo>
                    <a:pt x="333" y="727"/>
                    <a:pt x="3624" y="3832"/>
                    <a:pt x="3587" y="9156"/>
                  </a:cubicBezTo>
                  <a:cubicBezTo>
                    <a:pt x="3587" y="10154"/>
                    <a:pt x="3476" y="11189"/>
                    <a:pt x="3217" y="12335"/>
                  </a:cubicBezTo>
                  <a:cubicBezTo>
                    <a:pt x="3180" y="12483"/>
                    <a:pt x="3291" y="12668"/>
                    <a:pt x="3476" y="12705"/>
                  </a:cubicBezTo>
                  <a:cubicBezTo>
                    <a:pt x="3495" y="12710"/>
                    <a:pt x="3515" y="12712"/>
                    <a:pt x="3534" y="12712"/>
                  </a:cubicBezTo>
                  <a:cubicBezTo>
                    <a:pt x="3669" y="12712"/>
                    <a:pt x="3813" y="12607"/>
                    <a:pt x="3845" y="12446"/>
                  </a:cubicBezTo>
                  <a:cubicBezTo>
                    <a:pt x="4104" y="11300"/>
                    <a:pt x="4215" y="10191"/>
                    <a:pt x="4215" y="9156"/>
                  </a:cubicBezTo>
                  <a:cubicBezTo>
                    <a:pt x="4215" y="6272"/>
                    <a:pt x="3291" y="4017"/>
                    <a:pt x="2404" y="2464"/>
                  </a:cubicBezTo>
                  <a:cubicBezTo>
                    <a:pt x="1479" y="911"/>
                    <a:pt x="592" y="98"/>
                    <a:pt x="555" y="98"/>
                  </a:cubicBezTo>
                  <a:cubicBezTo>
                    <a:pt x="503" y="29"/>
                    <a:pt x="436" y="1"/>
                    <a:pt x="3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9" name="Google Shape;2469;p58"/>
            <p:cNvSpPr/>
            <p:nvPr/>
          </p:nvSpPr>
          <p:spPr>
            <a:xfrm>
              <a:off x="3008175" y="797525"/>
              <a:ext cx="96150" cy="329525"/>
            </a:xfrm>
            <a:custGeom>
              <a:avLst/>
              <a:gdLst/>
              <a:ahLst/>
              <a:cxnLst/>
              <a:rect l="l" t="t" r="r" b="b"/>
              <a:pathLst>
                <a:path w="3846" h="13181" extrusionOk="0">
                  <a:moveTo>
                    <a:pt x="349" y="1"/>
                  </a:moveTo>
                  <a:cubicBezTo>
                    <a:pt x="249" y="1"/>
                    <a:pt x="142" y="50"/>
                    <a:pt x="74" y="139"/>
                  </a:cubicBezTo>
                  <a:cubicBezTo>
                    <a:pt x="1" y="250"/>
                    <a:pt x="1" y="472"/>
                    <a:pt x="148" y="546"/>
                  </a:cubicBezTo>
                  <a:lnTo>
                    <a:pt x="185" y="583"/>
                  </a:lnTo>
                  <a:cubicBezTo>
                    <a:pt x="333" y="731"/>
                    <a:pt x="1110" y="1359"/>
                    <a:pt x="1812" y="2468"/>
                  </a:cubicBezTo>
                  <a:cubicBezTo>
                    <a:pt x="2551" y="3540"/>
                    <a:pt x="3217" y="5056"/>
                    <a:pt x="3217" y="6942"/>
                  </a:cubicBezTo>
                  <a:cubicBezTo>
                    <a:pt x="3217" y="8568"/>
                    <a:pt x="2699" y="10528"/>
                    <a:pt x="1184" y="12709"/>
                  </a:cubicBezTo>
                  <a:cubicBezTo>
                    <a:pt x="1110" y="12820"/>
                    <a:pt x="1147" y="13042"/>
                    <a:pt x="1258" y="13116"/>
                  </a:cubicBezTo>
                  <a:cubicBezTo>
                    <a:pt x="1316" y="13160"/>
                    <a:pt x="1380" y="13180"/>
                    <a:pt x="1443" y="13180"/>
                  </a:cubicBezTo>
                  <a:cubicBezTo>
                    <a:pt x="1540" y="13180"/>
                    <a:pt x="1634" y="13131"/>
                    <a:pt x="1701" y="13042"/>
                  </a:cubicBezTo>
                  <a:cubicBezTo>
                    <a:pt x="3254" y="10787"/>
                    <a:pt x="3845" y="8716"/>
                    <a:pt x="3845" y="6942"/>
                  </a:cubicBezTo>
                  <a:cubicBezTo>
                    <a:pt x="3845" y="4797"/>
                    <a:pt x="2995" y="3060"/>
                    <a:pt x="2182" y="1877"/>
                  </a:cubicBezTo>
                  <a:cubicBezTo>
                    <a:pt x="1368" y="731"/>
                    <a:pt x="555" y="102"/>
                    <a:pt x="518" y="65"/>
                  </a:cubicBezTo>
                  <a:cubicBezTo>
                    <a:pt x="474" y="21"/>
                    <a:pt x="413" y="1"/>
                    <a:pt x="3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0" name="Google Shape;2470;p58"/>
            <p:cNvSpPr/>
            <p:nvPr/>
          </p:nvSpPr>
          <p:spPr>
            <a:xfrm>
              <a:off x="3163450" y="1008025"/>
              <a:ext cx="75825" cy="198750"/>
            </a:xfrm>
            <a:custGeom>
              <a:avLst/>
              <a:gdLst/>
              <a:ahLst/>
              <a:cxnLst/>
              <a:rect l="l" t="t" r="r" b="b"/>
              <a:pathLst>
                <a:path w="3033" h="7950" extrusionOk="0">
                  <a:moveTo>
                    <a:pt x="2699" y="1"/>
                  </a:moveTo>
                  <a:cubicBezTo>
                    <a:pt x="2515" y="38"/>
                    <a:pt x="2404" y="185"/>
                    <a:pt x="2404" y="333"/>
                  </a:cubicBezTo>
                  <a:cubicBezTo>
                    <a:pt x="2404" y="592"/>
                    <a:pt x="2441" y="851"/>
                    <a:pt x="2441" y="1073"/>
                  </a:cubicBezTo>
                  <a:cubicBezTo>
                    <a:pt x="2441" y="3069"/>
                    <a:pt x="1849" y="4659"/>
                    <a:pt x="1258" y="5768"/>
                  </a:cubicBezTo>
                  <a:cubicBezTo>
                    <a:pt x="962" y="6323"/>
                    <a:pt x="666" y="6729"/>
                    <a:pt x="444" y="6988"/>
                  </a:cubicBezTo>
                  <a:cubicBezTo>
                    <a:pt x="333" y="7136"/>
                    <a:pt x="259" y="7247"/>
                    <a:pt x="185" y="7321"/>
                  </a:cubicBezTo>
                  <a:lnTo>
                    <a:pt x="111" y="7395"/>
                  </a:lnTo>
                  <a:lnTo>
                    <a:pt x="111" y="7432"/>
                  </a:lnTo>
                  <a:cubicBezTo>
                    <a:pt x="1" y="7543"/>
                    <a:pt x="1" y="7727"/>
                    <a:pt x="111" y="7838"/>
                  </a:cubicBezTo>
                  <a:cubicBezTo>
                    <a:pt x="167" y="7912"/>
                    <a:pt x="241" y="7949"/>
                    <a:pt x="319" y="7949"/>
                  </a:cubicBezTo>
                  <a:cubicBezTo>
                    <a:pt x="398" y="7949"/>
                    <a:pt x="481" y="7912"/>
                    <a:pt x="555" y="7838"/>
                  </a:cubicBezTo>
                  <a:cubicBezTo>
                    <a:pt x="555" y="7838"/>
                    <a:pt x="3032" y="5361"/>
                    <a:pt x="3032" y="1073"/>
                  </a:cubicBezTo>
                  <a:cubicBezTo>
                    <a:pt x="3032" y="814"/>
                    <a:pt x="3032" y="555"/>
                    <a:pt x="3032" y="296"/>
                  </a:cubicBezTo>
                  <a:cubicBezTo>
                    <a:pt x="2995" y="148"/>
                    <a:pt x="2847" y="1"/>
                    <a:pt x="26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1" name="Google Shape;2471;p58"/>
            <p:cNvSpPr/>
            <p:nvPr/>
          </p:nvSpPr>
          <p:spPr>
            <a:xfrm>
              <a:off x="3098750" y="2625175"/>
              <a:ext cx="1443725" cy="1942225"/>
            </a:xfrm>
            <a:custGeom>
              <a:avLst/>
              <a:gdLst/>
              <a:ahLst/>
              <a:cxnLst/>
              <a:rect l="l" t="t" r="r" b="b"/>
              <a:pathLst>
                <a:path w="57749" h="77689" extrusionOk="0">
                  <a:moveTo>
                    <a:pt x="26992" y="1"/>
                  </a:moveTo>
                  <a:cubicBezTo>
                    <a:pt x="22788" y="1"/>
                    <a:pt x="13098" y="970"/>
                    <a:pt x="6914" y="7186"/>
                  </a:cubicBezTo>
                  <a:cubicBezTo>
                    <a:pt x="6914" y="7186"/>
                    <a:pt x="2515" y="12805"/>
                    <a:pt x="1258" y="23490"/>
                  </a:cubicBezTo>
                  <a:cubicBezTo>
                    <a:pt x="1" y="34174"/>
                    <a:pt x="1442" y="77689"/>
                    <a:pt x="1442" y="77689"/>
                  </a:cubicBezTo>
                  <a:lnTo>
                    <a:pt x="57749" y="74435"/>
                  </a:lnTo>
                  <a:cubicBezTo>
                    <a:pt x="57749" y="74435"/>
                    <a:pt x="46251" y="20791"/>
                    <a:pt x="41851" y="11770"/>
                  </a:cubicBezTo>
                  <a:cubicBezTo>
                    <a:pt x="37452" y="2786"/>
                    <a:pt x="31167" y="272"/>
                    <a:pt x="28468" y="50"/>
                  </a:cubicBezTo>
                  <a:cubicBezTo>
                    <a:pt x="28115" y="22"/>
                    <a:pt x="27614" y="1"/>
                    <a:pt x="269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2" name="Google Shape;2472;p58"/>
            <p:cNvSpPr/>
            <p:nvPr/>
          </p:nvSpPr>
          <p:spPr>
            <a:xfrm>
              <a:off x="3109850" y="2618100"/>
              <a:ext cx="1440950" cy="1957625"/>
            </a:xfrm>
            <a:custGeom>
              <a:avLst/>
              <a:gdLst/>
              <a:ahLst/>
              <a:cxnLst/>
              <a:rect l="l" t="t" r="r" b="b"/>
              <a:pathLst>
                <a:path w="57638" h="78305" extrusionOk="0">
                  <a:moveTo>
                    <a:pt x="26582" y="592"/>
                  </a:moveTo>
                  <a:cubicBezTo>
                    <a:pt x="27174" y="592"/>
                    <a:pt x="27654" y="629"/>
                    <a:pt x="27987" y="629"/>
                  </a:cubicBezTo>
                  <a:cubicBezTo>
                    <a:pt x="29281" y="740"/>
                    <a:pt x="31499" y="1405"/>
                    <a:pt x="33902" y="3143"/>
                  </a:cubicBezTo>
                  <a:cubicBezTo>
                    <a:pt x="36305" y="4918"/>
                    <a:pt x="38967" y="7727"/>
                    <a:pt x="41149" y="12201"/>
                  </a:cubicBezTo>
                  <a:cubicBezTo>
                    <a:pt x="42221" y="14382"/>
                    <a:pt x="43773" y="19447"/>
                    <a:pt x="45437" y="25732"/>
                  </a:cubicBezTo>
                  <a:cubicBezTo>
                    <a:pt x="47988" y="35160"/>
                    <a:pt x="50872" y="47434"/>
                    <a:pt x="53127" y="57342"/>
                  </a:cubicBezTo>
                  <a:cubicBezTo>
                    <a:pt x="54273" y="62296"/>
                    <a:pt x="55234" y="66659"/>
                    <a:pt x="55900" y="69801"/>
                  </a:cubicBezTo>
                  <a:cubicBezTo>
                    <a:pt x="56270" y="71354"/>
                    <a:pt x="56528" y="72611"/>
                    <a:pt x="56713" y="73461"/>
                  </a:cubicBezTo>
                  <a:cubicBezTo>
                    <a:pt x="56805" y="73886"/>
                    <a:pt x="56879" y="74218"/>
                    <a:pt x="56930" y="74444"/>
                  </a:cubicBezTo>
                  <a:lnTo>
                    <a:pt x="56930" y="74444"/>
                  </a:lnTo>
                  <a:lnTo>
                    <a:pt x="1322" y="77657"/>
                  </a:lnTo>
                  <a:lnTo>
                    <a:pt x="1322" y="77657"/>
                  </a:lnTo>
                  <a:cubicBezTo>
                    <a:pt x="1307" y="77139"/>
                    <a:pt x="1273" y="75999"/>
                    <a:pt x="1220" y="74386"/>
                  </a:cubicBezTo>
                  <a:cubicBezTo>
                    <a:pt x="998" y="67620"/>
                    <a:pt x="592" y="52536"/>
                    <a:pt x="592" y="40188"/>
                  </a:cubicBezTo>
                  <a:cubicBezTo>
                    <a:pt x="592" y="33163"/>
                    <a:pt x="740" y="26989"/>
                    <a:pt x="1109" y="23810"/>
                  </a:cubicBezTo>
                  <a:cubicBezTo>
                    <a:pt x="1738" y="18523"/>
                    <a:pt x="3143" y="14456"/>
                    <a:pt x="4400" y="11757"/>
                  </a:cubicBezTo>
                  <a:cubicBezTo>
                    <a:pt x="4991" y="10389"/>
                    <a:pt x="5583" y="9354"/>
                    <a:pt x="6026" y="8652"/>
                  </a:cubicBezTo>
                  <a:cubicBezTo>
                    <a:pt x="6211" y="8319"/>
                    <a:pt x="6396" y="8060"/>
                    <a:pt x="6507" y="7912"/>
                  </a:cubicBezTo>
                  <a:cubicBezTo>
                    <a:pt x="6581" y="7801"/>
                    <a:pt x="6618" y="7727"/>
                    <a:pt x="6655" y="7690"/>
                  </a:cubicBezTo>
                  <a:lnTo>
                    <a:pt x="6673" y="7672"/>
                  </a:lnTo>
                  <a:lnTo>
                    <a:pt x="6673" y="7672"/>
                  </a:lnTo>
                  <a:lnTo>
                    <a:pt x="6692" y="7690"/>
                  </a:lnTo>
                  <a:cubicBezTo>
                    <a:pt x="9724" y="4622"/>
                    <a:pt x="13679" y="2847"/>
                    <a:pt x="17376" y="1849"/>
                  </a:cubicBezTo>
                  <a:cubicBezTo>
                    <a:pt x="21074" y="851"/>
                    <a:pt x="24512" y="592"/>
                    <a:pt x="26582" y="592"/>
                  </a:cubicBezTo>
                  <a:close/>
                  <a:moveTo>
                    <a:pt x="26582" y="1"/>
                  </a:moveTo>
                  <a:cubicBezTo>
                    <a:pt x="24475" y="1"/>
                    <a:pt x="20963" y="222"/>
                    <a:pt x="17192" y="1258"/>
                  </a:cubicBezTo>
                  <a:cubicBezTo>
                    <a:pt x="13421" y="2256"/>
                    <a:pt x="9391" y="4067"/>
                    <a:pt x="6248" y="7247"/>
                  </a:cubicBezTo>
                  <a:lnTo>
                    <a:pt x="6211" y="7247"/>
                  </a:lnTo>
                  <a:cubicBezTo>
                    <a:pt x="6174" y="7284"/>
                    <a:pt x="1775" y="13014"/>
                    <a:pt x="518" y="23736"/>
                  </a:cubicBezTo>
                  <a:cubicBezTo>
                    <a:pt x="111" y="26989"/>
                    <a:pt x="0" y="33126"/>
                    <a:pt x="0" y="40188"/>
                  </a:cubicBezTo>
                  <a:cubicBezTo>
                    <a:pt x="0" y="56677"/>
                    <a:pt x="703" y="78009"/>
                    <a:pt x="703" y="78009"/>
                  </a:cubicBezTo>
                  <a:cubicBezTo>
                    <a:pt x="703" y="78083"/>
                    <a:pt x="740" y="78157"/>
                    <a:pt x="814" y="78231"/>
                  </a:cubicBezTo>
                  <a:cubicBezTo>
                    <a:pt x="851" y="78268"/>
                    <a:pt x="962" y="78305"/>
                    <a:pt x="1035" y="78305"/>
                  </a:cubicBezTo>
                  <a:lnTo>
                    <a:pt x="57342" y="75051"/>
                  </a:lnTo>
                  <a:cubicBezTo>
                    <a:pt x="57416" y="75014"/>
                    <a:pt x="57490" y="74977"/>
                    <a:pt x="57563" y="74903"/>
                  </a:cubicBezTo>
                  <a:cubicBezTo>
                    <a:pt x="57600" y="74829"/>
                    <a:pt x="57637" y="74755"/>
                    <a:pt x="57600" y="74681"/>
                  </a:cubicBezTo>
                  <a:cubicBezTo>
                    <a:pt x="57600" y="74681"/>
                    <a:pt x="54717" y="61261"/>
                    <a:pt x="51315" y="46695"/>
                  </a:cubicBezTo>
                  <a:cubicBezTo>
                    <a:pt x="49578" y="39411"/>
                    <a:pt x="47729" y="31869"/>
                    <a:pt x="46029" y="25584"/>
                  </a:cubicBezTo>
                  <a:cubicBezTo>
                    <a:pt x="44328" y="19262"/>
                    <a:pt x="42812" y="14234"/>
                    <a:pt x="41703" y="11905"/>
                  </a:cubicBezTo>
                  <a:cubicBezTo>
                    <a:pt x="39485" y="7395"/>
                    <a:pt x="36749" y="4474"/>
                    <a:pt x="34272" y="2662"/>
                  </a:cubicBezTo>
                  <a:cubicBezTo>
                    <a:pt x="31758" y="851"/>
                    <a:pt x="29466" y="148"/>
                    <a:pt x="28024" y="38"/>
                  </a:cubicBezTo>
                  <a:cubicBezTo>
                    <a:pt x="27691" y="1"/>
                    <a:pt x="27174" y="1"/>
                    <a:pt x="265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3" name="Google Shape;2473;p58"/>
            <p:cNvSpPr/>
            <p:nvPr/>
          </p:nvSpPr>
          <p:spPr>
            <a:xfrm>
              <a:off x="3163450" y="3439150"/>
              <a:ext cx="191350" cy="241775"/>
            </a:xfrm>
            <a:custGeom>
              <a:avLst/>
              <a:gdLst/>
              <a:ahLst/>
              <a:cxnLst/>
              <a:rect l="l" t="t" r="r" b="b"/>
              <a:pathLst>
                <a:path w="7654" h="9671" extrusionOk="0">
                  <a:moveTo>
                    <a:pt x="1684" y="1"/>
                  </a:moveTo>
                  <a:cubicBezTo>
                    <a:pt x="776" y="1"/>
                    <a:pt x="1" y="458"/>
                    <a:pt x="1" y="2022"/>
                  </a:cubicBezTo>
                  <a:cubicBezTo>
                    <a:pt x="1" y="5793"/>
                    <a:pt x="3069" y="9157"/>
                    <a:pt x="4511" y="9564"/>
                  </a:cubicBezTo>
                  <a:cubicBezTo>
                    <a:pt x="4776" y="9637"/>
                    <a:pt x="5034" y="9671"/>
                    <a:pt x="5281" y="9671"/>
                  </a:cubicBezTo>
                  <a:cubicBezTo>
                    <a:pt x="6407" y="9671"/>
                    <a:pt x="7287" y="8965"/>
                    <a:pt x="7469" y="8085"/>
                  </a:cubicBezTo>
                  <a:cubicBezTo>
                    <a:pt x="7653" y="7050"/>
                    <a:pt x="4511" y="913"/>
                    <a:pt x="4511" y="913"/>
                  </a:cubicBezTo>
                  <a:cubicBezTo>
                    <a:pt x="4511" y="913"/>
                    <a:pt x="2965" y="1"/>
                    <a:pt x="1684" y="1"/>
                  </a:cubicBezTo>
                  <a:close/>
                </a:path>
              </a:pathLst>
            </a:custGeom>
            <a:solidFill>
              <a:srgbClr val="ADAD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4" name="Google Shape;2474;p58"/>
            <p:cNvSpPr/>
            <p:nvPr/>
          </p:nvSpPr>
          <p:spPr>
            <a:xfrm>
              <a:off x="3156050" y="3431450"/>
              <a:ext cx="201525" cy="256975"/>
            </a:xfrm>
            <a:custGeom>
              <a:avLst/>
              <a:gdLst/>
              <a:ahLst/>
              <a:cxnLst/>
              <a:rect l="l" t="t" r="r" b="b"/>
              <a:pathLst>
                <a:path w="8061" h="10279" extrusionOk="0">
                  <a:moveTo>
                    <a:pt x="1997" y="629"/>
                  </a:moveTo>
                  <a:cubicBezTo>
                    <a:pt x="2552" y="629"/>
                    <a:pt x="3254" y="814"/>
                    <a:pt x="3772" y="1036"/>
                  </a:cubicBezTo>
                  <a:cubicBezTo>
                    <a:pt x="4031" y="1147"/>
                    <a:pt x="4252" y="1258"/>
                    <a:pt x="4400" y="1332"/>
                  </a:cubicBezTo>
                  <a:cubicBezTo>
                    <a:pt x="4474" y="1406"/>
                    <a:pt x="4548" y="1406"/>
                    <a:pt x="4585" y="1443"/>
                  </a:cubicBezTo>
                  <a:lnTo>
                    <a:pt x="4589" y="1445"/>
                  </a:lnTo>
                  <a:lnTo>
                    <a:pt x="4589" y="1445"/>
                  </a:lnTo>
                  <a:cubicBezTo>
                    <a:pt x="4658" y="1573"/>
                    <a:pt x="4806" y="1857"/>
                    <a:pt x="4992" y="2256"/>
                  </a:cubicBezTo>
                  <a:cubicBezTo>
                    <a:pt x="5399" y="3106"/>
                    <a:pt x="6027" y="4400"/>
                    <a:pt x="6545" y="5583"/>
                  </a:cubicBezTo>
                  <a:cubicBezTo>
                    <a:pt x="6803" y="6175"/>
                    <a:pt x="7025" y="6766"/>
                    <a:pt x="7210" y="7247"/>
                  </a:cubicBezTo>
                  <a:cubicBezTo>
                    <a:pt x="7358" y="7728"/>
                    <a:pt x="7469" y="8134"/>
                    <a:pt x="7432" y="8282"/>
                  </a:cubicBezTo>
                  <a:lnTo>
                    <a:pt x="7432" y="8356"/>
                  </a:lnTo>
                  <a:cubicBezTo>
                    <a:pt x="7321" y="9022"/>
                    <a:pt x="6582" y="9687"/>
                    <a:pt x="5583" y="9687"/>
                  </a:cubicBezTo>
                  <a:cubicBezTo>
                    <a:pt x="5362" y="9687"/>
                    <a:pt x="5140" y="9650"/>
                    <a:pt x="4918" y="9576"/>
                  </a:cubicBezTo>
                  <a:cubicBezTo>
                    <a:pt x="4622" y="9502"/>
                    <a:pt x="4178" y="9243"/>
                    <a:pt x="3698" y="8800"/>
                  </a:cubicBezTo>
                  <a:cubicBezTo>
                    <a:pt x="2293" y="7580"/>
                    <a:pt x="592" y="5029"/>
                    <a:pt x="629" y="2330"/>
                  </a:cubicBezTo>
                  <a:cubicBezTo>
                    <a:pt x="629" y="1591"/>
                    <a:pt x="814" y="1184"/>
                    <a:pt x="1036" y="962"/>
                  </a:cubicBezTo>
                  <a:cubicBezTo>
                    <a:pt x="1258" y="740"/>
                    <a:pt x="1591" y="629"/>
                    <a:pt x="1997" y="629"/>
                  </a:cubicBezTo>
                  <a:close/>
                  <a:moveTo>
                    <a:pt x="1997" y="1"/>
                  </a:moveTo>
                  <a:cubicBezTo>
                    <a:pt x="1480" y="1"/>
                    <a:pt x="962" y="149"/>
                    <a:pt x="592" y="518"/>
                  </a:cubicBezTo>
                  <a:cubicBezTo>
                    <a:pt x="223" y="925"/>
                    <a:pt x="1" y="1517"/>
                    <a:pt x="1" y="2330"/>
                  </a:cubicBezTo>
                  <a:cubicBezTo>
                    <a:pt x="1" y="4289"/>
                    <a:pt x="777" y="6138"/>
                    <a:pt x="1775" y="7543"/>
                  </a:cubicBezTo>
                  <a:cubicBezTo>
                    <a:pt x="2256" y="8245"/>
                    <a:pt x="2774" y="8837"/>
                    <a:pt x="3291" y="9280"/>
                  </a:cubicBezTo>
                  <a:cubicBezTo>
                    <a:pt x="3809" y="9724"/>
                    <a:pt x="4289" y="10057"/>
                    <a:pt x="4733" y="10168"/>
                  </a:cubicBezTo>
                  <a:cubicBezTo>
                    <a:pt x="5029" y="10242"/>
                    <a:pt x="5325" y="10279"/>
                    <a:pt x="5583" y="10279"/>
                  </a:cubicBezTo>
                  <a:cubicBezTo>
                    <a:pt x="6840" y="10279"/>
                    <a:pt x="7839" y="9502"/>
                    <a:pt x="8060" y="8467"/>
                  </a:cubicBezTo>
                  <a:cubicBezTo>
                    <a:pt x="8060" y="8393"/>
                    <a:pt x="8060" y="8356"/>
                    <a:pt x="8060" y="8282"/>
                  </a:cubicBezTo>
                  <a:cubicBezTo>
                    <a:pt x="8060" y="8060"/>
                    <a:pt x="8023" y="7839"/>
                    <a:pt x="7913" y="7506"/>
                  </a:cubicBezTo>
                  <a:cubicBezTo>
                    <a:pt x="7617" y="6508"/>
                    <a:pt x="6914" y="4881"/>
                    <a:pt x="6286" y="3550"/>
                  </a:cubicBezTo>
                  <a:cubicBezTo>
                    <a:pt x="5657" y="2182"/>
                    <a:pt x="5103" y="1073"/>
                    <a:pt x="5103" y="1073"/>
                  </a:cubicBezTo>
                  <a:lnTo>
                    <a:pt x="4955" y="962"/>
                  </a:lnTo>
                  <a:cubicBezTo>
                    <a:pt x="4955" y="925"/>
                    <a:pt x="4548" y="703"/>
                    <a:pt x="3994" y="481"/>
                  </a:cubicBezTo>
                  <a:cubicBezTo>
                    <a:pt x="3439" y="260"/>
                    <a:pt x="2700" y="1"/>
                    <a:pt x="19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5" name="Google Shape;2475;p58"/>
            <p:cNvSpPr/>
            <p:nvPr/>
          </p:nvSpPr>
          <p:spPr>
            <a:xfrm>
              <a:off x="3194875" y="3486925"/>
              <a:ext cx="112775" cy="128475"/>
            </a:xfrm>
            <a:custGeom>
              <a:avLst/>
              <a:gdLst/>
              <a:ahLst/>
              <a:cxnLst/>
              <a:rect l="l" t="t" r="r" b="b"/>
              <a:pathLst>
                <a:path w="4511" h="5139" extrusionOk="0">
                  <a:moveTo>
                    <a:pt x="1368" y="0"/>
                  </a:moveTo>
                  <a:cubicBezTo>
                    <a:pt x="851" y="0"/>
                    <a:pt x="481" y="185"/>
                    <a:pt x="259" y="481"/>
                  </a:cubicBezTo>
                  <a:cubicBezTo>
                    <a:pt x="38" y="776"/>
                    <a:pt x="1" y="1146"/>
                    <a:pt x="1" y="1442"/>
                  </a:cubicBezTo>
                  <a:cubicBezTo>
                    <a:pt x="1" y="1996"/>
                    <a:pt x="148" y="2440"/>
                    <a:pt x="148" y="2477"/>
                  </a:cubicBezTo>
                  <a:cubicBezTo>
                    <a:pt x="206" y="2593"/>
                    <a:pt x="309" y="2685"/>
                    <a:pt x="439" y="2685"/>
                  </a:cubicBezTo>
                  <a:cubicBezTo>
                    <a:pt x="476" y="2685"/>
                    <a:pt x="515" y="2678"/>
                    <a:pt x="555" y="2662"/>
                  </a:cubicBezTo>
                  <a:cubicBezTo>
                    <a:pt x="703" y="2625"/>
                    <a:pt x="777" y="2440"/>
                    <a:pt x="740" y="2292"/>
                  </a:cubicBezTo>
                  <a:lnTo>
                    <a:pt x="740" y="2255"/>
                  </a:lnTo>
                  <a:cubicBezTo>
                    <a:pt x="703" y="2181"/>
                    <a:pt x="592" y="1812"/>
                    <a:pt x="592" y="1442"/>
                  </a:cubicBezTo>
                  <a:cubicBezTo>
                    <a:pt x="592" y="1220"/>
                    <a:pt x="666" y="998"/>
                    <a:pt x="740" y="850"/>
                  </a:cubicBezTo>
                  <a:cubicBezTo>
                    <a:pt x="851" y="703"/>
                    <a:pt x="999" y="629"/>
                    <a:pt x="1368" y="592"/>
                  </a:cubicBezTo>
                  <a:cubicBezTo>
                    <a:pt x="1405" y="592"/>
                    <a:pt x="1479" y="592"/>
                    <a:pt x="1553" y="629"/>
                  </a:cubicBezTo>
                  <a:cubicBezTo>
                    <a:pt x="1923" y="666"/>
                    <a:pt x="2293" y="813"/>
                    <a:pt x="2589" y="1072"/>
                  </a:cubicBezTo>
                  <a:cubicBezTo>
                    <a:pt x="3032" y="1442"/>
                    <a:pt x="3365" y="1960"/>
                    <a:pt x="3587" y="2403"/>
                  </a:cubicBezTo>
                  <a:cubicBezTo>
                    <a:pt x="3629" y="2487"/>
                    <a:pt x="3665" y="2571"/>
                    <a:pt x="3697" y="2651"/>
                  </a:cubicBezTo>
                  <a:lnTo>
                    <a:pt x="3697" y="2651"/>
                  </a:lnTo>
                  <a:cubicBezTo>
                    <a:pt x="3536" y="2615"/>
                    <a:pt x="3358" y="2588"/>
                    <a:pt x="3180" y="2588"/>
                  </a:cubicBezTo>
                  <a:cubicBezTo>
                    <a:pt x="2921" y="2588"/>
                    <a:pt x="2625" y="2662"/>
                    <a:pt x="2404" y="2810"/>
                  </a:cubicBezTo>
                  <a:cubicBezTo>
                    <a:pt x="2145" y="2995"/>
                    <a:pt x="1997" y="3327"/>
                    <a:pt x="1997" y="3697"/>
                  </a:cubicBezTo>
                  <a:cubicBezTo>
                    <a:pt x="1997" y="3993"/>
                    <a:pt x="2071" y="4215"/>
                    <a:pt x="2182" y="4437"/>
                  </a:cubicBezTo>
                  <a:cubicBezTo>
                    <a:pt x="2330" y="4732"/>
                    <a:pt x="2589" y="4917"/>
                    <a:pt x="2847" y="5028"/>
                  </a:cubicBezTo>
                  <a:cubicBezTo>
                    <a:pt x="3069" y="5102"/>
                    <a:pt x="3328" y="5139"/>
                    <a:pt x="3476" y="5139"/>
                  </a:cubicBezTo>
                  <a:cubicBezTo>
                    <a:pt x="3587" y="5139"/>
                    <a:pt x="3661" y="5102"/>
                    <a:pt x="3661" y="5102"/>
                  </a:cubicBezTo>
                  <a:cubicBezTo>
                    <a:pt x="3846" y="5102"/>
                    <a:pt x="3956" y="4954"/>
                    <a:pt x="3956" y="4769"/>
                  </a:cubicBezTo>
                  <a:cubicBezTo>
                    <a:pt x="3924" y="4608"/>
                    <a:pt x="3808" y="4503"/>
                    <a:pt x="3656" y="4503"/>
                  </a:cubicBezTo>
                  <a:cubicBezTo>
                    <a:pt x="3634" y="4503"/>
                    <a:pt x="3611" y="4506"/>
                    <a:pt x="3587" y="4510"/>
                  </a:cubicBezTo>
                  <a:lnTo>
                    <a:pt x="3476" y="4510"/>
                  </a:lnTo>
                  <a:cubicBezTo>
                    <a:pt x="3328" y="4510"/>
                    <a:pt x="3106" y="4474"/>
                    <a:pt x="2921" y="4363"/>
                  </a:cubicBezTo>
                  <a:cubicBezTo>
                    <a:pt x="2847" y="4326"/>
                    <a:pt x="2773" y="4252"/>
                    <a:pt x="2736" y="4141"/>
                  </a:cubicBezTo>
                  <a:cubicBezTo>
                    <a:pt x="2662" y="4030"/>
                    <a:pt x="2625" y="3919"/>
                    <a:pt x="2625" y="3697"/>
                  </a:cubicBezTo>
                  <a:cubicBezTo>
                    <a:pt x="2625" y="3438"/>
                    <a:pt x="2699" y="3364"/>
                    <a:pt x="2773" y="3327"/>
                  </a:cubicBezTo>
                  <a:cubicBezTo>
                    <a:pt x="2847" y="3253"/>
                    <a:pt x="2995" y="3217"/>
                    <a:pt x="3180" y="3217"/>
                  </a:cubicBezTo>
                  <a:cubicBezTo>
                    <a:pt x="3365" y="3217"/>
                    <a:pt x="3624" y="3253"/>
                    <a:pt x="3772" y="3327"/>
                  </a:cubicBezTo>
                  <a:cubicBezTo>
                    <a:pt x="3882" y="3327"/>
                    <a:pt x="3956" y="3364"/>
                    <a:pt x="3993" y="3364"/>
                  </a:cubicBezTo>
                  <a:lnTo>
                    <a:pt x="4067" y="3401"/>
                  </a:lnTo>
                  <a:cubicBezTo>
                    <a:pt x="4113" y="3417"/>
                    <a:pt x="4166" y="3426"/>
                    <a:pt x="4216" y="3426"/>
                  </a:cubicBezTo>
                  <a:cubicBezTo>
                    <a:pt x="4288" y="3426"/>
                    <a:pt x="4357" y="3408"/>
                    <a:pt x="4400" y="3364"/>
                  </a:cubicBezTo>
                  <a:cubicBezTo>
                    <a:pt x="4474" y="3253"/>
                    <a:pt x="4511" y="3143"/>
                    <a:pt x="4511" y="3032"/>
                  </a:cubicBezTo>
                  <a:cubicBezTo>
                    <a:pt x="4474" y="3032"/>
                    <a:pt x="4289" y="2329"/>
                    <a:pt x="3846" y="1627"/>
                  </a:cubicBezTo>
                  <a:cubicBezTo>
                    <a:pt x="3624" y="1257"/>
                    <a:pt x="3328" y="887"/>
                    <a:pt x="2958" y="592"/>
                  </a:cubicBezTo>
                  <a:cubicBezTo>
                    <a:pt x="2589" y="296"/>
                    <a:pt x="2145" y="37"/>
                    <a:pt x="1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6" name="Google Shape;2476;p58"/>
            <p:cNvSpPr/>
            <p:nvPr/>
          </p:nvSpPr>
          <p:spPr>
            <a:xfrm>
              <a:off x="2775250" y="4005425"/>
              <a:ext cx="2131400" cy="1273425"/>
            </a:xfrm>
            <a:custGeom>
              <a:avLst/>
              <a:gdLst/>
              <a:ahLst/>
              <a:cxnLst/>
              <a:rect l="l" t="t" r="r" b="b"/>
              <a:pathLst>
                <a:path w="85256" h="50937" extrusionOk="0">
                  <a:moveTo>
                    <a:pt x="39781" y="1"/>
                  </a:moveTo>
                  <a:cubicBezTo>
                    <a:pt x="39781" y="1"/>
                    <a:pt x="11314" y="16527"/>
                    <a:pt x="7358" y="18005"/>
                  </a:cubicBezTo>
                  <a:cubicBezTo>
                    <a:pt x="3365" y="19447"/>
                    <a:pt x="1" y="37896"/>
                    <a:pt x="1" y="37896"/>
                  </a:cubicBezTo>
                  <a:cubicBezTo>
                    <a:pt x="6441" y="42864"/>
                    <a:pt x="27866" y="50910"/>
                    <a:pt x="43560" y="50910"/>
                  </a:cubicBezTo>
                  <a:cubicBezTo>
                    <a:pt x="43631" y="50910"/>
                    <a:pt x="43703" y="50910"/>
                    <a:pt x="43774" y="50909"/>
                  </a:cubicBezTo>
                  <a:cubicBezTo>
                    <a:pt x="44591" y="50927"/>
                    <a:pt x="45414" y="50937"/>
                    <a:pt x="46242" y="50937"/>
                  </a:cubicBezTo>
                  <a:cubicBezTo>
                    <a:pt x="58947" y="50937"/>
                    <a:pt x="72899" y="48764"/>
                    <a:pt x="85255" y="43072"/>
                  </a:cubicBezTo>
                  <a:cubicBezTo>
                    <a:pt x="85255" y="43072"/>
                    <a:pt x="79746" y="14641"/>
                    <a:pt x="77676" y="12756"/>
                  </a:cubicBezTo>
                  <a:cubicBezTo>
                    <a:pt x="75569" y="10870"/>
                    <a:pt x="39781" y="1"/>
                    <a:pt x="397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7" name="Google Shape;2477;p58"/>
            <p:cNvSpPr/>
            <p:nvPr/>
          </p:nvSpPr>
          <p:spPr>
            <a:xfrm>
              <a:off x="2766950" y="3997650"/>
              <a:ext cx="2148000" cy="1288850"/>
            </a:xfrm>
            <a:custGeom>
              <a:avLst/>
              <a:gdLst/>
              <a:ahLst/>
              <a:cxnLst/>
              <a:rect l="l" t="t" r="r" b="b"/>
              <a:pathLst>
                <a:path w="85920" h="51554" extrusionOk="0">
                  <a:moveTo>
                    <a:pt x="40140" y="641"/>
                  </a:moveTo>
                  <a:cubicBezTo>
                    <a:pt x="40341" y="706"/>
                    <a:pt x="40833" y="866"/>
                    <a:pt x="41555" y="1088"/>
                  </a:cubicBezTo>
                  <a:cubicBezTo>
                    <a:pt x="44993" y="2123"/>
                    <a:pt x="53645" y="4785"/>
                    <a:pt x="61630" y="7410"/>
                  </a:cubicBezTo>
                  <a:cubicBezTo>
                    <a:pt x="65623" y="8704"/>
                    <a:pt x="69468" y="9998"/>
                    <a:pt x="72426" y="11033"/>
                  </a:cubicBezTo>
                  <a:cubicBezTo>
                    <a:pt x="73904" y="11588"/>
                    <a:pt x="75124" y="12068"/>
                    <a:pt x="76086" y="12438"/>
                  </a:cubicBezTo>
                  <a:cubicBezTo>
                    <a:pt x="76529" y="12660"/>
                    <a:pt x="76936" y="12808"/>
                    <a:pt x="77232" y="12956"/>
                  </a:cubicBezTo>
                  <a:cubicBezTo>
                    <a:pt x="77528" y="13103"/>
                    <a:pt x="77712" y="13251"/>
                    <a:pt x="77786" y="13288"/>
                  </a:cubicBezTo>
                  <a:cubicBezTo>
                    <a:pt x="77860" y="13362"/>
                    <a:pt x="78008" y="13584"/>
                    <a:pt x="78156" y="13880"/>
                  </a:cubicBezTo>
                  <a:cubicBezTo>
                    <a:pt x="78711" y="14989"/>
                    <a:pt x="79450" y="17429"/>
                    <a:pt x="80226" y="20424"/>
                  </a:cubicBezTo>
                  <a:cubicBezTo>
                    <a:pt x="81409" y="24897"/>
                    <a:pt x="82666" y="30665"/>
                    <a:pt x="83665" y="35286"/>
                  </a:cubicBezTo>
                  <a:cubicBezTo>
                    <a:pt x="84145" y="37615"/>
                    <a:pt x="84552" y="39648"/>
                    <a:pt x="84848" y="41090"/>
                  </a:cubicBezTo>
                  <a:cubicBezTo>
                    <a:pt x="85049" y="42095"/>
                    <a:pt x="85181" y="42827"/>
                    <a:pt x="85246" y="43193"/>
                  </a:cubicBezTo>
                  <a:lnTo>
                    <a:pt x="85246" y="43193"/>
                  </a:lnTo>
                  <a:cubicBezTo>
                    <a:pt x="73065" y="48771"/>
                    <a:pt x="59296" y="50925"/>
                    <a:pt x="46731" y="50925"/>
                  </a:cubicBezTo>
                  <a:cubicBezTo>
                    <a:pt x="45844" y="50925"/>
                    <a:pt x="44956" y="50925"/>
                    <a:pt x="44106" y="50888"/>
                  </a:cubicBezTo>
                  <a:lnTo>
                    <a:pt x="43810" y="50888"/>
                  </a:lnTo>
                  <a:cubicBezTo>
                    <a:pt x="36047" y="50888"/>
                    <a:pt x="26804" y="48891"/>
                    <a:pt x="18707" y="46266"/>
                  </a:cubicBezTo>
                  <a:cubicBezTo>
                    <a:pt x="14678" y="44972"/>
                    <a:pt x="10907" y="43493"/>
                    <a:pt x="7764" y="42052"/>
                  </a:cubicBezTo>
                  <a:cubicBezTo>
                    <a:pt x="4720" y="40655"/>
                    <a:pt x="2265" y="39258"/>
                    <a:pt x="669" y="38063"/>
                  </a:cubicBezTo>
                  <a:lnTo>
                    <a:pt x="669" y="38063"/>
                  </a:lnTo>
                  <a:cubicBezTo>
                    <a:pt x="698" y="37928"/>
                    <a:pt x="737" y="37724"/>
                    <a:pt x="777" y="37467"/>
                  </a:cubicBezTo>
                  <a:cubicBezTo>
                    <a:pt x="1146" y="35693"/>
                    <a:pt x="2071" y="31256"/>
                    <a:pt x="3328" y="27078"/>
                  </a:cubicBezTo>
                  <a:cubicBezTo>
                    <a:pt x="3956" y="25008"/>
                    <a:pt x="4695" y="23012"/>
                    <a:pt x="5472" y="21459"/>
                  </a:cubicBezTo>
                  <a:cubicBezTo>
                    <a:pt x="5842" y="20682"/>
                    <a:pt x="6248" y="20054"/>
                    <a:pt x="6655" y="19536"/>
                  </a:cubicBezTo>
                  <a:cubicBezTo>
                    <a:pt x="7025" y="19056"/>
                    <a:pt x="7431" y="18723"/>
                    <a:pt x="7801" y="18612"/>
                  </a:cubicBezTo>
                  <a:cubicBezTo>
                    <a:pt x="8319" y="18390"/>
                    <a:pt x="9206" y="17984"/>
                    <a:pt x="10352" y="17392"/>
                  </a:cubicBezTo>
                  <a:cubicBezTo>
                    <a:pt x="18132" y="13432"/>
                    <a:pt x="38392" y="1658"/>
                    <a:pt x="40140" y="641"/>
                  </a:cubicBezTo>
                  <a:close/>
                  <a:moveTo>
                    <a:pt x="40135" y="1"/>
                  </a:moveTo>
                  <a:cubicBezTo>
                    <a:pt x="40070" y="1"/>
                    <a:pt x="40018" y="27"/>
                    <a:pt x="39965" y="53"/>
                  </a:cubicBezTo>
                  <a:cubicBezTo>
                    <a:pt x="39965" y="53"/>
                    <a:pt x="39522" y="312"/>
                    <a:pt x="38745" y="755"/>
                  </a:cubicBezTo>
                  <a:cubicBezTo>
                    <a:pt x="35973" y="2345"/>
                    <a:pt x="29059" y="6338"/>
                    <a:pt x="22367" y="10109"/>
                  </a:cubicBezTo>
                  <a:cubicBezTo>
                    <a:pt x="19040" y="11994"/>
                    <a:pt x="15750" y="13806"/>
                    <a:pt x="13088" y="15248"/>
                  </a:cubicBezTo>
                  <a:cubicBezTo>
                    <a:pt x="10463" y="16690"/>
                    <a:pt x="8393" y="17725"/>
                    <a:pt x="7579" y="18021"/>
                  </a:cubicBezTo>
                  <a:cubicBezTo>
                    <a:pt x="6988" y="18242"/>
                    <a:pt x="6470" y="18723"/>
                    <a:pt x="5989" y="19389"/>
                  </a:cubicBezTo>
                  <a:cubicBezTo>
                    <a:pt x="5102" y="20572"/>
                    <a:pt x="4326" y="22309"/>
                    <a:pt x="3623" y="24306"/>
                  </a:cubicBezTo>
                  <a:cubicBezTo>
                    <a:pt x="1479" y="30184"/>
                    <a:pt x="37" y="38133"/>
                    <a:pt x="37" y="38133"/>
                  </a:cubicBezTo>
                  <a:cubicBezTo>
                    <a:pt x="0" y="38244"/>
                    <a:pt x="74" y="38354"/>
                    <a:pt x="148" y="38428"/>
                  </a:cubicBezTo>
                  <a:cubicBezTo>
                    <a:pt x="1775" y="39722"/>
                    <a:pt x="4363" y="41164"/>
                    <a:pt x="7505" y="42606"/>
                  </a:cubicBezTo>
                  <a:cubicBezTo>
                    <a:pt x="17007" y="47006"/>
                    <a:pt x="32017" y="51516"/>
                    <a:pt x="43810" y="51516"/>
                  </a:cubicBezTo>
                  <a:lnTo>
                    <a:pt x="44069" y="51516"/>
                  </a:lnTo>
                  <a:cubicBezTo>
                    <a:pt x="44956" y="51553"/>
                    <a:pt x="45844" y="51553"/>
                    <a:pt x="46731" y="51553"/>
                  </a:cubicBezTo>
                  <a:cubicBezTo>
                    <a:pt x="59449" y="51553"/>
                    <a:pt x="73387" y="49335"/>
                    <a:pt x="85735" y="43678"/>
                  </a:cubicBezTo>
                  <a:cubicBezTo>
                    <a:pt x="85846" y="43604"/>
                    <a:pt x="85920" y="43456"/>
                    <a:pt x="85920" y="43309"/>
                  </a:cubicBezTo>
                  <a:cubicBezTo>
                    <a:pt x="85920" y="43309"/>
                    <a:pt x="84515" y="36210"/>
                    <a:pt x="82888" y="28853"/>
                  </a:cubicBezTo>
                  <a:cubicBezTo>
                    <a:pt x="82075" y="25193"/>
                    <a:pt x="81188" y="21459"/>
                    <a:pt x="80374" y="18538"/>
                  </a:cubicBezTo>
                  <a:cubicBezTo>
                    <a:pt x="79968" y="17059"/>
                    <a:pt x="79561" y="15802"/>
                    <a:pt x="79228" y="14804"/>
                  </a:cubicBezTo>
                  <a:cubicBezTo>
                    <a:pt x="79043" y="14324"/>
                    <a:pt x="78858" y="13917"/>
                    <a:pt x="78711" y="13584"/>
                  </a:cubicBezTo>
                  <a:cubicBezTo>
                    <a:pt x="78526" y="13251"/>
                    <a:pt x="78378" y="13030"/>
                    <a:pt x="78193" y="12845"/>
                  </a:cubicBezTo>
                  <a:cubicBezTo>
                    <a:pt x="78008" y="12697"/>
                    <a:pt x="77749" y="12549"/>
                    <a:pt x="77380" y="12364"/>
                  </a:cubicBezTo>
                  <a:cubicBezTo>
                    <a:pt x="75938" y="11662"/>
                    <a:pt x="72906" y="10553"/>
                    <a:pt x="69135" y="9259"/>
                  </a:cubicBezTo>
                  <a:cubicBezTo>
                    <a:pt x="57896" y="5414"/>
                    <a:pt x="40224" y="16"/>
                    <a:pt x="40224" y="16"/>
                  </a:cubicBezTo>
                  <a:cubicBezTo>
                    <a:pt x="40192" y="5"/>
                    <a:pt x="40162" y="1"/>
                    <a:pt x="401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8" name="Google Shape;2478;p58"/>
            <p:cNvSpPr/>
            <p:nvPr/>
          </p:nvSpPr>
          <p:spPr>
            <a:xfrm>
              <a:off x="4551700" y="4889025"/>
              <a:ext cx="22200" cy="71200"/>
            </a:xfrm>
            <a:custGeom>
              <a:avLst/>
              <a:gdLst/>
              <a:ahLst/>
              <a:cxnLst/>
              <a:rect l="l" t="t" r="r" b="b"/>
              <a:pathLst>
                <a:path w="888" h="2848" extrusionOk="0">
                  <a:moveTo>
                    <a:pt x="592" y="1"/>
                  </a:moveTo>
                  <a:cubicBezTo>
                    <a:pt x="444" y="1"/>
                    <a:pt x="259" y="112"/>
                    <a:pt x="259" y="259"/>
                  </a:cubicBezTo>
                  <a:cubicBezTo>
                    <a:pt x="148" y="1073"/>
                    <a:pt x="74" y="1849"/>
                    <a:pt x="37" y="2515"/>
                  </a:cubicBezTo>
                  <a:cubicBezTo>
                    <a:pt x="0" y="2699"/>
                    <a:pt x="148" y="2847"/>
                    <a:pt x="333" y="2847"/>
                  </a:cubicBezTo>
                  <a:cubicBezTo>
                    <a:pt x="481" y="2847"/>
                    <a:pt x="629" y="2736"/>
                    <a:pt x="629" y="2552"/>
                  </a:cubicBezTo>
                  <a:cubicBezTo>
                    <a:pt x="666" y="1886"/>
                    <a:pt x="740" y="1147"/>
                    <a:pt x="851" y="370"/>
                  </a:cubicBezTo>
                  <a:cubicBezTo>
                    <a:pt x="888" y="185"/>
                    <a:pt x="777" y="38"/>
                    <a:pt x="5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9" name="Google Shape;2479;p58"/>
            <p:cNvSpPr/>
            <p:nvPr/>
          </p:nvSpPr>
          <p:spPr>
            <a:xfrm>
              <a:off x="4569250" y="4353650"/>
              <a:ext cx="140525" cy="476425"/>
            </a:xfrm>
            <a:custGeom>
              <a:avLst/>
              <a:gdLst/>
              <a:ahLst/>
              <a:cxnLst/>
              <a:rect l="l" t="t" r="r" b="b"/>
              <a:pathLst>
                <a:path w="5621" h="19057" extrusionOk="0">
                  <a:moveTo>
                    <a:pt x="5283" y="0"/>
                  </a:moveTo>
                  <a:cubicBezTo>
                    <a:pt x="5155" y="0"/>
                    <a:pt x="5022" y="72"/>
                    <a:pt x="4992" y="194"/>
                  </a:cubicBezTo>
                  <a:cubicBezTo>
                    <a:pt x="4992" y="194"/>
                    <a:pt x="1591" y="10657"/>
                    <a:pt x="38" y="18680"/>
                  </a:cubicBezTo>
                  <a:cubicBezTo>
                    <a:pt x="1" y="18865"/>
                    <a:pt x="112" y="19013"/>
                    <a:pt x="297" y="19050"/>
                  </a:cubicBezTo>
                  <a:cubicBezTo>
                    <a:pt x="316" y="19054"/>
                    <a:pt x="336" y="19057"/>
                    <a:pt x="356" y="19057"/>
                  </a:cubicBezTo>
                  <a:cubicBezTo>
                    <a:pt x="491" y="19057"/>
                    <a:pt x="634" y="18956"/>
                    <a:pt x="666" y="18828"/>
                  </a:cubicBezTo>
                  <a:cubicBezTo>
                    <a:pt x="1406" y="14835"/>
                    <a:pt x="2663" y="10214"/>
                    <a:pt x="3698" y="6627"/>
                  </a:cubicBezTo>
                  <a:cubicBezTo>
                    <a:pt x="4215" y="4816"/>
                    <a:pt x="4696" y="3263"/>
                    <a:pt x="5029" y="2154"/>
                  </a:cubicBezTo>
                  <a:cubicBezTo>
                    <a:pt x="5362" y="1045"/>
                    <a:pt x="5583" y="416"/>
                    <a:pt x="5583" y="379"/>
                  </a:cubicBezTo>
                  <a:cubicBezTo>
                    <a:pt x="5620" y="231"/>
                    <a:pt x="5546" y="47"/>
                    <a:pt x="5362" y="10"/>
                  </a:cubicBezTo>
                  <a:cubicBezTo>
                    <a:pt x="5336" y="3"/>
                    <a:pt x="5310" y="0"/>
                    <a:pt x="52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0" name="Google Shape;2480;p58"/>
            <p:cNvSpPr/>
            <p:nvPr/>
          </p:nvSpPr>
          <p:spPr>
            <a:xfrm>
              <a:off x="2971200" y="4500150"/>
              <a:ext cx="226475" cy="533275"/>
            </a:xfrm>
            <a:custGeom>
              <a:avLst/>
              <a:gdLst/>
              <a:ahLst/>
              <a:cxnLst/>
              <a:rect l="l" t="t" r="r" b="b"/>
              <a:pathLst>
                <a:path w="9059" h="21331" extrusionOk="0">
                  <a:moveTo>
                    <a:pt x="353" y="0"/>
                  </a:moveTo>
                  <a:cubicBezTo>
                    <a:pt x="290" y="0"/>
                    <a:pt x="229" y="21"/>
                    <a:pt x="186" y="65"/>
                  </a:cubicBezTo>
                  <a:cubicBezTo>
                    <a:pt x="38" y="139"/>
                    <a:pt x="1" y="324"/>
                    <a:pt x="75" y="472"/>
                  </a:cubicBezTo>
                  <a:cubicBezTo>
                    <a:pt x="75" y="472"/>
                    <a:pt x="112" y="509"/>
                    <a:pt x="149" y="582"/>
                  </a:cubicBezTo>
                  <a:cubicBezTo>
                    <a:pt x="740" y="1470"/>
                    <a:pt x="5694" y="9160"/>
                    <a:pt x="8430" y="21101"/>
                  </a:cubicBezTo>
                  <a:cubicBezTo>
                    <a:pt x="8462" y="21230"/>
                    <a:pt x="8578" y="21330"/>
                    <a:pt x="8729" y="21330"/>
                  </a:cubicBezTo>
                  <a:cubicBezTo>
                    <a:pt x="8752" y="21330"/>
                    <a:pt x="8775" y="21328"/>
                    <a:pt x="8800" y="21323"/>
                  </a:cubicBezTo>
                  <a:cubicBezTo>
                    <a:pt x="8948" y="21286"/>
                    <a:pt x="9058" y="21101"/>
                    <a:pt x="9022" y="20953"/>
                  </a:cubicBezTo>
                  <a:cubicBezTo>
                    <a:pt x="6064" y="8125"/>
                    <a:pt x="629" y="139"/>
                    <a:pt x="592" y="139"/>
                  </a:cubicBezTo>
                  <a:cubicBezTo>
                    <a:pt x="547" y="49"/>
                    <a:pt x="448" y="0"/>
                    <a:pt x="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1" name="Google Shape;2481;p58"/>
            <p:cNvSpPr/>
            <p:nvPr/>
          </p:nvSpPr>
          <p:spPr>
            <a:xfrm>
              <a:off x="3459225" y="4034000"/>
              <a:ext cx="712625" cy="732125"/>
            </a:xfrm>
            <a:custGeom>
              <a:avLst/>
              <a:gdLst/>
              <a:ahLst/>
              <a:cxnLst/>
              <a:rect l="l" t="t" r="r" b="b"/>
              <a:pathLst>
                <a:path w="28505" h="29285" extrusionOk="0">
                  <a:moveTo>
                    <a:pt x="15923" y="0"/>
                  </a:moveTo>
                  <a:cubicBezTo>
                    <a:pt x="14096" y="0"/>
                    <a:pt x="12327" y="264"/>
                    <a:pt x="10870" y="743"/>
                  </a:cubicBezTo>
                  <a:cubicBezTo>
                    <a:pt x="5805" y="2444"/>
                    <a:pt x="2995" y="2444"/>
                    <a:pt x="1516" y="6178"/>
                  </a:cubicBezTo>
                  <a:cubicBezTo>
                    <a:pt x="1516" y="6178"/>
                    <a:pt x="0" y="16493"/>
                    <a:pt x="1146" y="21964"/>
                  </a:cubicBezTo>
                  <a:cubicBezTo>
                    <a:pt x="2255" y="27399"/>
                    <a:pt x="2625" y="29285"/>
                    <a:pt x="2625" y="29285"/>
                  </a:cubicBezTo>
                  <a:cubicBezTo>
                    <a:pt x="2625" y="29285"/>
                    <a:pt x="7690" y="24959"/>
                    <a:pt x="10685" y="22889"/>
                  </a:cubicBezTo>
                  <a:cubicBezTo>
                    <a:pt x="13716" y="20818"/>
                    <a:pt x="17450" y="19709"/>
                    <a:pt x="17450" y="19709"/>
                  </a:cubicBezTo>
                  <a:cubicBezTo>
                    <a:pt x="17450" y="19709"/>
                    <a:pt x="19336" y="19709"/>
                    <a:pt x="22146" y="21964"/>
                  </a:cubicBezTo>
                  <a:cubicBezTo>
                    <a:pt x="24955" y="24220"/>
                    <a:pt x="28320" y="27769"/>
                    <a:pt x="28320" y="27769"/>
                  </a:cubicBezTo>
                  <a:lnTo>
                    <a:pt x="28320" y="16714"/>
                  </a:lnTo>
                  <a:cubicBezTo>
                    <a:pt x="28320" y="16714"/>
                    <a:pt x="28504" y="11243"/>
                    <a:pt x="26656" y="5623"/>
                  </a:cubicBezTo>
                  <a:cubicBezTo>
                    <a:pt x="25313" y="1621"/>
                    <a:pt x="20444" y="0"/>
                    <a:pt x="159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2" name="Google Shape;2482;p58"/>
            <p:cNvSpPr/>
            <p:nvPr/>
          </p:nvSpPr>
          <p:spPr>
            <a:xfrm>
              <a:off x="3461075" y="3901550"/>
              <a:ext cx="748675" cy="768450"/>
            </a:xfrm>
            <a:custGeom>
              <a:avLst/>
              <a:gdLst/>
              <a:ahLst/>
              <a:cxnLst/>
              <a:rect l="l" t="t" r="r" b="b"/>
              <a:pathLst>
                <a:path w="29947" h="30738" extrusionOk="0">
                  <a:moveTo>
                    <a:pt x="15291" y="1"/>
                  </a:moveTo>
                  <a:cubicBezTo>
                    <a:pt x="12418" y="1"/>
                    <a:pt x="9595" y="642"/>
                    <a:pt x="7542" y="1863"/>
                  </a:cubicBezTo>
                  <a:cubicBezTo>
                    <a:pt x="7542" y="1863"/>
                    <a:pt x="2514" y="5191"/>
                    <a:pt x="1257" y="8555"/>
                  </a:cubicBezTo>
                  <a:cubicBezTo>
                    <a:pt x="0" y="11883"/>
                    <a:pt x="2514" y="30738"/>
                    <a:pt x="2514" y="30738"/>
                  </a:cubicBezTo>
                  <a:cubicBezTo>
                    <a:pt x="2514" y="30738"/>
                    <a:pt x="11942" y="23602"/>
                    <a:pt x="13827" y="23602"/>
                  </a:cubicBezTo>
                  <a:cubicBezTo>
                    <a:pt x="15713" y="23602"/>
                    <a:pt x="19484" y="22789"/>
                    <a:pt x="19484" y="22789"/>
                  </a:cubicBezTo>
                  <a:cubicBezTo>
                    <a:pt x="19484" y="22789"/>
                    <a:pt x="23255" y="22789"/>
                    <a:pt x="25732" y="24859"/>
                  </a:cubicBezTo>
                  <a:cubicBezTo>
                    <a:pt x="28246" y="26967"/>
                    <a:pt x="29946" y="29074"/>
                    <a:pt x="29946" y="29074"/>
                  </a:cubicBezTo>
                  <a:cubicBezTo>
                    <a:pt x="29946" y="29074"/>
                    <a:pt x="29318" y="12955"/>
                    <a:pt x="26989" y="6263"/>
                  </a:cubicBezTo>
                  <a:cubicBezTo>
                    <a:pt x="25528" y="1977"/>
                    <a:pt x="20333" y="1"/>
                    <a:pt x="15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3" name="Google Shape;2483;p58"/>
            <p:cNvSpPr/>
            <p:nvPr/>
          </p:nvSpPr>
          <p:spPr>
            <a:xfrm>
              <a:off x="3475850" y="3893600"/>
              <a:ext cx="741300" cy="784175"/>
            </a:xfrm>
            <a:custGeom>
              <a:avLst/>
              <a:gdLst/>
              <a:ahLst/>
              <a:cxnLst/>
              <a:rect l="l" t="t" r="r" b="b"/>
              <a:pathLst>
                <a:path w="29652" h="31367" extrusionOk="0">
                  <a:moveTo>
                    <a:pt x="14678" y="629"/>
                  </a:moveTo>
                  <a:cubicBezTo>
                    <a:pt x="17155" y="629"/>
                    <a:pt x="19706" y="1109"/>
                    <a:pt x="21739" y="2108"/>
                  </a:cubicBezTo>
                  <a:cubicBezTo>
                    <a:pt x="23810" y="3106"/>
                    <a:pt x="25436" y="4622"/>
                    <a:pt x="26139" y="6655"/>
                  </a:cubicBezTo>
                  <a:cubicBezTo>
                    <a:pt x="27248" y="9945"/>
                    <a:pt x="27987" y="15639"/>
                    <a:pt x="28431" y="20519"/>
                  </a:cubicBezTo>
                  <a:cubicBezTo>
                    <a:pt x="28653" y="22922"/>
                    <a:pt x="28801" y="25177"/>
                    <a:pt x="28912" y="26767"/>
                  </a:cubicBezTo>
                  <a:cubicBezTo>
                    <a:pt x="28944" y="27475"/>
                    <a:pt x="28976" y="28071"/>
                    <a:pt x="29008" y="28506"/>
                  </a:cubicBezTo>
                  <a:lnTo>
                    <a:pt x="29008" y="28506"/>
                  </a:lnTo>
                  <a:cubicBezTo>
                    <a:pt x="28309" y="27719"/>
                    <a:pt x="27011" y="26337"/>
                    <a:pt x="25362" y="24955"/>
                  </a:cubicBezTo>
                  <a:cubicBezTo>
                    <a:pt x="24032" y="23846"/>
                    <a:pt x="22442" y="23329"/>
                    <a:pt x="21148" y="23070"/>
                  </a:cubicBezTo>
                  <a:cubicBezTo>
                    <a:pt x="19854" y="22774"/>
                    <a:pt x="18893" y="22774"/>
                    <a:pt x="18893" y="22774"/>
                  </a:cubicBezTo>
                  <a:lnTo>
                    <a:pt x="18819" y="22811"/>
                  </a:lnTo>
                  <a:cubicBezTo>
                    <a:pt x="18819" y="22811"/>
                    <a:pt x="18597" y="22848"/>
                    <a:pt x="18190" y="22922"/>
                  </a:cubicBezTo>
                  <a:cubicBezTo>
                    <a:pt x="17044" y="23144"/>
                    <a:pt x="14567" y="23624"/>
                    <a:pt x="13236" y="23624"/>
                  </a:cubicBezTo>
                  <a:cubicBezTo>
                    <a:pt x="12903" y="23624"/>
                    <a:pt x="12534" y="23772"/>
                    <a:pt x="12090" y="23957"/>
                  </a:cubicBezTo>
                  <a:cubicBezTo>
                    <a:pt x="10500" y="24660"/>
                    <a:pt x="7949" y="26360"/>
                    <a:pt x="5731" y="27913"/>
                  </a:cubicBezTo>
                  <a:cubicBezTo>
                    <a:pt x="4185" y="28987"/>
                    <a:pt x="2825" y="29988"/>
                    <a:pt x="2164" y="30479"/>
                  </a:cubicBezTo>
                  <a:lnTo>
                    <a:pt x="2164" y="30479"/>
                  </a:lnTo>
                  <a:cubicBezTo>
                    <a:pt x="2127" y="30132"/>
                    <a:pt x="2071" y="29633"/>
                    <a:pt x="1997" y="29022"/>
                  </a:cubicBezTo>
                  <a:cubicBezTo>
                    <a:pt x="1516" y="25325"/>
                    <a:pt x="629" y="17339"/>
                    <a:pt x="629" y="12459"/>
                  </a:cubicBezTo>
                  <a:cubicBezTo>
                    <a:pt x="629" y="11646"/>
                    <a:pt x="666" y="10944"/>
                    <a:pt x="703" y="10315"/>
                  </a:cubicBezTo>
                  <a:cubicBezTo>
                    <a:pt x="777" y="9723"/>
                    <a:pt x="851" y="9280"/>
                    <a:pt x="962" y="8984"/>
                  </a:cubicBezTo>
                  <a:cubicBezTo>
                    <a:pt x="1553" y="7394"/>
                    <a:pt x="3106" y="5731"/>
                    <a:pt x="4474" y="4511"/>
                  </a:cubicBezTo>
                  <a:cubicBezTo>
                    <a:pt x="5177" y="3882"/>
                    <a:pt x="5842" y="3365"/>
                    <a:pt x="6323" y="2995"/>
                  </a:cubicBezTo>
                  <a:cubicBezTo>
                    <a:pt x="6581" y="2810"/>
                    <a:pt x="6766" y="2662"/>
                    <a:pt x="6914" y="2588"/>
                  </a:cubicBezTo>
                  <a:cubicBezTo>
                    <a:pt x="7062" y="2477"/>
                    <a:pt x="7136" y="2440"/>
                    <a:pt x="7136" y="2440"/>
                  </a:cubicBezTo>
                  <a:lnTo>
                    <a:pt x="7125" y="2425"/>
                  </a:lnTo>
                  <a:lnTo>
                    <a:pt x="7125" y="2425"/>
                  </a:lnTo>
                  <a:cubicBezTo>
                    <a:pt x="9119" y="1252"/>
                    <a:pt x="11880" y="629"/>
                    <a:pt x="14678" y="629"/>
                  </a:cubicBezTo>
                  <a:close/>
                  <a:moveTo>
                    <a:pt x="14678" y="0"/>
                  </a:moveTo>
                  <a:cubicBezTo>
                    <a:pt x="11757" y="0"/>
                    <a:pt x="8911" y="666"/>
                    <a:pt x="6803" y="1923"/>
                  </a:cubicBezTo>
                  <a:lnTo>
                    <a:pt x="6766" y="1923"/>
                  </a:lnTo>
                  <a:cubicBezTo>
                    <a:pt x="6766" y="1923"/>
                    <a:pt x="5509" y="2773"/>
                    <a:pt x="4067" y="4030"/>
                  </a:cubicBezTo>
                  <a:cubicBezTo>
                    <a:pt x="2663" y="5324"/>
                    <a:pt x="1036" y="6988"/>
                    <a:pt x="370" y="8762"/>
                  </a:cubicBezTo>
                  <a:cubicBezTo>
                    <a:pt x="222" y="9132"/>
                    <a:pt x="149" y="9650"/>
                    <a:pt x="112" y="10278"/>
                  </a:cubicBezTo>
                  <a:cubicBezTo>
                    <a:pt x="38" y="10907"/>
                    <a:pt x="1" y="11646"/>
                    <a:pt x="1" y="12459"/>
                  </a:cubicBezTo>
                  <a:cubicBezTo>
                    <a:pt x="1" y="19040"/>
                    <a:pt x="1627" y="31093"/>
                    <a:pt x="1627" y="31093"/>
                  </a:cubicBezTo>
                  <a:cubicBezTo>
                    <a:pt x="1627" y="31203"/>
                    <a:pt x="1701" y="31277"/>
                    <a:pt x="1812" y="31351"/>
                  </a:cubicBezTo>
                  <a:cubicBezTo>
                    <a:pt x="1845" y="31362"/>
                    <a:pt x="1877" y="31367"/>
                    <a:pt x="1909" y="31367"/>
                  </a:cubicBezTo>
                  <a:cubicBezTo>
                    <a:pt x="1985" y="31367"/>
                    <a:pt x="2056" y="31341"/>
                    <a:pt x="2108" y="31314"/>
                  </a:cubicBezTo>
                  <a:cubicBezTo>
                    <a:pt x="2108" y="31314"/>
                    <a:pt x="2256" y="31203"/>
                    <a:pt x="2515" y="30982"/>
                  </a:cubicBezTo>
                  <a:cubicBezTo>
                    <a:pt x="3439" y="30316"/>
                    <a:pt x="5731" y="28616"/>
                    <a:pt x="8023" y="27100"/>
                  </a:cubicBezTo>
                  <a:cubicBezTo>
                    <a:pt x="9169" y="26323"/>
                    <a:pt x="10278" y="25621"/>
                    <a:pt x="11240" y="25066"/>
                  </a:cubicBezTo>
                  <a:cubicBezTo>
                    <a:pt x="11720" y="24808"/>
                    <a:pt x="12127" y="24586"/>
                    <a:pt x="12497" y="24475"/>
                  </a:cubicBezTo>
                  <a:cubicBezTo>
                    <a:pt x="12829" y="24327"/>
                    <a:pt x="13088" y="24253"/>
                    <a:pt x="13236" y="24253"/>
                  </a:cubicBezTo>
                  <a:cubicBezTo>
                    <a:pt x="14197" y="24253"/>
                    <a:pt x="15639" y="24031"/>
                    <a:pt x="16822" y="23809"/>
                  </a:cubicBezTo>
                  <a:cubicBezTo>
                    <a:pt x="18005" y="23624"/>
                    <a:pt x="18930" y="23403"/>
                    <a:pt x="18930" y="23403"/>
                  </a:cubicBezTo>
                  <a:lnTo>
                    <a:pt x="19040" y="23403"/>
                  </a:lnTo>
                  <a:cubicBezTo>
                    <a:pt x="19743" y="23440"/>
                    <a:pt x="22885" y="23661"/>
                    <a:pt x="24956" y="25436"/>
                  </a:cubicBezTo>
                  <a:cubicBezTo>
                    <a:pt x="26213" y="26471"/>
                    <a:pt x="27248" y="27506"/>
                    <a:pt x="27950" y="28283"/>
                  </a:cubicBezTo>
                  <a:cubicBezTo>
                    <a:pt x="28320" y="28652"/>
                    <a:pt x="28616" y="28985"/>
                    <a:pt x="28801" y="29207"/>
                  </a:cubicBezTo>
                  <a:cubicBezTo>
                    <a:pt x="28912" y="29318"/>
                    <a:pt x="28986" y="29429"/>
                    <a:pt x="29023" y="29466"/>
                  </a:cubicBezTo>
                  <a:cubicBezTo>
                    <a:pt x="29096" y="29540"/>
                    <a:pt x="29096" y="29577"/>
                    <a:pt x="29096" y="29577"/>
                  </a:cubicBezTo>
                  <a:cubicBezTo>
                    <a:pt x="29144" y="29648"/>
                    <a:pt x="29223" y="29689"/>
                    <a:pt x="29312" y="29689"/>
                  </a:cubicBezTo>
                  <a:cubicBezTo>
                    <a:pt x="29361" y="29689"/>
                    <a:pt x="29414" y="29677"/>
                    <a:pt x="29466" y="29651"/>
                  </a:cubicBezTo>
                  <a:cubicBezTo>
                    <a:pt x="29577" y="29614"/>
                    <a:pt x="29651" y="29503"/>
                    <a:pt x="29651" y="29355"/>
                  </a:cubicBezTo>
                  <a:cubicBezTo>
                    <a:pt x="29651" y="29355"/>
                    <a:pt x="29503" y="25325"/>
                    <a:pt x="29060" y="20445"/>
                  </a:cubicBezTo>
                  <a:cubicBezTo>
                    <a:pt x="28616" y="15565"/>
                    <a:pt x="27876" y="9871"/>
                    <a:pt x="26693" y="6470"/>
                  </a:cubicBezTo>
                  <a:cubicBezTo>
                    <a:pt x="25954" y="4215"/>
                    <a:pt x="24179" y="2625"/>
                    <a:pt x="22035" y="1553"/>
                  </a:cubicBezTo>
                  <a:cubicBezTo>
                    <a:pt x="19854" y="518"/>
                    <a:pt x="17229" y="0"/>
                    <a:pt x="14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4" name="Google Shape;2484;p58"/>
            <p:cNvSpPr/>
            <p:nvPr/>
          </p:nvSpPr>
          <p:spPr>
            <a:xfrm>
              <a:off x="3539625" y="3686550"/>
              <a:ext cx="476025" cy="944725"/>
            </a:xfrm>
            <a:custGeom>
              <a:avLst/>
              <a:gdLst/>
              <a:ahLst/>
              <a:cxnLst/>
              <a:rect l="l" t="t" r="r" b="b"/>
              <a:pathLst>
                <a:path w="19041" h="37789" extrusionOk="0">
                  <a:moveTo>
                    <a:pt x="17783" y="1"/>
                  </a:moveTo>
                  <a:cubicBezTo>
                    <a:pt x="17783" y="1"/>
                    <a:pt x="14177" y="4597"/>
                    <a:pt x="7151" y="4597"/>
                  </a:cubicBezTo>
                  <a:cubicBezTo>
                    <a:pt x="5067" y="4597"/>
                    <a:pt x="2682" y="4192"/>
                    <a:pt x="1" y="3143"/>
                  </a:cubicBezTo>
                  <a:lnTo>
                    <a:pt x="1" y="3143"/>
                  </a:lnTo>
                  <a:cubicBezTo>
                    <a:pt x="1" y="3144"/>
                    <a:pt x="2108" y="12349"/>
                    <a:pt x="4622" y="20076"/>
                  </a:cubicBezTo>
                  <a:cubicBezTo>
                    <a:pt x="6906" y="27131"/>
                    <a:pt x="12641" y="37789"/>
                    <a:pt x="14445" y="37789"/>
                  </a:cubicBezTo>
                  <a:cubicBezTo>
                    <a:pt x="14627" y="37789"/>
                    <a:pt x="14768" y="37682"/>
                    <a:pt x="14863" y="37452"/>
                  </a:cubicBezTo>
                  <a:cubicBezTo>
                    <a:pt x="15898" y="34938"/>
                    <a:pt x="19040" y="20076"/>
                    <a:pt x="19040" y="14863"/>
                  </a:cubicBezTo>
                  <a:cubicBezTo>
                    <a:pt x="19040" y="9613"/>
                    <a:pt x="17783" y="1"/>
                    <a:pt x="17783" y="1"/>
                  </a:cubicBezTo>
                  <a:close/>
                </a:path>
              </a:pathLst>
            </a:custGeom>
            <a:solidFill>
              <a:srgbClr val="ADAD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5" name="Google Shape;2485;p58"/>
            <p:cNvSpPr/>
            <p:nvPr/>
          </p:nvSpPr>
          <p:spPr>
            <a:xfrm>
              <a:off x="3539625" y="3694875"/>
              <a:ext cx="476025" cy="438225"/>
            </a:xfrm>
            <a:custGeom>
              <a:avLst/>
              <a:gdLst/>
              <a:ahLst/>
              <a:cxnLst/>
              <a:rect l="l" t="t" r="r" b="b"/>
              <a:pathLst>
                <a:path w="19041" h="17529" extrusionOk="0">
                  <a:moveTo>
                    <a:pt x="17488" y="0"/>
                  </a:moveTo>
                  <a:cubicBezTo>
                    <a:pt x="16480" y="1090"/>
                    <a:pt x="13004" y="4267"/>
                    <a:pt x="7162" y="4267"/>
                  </a:cubicBezTo>
                  <a:cubicBezTo>
                    <a:pt x="5075" y="4267"/>
                    <a:pt x="2687" y="3861"/>
                    <a:pt x="1" y="2810"/>
                  </a:cubicBezTo>
                  <a:lnTo>
                    <a:pt x="1" y="2810"/>
                  </a:lnTo>
                  <a:cubicBezTo>
                    <a:pt x="1" y="2810"/>
                    <a:pt x="1258" y="8356"/>
                    <a:pt x="2995" y="14456"/>
                  </a:cubicBezTo>
                  <a:cubicBezTo>
                    <a:pt x="4854" y="15980"/>
                    <a:pt x="7543" y="17529"/>
                    <a:pt x="10729" y="17529"/>
                  </a:cubicBezTo>
                  <a:cubicBezTo>
                    <a:pt x="11407" y="17529"/>
                    <a:pt x="12109" y="17459"/>
                    <a:pt x="12829" y="17303"/>
                  </a:cubicBezTo>
                  <a:cubicBezTo>
                    <a:pt x="15565" y="16674"/>
                    <a:pt x="17599" y="15048"/>
                    <a:pt x="19040" y="13236"/>
                  </a:cubicBezTo>
                  <a:cubicBezTo>
                    <a:pt x="18893" y="8504"/>
                    <a:pt x="18042" y="1664"/>
                    <a:pt x="17857" y="37"/>
                  </a:cubicBezTo>
                  <a:lnTo>
                    <a:pt x="1748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6" name="Google Shape;2486;p58"/>
            <p:cNvSpPr/>
            <p:nvPr/>
          </p:nvSpPr>
          <p:spPr>
            <a:xfrm>
              <a:off x="3563650" y="3858475"/>
              <a:ext cx="452000" cy="274525"/>
            </a:xfrm>
            <a:custGeom>
              <a:avLst/>
              <a:gdLst/>
              <a:ahLst/>
              <a:cxnLst/>
              <a:rect l="l" t="t" r="r" b="b"/>
              <a:pathLst>
                <a:path w="18080" h="10981" extrusionOk="0">
                  <a:moveTo>
                    <a:pt x="17599" y="0"/>
                  </a:moveTo>
                  <a:cubicBezTo>
                    <a:pt x="15935" y="2440"/>
                    <a:pt x="14050" y="3993"/>
                    <a:pt x="12164" y="4511"/>
                  </a:cubicBezTo>
                  <a:cubicBezTo>
                    <a:pt x="11425" y="4733"/>
                    <a:pt x="10685" y="4806"/>
                    <a:pt x="9946" y="4806"/>
                  </a:cubicBezTo>
                  <a:cubicBezTo>
                    <a:pt x="6619" y="4806"/>
                    <a:pt x="3254" y="2921"/>
                    <a:pt x="1" y="296"/>
                  </a:cubicBezTo>
                  <a:lnTo>
                    <a:pt x="1" y="296"/>
                  </a:lnTo>
                  <a:cubicBezTo>
                    <a:pt x="555" y="2403"/>
                    <a:pt x="1258" y="5102"/>
                    <a:pt x="2034" y="7912"/>
                  </a:cubicBezTo>
                  <a:cubicBezTo>
                    <a:pt x="3920" y="9428"/>
                    <a:pt x="6582" y="10981"/>
                    <a:pt x="9761" y="10981"/>
                  </a:cubicBezTo>
                  <a:cubicBezTo>
                    <a:pt x="10427" y="10981"/>
                    <a:pt x="11129" y="10907"/>
                    <a:pt x="11868" y="10759"/>
                  </a:cubicBezTo>
                  <a:cubicBezTo>
                    <a:pt x="14604" y="10130"/>
                    <a:pt x="16638" y="8504"/>
                    <a:pt x="18079" y="6692"/>
                  </a:cubicBezTo>
                  <a:cubicBezTo>
                    <a:pt x="18006" y="4659"/>
                    <a:pt x="17821" y="2219"/>
                    <a:pt x="17599" y="0"/>
                  </a:cubicBez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7" name="Google Shape;2487;p58"/>
            <p:cNvSpPr/>
            <p:nvPr/>
          </p:nvSpPr>
          <p:spPr>
            <a:xfrm>
              <a:off x="3531300" y="3678800"/>
              <a:ext cx="492675" cy="959775"/>
            </a:xfrm>
            <a:custGeom>
              <a:avLst/>
              <a:gdLst/>
              <a:ahLst/>
              <a:cxnLst/>
              <a:rect l="l" t="t" r="r" b="b"/>
              <a:pathLst>
                <a:path w="19707" h="38391" extrusionOk="0">
                  <a:moveTo>
                    <a:pt x="17898" y="995"/>
                  </a:moveTo>
                  <a:cubicBezTo>
                    <a:pt x="17927" y="1245"/>
                    <a:pt x="17964" y="1563"/>
                    <a:pt x="18006" y="1937"/>
                  </a:cubicBezTo>
                  <a:cubicBezTo>
                    <a:pt x="18375" y="4858"/>
                    <a:pt x="19078" y="11254"/>
                    <a:pt x="19078" y="15173"/>
                  </a:cubicBezTo>
                  <a:cubicBezTo>
                    <a:pt x="19078" y="17724"/>
                    <a:pt x="18301" y="22752"/>
                    <a:pt x="17377" y="27410"/>
                  </a:cubicBezTo>
                  <a:cubicBezTo>
                    <a:pt x="16933" y="29739"/>
                    <a:pt x="16416" y="31995"/>
                    <a:pt x="16009" y="33843"/>
                  </a:cubicBezTo>
                  <a:cubicBezTo>
                    <a:pt x="15565" y="35655"/>
                    <a:pt x="15159" y="37060"/>
                    <a:pt x="14900" y="37651"/>
                  </a:cubicBezTo>
                  <a:cubicBezTo>
                    <a:pt x="14863" y="37725"/>
                    <a:pt x="14863" y="37762"/>
                    <a:pt x="14826" y="37762"/>
                  </a:cubicBezTo>
                  <a:lnTo>
                    <a:pt x="14789" y="37799"/>
                  </a:lnTo>
                  <a:cubicBezTo>
                    <a:pt x="14715" y="37799"/>
                    <a:pt x="14456" y="37688"/>
                    <a:pt x="14124" y="37392"/>
                  </a:cubicBezTo>
                  <a:cubicBezTo>
                    <a:pt x="13569" y="36912"/>
                    <a:pt x="12867" y="35951"/>
                    <a:pt x="12090" y="34730"/>
                  </a:cubicBezTo>
                  <a:cubicBezTo>
                    <a:pt x="9687" y="31070"/>
                    <a:pt x="6730" y="24859"/>
                    <a:pt x="5251" y="20312"/>
                  </a:cubicBezTo>
                  <a:cubicBezTo>
                    <a:pt x="3994" y="16430"/>
                    <a:pt x="2848" y="12215"/>
                    <a:pt x="1997" y="8925"/>
                  </a:cubicBezTo>
                  <a:cubicBezTo>
                    <a:pt x="1591" y="7298"/>
                    <a:pt x="1221" y="5893"/>
                    <a:pt x="999" y="4932"/>
                  </a:cubicBezTo>
                  <a:cubicBezTo>
                    <a:pt x="906" y="4513"/>
                    <a:pt x="826" y="4172"/>
                    <a:pt x="764" y="3917"/>
                  </a:cubicBezTo>
                  <a:lnTo>
                    <a:pt x="764" y="3917"/>
                  </a:lnTo>
                  <a:cubicBezTo>
                    <a:pt x="3277" y="4836"/>
                    <a:pt x="5504" y="5191"/>
                    <a:pt x="7506" y="5191"/>
                  </a:cubicBezTo>
                  <a:cubicBezTo>
                    <a:pt x="11092" y="5191"/>
                    <a:pt x="13791" y="4045"/>
                    <a:pt x="15602" y="2862"/>
                  </a:cubicBezTo>
                  <a:cubicBezTo>
                    <a:pt x="16684" y="2155"/>
                    <a:pt x="17449" y="1449"/>
                    <a:pt x="17898" y="995"/>
                  </a:cubicBezTo>
                  <a:close/>
                  <a:moveTo>
                    <a:pt x="18102" y="0"/>
                  </a:moveTo>
                  <a:cubicBezTo>
                    <a:pt x="18023" y="0"/>
                    <a:pt x="17949" y="35"/>
                    <a:pt x="17895" y="89"/>
                  </a:cubicBezTo>
                  <a:lnTo>
                    <a:pt x="17858" y="126"/>
                  </a:lnTo>
                  <a:cubicBezTo>
                    <a:pt x="17784" y="237"/>
                    <a:pt x="16859" y="1346"/>
                    <a:pt x="15122" y="2455"/>
                  </a:cubicBezTo>
                  <a:cubicBezTo>
                    <a:pt x="13384" y="3527"/>
                    <a:pt x="10833" y="4599"/>
                    <a:pt x="7506" y="4599"/>
                  </a:cubicBezTo>
                  <a:cubicBezTo>
                    <a:pt x="5436" y="4599"/>
                    <a:pt x="3106" y="4193"/>
                    <a:pt x="445" y="3157"/>
                  </a:cubicBezTo>
                  <a:cubicBezTo>
                    <a:pt x="399" y="3142"/>
                    <a:pt x="353" y="3133"/>
                    <a:pt x="309" y="3133"/>
                  </a:cubicBezTo>
                  <a:cubicBezTo>
                    <a:pt x="248" y="3133"/>
                    <a:pt x="192" y="3151"/>
                    <a:pt x="149" y="3194"/>
                  </a:cubicBezTo>
                  <a:cubicBezTo>
                    <a:pt x="38" y="3268"/>
                    <a:pt x="1" y="3379"/>
                    <a:pt x="38" y="3490"/>
                  </a:cubicBezTo>
                  <a:cubicBezTo>
                    <a:pt x="38" y="3527"/>
                    <a:pt x="2145" y="12733"/>
                    <a:pt x="4659" y="20497"/>
                  </a:cubicBezTo>
                  <a:cubicBezTo>
                    <a:pt x="5805" y="24046"/>
                    <a:pt x="7802" y="28482"/>
                    <a:pt x="9761" y="32032"/>
                  </a:cubicBezTo>
                  <a:cubicBezTo>
                    <a:pt x="10759" y="33806"/>
                    <a:pt x="11721" y="35359"/>
                    <a:pt x="12534" y="36505"/>
                  </a:cubicBezTo>
                  <a:cubicBezTo>
                    <a:pt x="12978" y="37060"/>
                    <a:pt x="13347" y="37540"/>
                    <a:pt x="13717" y="37836"/>
                  </a:cubicBezTo>
                  <a:cubicBezTo>
                    <a:pt x="14087" y="38169"/>
                    <a:pt x="14382" y="38391"/>
                    <a:pt x="14789" y="38391"/>
                  </a:cubicBezTo>
                  <a:cubicBezTo>
                    <a:pt x="14937" y="38391"/>
                    <a:pt x="15085" y="38354"/>
                    <a:pt x="15196" y="38243"/>
                  </a:cubicBezTo>
                  <a:cubicBezTo>
                    <a:pt x="15344" y="38169"/>
                    <a:pt x="15418" y="38021"/>
                    <a:pt x="15492" y="37873"/>
                  </a:cubicBezTo>
                  <a:cubicBezTo>
                    <a:pt x="15750" y="37208"/>
                    <a:pt x="16157" y="35803"/>
                    <a:pt x="16601" y="33991"/>
                  </a:cubicBezTo>
                  <a:cubicBezTo>
                    <a:pt x="17266" y="31218"/>
                    <a:pt x="18043" y="27521"/>
                    <a:pt x="18634" y="24009"/>
                  </a:cubicBezTo>
                  <a:cubicBezTo>
                    <a:pt x="19263" y="20460"/>
                    <a:pt x="19706" y="17169"/>
                    <a:pt x="19706" y="15173"/>
                  </a:cubicBezTo>
                  <a:cubicBezTo>
                    <a:pt x="19706" y="9886"/>
                    <a:pt x="18449" y="274"/>
                    <a:pt x="18449" y="274"/>
                  </a:cubicBezTo>
                  <a:cubicBezTo>
                    <a:pt x="18412" y="126"/>
                    <a:pt x="18338" y="15"/>
                    <a:pt x="18190" y="15"/>
                  </a:cubicBezTo>
                  <a:cubicBezTo>
                    <a:pt x="18161" y="5"/>
                    <a:pt x="18131" y="0"/>
                    <a:pt x="18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8" name="Google Shape;2488;p58"/>
            <p:cNvSpPr/>
            <p:nvPr/>
          </p:nvSpPr>
          <p:spPr>
            <a:xfrm>
              <a:off x="3119075" y="2612625"/>
              <a:ext cx="1057400" cy="1366000"/>
            </a:xfrm>
            <a:custGeom>
              <a:avLst/>
              <a:gdLst/>
              <a:ahLst/>
              <a:cxnLst/>
              <a:rect l="l" t="t" r="r" b="b"/>
              <a:pathLst>
                <a:path w="42296" h="54640" extrusionOk="0">
                  <a:moveTo>
                    <a:pt x="23383" y="0"/>
                  </a:moveTo>
                  <a:cubicBezTo>
                    <a:pt x="17926" y="0"/>
                    <a:pt x="12571" y="2216"/>
                    <a:pt x="12571" y="2216"/>
                  </a:cubicBezTo>
                  <a:cubicBezTo>
                    <a:pt x="12571" y="2216"/>
                    <a:pt x="5473" y="4545"/>
                    <a:pt x="2737" y="15193"/>
                  </a:cubicBezTo>
                  <a:cubicBezTo>
                    <a:pt x="1" y="25877"/>
                    <a:pt x="6508" y="38632"/>
                    <a:pt x="11942" y="44511"/>
                  </a:cubicBezTo>
                  <a:cubicBezTo>
                    <a:pt x="16721" y="49647"/>
                    <a:pt x="22328" y="54640"/>
                    <a:pt x="27734" y="54640"/>
                  </a:cubicBezTo>
                  <a:cubicBezTo>
                    <a:pt x="28477" y="54640"/>
                    <a:pt x="29215" y="54546"/>
                    <a:pt x="29947" y="54345"/>
                  </a:cubicBezTo>
                  <a:cubicBezTo>
                    <a:pt x="36010" y="52681"/>
                    <a:pt x="42295" y="39889"/>
                    <a:pt x="40632" y="22957"/>
                  </a:cubicBezTo>
                  <a:cubicBezTo>
                    <a:pt x="38931" y="5987"/>
                    <a:pt x="34125" y="2438"/>
                    <a:pt x="27655" y="552"/>
                  </a:cubicBezTo>
                  <a:cubicBezTo>
                    <a:pt x="26289" y="157"/>
                    <a:pt x="24833" y="0"/>
                    <a:pt x="23383" y="0"/>
                  </a:cubicBezTo>
                  <a:close/>
                </a:path>
              </a:pathLst>
            </a:custGeom>
            <a:solidFill>
              <a:srgbClr val="ADAD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9" name="Google Shape;2489;p58"/>
            <p:cNvSpPr/>
            <p:nvPr/>
          </p:nvSpPr>
          <p:spPr>
            <a:xfrm>
              <a:off x="3221675" y="2796475"/>
              <a:ext cx="928925" cy="813400"/>
            </a:xfrm>
            <a:custGeom>
              <a:avLst/>
              <a:gdLst/>
              <a:ahLst/>
              <a:cxnLst/>
              <a:rect l="l" t="t" r="r" b="b"/>
              <a:pathLst>
                <a:path w="37157" h="32536" extrusionOk="0">
                  <a:moveTo>
                    <a:pt x="10759" y="1"/>
                  </a:moveTo>
                  <a:lnTo>
                    <a:pt x="1" y="23847"/>
                  </a:lnTo>
                  <a:cubicBezTo>
                    <a:pt x="149" y="24217"/>
                    <a:pt x="260" y="24549"/>
                    <a:pt x="407" y="24919"/>
                  </a:cubicBezTo>
                  <a:cubicBezTo>
                    <a:pt x="4178" y="21962"/>
                    <a:pt x="14345" y="12904"/>
                    <a:pt x="11979" y="3328"/>
                  </a:cubicBezTo>
                  <a:lnTo>
                    <a:pt x="11979" y="3328"/>
                  </a:lnTo>
                  <a:cubicBezTo>
                    <a:pt x="11980" y="3329"/>
                    <a:pt x="25252" y="23330"/>
                    <a:pt x="35492" y="32535"/>
                  </a:cubicBezTo>
                  <a:cubicBezTo>
                    <a:pt x="36639" y="27729"/>
                    <a:pt x="37156" y="21962"/>
                    <a:pt x="36528" y="15603"/>
                  </a:cubicBezTo>
                  <a:cubicBezTo>
                    <a:pt x="36417" y="14678"/>
                    <a:pt x="36343" y="13828"/>
                    <a:pt x="36232" y="12978"/>
                  </a:cubicBezTo>
                  <a:lnTo>
                    <a:pt x="1075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0" name="Google Shape;2490;p58"/>
            <p:cNvSpPr/>
            <p:nvPr/>
          </p:nvSpPr>
          <p:spPr>
            <a:xfrm>
              <a:off x="3221675" y="2796475"/>
              <a:ext cx="919675" cy="813400"/>
            </a:xfrm>
            <a:custGeom>
              <a:avLst/>
              <a:gdLst/>
              <a:ahLst/>
              <a:cxnLst/>
              <a:rect l="l" t="t" r="r" b="b"/>
              <a:pathLst>
                <a:path w="36787" h="32536" extrusionOk="0">
                  <a:moveTo>
                    <a:pt x="10759" y="1"/>
                  </a:moveTo>
                  <a:lnTo>
                    <a:pt x="1" y="23847"/>
                  </a:lnTo>
                  <a:cubicBezTo>
                    <a:pt x="149" y="24217"/>
                    <a:pt x="260" y="24549"/>
                    <a:pt x="407" y="24919"/>
                  </a:cubicBezTo>
                  <a:cubicBezTo>
                    <a:pt x="3809" y="22257"/>
                    <a:pt x="12312" y="14715"/>
                    <a:pt x="12312" y="6286"/>
                  </a:cubicBezTo>
                  <a:cubicBezTo>
                    <a:pt x="12312" y="5288"/>
                    <a:pt x="12201" y="4327"/>
                    <a:pt x="11979" y="3328"/>
                  </a:cubicBezTo>
                  <a:lnTo>
                    <a:pt x="11979" y="3328"/>
                  </a:lnTo>
                  <a:cubicBezTo>
                    <a:pt x="11980" y="3329"/>
                    <a:pt x="25252" y="23330"/>
                    <a:pt x="35492" y="32535"/>
                  </a:cubicBezTo>
                  <a:cubicBezTo>
                    <a:pt x="36306" y="29134"/>
                    <a:pt x="36786" y="25326"/>
                    <a:pt x="36786" y="21111"/>
                  </a:cubicBezTo>
                  <a:cubicBezTo>
                    <a:pt x="36786" y="19411"/>
                    <a:pt x="36713" y="17673"/>
                    <a:pt x="36528" y="15861"/>
                  </a:cubicBezTo>
                  <a:cubicBezTo>
                    <a:pt x="36528" y="15861"/>
                    <a:pt x="36528" y="15824"/>
                    <a:pt x="36528" y="15824"/>
                  </a:cubicBezTo>
                  <a:cubicBezTo>
                    <a:pt x="36528" y="15787"/>
                    <a:pt x="36528" y="15787"/>
                    <a:pt x="36528" y="15787"/>
                  </a:cubicBezTo>
                  <a:cubicBezTo>
                    <a:pt x="36528" y="15787"/>
                    <a:pt x="36528" y="15787"/>
                    <a:pt x="36528" y="15750"/>
                  </a:cubicBezTo>
                  <a:cubicBezTo>
                    <a:pt x="36528" y="15750"/>
                    <a:pt x="36528" y="15750"/>
                    <a:pt x="36528" y="15713"/>
                  </a:cubicBezTo>
                  <a:cubicBezTo>
                    <a:pt x="36528" y="15713"/>
                    <a:pt x="36528" y="15677"/>
                    <a:pt x="36528" y="15677"/>
                  </a:cubicBezTo>
                  <a:cubicBezTo>
                    <a:pt x="36528" y="15677"/>
                    <a:pt x="36528" y="15677"/>
                    <a:pt x="36528" y="15640"/>
                  </a:cubicBezTo>
                  <a:cubicBezTo>
                    <a:pt x="36528" y="15640"/>
                    <a:pt x="36528" y="15603"/>
                    <a:pt x="36528" y="15603"/>
                  </a:cubicBezTo>
                  <a:cubicBezTo>
                    <a:pt x="36417" y="14678"/>
                    <a:pt x="36343" y="13828"/>
                    <a:pt x="36232" y="12978"/>
                  </a:cubicBezTo>
                  <a:lnTo>
                    <a:pt x="10759" y="1"/>
                  </a:lnTo>
                  <a:close/>
                </a:path>
              </a:pathLst>
            </a:custGeom>
            <a:solidFill>
              <a:srgbClr val="9C9C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1" name="Google Shape;2491;p58"/>
            <p:cNvSpPr/>
            <p:nvPr/>
          </p:nvSpPr>
          <p:spPr>
            <a:xfrm>
              <a:off x="3163450" y="2605150"/>
              <a:ext cx="985300" cy="1380900"/>
            </a:xfrm>
            <a:custGeom>
              <a:avLst/>
              <a:gdLst/>
              <a:ahLst/>
              <a:cxnLst/>
              <a:rect l="l" t="t" r="r" b="b"/>
              <a:pathLst>
                <a:path w="39412" h="55236" extrusionOk="0">
                  <a:moveTo>
                    <a:pt x="10727" y="2239"/>
                  </a:moveTo>
                  <a:cubicBezTo>
                    <a:pt x="10727" y="2239"/>
                    <a:pt x="10727" y="2239"/>
                    <a:pt x="10727" y="2239"/>
                  </a:cubicBezTo>
                  <a:lnTo>
                    <a:pt x="10727" y="2239"/>
                  </a:lnTo>
                  <a:lnTo>
                    <a:pt x="10727" y="2239"/>
                  </a:lnTo>
                  <a:close/>
                  <a:moveTo>
                    <a:pt x="21628" y="630"/>
                  </a:moveTo>
                  <a:cubicBezTo>
                    <a:pt x="23033" y="630"/>
                    <a:pt x="24475" y="777"/>
                    <a:pt x="25769" y="1147"/>
                  </a:cubicBezTo>
                  <a:cubicBezTo>
                    <a:pt x="28986" y="2108"/>
                    <a:pt x="31721" y="3402"/>
                    <a:pt x="33903" y="6582"/>
                  </a:cubicBezTo>
                  <a:cubicBezTo>
                    <a:pt x="36084" y="9761"/>
                    <a:pt x="37711" y="14826"/>
                    <a:pt x="38524" y="23293"/>
                  </a:cubicBezTo>
                  <a:cubicBezTo>
                    <a:pt x="38709" y="25178"/>
                    <a:pt x="38820" y="26990"/>
                    <a:pt x="38820" y="28764"/>
                  </a:cubicBezTo>
                  <a:cubicBezTo>
                    <a:pt x="38820" y="35789"/>
                    <a:pt x="37415" y="41852"/>
                    <a:pt x="35381" y="46325"/>
                  </a:cubicBezTo>
                  <a:cubicBezTo>
                    <a:pt x="33348" y="50799"/>
                    <a:pt x="30649" y="53646"/>
                    <a:pt x="28098" y="54348"/>
                  </a:cubicBezTo>
                  <a:cubicBezTo>
                    <a:pt x="27396" y="54533"/>
                    <a:pt x="26656" y="54644"/>
                    <a:pt x="25954" y="54644"/>
                  </a:cubicBezTo>
                  <a:cubicBezTo>
                    <a:pt x="23329" y="54644"/>
                    <a:pt x="20630" y="53424"/>
                    <a:pt x="18005" y="51538"/>
                  </a:cubicBezTo>
                  <a:cubicBezTo>
                    <a:pt x="15380" y="49690"/>
                    <a:pt x="12792" y="47176"/>
                    <a:pt x="10389" y="44588"/>
                  </a:cubicBezTo>
                  <a:cubicBezTo>
                    <a:pt x="5879" y="39745"/>
                    <a:pt x="629" y="30021"/>
                    <a:pt x="629" y="20852"/>
                  </a:cubicBezTo>
                  <a:cubicBezTo>
                    <a:pt x="629" y="19041"/>
                    <a:pt x="814" y="17303"/>
                    <a:pt x="1258" y="15566"/>
                  </a:cubicBezTo>
                  <a:cubicBezTo>
                    <a:pt x="2625" y="10316"/>
                    <a:pt x="5029" y="7136"/>
                    <a:pt x="7099" y="5251"/>
                  </a:cubicBezTo>
                  <a:cubicBezTo>
                    <a:pt x="8134" y="4327"/>
                    <a:pt x="9095" y="3698"/>
                    <a:pt x="9798" y="3328"/>
                  </a:cubicBezTo>
                  <a:cubicBezTo>
                    <a:pt x="10131" y="3144"/>
                    <a:pt x="10426" y="3033"/>
                    <a:pt x="10611" y="2922"/>
                  </a:cubicBezTo>
                  <a:cubicBezTo>
                    <a:pt x="10722" y="2885"/>
                    <a:pt x="10796" y="2885"/>
                    <a:pt x="10833" y="2848"/>
                  </a:cubicBezTo>
                  <a:lnTo>
                    <a:pt x="10870" y="2811"/>
                  </a:lnTo>
                  <a:lnTo>
                    <a:pt x="10907" y="2811"/>
                  </a:lnTo>
                  <a:cubicBezTo>
                    <a:pt x="10907" y="2811"/>
                    <a:pt x="10981" y="2774"/>
                    <a:pt x="11166" y="2737"/>
                  </a:cubicBezTo>
                  <a:cubicBezTo>
                    <a:pt x="12238" y="2293"/>
                    <a:pt x="16933" y="630"/>
                    <a:pt x="21628" y="630"/>
                  </a:cubicBezTo>
                  <a:close/>
                  <a:moveTo>
                    <a:pt x="21628" y="1"/>
                  </a:moveTo>
                  <a:cubicBezTo>
                    <a:pt x="16367" y="1"/>
                    <a:pt x="11239" y="2031"/>
                    <a:pt x="10727" y="2239"/>
                  </a:cubicBezTo>
                  <a:lnTo>
                    <a:pt x="10727" y="2239"/>
                  </a:lnTo>
                  <a:lnTo>
                    <a:pt x="10722" y="2219"/>
                  </a:lnTo>
                  <a:cubicBezTo>
                    <a:pt x="10685" y="2256"/>
                    <a:pt x="8874" y="2848"/>
                    <a:pt x="6692" y="4770"/>
                  </a:cubicBezTo>
                  <a:cubicBezTo>
                    <a:pt x="4548" y="6730"/>
                    <a:pt x="2034" y="10020"/>
                    <a:pt x="666" y="15418"/>
                  </a:cubicBezTo>
                  <a:cubicBezTo>
                    <a:pt x="222" y="17192"/>
                    <a:pt x="1" y="19004"/>
                    <a:pt x="1" y="20852"/>
                  </a:cubicBezTo>
                  <a:cubicBezTo>
                    <a:pt x="38" y="30280"/>
                    <a:pt x="5324" y="40040"/>
                    <a:pt x="9946" y="45031"/>
                  </a:cubicBezTo>
                  <a:cubicBezTo>
                    <a:pt x="12349" y="47582"/>
                    <a:pt x="14937" y="50133"/>
                    <a:pt x="17636" y="52056"/>
                  </a:cubicBezTo>
                  <a:cubicBezTo>
                    <a:pt x="20334" y="53978"/>
                    <a:pt x="23144" y="55235"/>
                    <a:pt x="25954" y="55235"/>
                  </a:cubicBezTo>
                  <a:cubicBezTo>
                    <a:pt x="26730" y="55235"/>
                    <a:pt x="27507" y="55161"/>
                    <a:pt x="28246" y="54939"/>
                  </a:cubicBezTo>
                  <a:cubicBezTo>
                    <a:pt x="31093" y="54163"/>
                    <a:pt x="33866" y="51131"/>
                    <a:pt x="35936" y="46584"/>
                  </a:cubicBezTo>
                  <a:cubicBezTo>
                    <a:pt x="38043" y="42037"/>
                    <a:pt x="39411" y="35863"/>
                    <a:pt x="39411" y="28764"/>
                  </a:cubicBezTo>
                  <a:cubicBezTo>
                    <a:pt x="39411" y="26990"/>
                    <a:pt x="39337" y="25141"/>
                    <a:pt x="39152" y="23219"/>
                  </a:cubicBezTo>
                  <a:cubicBezTo>
                    <a:pt x="38302" y="14715"/>
                    <a:pt x="36675" y="9539"/>
                    <a:pt x="34420" y="6212"/>
                  </a:cubicBezTo>
                  <a:cubicBezTo>
                    <a:pt x="32165" y="2922"/>
                    <a:pt x="29244" y="1517"/>
                    <a:pt x="25954" y="556"/>
                  </a:cubicBezTo>
                  <a:cubicBezTo>
                    <a:pt x="24549" y="149"/>
                    <a:pt x="23070" y="1"/>
                    <a:pt x="216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2" name="Google Shape;2492;p58"/>
            <p:cNvSpPr/>
            <p:nvPr/>
          </p:nvSpPr>
          <p:spPr>
            <a:xfrm>
              <a:off x="3453475" y="3386675"/>
              <a:ext cx="194325" cy="64750"/>
            </a:xfrm>
            <a:custGeom>
              <a:avLst/>
              <a:gdLst/>
              <a:ahLst/>
              <a:cxnLst/>
              <a:rect l="l" t="t" r="r" b="b"/>
              <a:pathLst>
                <a:path w="7773" h="2590" extrusionOk="0">
                  <a:moveTo>
                    <a:pt x="3347" y="1"/>
                  </a:moveTo>
                  <a:cubicBezTo>
                    <a:pt x="2202" y="1"/>
                    <a:pt x="1019" y="559"/>
                    <a:pt x="45" y="2235"/>
                  </a:cubicBezTo>
                  <a:cubicBezTo>
                    <a:pt x="0" y="2497"/>
                    <a:pt x="210" y="2589"/>
                    <a:pt x="609" y="2589"/>
                  </a:cubicBezTo>
                  <a:cubicBezTo>
                    <a:pt x="1560" y="2589"/>
                    <a:pt x="3583" y="2066"/>
                    <a:pt x="5776" y="2066"/>
                  </a:cubicBezTo>
                  <a:cubicBezTo>
                    <a:pt x="6434" y="2066"/>
                    <a:pt x="7108" y="2113"/>
                    <a:pt x="7772" y="2235"/>
                  </a:cubicBezTo>
                  <a:cubicBezTo>
                    <a:pt x="7772" y="2235"/>
                    <a:pt x="5636" y="1"/>
                    <a:pt x="3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3" name="Google Shape;2493;p58"/>
            <p:cNvSpPr/>
            <p:nvPr/>
          </p:nvSpPr>
          <p:spPr>
            <a:xfrm>
              <a:off x="3822450" y="3319600"/>
              <a:ext cx="191350" cy="102650"/>
            </a:xfrm>
            <a:custGeom>
              <a:avLst/>
              <a:gdLst/>
              <a:ahLst/>
              <a:cxnLst/>
              <a:rect l="l" t="t" r="r" b="b"/>
              <a:pathLst>
                <a:path w="7654" h="4106" extrusionOk="0">
                  <a:moveTo>
                    <a:pt x="4467" y="1"/>
                  </a:moveTo>
                  <a:cubicBezTo>
                    <a:pt x="1508" y="1"/>
                    <a:pt x="1" y="4105"/>
                    <a:pt x="1" y="4105"/>
                  </a:cubicBezTo>
                  <a:cubicBezTo>
                    <a:pt x="3217" y="1924"/>
                    <a:pt x="7654" y="1887"/>
                    <a:pt x="7099" y="1000"/>
                  </a:cubicBezTo>
                  <a:cubicBezTo>
                    <a:pt x="6122" y="284"/>
                    <a:pt x="5244" y="1"/>
                    <a:pt x="44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4" name="Google Shape;2494;p58"/>
            <p:cNvSpPr/>
            <p:nvPr/>
          </p:nvSpPr>
          <p:spPr>
            <a:xfrm>
              <a:off x="3781775" y="3303900"/>
              <a:ext cx="110950" cy="282850"/>
            </a:xfrm>
            <a:custGeom>
              <a:avLst/>
              <a:gdLst/>
              <a:ahLst/>
              <a:cxnLst/>
              <a:rect l="l" t="t" r="r" b="b"/>
              <a:pathLst>
                <a:path w="4438" h="11314" extrusionOk="0">
                  <a:moveTo>
                    <a:pt x="962" y="1"/>
                  </a:moveTo>
                  <a:cubicBezTo>
                    <a:pt x="777" y="1"/>
                    <a:pt x="629" y="112"/>
                    <a:pt x="629" y="297"/>
                  </a:cubicBezTo>
                  <a:cubicBezTo>
                    <a:pt x="629" y="297"/>
                    <a:pt x="408" y="2182"/>
                    <a:pt x="408" y="3846"/>
                  </a:cubicBezTo>
                  <a:cubicBezTo>
                    <a:pt x="408" y="4400"/>
                    <a:pt x="408" y="4955"/>
                    <a:pt x="482" y="5399"/>
                  </a:cubicBezTo>
                  <a:cubicBezTo>
                    <a:pt x="518" y="5620"/>
                    <a:pt x="555" y="5805"/>
                    <a:pt x="629" y="5990"/>
                  </a:cubicBezTo>
                  <a:cubicBezTo>
                    <a:pt x="703" y="6138"/>
                    <a:pt x="814" y="6323"/>
                    <a:pt x="962" y="6434"/>
                  </a:cubicBezTo>
                  <a:cubicBezTo>
                    <a:pt x="1369" y="6767"/>
                    <a:pt x="2108" y="7136"/>
                    <a:pt x="2737" y="7543"/>
                  </a:cubicBezTo>
                  <a:cubicBezTo>
                    <a:pt x="3069" y="7728"/>
                    <a:pt x="3328" y="7950"/>
                    <a:pt x="3550" y="8171"/>
                  </a:cubicBezTo>
                  <a:cubicBezTo>
                    <a:pt x="3735" y="8356"/>
                    <a:pt x="3809" y="8541"/>
                    <a:pt x="3809" y="8652"/>
                  </a:cubicBezTo>
                  <a:lnTo>
                    <a:pt x="3772" y="8800"/>
                  </a:lnTo>
                  <a:cubicBezTo>
                    <a:pt x="3698" y="8985"/>
                    <a:pt x="3513" y="9207"/>
                    <a:pt x="3254" y="9428"/>
                  </a:cubicBezTo>
                  <a:cubicBezTo>
                    <a:pt x="2848" y="9761"/>
                    <a:pt x="2293" y="10094"/>
                    <a:pt x="1739" y="10316"/>
                  </a:cubicBezTo>
                  <a:cubicBezTo>
                    <a:pt x="1184" y="10574"/>
                    <a:pt x="629" y="10685"/>
                    <a:pt x="297" y="10685"/>
                  </a:cubicBezTo>
                  <a:cubicBezTo>
                    <a:pt x="112" y="10685"/>
                    <a:pt x="1" y="10833"/>
                    <a:pt x="1" y="10981"/>
                  </a:cubicBezTo>
                  <a:cubicBezTo>
                    <a:pt x="1" y="11166"/>
                    <a:pt x="112" y="11314"/>
                    <a:pt x="297" y="11314"/>
                  </a:cubicBezTo>
                  <a:cubicBezTo>
                    <a:pt x="925" y="11314"/>
                    <a:pt x="1775" y="11018"/>
                    <a:pt x="2552" y="10611"/>
                  </a:cubicBezTo>
                  <a:cubicBezTo>
                    <a:pt x="2959" y="10427"/>
                    <a:pt x="3328" y="10168"/>
                    <a:pt x="3661" y="9909"/>
                  </a:cubicBezTo>
                  <a:cubicBezTo>
                    <a:pt x="3957" y="9650"/>
                    <a:pt x="4216" y="9354"/>
                    <a:pt x="4363" y="9022"/>
                  </a:cubicBezTo>
                  <a:cubicBezTo>
                    <a:pt x="4400" y="8911"/>
                    <a:pt x="4437" y="8800"/>
                    <a:pt x="4437" y="8652"/>
                  </a:cubicBezTo>
                  <a:cubicBezTo>
                    <a:pt x="4400" y="8319"/>
                    <a:pt x="4216" y="7987"/>
                    <a:pt x="3994" y="7728"/>
                  </a:cubicBezTo>
                  <a:cubicBezTo>
                    <a:pt x="3624" y="7358"/>
                    <a:pt x="3069" y="7025"/>
                    <a:pt x="2589" y="6693"/>
                  </a:cubicBezTo>
                  <a:cubicBezTo>
                    <a:pt x="2071" y="6397"/>
                    <a:pt x="1591" y="6138"/>
                    <a:pt x="1332" y="5953"/>
                  </a:cubicBezTo>
                  <a:cubicBezTo>
                    <a:pt x="1295" y="5916"/>
                    <a:pt x="1258" y="5879"/>
                    <a:pt x="1221" y="5768"/>
                  </a:cubicBezTo>
                  <a:cubicBezTo>
                    <a:pt x="1073" y="5399"/>
                    <a:pt x="999" y="4659"/>
                    <a:pt x="999" y="3846"/>
                  </a:cubicBezTo>
                  <a:cubicBezTo>
                    <a:pt x="999" y="3032"/>
                    <a:pt x="1073" y="2182"/>
                    <a:pt x="1110" y="1480"/>
                  </a:cubicBezTo>
                  <a:cubicBezTo>
                    <a:pt x="1147" y="1147"/>
                    <a:pt x="1184" y="888"/>
                    <a:pt x="1184" y="666"/>
                  </a:cubicBezTo>
                  <a:cubicBezTo>
                    <a:pt x="1221" y="481"/>
                    <a:pt x="1221" y="371"/>
                    <a:pt x="1221" y="371"/>
                  </a:cubicBezTo>
                  <a:cubicBezTo>
                    <a:pt x="1258" y="186"/>
                    <a:pt x="1147" y="38"/>
                    <a:pt x="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5" name="Google Shape;2495;p58"/>
            <p:cNvSpPr/>
            <p:nvPr/>
          </p:nvSpPr>
          <p:spPr>
            <a:xfrm>
              <a:off x="3733725" y="3660000"/>
              <a:ext cx="153450" cy="58925"/>
            </a:xfrm>
            <a:custGeom>
              <a:avLst/>
              <a:gdLst/>
              <a:ahLst/>
              <a:cxnLst/>
              <a:rect l="l" t="t" r="r" b="b"/>
              <a:pathLst>
                <a:path w="6138" h="2357" extrusionOk="0">
                  <a:moveTo>
                    <a:pt x="5770" y="0"/>
                  </a:moveTo>
                  <a:cubicBezTo>
                    <a:pt x="5676" y="0"/>
                    <a:pt x="5591" y="49"/>
                    <a:pt x="5546" y="138"/>
                  </a:cubicBezTo>
                  <a:cubicBezTo>
                    <a:pt x="5472" y="175"/>
                    <a:pt x="4363" y="1728"/>
                    <a:pt x="1368" y="1728"/>
                  </a:cubicBezTo>
                  <a:cubicBezTo>
                    <a:pt x="1036" y="1728"/>
                    <a:pt x="703" y="1728"/>
                    <a:pt x="370" y="1691"/>
                  </a:cubicBezTo>
                  <a:cubicBezTo>
                    <a:pt x="351" y="1687"/>
                    <a:pt x="332" y="1685"/>
                    <a:pt x="313" y="1685"/>
                  </a:cubicBezTo>
                  <a:cubicBezTo>
                    <a:pt x="156" y="1685"/>
                    <a:pt x="37" y="1818"/>
                    <a:pt x="37" y="1950"/>
                  </a:cubicBezTo>
                  <a:cubicBezTo>
                    <a:pt x="0" y="2135"/>
                    <a:pt x="148" y="2283"/>
                    <a:pt x="296" y="2283"/>
                  </a:cubicBezTo>
                  <a:cubicBezTo>
                    <a:pt x="666" y="2320"/>
                    <a:pt x="1036" y="2357"/>
                    <a:pt x="1368" y="2357"/>
                  </a:cubicBezTo>
                  <a:cubicBezTo>
                    <a:pt x="4696" y="2357"/>
                    <a:pt x="5990" y="545"/>
                    <a:pt x="6027" y="471"/>
                  </a:cubicBezTo>
                  <a:cubicBezTo>
                    <a:pt x="6138" y="360"/>
                    <a:pt x="6101" y="175"/>
                    <a:pt x="5953" y="65"/>
                  </a:cubicBezTo>
                  <a:cubicBezTo>
                    <a:pt x="5894" y="21"/>
                    <a:pt x="5830" y="0"/>
                    <a:pt x="57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6" name="Google Shape;2496;p58"/>
            <p:cNvSpPr/>
            <p:nvPr/>
          </p:nvSpPr>
          <p:spPr>
            <a:xfrm>
              <a:off x="3377875" y="3247525"/>
              <a:ext cx="252350" cy="93150"/>
            </a:xfrm>
            <a:custGeom>
              <a:avLst/>
              <a:gdLst/>
              <a:ahLst/>
              <a:cxnLst/>
              <a:rect l="l" t="t" r="r" b="b"/>
              <a:pathLst>
                <a:path w="10094" h="3726" extrusionOk="0">
                  <a:moveTo>
                    <a:pt x="5953" y="1"/>
                  </a:moveTo>
                  <a:cubicBezTo>
                    <a:pt x="4104" y="1"/>
                    <a:pt x="1923" y="703"/>
                    <a:pt x="75" y="3217"/>
                  </a:cubicBezTo>
                  <a:cubicBezTo>
                    <a:pt x="1" y="3365"/>
                    <a:pt x="38" y="3550"/>
                    <a:pt x="149" y="3661"/>
                  </a:cubicBezTo>
                  <a:cubicBezTo>
                    <a:pt x="207" y="3704"/>
                    <a:pt x="271" y="3725"/>
                    <a:pt x="334" y="3725"/>
                  </a:cubicBezTo>
                  <a:cubicBezTo>
                    <a:pt x="431" y="3725"/>
                    <a:pt x="525" y="3676"/>
                    <a:pt x="592" y="3587"/>
                  </a:cubicBezTo>
                  <a:cubicBezTo>
                    <a:pt x="2330" y="1221"/>
                    <a:pt x="4289" y="629"/>
                    <a:pt x="5953" y="629"/>
                  </a:cubicBezTo>
                  <a:cubicBezTo>
                    <a:pt x="6988" y="629"/>
                    <a:pt x="7912" y="851"/>
                    <a:pt x="8541" y="1110"/>
                  </a:cubicBezTo>
                  <a:cubicBezTo>
                    <a:pt x="8874" y="1221"/>
                    <a:pt x="9132" y="1332"/>
                    <a:pt x="9317" y="1443"/>
                  </a:cubicBezTo>
                  <a:cubicBezTo>
                    <a:pt x="9428" y="1479"/>
                    <a:pt x="9502" y="1516"/>
                    <a:pt x="9539" y="1553"/>
                  </a:cubicBezTo>
                  <a:lnTo>
                    <a:pt x="9576" y="1590"/>
                  </a:lnTo>
                  <a:lnTo>
                    <a:pt x="9613" y="1590"/>
                  </a:lnTo>
                  <a:cubicBezTo>
                    <a:pt x="9650" y="1615"/>
                    <a:pt x="9699" y="1627"/>
                    <a:pt x="9751" y="1627"/>
                  </a:cubicBezTo>
                  <a:cubicBezTo>
                    <a:pt x="9855" y="1627"/>
                    <a:pt x="9970" y="1578"/>
                    <a:pt x="10020" y="1479"/>
                  </a:cubicBezTo>
                  <a:cubicBezTo>
                    <a:pt x="10094" y="1332"/>
                    <a:pt x="10057" y="1147"/>
                    <a:pt x="9909" y="1073"/>
                  </a:cubicBezTo>
                  <a:cubicBezTo>
                    <a:pt x="9909" y="1036"/>
                    <a:pt x="8208" y="1"/>
                    <a:pt x="59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7" name="Google Shape;2497;p58"/>
            <p:cNvSpPr/>
            <p:nvPr/>
          </p:nvSpPr>
          <p:spPr>
            <a:xfrm>
              <a:off x="3786400" y="3214250"/>
              <a:ext cx="126650" cy="52900"/>
            </a:xfrm>
            <a:custGeom>
              <a:avLst/>
              <a:gdLst/>
              <a:ahLst/>
              <a:cxnLst/>
              <a:rect l="l" t="t" r="r" b="b"/>
              <a:pathLst>
                <a:path w="5066" h="2116" extrusionOk="0">
                  <a:moveTo>
                    <a:pt x="2293" y="1"/>
                  </a:moveTo>
                  <a:cubicBezTo>
                    <a:pt x="1332" y="1"/>
                    <a:pt x="740" y="444"/>
                    <a:pt x="407" y="888"/>
                  </a:cubicBezTo>
                  <a:cubicBezTo>
                    <a:pt x="75" y="1332"/>
                    <a:pt x="38" y="1738"/>
                    <a:pt x="38" y="1775"/>
                  </a:cubicBezTo>
                  <a:cubicBezTo>
                    <a:pt x="1" y="1923"/>
                    <a:pt x="112" y="2108"/>
                    <a:pt x="260" y="2108"/>
                  </a:cubicBezTo>
                  <a:cubicBezTo>
                    <a:pt x="283" y="2113"/>
                    <a:pt x="307" y="2115"/>
                    <a:pt x="329" y="2115"/>
                  </a:cubicBezTo>
                  <a:cubicBezTo>
                    <a:pt x="481" y="2115"/>
                    <a:pt x="597" y="2010"/>
                    <a:pt x="629" y="1849"/>
                  </a:cubicBezTo>
                  <a:cubicBezTo>
                    <a:pt x="629" y="1849"/>
                    <a:pt x="703" y="1516"/>
                    <a:pt x="925" y="1221"/>
                  </a:cubicBezTo>
                  <a:cubicBezTo>
                    <a:pt x="1184" y="925"/>
                    <a:pt x="1554" y="629"/>
                    <a:pt x="2293" y="629"/>
                  </a:cubicBezTo>
                  <a:cubicBezTo>
                    <a:pt x="2847" y="629"/>
                    <a:pt x="3587" y="777"/>
                    <a:pt x="4585" y="1258"/>
                  </a:cubicBezTo>
                  <a:cubicBezTo>
                    <a:pt x="4625" y="1278"/>
                    <a:pt x="4667" y="1287"/>
                    <a:pt x="4709" y="1287"/>
                  </a:cubicBezTo>
                  <a:cubicBezTo>
                    <a:pt x="4824" y="1287"/>
                    <a:pt x="4938" y="1218"/>
                    <a:pt x="4992" y="1110"/>
                  </a:cubicBezTo>
                  <a:cubicBezTo>
                    <a:pt x="5066" y="962"/>
                    <a:pt x="4992" y="777"/>
                    <a:pt x="4844" y="703"/>
                  </a:cubicBezTo>
                  <a:cubicBezTo>
                    <a:pt x="3809" y="186"/>
                    <a:pt x="2958" y="1"/>
                    <a:pt x="22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8" name="Google Shape;2498;p58"/>
            <p:cNvSpPr/>
            <p:nvPr/>
          </p:nvSpPr>
          <p:spPr>
            <a:xfrm>
              <a:off x="3152350" y="2612625"/>
              <a:ext cx="993625" cy="888175"/>
            </a:xfrm>
            <a:custGeom>
              <a:avLst/>
              <a:gdLst/>
              <a:ahLst/>
              <a:cxnLst/>
              <a:rect l="l" t="t" r="r" b="b"/>
              <a:pathLst>
                <a:path w="39745" h="35527" extrusionOk="0">
                  <a:moveTo>
                    <a:pt x="22052" y="0"/>
                  </a:moveTo>
                  <a:cubicBezTo>
                    <a:pt x="16595" y="0"/>
                    <a:pt x="11240" y="2216"/>
                    <a:pt x="11240" y="2216"/>
                  </a:cubicBezTo>
                  <a:cubicBezTo>
                    <a:pt x="11240" y="2216"/>
                    <a:pt x="4142" y="4545"/>
                    <a:pt x="1406" y="15193"/>
                  </a:cubicBezTo>
                  <a:cubicBezTo>
                    <a:pt x="1" y="20775"/>
                    <a:pt x="1073" y="26912"/>
                    <a:pt x="3217" y="32310"/>
                  </a:cubicBezTo>
                  <a:cubicBezTo>
                    <a:pt x="5990" y="29094"/>
                    <a:pt x="13976" y="19149"/>
                    <a:pt x="15011" y="10202"/>
                  </a:cubicBezTo>
                  <a:cubicBezTo>
                    <a:pt x="15011" y="10202"/>
                    <a:pt x="30243" y="27615"/>
                    <a:pt x="39079" y="35527"/>
                  </a:cubicBezTo>
                  <a:cubicBezTo>
                    <a:pt x="39596" y="31719"/>
                    <a:pt x="39744" y="27504"/>
                    <a:pt x="39301" y="22957"/>
                  </a:cubicBezTo>
                  <a:cubicBezTo>
                    <a:pt x="37600" y="5987"/>
                    <a:pt x="32794" y="2438"/>
                    <a:pt x="26324" y="552"/>
                  </a:cubicBezTo>
                  <a:cubicBezTo>
                    <a:pt x="24958" y="157"/>
                    <a:pt x="23502" y="0"/>
                    <a:pt x="220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9" name="Google Shape;2499;p58"/>
            <p:cNvSpPr/>
            <p:nvPr/>
          </p:nvSpPr>
          <p:spPr>
            <a:xfrm>
              <a:off x="3163450" y="2605150"/>
              <a:ext cx="985300" cy="903600"/>
            </a:xfrm>
            <a:custGeom>
              <a:avLst/>
              <a:gdLst/>
              <a:ahLst/>
              <a:cxnLst/>
              <a:rect l="l" t="t" r="r" b="b"/>
              <a:pathLst>
                <a:path w="39412" h="36144" extrusionOk="0">
                  <a:moveTo>
                    <a:pt x="21628" y="630"/>
                  </a:moveTo>
                  <a:cubicBezTo>
                    <a:pt x="23033" y="630"/>
                    <a:pt x="24475" y="777"/>
                    <a:pt x="25769" y="1147"/>
                  </a:cubicBezTo>
                  <a:cubicBezTo>
                    <a:pt x="28986" y="2108"/>
                    <a:pt x="31721" y="3402"/>
                    <a:pt x="33903" y="6582"/>
                  </a:cubicBezTo>
                  <a:cubicBezTo>
                    <a:pt x="36084" y="9761"/>
                    <a:pt x="37711" y="14826"/>
                    <a:pt x="38524" y="23293"/>
                  </a:cubicBezTo>
                  <a:cubicBezTo>
                    <a:pt x="38709" y="25141"/>
                    <a:pt x="38820" y="26990"/>
                    <a:pt x="38820" y="28727"/>
                  </a:cubicBezTo>
                  <a:cubicBezTo>
                    <a:pt x="38820" y="30999"/>
                    <a:pt x="38664" y="33177"/>
                    <a:pt x="38410" y="35233"/>
                  </a:cubicBezTo>
                  <a:lnTo>
                    <a:pt x="38410" y="35233"/>
                  </a:lnTo>
                  <a:cubicBezTo>
                    <a:pt x="34054" y="31261"/>
                    <a:pt x="28280" y="25161"/>
                    <a:pt x="23514" y="19965"/>
                  </a:cubicBezTo>
                  <a:cubicBezTo>
                    <a:pt x="21074" y="17303"/>
                    <a:pt x="18893" y="14863"/>
                    <a:pt x="17303" y="13126"/>
                  </a:cubicBezTo>
                  <a:cubicBezTo>
                    <a:pt x="16526" y="12238"/>
                    <a:pt x="15898" y="11536"/>
                    <a:pt x="15454" y="11055"/>
                  </a:cubicBezTo>
                  <a:cubicBezTo>
                    <a:pt x="15048" y="10538"/>
                    <a:pt x="14789" y="10279"/>
                    <a:pt x="14789" y="10279"/>
                  </a:cubicBezTo>
                  <a:cubicBezTo>
                    <a:pt x="14735" y="10225"/>
                    <a:pt x="14661" y="10190"/>
                    <a:pt x="14581" y="10190"/>
                  </a:cubicBezTo>
                  <a:cubicBezTo>
                    <a:pt x="14552" y="10190"/>
                    <a:pt x="14523" y="10195"/>
                    <a:pt x="14493" y="10205"/>
                  </a:cubicBezTo>
                  <a:cubicBezTo>
                    <a:pt x="14345" y="10242"/>
                    <a:pt x="14271" y="10316"/>
                    <a:pt x="14271" y="10464"/>
                  </a:cubicBezTo>
                  <a:cubicBezTo>
                    <a:pt x="13754" y="14863"/>
                    <a:pt x="11535" y="19559"/>
                    <a:pt x="9058" y="23551"/>
                  </a:cubicBezTo>
                  <a:cubicBezTo>
                    <a:pt x="6813" y="27225"/>
                    <a:pt x="4349" y="30273"/>
                    <a:pt x="2875" y="32004"/>
                  </a:cubicBezTo>
                  <a:lnTo>
                    <a:pt x="2875" y="32004"/>
                  </a:lnTo>
                  <a:cubicBezTo>
                    <a:pt x="1507" y="28443"/>
                    <a:pt x="629" y="24596"/>
                    <a:pt x="629" y="20816"/>
                  </a:cubicBezTo>
                  <a:cubicBezTo>
                    <a:pt x="629" y="19041"/>
                    <a:pt x="814" y="17303"/>
                    <a:pt x="1258" y="15566"/>
                  </a:cubicBezTo>
                  <a:cubicBezTo>
                    <a:pt x="2625" y="10316"/>
                    <a:pt x="5029" y="7136"/>
                    <a:pt x="7099" y="5251"/>
                  </a:cubicBezTo>
                  <a:cubicBezTo>
                    <a:pt x="8134" y="4327"/>
                    <a:pt x="9095" y="3698"/>
                    <a:pt x="9798" y="3328"/>
                  </a:cubicBezTo>
                  <a:cubicBezTo>
                    <a:pt x="10131" y="3144"/>
                    <a:pt x="10426" y="3033"/>
                    <a:pt x="10611" y="2922"/>
                  </a:cubicBezTo>
                  <a:cubicBezTo>
                    <a:pt x="10722" y="2885"/>
                    <a:pt x="10796" y="2885"/>
                    <a:pt x="10833" y="2848"/>
                  </a:cubicBezTo>
                  <a:lnTo>
                    <a:pt x="10870" y="2811"/>
                  </a:lnTo>
                  <a:lnTo>
                    <a:pt x="10907" y="2811"/>
                  </a:lnTo>
                  <a:cubicBezTo>
                    <a:pt x="10907" y="2811"/>
                    <a:pt x="10981" y="2774"/>
                    <a:pt x="11166" y="2737"/>
                  </a:cubicBezTo>
                  <a:cubicBezTo>
                    <a:pt x="12238" y="2293"/>
                    <a:pt x="16933" y="630"/>
                    <a:pt x="21628" y="630"/>
                  </a:cubicBezTo>
                  <a:close/>
                  <a:moveTo>
                    <a:pt x="21628" y="1"/>
                  </a:moveTo>
                  <a:cubicBezTo>
                    <a:pt x="16367" y="1"/>
                    <a:pt x="11239" y="2031"/>
                    <a:pt x="10727" y="2239"/>
                  </a:cubicBezTo>
                  <a:lnTo>
                    <a:pt x="10727" y="2239"/>
                  </a:lnTo>
                  <a:lnTo>
                    <a:pt x="10722" y="2219"/>
                  </a:lnTo>
                  <a:cubicBezTo>
                    <a:pt x="10685" y="2256"/>
                    <a:pt x="8874" y="2848"/>
                    <a:pt x="6692" y="4770"/>
                  </a:cubicBezTo>
                  <a:cubicBezTo>
                    <a:pt x="4548" y="6730"/>
                    <a:pt x="2034" y="10020"/>
                    <a:pt x="666" y="15418"/>
                  </a:cubicBezTo>
                  <a:cubicBezTo>
                    <a:pt x="222" y="17192"/>
                    <a:pt x="1" y="19004"/>
                    <a:pt x="1" y="20816"/>
                  </a:cubicBezTo>
                  <a:cubicBezTo>
                    <a:pt x="1" y="24882"/>
                    <a:pt x="999" y="28986"/>
                    <a:pt x="2478" y="32757"/>
                  </a:cubicBezTo>
                  <a:cubicBezTo>
                    <a:pt x="2515" y="32831"/>
                    <a:pt x="2625" y="32905"/>
                    <a:pt x="2699" y="32942"/>
                  </a:cubicBezTo>
                  <a:cubicBezTo>
                    <a:pt x="2810" y="32942"/>
                    <a:pt x="2921" y="32905"/>
                    <a:pt x="2995" y="32831"/>
                  </a:cubicBezTo>
                  <a:cubicBezTo>
                    <a:pt x="4400" y="31204"/>
                    <a:pt x="7099" y="27877"/>
                    <a:pt x="9576" y="23847"/>
                  </a:cubicBezTo>
                  <a:cubicBezTo>
                    <a:pt x="11972" y="20006"/>
                    <a:pt x="14133" y="15528"/>
                    <a:pt x="14779" y="11179"/>
                  </a:cubicBezTo>
                  <a:lnTo>
                    <a:pt x="14779" y="11179"/>
                  </a:lnTo>
                  <a:cubicBezTo>
                    <a:pt x="17321" y="14066"/>
                    <a:pt x="30459" y="28892"/>
                    <a:pt x="38413" y="36047"/>
                  </a:cubicBezTo>
                  <a:cubicBezTo>
                    <a:pt x="38483" y="36118"/>
                    <a:pt x="38554" y="36144"/>
                    <a:pt x="38624" y="36144"/>
                  </a:cubicBezTo>
                  <a:cubicBezTo>
                    <a:pt x="38665" y="36144"/>
                    <a:pt x="38705" y="36135"/>
                    <a:pt x="38746" y="36121"/>
                  </a:cubicBezTo>
                  <a:cubicBezTo>
                    <a:pt x="38857" y="36084"/>
                    <a:pt x="38931" y="35974"/>
                    <a:pt x="38931" y="35863"/>
                  </a:cubicBezTo>
                  <a:cubicBezTo>
                    <a:pt x="39263" y="33644"/>
                    <a:pt x="39411" y="31241"/>
                    <a:pt x="39411" y="28727"/>
                  </a:cubicBezTo>
                  <a:cubicBezTo>
                    <a:pt x="39411" y="26953"/>
                    <a:pt x="39337" y="25104"/>
                    <a:pt x="39152" y="23219"/>
                  </a:cubicBezTo>
                  <a:cubicBezTo>
                    <a:pt x="38302" y="14715"/>
                    <a:pt x="36675" y="9539"/>
                    <a:pt x="34420" y="6212"/>
                  </a:cubicBezTo>
                  <a:cubicBezTo>
                    <a:pt x="32165" y="2922"/>
                    <a:pt x="29244" y="1517"/>
                    <a:pt x="25954" y="556"/>
                  </a:cubicBezTo>
                  <a:cubicBezTo>
                    <a:pt x="24549" y="149"/>
                    <a:pt x="23070" y="1"/>
                    <a:pt x="216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0" name="Google Shape;2500;p58"/>
            <p:cNvSpPr/>
            <p:nvPr/>
          </p:nvSpPr>
          <p:spPr>
            <a:xfrm>
              <a:off x="3529450" y="2791150"/>
              <a:ext cx="720050" cy="688850"/>
            </a:xfrm>
            <a:custGeom>
              <a:avLst/>
              <a:gdLst/>
              <a:ahLst/>
              <a:cxnLst/>
              <a:rect l="l" t="t" r="r" b="b"/>
              <a:pathLst>
                <a:path w="28802" h="27554" extrusionOk="0">
                  <a:moveTo>
                    <a:pt x="358" y="0"/>
                  </a:moveTo>
                  <a:cubicBezTo>
                    <a:pt x="243" y="0"/>
                    <a:pt x="129" y="69"/>
                    <a:pt x="75" y="177"/>
                  </a:cubicBezTo>
                  <a:cubicBezTo>
                    <a:pt x="1" y="325"/>
                    <a:pt x="38" y="510"/>
                    <a:pt x="186" y="584"/>
                  </a:cubicBezTo>
                  <a:cubicBezTo>
                    <a:pt x="186" y="584"/>
                    <a:pt x="260" y="621"/>
                    <a:pt x="371" y="695"/>
                  </a:cubicBezTo>
                  <a:cubicBezTo>
                    <a:pt x="2256" y="1730"/>
                    <a:pt x="17858" y="10751"/>
                    <a:pt x="28173" y="27424"/>
                  </a:cubicBezTo>
                  <a:cubicBezTo>
                    <a:pt x="28245" y="27497"/>
                    <a:pt x="28348" y="27553"/>
                    <a:pt x="28453" y="27553"/>
                  </a:cubicBezTo>
                  <a:cubicBezTo>
                    <a:pt x="28509" y="27553"/>
                    <a:pt x="28565" y="27537"/>
                    <a:pt x="28616" y="27498"/>
                  </a:cubicBezTo>
                  <a:cubicBezTo>
                    <a:pt x="28727" y="27424"/>
                    <a:pt x="28801" y="27240"/>
                    <a:pt x="28690" y="27092"/>
                  </a:cubicBezTo>
                  <a:cubicBezTo>
                    <a:pt x="17562" y="9161"/>
                    <a:pt x="519" y="66"/>
                    <a:pt x="482" y="29"/>
                  </a:cubicBezTo>
                  <a:cubicBezTo>
                    <a:pt x="442" y="9"/>
                    <a:pt x="400" y="0"/>
                    <a:pt x="3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1" name="Google Shape;2501;p58"/>
            <p:cNvSpPr/>
            <p:nvPr/>
          </p:nvSpPr>
          <p:spPr>
            <a:xfrm>
              <a:off x="4136700" y="3509800"/>
              <a:ext cx="248650" cy="242625"/>
            </a:xfrm>
            <a:custGeom>
              <a:avLst/>
              <a:gdLst/>
              <a:ahLst/>
              <a:cxnLst/>
              <a:rect l="l" t="t" r="r" b="b"/>
              <a:pathLst>
                <a:path w="9946" h="9705" extrusionOk="0">
                  <a:moveTo>
                    <a:pt x="347" y="0"/>
                  </a:moveTo>
                  <a:cubicBezTo>
                    <a:pt x="269" y="0"/>
                    <a:pt x="185" y="28"/>
                    <a:pt x="112" y="83"/>
                  </a:cubicBezTo>
                  <a:cubicBezTo>
                    <a:pt x="1" y="231"/>
                    <a:pt x="1" y="416"/>
                    <a:pt x="148" y="527"/>
                  </a:cubicBezTo>
                  <a:lnTo>
                    <a:pt x="9391" y="9622"/>
                  </a:lnTo>
                  <a:cubicBezTo>
                    <a:pt x="9447" y="9677"/>
                    <a:pt x="9521" y="9705"/>
                    <a:pt x="9599" y="9705"/>
                  </a:cubicBezTo>
                  <a:cubicBezTo>
                    <a:pt x="9678" y="9705"/>
                    <a:pt x="9761" y="9677"/>
                    <a:pt x="9835" y="9622"/>
                  </a:cubicBezTo>
                  <a:cubicBezTo>
                    <a:pt x="9946" y="9511"/>
                    <a:pt x="9946" y="9289"/>
                    <a:pt x="9835" y="9178"/>
                  </a:cubicBezTo>
                  <a:lnTo>
                    <a:pt x="555" y="83"/>
                  </a:lnTo>
                  <a:cubicBezTo>
                    <a:pt x="500" y="28"/>
                    <a:pt x="426"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2" name="Google Shape;2502;p58"/>
            <p:cNvSpPr/>
            <p:nvPr/>
          </p:nvSpPr>
          <p:spPr>
            <a:xfrm>
              <a:off x="3141275" y="2787075"/>
              <a:ext cx="342925" cy="519425"/>
            </a:xfrm>
            <a:custGeom>
              <a:avLst/>
              <a:gdLst/>
              <a:ahLst/>
              <a:cxnLst/>
              <a:rect l="l" t="t" r="r" b="b"/>
              <a:pathLst>
                <a:path w="13717" h="20777" extrusionOk="0">
                  <a:moveTo>
                    <a:pt x="13364" y="0"/>
                  </a:moveTo>
                  <a:cubicBezTo>
                    <a:pt x="13236" y="0"/>
                    <a:pt x="13120" y="105"/>
                    <a:pt x="13088" y="266"/>
                  </a:cubicBezTo>
                  <a:cubicBezTo>
                    <a:pt x="13088" y="266"/>
                    <a:pt x="13088" y="303"/>
                    <a:pt x="13051" y="451"/>
                  </a:cubicBezTo>
                  <a:cubicBezTo>
                    <a:pt x="12903" y="1301"/>
                    <a:pt x="12127" y="5294"/>
                    <a:pt x="10167" y="9546"/>
                  </a:cubicBezTo>
                  <a:cubicBezTo>
                    <a:pt x="8208" y="13834"/>
                    <a:pt x="5065" y="18308"/>
                    <a:pt x="222" y="20193"/>
                  </a:cubicBezTo>
                  <a:cubicBezTo>
                    <a:pt x="74" y="20230"/>
                    <a:pt x="0" y="20415"/>
                    <a:pt x="37" y="20563"/>
                  </a:cubicBezTo>
                  <a:cubicBezTo>
                    <a:pt x="92" y="20700"/>
                    <a:pt x="208" y="20776"/>
                    <a:pt x="324" y="20776"/>
                  </a:cubicBezTo>
                  <a:cubicBezTo>
                    <a:pt x="365" y="20776"/>
                    <a:pt x="406" y="20767"/>
                    <a:pt x="444" y="20748"/>
                  </a:cubicBezTo>
                  <a:cubicBezTo>
                    <a:pt x="5842" y="18640"/>
                    <a:pt x="9169" y="13502"/>
                    <a:pt x="11128" y="8954"/>
                  </a:cubicBezTo>
                  <a:cubicBezTo>
                    <a:pt x="13088" y="4407"/>
                    <a:pt x="13679" y="377"/>
                    <a:pt x="13679" y="340"/>
                  </a:cubicBezTo>
                  <a:cubicBezTo>
                    <a:pt x="13716" y="192"/>
                    <a:pt x="13605" y="44"/>
                    <a:pt x="13421" y="7"/>
                  </a:cubicBezTo>
                  <a:cubicBezTo>
                    <a:pt x="13402" y="2"/>
                    <a:pt x="13382" y="0"/>
                    <a:pt x="133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3" name="Google Shape;2503;p58"/>
            <p:cNvSpPr/>
            <p:nvPr/>
          </p:nvSpPr>
          <p:spPr>
            <a:xfrm>
              <a:off x="3546100" y="2738250"/>
              <a:ext cx="603575" cy="246025"/>
            </a:xfrm>
            <a:custGeom>
              <a:avLst/>
              <a:gdLst/>
              <a:ahLst/>
              <a:cxnLst/>
              <a:rect l="l" t="t" r="r" b="b"/>
              <a:pathLst>
                <a:path w="24143" h="9841" extrusionOk="0">
                  <a:moveTo>
                    <a:pt x="2810" y="1"/>
                  </a:moveTo>
                  <a:cubicBezTo>
                    <a:pt x="1257" y="1"/>
                    <a:pt x="296" y="149"/>
                    <a:pt x="296" y="149"/>
                  </a:cubicBezTo>
                  <a:cubicBezTo>
                    <a:pt x="148" y="149"/>
                    <a:pt x="0" y="297"/>
                    <a:pt x="37" y="481"/>
                  </a:cubicBezTo>
                  <a:cubicBezTo>
                    <a:pt x="37" y="614"/>
                    <a:pt x="185" y="746"/>
                    <a:pt x="322" y="746"/>
                  </a:cubicBezTo>
                  <a:cubicBezTo>
                    <a:pt x="338" y="746"/>
                    <a:pt x="354" y="744"/>
                    <a:pt x="370" y="740"/>
                  </a:cubicBezTo>
                  <a:lnTo>
                    <a:pt x="555" y="740"/>
                  </a:lnTo>
                  <a:cubicBezTo>
                    <a:pt x="851" y="703"/>
                    <a:pt x="1664" y="629"/>
                    <a:pt x="2810" y="629"/>
                  </a:cubicBezTo>
                  <a:cubicBezTo>
                    <a:pt x="5102" y="629"/>
                    <a:pt x="8762" y="888"/>
                    <a:pt x="12570" y="2145"/>
                  </a:cubicBezTo>
                  <a:cubicBezTo>
                    <a:pt x="16415" y="3402"/>
                    <a:pt x="20445" y="5694"/>
                    <a:pt x="23551" y="9724"/>
                  </a:cubicBezTo>
                  <a:cubicBezTo>
                    <a:pt x="23610" y="9803"/>
                    <a:pt x="23691" y="9840"/>
                    <a:pt x="23776" y="9840"/>
                  </a:cubicBezTo>
                  <a:cubicBezTo>
                    <a:pt x="23849" y="9840"/>
                    <a:pt x="23926" y="9813"/>
                    <a:pt x="23994" y="9761"/>
                  </a:cubicBezTo>
                  <a:cubicBezTo>
                    <a:pt x="24142" y="9687"/>
                    <a:pt x="24142" y="9465"/>
                    <a:pt x="24031" y="9354"/>
                  </a:cubicBezTo>
                  <a:cubicBezTo>
                    <a:pt x="20852" y="5177"/>
                    <a:pt x="16674" y="2848"/>
                    <a:pt x="12755" y="1554"/>
                  </a:cubicBezTo>
                  <a:cubicBezTo>
                    <a:pt x="8836" y="260"/>
                    <a:pt x="5139" y="38"/>
                    <a:pt x="28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4" name="Google Shape;2504;p58"/>
            <p:cNvSpPr/>
            <p:nvPr/>
          </p:nvSpPr>
          <p:spPr>
            <a:xfrm>
              <a:off x="4974075" y="1207325"/>
              <a:ext cx="1045375" cy="1662200"/>
            </a:xfrm>
            <a:custGeom>
              <a:avLst/>
              <a:gdLst/>
              <a:ahLst/>
              <a:cxnLst/>
              <a:rect l="l" t="t" r="r" b="b"/>
              <a:pathLst>
                <a:path w="41815" h="66488" extrusionOk="0">
                  <a:moveTo>
                    <a:pt x="20208" y="0"/>
                  </a:moveTo>
                  <a:cubicBezTo>
                    <a:pt x="17407" y="0"/>
                    <a:pt x="14564" y="635"/>
                    <a:pt x="11795" y="2122"/>
                  </a:cubicBezTo>
                  <a:cubicBezTo>
                    <a:pt x="3735" y="6484"/>
                    <a:pt x="2071" y="17464"/>
                    <a:pt x="2071" y="17464"/>
                  </a:cubicBezTo>
                  <a:lnTo>
                    <a:pt x="1" y="66081"/>
                  </a:lnTo>
                  <a:lnTo>
                    <a:pt x="32091" y="66488"/>
                  </a:lnTo>
                  <a:cubicBezTo>
                    <a:pt x="32091" y="66488"/>
                    <a:pt x="39301" y="32955"/>
                    <a:pt x="40558" y="26744"/>
                  </a:cubicBezTo>
                  <a:cubicBezTo>
                    <a:pt x="41815" y="20533"/>
                    <a:pt x="41371" y="10218"/>
                    <a:pt x="34975" y="5449"/>
                  </a:cubicBezTo>
                  <a:cubicBezTo>
                    <a:pt x="30753" y="2318"/>
                    <a:pt x="25558" y="0"/>
                    <a:pt x="202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5" name="Google Shape;2505;p58"/>
            <p:cNvSpPr/>
            <p:nvPr/>
          </p:nvSpPr>
          <p:spPr>
            <a:xfrm>
              <a:off x="4966700" y="1199350"/>
              <a:ext cx="1042575" cy="1677575"/>
            </a:xfrm>
            <a:custGeom>
              <a:avLst/>
              <a:gdLst/>
              <a:ahLst/>
              <a:cxnLst/>
              <a:rect l="l" t="t" r="r" b="b"/>
              <a:pathLst>
                <a:path w="41703" h="67103" extrusionOk="0">
                  <a:moveTo>
                    <a:pt x="20519" y="629"/>
                  </a:moveTo>
                  <a:cubicBezTo>
                    <a:pt x="25769" y="629"/>
                    <a:pt x="30908" y="2921"/>
                    <a:pt x="35085" y="6027"/>
                  </a:cubicBezTo>
                  <a:cubicBezTo>
                    <a:pt x="37340" y="7690"/>
                    <a:pt x="38856" y="10094"/>
                    <a:pt x="39781" y="12792"/>
                  </a:cubicBezTo>
                  <a:cubicBezTo>
                    <a:pt x="40742" y="15454"/>
                    <a:pt x="41111" y="18412"/>
                    <a:pt x="41111" y="21222"/>
                  </a:cubicBezTo>
                  <a:cubicBezTo>
                    <a:pt x="41111" y="23329"/>
                    <a:pt x="40890" y="25325"/>
                    <a:pt x="40557" y="27026"/>
                  </a:cubicBezTo>
                  <a:cubicBezTo>
                    <a:pt x="39928" y="30095"/>
                    <a:pt x="37821" y="40040"/>
                    <a:pt x="35825" y="49209"/>
                  </a:cubicBezTo>
                  <a:cubicBezTo>
                    <a:pt x="34863" y="53793"/>
                    <a:pt x="33902" y="58155"/>
                    <a:pt x="33200" y="61409"/>
                  </a:cubicBezTo>
                  <a:cubicBezTo>
                    <a:pt x="32867" y="63036"/>
                    <a:pt x="32571" y="64367"/>
                    <a:pt x="32386" y="65291"/>
                  </a:cubicBezTo>
                  <a:cubicBezTo>
                    <a:pt x="32257" y="65829"/>
                    <a:pt x="32166" y="66230"/>
                    <a:pt x="32112" y="66470"/>
                  </a:cubicBezTo>
                  <a:lnTo>
                    <a:pt x="32112" y="66470"/>
                  </a:lnTo>
                  <a:lnTo>
                    <a:pt x="629" y="66067"/>
                  </a:lnTo>
                  <a:lnTo>
                    <a:pt x="2661" y="17820"/>
                  </a:lnTo>
                  <a:lnTo>
                    <a:pt x="2661" y="17820"/>
                  </a:lnTo>
                  <a:lnTo>
                    <a:pt x="2662" y="17820"/>
                  </a:lnTo>
                  <a:cubicBezTo>
                    <a:pt x="2662" y="17820"/>
                    <a:pt x="2662" y="17783"/>
                    <a:pt x="2699" y="17710"/>
                  </a:cubicBezTo>
                  <a:cubicBezTo>
                    <a:pt x="2810" y="17118"/>
                    <a:pt x="3328" y="14345"/>
                    <a:pt x="4769" y="11240"/>
                  </a:cubicBezTo>
                  <a:cubicBezTo>
                    <a:pt x="6211" y="8134"/>
                    <a:pt x="8540" y="4733"/>
                    <a:pt x="12237" y="2736"/>
                  </a:cubicBezTo>
                  <a:cubicBezTo>
                    <a:pt x="14973" y="1258"/>
                    <a:pt x="17746" y="629"/>
                    <a:pt x="20519" y="629"/>
                  </a:cubicBezTo>
                  <a:close/>
                  <a:moveTo>
                    <a:pt x="20519" y="1"/>
                  </a:moveTo>
                  <a:cubicBezTo>
                    <a:pt x="17672" y="1"/>
                    <a:pt x="14751" y="666"/>
                    <a:pt x="11942" y="2182"/>
                  </a:cubicBezTo>
                  <a:cubicBezTo>
                    <a:pt x="7838" y="4400"/>
                    <a:pt x="5361" y="8282"/>
                    <a:pt x="3919" y="11609"/>
                  </a:cubicBezTo>
                  <a:cubicBezTo>
                    <a:pt x="2477" y="14937"/>
                    <a:pt x="2071" y="17710"/>
                    <a:pt x="2071" y="17710"/>
                  </a:cubicBezTo>
                  <a:lnTo>
                    <a:pt x="2071" y="17746"/>
                  </a:lnTo>
                  <a:lnTo>
                    <a:pt x="0" y="66363"/>
                  </a:lnTo>
                  <a:cubicBezTo>
                    <a:pt x="0" y="66474"/>
                    <a:pt x="0" y="66548"/>
                    <a:pt x="74" y="66585"/>
                  </a:cubicBezTo>
                  <a:cubicBezTo>
                    <a:pt x="148" y="66659"/>
                    <a:pt x="222" y="66696"/>
                    <a:pt x="296" y="66696"/>
                  </a:cubicBezTo>
                  <a:lnTo>
                    <a:pt x="32349" y="67102"/>
                  </a:lnTo>
                  <a:cubicBezTo>
                    <a:pt x="32497" y="67102"/>
                    <a:pt x="32645" y="66991"/>
                    <a:pt x="32682" y="66881"/>
                  </a:cubicBezTo>
                  <a:cubicBezTo>
                    <a:pt x="32682" y="66881"/>
                    <a:pt x="39891" y="33348"/>
                    <a:pt x="41148" y="27137"/>
                  </a:cubicBezTo>
                  <a:cubicBezTo>
                    <a:pt x="41481" y="25399"/>
                    <a:pt x="41703" y="23366"/>
                    <a:pt x="41703" y="21222"/>
                  </a:cubicBezTo>
                  <a:cubicBezTo>
                    <a:pt x="41703" y="18375"/>
                    <a:pt x="41333" y="15343"/>
                    <a:pt x="40372" y="12571"/>
                  </a:cubicBezTo>
                  <a:cubicBezTo>
                    <a:pt x="39411" y="9798"/>
                    <a:pt x="37821" y="7284"/>
                    <a:pt x="35455" y="5509"/>
                  </a:cubicBezTo>
                  <a:cubicBezTo>
                    <a:pt x="31203" y="2367"/>
                    <a:pt x="25954" y="1"/>
                    <a:pt x="205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6" name="Google Shape;2506;p58"/>
            <p:cNvSpPr/>
            <p:nvPr/>
          </p:nvSpPr>
          <p:spPr>
            <a:xfrm>
              <a:off x="5233800" y="1302875"/>
              <a:ext cx="183025" cy="263600"/>
            </a:xfrm>
            <a:custGeom>
              <a:avLst/>
              <a:gdLst/>
              <a:ahLst/>
              <a:cxnLst/>
              <a:rect l="l" t="t" r="r" b="b"/>
              <a:pathLst>
                <a:path w="7321" h="10544" extrusionOk="0">
                  <a:moveTo>
                    <a:pt x="6959" y="0"/>
                  </a:moveTo>
                  <a:cubicBezTo>
                    <a:pt x="6906" y="0"/>
                    <a:pt x="6853" y="13"/>
                    <a:pt x="6803" y="37"/>
                  </a:cubicBezTo>
                  <a:cubicBezTo>
                    <a:pt x="6803" y="37"/>
                    <a:pt x="5472" y="777"/>
                    <a:pt x="3994" y="2403"/>
                  </a:cubicBezTo>
                  <a:cubicBezTo>
                    <a:pt x="2478" y="4030"/>
                    <a:pt x="814" y="6544"/>
                    <a:pt x="38" y="10167"/>
                  </a:cubicBezTo>
                  <a:cubicBezTo>
                    <a:pt x="1" y="10315"/>
                    <a:pt x="112" y="10500"/>
                    <a:pt x="296" y="10537"/>
                  </a:cubicBezTo>
                  <a:cubicBezTo>
                    <a:pt x="316" y="10542"/>
                    <a:pt x="335" y="10544"/>
                    <a:pt x="355" y="10544"/>
                  </a:cubicBezTo>
                  <a:cubicBezTo>
                    <a:pt x="490" y="10544"/>
                    <a:pt x="634" y="10439"/>
                    <a:pt x="666" y="10278"/>
                  </a:cubicBezTo>
                  <a:cubicBezTo>
                    <a:pt x="1369" y="6803"/>
                    <a:pt x="2995" y="4363"/>
                    <a:pt x="4437" y="2810"/>
                  </a:cubicBezTo>
                  <a:cubicBezTo>
                    <a:pt x="5140" y="2034"/>
                    <a:pt x="5842" y="1479"/>
                    <a:pt x="6323" y="1109"/>
                  </a:cubicBezTo>
                  <a:cubicBezTo>
                    <a:pt x="6581" y="925"/>
                    <a:pt x="6766" y="777"/>
                    <a:pt x="6914" y="703"/>
                  </a:cubicBezTo>
                  <a:cubicBezTo>
                    <a:pt x="6988" y="666"/>
                    <a:pt x="7025" y="629"/>
                    <a:pt x="7062" y="629"/>
                  </a:cubicBezTo>
                  <a:lnTo>
                    <a:pt x="7099" y="592"/>
                  </a:lnTo>
                  <a:cubicBezTo>
                    <a:pt x="7247" y="518"/>
                    <a:pt x="7321" y="296"/>
                    <a:pt x="7247" y="148"/>
                  </a:cubicBezTo>
                  <a:cubicBezTo>
                    <a:pt x="7173" y="50"/>
                    <a:pt x="7066" y="0"/>
                    <a:pt x="69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7" name="Google Shape;2507;p58"/>
            <p:cNvSpPr/>
            <p:nvPr/>
          </p:nvSpPr>
          <p:spPr>
            <a:xfrm>
              <a:off x="5395550" y="1619900"/>
              <a:ext cx="20350" cy="70250"/>
            </a:xfrm>
            <a:custGeom>
              <a:avLst/>
              <a:gdLst/>
              <a:ahLst/>
              <a:cxnLst/>
              <a:rect l="l" t="t" r="r" b="b"/>
              <a:pathLst>
                <a:path w="814" h="2810" extrusionOk="0">
                  <a:moveTo>
                    <a:pt x="555" y="0"/>
                  </a:moveTo>
                  <a:cubicBezTo>
                    <a:pt x="370" y="0"/>
                    <a:pt x="222" y="111"/>
                    <a:pt x="185" y="259"/>
                  </a:cubicBezTo>
                  <a:cubicBezTo>
                    <a:pt x="74" y="1072"/>
                    <a:pt x="1" y="1812"/>
                    <a:pt x="1" y="2514"/>
                  </a:cubicBezTo>
                  <a:cubicBezTo>
                    <a:pt x="1" y="2662"/>
                    <a:pt x="148" y="2810"/>
                    <a:pt x="333" y="2810"/>
                  </a:cubicBezTo>
                  <a:cubicBezTo>
                    <a:pt x="481" y="2810"/>
                    <a:pt x="629" y="2662"/>
                    <a:pt x="629" y="2514"/>
                  </a:cubicBezTo>
                  <a:cubicBezTo>
                    <a:pt x="629" y="1849"/>
                    <a:pt x="703" y="1109"/>
                    <a:pt x="814" y="370"/>
                  </a:cubicBezTo>
                  <a:cubicBezTo>
                    <a:pt x="814" y="185"/>
                    <a:pt x="703" y="37"/>
                    <a:pt x="5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8" name="Google Shape;2508;p58"/>
            <p:cNvSpPr/>
            <p:nvPr/>
          </p:nvSpPr>
          <p:spPr>
            <a:xfrm>
              <a:off x="5410350" y="1315075"/>
              <a:ext cx="105375" cy="267125"/>
            </a:xfrm>
            <a:custGeom>
              <a:avLst/>
              <a:gdLst/>
              <a:ahLst/>
              <a:cxnLst/>
              <a:rect l="l" t="t" r="r" b="b"/>
              <a:pathLst>
                <a:path w="4215" h="10685" extrusionOk="0">
                  <a:moveTo>
                    <a:pt x="3869" y="1"/>
                  </a:moveTo>
                  <a:cubicBezTo>
                    <a:pt x="3754" y="1"/>
                    <a:pt x="3640" y="69"/>
                    <a:pt x="3586" y="178"/>
                  </a:cubicBezTo>
                  <a:cubicBezTo>
                    <a:pt x="3586" y="215"/>
                    <a:pt x="1183" y="5391"/>
                    <a:pt x="37" y="10308"/>
                  </a:cubicBezTo>
                  <a:cubicBezTo>
                    <a:pt x="0" y="10493"/>
                    <a:pt x="74" y="10640"/>
                    <a:pt x="259" y="10677"/>
                  </a:cubicBezTo>
                  <a:cubicBezTo>
                    <a:pt x="278" y="10682"/>
                    <a:pt x="298" y="10685"/>
                    <a:pt x="319" y="10685"/>
                  </a:cubicBezTo>
                  <a:cubicBezTo>
                    <a:pt x="453" y="10685"/>
                    <a:pt x="596" y="10584"/>
                    <a:pt x="629" y="10456"/>
                  </a:cubicBezTo>
                  <a:cubicBezTo>
                    <a:pt x="1183" y="8052"/>
                    <a:pt x="2070" y="5538"/>
                    <a:pt x="2810" y="3616"/>
                  </a:cubicBezTo>
                  <a:cubicBezTo>
                    <a:pt x="3180" y="2692"/>
                    <a:pt x="3512" y="1878"/>
                    <a:pt x="3771" y="1324"/>
                  </a:cubicBezTo>
                  <a:cubicBezTo>
                    <a:pt x="3882" y="1065"/>
                    <a:pt x="3956" y="843"/>
                    <a:pt x="4030" y="695"/>
                  </a:cubicBezTo>
                  <a:cubicBezTo>
                    <a:pt x="4104" y="510"/>
                    <a:pt x="4141" y="437"/>
                    <a:pt x="4141" y="437"/>
                  </a:cubicBezTo>
                  <a:cubicBezTo>
                    <a:pt x="4215" y="289"/>
                    <a:pt x="4141" y="104"/>
                    <a:pt x="3993" y="30"/>
                  </a:cubicBezTo>
                  <a:cubicBezTo>
                    <a:pt x="3953" y="10"/>
                    <a:pt x="3911" y="1"/>
                    <a:pt x="38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9" name="Google Shape;2509;p58"/>
            <p:cNvSpPr/>
            <p:nvPr/>
          </p:nvSpPr>
          <p:spPr>
            <a:xfrm>
              <a:off x="5622925" y="1315675"/>
              <a:ext cx="36075" cy="432025"/>
            </a:xfrm>
            <a:custGeom>
              <a:avLst/>
              <a:gdLst/>
              <a:ahLst/>
              <a:cxnLst/>
              <a:rect l="l" t="t" r="r" b="b"/>
              <a:pathLst>
                <a:path w="1443" h="17281" extrusionOk="0">
                  <a:moveTo>
                    <a:pt x="1019" y="0"/>
                  </a:moveTo>
                  <a:cubicBezTo>
                    <a:pt x="1000" y="0"/>
                    <a:pt x="981" y="2"/>
                    <a:pt x="962" y="6"/>
                  </a:cubicBezTo>
                  <a:cubicBezTo>
                    <a:pt x="777" y="6"/>
                    <a:pt x="666" y="154"/>
                    <a:pt x="666" y="302"/>
                  </a:cubicBezTo>
                  <a:cubicBezTo>
                    <a:pt x="666" y="302"/>
                    <a:pt x="666" y="486"/>
                    <a:pt x="703" y="782"/>
                  </a:cubicBezTo>
                  <a:cubicBezTo>
                    <a:pt x="740" y="1670"/>
                    <a:pt x="851" y="3814"/>
                    <a:pt x="851" y="6365"/>
                  </a:cubicBezTo>
                  <a:cubicBezTo>
                    <a:pt x="851" y="9766"/>
                    <a:pt x="666" y="13907"/>
                    <a:pt x="37" y="16938"/>
                  </a:cubicBezTo>
                  <a:cubicBezTo>
                    <a:pt x="0" y="17086"/>
                    <a:pt x="74" y="17271"/>
                    <a:pt x="259" y="17271"/>
                  </a:cubicBezTo>
                  <a:cubicBezTo>
                    <a:pt x="284" y="17277"/>
                    <a:pt x="309" y="17280"/>
                    <a:pt x="335" y="17280"/>
                  </a:cubicBezTo>
                  <a:cubicBezTo>
                    <a:pt x="464" y="17280"/>
                    <a:pt x="598" y="17203"/>
                    <a:pt x="629" y="17049"/>
                  </a:cubicBezTo>
                  <a:cubicBezTo>
                    <a:pt x="1294" y="13944"/>
                    <a:pt x="1442" y="9766"/>
                    <a:pt x="1442" y="6365"/>
                  </a:cubicBezTo>
                  <a:cubicBezTo>
                    <a:pt x="1442" y="2927"/>
                    <a:pt x="1294" y="265"/>
                    <a:pt x="1294" y="265"/>
                  </a:cubicBezTo>
                  <a:cubicBezTo>
                    <a:pt x="1294" y="132"/>
                    <a:pt x="1176" y="0"/>
                    <a:pt x="10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0" name="Google Shape;2510;p58"/>
            <p:cNvSpPr/>
            <p:nvPr/>
          </p:nvSpPr>
          <p:spPr>
            <a:xfrm>
              <a:off x="5800375" y="1685525"/>
              <a:ext cx="26825" cy="66750"/>
            </a:xfrm>
            <a:custGeom>
              <a:avLst/>
              <a:gdLst/>
              <a:ahLst/>
              <a:cxnLst/>
              <a:rect l="l" t="t" r="r" b="b"/>
              <a:pathLst>
                <a:path w="1073" h="2670" extrusionOk="0">
                  <a:moveTo>
                    <a:pt x="777" y="0"/>
                  </a:moveTo>
                  <a:cubicBezTo>
                    <a:pt x="629" y="0"/>
                    <a:pt x="444" y="111"/>
                    <a:pt x="444" y="259"/>
                  </a:cubicBezTo>
                  <a:cubicBezTo>
                    <a:pt x="333" y="924"/>
                    <a:pt x="222" y="1590"/>
                    <a:pt x="38" y="2292"/>
                  </a:cubicBezTo>
                  <a:cubicBezTo>
                    <a:pt x="1" y="2440"/>
                    <a:pt x="75" y="2625"/>
                    <a:pt x="259" y="2662"/>
                  </a:cubicBezTo>
                  <a:cubicBezTo>
                    <a:pt x="279" y="2667"/>
                    <a:pt x="299" y="2669"/>
                    <a:pt x="319" y="2669"/>
                  </a:cubicBezTo>
                  <a:cubicBezTo>
                    <a:pt x="453" y="2669"/>
                    <a:pt x="597" y="2569"/>
                    <a:pt x="629" y="2440"/>
                  </a:cubicBezTo>
                  <a:cubicBezTo>
                    <a:pt x="814" y="1738"/>
                    <a:pt x="962" y="1035"/>
                    <a:pt x="1036" y="370"/>
                  </a:cubicBezTo>
                  <a:cubicBezTo>
                    <a:pt x="1073" y="185"/>
                    <a:pt x="962" y="37"/>
                    <a:pt x="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1" name="Google Shape;2511;p58"/>
            <p:cNvSpPr/>
            <p:nvPr/>
          </p:nvSpPr>
          <p:spPr>
            <a:xfrm>
              <a:off x="5754175" y="1336150"/>
              <a:ext cx="77650" cy="296700"/>
            </a:xfrm>
            <a:custGeom>
              <a:avLst/>
              <a:gdLst/>
              <a:ahLst/>
              <a:cxnLst/>
              <a:rect l="l" t="t" r="r" b="b"/>
              <a:pathLst>
                <a:path w="3106" h="11868" extrusionOk="0">
                  <a:moveTo>
                    <a:pt x="377" y="0"/>
                  </a:moveTo>
                  <a:cubicBezTo>
                    <a:pt x="325" y="0"/>
                    <a:pt x="271" y="13"/>
                    <a:pt x="222" y="37"/>
                  </a:cubicBezTo>
                  <a:cubicBezTo>
                    <a:pt x="74" y="111"/>
                    <a:pt x="0" y="296"/>
                    <a:pt x="74" y="444"/>
                  </a:cubicBezTo>
                  <a:lnTo>
                    <a:pt x="111" y="481"/>
                  </a:lnTo>
                  <a:cubicBezTo>
                    <a:pt x="370" y="1035"/>
                    <a:pt x="2514" y="5583"/>
                    <a:pt x="2514" y="11202"/>
                  </a:cubicBezTo>
                  <a:cubicBezTo>
                    <a:pt x="2514" y="11313"/>
                    <a:pt x="2514" y="11424"/>
                    <a:pt x="2514" y="11535"/>
                  </a:cubicBezTo>
                  <a:cubicBezTo>
                    <a:pt x="2514" y="11720"/>
                    <a:pt x="2625" y="11868"/>
                    <a:pt x="2810" y="11868"/>
                  </a:cubicBezTo>
                  <a:cubicBezTo>
                    <a:pt x="2995" y="11868"/>
                    <a:pt x="3106" y="11720"/>
                    <a:pt x="3106" y="11535"/>
                  </a:cubicBezTo>
                  <a:cubicBezTo>
                    <a:pt x="3106" y="11424"/>
                    <a:pt x="3106" y="11313"/>
                    <a:pt x="3106" y="11202"/>
                  </a:cubicBezTo>
                  <a:cubicBezTo>
                    <a:pt x="3106" y="5028"/>
                    <a:pt x="629" y="185"/>
                    <a:pt x="629" y="148"/>
                  </a:cubicBezTo>
                  <a:cubicBezTo>
                    <a:pt x="579" y="50"/>
                    <a:pt x="481" y="0"/>
                    <a:pt x="3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2" name="Google Shape;2512;p58"/>
            <p:cNvSpPr/>
            <p:nvPr/>
          </p:nvSpPr>
          <p:spPr>
            <a:xfrm>
              <a:off x="4617325" y="2545375"/>
              <a:ext cx="1541700" cy="1176325"/>
            </a:xfrm>
            <a:custGeom>
              <a:avLst/>
              <a:gdLst/>
              <a:ahLst/>
              <a:cxnLst/>
              <a:rect l="l" t="t" r="r" b="b"/>
              <a:pathLst>
                <a:path w="61668" h="47053" extrusionOk="0">
                  <a:moveTo>
                    <a:pt x="29743" y="0"/>
                  </a:moveTo>
                  <a:cubicBezTo>
                    <a:pt x="28951" y="0"/>
                    <a:pt x="28542" y="137"/>
                    <a:pt x="28542" y="137"/>
                  </a:cubicBezTo>
                  <a:cubicBezTo>
                    <a:pt x="28542" y="137"/>
                    <a:pt x="5990" y="9010"/>
                    <a:pt x="4326" y="11524"/>
                  </a:cubicBezTo>
                  <a:cubicBezTo>
                    <a:pt x="2699" y="14001"/>
                    <a:pt x="0" y="23243"/>
                    <a:pt x="0" y="23243"/>
                  </a:cubicBezTo>
                  <a:lnTo>
                    <a:pt x="58451" y="47053"/>
                  </a:lnTo>
                  <a:lnTo>
                    <a:pt x="61667" y="37292"/>
                  </a:lnTo>
                  <a:cubicBezTo>
                    <a:pt x="61667" y="37292"/>
                    <a:pt x="58340" y="18142"/>
                    <a:pt x="56270" y="14814"/>
                  </a:cubicBezTo>
                  <a:cubicBezTo>
                    <a:pt x="54199" y="11524"/>
                    <a:pt x="37452" y="2392"/>
                    <a:pt x="33939" y="950"/>
                  </a:cubicBezTo>
                  <a:cubicBezTo>
                    <a:pt x="32063" y="180"/>
                    <a:pt x="30651" y="0"/>
                    <a:pt x="297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3" name="Google Shape;2513;p58"/>
            <p:cNvSpPr/>
            <p:nvPr/>
          </p:nvSpPr>
          <p:spPr>
            <a:xfrm>
              <a:off x="4608075" y="2537700"/>
              <a:ext cx="1558325" cy="1192100"/>
            </a:xfrm>
            <a:custGeom>
              <a:avLst/>
              <a:gdLst/>
              <a:ahLst/>
              <a:cxnLst/>
              <a:rect l="l" t="t" r="r" b="b"/>
              <a:pathLst>
                <a:path w="62333" h="47684" extrusionOk="0">
                  <a:moveTo>
                    <a:pt x="30095" y="629"/>
                  </a:moveTo>
                  <a:cubicBezTo>
                    <a:pt x="30945" y="629"/>
                    <a:pt x="32313" y="777"/>
                    <a:pt x="34198" y="1553"/>
                  </a:cubicBezTo>
                  <a:cubicBezTo>
                    <a:pt x="35049" y="1886"/>
                    <a:pt x="36749" y="2736"/>
                    <a:pt x="38857" y="3845"/>
                  </a:cubicBezTo>
                  <a:cubicBezTo>
                    <a:pt x="41962" y="5509"/>
                    <a:pt x="45992" y="7764"/>
                    <a:pt x="49430" y="9945"/>
                  </a:cubicBezTo>
                  <a:cubicBezTo>
                    <a:pt x="51131" y="11017"/>
                    <a:pt x="52721" y="12053"/>
                    <a:pt x="53941" y="12977"/>
                  </a:cubicBezTo>
                  <a:cubicBezTo>
                    <a:pt x="55161" y="13901"/>
                    <a:pt x="56048" y="14751"/>
                    <a:pt x="56381" y="15306"/>
                  </a:cubicBezTo>
                  <a:cubicBezTo>
                    <a:pt x="56603" y="15676"/>
                    <a:pt x="56898" y="16304"/>
                    <a:pt x="57194" y="17155"/>
                  </a:cubicBezTo>
                  <a:cubicBezTo>
                    <a:pt x="58192" y="20038"/>
                    <a:pt x="59301" y="25177"/>
                    <a:pt x="60189" y="29577"/>
                  </a:cubicBezTo>
                  <a:cubicBezTo>
                    <a:pt x="60632" y="31795"/>
                    <a:pt x="61039" y="33791"/>
                    <a:pt x="61298" y="35270"/>
                  </a:cubicBezTo>
                  <a:cubicBezTo>
                    <a:pt x="61532" y="36610"/>
                    <a:pt x="61676" y="37464"/>
                    <a:pt x="61701" y="37613"/>
                  </a:cubicBezTo>
                  <a:lnTo>
                    <a:pt x="61701" y="37613"/>
                  </a:lnTo>
                  <a:lnTo>
                    <a:pt x="58636" y="46953"/>
                  </a:lnTo>
                  <a:lnTo>
                    <a:pt x="740" y="23360"/>
                  </a:lnTo>
                  <a:lnTo>
                    <a:pt x="740" y="23360"/>
                  </a:lnTo>
                  <a:cubicBezTo>
                    <a:pt x="811" y="23110"/>
                    <a:pt x="935" y="22693"/>
                    <a:pt x="1110" y="22146"/>
                  </a:cubicBezTo>
                  <a:cubicBezTo>
                    <a:pt x="1516" y="20815"/>
                    <a:pt x="2182" y="18707"/>
                    <a:pt x="2884" y="16711"/>
                  </a:cubicBezTo>
                  <a:cubicBezTo>
                    <a:pt x="3624" y="14751"/>
                    <a:pt x="4400" y="12866"/>
                    <a:pt x="4955" y="11979"/>
                  </a:cubicBezTo>
                  <a:cubicBezTo>
                    <a:pt x="5029" y="11868"/>
                    <a:pt x="5213" y="11720"/>
                    <a:pt x="5435" y="11535"/>
                  </a:cubicBezTo>
                  <a:cubicBezTo>
                    <a:pt x="6360" y="10796"/>
                    <a:pt x="8319" y="9723"/>
                    <a:pt x="10722" y="8577"/>
                  </a:cubicBezTo>
                  <a:cubicBezTo>
                    <a:pt x="14308" y="6840"/>
                    <a:pt x="18893" y="4880"/>
                    <a:pt x="22553" y="3364"/>
                  </a:cubicBezTo>
                  <a:cubicBezTo>
                    <a:pt x="24401" y="2588"/>
                    <a:pt x="26028" y="1923"/>
                    <a:pt x="27174" y="1479"/>
                  </a:cubicBezTo>
                  <a:cubicBezTo>
                    <a:pt x="28320" y="998"/>
                    <a:pt x="29023" y="740"/>
                    <a:pt x="29023" y="740"/>
                  </a:cubicBezTo>
                  <a:cubicBezTo>
                    <a:pt x="29023" y="740"/>
                    <a:pt x="29392" y="629"/>
                    <a:pt x="30095" y="629"/>
                  </a:cubicBezTo>
                  <a:close/>
                  <a:moveTo>
                    <a:pt x="30095" y="0"/>
                  </a:moveTo>
                  <a:cubicBezTo>
                    <a:pt x="29281" y="0"/>
                    <a:pt x="28838" y="148"/>
                    <a:pt x="28838" y="148"/>
                  </a:cubicBezTo>
                  <a:lnTo>
                    <a:pt x="28801" y="148"/>
                  </a:lnTo>
                  <a:cubicBezTo>
                    <a:pt x="28801" y="148"/>
                    <a:pt x="23181" y="2366"/>
                    <a:pt x="17303" y="4917"/>
                  </a:cubicBezTo>
                  <a:cubicBezTo>
                    <a:pt x="14382" y="6174"/>
                    <a:pt x="11425" y="7542"/>
                    <a:pt x="9058" y="8725"/>
                  </a:cubicBezTo>
                  <a:cubicBezTo>
                    <a:pt x="7875" y="9317"/>
                    <a:pt x="6840" y="9871"/>
                    <a:pt x="6064" y="10352"/>
                  </a:cubicBezTo>
                  <a:cubicBezTo>
                    <a:pt x="5657" y="10611"/>
                    <a:pt x="5324" y="10833"/>
                    <a:pt x="5066" y="11054"/>
                  </a:cubicBezTo>
                  <a:cubicBezTo>
                    <a:pt x="4807" y="11239"/>
                    <a:pt x="4585" y="11461"/>
                    <a:pt x="4474" y="11646"/>
                  </a:cubicBezTo>
                  <a:cubicBezTo>
                    <a:pt x="4030" y="12311"/>
                    <a:pt x="3550" y="13347"/>
                    <a:pt x="3032" y="14567"/>
                  </a:cubicBezTo>
                  <a:cubicBezTo>
                    <a:pt x="1590" y="18264"/>
                    <a:pt x="75" y="23477"/>
                    <a:pt x="75" y="23477"/>
                  </a:cubicBezTo>
                  <a:cubicBezTo>
                    <a:pt x="1" y="23624"/>
                    <a:pt x="75" y="23772"/>
                    <a:pt x="222" y="23846"/>
                  </a:cubicBezTo>
                  <a:lnTo>
                    <a:pt x="58673" y="47655"/>
                  </a:lnTo>
                  <a:cubicBezTo>
                    <a:pt x="58728" y="47674"/>
                    <a:pt x="58775" y="47683"/>
                    <a:pt x="58816" y="47683"/>
                  </a:cubicBezTo>
                  <a:cubicBezTo>
                    <a:pt x="58858" y="47683"/>
                    <a:pt x="58895" y="47674"/>
                    <a:pt x="58932" y="47655"/>
                  </a:cubicBezTo>
                  <a:cubicBezTo>
                    <a:pt x="59006" y="47618"/>
                    <a:pt x="59080" y="47544"/>
                    <a:pt x="59117" y="47471"/>
                  </a:cubicBezTo>
                  <a:lnTo>
                    <a:pt x="62333" y="37710"/>
                  </a:lnTo>
                  <a:lnTo>
                    <a:pt x="62333" y="37562"/>
                  </a:lnTo>
                  <a:cubicBezTo>
                    <a:pt x="62333" y="37562"/>
                    <a:pt x="61483" y="32756"/>
                    <a:pt x="60411" y="27543"/>
                  </a:cubicBezTo>
                  <a:cubicBezTo>
                    <a:pt x="59856" y="24918"/>
                    <a:pt x="59264" y="22220"/>
                    <a:pt x="58673" y="19964"/>
                  </a:cubicBezTo>
                  <a:cubicBezTo>
                    <a:pt x="58340" y="18818"/>
                    <a:pt x="58044" y="17783"/>
                    <a:pt x="57749" y="16933"/>
                  </a:cubicBezTo>
                  <a:cubicBezTo>
                    <a:pt x="57453" y="16082"/>
                    <a:pt x="57194" y="15417"/>
                    <a:pt x="56898" y="14973"/>
                  </a:cubicBezTo>
                  <a:cubicBezTo>
                    <a:pt x="56603" y="14493"/>
                    <a:pt x="56122" y="13975"/>
                    <a:pt x="55420" y="13421"/>
                  </a:cubicBezTo>
                  <a:cubicBezTo>
                    <a:pt x="53090" y="11387"/>
                    <a:pt x="48617" y="8614"/>
                    <a:pt x="44328" y="6174"/>
                  </a:cubicBezTo>
                  <a:cubicBezTo>
                    <a:pt x="40040" y="3734"/>
                    <a:pt x="35973" y="1627"/>
                    <a:pt x="34420" y="998"/>
                  </a:cubicBezTo>
                  <a:cubicBezTo>
                    <a:pt x="32498" y="185"/>
                    <a:pt x="31019" y="0"/>
                    <a:pt x="300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4" name="Google Shape;2514;p58"/>
            <p:cNvSpPr/>
            <p:nvPr/>
          </p:nvSpPr>
          <p:spPr>
            <a:xfrm>
              <a:off x="5740300" y="3100400"/>
              <a:ext cx="98925" cy="490225"/>
            </a:xfrm>
            <a:custGeom>
              <a:avLst/>
              <a:gdLst/>
              <a:ahLst/>
              <a:cxnLst/>
              <a:rect l="l" t="t" r="r" b="b"/>
              <a:pathLst>
                <a:path w="3957" h="19609" extrusionOk="0">
                  <a:moveTo>
                    <a:pt x="3628" y="0"/>
                  </a:moveTo>
                  <a:cubicBezTo>
                    <a:pt x="3476" y="0"/>
                    <a:pt x="3360" y="105"/>
                    <a:pt x="3328" y="266"/>
                  </a:cubicBezTo>
                  <a:lnTo>
                    <a:pt x="38" y="19269"/>
                  </a:lnTo>
                  <a:cubicBezTo>
                    <a:pt x="1" y="19417"/>
                    <a:pt x="111" y="19565"/>
                    <a:pt x="259" y="19602"/>
                  </a:cubicBezTo>
                  <a:cubicBezTo>
                    <a:pt x="283" y="19607"/>
                    <a:pt x="307" y="19609"/>
                    <a:pt x="329" y="19609"/>
                  </a:cubicBezTo>
                  <a:cubicBezTo>
                    <a:pt x="481" y="19609"/>
                    <a:pt x="597" y="19504"/>
                    <a:pt x="629" y="19343"/>
                  </a:cubicBezTo>
                  <a:lnTo>
                    <a:pt x="3919" y="377"/>
                  </a:lnTo>
                  <a:cubicBezTo>
                    <a:pt x="3956" y="192"/>
                    <a:pt x="3846" y="44"/>
                    <a:pt x="3698" y="7"/>
                  </a:cubicBezTo>
                  <a:cubicBezTo>
                    <a:pt x="3674" y="3"/>
                    <a:pt x="3650" y="0"/>
                    <a:pt x="36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5" name="Google Shape;2515;p58"/>
            <p:cNvSpPr/>
            <p:nvPr/>
          </p:nvSpPr>
          <p:spPr>
            <a:xfrm>
              <a:off x="4761500" y="2545375"/>
              <a:ext cx="1016725" cy="1045075"/>
            </a:xfrm>
            <a:custGeom>
              <a:avLst/>
              <a:gdLst/>
              <a:ahLst/>
              <a:cxnLst/>
              <a:rect l="l" t="t" r="r" b="b"/>
              <a:pathLst>
                <a:path w="40669" h="41803" extrusionOk="0">
                  <a:moveTo>
                    <a:pt x="23976" y="0"/>
                  </a:moveTo>
                  <a:cubicBezTo>
                    <a:pt x="23184" y="0"/>
                    <a:pt x="22775" y="137"/>
                    <a:pt x="22775" y="137"/>
                  </a:cubicBezTo>
                  <a:cubicBezTo>
                    <a:pt x="22775" y="137"/>
                    <a:pt x="15307" y="3094"/>
                    <a:pt x="8652" y="6052"/>
                  </a:cubicBezTo>
                  <a:cubicBezTo>
                    <a:pt x="7617" y="9638"/>
                    <a:pt x="5435" y="16219"/>
                    <a:pt x="1886" y="22060"/>
                  </a:cubicBezTo>
                  <a:cubicBezTo>
                    <a:pt x="1147" y="23243"/>
                    <a:pt x="518" y="24427"/>
                    <a:pt x="1" y="25610"/>
                  </a:cubicBezTo>
                  <a:lnTo>
                    <a:pt x="39707" y="41803"/>
                  </a:lnTo>
                  <a:cubicBezTo>
                    <a:pt x="39929" y="36442"/>
                    <a:pt x="40188" y="26978"/>
                    <a:pt x="39744" y="20212"/>
                  </a:cubicBezTo>
                  <a:cubicBezTo>
                    <a:pt x="39411" y="14592"/>
                    <a:pt x="40040" y="10341"/>
                    <a:pt x="40668" y="7642"/>
                  </a:cubicBezTo>
                  <a:cubicBezTo>
                    <a:pt x="35529" y="4610"/>
                    <a:pt x="30021" y="1727"/>
                    <a:pt x="28172" y="950"/>
                  </a:cubicBezTo>
                  <a:cubicBezTo>
                    <a:pt x="26296" y="180"/>
                    <a:pt x="24884" y="0"/>
                    <a:pt x="239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6" name="Google Shape;2516;p58"/>
            <p:cNvSpPr/>
            <p:nvPr/>
          </p:nvSpPr>
          <p:spPr>
            <a:xfrm>
              <a:off x="4752275" y="2537700"/>
              <a:ext cx="1034275" cy="1060150"/>
            </a:xfrm>
            <a:custGeom>
              <a:avLst/>
              <a:gdLst/>
              <a:ahLst/>
              <a:cxnLst/>
              <a:rect l="l" t="t" r="r" b="b"/>
              <a:pathLst>
                <a:path w="41371" h="42406" extrusionOk="0">
                  <a:moveTo>
                    <a:pt x="24327" y="0"/>
                  </a:moveTo>
                  <a:cubicBezTo>
                    <a:pt x="23513" y="0"/>
                    <a:pt x="23070" y="148"/>
                    <a:pt x="23070" y="148"/>
                  </a:cubicBezTo>
                  <a:lnTo>
                    <a:pt x="23033" y="148"/>
                  </a:lnTo>
                  <a:cubicBezTo>
                    <a:pt x="23033" y="148"/>
                    <a:pt x="15565" y="3106"/>
                    <a:pt x="8873" y="6100"/>
                  </a:cubicBezTo>
                  <a:cubicBezTo>
                    <a:pt x="8799" y="6137"/>
                    <a:pt x="8762" y="6174"/>
                    <a:pt x="8725" y="6285"/>
                  </a:cubicBezTo>
                  <a:cubicBezTo>
                    <a:pt x="7690" y="9834"/>
                    <a:pt x="5509" y="16415"/>
                    <a:pt x="1996" y="22220"/>
                  </a:cubicBezTo>
                  <a:cubicBezTo>
                    <a:pt x="1257" y="23403"/>
                    <a:pt x="629" y="24586"/>
                    <a:pt x="74" y="25769"/>
                  </a:cubicBezTo>
                  <a:cubicBezTo>
                    <a:pt x="0" y="25917"/>
                    <a:pt x="74" y="26101"/>
                    <a:pt x="222" y="26175"/>
                  </a:cubicBezTo>
                  <a:cubicBezTo>
                    <a:pt x="261" y="26195"/>
                    <a:pt x="304" y="26204"/>
                    <a:pt x="346" y="26204"/>
                  </a:cubicBezTo>
                  <a:cubicBezTo>
                    <a:pt x="461" y="26204"/>
                    <a:pt x="574" y="26136"/>
                    <a:pt x="629" y="26028"/>
                  </a:cubicBezTo>
                  <a:cubicBezTo>
                    <a:pt x="1183" y="24881"/>
                    <a:pt x="1812" y="23698"/>
                    <a:pt x="2514" y="22515"/>
                  </a:cubicBezTo>
                  <a:cubicBezTo>
                    <a:pt x="6047" y="16760"/>
                    <a:pt x="8217" y="10215"/>
                    <a:pt x="9270" y="6593"/>
                  </a:cubicBezTo>
                  <a:lnTo>
                    <a:pt x="9270" y="6593"/>
                  </a:lnTo>
                  <a:cubicBezTo>
                    <a:pt x="12557" y="5134"/>
                    <a:pt x="16046" y="3645"/>
                    <a:pt x="18707" y="2588"/>
                  </a:cubicBezTo>
                  <a:cubicBezTo>
                    <a:pt x="20038" y="2034"/>
                    <a:pt x="21184" y="1553"/>
                    <a:pt x="21998" y="1220"/>
                  </a:cubicBezTo>
                  <a:cubicBezTo>
                    <a:pt x="22811" y="924"/>
                    <a:pt x="23255" y="740"/>
                    <a:pt x="23255" y="740"/>
                  </a:cubicBezTo>
                  <a:cubicBezTo>
                    <a:pt x="23255" y="740"/>
                    <a:pt x="23624" y="629"/>
                    <a:pt x="24327" y="629"/>
                  </a:cubicBezTo>
                  <a:cubicBezTo>
                    <a:pt x="25177" y="629"/>
                    <a:pt x="26545" y="777"/>
                    <a:pt x="28430" y="1553"/>
                  </a:cubicBezTo>
                  <a:cubicBezTo>
                    <a:pt x="29318" y="1923"/>
                    <a:pt x="31166" y="2847"/>
                    <a:pt x="33421" y="4030"/>
                  </a:cubicBezTo>
                  <a:cubicBezTo>
                    <a:pt x="35592" y="5187"/>
                    <a:pt x="38187" y="6628"/>
                    <a:pt x="40687" y="8109"/>
                  </a:cubicBezTo>
                  <a:lnTo>
                    <a:pt x="40687" y="8109"/>
                  </a:lnTo>
                  <a:cubicBezTo>
                    <a:pt x="40188" y="10284"/>
                    <a:pt x="39706" y="13416"/>
                    <a:pt x="39706" y="17339"/>
                  </a:cubicBezTo>
                  <a:cubicBezTo>
                    <a:pt x="39706" y="18375"/>
                    <a:pt x="39743" y="19410"/>
                    <a:pt x="39817" y="20519"/>
                  </a:cubicBezTo>
                  <a:cubicBezTo>
                    <a:pt x="39965" y="23218"/>
                    <a:pt x="40039" y="26360"/>
                    <a:pt x="40039" y="29503"/>
                  </a:cubicBezTo>
                  <a:cubicBezTo>
                    <a:pt x="40039" y="34198"/>
                    <a:pt x="39891" y="38893"/>
                    <a:pt x="39780" y="42073"/>
                  </a:cubicBezTo>
                  <a:cubicBezTo>
                    <a:pt x="39780" y="42258"/>
                    <a:pt x="39891" y="42406"/>
                    <a:pt x="40076" y="42406"/>
                  </a:cubicBezTo>
                  <a:cubicBezTo>
                    <a:pt x="40261" y="42406"/>
                    <a:pt x="40372" y="42258"/>
                    <a:pt x="40409" y="42110"/>
                  </a:cubicBezTo>
                  <a:cubicBezTo>
                    <a:pt x="40520" y="38893"/>
                    <a:pt x="40668" y="34198"/>
                    <a:pt x="40668" y="29503"/>
                  </a:cubicBezTo>
                  <a:cubicBezTo>
                    <a:pt x="40668" y="26360"/>
                    <a:pt x="40594" y="23218"/>
                    <a:pt x="40409" y="20482"/>
                  </a:cubicBezTo>
                  <a:cubicBezTo>
                    <a:pt x="40372" y="19373"/>
                    <a:pt x="40335" y="18338"/>
                    <a:pt x="40335" y="17339"/>
                  </a:cubicBezTo>
                  <a:cubicBezTo>
                    <a:pt x="40335" y="13310"/>
                    <a:pt x="40816" y="10167"/>
                    <a:pt x="41333" y="8023"/>
                  </a:cubicBezTo>
                  <a:cubicBezTo>
                    <a:pt x="41370" y="7912"/>
                    <a:pt x="41296" y="7764"/>
                    <a:pt x="41185" y="7690"/>
                  </a:cubicBezTo>
                  <a:cubicBezTo>
                    <a:pt x="38634" y="6174"/>
                    <a:pt x="35972" y="4695"/>
                    <a:pt x="33680" y="3475"/>
                  </a:cubicBezTo>
                  <a:cubicBezTo>
                    <a:pt x="31425" y="2292"/>
                    <a:pt x="29613" y="1368"/>
                    <a:pt x="28652" y="998"/>
                  </a:cubicBezTo>
                  <a:cubicBezTo>
                    <a:pt x="26730" y="185"/>
                    <a:pt x="25251" y="0"/>
                    <a:pt x="24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7" name="Google Shape;2517;p58"/>
            <p:cNvSpPr/>
            <p:nvPr/>
          </p:nvSpPr>
          <p:spPr>
            <a:xfrm>
              <a:off x="5094250" y="2545375"/>
              <a:ext cx="577675" cy="805200"/>
            </a:xfrm>
            <a:custGeom>
              <a:avLst/>
              <a:gdLst/>
              <a:ahLst/>
              <a:cxnLst/>
              <a:rect l="l" t="t" r="r" b="b"/>
              <a:pathLst>
                <a:path w="23107" h="32208" extrusionOk="0">
                  <a:moveTo>
                    <a:pt x="10666" y="0"/>
                  </a:moveTo>
                  <a:cubicBezTo>
                    <a:pt x="9874" y="0"/>
                    <a:pt x="9465" y="137"/>
                    <a:pt x="9465" y="137"/>
                  </a:cubicBezTo>
                  <a:cubicBezTo>
                    <a:pt x="9465" y="137"/>
                    <a:pt x="5435" y="1727"/>
                    <a:pt x="629" y="3760"/>
                  </a:cubicBezTo>
                  <a:cubicBezTo>
                    <a:pt x="259" y="7494"/>
                    <a:pt x="0" y="13040"/>
                    <a:pt x="998" y="17735"/>
                  </a:cubicBezTo>
                  <a:cubicBezTo>
                    <a:pt x="2616" y="25355"/>
                    <a:pt x="4793" y="32207"/>
                    <a:pt x="6815" y="32207"/>
                  </a:cubicBezTo>
                  <a:cubicBezTo>
                    <a:pt x="6873" y="32207"/>
                    <a:pt x="6930" y="32202"/>
                    <a:pt x="6988" y="32190"/>
                  </a:cubicBezTo>
                  <a:cubicBezTo>
                    <a:pt x="9021" y="31784"/>
                    <a:pt x="19742" y="13003"/>
                    <a:pt x="23107" y="5202"/>
                  </a:cubicBezTo>
                  <a:cubicBezTo>
                    <a:pt x="19447" y="3168"/>
                    <a:pt x="16193" y="1505"/>
                    <a:pt x="14862" y="950"/>
                  </a:cubicBezTo>
                  <a:cubicBezTo>
                    <a:pt x="12986" y="180"/>
                    <a:pt x="11574" y="0"/>
                    <a:pt x="106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8" name="Google Shape;2518;p58"/>
            <p:cNvSpPr/>
            <p:nvPr/>
          </p:nvSpPr>
          <p:spPr>
            <a:xfrm>
              <a:off x="5094250" y="2537700"/>
              <a:ext cx="586000" cy="820775"/>
            </a:xfrm>
            <a:custGeom>
              <a:avLst/>
              <a:gdLst/>
              <a:ahLst/>
              <a:cxnLst/>
              <a:rect l="l" t="t" r="r" b="b"/>
              <a:pathLst>
                <a:path w="23440" h="32831" extrusionOk="0">
                  <a:moveTo>
                    <a:pt x="10648" y="629"/>
                  </a:moveTo>
                  <a:cubicBezTo>
                    <a:pt x="11498" y="629"/>
                    <a:pt x="12866" y="777"/>
                    <a:pt x="14751" y="1553"/>
                  </a:cubicBezTo>
                  <a:cubicBezTo>
                    <a:pt x="16014" y="2094"/>
                    <a:pt x="19179" y="3692"/>
                    <a:pt x="22698" y="5659"/>
                  </a:cubicBezTo>
                  <a:lnTo>
                    <a:pt x="22698" y="5659"/>
                  </a:lnTo>
                  <a:cubicBezTo>
                    <a:pt x="20993" y="9573"/>
                    <a:pt x="17561" y="16060"/>
                    <a:pt x="14271" y="21628"/>
                  </a:cubicBezTo>
                  <a:cubicBezTo>
                    <a:pt x="12607" y="24475"/>
                    <a:pt x="10980" y="27100"/>
                    <a:pt x="9649" y="29059"/>
                  </a:cubicBezTo>
                  <a:cubicBezTo>
                    <a:pt x="8984" y="30020"/>
                    <a:pt x="8355" y="30797"/>
                    <a:pt x="7875" y="31351"/>
                  </a:cubicBezTo>
                  <a:cubicBezTo>
                    <a:pt x="7653" y="31610"/>
                    <a:pt x="7431" y="31832"/>
                    <a:pt x="7283" y="31980"/>
                  </a:cubicBezTo>
                  <a:cubicBezTo>
                    <a:pt x="7098" y="32128"/>
                    <a:pt x="6951" y="32202"/>
                    <a:pt x="6914" y="32202"/>
                  </a:cubicBezTo>
                  <a:lnTo>
                    <a:pt x="6803" y="32202"/>
                  </a:lnTo>
                  <a:cubicBezTo>
                    <a:pt x="6655" y="32202"/>
                    <a:pt x="6470" y="32165"/>
                    <a:pt x="6248" y="31980"/>
                  </a:cubicBezTo>
                  <a:cubicBezTo>
                    <a:pt x="5841" y="31684"/>
                    <a:pt x="5398" y="31056"/>
                    <a:pt x="4991" y="30205"/>
                  </a:cubicBezTo>
                  <a:cubicBezTo>
                    <a:pt x="3660" y="27617"/>
                    <a:pt x="2329" y="22959"/>
                    <a:pt x="1294" y="17968"/>
                  </a:cubicBezTo>
                  <a:cubicBezTo>
                    <a:pt x="777" y="15565"/>
                    <a:pt x="629" y="12940"/>
                    <a:pt x="629" y="10426"/>
                  </a:cubicBezTo>
                  <a:cubicBezTo>
                    <a:pt x="629" y="8178"/>
                    <a:pt x="766" y="6033"/>
                    <a:pt x="942" y="4290"/>
                  </a:cubicBezTo>
                  <a:lnTo>
                    <a:pt x="942" y="4290"/>
                  </a:lnTo>
                  <a:cubicBezTo>
                    <a:pt x="3246" y="3286"/>
                    <a:pt x="5398" y="2425"/>
                    <a:pt x="6951" y="1775"/>
                  </a:cubicBezTo>
                  <a:cubicBezTo>
                    <a:pt x="7764" y="1442"/>
                    <a:pt x="8429" y="1183"/>
                    <a:pt x="8873" y="998"/>
                  </a:cubicBezTo>
                  <a:cubicBezTo>
                    <a:pt x="9317" y="813"/>
                    <a:pt x="9576" y="740"/>
                    <a:pt x="9576" y="740"/>
                  </a:cubicBezTo>
                  <a:cubicBezTo>
                    <a:pt x="9576" y="740"/>
                    <a:pt x="9945" y="629"/>
                    <a:pt x="10648" y="629"/>
                  </a:cubicBezTo>
                  <a:close/>
                  <a:moveTo>
                    <a:pt x="10648" y="0"/>
                  </a:moveTo>
                  <a:cubicBezTo>
                    <a:pt x="9834" y="0"/>
                    <a:pt x="9391" y="148"/>
                    <a:pt x="9391" y="148"/>
                  </a:cubicBezTo>
                  <a:lnTo>
                    <a:pt x="9354" y="148"/>
                  </a:lnTo>
                  <a:cubicBezTo>
                    <a:pt x="9354" y="148"/>
                    <a:pt x="5324" y="1738"/>
                    <a:pt x="518" y="3771"/>
                  </a:cubicBezTo>
                  <a:cubicBezTo>
                    <a:pt x="407" y="3808"/>
                    <a:pt x="333" y="3919"/>
                    <a:pt x="333" y="4030"/>
                  </a:cubicBezTo>
                  <a:cubicBezTo>
                    <a:pt x="148" y="5842"/>
                    <a:pt x="0" y="8060"/>
                    <a:pt x="0" y="10426"/>
                  </a:cubicBezTo>
                  <a:cubicBezTo>
                    <a:pt x="0" y="12977"/>
                    <a:pt x="185" y="15639"/>
                    <a:pt x="703" y="18079"/>
                  </a:cubicBezTo>
                  <a:cubicBezTo>
                    <a:pt x="1479" y="21924"/>
                    <a:pt x="2440" y="25547"/>
                    <a:pt x="3475" y="28246"/>
                  </a:cubicBezTo>
                  <a:cubicBezTo>
                    <a:pt x="3956" y="29614"/>
                    <a:pt x="4474" y="30723"/>
                    <a:pt x="5028" y="31499"/>
                  </a:cubicBezTo>
                  <a:cubicBezTo>
                    <a:pt x="5287" y="31906"/>
                    <a:pt x="5583" y="32239"/>
                    <a:pt x="5841" y="32460"/>
                  </a:cubicBezTo>
                  <a:cubicBezTo>
                    <a:pt x="6137" y="32682"/>
                    <a:pt x="6470" y="32830"/>
                    <a:pt x="6803" y="32830"/>
                  </a:cubicBezTo>
                  <a:cubicBezTo>
                    <a:pt x="6877" y="32830"/>
                    <a:pt x="6988" y="32830"/>
                    <a:pt x="7062" y="32793"/>
                  </a:cubicBezTo>
                  <a:cubicBezTo>
                    <a:pt x="7283" y="32756"/>
                    <a:pt x="7468" y="32645"/>
                    <a:pt x="7653" y="32460"/>
                  </a:cubicBezTo>
                  <a:cubicBezTo>
                    <a:pt x="8060" y="32128"/>
                    <a:pt x="8540" y="31573"/>
                    <a:pt x="9058" y="30871"/>
                  </a:cubicBezTo>
                  <a:cubicBezTo>
                    <a:pt x="12903" y="25843"/>
                    <a:pt x="20593" y="12090"/>
                    <a:pt x="23403" y="5657"/>
                  </a:cubicBezTo>
                  <a:cubicBezTo>
                    <a:pt x="23439" y="5509"/>
                    <a:pt x="23403" y="5324"/>
                    <a:pt x="23255" y="5250"/>
                  </a:cubicBezTo>
                  <a:cubicBezTo>
                    <a:pt x="19595" y="3217"/>
                    <a:pt x="16341" y="1553"/>
                    <a:pt x="14973" y="998"/>
                  </a:cubicBezTo>
                  <a:cubicBezTo>
                    <a:pt x="13051" y="185"/>
                    <a:pt x="11572" y="0"/>
                    <a:pt x="106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9" name="Google Shape;2519;p58"/>
            <p:cNvSpPr/>
            <p:nvPr/>
          </p:nvSpPr>
          <p:spPr>
            <a:xfrm>
              <a:off x="5119200" y="2918725"/>
              <a:ext cx="92450" cy="65175"/>
            </a:xfrm>
            <a:custGeom>
              <a:avLst/>
              <a:gdLst/>
              <a:ahLst/>
              <a:cxnLst/>
              <a:rect l="l" t="t" r="r" b="b"/>
              <a:pathLst>
                <a:path w="3698" h="2607" extrusionOk="0">
                  <a:moveTo>
                    <a:pt x="335" y="1"/>
                  </a:moveTo>
                  <a:cubicBezTo>
                    <a:pt x="241" y="1"/>
                    <a:pt x="156" y="49"/>
                    <a:pt x="111" y="139"/>
                  </a:cubicBezTo>
                  <a:cubicBezTo>
                    <a:pt x="0" y="287"/>
                    <a:pt x="37" y="472"/>
                    <a:pt x="185" y="546"/>
                  </a:cubicBezTo>
                  <a:lnTo>
                    <a:pt x="3180" y="2542"/>
                  </a:lnTo>
                  <a:cubicBezTo>
                    <a:pt x="3224" y="2586"/>
                    <a:pt x="3285" y="2607"/>
                    <a:pt x="3347" y="2607"/>
                  </a:cubicBezTo>
                  <a:cubicBezTo>
                    <a:pt x="3443" y="2607"/>
                    <a:pt x="3542" y="2558"/>
                    <a:pt x="3586" y="2468"/>
                  </a:cubicBezTo>
                  <a:cubicBezTo>
                    <a:pt x="3697" y="2320"/>
                    <a:pt x="3660" y="2135"/>
                    <a:pt x="3513" y="2024"/>
                  </a:cubicBezTo>
                  <a:lnTo>
                    <a:pt x="518" y="65"/>
                  </a:lnTo>
                  <a:cubicBezTo>
                    <a:pt x="460" y="21"/>
                    <a:pt x="396" y="1"/>
                    <a:pt x="3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0" name="Google Shape;2520;p58"/>
            <p:cNvSpPr/>
            <p:nvPr/>
          </p:nvSpPr>
          <p:spPr>
            <a:xfrm>
              <a:off x="5342875" y="3001500"/>
              <a:ext cx="140500" cy="31800"/>
            </a:xfrm>
            <a:custGeom>
              <a:avLst/>
              <a:gdLst/>
              <a:ahLst/>
              <a:cxnLst/>
              <a:rect l="l" t="t" r="r" b="b"/>
              <a:pathLst>
                <a:path w="5620" h="1272" extrusionOk="0">
                  <a:moveTo>
                    <a:pt x="313" y="0"/>
                  </a:moveTo>
                  <a:cubicBezTo>
                    <a:pt x="186" y="0"/>
                    <a:pt x="69" y="105"/>
                    <a:pt x="37" y="266"/>
                  </a:cubicBezTo>
                  <a:cubicBezTo>
                    <a:pt x="0" y="414"/>
                    <a:pt x="148" y="599"/>
                    <a:pt x="296" y="599"/>
                  </a:cubicBezTo>
                  <a:lnTo>
                    <a:pt x="5250" y="1264"/>
                  </a:lnTo>
                  <a:cubicBezTo>
                    <a:pt x="5274" y="1269"/>
                    <a:pt x="5297" y="1272"/>
                    <a:pt x="5320" y="1272"/>
                  </a:cubicBezTo>
                  <a:cubicBezTo>
                    <a:pt x="5471" y="1272"/>
                    <a:pt x="5588" y="1167"/>
                    <a:pt x="5620" y="1006"/>
                  </a:cubicBezTo>
                  <a:cubicBezTo>
                    <a:pt x="5620" y="821"/>
                    <a:pt x="5509" y="673"/>
                    <a:pt x="5361" y="673"/>
                  </a:cubicBezTo>
                  <a:lnTo>
                    <a:pt x="370" y="7"/>
                  </a:lnTo>
                  <a:cubicBezTo>
                    <a:pt x="351" y="3"/>
                    <a:pt x="332" y="0"/>
                    <a:pt x="3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1" name="Google Shape;2521;p58"/>
            <p:cNvSpPr/>
            <p:nvPr/>
          </p:nvSpPr>
          <p:spPr>
            <a:xfrm>
              <a:off x="5162625" y="2357450"/>
              <a:ext cx="406700" cy="418725"/>
            </a:xfrm>
            <a:custGeom>
              <a:avLst/>
              <a:gdLst/>
              <a:ahLst/>
              <a:cxnLst/>
              <a:rect l="l" t="t" r="r" b="b"/>
              <a:pathLst>
                <a:path w="16268" h="16749" extrusionOk="0">
                  <a:moveTo>
                    <a:pt x="519" y="1"/>
                  </a:moveTo>
                  <a:lnTo>
                    <a:pt x="519" y="1"/>
                  </a:lnTo>
                  <a:cubicBezTo>
                    <a:pt x="519" y="1"/>
                    <a:pt x="556" y="7062"/>
                    <a:pt x="334" y="9502"/>
                  </a:cubicBezTo>
                  <a:cubicBezTo>
                    <a:pt x="112" y="11573"/>
                    <a:pt x="1" y="16749"/>
                    <a:pt x="1" y="16749"/>
                  </a:cubicBezTo>
                  <a:lnTo>
                    <a:pt x="14789" y="15492"/>
                  </a:lnTo>
                  <a:lnTo>
                    <a:pt x="16268" y="1849"/>
                  </a:lnTo>
                  <a:lnTo>
                    <a:pt x="51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2" name="Google Shape;2522;p58"/>
            <p:cNvSpPr/>
            <p:nvPr/>
          </p:nvSpPr>
          <p:spPr>
            <a:xfrm>
              <a:off x="5170025" y="2357450"/>
              <a:ext cx="399300" cy="360500"/>
            </a:xfrm>
            <a:custGeom>
              <a:avLst/>
              <a:gdLst/>
              <a:ahLst/>
              <a:cxnLst/>
              <a:rect l="l" t="t" r="r" b="b"/>
              <a:pathLst>
                <a:path w="15972" h="14420" extrusionOk="0">
                  <a:moveTo>
                    <a:pt x="223" y="1"/>
                  </a:moveTo>
                  <a:lnTo>
                    <a:pt x="223" y="1"/>
                  </a:lnTo>
                  <a:cubicBezTo>
                    <a:pt x="223" y="1"/>
                    <a:pt x="260" y="7062"/>
                    <a:pt x="38" y="9502"/>
                  </a:cubicBezTo>
                  <a:cubicBezTo>
                    <a:pt x="38" y="9576"/>
                    <a:pt x="1" y="9650"/>
                    <a:pt x="1" y="9761"/>
                  </a:cubicBezTo>
                  <a:cubicBezTo>
                    <a:pt x="1590" y="11905"/>
                    <a:pt x="3920" y="14419"/>
                    <a:pt x="5990" y="14419"/>
                  </a:cubicBezTo>
                  <a:cubicBezTo>
                    <a:pt x="8023" y="14419"/>
                    <a:pt x="11868" y="12497"/>
                    <a:pt x="15011" y="10685"/>
                  </a:cubicBezTo>
                  <a:lnTo>
                    <a:pt x="15972" y="1849"/>
                  </a:lnTo>
                  <a:lnTo>
                    <a:pt x="22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3" name="Google Shape;2523;p58"/>
            <p:cNvSpPr/>
            <p:nvPr/>
          </p:nvSpPr>
          <p:spPr>
            <a:xfrm>
              <a:off x="5170025" y="2435100"/>
              <a:ext cx="386375" cy="282850"/>
            </a:xfrm>
            <a:custGeom>
              <a:avLst/>
              <a:gdLst/>
              <a:ahLst/>
              <a:cxnLst/>
              <a:rect l="l" t="t" r="r" b="b"/>
              <a:pathLst>
                <a:path w="15455" h="11314" extrusionOk="0">
                  <a:moveTo>
                    <a:pt x="223" y="0"/>
                  </a:moveTo>
                  <a:cubicBezTo>
                    <a:pt x="223" y="2219"/>
                    <a:pt x="149" y="5028"/>
                    <a:pt x="38" y="6396"/>
                  </a:cubicBezTo>
                  <a:cubicBezTo>
                    <a:pt x="38" y="6433"/>
                    <a:pt x="38" y="6433"/>
                    <a:pt x="38" y="6470"/>
                  </a:cubicBezTo>
                  <a:cubicBezTo>
                    <a:pt x="1" y="6507"/>
                    <a:pt x="1" y="6581"/>
                    <a:pt x="1" y="6655"/>
                  </a:cubicBezTo>
                  <a:cubicBezTo>
                    <a:pt x="1590" y="8799"/>
                    <a:pt x="3920" y="11313"/>
                    <a:pt x="5990" y="11313"/>
                  </a:cubicBezTo>
                  <a:cubicBezTo>
                    <a:pt x="8023" y="11313"/>
                    <a:pt x="11868" y="9391"/>
                    <a:pt x="15011" y="7579"/>
                  </a:cubicBezTo>
                  <a:lnTo>
                    <a:pt x="15454" y="3402"/>
                  </a:lnTo>
                  <a:lnTo>
                    <a:pt x="15454" y="3402"/>
                  </a:lnTo>
                  <a:cubicBezTo>
                    <a:pt x="12164" y="5805"/>
                    <a:pt x="8282" y="7986"/>
                    <a:pt x="6286" y="7986"/>
                  </a:cubicBezTo>
                  <a:cubicBezTo>
                    <a:pt x="6027" y="7986"/>
                    <a:pt x="5805" y="7949"/>
                    <a:pt x="5620" y="7838"/>
                  </a:cubicBezTo>
                  <a:cubicBezTo>
                    <a:pt x="4215" y="7284"/>
                    <a:pt x="2071" y="3808"/>
                    <a:pt x="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4" name="Google Shape;2524;p58"/>
            <p:cNvSpPr/>
            <p:nvPr/>
          </p:nvSpPr>
          <p:spPr>
            <a:xfrm>
              <a:off x="5155250" y="2349700"/>
              <a:ext cx="421475" cy="433875"/>
            </a:xfrm>
            <a:custGeom>
              <a:avLst/>
              <a:gdLst/>
              <a:ahLst/>
              <a:cxnLst/>
              <a:rect l="l" t="t" r="r" b="b"/>
              <a:pathLst>
                <a:path w="16859" h="17355" extrusionOk="0">
                  <a:moveTo>
                    <a:pt x="791" y="1"/>
                  </a:moveTo>
                  <a:cubicBezTo>
                    <a:pt x="737" y="1"/>
                    <a:pt x="683" y="35"/>
                    <a:pt x="629" y="89"/>
                  </a:cubicBezTo>
                  <a:cubicBezTo>
                    <a:pt x="555" y="126"/>
                    <a:pt x="518" y="200"/>
                    <a:pt x="518" y="311"/>
                  </a:cubicBezTo>
                  <a:cubicBezTo>
                    <a:pt x="518" y="311"/>
                    <a:pt x="518" y="496"/>
                    <a:pt x="518" y="865"/>
                  </a:cubicBezTo>
                  <a:cubicBezTo>
                    <a:pt x="518" y="2603"/>
                    <a:pt x="518" y="7816"/>
                    <a:pt x="296" y="9775"/>
                  </a:cubicBezTo>
                  <a:cubicBezTo>
                    <a:pt x="111" y="11883"/>
                    <a:pt x="0" y="17059"/>
                    <a:pt x="0" y="17059"/>
                  </a:cubicBezTo>
                  <a:cubicBezTo>
                    <a:pt x="0" y="17206"/>
                    <a:pt x="148" y="17354"/>
                    <a:pt x="296" y="17354"/>
                  </a:cubicBezTo>
                  <a:cubicBezTo>
                    <a:pt x="481" y="17354"/>
                    <a:pt x="629" y="17243"/>
                    <a:pt x="629" y="17059"/>
                  </a:cubicBezTo>
                  <a:cubicBezTo>
                    <a:pt x="629" y="17059"/>
                    <a:pt x="666" y="15765"/>
                    <a:pt x="703" y="14212"/>
                  </a:cubicBezTo>
                  <a:cubicBezTo>
                    <a:pt x="740" y="12659"/>
                    <a:pt x="814" y="10884"/>
                    <a:pt x="924" y="9849"/>
                  </a:cubicBezTo>
                  <a:cubicBezTo>
                    <a:pt x="1109" y="7816"/>
                    <a:pt x="1146" y="2603"/>
                    <a:pt x="1146" y="865"/>
                  </a:cubicBezTo>
                  <a:lnTo>
                    <a:pt x="1146" y="650"/>
                  </a:lnTo>
                  <a:lnTo>
                    <a:pt x="1146" y="650"/>
                  </a:lnTo>
                  <a:lnTo>
                    <a:pt x="16193" y="2418"/>
                  </a:lnTo>
                  <a:lnTo>
                    <a:pt x="14788" y="15802"/>
                  </a:lnTo>
                  <a:cubicBezTo>
                    <a:pt x="14788" y="15949"/>
                    <a:pt x="14899" y="16097"/>
                    <a:pt x="15084" y="16134"/>
                  </a:cubicBezTo>
                  <a:cubicBezTo>
                    <a:pt x="15232" y="16134"/>
                    <a:pt x="15380" y="16023"/>
                    <a:pt x="15417" y="15839"/>
                  </a:cubicBezTo>
                  <a:lnTo>
                    <a:pt x="16859" y="2196"/>
                  </a:lnTo>
                  <a:cubicBezTo>
                    <a:pt x="16859" y="2048"/>
                    <a:pt x="16748" y="1864"/>
                    <a:pt x="16600" y="1864"/>
                  </a:cubicBezTo>
                  <a:lnTo>
                    <a:pt x="851" y="15"/>
                  </a:lnTo>
                  <a:cubicBezTo>
                    <a:pt x="831" y="5"/>
                    <a:pt x="811" y="1"/>
                    <a:pt x="7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5" name="Google Shape;2525;p58"/>
            <p:cNvSpPr/>
            <p:nvPr/>
          </p:nvSpPr>
          <p:spPr>
            <a:xfrm>
              <a:off x="5072050" y="1720650"/>
              <a:ext cx="755150" cy="913375"/>
            </a:xfrm>
            <a:custGeom>
              <a:avLst/>
              <a:gdLst/>
              <a:ahLst/>
              <a:cxnLst/>
              <a:rect l="l" t="t" r="r" b="b"/>
              <a:pathLst>
                <a:path w="30206" h="36535" extrusionOk="0">
                  <a:moveTo>
                    <a:pt x="2293" y="0"/>
                  </a:moveTo>
                  <a:cubicBezTo>
                    <a:pt x="2293" y="0"/>
                    <a:pt x="2034" y="1553"/>
                    <a:pt x="1701" y="3845"/>
                  </a:cubicBezTo>
                  <a:cubicBezTo>
                    <a:pt x="962" y="8651"/>
                    <a:pt x="1" y="16711"/>
                    <a:pt x="851" y="20075"/>
                  </a:cubicBezTo>
                  <a:cubicBezTo>
                    <a:pt x="2071" y="25066"/>
                    <a:pt x="7062" y="35381"/>
                    <a:pt x="9539" y="36416"/>
                  </a:cubicBezTo>
                  <a:cubicBezTo>
                    <a:pt x="9732" y="36497"/>
                    <a:pt x="9963" y="36535"/>
                    <a:pt x="10228" y="36535"/>
                  </a:cubicBezTo>
                  <a:cubicBezTo>
                    <a:pt x="13367" y="36535"/>
                    <a:pt x="21168" y="31189"/>
                    <a:pt x="24032" y="27950"/>
                  </a:cubicBezTo>
                  <a:cubicBezTo>
                    <a:pt x="27137" y="24438"/>
                    <a:pt x="30206" y="7875"/>
                    <a:pt x="30206" y="7875"/>
                  </a:cubicBezTo>
                  <a:lnTo>
                    <a:pt x="30206" y="7875"/>
                  </a:lnTo>
                  <a:lnTo>
                    <a:pt x="23810" y="8097"/>
                  </a:lnTo>
                  <a:lnTo>
                    <a:pt x="24032" y="4363"/>
                  </a:lnTo>
                  <a:lnTo>
                    <a:pt x="22775" y="7875"/>
                  </a:lnTo>
                  <a:lnTo>
                    <a:pt x="12645" y="6211"/>
                  </a:lnTo>
                  <a:lnTo>
                    <a:pt x="13051" y="2292"/>
                  </a:lnTo>
                  <a:lnTo>
                    <a:pt x="10759" y="6026"/>
                  </a:lnTo>
                  <a:lnTo>
                    <a:pt x="3957" y="4141"/>
                  </a:lnTo>
                  <a:lnTo>
                    <a:pt x="3957" y="850"/>
                  </a:lnTo>
                  <a:lnTo>
                    <a:pt x="2515" y="4141"/>
                  </a:lnTo>
                  <a:lnTo>
                    <a:pt x="229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6" name="Google Shape;2526;p58"/>
            <p:cNvSpPr/>
            <p:nvPr/>
          </p:nvSpPr>
          <p:spPr>
            <a:xfrm>
              <a:off x="5108100" y="1720650"/>
              <a:ext cx="719100" cy="278650"/>
            </a:xfrm>
            <a:custGeom>
              <a:avLst/>
              <a:gdLst/>
              <a:ahLst/>
              <a:cxnLst/>
              <a:rect l="l" t="t" r="r" b="b"/>
              <a:pathLst>
                <a:path w="28764" h="11146" extrusionOk="0">
                  <a:moveTo>
                    <a:pt x="851" y="0"/>
                  </a:moveTo>
                  <a:cubicBezTo>
                    <a:pt x="851" y="0"/>
                    <a:pt x="592" y="1553"/>
                    <a:pt x="259" y="3845"/>
                  </a:cubicBezTo>
                  <a:cubicBezTo>
                    <a:pt x="149" y="4400"/>
                    <a:pt x="75" y="4991"/>
                    <a:pt x="1" y="5620"/>
                  </a:cubicBezTo>
                  <a:cubicBezTo>
                    <a:pt x="2289" y="6883"/>
                    <a:pt x="11236" y="11145"/>
                    <a:pt x="24713" y="11145"/>
                  </a:cubicBezTo>
                  <a:cubicBezTo>
                    <a:pt x="25824" y="11145"/>
                    <a:pt x="26965" y="11116"/>
                    <a:pt x="28135" y="11054"/>
                  </a:cubicBezTo>
                  <a:cubicBezTo>
                    <a:pt x="28542" y="9132"/>
                    <a:pt x="28764" y="7875"/>
                    <a:pt x="28764" y="7875"/>
                  </a:cubicBezTo>
                  <a:lnTo>
                    <a:pt x="28764" y="7875"/>
                  </a:lnTo>
                  <a:lnTo>
                    <a:pt x="22368" y="8097"/>
                  </a:lnTo>
                  <a:lnTo>
                    <a:pt x="22590" y="4363"/>
                  </a:lnTo>
                  <a:lnTo>
                    <a:pt x="21333" y="7875"/>
                  </a:lnTo>
                  <a:lnTo>
                    <a:pt x="11203" y="6211"/>
                  </a:lnTo>
                  <a:lnTo>
                    <a:pt x="11609" y="2292"/>
                  </a:lnTo>
                  <a:lnTo>
                    <a:pt x="9317" y="6026"/>
                  </a:lnTo>
                  <a:lnTo>
                    <a:pt x="2515" y="4141"/>
                  </a:lnTo>
                  <a:lnTo>
                    <a:pt x="2515" y="850"/>
                  </a:lnTo>
                  <a:lnTo>
                    <a:pt x="1073" y="4141"/>
                  </a:lnTo>
                  <a:lnTo>
                    <a:pt x="8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7" name="Google Shape;2527;p58"/>
            <p:cNvSpPr/>
            <p:nvPr/>
          </p:nvSpPr>
          <p:spPr>
            <a:xfrm>
              <a:off x="5118275" y="1741900"/>
              <a:ext cx="705225" cy="256975"/>
            </a:xfrm>
            <a:custGeom>
              <a:avLst/>
              <a:gdLst/>
              <a:ahLst/>
              <a:cxnLst/>
              <a:rect l="l" t="t" r="r" b="b"/>
              <a:pathLst>
                <a:path w="28209" h="10279" extrusionOk="0">
                  <a:moveTo>
                    <a:pt x="2108" y="0"/>
                  </a:moveTo>
                  <a:lnTo>
                    <a:pt x="666" y="3291"/>
                  </a:lnTo>
                  <a:lnTo>
                    <a:pt x="518" y="851"/>
                  </a:lnTo>
                  <a:cubicBezTo>
                    <a:pt x="370" y="2219"/>
                    <a:pt x="185" y="3623"/>
                    <a:pt x="0" y="4991"/>
                  </a:cubicBezTo>
                  <a:cubicBezTo>
                    <a:pt x="2847" y="6470"/>
                    <a:pt x="11535" y="10278"/>
                    <a:pt x="24253" y="10278"/>
                  </a:cubicBezTo>
                  <a:cubicBezTo>
                    <a:pt x="25214" y="10278"/>
                    <a:pt x="26213" y="10278"/>
                    <a:pt x="27211" y="10204"/>
                  </a:cubicBezTo>
                  <a:cubicBezTo>
                    <a:pt x="27580" y="9021"/>
                    <a:pt x="27913" y="7949"/>
                    <a:pt x="28209" y="7025"/>
                  </a:cubicBezTo>
                  <a:lnTo>
                    <a:pt x="28209" y="7025"/>
                  </a:lnTo>
                  <a:lnTo>
                    <a:pt x="21961" y="7247"/>
                  </a:lnTo>
                  <a:lnTo>
                    <a:pt x="22183" y="3513"/>
                  </a:lnTo>
                  <a:lnTo>
                    <a:pt x="20926" y="7025"/>
                  </a:lnTo>
                  <a:lnTo>
                    <a:pt x="10796" y="5361"/>
                  </a:lnTo>
                  <a:lnTo>
                    <a:pt x="11202" y="1442"/>
                  </a:lnTo>
                  <a:lnTo>
                    <a:pt x="8910" y="5176"/>
                  </a:lnTo>
                  <a:lnTo>
                    <a:pt x="2108" y="3291"/>
                  </a:lnTo>
                  <a:lnTo>
                    <a:pt x="21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8" name="Google Shape;2528;p58"/>
            <p:cNvSpPr/>
            <p:nvPr/>
          </p:nvSpPr>
          <p:spPr>
            <a:xfrm>
              <a:off x="5077600" y="1713250"/>
              <a:ext cx="757925" cy="928900"/>
            </a:xfrm>
            <a:custGeom>
              <a:avLst/>
              <a:gdLst/>
              <a:ahLst/>
              <a:cxnLst/>
              <a:rect l="l" t="t" r="r" b="b"/>
              <a:pathLst>
                <a:path w="30317" h="37156" extrusionOk="0">
                  <a:moveTo>
                    <a:pt x="3402" y="2625"/>
                  </a:moveTo>
                  <a:lnTo>
                    <a:pt x="3402" y="4437"/>
                  </a:lnTo>
                  <a:cubicBezTo>
                    <a:pt x="3402" y="4585"/>
                    <a:pt x="3513" y="4696"/>
                    <a:pt x="3661" y="4733"/>
                  </a:cubicBezTo>
                  <a:lnTo>
                    <a:pt x="10463" y="6618"/>
                  </a:lnTo>
                  <a:cubicBezTo>
                    <a:pt x="10490" y="6625"/>
                    <a:pt x="10516" y="6628"/>
                    <a:pt x="10542" y="6628"/>
                  </a:cubicBezTo>
                  <a:cubicBezTo>
                    <a:pt x="10661" y="6628"/>
                    <a:pt x="10772" y="6561"/>
                    <a:pt x="10833" y="6470"/>
                  </a:cubicBezTo>
                  <a:lnTo>
                    <a:pt x="12386" y="3919"/>
                  </a:lnTo>
                  <a:lnTo>
                    <a:pt x="12090" y="6470"/>
                  </a:lnTo>
                  <a:cubicBezTo>
                    <a:pt x="12090" y="6655"/>
                    <a:pt x="12201" y="6803"/>
                    <a:pt x="12349" y="6840"/>
                  </a:cubicBezTo>
                  <a:lnTo>
                    <a:pt x="22516" y="8467"/>
                  </a:lnTo>
                  <a:cubicBezTo>
                    <a:pt x="22541" y="8473"/>
                    <a:pt x="22566" y="8476"/>
                    <a:pt x="22591" y="8476"/>
                  </a:cubicBezTo>
                  <a:cubicBezTo>
                    <a:pt x="22711" y="8476"/>
                    <a:pt x="22818" y="8404"/>
                    <a:pt x="22848" y="8282"/>
                  </a:cubicBezTo>
                  <a:lnTo>
                    <a:pt x="23366" y="6803"/>
                  </a:lnTo>
                  <a:lnTo>
                    <a:pt x="23292" y="8356"/>
                  </a:lnTo>
                  <a:cubicBezTo>
                    <a:pt x="23292" y="8467"/>
                    <a:pt x="23292" y="8540"/>
                    <a:pt x="23366" y="8614"/>
                  </a:cubicBezTo>
                  <a:cubicBezTo>
                    <a:pt x="23440" y="8651"/>
                    <a:pt x="23514" y="8688"/>
                    <a:pt x="23588" y="8688"/>
                  </a:cubicBezTo>
                  <a:lnTo>
                    <a:pt x="29635" y="8480"/>
                  </a:lnTo>
                  <a:lnTo>
                    <a:pt x="29635" y="8480"/>
                  </a:lnTo>
                  <a:cubicBezTo>
                    <a:pt x="29619" y="8580"/>
                    <a:pt x="29600" y="8699"/>
                    <a:pt x="29577" y="8836"/>
                  </a:cubicBezTo>
                  <a:cubicBezTo>
                    <a:pt x="29244" y="10426"/>
                    <a:pt x="28394" y="14493"/>
                    <a:pt x="27322" y="18523"/>
                  </a:cubicBezTo>
                  <a:cubicBezTo>
                    <a:pt x="26767" y="20556"/>
                    <a:pt x="26139" y="22589"/>
                    <a:pt x="25510" y="24253"/>
                  </a:cubicBezTo>
                  <a:cubicBezTo>
                    <a:pt x="24882" y="25954"/>
                    <a:pt x="24179" y="27322"/>
                    <a:pt x="23551" y="28024"/>
                  </a:cubicBezTo>
                  <a:cubicBezTo>
                    <a:pt x="22183" y="29614"/>
                    <a:pt x="19521" y="31758"/>
                    <a:pt x="16822" y="33496"/>
                  </a:cubicBezTo>
                  <a:cubicBezTo>
                    <a:pt x="15491" y="34383"/>
                    <a:pt x="14160" y="35122"/>
                    <a:pt x="12940" y="35677"/>
                  </a:cubicBezTo>
                  <a:cubicBezTo>
                    <a:pt x="11757" y="36232"/>
                    <a:pt x="10685" y="36527"/>
                    <a:pt x="9983" y="36527"/>
                  </a:cubicBezTo>
                  <a:cubicBezTo>
                    <a:pt x="9761" y="36527"/>
                    <a:pt x="9576" y="36490"/>
                    <a:pt x="9428" y="36453"/>
                  </a:cubicBezTo>
                  <a:cubicBezTo>
                    <a:pt x="9169" y="36342"/>
                    <a:pt x="8874" y="36084"/>
                    <a:pt x="8504" y="35714"/>
                  </a:cubicBezTo>
                  <a:cubicBezTo>
                    <a:pt x="7247" y="34383"/>
                    <a:pt x="5583" y="31610"/>
                    <a:pt x="4141" y="28616"/>
                  </a:cubicBezTo>
                  <a:cubicBezTo>
                    <a:pt x="2700" y="25621"/>
                    <a:pt x="1443" y="22441"/>
                    <a:pt x="925" y="20297"/>
                  </a:cubicBezTo>
                  <a:cubicBezTo>
                    <a:pt x="703" y="19410"/>
                    <a:pt x="592" y="18153"/>
                    <a:pt x="592" y="16674"/>
                  </a:cubicBezTo>
                  <a:cubicBezTo>
                    <a:pt x="592" y="12829"/>
                    <a:pt x="1258" y="7653"/>
                    <a:pt x="1775" y="4178"/>
                  </a:cubicBezTo>
                  <a:cubicBezTo>
                    <a:pt x="1819" y="3842"/>
                    <a:pt x="1862" y="3523"/>
                    <a:pt x="1904" y="3222"/>
                  </a:cubicBezTo>
                  <a:lnTo>
                    <a:pt x="1904" y="3222"/>
                  </a:lnTo>
                  <a:lnTo>
                    <a:pt x="1960" y="4474"/>
                  </a:lnTo>
                  <a:cubicBezTo>
                    <a:pt x="1960" y="4622"/>
                    <a:pt x="2071" y="4733"/>
                    <a:pt x="2219" y="4769"/>
                  </a:cubicBezTo>
                  <a:cubicBezTo>
                    <a:pt x="2367" y="4769"/>
                    <a:pt x="2515" y="4696"/>
                    <a:pt x="2552" y="4585"/>
                  </a:cubicBezTo>
                  <a:lnTo>
                    <a:pt x="3402" y="2625"/>
                  </a:lnTo>
                  <a:close/>
                  <a:moveTo>
                    <a:pt x="2071" y="0"/>
                  </a:moveTo>
                  <a:cubicBezTo>
                    <a:pt x="1923" y="0"/>
                    <a:pt x="1812" y="111"/>
                    <a:pt x="1775" y="259"/>
                  </a:cubicBezTo>
                  <a:cubicBezTo>
                    <a:pt x="1775" y="259"/>
                    <a:pt x="1479" y="1812"/>
                    <a:pt x="1147" y="4067"/>
                  </a:cubicBezTo>
                  <a:cubicBezTo>
                    <a:pt x="629" y="7579"/>
                    <a:pt x="1" y="12755"/>
                    <a:pt x="1" y="16674"/>
                  </a:cubicBezTo>
                  <a:cubicBezTo>
                    <a:pt x="1" y="18190"/>
                    <a:pt x="75" y="19484"/>
                    <a:pt x="333" y="20445"/>
                  </a:cubicBezTo>
                  <a:cubicBezTo>
                    <a:pt x="962" y="22996"/>
                    <a:pt x="2515" y="26804"/>
                    <a:pt x="4215" y="30168"/>
                  </a:cubicBezTo>
                  <a:cubicBezTo>
                    <a:pt x="5103" y="31832"/>
                    <a:pt x="5990" y="33385"/>
                    <a:pt x="6840" y="34605"/>
                  </a:cubicBezTo>
                  <a:cubicBezTo>
                    <a:pt x="7247" y="35233"/>
                    <a:pt x="7654" y="35751"/>
                    <a:pt x="8060" y="36158"/>
                  </a:cubicBezTo>
                  <a:cubicBezTo>
                    <a:pt x="8430" y="36564"/>
                    <a:pt x="8800" y="36860"/>
                    <a:pt x="9206" y="37008"/>
                  </a:cubicBezTo>
                  <a:cubicBezTo>
                    <a:pt x="9428" y="37119"/>
                    <a:pt x="9724" y="37156"/>
                    <a:pt x="9983" y="37156"/>
                  </a:cubicBezTo>
                  <a:cubicBezTo>
                    <a:pt x="10870" y="37156"/>
                    <a:pt x="11979" y="36786"/>
                    <a:pt x="13199" y="36232"/>
                  </a:cubicBezTo>
                  <a:cubicBezTo>
                    <a:pt x="16896" y="34531"/>
                    <a:pt x="21813" y="30945"/>
                    <a:pt x="24032" y="28431"/>
                  </a:cubicBezTo>
                  <a:cubicBezTo>
                    <a:pt x="24845" y="27506"/>
                    <a:pt x="25621" y="25806"/>
                    <a:pt x="26361" y="23735"/>
                  </a:cubicBezTo>
                  <a:cubicBezTo>
                    <a:pt x="28542" y="17561"/>
                    <a:pt x="30317" y="8245"/>
                    <a:pt x="30317" y="8245"/>
                  </a:cubicBezTo>
                  <a:cubicBezTo>
                    <a:pt x="30317" y="8134"/>
                    <a:pt x="30280" y="8060"/>
                    <a:pt x="30243" y="7986"/>
                  </a:cubicBezTo>
                  <a:cubicBezTo>
                    <a:pt x="30169" y="7912"/>
                    <a:pt x="30095" y="7875"/>
                    <a:pt x="29984" y="7875"/>
                  </a:cubicBezTo>
                  <a:lnTo>
                    <a:pt x="23921" y="8060"/>
                  </a:lnTo>
                  <a:lnTo>
                    <a:pt x="24105" y="4659"/>
                  </a:lnTo>
                  <a:cubicBezTo>
                    <a:pt x="24105" y="4511"/>
                    <a:pt x="23995" y="4400"/>
                    <a:pt x="23847" y="4363"/>
                  </a:cubicBezTo>
                  <a:cubicBezTo>
                    <a:pt x="23821" y="4356"/>
                    <a:pt x="23796" y="4353"/>
                    <a:pt x="23771" y="4353"/>
                  </a:cubicBezTo>
                  <a:cubicBezTo>
                    <a:pt x="23651" y="4353"/>
                    <a:pt x="23545" y="4425"/>
                    <a:pt x="23514" y="4548"/>
                  </a:cubicBezTo>
                  <a:lnTo>
                    <a:pt x="22331" y="7838"/>
                  </a:lnTo>
                  <a:lnTo>
                    <a:pt x="12756" y="6248"/>
                  </a:lnTo>
                  <a:lnTo>
                    <a:pt x="13125" y="2625"/>
                  </a:lnTo>
                  <a:cubicBezTo>
                    <a:pt x="13162" y="2477"/>
                    <a:pt x="13051" y="2329"/>
                    <a:pt x="12940" y="2292"/>
                  </a:cubicBezTo>
                  <a:cubicBezTo>
                    <a:pt x="12905" y="2284"/>
                    <a:pt x="12871" y="2279"/>
                    <a:pt x="12837" y="2279"/>
                  </a:cubicBezTo>
                  <a:cubicBezTo>
                    <a:pt x="12727" y="2279"/>
                    <a:pt x="12627" y="2327"/>
                    <a:pt x="12571" y="2440"/>
                  </a:cubicBezTo>
                  <a:lnTo>
                    <a:pt x="10426" y="5953"/>
                  </a:lnTo>
                  <a:lnTo>
                    <a:pt x="4030" y="4215"/>
                  </a:lnTo>
                  <a:lnTo>
                    <a:pt x="4030" y="1146"/>
                  </a:lnTo>
                  <a:cubicBezTo>
                    <a:pt x="4030" y="998"/>
                    <a:pt x="3920" y="851"/>
                    <a:pt x="3772" y="851"/>
                  </a:cubicBezTo>
                  <a:cubicBezTo>
                    <a:pt x="3752" y="844"/>
                    <a:pt x="3731" y="841"/>
                    <a:pt x="3710" y="841"/>
                  </a:cubicBezTo>
                  <a:cubicBezTo>
                    <a:pt x="3611" y="841"/>
                    <a:pt x="3500" y="907"/>
                    <a:pt x="3439" y="998"/>
                  </a:cubicBezTo>
                  <a:lnTo>
                    <a:pt x="2515" y="3143"/>
                  </a:lnTo>
                  <a:lnTo>
                    <a:pt x="2367" y="296"/>
                  </a:lnTo>
                  <a:cubicBezTo>
                    <a:pt x="2367" y="148"/>
                    <a:pt x="2256" y="0"/>
                    <a:pt x="20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9" name="Google Shape;2529;p58"/>
            <p:cNvSpPr/>
            <p:nvPr/>
          </p:nvSpPr>
          <p:spPr>
            <a:xfrm>
              <a:off x="5244900" y="1952525"/>
              <a:ext cx="58250" cy="99150"/>
            </a:xfrm>
            <a:custGeom>
              <a:avLst/>
              <a:gdLst/>
              <a:ahLst/>
              <a:cxnLst/>
              <a:rect l="l" t="t" r="r" b="b"/>
              <a:pathLst>
                <a:path w="2330" h="3966" extrusionOk="0">
                  <a:moveTo>
                    <a:pt x="1335" y="0"/>
                  </a:moveTo>
                  <a:cubicBezTo>
                    <a:pt x="801" y="0"/>
                    <a:pt x="253" y="791"/>
                    <a:pt x="111" y="1853"/>
                  </a:cubicBezTo>
                  <a:cubicBezTo>
                    <a:pt x="0" y="2962"/>
                    <a:pt x="333" y="3887"/>
                    <a:pt x="888" y="3961"/>
                  </a:cubicBezTo>
                  <a:cubicBezTo>
                    <a:pt x="913" y="3964"/>
                    <a:pt x="938" y="3965"/>
                    <a:pt x="962" y="3965"/>
                  </a:cubicBezTo>
                  <a:cubicBezTo>
                    <a:pt x="1525" y="3965"/>
                    <a:pt x="2040" y="3174"/>
                    <a:pt x="2182" y="2112"/>
                  </a:cubicBezTo>
                  <a:cubicBezTo>
                    <a:pt x="2329" y="1040"/>
                    <a:pt x="1960" y="79"/>
                    <a:pt x="1405" y="5"/>
                  </a:cubicBezTo>
                  <a:cubicBezTo>
                    <a:pt x="1382" y="2"/>
                    <a:pt x="1358" y="0"/>
                    <a:pt x="13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0" name="Google Shape;2530;p58"/>
            <p:cNvSpPr/>
            <p:nvPr/>
          </p:nvSpPr>
          <p:spPr>
            <a:xfrm>
              <a:off x="5536975" y="2026450"/>
              <a:ext cx="58250" cy="99150"/>
            </a:xfrm>
            <a:custGeom>
              <a:avLst/>
              <a:gdLst/>
              <a:ahLst/>
              <a:cxnLst/>
              <a:rect l="l" t="t" r="r" b="b"/>
              <a:pathLst>
                <a:path w="2330" h="3966" extrusionOk="0">
                  <a:moveTo>
                    <a:pt x="1337" y="1"/>
                  </a:moveTo>
                  <a:cubicBezTo>
                    <a:pt x="803" y="1"/>
                    <a:pt x="253" y="825"/>
                    <a:pt x="111" y="1854"/>
                  </a:cubicBezTo>
                  <a:cubicBezTo>
                    <a:pt x="0" y="2963"/>
                    <a:pt x="333" y="3887"/>
                    <a:pt x="887" y="3961"/>
                  </a:cubicBezTo>
                  <a:cubicBezTo>
                    <a:pt x="912" y="3964"/>
                    <a:pt x="937" y="3966"/>
                    <a:pt x="962" y="3966"/>
                  </a:cubicBezTo>
                  <a:cubicBezTo>
                    <a:pt x="1525" y="3966"/>
                    <a:pt x="2040" y="3175"/>
                    <a:pt x="2181" y="2113"/>
                  </a:cubicBezTo>
                  <a:cubicBezTo>
                    <a:pt x="2329" y="1041"/>
                    <a:pt x="1959" y="79"/>
                    <a:pt x="1405" y="5"/>
                  </a:cubicBezTo>
                  <a:cubicBezTo>
                    <a:pt x="1382" y="2"/>
                    <a:pt x="1360" y="1"/>
                    <a:pt x="13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1" name="Google Shape;2531;p58"/>
            <p:cNvSpPr/>
            <p:nvPr/>
          </p:nvSpPr>
          <p:spPr>
            <a:xfrm>
              <a:off x="5310525" y="1973900"/>
              <a:ext cx="115550" cy="226450"/>
            </a:xfrm>
            <a:custGeom>
              <a:avLst/>
              <a:gdLst/>
              <a:ahLst/>
              <a:cxnLst/>
              <a:rect l="l" t="t" r="r" b="b"/>
              <a:pathLst>
                <a:path w="4622" h="9058" extrusionOk="0">
                  <a:moveTo>
                    <a:pt x="4326" y="0"/>
                  </a:moveTo>
                  <a:cubicBezTo>
                    <a:pt x="4141" y="0"/>
                    <a:pt x="3993" y="111"/>
                    <a:pt x="3993" y="296"/>
                  </a:cubicBezTo>
                  <a:cubicBezTo>
                    <a:pt x="3993" y="296"/>
                    <a:pt x="3993" y="333"/>
                    <a:pt x="3993" y="444"/>
                  </a:cubicBezTo>
                  <a:cubicBezTo>
                    <a:pt x="3956" y="739"/>
                    <a:pt x="3845" y="1516"/>
                    <a:pt x="3660" y="2292"/>
                  </a:cubicBezTo>
                  <a:cubicBezTo>
                    <a:pt x="3586" y="2699"/>
                    <a:pt x="3475" y="3106"/>
                    <a:pt x="3328" y="3401"/>
                  </a:cubicBezTo>
                  <a:cubicBezTo>
                    <a:pt x="3217" y="3734"/>
                    <a:pt x="3032" y="3956"/>
                    <a:pt x="2921" y="4067"/>
                  </a:cubicBezTo>
                  <a:cubicBezTo>
                    <a:pt x="2477" y="4436"/>
                    <a:pt x="1775" y="4917"/>
                    <a:pt x="1183" y="5398"/>
                  </a:cubicBezTo>
                  <a:cubicBezTo>
                    <a:pt x="888" y="5657"/>
                    <a:pt x="592" y="5915"/>
                    <a:pt x="370" y="6137"/>
                  </a:cubicBezTo>
                  <a:cubicBezTo>
                    <a:pt x="185" y="6396"/>
                    <a:pt x="0" y="6655"/>
                    <a:pt x="0" y="6987"/>
                  </a:cubicBezTo>
                  <a:cubicBezTo>
                    <a:pt x="0" y="7468"/>
                    <a:pt x="296" y="7949"/>
                    <a:pt x="814" y="8355"/>
                  </a:cubicBezTo>
                  <a:cubicBezTo>
                    <a:pt x="1331" y="8762"/>
                    <a:pt x="2071" y="9058"/>
                    <a:pt x="3069" y="9058"/>
                  </a:cubicBezTo>
                  <a:lnTo>
                    <a:pt x="3439" y="9058"/>
                  </a:lnTo>
                  <a:cubicBezTo>
                    <a:pt x="3586" y="9058"/>
                    <a:pt x="3734" y="8910"/>
                    <a:pt x="3734" y="8725"/>
                  </a:cubicBezTo>
                  <a:cubicBezTo>
                    <a:pt x="3697" y="8540"/>
                    <a:pt x="3549" y="8429"/>
                    <a:pt x="3402" y="8429"/>
                  </a:cubicBezTo>
                  <a:cubicBezTo>
                    <a:pt x="3291" y="8466"/>
                    <a:pt x="3180" y="8466"/>
                    <a:pt x="3069" y="8466"/>
                  </a:cubicBezTo>
                  <a:cubicBezTo>
                    <a:pt x="2218" y="8466"/>
                    <a:pt x="1590" y="8208"/>
                    <a:pt x="1183" y="7875"/>
                  </a:cubicBezTo>
                  <a:cubicBezTo>
                    <a:pt x="777" y="7579"/>
                    <a:pt x="592" y="7172"/>
                    <a:pt x="629" y="6987"/>
                  </a:cubicBezTo>
                  <a:cubicBezTo>
                    <a:pt x="592" y="6914"/>
                    <a:pt x="666" y="6766"/>
                    <a:pt x="851" y="6544"/>
                  </a:cubicBezTo>
                  <a:cubicBezTo>
                    <a:pt x="1109" y="6248"/>
                    <a:pt x="1553" y="5878"/>
                    <a:pt x="2034" y="5546"/>
                  </a:cubicBezTo>
                  <a:cubicBezTo>
                    <a:pt x="2477" y="5176"/>
                    <a:pt x="2958" y="4843"/>
                    <a:pt x="3328" y="4547"/>
                  </a:cubicBezTo>
                  <a:cubicBezTo>
                    <a:pt x="3623" y="4289"/>
                    <a:pt x="3808" y="3919"/>
                    <a:pt x="3956" y="3475"/>
                  </a:cubicBezTo>
                  <a:cubicBezTo>
                    <a:pt x="4437" y="2181"/>
                    <a:pt x="4585" y="370"/>
                    <a:pt x="4622" y="333"/>
                  </a:cubicBezTo>
                  <a:cubicBezTo>
                    <a:pt x="4622" y="185"/>
                    <a:pt x="4511" y="37"/>
                    <a:pt x="43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2" name="Google Shape;2532;p58"/>
            <p:cNvSpPr/>
            <p:nvPr/>
          </p:nvSpPr>
          <p:spPr>
            <a:xfrm>
              <a:off x="5280025" y="2266300"/>
              <a:ext cx="187650" cy="53300"/>
            </a:xfrm>
            <a:custGeom>
              <a:avLst/>
              <a:gdLst/>
              <a:ahLst/>
              <a:cxnLst/>
              <a:rect l="l" t="t" r="r" b="b"/>
              <a:pathLst>
                <a:path w="7506" h="2132" extrusionOk="0">
                  <a:moveTo>
                    <a:pt x="330" y="0"/>
                  </a:moveTo>
                  <a:cubicBezTo>
                    <a:pt x="257" y="0"/>
                    <a:pt x="180" y="29"/>
                    <a:pt x="111" y="98"/>
                  </a:cubicBezTo>
                  <a:cubicBezTo>
                    <a:pt x="0" y="209"/>
                    <a:pt x="0" y="393"/>
                    <a:pt x="111" y="504"/>
                  </a:cubicBezTo>
                  <a:cubicBezTo>
                    <a:pt x="148" y="541"/>
                    <a:pt x="518" y="911"/>
                    <a:pt x="1183" y="1318"/>
                  </a:cubicBezTo>
                  <a:cubicBezTo>
                    <a:pt x="1886" y="1724"/>
                    <a:pt x="2884" y="2131"/>
                    <a:pt x="4141" y="2131"/>
                  </a:cubicBezTo>
                  <a:cubicBezTo>
                    <a:pt x="5065" y="2131"/>
                    <a:pt x="6137" y="1909"/>
                    <a:pt x="7283" y="1318"/>
                  </a:cubicBezTo>
                  <a:cubicBezTo>
                    <a:pt x="7431" y="1244"/>
                    <a:pt x="7505" y="1059"/>
                    <a:pt x="7431" y="911"/>
                  </a:cubicBezTo>
                  <a:cubicBezTo>
                    <a:pt x="7377" y="803"/>
                    <a:pt x="7264" y="734"/>
                    <a:pt x="7149" y="734"/>
                  </a:cubicBezTo>
                  <a:cubicBezTo>
                    <a:pt x="7107" y="734"/>
                    <a:pt x="7064" y="743"/>
                    <a:pt x="7025" y="763"/>
                  </a:cubicBezTo>
                  <a:cubicBezTo>
                    <a:pt x="5916" y="1318"/>
                    <a:pt x="4954" y="1503"/>
                    <a:pt x="4141" y="1503"/>
                  </a:cubicBezTo>
                  <a:cubicBezTo>
                    <a:pt x="3032" y="1503"/>
                    <a:pt x="2108" y="1133"/>
                    <a:pt x="1516" y="800"/>
                  </a:cubicBezTo>
                  <a:cubicBezTo>
                    <a:pt x="1183" y="615"/>
                    <a:pt x="961" y="430"/>
                    <a:pt x="814" y="319"/>
                  </a:cubicBezTo>
                  <a:cubicBezTo>
                    <a:pt x="703" y="246"/>
                    <a:pt x="666" y="172"/>
                    <a:pt x="629" y="135"/>
                  </a:cubicBezTo>
                  <a:lnTo>
                    <a:pt x="592" y="98"/>
                  </a:lnTo>
                  <a:lnTo>
                    <a:pt x="555" y="98"/>
                  </a:lnTo>
                  <a:cubicBezTo>
                    <a:pt x="495" y="38"/>
                    <a:pt x="41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3" name="Google Shape;2533;p58"/>
            <p:cNvSpPr/>
            <p:nvPr/>
          </p:nvSpPr>
          <p:spPr>
            <a:xfrm>
              <a:off x="5198675" y="1847275"/>
              <a:ext cx="183950" cy="47850"/>
            </a:xfrm>
            <a:custGeom>
              <a:avLst/>
              <a:gdLst/>
              <a:ahLst/>
              <a:cxnLst/>
              <a:rect l="l" t="t" r="r" b="b"/>
              <a:pathLst>
                <a:path w="7358" h="1914" extrusionOk="0">
                  <a:moveTo>
                    <a:pt x="3180" y="0"/>
                  </a:moveTo>
                  <a:cubicBezTo>
                    <a:pt x="1369" y="0"/>
                    <a:pt x="186" y="850"/>
                    <a:pt x="149" y="850"/>
                  </a:cubicBezTo>
                  <a:cubicBezTo>
                    <a:pt x="38" y="961"/>
                    <a:pt x="1" y="1146"/>
                    <a:pt x="75" y="1294"/>
                  </a:cubicBezTo>
                  <a:cubicBezTo>
                    <a:pt x="140" y="1381"/>
                    <a:pt x="230" y="1416"/>
                    <a:pt x="323" y="1416"/>
                  </a:cubicBezTo>
                  <a:cubicBezTo>
                    <a:pt x="390" y="1416"/>
                    <a:pt x="457" y="1399"/>
                    <a:pt x="518" y="1368"/>
                  </a:cubicBezTo>
                  <a:cubicBezTo>
                    <a:pt x="629" y="1294"/>
                    <a:pt x="1664" y="592"/>
                    <a:pt x="3180" y="592"/>
                  </a:cubicBezTo>
                  <a:cubicBezTo>
                    <a:pt x="4215" y="592"/>
                    <a:pt x="5435" y="887"/>
                    <a:pt x="6803" y="1849"/>
                  </a:cubicBezTo>
                  <a:cubicBezTo>
                    <a:pt x="6862" y="1892"/>
                    <a:pt x="6926" y="1913"/>
                    <a:pt x="6989" y="1913"/>
                  </a:cubicBezTo>
                  <a:cubicBezTo>
                    <a:pt x="7086" y="1913"/>
                    <a:pt x="7180" y="1864"/>
                    <a:pt x="7247" y="1775"/>
                  </a:cubicBezTo>
                  <a:cubicBezTo>
                    <a:pt x="7358" y="1627"/>
                    <a:pt x="7321" y="1442"/>
                    <a:pt x="7173" y="1331"/>
                  </a:cubicBezTo>
                  <a:cubicBezTo>
                    <a:pt x="5694" y="333"/>
                    <a:pt x="4326" y="0"/>
                    <a:pt x="3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4" name="Google Shape;2534;p58"/>
            <p:cNvSpPr/>
            <p:nvPr/>
          </p:nvSpPr>
          <p:spPr>
            <a:xfrm>
              <a:off x="5505550" y="1911950"/>
              <a:ext cx="212600" cy="70275"/>
            </a:xfrm>
            <a:custGeom>
              <a:avLst/>
              <a:gdLst/>
              <a:ahLst/>
              <a:cxnLst/>
              <a:rect l="l" t="t" r="r" b="b"/>
              <a:pathLst>
                <a:path w="8504" h="2811" extrusionOk="0">
                  <a:moveTo>
                    <a:pt x="3290" y="1"/>
                  </a:moveTo>
                  <a:cubicBezTo>
                    <a:pt x="1479" y="1"/>
                    <a:pt x="222" y="740"/>
                    <a:pt x="185" y="740"/>
                  </a:cubicBezTo>
                  <a:cubicBezTo>
                    <a:pt x="37" y="851"/>
                    <a:pt x="0" y="1036"/>
                    <a:pt x="74" y="1184"/>
                  </a:cubicBezTo>
                  <a:cubicBezTo>
                    <a:pt x="123" y="1283"/>
                    <a:pt x="238" y="1332"/>
                    <a:pt x="342" y="1332"/>
                  </a:cubicBezTo>
                  <a:cubicBezTo>
                    <a:pt x="394" y="1332"/>
                    <a:pt x="444" y="1320"/>
                    <a:pt x="481" y="1295"/>
                  </a:cubicBezTo>
                  <a:lnTo>
                    <a:pt x="518" y="1295"/>
                  </a:lnTo>
                  <a:cubicBezTo>
                    <a:pt x="629" y="1221"/>
                    <a:pt x="1738" y="592"/>
                    <a:pt x="3290" y="592"/>
                  </a:cubicBezTo>
                  <a:cubicBezTo>
                    <a:pt x="4621" y="629"/>
                    <a:pt x="6285" y="1036"/>
                    <a:pt x="7949" y="2700"/>
                  </a:cubicBezTo>
                  <a:cubicBezTo>
                    <a:pt x="8023" y="2774"/>
                    <a:pt x="8106" y="2811"/>
                    <a:pt x="8184" y="2811"/>
                  </a:cubicBezTo>
                  <a:cubicBezTo>
                    <a:pt x="8263" y="2811"/>
                    <a:pt x="8337" y="2774"/>
                    <a:pt x="8392" y="2700"/>
                  </a:cubicBezTo>
                  <a:cubicBezTo>
                    <a:pt x="8503" y="2589"/>
                    <a:pt x="8503" y="2404"/>
                    <a:pt x="8392" y="2293"/>
                  </a:cubicBezTo>
                  <a:cubicBezTo>
                    <a:pt x="6618" y="519"/>
                    <a:pt x="4769" y="1"/>
                    <a:pt x="32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5" name="Google Shape;2535;p58"/>
            <p:cNvSpPr/>
            <p:nvPr/>
          </p:nvSpPr>
          <p:spPr>
            <a:xfrm>
              <a:off x="5480575" y="1777950"/>
              <a:ext cx="517625" cy="1736725"/>
            </a:xfrm>
            <a:custGeom>
              <a:avLst/>
              <a:gdLst/>
              <a:ahLst/>
              <a:cxnLst/>
              <a:rect l="l" t="t" r="r" b="b"/>
              <a:pathLst>
                <a:path w="20705" h="69469" extrusionOk="0">
                  <a:moveTo>
                    <a:pt x="20704" y="0"/>
                  </a:moveTo>
                  <a:lnTo>
                    <a:pt x="14900" y="1849"/>
                  </a:lnTo>
                  <a:cubicBezTo>
                    <a:pt x="14900" y="1849"/>
                    <a:pt x="7247" y="25251"/>
                    <a:pt x="4363" y="37858"/>
                  </a:cubicBezTo>
                  <a:cubicBezTo>
                    <a:pt x="1480" y="50465"/>
                    <a:pt x="1" y="64181"/>
                    <a:pt x="223" y="68100"/>
                  </a:cubicBezTo>
                  <a:lnTo>
                    <a:pt x="3587" y="69468"/>
                  </a:lnTo>
                  <a:cubicBezTo>
                    <a:pt x="6508" y="64144"/>
                    <a:pt x="14345" y="44550"/>
                    <a:pt x="16157" y="33718"/>
                  </a:cubicBezTo>
                  <a:cubicBezTo>
                    <a:pt x="18006" y="22552"/>
                    <a:pt x="20704" y="4363"/>
                    <a:pt x="207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6" name="Google Shape;2536;p58"/>
            <p:cNvSpPr/>
            <p:nvPr/>
          </p:nvSpPr>
          <p:spPr>
            <a:xfrm>
              <a:off x="5570225" y="3154175"/>
              <a:ext cx="155325" cy="360500"/>
            </a:xfrm>
            <a:custGeom>
              <a:avLst/>
              <a:gdLst/>
              <a:ahLst/>
              <a:cxnLst/>
              <a:rect l="l" t="t" r="r" b="b"/>
              <a:pathLst>
                <a:path w="6213" h="14420" extrusionOk="0">
                  <a:moveTo>
                    <a:pt x="1" y="14419"/>
                  </a:moveTo>
                  <a:lnTo>
                    <a:pt x="1" y="14419"/>
                  </a:lnTo>
                  <a:cubicBezTo>
                    <a:pt x="1369" y="11942"/>
                    <a:pt x="3809" y="6360"/>
                    <a:pt x="6212" y="1"/>
                  </a:cubicBezTo>
                  <a:lnTo>
                    <a:pt x="6212" y="1"/>
                  </a:lnTo>
                  <a:cubicBezTo>
                    <a:pt x="3809" y="6360"/>
                    <a:pt x="1369" y="11942"/>
                    <a:pt x="1" y="144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7" name="Google Shape;2537;p58"/>
            <p:cNvSpPr/>
            <p:nvPr/>
          </p:nvSpPr>
          <p:spPr>
            <a:xfrm>
              <a:off x="5491675" y="2504425"/>
              <a:ext cx="281925" cy="1010250"/>
            </a:xfrm>
            <a:custGeom>
              <a:avLst/>
              <a:gdLst/>
              <a:ahLst/>
              <a:cxnLst/>
              <a:rect l="l" t="t" r="r" b="b"/>
              <a:pathLst>
                <a:path w="11277" h="40410" extrusionOk="0">
                  <a:moveTo>
                    <a:pt x="11277" y="0"/>
                  </a:moveTo>
                  <a:lnTo>
                    <a:pt x="2995" y="33422"/>
                  </a:lnTo>
                  <a:lnTo>
                    <a:pt x="7210" y="6840"/>
                  </a:lnTo>
                  <a:lnTo>
                    <a:pt x="185" y="33200"/>
                  </a:lnTo>
                  <a:cubicBezTo>
                    <a:pt x="0" y="35603"/>
                    <a:pt x="37" y="37562"/>
                    <a:pt x="0" y="39152"/>
                  </a:cubicBezTo>
                  <a:lnTo>
                    <a:pt x="3143" y="40409"/>
                  </a:lnTo>
                  <a:cubicBezTo>
                    <a:pt x="4511" y="37932"/>
                    <a:pt x="6951" y="32350"/>
                    <a:pt x="9354" y="25991"/>
                  </a:cubicBezTo>
                  <a:cubicBezTo>
                    <a:pt x="9428" y="25732"/>
                    <a:pt x="9539" y="25473"/>
                    <a:pt x="9613" y="25177"/>
                  </a:cubicBezTo>
                  <a:lnTo>
                    <a:pt x="9613" y="25177"/>
                  </a:lnTo>
                  <a:lnTo>
                    <a:pt x="6951" y="29133"/>
                  </a:lnTo>
                  <a:lnTo>
                    <a:pt x="112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8" name="Google Shape;2538;p58"/>
            <p:cNvSpPr/>
            <p:nvPr/>
          </p:nvSpPr>
          <p:spPr>
            <a:xfrm>
              <a:off x="5477800" y="1770550"/>
              <a:ext cx="527800" cy="1752225"/>
            </a:xfrm>
            <a:custGeom>
              <a:avLst/>
              <a:gdLst/>
              <a:ahLst/>
              <a:cxnLst/>
              <a:rect l="l" t="t" r="r" b="b"/>
              <a:pathLst>
                <a:path w="21112" h="70089" extrusionOk="0">
                  <a:moveTo>
                    <a:pt x="20815" y="0"/>
                  </a:moveTo>
                  <a:cubicBezTo>
                    <a:pt x="20667" y="0"/>
                    <a:pt x="20520" y="111"/>
                    <a:pt x="20520" y="296"/>
                  </a:cubicBezTo>
                  <a:cubicBezTo>
                    <a:pt x="20520" y="2441"/>
                    <a:pt x="19854" y="8060"/>
                    <a:pt x="18930" y="14567"/>
                  </a:cubicBezTo>
                  <a:cubicBezTo>
                    <a:pt x="18043" y="21037"/>
                    <a:pt x="16896" y="28394"/>
                    <a:pt x="15972" y="33977"/>
                  </a:cubicBezTo>
                  <a:cubicBezTo>
                    <a:pt x="15085" y="39337"/>
                    <a:pt x="12645" y="46953"/>
                    <a:pt x="10131" y="53867"/>
                  </a:cubicBezTo>
                  <a:cubicBezTo>
                    <a:pt x="7648" y="60597"/>
                    <a:pt x="5024" y="66662"/>
                    <a:pt x="3557" y="69400"/>
                  </a:cubicBezTo>
                  <a:lnTo>
                    <a:pt x="3557" y="69400"/>
                  </a:lnTo>
                  <a:lnTo>
                    <a:pt x="622" y="68175"/>
                  </a:lnTo>
                  <a:lnTo>
                    <a:pt x="622" y="68175"/>
                  </a:lnTo>
                  <a:cubicBezTo>
                    <a:pt x="611" y="67985"/>
                    <a:pt x="592" y="67784"/>
                    <a:pt x="592" y="67546"/>
                  </a:cubicBezTo>
                  <a:cubicBezTo>
                    <a:pt x="592" y="62814"/>
                    <a:pt x="2071" y="50022"/>
                    <a:pt x="4770" y="38228"/>
                  </a:cubicBezTo>
                  <a:cubicBezTo>
                    <a:pt x="6212" y="31943"/>
                    <a:pt x="8874" y="22922"/>
                    <a:pt x="11129" y="15528"/>
                  </a:cubicBezTo>
                  <a:cubicBezTo>
                    <a:pt x="12275" y="11794"/>
                    <a:pt x="13310" y="8504"/>
                    <a:pt x="14087" y="6101"/>
                  </a:cubicBezTo>
                  <a:cubicBezTo>
                    <a:pt x="14456" y="4918"/>
                    <a:pt x="14789" y="3956"/>
                    <a:pt x="14974" y="3291"/>
                  </a:cubicBezTo>
                  <a:cubicBezTo>
                    <a:pt x="15196" y="2625"/>
                    <a:pt x="15307" y="2256"/>
                    <a:pt x="15307" y="2256"/>
                  </a:cubicBezTo>
                  <a:cubicBezTo>
                    <a:pt x="15381" y="2108"/>
                    <a:pt x="15270" y="1923"/>
                    <a:pt x="15122" y="1849"/>
                  </a:cubicBezTo>
                  <a:cubicBezTo>
                    <a:pt x="15097" y="1843"/>
                    <a:pt x="15072" y="1840"/>
                    <a:pt x="15046" y="1840"/>
                  </a:cubicBezTo>
                  <a:cubicBezTo>
                    <a:pt x="14917" y="1840"/>
                    <a:pt x="14783" y="1917"/>
                    <a:pt x="14752" y="2071"/>
                  </a:cubicBezTo>
                  <a:cubicBezTo>
                    <a:pt x="14715" y="2071"/>
                    <a:pt x="7062" y="25436"/>
                    <a:pt x="4179" y="38080"/>
                  </a:cubicBezTo>
                  <a:cubicBezTo>
                    <a:pt x="1443" y="49948"/>
                    <a:pt x="1" y="62740"/>
                    <a:pt x="1" y="67546"/>
                  </a:cubicBezTo>
                  <a:cubicBezTo>
                    <a:pt x="1" y="67879"/>
                    <a:pt x="1" y="68174"/>
                    <a:pt x="1" y="68433"/>
                  </a:cubicBezTo>
                  <a:cubicBezTo>
                    <a:pt x="1" y="68544"/>
                    <a:pt x="75" y="68655"/>
                    <a:pt x="186" y="68692"/>
                  </a:cubicBezTo>
                  <a:lnTo>
                    <a:pt x="3587" y="70060"/>
                  </a:lnTo>
                  <a:cubicBezTo>
                    <a:pt x="3627" y="70080"/>
                    <a:pt x="3666" y="70089"/>
                    <a:pt x="3705" y="70089"/>
                  </a:cubicBezTo>
                  <a:cubicBezTo>
                    <a:pt x="3809" y="70089"/>
                    <a:pt x="3903" y="70020"/>
                    <a:pt x="3957" y="69912"/>
                  </a:cubicBezTo>
                  <a:cubicBezTo>
                    <a:pt x="5436" y="67250"/>
                    <a:pt x="8134" y="61002"/>
                    <a:pt x="10685" y="54089"/>
                  </a:cubicBezTo>
                  <a:cubicBezTo>
                    <a:pt x="13236" y="47138"/>
                    <a:pt x="15676" y="39522"/>
                    <a:pt x="16564" y="34087"/>
                  </a:cubicBezTo>
                  <a:cubicBezTo>
                    <a:pt x="17488" y="28468"/>
                    <a:pt x="18634" y="21148"/>
                    <a:pt x="19558" y="14641"/>
                  </a:cubicBezTo>
                  <a:cubicBezTo>
                    <a:pt x="20446" y="8134"/>
                    <a:pt x="21111" y="2514"/>
                    <a:pt x="21111" y="296"/>
                  </a:cubicBezTo>
                  <a:cubicBezTo>
                    <a:pt x="21111" y="111"/>
                    <a:pt x="21000" y="0"/>
                    <a:pt x="208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9" name="Google Shape;2539;p58"/>
            <p:cNvSpPr/>
            <p:nvPr/>
          </p:nvSpPr>
          <p:spPr>
            <a:xfrm>
              <a:off x="4780000" y="1493275"/>
              <a:ext cx="375275" cy="1811575"/>
            </a:xfrm>
            <a:custGeom>
              <a:avLst/>
              <a:gdLst/>
              <a:ahLst/>
              <a:cxnLst/>
              <a:rect l="l" t="t" r="r" b="b"/>
              <a:pathLst>
                <a:path w="15011" h="72463" extrusionOk="0">
                  <a:moveTo>
                    <a:pt x="11498" y="0"/>
                  </a:moveTo>
                  <a:cubicBezTo>
                    <a:pt x="11498" y="0"/>
                    <a:pt x="6322" y="17192"/>
                    <a:pt x="2403" y="32276"/>
                  </a:cubicBezTo>
                  <a:cubicBezTo>
                    <a:pt x="0" y="41481"/>
                    <a:pt x="2625" y="58784"/>
                    <a:pt x="5546" y="70208"/>
                  </a:cubicBezTo>
                  <a:lnTo>
                    <a:pt x="11202" y="72463"/>
                  </a:lnTo>
                  <a:cubicBezTo>
                    <a:pt x="11720" y="56935"/>
                    <a:pt x="11202" y="27137"/>
                    <a:pt x="12126" y="23588"/>
                  </a:cubicBezTo>
                  <a:cubicBezTo>
                    <a:pt x="13347" y="18818"/>
                    <a:pt x="15010" y="2071"/>
                    <a:pt x="15010" y="2071"/>
                  </a:cubicBezTo>
                  <a:lnTo>
                    <a:pt x="1149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40" name="Google Shape;2540;p58"/>
            <p:cNvSpPr/>
            <p:nvPr/>
          </p:nvSpPr>
          <p:spPr>
            <a:xfrm>
              <a:off x="4828050" y="2405525"/>
              <a:ext cx="238500" cy="899325"/>
            </a:xfrm>
            <a:custGeom>
              <a:avLst/>
              <a:gdLst/>
              <a:ahLst/>
              <a:cxnLst/>
              <a:rect l="l" t="t" r="r" b="b"/>
              <a:pathLst>
                <a:path w="9540" h="35973" extrusionOk="0">
                  <a:moveTo>
                    <a:pt x="8023" y="0"/>
                  </a:moveTo>
                  <a:lnTo>
                    <a:pt x="6692" y="26804"/>
                  </a:lnTo>
                  <a:lnTo>
                    <a:pt x="3735" y="2958"/>
                  </a:lnTo>
                  <a:lnTo>
                    <a:pt x="3735" y="26471"/>
                  </a:lnTo>
                  <a:lnTo>
                    <a:pt x="1" y="13014"/>
                  </a:lnTo>
                  <a:lnTo>
                    <a:pt x="1" y="13014"/>
                  </a:lnTo>
                  <a:cubicBezTo>
                    <a:pt x="666" y="19595"/>
                    <a:pt x="1997" y="26508"/>
                    <a:pt x="3402" y="32830"/>
                  </a:cubicBezTo>
                  <a:cubicBezTo>
                    <a:pt x="3476" y="33126"/>
                    <a:pt x="3513" y="33385"/>
                    <a:pt x="3587" y="33644"/>
                  </a:cubicBezTo>
                  <a:lnTo>
                    <a:pt x="7654" y="35344"/>
                  </a:lnTo>
                  <a:lnTo>
                    <a:pt x="9280" y="35973"/>
                  </a:lnTo>
                  <a:cubicBezTo>
                    <a:pt x="9428" y="31758"/>
                    <a:pt x="9502" y="26434"/>
                    <a:pt x="9539" y="20889"/>
                  </a:cubicBezTo>
                  <a:lnTo>
                    <a:pt x="802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41" name="Google Shape;2541;p58"/>
            <p:cNvSpPr/>
            <p:nvPr/>
          </p:nvSpPr>
          <p:spPr>
            <a:xfrm>
              <a:off x="4808650" y="1485650"/>
              <a:ext cx="354925" cy="1827200"/>
            </a:xfrm>
            <a:custGeom>
              <a:avLst/>
              <a:gdLst/>
              <a:ahLst/>
              <a:cxnLst/>
              <a:rect l="l" t="t" r="r" b="b"/>
              <a:pathLst>
                <a:path w="14197" h="73088" extrusionOk="0">
                  <a:moveTo>
                    <a:pt x="10350" y="0"/>
                  </a:moveTo>
                  <a:cubicBezTo>
                    <a:pt x="10221" y="0"/>
                    <a:pt x="10087" y="77"/>
                    <a:pt x="10056" y="231"/>
                  </a:cubicBezTo>
                  <a:cubicBezTo>
                    <a:pt x="10056" y="231"/>
                    <a:pt x="4880" y="17386"/>
                    <a:pt x="961" y="32507"/>
                  </a:cubicBezTo>
                  <a:cubicBezTo>
                    <a:pt x="296" y="35058"/>
                    <a:pt x="0" y="38200"/>
                    <a:pt x="0" y="41675"/>
                  </a:cubicBezTo>
                  <a:cubicBezTo>
                    <a:pt x="0" y="50844"/>
                    <a:pt x="1960" y="62268"/>
                    <a:pt x="4104" y="70587"/>
                  </a:cubicBezTo>
                  <a:cubicBezTo>
                    <a:pt x="4104" y="70660"/>
                    <a:pt x="4178" y="70734"/>
                    <a:pt x="4289" y="70771"/>
                  </a:cubicBezTo>
                  <a:lnTo>
                    <a:pt x="9945" y="73064"/>
                  </a:lnTo>
                  <a:cubicBezTo>
                    <a:pt x="9991" y="73079"/>
                    <a:pt x="10037" y="73088"/>
                    <a:pt x="10081" y="73088"/>
                  </a:cubicBezTo>
                  <a:cubicBezTo>
                    <a:pt x="10142" y="73088"/>
                    <a:pt x="10198" y="73070"/>
                    <a:pt x="10241" y="73027"/>
                  </a:cubicBezTo>
                  <a:cubicBezTo>
                    <a:pt x="10315" y="72990"/>
                    <a:pt x="10389" y="72879"/>
                    <a:pt x="10389" y="72805"/>
                  </a:cubicBezTo>
                  <a:cubicBezTo>
                    <a:pt x="10648" y="65004"/>
                    <a:pt x="10611" y="53691"/>
                    <a:pt x="10685" y="43857"/>
                  </a:cubicBezTo>
                  <a:cubicBezTo>
                    <a:pt x="10685" y="38940"/>
                    <a:pt x="10722" y="34392"/>
                    <a:pt x="10833" y="30843"/>
                  </a:cubicBezTo>
                  <a:cubicBezTo>
                    <a:pt x="10870" y="29105"/>
                    <a:pt x="10907" y="27590"/>
                    <a:pt x="10980" y="26407"/>
                  </a:cubicBezTo>
                  <a:cubicBezTo>
                    <a:pt x="11054" y="25223"/>
                    <a:pt x="11165" y="24373"/>
                    <a:pt x="11276" y="23966"/>
                  </a:cubicBezTo>
                  <a:cubicBezTo>
                    <a:pt x="11905" y="21563"/>
                    <a:pt x="12607" y="16203"/>
                    <a:pt x="13199" y="11396"/>
                  </a:cubicBezTo>
                  <a:cubicBezTo>
                    <a:pt x="13753" y="6590"/>
                    <a:pt x="14160" y="2413"/>
                    <a:pt x="14160" y="2413"/>
                  </a:cubicBezTo>
                  <a:cubicBezTo>
                    <a:pt x="14197" y="2228"/>
                    <a:pt x="14049" y="2080"/>
                    <a:pt x="13901" y="2080"/>
                  </a:cubicBezTo>
                  <a:cubicBezTo>
                    <a:pt x="13882" y="2076"/>
                    <a:pt x="13863" y="2074"/>
                    <a:pt x="13844" y="2074"/>
                  </a:cubicBezTo>
                  <a:cubicBezTo>
                    <a:pt x="13687" y="2074"/>
                    <a:pt x="13568" y="2206"/>
                    <a:pt x="13568" y="2339"/>
                  </a:cubicBezTo>
                  <a:cubicBezTo>
                    <a:pt x="13568" y="2339"/>
                    <a:pt x="13458" y="3411"/>
                    <a:pt x="13273" y="5037"/>
                  </a:cubicBezTo>
                  <a:cubicBezTo>
                    <a:pt x="13014" y="7515"/>
                    <a:pt x="12607" y="11323"/>
                    <a:pt x="12127" y="14946"/>
                  </a:cubicBezTo>
                  <a:cubicBezTo>
                    <a:pt x="11646" y="18606"/>
                    <a:pt x="11128" y="22081"/>
                    <a:pt x="10685" y="23819"/>
                  </a:cubicBezTo>
                  <a:cubicBezTo>
                    <a:pt x="10537" y="24299"/>
                    <a:pt x="10463" y="25150"/>
                    <a:pt x="10389" y="26370"/>
                  </a:cubicBezTo>
                  <a:cubicBezTo>
                    <a:pt x="9840" y="34600"/>
                    <a:pt x="10196" y="58686"/>
                    <a:pt x="9774" y="72336"/>
                  </a:cubicBezTo>
                  <a:lnTo>
                    <a:pt x="9774" y="72336"/>
                  </a:lnTo>
                  <a:lnTo>
                    <a:pt x="4654" y="70275"/>
                  </a:lnTo>
                  <a:lnTo>
                    <a:pt x="4654" y="70275"/>
                  </a:lnTo>
                  <a:cubicBezTo>
                    <a:pt x="2562" y="62007"/>
                    <a:pt x="629" y="50710"/>
                    <a:pt x="629" y="41675"/>
                  </a:cubicBezTo>
                  <a:cubicBezTo>
                    <a:pt x="629" y="38237"/>
                    <a:pt x="888" y="35132"/>
                    <a:pt x="1553" y="32655"/>
                  </a:cubicBezTo>
                  <a:cubicBezTo>
                    <a:pt x="3512" y="25113"/>
                    <a:pt x="5768" y="17053"/>
                    <a:pt x="7579" y="10879"/>
                  </a:cubicBezTo>
                  <a:cubicBezTo>
                    <a:pt x="8466" y="7773"/>
                    <a:pt x="9243" y="5148"/>
                    <a:pt x="9760" y="3337"/>
                  </a:cubicBezTo>
                  <a:cubicBezTo>
                    <a:pt x="10056" y="2413"/>
                    <a:pt x="10278" y="1673"/>
                    <a:pt x="10426" y="1156"/>
                  </a:cubicBezTo>
                  <a:cubicBezTo>
                    <a:pt x="10574" y="675"/>
                    <a:pt x="10648" y="416"/>
                    <a:pt x="10648" y="416"/>
                  </a:cubicBezTo>
                  <a:cubicBezTo>
                    <a:pt x="10685" y="231"/>
                    <a:pt x="10611" y="83"/>
                    <a:pt x="10426" y="9"/>
                  </a:cubicBezTo>
                  <a:cubicBezTo>
                    <a:pt x="10401" y="3"/>
                    <a:pt x="10376" y="0"/>
                    <a:pt x="1035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2545" name="Shape 2545"/>
        <p:cNvGrpSpPr/>
        <p:nvPr/>
      </p:nvGrpSpPr>
      <p:grpSpPr>
        <a:xfrm>
          <a:off x="0" y="0"/>
          <a:ext cx="0" cy="0"/>
          <a:chOff x="0" y="0"/>
          <a:chExt cx="0" cy="0"/>
        </a:xfrm>
      </p:grpSpPr>
      <p:sp>
        <p:nvSpPr>
          <p:cNvPr id="2546" name="Google Shape;2546;p59"/>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sp>
        <p:nvSpPr>
          <p:cNvPr id="2547" name="Google Shape;2547;p59"/>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Char char="•"/>
            </a:pPr>
            <a:r>
              <a:rPr lang="ar-DZ"/>
              <a:t>هناك تكلفة تبديل منخفضة ونقص في الولاء للعلامة التجارية.</a:t>
            </a:r>
            <a:endParaRPr lang="ar-DZ"/>
          </a:p>
          <a:p>
            <a:pPr marL="171450" lvl="0" indent="-171450" algn="r" rtl="1">
              <a:lnSpc>
                <a:spcPct val="90000"/>
              </a:lnSpc>
              <a:spcBef>
                <a:spcPts val="750"/>
              </a:spcBef>
              <a:spcAft>
                <a:spcPts val="0"/>
              </a:spcAft>
              <a:buClr>
                <a:schemeClr val="dk1"/>
              </a:buClr>
              <a:buSzPts val="2100"/>
              <a:buChar char="•"/>
            </a:pPr>
            <a:r>
              <a:rPr lang="ar-DZ"/>
              <a:t>لا توجد تكلفة تبديل والمشترين على دراية باستيرادهم وتأثيرهم على خطها السفلي. تزيد تكلفة التبديل المنخفضة من خطر خروج العملاء ؛  يستمر نفس الوضع في امتلاك الكثير من الخيارات المتاحة بالنظر إلى أن المستهلكين أعلاه يمكنهم ممارسة قوة تفاوضية أعلى.</a:t>
            </a:r>
            <a:endParaRPr lang="ar-DZ"/>
          </a:p>
          <a:p>
            <a:pPr marL="171450" lvl="0" indent="-95250" algn="l" rtl="0">
              <a:lnSpc>
                <a:spcPct val="90000"/>
              </a:lnSpc>
              <a:spcBef>
                <a:spcPts val="750"/>
              </a:spcBef>
              <a:spcAft>
                <a:spcPts val="0"/>
              </a:spcAft>
              <a:buSzPts val="900"/>
              <a:buChar char="•"/>
            </a:pPr>
            <a:r>
              <a:rPr lang="ar-DZ" sz="1200"/>
              <a:t>https://expertwritinghelp.com/blog/2019/05/lg-group-porter-five-forces-analysis/</a:t>
            </a:r>
            <a:endParaRPr sz="120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159" name="Shape 1159"/>
        <p:cNvGrpSpPr/>
        <p:nvPr/>
      </p:nvGrpSpPr>
      <p:grpSpPr>
        <a:xfrm>
          <a:off x="0" y="0"/>
          <a:ext cx="0" cy="0"/>
          <a:chOff x="0" y="0"/>
          <a:chExt cx="0" cy="0"/>
        </a:xfrm>
      </p:grpSpPr>
      <p:sp>
        <p:nvSpPr>
          <p:cNvPr id="1160" name="Google Shape;1160;p6"/>
          <p:cNvSpPr txBox="1"/>
          <p:nvPr>
            <p:ph type="title"/>
          </p:nvPr>
        </p:nvSpPr>
        <p:spPr>
          <a:xfrm>
            <a:off x="2971800" y="2231136"/>
            <a:ext cx="3200400" cy="804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600"/>
              <a:buFont typeface="Calibri" panose="020F0502020204030204"/>
              <a:buNone/>
            </a:pPr>
          </a:p>
        </p:txBody>
      </p:sp>
      <p:sp>
        <p:nvSpPr>
          <p:cNvPr id="1161" name="Google Shape;1161;p6"/>
          <p:cNvSpPr txBox="1"/>
          <p:nvPr>
            <p:ph type="title" idx="2"/>
          </p:nvPr>
        </p:nvSpPr>
        <p:spPr>
          <a:xfrm>
            <a:off x="2971800" y="1161288"/>
            <a:ext cx="2967600" cy="106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9600"/>
              <a:buFont typeface="Calibri" panose="020F0502020204030204"/>
              <a:buNone/>
            </a:pPr>
          </a:p>
        </p:txBody>
      </p:sp>
      <p:sp>
        <p:nvSpPr>
          <p:cNvPr id="1162" name="Google Shape;1162;p6"/>
          <p:cNvSpPr txBox="1"/>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600"/>
              <a:buNone/>
            </a:pPr>
          </a:p>
        </p:txBody>
      </p:sp>
      <p:pic>
        <p:nvPicPr>
          <p:cNvPr id="1163" name="Google Shape;1163;p6"/>
          <p:cNvPicPr preferRelativeResize="0"/>
          <p:nvPr/>
        </p:nvPicPr>
        <p:blipFill rotWithShape="1">
          <a:blip r:embed="rId1"/>
          <a:srcRect/>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3"/>
                                        </p:tgtEl>
                                        <p:attrNameLst>
                                          <p:attrName>style.visibility</p:attrName>
                                        </p:attrNameLst>
                                      </p:cBhvr>
                                      <p:to>
                                        <p:strVal val="visible"/>
                                      </p:to>
                                    </p:set>
                                    <p:animEffect transition="in" filter="fade">
                                      <p:cBhvr>
                                        <p:cTn id="7" dur="5000"/>
                                        <p:tgtEl>
                                          <p:spTgt spid="1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2551" name="Shape 2551"/>
        <p:cNvGrpSpPr/>
        <p:nvPr/>
      </p:nvGrpSpPr>
      <p:grpSpPr>
        <a:xfrm>
          <a:off x="0" y="0"/>
          <a:ext cx="0" cy="0"/>
          <a:chOff x="0" y="0"/>
          <a:chExt cx="0" cy="0"/>
        </a:xfrm>
      </p:grpSpPr>
      <p:sp>
        <p:nvSpPr>
          <p:cNvPr id="2552" name="Google Shape;2552;p60"/>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pic>
        <p:nvPicPr>
          <p:cNvPr id="2553" name="Google Shape;2553;p60" descr="1721189679282"/>
          <p:cNvPicPr preferRelativeResize="0"/>
          <p:nvPr>
            <p:ph type="body" idx="1"/>
          </p:nvPr>
        </p:nvPicPr>
        <p:blipFill rotWithShape="1">
          <a:blip r:embed="rId1"/>
          <a:srcRect/>
          <a:stretch>
            <a:fillRect/>
          </a:stretch>
        </p:blipFill>
        <p:spPr>
          <a:xfrm>
            <a:off x="182245" y="74930"/>
            <a:ext cx="8815070" cy="499364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newsflash/>
      </p:transition>
    </mc:Choice>
    <mc:Fallback>
      <p:transition>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3"/>
                                        </p:tgtEl>
                                        <p:attrNameLst>
                                          <p:attrName>style.visibility</p:attrName>
                                        </p:attrNameLst>
                                      </p:cBhvr>
                                      <p:to>
                                        <p:strVal val="visible"/>
                                      </p:to>
                                    </p:set>
                                    <p:animEffect transition="in" filter="fade">
                                      <p:cBhvr>
                                        <p:cTn id="7" dur="500"/>
                                        <p:tgtEl>
                                          <p:spTgt spid="25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2557" name="Shape 2557"/>
        <p:cNvGrpSpPr/>
        <p:nvPr/>
      </p:nvGrpSpPr>
      <p:grpSpPr>
        <a:xfrm>
          <a:off x="0" y="0"/>
          <a:ext cx="0" cy="0"/>
          <a:chOff x="0" y="0"/>
          <a:chExt cx="0" cy="0"/>
        </a:xfrm>
      </p:grpSpPr>
      <p:pic>
        <p:nvPicPr>
          <p:cNvPr id="2558" name="Google Shape;2558;p61" descr="Understanding Each Part of the PESTEL Analysis Template – RoyalCDKeys"/>
          <p:cNvPicPr preferRelativeResize="0"/>
          <p:nvPr/>
        </p:nvPicPr>
        <p:blipFill rotWithShape="1">
          <a:blip r:embed="rId1"/>
          <a:srcRect/>
          <a:stretch>
            <a:fillRect/>
          </a:stretch>
        </p:blipFill>
        <p:spPr>
          <a:xfrm>
            <a:off x="5025812" y="0"/>
            <a:ext cx="4118187" cy="5116968"/>
          </a:xfrm>
          <a:prstGeom prst="rect">
            <a:avLst/>
          </a:prstGeom>
          <a:noFill/>
          <a:ln>
            <a:noFill/>
          </a:ln>
        </p:spPr>
      </p:pic>
      <p:sp>
        <p:nvSpPr>
          <p:cNvPr id="2559" name="Google Shape;2559;p61"/>
          <p:cNvSpPr txBox="1"/>
          <p:nvPr>
            <p:ph type="subTitle" idx="1"/>
          </p:nvPr>
        </p:nvSpPr>
        <p:spPr>
          <a:xfrm>
            <a:off x="0" y="838540"/>
            <a:ext cx="5025812" cy="685800"/>
          </a:xfrm>
          <a:prstGeom prst="rect">
            <a:avLst/>
          </a:prstGeom>
          <a:noFill/>
          <a:ln>
            <a:noFill/>
          </a:ln>
        </p:spPr>
        <p:txBody>
          <a:bodyPr spcFirstLastPara="1" wrap="square" lIns="91425" tIns="91425" rIns="91425" bIns="91425" anchor="t" anchorCtr="0">
            <a:noAutofit/>
          </a:bodyPr>
          <a:lstStyle/>
          <a:p>
            <a:pPr marL="171450" lvl="0" indent="-171450" algn="ctr" rtl="0">
              <a:lnSpc>
                <a:spcPct val="90000"/>
              </a:lnSpc>
              <a:spcBef>
                <a:spcPts val="0"/>
              </a:spcBef>
              <a:spcAft>
                <a:spcPts val="0"/>
              </a:spcAft>
              <a:buClr>
                <a:schemeClr val="dk2"/>
              </a:buClr>
              <a:buSzPts val="1800"/>
              <a:buNone/>
            </a:pPr>
            <a:r>
              <a:rPr lang="ar-DZ" sz="1800">
                <a:latin typeface="Calibri" panose="020F0502020204030204"/>
                <a:ea typeface="Calibri" panose="020F0502020204030204"/>
                <a:cs typeface="Calibri" panose="020F0502020204030204"/>
                <a:sym typeface="Calibri" panose="020F0502020204030204"/>
              </a:rPr>
              <a:t>عندما نمت أعمال شركة ال جي  في أجزاء متعددة من العالم، انتشرت وحدات التصنيع الخاصة بها في جميع أنحاء العالم وتركزت بشكل رئيسي في المنطقة الآسيوية. فاصبح الوضع السياسي لتلك المناطق حرجًا للغاية ويجب أخذه في الاعتبار. حيث يؤدي التغيير المتكرر في القادة السياسيين لدولة ما إلى حدوث تغييرات في منظور الحكومة و في الطريقة التي تنظر بها إلى الأعمال و قد يتم تخفيض الإعانات، وقد تصبح القوانين أكثر تركيزًا على العمالة، وما إلى ذلك.</a:t>
            </a:r>
            <a:endParaRPr sz="1800">
              <a:latin typeface="Calibri" panose="020F0502020204030204"/>
              <a:ea typeface="Calibri" panose="020F0502020204030204"/>
              <a:cs typeface="Calibri" panose="020F0502020204030204"/>
              <a:sym typeface="Calibri" panose="020F0502020204030204"/>
            </a:endParaRPr>
          </a:p>
          <a:p>
            <a:pPr marL="171450" lvl="0" indent="-171450" algn="ctr" rtl="0">
              <a:lnSpc>
                <a:spcPct val="90000"/>
              </a:lnSpc>
              <a:spcBef>
                <a:spcPts val="0"/>
              </a:spcBef>
              <a:spcAft>
                <a:spcPts val="0"/>
              </a:spcAft>
              <a:buClr>
                <a:schemeClr val="dk2"/>
              </a:buClr>
              <a:buSzPts val="1800"/>
              <a:buNone/>
            </a:pPr>
            <a:r>
              <a:rPr lang="ar-DZ" sz="1800">
                <a:latin typeface="Calibri" panose="020F0502020204030204"/>
                <a:ea typeface="Calibri" panose="020F0502020204030204"/>
                <a:cs typeface="Calibri" panose="020F0502020204030204"/>
                <a:sym typeface="Calibri" panose="020F0502020204030204"/>
              </a:rPr>
              <a:t> وعندما يتعين نقل البضائع من مكان إلى آخر، تكون الضريبة عنصرًا رئيسيًا في المعاملة المالية. فتتم أيضًا مراجعة هذه القوانين التي تحكم دفع الضرائب وفقًا للسيناريو السياسي. تتعطل سلسلة التوريد بأكملها وتجد الشركة صعوبة في أن تكون في موقع الريادة العالمية.</a:t>
            </a:r>
            <a:endParaRPr sz="1800">
              <a:latin typeface="Calibri" panose="020F0502020204030204"/>
              <a:ea typeface="Calibri" panose="020F0502020204030204"/>
              <a:cs typeface="Calibri" panose="020F0502020204030204"/>
              <a:sym typeface="Calibri" panose="020F0502020204030204"/>
            </a:endParaRPr>
          </a:p>
          <a:p>
            <a:pPr marL="171450" lvl="0" indent="-171450" algn="ctr" rtl="0">
              <a:lnSpc>
                <a:spcPct val="90000"/>
              </a:lnSpc>
              <a:spcBef>
                <a:spcPts val="0"/>
              </a:spcBef>
              <a:spcAft>
                <a:spcPts val="0"/>
              </a:spcAft>
              <a:buClr>
                <a:schemeClr val="dk2"/>
              </a:buClr>
              <a:buSzPts val="1800"/>
              <a:buNone/>
            </a:pPr>
            <a:r>
              <a:rPr lang="ar-DZ" sz="1800">
                <a:latin typeface="Calibri" panose="020F0502020204030204"/>
                <a:ea typeface="Calibri" panose="020F0502020204030204"/>
                <a:cs typeface="Calibri" panose="020F0502020204030204"/>
                <a:sym typeface="Calibri" panose="020F0502020204030204"/>
              </a:rPr>
              <a:t> إذا كانت أي دولة تريد الشركة توسع فيها معرضة لهجمات إرهابية أو عرضة للغزو العسكري، فيجب إعادة العمل على هذا الجزء من توسيع الأعمال</a:t>
            </a:r>
            <a:endParaRPr sz="1800">
              <a:latin typeface="Calibri" panose="020F0502020204030204"/>
              <a:ea typeface="Calibri" panose="020F0502020204030204"/>
              <a:cs typeface="Calibri" panose="020F0502020204030204"/>
              <a:sym typeface="Calibri" panose="020F0502020204030204"/>
            </a:endParaRPr>
          </a:p>
          <a:p>
            <a:pPr marL="171450" lvl="0" indent="-171450" algn="ctr" rtl="0">
              <a:lnSpc>
                <a:spcPct val="90000"/>
              </a:lnSpc>
              <a:spcBef>
                <a:spcPts val="0"/>
              </a:spcBef>
              <a:spcAft>
                <a:spcPts val="0"/>
              </a:spcAft>
              <a:buClr>
                <a:schemeClr val="dk2"/>
              </a:buClr>
              <a:buSzPts val="1600"/>
              <a:buNone/>
            </a:pPr>
          </a:p>
        </p:txBody>
      </p:sp>
      <p:sp>
        <p:nvSpPr>
          <p:cNvPr id="2560" name="Google Shape;2560;p61"/>
          <p:cNvSpPr txBox="1"/>
          <p:nvPr/>
        </p:nvSpPr>
        <p:spPr>
          <a:xfrm>
            <a:off x="3251202" y="128693"/>
            <a:ext cx="1517226"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ar-DZ" sz="1800" b="1" i="0" u="none" strike="noStrike" cap="none">
                <a:solidFill>
                  <a:srgbClr val="000000"/>
                </a:solidFill>
                <a:latin typeface="Calibri" panose="020F0502020204030204"/>
                <a:ea typeface="Calibri" panose="020F0502020204030204"/>
                <a:cs typeface="Calibri" panose="020F0502020204030204"/>
                <a:sym typeface="Calibri" panose="020F0502020204030204"/>
              </a:rPr>
              <a:t>Political </a:t>
            </a:r>
            <a:endParaRPr sz="1800" b="1"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None/>
            </a:pPr>
            <a:r>
              <a:rPr lang="ar-DZ" sz="1800" b="1" i="0" u="none" strike="noStrike" cap="none">
                <a:solidFill>
                  <a:srgbClr val="000000"/>
                </a:solidFill>
                <a:latin typeface="Calibri" panose="020F0502020204030204"/>
                <a:ea typeface="Calibri" panose="020F0502020204030204"/>
                <a:cs typeface="Calibri" panose="020F0502020204030204"/>
                <a:sym typeface="Calibri" panose="020F0502020204030204"/>
              </a:rPr>
              <a:t>العوامل السياسية:</a:t>
            </a:r>
            <a:endParaRPr sz="1800" b="1"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61" name="Google Shape;2561;p61"/>
          <p:cNvSpPr/>
          <p:nvPr/>
        </p:nvSpPr>
        <p:spPr>
          <a:xfrm>
            <a:off x="2780568" y="348623"/>
            <a:ext cx="426499" cy="421914"/>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500">
        <p:wedge/>
      </p:transition>
    </mc:Choice>
    <mc:Fallback>
      <p:transition>
        <p:wedg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2565" name="Shape 2565"/>
        <p:cNvGrpSpPr/>
        <p:nvPr/>
      </p:nvGrpSpPr>
      <p:grpSpPr>
        <a:xfrm>
          <a:off x="0" y="0"/>
          <a:ext cx="0" cy="0"/>
          <a:chOff x="0" y="0"/>
          <a:chExt cx="0" cy="0"/>
        </a:xfrm>
      </p:grpSpPr>
      <p:sp>
        <p:nvSpPr>
          <p:cNvPr id="2566" name="Google Shape;2566;p62"/>
          <p:cNvSpPr txBox="1"/>
          <p:nvPr>
            <p:ph type="subTitle" idx="1"/>
          </p:nvPr>
        </p:nvSpPr>
        <p:spPr>
          <a:xfrm>
            <a:off x="237067" y="-25400"/>
            <a:ext cx="4676986" cy="5057701"/>
          </a:xfrm>
          <a:prstGeom prst="rect">
            <a:avLst/>
          </a:prstGeom>
          <a:noFill/>
          <a:ln>
            <a:noFill/>
          </a:ln>
        </p:spPr>
        <p:txBody>
          <a:bodyPr spcFirstLastPara="1" wrap="square" lIns="91425" tIns="91425" rIns="91425" bIns="91425" anchor="t" anchorCtr="0">
            <a:noAutofit/>
          </a:bodyPr>
          <a:lstStyle/>
          <a:p>
            <a:pPr marL="171450" lvl="0" indent="-171450" algn="r" rtl="1">
              <a:lnSpc>
                <a:spcPct val="107000"/>
              </a:lnSpc>
              <a:spcBef>
                <a:spcPts val="0"/>
              </a:spcBef>
              <a:spcAft>
                <a:spcPts val="0"/>
              </a:spcAft>
              <a:buClr>
                <a:schemeClr val="dk2"/>
              </a:buClr>
              <a:buSzPts val="1800"/>
              <a:buNone/>
            </a:pPr>
            <a:r>
              <a:rPr lang="ar-DZ" sz="1800" b="1">
                <a:latin typeface="Calibri" panose="020F0502020204030204"/>
                <a:ea typeface="Calibri" panose="020F0502020204030204"/>
                <a:cs typeface="Calibri" panose="020F0502020204030204"/>
                <a:sym typeface="Calibri" panose="020F0502020204030204"/>
              </a:rPr>
              <a:t>Economic</a:t>
            </a:r>
            <a:endParaRPr sz="1800" b="1">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800"/>
              <a:buNone/>
            </a:pPr>
            <a:r>
              <a:rPr lang="ar-DZ" sz="1800" b="1">
                <a:latin typeface="Calibri" panose="020F0502020204030204"/>
                <a:ea typeface="Calibri" panose="020F0502020204030204"/>
                <a:cs typeface="Calibri" panose="020F0502020204030204"/>
                <a:sym typeface="Calibri" panose="020F0502020204030204"/>
              </a:rPr>
              <a:t>العوامل الاقتصادية:</a:t>
            </a:r>
            <a:endParaRPr sz="1800" b="1">
              <a:latin typeface="Calibri" panose="020F0502020204030204"/>
              <a:ea typeface="Calibri" panose="020F0502020204030204"/>
              <a:cs typeface="Calibri" panose="020F0502020204030204"/>
              <a:sym typeface="Calibri" panose="020F0502020204030204"/>
            </a:endParaRPr>
          </a:p>
          <a:p>
            <a:pPr marL="171450" lvl="0" indent="-171450" algn="r" rtl="0">
              <a:lnSpc>
                <a:spcPct val="90000"/>
              </a:lnSpc>
              <a:spcBef>
                <a:spcPts val="80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الأوضاع الاقتصادية العالمية:</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واجه الاقتصاد العالمي تقلبات مع تقلب معدلات النمو بسبب عوامل مختلفة مثل جائحة الكوفيد و توترات جيوسياسية مما اثر على شركة ال جي و سلسلة امدادها و أرباحها </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أسعار صرف العملات: </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يمكن ان تؤثر التقلبات في أسعار صرف العملات على ربحية الشركة و تكاليفها حيث بلغ سعر صرف دولار امريكي الى وون كوري جنوبي قيمة 1350 وون في حين اليورو بقيمة 1430 وون </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اتجاهات الانفاق الاستهلاكي: </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حيث تأثر انفاق استهلاكي العالمي بالتضخم و التغيرات في الدخل المتاح و انخفاض القدرة الشرائية </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800"/>
              <a:buNone/>
            </a:pPr>
            <a:r>
              <a:rPr lang="ar-DZ" sz="1800" b="1">
                <a:latin typeface="Calibri" panose="020F0502020204030204"/>
                <a:ea typeface="Calibri" panose="020F0502020204030204"/>
                <a:cs typeface="Calibri" panose="020F0502020204030204"/>
                <a:sym typeface="Calibri" panose="020F0502020204030204"/>
              </a:rPr>
              <a:t>أسعار الفائدة :  </a:t>
            </a:r>
            <a:r>
              <a:rPr lang="ar-DZ" sz="1800">
                <a:latin typeface="Calibri" panose="020F0502020204030204"/>
                <a:ea typeface="Calibri" panose="020F0502020204030204"/>
                <a:cs typeface="Calibri" panose="020F0502020204030204"/>
                <a:sym typeface="Calibri" panose="020F0502020204030204"/>
              </a:rPr>
              <a:t>تعد مهمة أيضًا نظرًا لوجود العديد من الأجهزة المنزلية التي يشتريها المستخدم عن طريق الحصول على قرض، وإذا كان البنك يقدم قرضًا بأسعار فائدة أعلى، فسيكون من الصعب على المستخدم الاقتراض و اقتناء الأجهزة</a:t>
            </a:r>
            <a:endParaRPr sz="1800">
              <a:latin typeface="Calibri" panose="020F0502020204030204"/>
              <a:ea typeface="Calibri" panose="020F0502020204030204"/>
              <a:cs typeface="Calibri" panose="020F0502020204030204"/>
              <a:sym typeface="Calibri" panose="020F0502020204030204"/>
            </a:endParaRPr>
          </a:p>
          <a:p>
            <a:pPr marL="171450" lvl="0" indent="-171450" algn="r" rtl="0">
              <a:lnSpc>
                <a:spcPct val="90000"/>
              </a:lnSpc>
              <a:spcBef>
                <a:spcPts val="0"/>
              </a:spcBef>
              <a:spcAft>
                <a:spcPts val="0"/>
              </a:spcAft>
              <a:buClr>
                <a:schemeClr val="dk2"/>
              </a:buClr>
              <a:buSzPts val="1800"/>
              <a:buNone/>
            </a:pPr>
            <a:r>
              <a:rPr lang="ar-DZ" sz="1800">
                <a:latin typeface="Calibri" panose="020F0502020204030204"/>
                <a:ea typeface="Calibri" panose="020F0502020204030204"/>
                <a:cs typeface="Calibri" panose="020F0502020204030204"/>
                <a:sym typeface="Calibri" panose="020F0502020204030204"/>
              </a:rPr>
              <a:t>كما تؤثر أسعار الفولاذ في السوق الدولية على التكلفة الإجمالية لإنتاج منتجاتها.</a:t>
            </a:r>
            <a:endParaRPr sz="1800">
              <a:latin typeface="Calibri" panose="020F0502020204030204"/>
              <a:ea typeface="Calibri" panose="020F0502020204030204"/>
              <a:cs typeface="Calibri" panose="020F0502020204030204"/>
              <a:sym typeface="Calibri" panose="020F0502020204030204"/>
            </a:endParaRPr>
          </a:p>
          <a:p>
            <a:pPr marL="171450" lvl="0" indent="-171450" algn="r" rtl="0">
              <a:lnSpc>
                <a:spcPct val="90000"/>
              </a:lnSpc>
              <a:spcBef>
                <a:spcPts val="0"/>
              </a:spcBef>
              <a:spcAft>
                <a:spcPts val="0"/>
              </a:spcAft>
              <a:buClr>
                <a:schemeClr val="dk2"/>
              </a:buClr>
              <a:buSzPts val="1600"/>
              <a:buNone/>
            </a:pPr>
            <a:endParaRPr>
              <a:latin typeface="Arial" panose="020B0604020202020204"/>
              <a:ea typeface="Arial" panose="020B0604020202020204"/>
              <a:cs typeface="Arial" panose="020B0604020202020204"/>
              <a:sym typeface="Arial" panose="020B0604020202020204"/>
            </a:endParaRPr>
          </a:p>
        </p:txBody>
      </p:sp>
      <p:pic>
        <p:nvPicPr>
          <p:cNvPr id="2567" name="Google Shape;2567;p62" descr="Understanding Each Part of the PESTEL Analysis Template – RoyalCDKeys"/>
          <p:cNvPicPr preferRelativeResize="0"/>
          <p:nvPr/>
        </p:nvPicPr>
        <p:blipFill rotWithShape="1">
          <a:blip r:embed="rId1"/>
          <a:srcRect/>
          <a:stretch>
            <a:fillRect/>
          </a:stretch>
        </p:blipFill>
        <p:spPr>
          <a:xfrm>
            <a:off x="5025812" y="0"/>
            <a:ext cx="4118187" cy="5116968"/>
          </a:xfrm>
          <a:prstGeom prst="rect">
            <a:avLst/>
          </a:prstGeom>
          <a:noFill/>
          <a:ln>
            <a:noFill/>
          </a:ln>
        </p:spPr>
      </p:pic>
      <p:grpSp>
        <p:nvGrpSpPr>
          <p:cNvPr id="2568" name="Google Shape;2568;p62"/>
          <p:cNvGrpSpPr/>
          <p:nvPr/>
        </p:nvGrpSpPr>
        <p:grpSpPr>
          <a:xfrm>
            <a:off x="2928701" y="398720"/>
            <a:ext cx="366269" cy="366240"/>
            <a:chOff x="-65131525" y="1914325"/>
            <a:chExt cx="316650" cy="316625"/>
          </a:xfrm>
        </p:grpSpPr>
        <p:sp>
          <p:nvSpPr>
            <p:cNvPr id="2569" name="Google Shape;2569;p62"/>
            <p:cNvSpPr/>
            <p:nvPr/>
          </p:nvSpPr>
          <p:spPr>
            <a:xfrm>
              <a:off x="-65024400" y="1949750"/>
              <a:ext cx="103175" cy="247350"/>
            </a:xfrm>
            <a:custGeom>
              <a:avLst/>
              <a:gdLst/>
              <a:ahLst/>
              <a:cxnLst/>
              <a:rect l="l" t="t" r="r" b="b"/>
              <a:pathLst>
                <a:path w="4127" h="9894" extrusionOk="0">
                  <a:moveTo>
                    <a:pt x="2048" y="1"/>
                  </a:moveTo>
                  <a:cubicBezTo>
                    <a:pt x="1859" y="1"/>
                    <a:pt x="1638" y="190"/>
                    <a:pt x="1638" y="379"/>
                  </a:cubicBezTo>
                  <a:lnTo>
                    <a:pt x="1638" y="851"/>
                  </a:lnTo>
                  <a:cubicBezTo>
                    <a:pt x="725" y="1040"/>
                    <a:pt x="0" y="1891"/>
                    <a:pt x="0" y="2868"/>
                  </a:cubicBezTo>
                  <a:cubicBezTo>
                    <a:pt x="0" y="3970"/>
                    <a:pt x="977" y="4632"/>
                    <a:pt x="1827" y="5262"/>
                  </a:cubicBezTo>
                  <a:cubicBezTo>
                    <a:pt x="2552" y="5829"/>
                    <a:pt x="3308" y="6333"/>
                    <a:pt x="3308" y="6995"/>
                  </a:cubicBezTo>
                  <a:cubicBezTo>
                    <a:pt x="3308" y="7656"/>
                    <a:pt x="2772" y="8255"/>
                    <a:pt x="2079" y="8255"/>
                  </a:cubicBezTo>
                  <a:cubicBezTo>
                    <a:pt x="1418" y="8255"/>
                    <a:pt x="851" y="7688"/>
                    <a:pt x="851" y="6995"/>
                  </a:cubicBezTo>
                  <a:cubicBezTo>
                    <a:pt x="851" y="6774"/>
                    <a:pt x="662" y="6617"/>
                    <a:pt x="441" y="6617"/>
                  </a:cubicBezTo>
                  <a:cubicBezTo>
                    <a:pt x="189" y="6617"/>
                    <a:pt x="32" y="6806"/>
                    <a:pt x="32" y="6995"/>
                  </a:cubicBezTo>
                  <a:cubicBezTo>
                    <a:pt x="32" y="7971"/>
                    <a:pt x="756" y="8854"/>
                    <a:pt x="1701" y="9011"/>
                  </a:cubicBezTo>
                  <a:lnTo>
                    <a:pt x="1701" y="9484"/>
                  </a:lnTo>
                  <a:cubicBezTo>
                    <a:pt x="1701" y="9704"/>
                    <a:pt x="1890" y="9893"/>
                    <a:pt x="2079" y="9893"/>
                  </a:cubicBezTo>
                  <a:cubicBezTo>
                    <a:pt x="2268" y="9893"/>
                    <a:pt x="2489" y="9704"/>
                    <a:pt x="2489" y="9484"/>
                  </a:cubicBezTo>
                  <a:lnTo>
                    <a:pt x="2489" y="9011"/>
                  </a:lnTo>
                  <a:cubicBezTo>
                    <a:pt x="3434" y="8791"/>
                    <a:pt x="4127" y="7971"/>
                    <a:pt x="4127" y="6995"/>
                  </a:cubicBezTo>
                  <a:cubicBezTo>
                    <a:pt x="4127" y="5892"/>
                    <a:pt x="3151" y="5231"/>
                    <a:pt x="2331" y="4600"/>
                  </a:cubicBezTo>
                  <a:cubicBezTo>
                    <a:pt x="1575" y="4033"/>
                    <a:pt x="819" y="3529"/>
                    <a:pt x="819" y="2868"/>
                  </a:cubicBezTo>
                  <a:cubicBezTo>
                    <a:pt x="788" y="2143"/>
                    <a:pt x="1386" y="1607"/>
                    <a:pt x="2048" y="1607"/>
                  </a:cubicBezTo>
                  <a:cubicBezTo>
                    <a:pt x="2709" y="1607"/>
                    <a:pt x="3277" y="2143"/>
                    <a:pt x="3277" y="2868"/>
                  </a:cubicBezTo>
                  <a:cubicBezTo>
                    <a:pt x="3277" y="3088"/>
                    <a:pt x="3466" y="3246"/>
                    <a:pt x="3686" y="3246"/>
                  </a:cubicBezTo>
                  <a:cubicBezTo>
                    <a:pt x="3938" y="3246"/>
                    <a:pt x="4096" y="3057"/>
                    <a:pt x="4096" y="2868"/>
                  </a:cubicBezTo>
                  <a:cubicBezTo>
                    <a:pt x="4096" y="1891"/>
                    <a:pt x="3371" y="1009"/>
                    <a:pt x="2426" y="851"/>
                  </a:cubicBezTo>
                  <a:lnTo>
                    <a:pt x="2426" y="379"/>
                  </a:lnTo>
                  <a:cubicBezTo>
                    <a:pt x="2426" y="158"/>
                    <a:pt x="2237" y="1"/>
                    <a:pt x="2048"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0" name="Google Shape;2570;p62"/>
            <p:cNvSpPr/>
            <p:nvPr/>
          </p:nvSpPr>
          <p:spPr>
            <a:xfrm>
              <a:off x="-65131525" y="1914325"/>
              <a:ext cx="316650" cy="316625"/>
            </a:xfrm>
            <a:custGeom>
              <a:avLst/>
              <a:gdLst/>
              <a:ahLst/>
              <a:cxnLst/>
              <a:rect l="l" t="t" r="r" b="b"/>
              <a:pathLst>
                <a:path w="12666" h="12665" extrusionOk="0">
                  <a:moveTo>
                    <a:pt x="6333" y="819"/>
                  </a:moveTo>
                  <a:cubicBezTo>
                    <a:pt x="9357" y="819"/>
                    <a:pt x="11846" y="3308"/>
                    <a:pt x="11846" y="6332"/>
                  </a:cubicBezTo>
                  <a:cubicBezTo>
                    <a:pt x="11846" y="9357"/>
                    <a:pt x="9357" y="11846"/>
                    <a:pt x="6333" y="11846"/>
                  </a:cubicBezTo>
                  <a:cubicBezTo>
                    <a:pt x="3308" y="11846"/>
                    <a:pt x="819" y="9357"/>
                    <a:pt x="819" y="6332"/>
                  </a:cubicBezTo>
                  <a:cubicBezTo>
                    <a:pt x="819" y="3308"/>
                    <a:pt x="3308" y="819"/>
                    <a:pt x="6333" y="819"/>
                  </a:cubicBezTo>
                  <a:close/>
                  <a:moveTo>
                    <a:pt x="6333" y="0"/>
                  </a:moveTo>
                  <a:cubicBezTo>
                    <a:pt x="2836" y="0"/>
                    <a:pt x="0" y="2835"/>
                    <a:pt x="0" y="6332"/>
                  </a:cubicBezTo>
                  <a:cubicBezTo>
                    <a:pt x="0" y="9830"/>
                    <a:pt x="2836" y="12665"/>
                    <a:pt x="6333" y="12665"/>
                  </a:cubicBezTo>
                  <a:cubicBezTo>
                    <a:pt x="9830" y="12665"/>
                    <a:pt x="12665" y="9830"/>
                    <a:pt x="12665" y="6332"/>
                  </a:cubicBezTo>
                  <a:cubicBezTo>
                    <a:pt x="12665" y="2835"/>
                    <a:pt x="9830" y="0"/>
                    <a:pt x="633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2574" name="Shape 2574"/>
        <p:cNvGrpSpPr/>
        <p:nvPr/>
      </p:nvGrpSpPr>
      <p:grpSpPr>
        <a:xfrm>
          <a:off x="0" y="0"/>
          <a:ext cx="0" cy="0"/>
          <a:chOff x="0" y="0"/>
          <a:chExt cx="0" cy="0"/>
        </a:xfrm>
      </p:grpSpPr>
      <p:sp>
        <p:nvSpPr>
          <p:cNvPr id="2575" name="Google Shape;2575;p63"/>
          <p:cNvSpPr txBox="1"/>
          <p:nvPr>
            <p:ph type="subTitle" idx="1"/>
          </p:nvPr>
        </p:nvSpPr>
        <p:spPr>
          <a:xfrm>
            <a:off x="0" y="-127001"/>
            <a:ext cx="5025812" cy="4834467"/>
          </a:xfrm>
          <a:prstGeom prst="rect">
            <a:avLst/>
          </a:prstGeom>
          <a:noFill/>
          <a:ln>
            <a:noFill/>
          </a:ln>
        </p:spPr>
        <p:txBody>
          <a:bodyPr spcFirstLastPara="1" wrap="square" lIns="91425" tIns="91425" rIns="91425" bIns="91425" anchor="t" anchorCtr="0">
            <a:noAutofit/>
          </a:bodyPr>
          <a:lstStyle/>
          <a:p>
            <a:pPr marL="171450" lvl="0" indent="-171450" algn="r" rtl="1">
              <a:lnSpc>
                <a:spcPct val="100000"/>
              </a:lnSpc>
              <a:spcBef>
                <a:spcPts val="0"/>
              </a:spcBef>
              <a:spcAft>
                <a:spcPts val="0"/>
              </a:spcAft>
              <a:buClr>
                <a:schemeClr val="dk2"/>
              </a:buClr>
              <a:buSzPts val="1800"/>
              <a:buNone/>
            </a:pPr>
            <a:r>
              <a:rPr lang="ar-DZ" sz="1800" b="1">
                <a:latin typeface="Calibri" panose="020F0502020204030204"/>
                <a:ea typeface="Calibri" panose="020F0502020204030204"/>
                <a:cs typeface="Calibri" panose="020F0502020204030204"/>
                <a:sym typeface="Calibri" panose="020F0502020204030204"/>
              </a:rPr>
              <a:t>Social</a:t>
            </a:r>
            <a:endParaRPr sz="1800" b="1">
              <a:latin typeface="Calibri" panose="020F0502020204030204"/>
              <a:ea typeface="Calibri" panose="020F0502020204030204"/>
              <a:cs typeface="Calibri" panose="020F0502020204030204"/>
              <a:sym typeface="Calibri" panose="020F0502020204030204"/>
            </a:endParaRPr>
          </a:p>
          <a:p>
            <a:pPr marL="171450" lvl="0" indent="-171450" algn="r" rtl="1">
              <a:lnSpc>
                <a:spcPct val="100000"/>
              </a:lnSpc>
              <a:spcBef>
                <a:spcPts val="800"/>
              </a:spcBef>
              <a:spcAft>
                <a:spcPts val="0"/>
              </a:spcAft>
              <a:buClr>
                <a:schemeClr val="dk2"/>
              </a:buClr>
              <a:buSzPts val="1800"/>
              <a:buNone/>
            </a:pPr>
            <a:r>
              <a:rPr lang="ar-DZ" sz="1800" b="1">
                <a:latin typeface="Calibri" panose="020F0502020204030204"/>
                <a:ea typeface="Calibri" panose="020F0502020204030204"/>
                <a:cs typeface="Calibri" panose="020F0502020204030204"/>
                <a:sym typeface="Calibri" panose="020F0502020204030204"/>
              </a:rPr>
              <a:t>العوامل الاجتماعية: </a:t>
            </a:r>
            <a:endParaRPr sz="1800" b="1">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800"/>
              <a:buNone/>
            </a:pPr>
            <a:r>
              <a:rPr lang="ar-DZ" sz="1800">
                <a:latin typeface="Calibri" panose="020F0502020204030204"/>
                <a:ea typeface="Calibri" panose="020F0502020204030204"/>
                <a:cs typeface="Calibri" panose="020F0502020204030204"/>
                <a:sym typeface="Calibri" panose="020F0502020204030204"/>
              </a:rPr>
              <a:t>اصبح الناس ينظرون إلى العلامات التجارية الفاخرة ومنتجاتها كعلامة على المكانة الاجتماعية وليسوا في وضع يسمح لهم بالتنازل عن مكانتهم. وتتأثر شركة </a:t>
            </a:r>
            <a:r>
              <a:rPr lang="ar-DZ" sz="1800">
                <a:latin typeface="Times New Roman" panose="02020603050405020304"/>
                <a:ea typeface="Times New Roman" panose="02020603050405020304"/>
                <a:cs typeface="Times New Roman" panose="02020603050405020304"/>
                <a:sym typeface="Times New Roman" panose="02020603050405020304"/>
              </a:rPr>
              <a:t>LG Electronics</a:t>
            </a:r>
            <a:r>
              <a:rPr lang="ar-DZ" sz="1800">
                <a:latin typeface="Calibri" panose="020F0502020204030204"/>
                <a:ea typeface="Calibri" panose="020F0502020204030204"/>
                <a:cs typeface="Calibri" panose="020F0502020204030204"/>
                <a:sym typeface="Calibri" panose="020F0502020204030204"/>
              </a:rPr>
              <a:t> كعلامة تجارية بمثل هذه العوامل الاجتماعية. كارتفاع المستوى التعليمي للأشخاص في القرن الحادي والعشرين بشكل كبيرو سهولة تعاملهم مع الأجهزة الذكية الحديثة و اعتبارها علامة تجارية قوية في ذهن المستهلك </a:t>
            </a:r>
            <a:endParaRPr sz="1800">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800"/>
              <a:buNone/>
            </a:pPr>
            <a:r>
              <a:rPr lang="ar-DZ" sz="1800">
                <a:latin typeface="Calibri" panose="020F0502020204030204"/>
                <a:ea typeface="Calibri" panose="020F0502020204030204"/>
                <a:cs typeface="Calibri" panose="020F0502020204030204"/>
                <a:sym typeface="Calibri" panose="020F0502020204030204"/>
              </a:rPr>
              <a:t>تؤثر العوامل الاجتماعية والثقافية أيضًا على استراتيجية التسويق للشركة حيث تعتبر الإعلانات التي يتم تنفيذها على التلفزيون مشجعة من قبل الجمهور لأنهم يرون المشاهير المفضلين لديهم فيها.</a:t>
            </a:r>
            <a:endParaRPr sz="1800">
              <a:latin typeface="Calibri" panose="020F0502020204030204"/>
              <a:ea typeface="Calibri" panose="020F0502020204030204"/>
              <a:cs typeface="Calibri" panose="020F0502020204030204"/>
              <a:sym typeface="Calibri" panose="020F0502020204030204"/>
            </a:endParaRPr>
          </a:p>
          <a:p>
            <a:pPr marL="171450" lvl="0" indent="-171450" algn="r" rtl="1">
              <a:lnSpc>
                <a:spcPct val="107000"/>
              </a:lnSpc>
              <a:spcBef>
                <a:spcPts val="800"/>
              </a:spcBef>
              <a:spcAft>
                <a:spcPts val="0"/>
              </a:spcAft>
              <a:buClr>
                <a:schemeClr val="dk2"/>
              </a:buClr>
              <a:buSzPts val="1800"/>
              <a:buNone/>
            </a:pPr>
            <a:r>
              <a:rPr lang="ar-DZ" sz="1800">
                <a:latin typeface="Calibri" panose="020F0502020204030204"/>
                <a:ea typeface="Calibri" panose="020F0502020204030204"/>
                <a:cs typeface="Calibri" panose="020F0502020204030204"/>
                <a:sym typeface="Calibri" panose="020F0502020204030204"/>
              </a:rPr>
              <a:t> </a:t>
            </a:r>
            <a:endParaRPr sz="1800">
              <a:latin typeface="Calibri" panose="020F0502020204030204"/>
              <a:ea typeface="Calibri" panose="020F0502020204030204"/>
              <a:cs typeface="Calibri" panose="020F0502020204030204"/>
              <a:sym typeface="Calibri" panose="020F0502020204030204"/>
            </a:endParaRPr>
          </a:p>
          <a:p>
            <a:pPr marL="171450" lvl="0" indent="-171450" algn="ctr" rtl="0">
              <a:lnSpc>
                <a:spcPct val="90000"/>
              </a:lnSpc>
              <a:spcBef>
                <a:spcPts val="800"/>
              </a:spcBef>
              <a:spcAft>
                <a:spcPts val="0"/>
              </a:spcAft>
              <a:buClr>
                <a:schemeClr val="dk2"/>
              </a:buClr>
              <a:buSzPts val="1600"/>
              <a:buNone/>
            </a:pPr>
          </a:p>
        </p:txBody>
      </p:sp>
      <p:pic>
        <p:nvPicPr>
          <p:cNvPr id="2576" name="Google Shape;2576;p63" descr="Understanding Each Part of the PESTEL Analysis Template – RoyalCDKeys"/>
          <p:cNvPicPr preferRelativeResize="0"/>
          <p:nvPr/>
        </p:nvPicPr>
        <p:blipFill rotWithShape="1">
          <a:blip r:embed="rId1"/>
          <a:srcRect/>
          <a:stretch>
            <a:fillRect/>
          </a:stretch>
        </p:blipFill>
        <p:spPr>
          <a:xfrm>
            <a:off x="5025812" y="0"/>
            <a:ext cx="4118187" cy="5116968"/>
          </a:xfrm>
          <a:prstGeom prst="rect">
            <a:avLst/>
          </a:prstGeom>
          <a:noFill/>
          <a:ln>
            <a:noFill/>
          </a:ln>
        </p:spPr>
      </p:pic>
      <p:grpSp>
        <p:nvGrpSpPr>
          <p:cNvPr id="2577" name="Google Shape;2577;p63"/>
          <p:cNvGrpSpPr/>
          <p:nvPr/>
        </p:nvGrpSpPr>
        <p:grpSpPr>
          <a:xfrm>
            <a:off x="2953547" y="230725"/>
            <a:ext cx="409531" cy="410617"/>
            <a:chOff x="6679825" y="2693700"/>
            <a:chExt cx="257875" cy="258575"/>
          </a:xfrm>
        </p:grpSpPr>
        <p:sp>
          <p:nvSpPr>
            <p:cNvPr id="2578" name="Google Shape;2578;p63"/>
            <p:cNvSpPr/>
            <p:nvPr/>
          </p:nvSpPr>
          <p:spPr>
            <a:xfrm>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9" name="Google Shape;2579;p63"/>
            <p:cNvSpPr/>
            <p:nvPr/>
          </p:nvSpPr>
          <p:spPr>
            <a:xfrm flipH="1">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2583" name="Shape 2583"/>
        <p:cNvGrpSpPr/>
        <p:nvPr/>
      </p:nvGrpSpPr>
      <p:grpSpPr>
        <a:xfrm>
          <a:off x="0" y="0"/>
          <a:ext cx="0" cy="0"/>
          <a:chOff x="0" y="0"/>
          <a:chExt cx="0" cy="0"/>
        </a:xfrm>
      </p:grpSpPr>
      <p:sp>
        <p:nvSpPr>
          <p:cNvPr id="2584" name="Google Shape;2584;p64"/>
          <p:cNvSpPr txBox="1"/>
          <p:nvPr>
            <p:ph type="subTitle" idx="1"/>
          </p:nvPr>
        </p:nvSpPr>
        <p:spPr>
          <a:xfrm>
            <a:off x="152400" y="169332"/>
            <a:ext cx="4873412" cy="4707468"/>
          </a:xfrm>
          <a:prstGeom prst="rect">
            <a:avLst/>
          </a:prstGeom>
          <a:noFill/>
          <a:ln>
            <a:noFill/>
          </a:ln>
        </p:spPr>
        <p:txBody>
          <a:bodyPr spcFirstLastPara="1" wrap="square" lIns="91425" tIns="91425" rIns="91425" bIns="91425" anchor="t" anchorCtr="0">
            <a:noAutofit/>
          </a:bodyPr>
          <a:lstStyle/>
          <a:p>
            <a:pPr marL="171450" lvl="0" indent="-171450" algn="r" rtl="1">
              <a:lnSpc>
                <a:spcPct val="107000"/>
              </a:lnSpc>
              <a:spcBef>
                <a:spcPts val="0"/>
              </a:spcBef>
              <a:spcAft>
                <a:spcPts val="0"/>
              </a:spcAft>
              <a:buClr>
                <a:schemeClr val="dk2"/>
              </a:buClr>
              <a:buSzPts val="1800"/>
              <a:buNone/>
            </a:pPr>
            <a:r>
              <a:rPr lang="ar-DZ" sz="1800" b="1">
                <a:latin typeface="Calibri" panose="020F0502020204030204"/>
                <a:ea typeface="Calibri" panose="020F0502020204030204"/>
                <a:cs typeface="Calibri" panose="020F0502020204030204"/>
                <a:sym typeface="Calibri" panose="020F0502020204030204"/>
              </a:rPr>
              <a:t>العوامل التكنولوجية: Technological </a:t>
            </a:r>
            <a:endParaRPr sz="1800" b="1">
              <a:latin typeface="Calibri" panose="020F0502020204030204"/>
              <a:ea typeface="Calibri" panose="020F0502020204030204"/>
              <a:cs typeface="Calibri" panose="020F0502020204030204"/>
              <a:sym typeface="Calibri" panose="020F0502020204030204"/>
            </a:endParaRPr>
          </a:p>
          <a:p>
            <a:pPr marL="171450" lvl="0" indent="-171450" algn="r" rtl="0">
              <a:lnSpc>
                <a:spcPct val="90000"/>
              </a:lnSpc>
              <a:spcBef>
                <a:spcPts val="80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التقدم في تكنولوجيا: OLED</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تعد رائدة في هذه التكنولوجيا حيث استحوذت على ما يقارب 44 بالمئة من حصة سوق هذه التكنولوجيا في 2022 و قد أعلنت شركة عن استثمار اكثر من 7 مليارات دولار فيها لإنتاج احدث جيل من لوحات OLED التي تحقق ذروة سطوع تصل الى 2000 شمعة في متر مربع</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البحث و التطوير من اجل الابتكار: </a:t>
            </a:r>
            <a:r>
              <a:rPr lang="ar-DZ">
                <a:latin typeface="Arial" panose="020B0604020202020204"/>
                <a:ea typeface="Arial" panose="020B0604020202020204"/>
                <a:cs typeface="Arial" panose="020B0604020202020204"/>
                <a:sym typeface="Arial" panose="020B0604020202020204"/>
              </a:rPr>
              <a:t>في عام 2022 خصصت ما يقرب 3.5 مليار دولار لجهود البحث و التطوير و تهدف الى تحسين جودة و كفاءات شاشاتOLED</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بالإضافة الى استكشاف تقنيات مبتكرة ميكرو لاد و شاشات عرض مرنة </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تأثير اتصال الجيل الخامس: </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من متوقع ان يؤدي ظهور الجيل الخامس الى زيادة الطلب على شاشات العرض عالية الدقة و متوقع نموه من 1.5 مليار دولار عام 2020 الى حوالي 12 مليار دولار سنة 2025 </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متطلبات الامن السيبراني:</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استجابة لتهديدات الامن السيبراني المتزايدة استثمرت الشركة 50 مليون دولار تقريبا في تعزيز البنية التحتية للأمن السيبراني في عام 2022 و تنفذ الشركة تدابير امتثال صارمة و بروتوكولات امنية لحماية تكنولوجياتها خاصة و بيانات العملاء </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  </a:t>
            </a:r>
            <a:endParaRPr>
              <a:latin typeface="Arial" panose="020B0604020202020204"/>
              <a:ea typeface="Arial" panose="020B0604020202020204"/>
              <a:cs typeface="Arial" panose="020B0604020202020204"/>
              <a:sym typeface="Arial" panose="020B0604020202020204"/>
            </a:endParaRPr>
          </a:p>
        </p:txBody>
      </p:sp>
      <p:pic>
        <p:nvPicPr>
          <p:cNvPr id="2585" name="Google Shape;2585;p64" descr="Understanding Each Part of the PESTEL Analysis Template – RoyalCDKeys"/>
          <p:cNvPicPr preferRelativeResize="0"/>
          <p:nvPr/>
        </p:nvPicPr>
        <p:blipFill rotWithShape="1">
          <a:blip r:embed="rId1"/>
          <a:srcRect/>
          <a:stretch>
            <a:fillRect/>
          </a:stretch>
        </p:blipFill>
        <p:spPr>
          <a:xfrm>
            <a:off x="5025812" y="0"/>
            <a:ext cx="4118187" cy="5116968"/>
          </a:xfrm>
          <a:prstGeom prst="rect">
            <a:avLst/>
          </a:prstGeom>
          <a:noFill/>
          <a:ln>
            <a:noFill/>
          </a:ln>
        </p:spPr>
      </p:pic>
      <p:grpSp>
        <p:nvGrpSpPr>
          <p:cNvPr id="2586" name="Google Shape;2586;p64"/>
          <p:cNvGrpSpPr/>
          <p:nvPr/>
        </p:nvGrpSpPr>
        <p:grpSpPr>
          <a:xfrm>
            <a:off x="1244601" y="232832"/>
            <a:ext cx="550008" cy="520700"/>
            <a:chOff x="-64774725" y="1916550"/>
            <a:chExt cx="319000" cy="314400"/>
          </a:xfrm>
        </p:grpSpPr>
        <p:sp>
          <p:nvSpPr>
            <p:cNvPr id="2587" name="Google Shape;2587;p64"/>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88" name="Google Shape;2588;p64"/>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p14:dur="250">
        <p:push/>
      </p:transition>
    </mc:Choice>
    <mc:Fallback>
      <p:transition>
        <p:push/>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2592" name="Shape 2592"/>
        <p:cNvGrpSpPr/>
        <p:nvPr/>
      </p:nvGrpSpPr>
      <p:grpSpPr>
        <a:xfrm>
          <a:off x="0" y="0"/>
          <a:ext cx="0" cy="0"/>
          <a:chOff x="0" y="0"/>
          <a:chExt cx="0" cy="0"/>
        </a:xfrm>
      </p:grpSpPr>
      <p:sp>
        <p:nvSpPr>
          <p:cNvPr id="2593" name="Google Shape;2593;p65"/>
          <p:cNvSpPr txBox="1"/>
          <p:nvPr>
            <p:ph type="subTitle" idx="1"/>
          </p:nvPr>
        </p:nvSpPr>
        <p:spPr>
          <a:xfrm>
            <a:off x="330199" y="0"/>
            <a:ext cx="4614333" cy="5143500"/>
          </a:xfrm>
          <a:prstGeom prst="rect">
            <a:avLst/>
          </a:prstGeom>
          <a:noFill/>
          <a:ln>
            <a:noFill/>
          </a:ln>
        </p:spPr>
        <p:txBody>
          <a:bodyPr spcFirstLastPara="1" wrap="square" lIns="91425" tIns="91425" rIns="91425" bIns="91425" anchor="t" anchorCtr="0">
            <a:noAutofit/>
          </a:bodyPr>
          <a:lstStyle/>
          <a:p>
            <a:pPr marL="171450" lvl="0" indent="-171450" algn="r" rtl="1">
              <a:lnSpc>
                <a:spcPct val="107000"/>
              </a:lnSpc>
              <a:spcBef>
                <a:spcPts val="0"/>
              </a:spcBef>
              <a:spcAft>
                <a:spcPts val="0"/>
              </a:spcAft>
              <a:buClr>
                <a:schemeClr val="dk2"/>
              </a:buClr>
              <a:buSzPts val="1800"/>
              <a:buNone/>
            </a:pPr>
            <a:r>
              <a:rPr lang="ar-DZ" sz="1800" b="1">
                <a:latin typeface="Calibri" panose="020F0502020204030204"/>
                <a:ea typeface="Calibri" panose="020F0502020204030204"/>
                <a:cs typeface="Calibri" panose="020F0502020204030204"/>
                <a:sym typeface="Calibri" panose="020F0502020204030204"/>
              </a:rPr>
              <a:t>العوامل البيئية: Environmental </a:t>
            </a:r>
            <a:endParaRPr sz="1800" b="1">
              <a:latin typeface="Calibri" panose="020F0502020204030204"/>
              <a:ea typeface="Calibri" panose="020F0502020204030204"/>
              <a:cs typeface="Calibri" panose="020F0502020204030204"/>
              <a:sym typeface="Calibri" panose="020F0502020204030204"/>
            </a:endParaRPr>
          </a:p>
          <a:p>
            <a:pPr marL="171450" lvl="0" indent="-171450" algn="r" rtl="0">
              <a:lnSpc>
                <a:spcPct val="90000"/>
              </a:lnSpc>
              <a:spcBef>
                <a:spcPts val="80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تقليل البصمة الكربونية :</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حيث تهدف الشركة الى تقليل انبعاثات الكربون بشكل كبير حيث حققت تخفيض بنسبة 25 بالمئة في انبعاثات الغازات و تهدف للوصول لنسبة 50 بالمئة عام 2030 </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إدارة النفايات الالكترونية: </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في عام 2022 اطلقت برنامجا لإعادة تدوير النفايات الالكترونية الذي تمت معالجته تقريبا 30الف طن من نفايات الكترونية و يستهدف هذا البرنامج معدل استرداد لإعادة تدوير تزيد عن 90 بالمئة</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التصنيع الموفر للطاقة:</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تركز مرافق الإنتاج الخاصة بالشركة على كفاءة استخدام الطاقة حيث انخفض متوسط استهلاك الطاقة للشركة الى 15 بالمئة في 3 سنوات الأخيرة و تم تقليل استخدام الطاقة لكل متر مربع من لوحة العرض الى 60 كيلووات في ساعة/م2</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الامتثال للمعايير البيئية:</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و تلتزم الشركة بمختلف المعايير الدولية بما في ذلك ايزو 14001 لأنظمة إدارة البيئة حيث في عام 2023 نسبة 95 من مصانع ال جي معتمدة بموجب ايزو 14001</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تطوير المنتجات المستدامة </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في عام 2022 اطلقت خط انتاج يتميز ب 90 بالمئة مواد قابلة لإعادة التدوير بما في ذلك شاشات تيليفيزيون التي تستهلك طاقة اقل ب 30 بالمئة مقارنة بالأجيال سابقة </a:t>
            </a:r>
            <a:endParaRPr>
              <a:latin typeface="Arial" panose="020B0604020202020204"/>
              <a:ea typeface="Arial" panose="020B0604020202020204"/>
              <a:cs typeface="Arial" panose="020B0604020202020204"/>
              <a:sym typeface="Arial" panose="020B0604020202020204"/>
            </a:endParaRPr>
          </a:p>
        </p:txBody>
      </p:sp>
      <p:pic>
        <p:nvPicPr>
          <p:cNvPr id="2594" name="Google Shape;2594;p65" descr="Understanding Each Part of the PESTEL Analysis Template – RoyalCDKeys"/>
          <p:cNvPicPr preferRelativeResize="0"/>
          <p:nvPr/>
        </p:nvPicPr>
        <p:blipFill rotWithShape="1">
          <a:blip r:embed="rId1"/>
          <a:srcRect/>
          <a:stretch>
            <a:fillRect/>
          </a:stretch>
        </p:blipFill>
        <p:spPr>
          <a:xfrm>
            <a:off x="5025812" y="0"/>
            <a:ext cx="4118187" cy="5116968"/>
          </a:xfrm>
          <a:prstGeom prst="rect">
            <a:avLst/>
          </a:prstGeom>
          <a:noFill/>
          <a:ln>
            <a:noFill/>
          </a:ln>
        </p:spPr>
      </p:pic>
      <p:sp>
        <p:nvSpPr>
          <p:cNvPr id="2595" name="Google Shape;2595;p65"/>
          <p:cNvSpPr/>
          <p:nvPr/>
        </p:nvSpPr>
        <p:spPr>
          <a:xfrm>
            <a:off x="1623367" y="96726"/>
            <a:ext cx="471471" cy="473920"/>
          </a:xfrm>
          <a:custGeom>
            <a:avLst/>
            <a:gdLst/>
            <a:ahLst/>
            <a:cxnLst/>
            <a:rect l="l" t="t" r="r" b="b"/>
            <a:pathLst>
              <a:path w="12131" h="12194" extrusionOk="0">
                <a:moveTo>
                  <a:pt x="4632" y="725"/>
                </a:moveTo>
                <a:cubicBezTo>
                  <a:pt x="5609" y="725"/>
                  <a:pt x="6396" y="1513"/>
                  <a:pt x="6396" y="2490"/>
                </a:cubicBezTo>
                <a:cubicBezTo>
                  <a:pt x="6365" y="2679"/>
                  <a:pt x="6522" y="2836"/>
                  <a:pt x="6680" y="2899"/>
                </a:cubicBezTo>
                <a:cubicBezTo>
                  <a:pt x="7341" y="2994"/>
                  <a:pt x="7814" y="3592"/>
                  <a:pt x="7814" y="4317"/>
                </a:cubicBezTo>
                <a:cubicBezTo>
                  <a:pt x="7814" y="4695"/>
                  <a:pt x="7656" y="5042"/>
                  <a:pt x="7404" y="5325"/>
                </a:cubicBezTo>
                <a:cubicBezTo>
                  <a:pt x="7184" y="5483"/>
                  <a:pt x="7278" y="5798"/>
                  <a:pt x="7530" y="5924"/>
                </a:cubicBezTo>
                <a:cubicBezTo>
                  <a:pt x="8129" y="6207"/>
                  <a:pt x="8539" y="6869"/>
                  <a:pt x="8539" y="7530"/>
                </a:cubicBezTo>
                <a:cubicBezTo>
                  <a:pt x="8539" y="8507"/>
                  <a:pt x="7751" y="9295"/>
                  <a:pt x="6774" y="9295"/>
                </a:cubicBezTo>
                <a:lnTo>
                  <a:pt x="4979" y="9295"/>
                </a:lnTo>
                <a:lnTo>
                  <a:pt x="4979" y="6932"/>
                </a:lnTo>
                <a:lnTo>
                  <a:pt x="6333" y="5609"/>
                </a:lnTo>
                <a:cubicBezTo>
                  <a:pt x="6491" y="5451"/>
                  <a:pt x="6491" y="5231"/>
                  <a:pt x="6333" y="5073"/>
                </a:cubicBezTo>
                <a:cubicBezTo>
                  <a:pt x="6254" y="4994"/>
                  <a:pt x="6168" y="4955"/>
                  <a:pt x="6081" y="4955"/>
                </a:cubicBezTo>
                <a:cubicBezTo>
                  <a:pt x="5995" y="4955"/>
                  <a:pt x="5908" y="4994"/>
                  <a:pt x="5829" y="5073"/>
                </a:cubicBezTo>
                <a:lnTo>
                  <a:pt x="4979" y="5924"/>
                </a:lnTo>
                <a:lnTo>
                  <a:pt x="4979" y="2490"/>
                </a:lnTo>
                <a:cubicBezTo>
                  <a:pt x="4979" y="2301"/>
                  <a:pt x="4821" y="2143"/>
                  <a:pt x="4632" y="2143"/>
                </a:cubicBezTo>
                <a:cubicBezTo>
                  <a:pt x="4443" y="2143"/>
                  <a:pt x="4285" y="2301"/>
                  <a:pt x="4285" y="2490"/>
                </a:cubicBezTo>
                <a:lnTo>
                  <a:pt x="4285" y="4506"/>
                </a:lnTo>
                <a:lnTo>
                  <a:pt x="3466" y="3655"/>
                </a:lnTo>
                <a:cubicBezTo>
                  <a:pt x="3388" y="3577"/>
                  <a:pt x="3293" y="3537"/>
                  <a:pt x="3198" y="3537"/>
                </a:cubicBezTo>
                <a:cubicBezTo>
                  <a:pt x="3104" y="3537"/>
                  <a:pt x="3009" y="3577"/>
                  <a:pt x="2931" y="3655"/>
                </a:cubicBezTo>
                <a:cubicBezTo>
                  <a:pt x="2773" y="3844"/>
                  <a:pt x="2773" y="4033"/>
                  <a:pt x="2931" y="4191"/>
                </a:cubicBezTo>
                <a:lnTo>
                  <a:pt x="4285" y="5514"/>
                </a:lnTo>
                <a:lnTo>
                  <a:pt x="4285" y="7373"/>
                </a:lnTo>
                <a:lnTo>
                  <a:pt x="3466" y="6554"/>
                </a:lnTo>
                <a:cubicBezTo>
                  <a:pt x="3388" y="6475"/>
                  <a:pt x="3293" y="6436"/>
                  <a:pt x="3198" y="6436"/>
                </a:cubicBezTo>
                <a:cubicBezTo>
                  <a:pt x="3104" y="6436"/>
                  <a:pt x="3009" y="6475"/>
                  <a:pt x="2931" y="6554"/>
                </a:cubicBezTo>
                <a:cubicBezTo>
                  <a:pt x="2773" y="6711"/>
                  <a:pt x="2773" y="6900"/>
                  <a:pt x="2931" y="7058"/>
                </a:cubicBezTo>
                <a:lnTo>
                  <a:pt x="4285" y="8413"/>
                </a:lnTo>
                <a:lnTo>
                  <a:pt x="4285" y="9295"/>
                </a:lnTo>
                <a:lnTo>
                  <a:pt x="2521" y="9295"/>
                </a:lnTo>
                <a:cubicBezTo>
                  <a:pt x="1513" y="9295"/>
                  <a:pt x="694" y="8507"/>
                  <a:pt x="694" y="7530"/>
                </a:cubicBezTo>
                <a:cubicBezTo>
                  <a:pt x="694" y="6837"/>
                  <a:pt x="1103" y="6207"/>
                  <a:pt x="1734" y="5924"/>
                </a:cubicBezTo>
                <a:cubicBezTo>
                  <a:pt x="1954" y="5798"/>
                  <a:pt x="1986" y="5514"/>
                  <a:pt x="1828" y="5325"/>
                </a:cubicBezTo>
                <a:cubicBezTo>
                  <a:pt x="1576" y="5042"/>
                  <a:pt x="1418" y="4695"/>
                  <a:pt x="1418" y="4317"/>
                </a:cubicBezTo>
                <a:cubicBezTo>
                  <a:pt x="1418" y="3624"/>
                  <a:pt x="1891" y="3057"/>
                  <a:pt x="2584" y="2899"/>
                </a:cubicBezTo>
                <a:cubicBezTo>
                  <a:pt x="2742" y="2836"/>
                  <a:pt x="2899" y="2679"/>
                  <a:pt x="2868" y="2490"/>
                </a:cubicBezTo>
                <a:cubicBezTo>
                  <a:pt x="2868" y="1513"/>
                  <a:pt x="3655" y="725"/>
                  <a:pt x="4632" y="725"/>
                </a:cubicBezTo>
                <a:close/>
                <a:moveTo>
                  <a:pt x="7467" y="725"/>
                </a:moveTo>
                <a:cubicBezTo>
                  <a:pt x="8444" y="725"/>
                  <a:pt x="9295" y="1513"/>
                  <a:pt x="9232" y="2584"/>
                </a:cubicBezTo>
                <a:cubicBezTo>
                  <a:pt x="9232" y="2742"/>
                  <a:pt x="9358" y="2899"/>
                  <a:pt x="9515" y="2931"/>
                </a:cubicBezTo>
                <a:cubicBezTo>
                  <a:pt x="10177" y="3057"/>
                  <a:pt x="10712" y="3624"/>
                  <a:pt x="10712" y="4348"/>
                </a:cubicBezTo>
                <a:cubicBezTo>
                  <a:pt x="10712" y="4726"/>
                  <a:pt x="10555" y="5105"/>
                  <a:pt x="10271" y="5357"/>
                </a:cubicBezTo>
                <a:cubicBezTo>
                  <a:pt x="10082" y="5514"/>
                  <a:pt x="10145" y="5829"/>
                  <a:pt x="10397" y="5955"/>
                </a:cubicBezTo>
                <a:cubicBezTo>
                  <a:pt x="11027" y="6239"/>
                  <a:pt x="11406" y="6900"/>
                  <a:pt x="11406" y="7562"/>
                </a:cubicBezTo>
                <a:cubicBezTo>
                  <a:pt x="11406" y="8570"/>
                  <a:pt x="10586" y="9358"/>
                  <a:pt x="9610" y="9358"/>
                </a:cubicBezTo>
                <a:lnTo>
                  <a:pt x="8507" y="9358"/>
                </a:lnTo>
                <a:cubicBezTo>
                  <a:pt x="8980" y="8885"/>
                  <a:pt x="9232" y="8224"/>
                  <a:pt x="9232" y="7562"/>
                </a:cubicBezTo>
                <a:cubicBezTo>
                  <a:pt x="9232" y="6743"/>
                  <a:pt x="8854" y="5987"/>
                  <a:pt x="8192" y="5514"/>
                </a:cubicBezTo>
                <a:cubicBezTo>
                  <a:pt x="8413" y="5168"/>
                  <a:pt x="8539" y="4789"/>
                  <a:pt x="8539" y="4348"/>
                </a:cubicBezTo>
                <a:cubicBezTo>
                  <a:pt x="8539" y="3435"/>
                  <a:pt x="7940" y="2616"/>
                  <a:pt x="7089" y="2332"/>
                </a:cubicBezTo>
                <a:cubicBezTo>
                  <a:pt x="7058" y="1828"/>
                  <a:pt x="6837" y="1387"/>
                  <a:pt x="6554" y="1009"/>
                </a:cubicBezTo>
                <a:cubicBezTo>
                  <a:pt x="6837" y="788"/>
                  <a:pt x="7152" y="725"/>
                  <a:pt x="7467" y="725"/>
                </a:cubicBezTo>
                <a:close/>
                <a:moveTo>
                  <a:pt x="7121" y="10019"/>
                </a:moveTo>
                <a:lnTo>
                  <a:pt x="7121" y="11469"/>
                </a:lnTo>
                <a:lnTo>
                  <a:pt x="4979" y="11469"/>
                </a:lnTo>
                <a:lnTo>
                  <a:pt x="4979" y="10019"/>
                </a:lnTo>
                <a:close/>
                <a:moveTo>
                  <a:pt x="4632" y="1"/>
                </a:moveTo>
                <a:cubicBezTo>
                  <a:pt x="3340" y="1"/>
                  <a:pt x="2269" y="1009"/>
                  <a:pt x="2175" y="2301"/>
                </a:cubicBezTo>
                <a:cubicBezTo>
                  <a:pt x="1292" y="2616"/>
                  <a:pt x="694" y="3403"/>
                  <a:pt x="694" y="4317"/>
                </a:cubicBezTo>
                <a:cubicBezTo>
                  <a:pt x="694" y="4726"/>
                  <a:pt x="820" y="5136"/>
                  <a:pt x="1072" y="5483"/>
                </a:cubicBezTo>
                <a:cubicBezTo>
                  <a:pt x="379" y="5955"/>
                  <a:pt x="1" y="6711"/>
                  <a:pt x="1" y="7530"/>
                </a:cubicBezTo>
                <a:cubicBezTo>
                  <a:pt x="1" y="8917"/>
                  <a:pt x="1135" y="10019"/>
                  <a:pt x="2521" y="10019"/>
                </a:cubicBezTo>
                <a:lnTo>
                  <a:pt x="4285" y="10019"/>
                </a:lnTo>
                <a:lnTo>
                  <a:pt x="4285" y="11469"/>
                </a:lnTo>
                <a:lnTo>
                  <a:pt x="2521" y="11469"/>
                </a:lnTo>
                <a:cubicBezTo>
                  <a:pt x="2332" y="11469"/>
                  <a:pt x="2175" y="11626"/>
                  <a:pt x="2175" y="11815"/>
                </a:cubicBezTo>
                <a:cubicBezTo>
                  <a:pt x="2175" y="12036"/>
                  <a:pt x="2332" y="12193"/>
                  <a:pt x="2521" y="12193"/>
                </a:cubicBezTo>
                <a:lnTo>
                  <a:pt x="9641" y="12193"/>
                </a:lnTo>
                <a:cubicBezTo>
                  <a:pt x="9830" y="12193"/>
                  <a:pt x="9988" y="12036"/>
                  <a:pt x="9988" y="11815"/>
                </a:cubicBezTo>
                <a:cubicBezTo>
                  <a:pt x="9988" y="11626"/>
                  <a:pt x="9830" y="11469"/>
                  <a:pt x="9641" y="11469"/>
                </a:cubicBezTo>
                <a:lnTo>
                  <a:pt x="7877" y="11469"/>
                </a:lnTo>
                <a:lnTo>
                  <a:pt x="7877" y="10019"/>
                </a:lnTo>
                <a:lnTo>
                  <a:pt x="9610" y="10019"/>
                </a:lnTo>
                <a:cubicBezTo>
                  <a:pt x="10964" y="10019"/>
                  <a:pt x="12130" y="8917"/>
                  <a:pt x="12130" y="7530"/>
                </a:cubicBezTo>
                <a:cubicBezTo>
                  <a:pt x="12130" y="6711"/>
                  <a:pt x="11721" y="5955"/>
                  <a:pt x="11059" y="5483"/>
                </a:cubicBezTo>
                <a:cubicBezTo>
                  <a:pt x="11280" y="5136"/>
                  <a:pt x="11406" y="4726"/>
                  <a:pt x="11406" y="4317"/>
                </a:cubicBezTo>
                <a:cubicBezTo>
                  <a:pt x="11406" y="3403"/>
                  <a:pt x="10838" y="2584"/>
                  <a:pt x="9956" y="2301"/>
                </a:cubicBezTo>
                <a:cubicBezTo>
                  <a:pt x="9830" y="1040"/>
                  <a:pt x="8791" y="1"/>
                  <a:pt x="7467" y="1"/>
                </a:cubicBezTo>
                <a:cubicBezTo>
                  <a:pt x="6963" y="1"/>
                  <a:pt x="6459" y="158"/>
                  <a:pt x="6050" y="442"/>
                </a:cubicBezTo>
                <a:cubicBezTo>
                  <a:pt x="5672" y="158"/>
                  <a:pt x="5168" y="1"/>
                  <a:pt x="4632"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250">
        <p14:prism/>
      </p:transition>
    </mc:Choice>
    <mc:Fallback>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2599" name="Shape 2599"/>
        <p:cNvGrpSpPr/>
        <p:nvPr/>
      </p:nvGrpSpPr>
      <p:grpSpPr>
        <a:xfrm>
          <a:off x="0" y="0"/>
          <a:ext cx="0" cy="0"/>
          <a:chOff x="0" y="0"/>
          <a:chExt cx="0" cy="0"/>
        </a:xfrm>
      </p:grpSpPr>
      <p:sp>
        <p:nvSpPr>
          <p:cNvPr id="2600" name="Google Shape;2600;p66"/>
          <p:cNvSpPr txBox="1"/>
          <p:nvPr>
            <p:ph type="subTitle" idx="1"/>
          </p:nvPr>
        </p:nvSpPr>
        <p:spPr>
          <a:xfrm>
            <a:off x="347132" y="186267"/>
            <a:ext cx="4377267" cy="4419600"/>
          </a:xfrm>
          <a:prstGeom prst="rect">
            <a:avLst/>
          </a:prstGeom>
          <a:noFill/>
          <a:ln>
            <a:noFill/>
          </a:ln>
        </p:spPr>
        <p:txBody>
          <a:bodyPr spcFirstLastPara="1" wrap="square" lIns="91425" tIns="91425" rIns="91425" bIns="91425" anchor="t" anchorCtr="0">
            <a:noAutofit/>
          </a:bodyPr>
          <a:lstStyle/>
          <a:p>
            <a:pPr marL="171450" lvl="0" indent="-171450" algn="r" rtl="0">
              <a:lnSpc>
                <a:spcPct val="90000"/>
              </a:lnSpc>
              <a:spcBef>
                <a:spcPts val="0"/>
              </a:spcBef>
              <a:spcAft>
                <a:spcPts val="0"/>
              </a:spcAft>
              <a:buClr>
                <a:schemeClr val="dk2"/>
              </a:buClr>
              <a:buSzPts val="2000"/>
              <a:buNone/>
            </a:pPr>
            <a:r>
              <a:rPr lang="ar-DZ" sz="2000" b="1">
                <a:latin typeface="Calibri" panose="020F0502020204030204"/>
                <a:ea typeface="Calibri" panose="020F0502020204030204"/>
                <a:cs typeface="Calibri" panose="020F0502020204030204"/>
                <a:sym typeface="Calibri" panose="020F0502020204030204"/>
              </a:rPr>
              <a:t> Legal العوامل القانونية:</a:t>
            </a:r>
            <a:endParaRPr sz="2000" b="1">
              <a:latin typeface="Calibri" panose="020F0502020204030204"/>
              <a:ea typeface="Calibri" panose="020F0502020204030204"/>
              <a:cs typeface="Calibri" panose="020F0502020204030204"/>
              <a:sym typeface="Calibri" panose="020F0502020204030204"/>
            </a:endParaRPr>
          </a:p>
          <a:p>
            <a:pPr marL="171450" lvl="0" indent="-171450" algn="r" rtl="0">
              <a:lnSpc>
                <a:spcPct val="90000"/>
              </a:lnSpc>
              <a:spcBef>
                <a:spcPts val="0"/>
              </a:spcBef>
              <a:spcAft>
                <a:spcPts val="0"/>
              </a:spcAft>
              <a:buClr>
                <a:schemeClr val="dk2"/>
              </a:buClr>
              <a:buSzPts val="1600"/>
              <a:buNone/>
            </a:pP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الامتثال لقوانين التجارة الدولية: </a:t>
            </a:r>
            <a:r>
              <a:rPr lang="ar-DZ">
                <a:latin typeface="Arial" panose="020B0604020202020204"/>
                <a:ea typeface="Arial" panose="020B0604020202020204"/>
                <a:cs typeface="Arial" panose="020B0604020202020204"/>
                <a:sym typeface="Arial" panose="020B0604020202020204"/>
              </a:rPr>
              <a:t>حيث تعمل الشركة في سوق عالمي معقد و يجب ان تلتزم باللوائح التجارية الدولية </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حماية حقوق الملكية الفكرية: </a:t>
            </a:r>
            <a:r>
              <a:rPr lang="ar-DZ">
                <a:latin typeface="Arial" panose="020B0604020202020204"/>
                <a:ea typeface="Arial" panose="020B0604020202020204"/>
                <a:cs typeface="Arial" panose="020B0604020202020204"/>
                <a:sym typeface="Arial" panose="020B0604020202020204"/>
              </a:rPr>
              <a:t>في عام 2023 امتلكت ال جي 27الف براءة اختراع على مستوى العالم و شاركت الشركة بأكثر من 1.2 مليار دولار في تكاليف التقاضي لحماية حقوقها الفكرية و في عام 2021 فازت بقضية كبيرة تتعلق بانتهاك براءات الاختراع مما أدى الى تسوية قيمتها 150 مليون دولار</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قوانين و أنظمة العمل: </a:t>
            </a:r>
            <a:r>
              <a:rPr lang="ar-DZ">
                <a:latin typeface="Arial" panose="020B0604020202020204"/>
                <a:ea typeface="Arial" panose="020B0604020202020204"/>
                <a:cs typeface="Arial" panose="020B0604020202020204"/>
                <a:sym typeface="Arial" panose="020B0604020202020204"/>
              </a:rPr>
              <a:t>توظف الشركة اكثر من 40الف موظف في جميع انحاء العالم و يجب ان تمتثل لقوانين العمل المتنوعة في كل بلد </a:t>
            </a:r>
            <a:endParaRPr>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b="1">
                <a:latin typeface="Arial" panose="020B0604020202020204"/>
                <a:ea typeface="Arial" panose="020B0604020202020204"/>
                <a:cs typeface="Arial" panose="020B0604020202020204"/>
                <a:sym typeface="Arial" panose="020B0604020202020204"/>
              </a:rPr>
              <a:t>لوائح خصوصية البيانات:</a:t>
            </a:r>
            <a:endParaRPr b="1">
              <a:latin typeface="Arial" panose="020B0604020202020204"/>
              <a:ea typeface="Arial" panose="020B0604020202020204"/>
              <a:cs typeface="Arial" panose="020B0604020202020204"/>
              <a:sym typeface="Arial" panose="020B0604020202020204"/>
            </a:endParaRPr>
          </a:p>
          <a:p>
            <a:pPr marL="171450" lvl="0" indent="-171450" algn="r" rtl="0">
              <a:lnSpc>
                <a:spcPct val="90000"/>
              </a:lnSpc>
              <a:spcBef>
                <a:spcPts val="0"/>
              </a:spcBef>
              <a:spcAft>
                <a:spcPts val="0"/>
              </a:spcAft>
              <a:buClr>
                <a:schemeClr val="dk2"/>
              </a:buClr>
              <a:buSzPts val="1600"/>
              <a:buNone/>
            </a:pPr>
            <a:r>
              <a:rPr lang="ar-DZ">
                <a:latin typeface="Arial" panose="020B0604020202020204"/>
                <a:ea typeface="Arial" panose="020B0604020202020204"/>
                <a:cs typeface="Arial" panose="020B0604020202020204"/>
                <a:sym typeface="Arial" panose="020B0604020202020204"/>
              </a:rPr>
              <a:t>تخضع لمختلف لوائح حماية البيانات مثل اللائحة العامة لحماية البيانات في اوروبا و تكبدت الشركة في عام 2022 GDPR </a:t>
            </a:r>
            <a:endParaRPr>
              <a:latin typeface="Arial" panose="020B0604020202020204"/>
              <a:ea typeface="Arial" panose="020B0604020202020204"/>
              <a:cs typeface="Arial" panose="020B0604020202020204"/>
              <a:sym typeface="Arial" panose="020B0604020202020204"/>
            </a:endParaRPr>
          </a:p>
        </p:txBody>
      </p:sp>
      <p:pic>
        <p:nvPicPr>
          <p:cNvPr id="2601" name="Google Shape;2601;p66" descr="Understanding Each Part of the PESTEL Analysis Template – RoyalCDKeys"/>
          <p:cNvPicPr preferRelativeResize="0"/>
          <p:nvPr/>
        </p:nvPicPr>
        <p:blipFill rotWithShape="1">
          <a:blip r:embed="rId1"/>
          <a:srcRect/>
          <a:stretch>
            <a:fillRect/>
          </a:stretch>
        </p:blipFill>
        <p:spPr>
          <a:xfrm>
            <a:off x="5025812" y="0"/>
            <a:ext cx="4118187" cy="5116968"/>
          </a:xfrm>
          <a:prstGeom prst="rect">
            <a:avLst/>
          </a:prstGeom>
          <a:noFill/>
          <a:ln>
            <a:noFill/>
          </a:ln>
        </p:spPr>
      </p:pic>
      <p:sp>
        <p:nvSpPr>
          <p:cNvPr id="2602" name="Google Shape;2602;p66"/>
          <p:cNvSpPr txBox="1"/>
          <p:nvPr/>
        </p:nvSpPr>
        <p:spPr>
          <a:xfrm>
            <a:off x="728132" y="3691467"/>
            <a:ext cx="3996267"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ar-DZ" sz="1600" b="0" i="0" u="none" strike="noStrike" cap="none">
                <a:solidFill>
                  <a:srgbClr val="000000"/>
                </a:solidFill>
                <a:latin typeface="Arial" panose="020B0604020202020204"/>
                <a:ea typeface="Arial" panose="020B0604020202020204"/>
                <a:cs typeface="Arial" panose="020B0604020202020204"/>
                <a:sym typeface="Arial" panose="020B0604020202020204"/>
              </a:rPr>
              <a:t>200 مليون دولار لتنفيذ تدابير الخصوصية و الامتثال و لم يتم الإبلاغ عن أي انتهاكات للبيانات تؤثر على العملاء منذ ذلك العام</a:t>
            </a: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603" name="Google Shape;2603;p66"/>
          <p:cNvGrpSpPr/>
          <p:nvPr/>
        </p:nvGrpSpPr>
        <p:grpSpPr>
          <a:xfrm>
            <a:off x="2099147" y="170236"/>
            <a:ext cx="375378" cy="367397"/>
            <a:chOff x="-63669700" y="2646600"/>
            <a:chExt cx="324525" cy="317625"/>
          </a:xfrm>
        </p:grpSpPr>
        <p:sp>
          <p:nvSpPr>
            <p:cNvPr id="2604" name="Google Shape;2604;p66"/>
            <p:cNvSpPr/>
            <p:nvPr/>
          </p:nvSpPr>
          <p:spPr>
            <a:xfrm>
              <a:off x="-63669700" y="2646600"/>
              <a:ext cx="324525" cy="317550"/>
            </a:xfrm>
            <a:custGeom>
              <a:avLst/>
              <a:gdLst/>
              <a:ahLst/>
              <a:cxnLst/>
              <a:rect l="l" t="t" r="r" b="b"/>
              <a:pathLst>
                <a:path w="12981" h="12702" extrusionOk="0">
                  <a:moveTo>
                    <a:pt x="6947" y="867"/>
                  </a:moveTo>
                  <a:cubicBezTo>
                    <a:pt x="7058" y="867"/>
                    <a:pt x="7168" y="906"/>
                    <a:pt x="7247" y="985"/>
                  </a:cubicBezTo>
                  <a:cubicBezTo>
                    <a:pt x="7404" y="1143"/>
                    <a:pt x="7404" y="1426"/>
                    <a:pt x="7247" y="1584"/>
                  </a:cubicBezTo>
                  <a:lnTo>
                    <a:pt x="5199" y="3632"/>
                  </a:lnTo>
                  <a:cubicBezTo>
                    <a:pt x="5120" y="3710"/>
                    <a:pt x="5010" y="3750"/>
                    <a:pt x="4900" y="3750"/>
                  </a:cubicBezTo>
                  <a:cubicBezTo>
                    <a:pt x="4789" y="3750"/>
                    <a:pt x="4679" y="3710"/>
                    <a:pt x="4600" y="3632"/>
                  </a:cubicBezTo>
                  <a:cubicBezTo>
                    <a:pt x="4443" y="3474"/>
                    <a:pt x="4443" y="3190"/>
                    <a:pt x="4600" y="3033"/>
                  </a:cubicBezTo>
                  <a:lnTo>
                    <a:pt x="6648" y="985"/>
                  </a:lnTo>
                  <a:cubicBezTo>
                    <a:pt x="6727" y="906"/>
                    <a:pt x="6837" y="867"/>
                    <a:pt x="6947" y="867"/>
                  </a:cubicBezTo>
                  <a:close/>
                  <a:moveTo>
                    <a:pt x="7530" y="2434"/>
                  </a:moveTo>
                  <a:lnTo>
                    <a:pt x="10429" y="5364"/>
                  </a:lnTo>
                  <a:lnTo>
                    <a:pt x="8979" y="6814"/>
                  </a:lnTo>
                  <a:lnTo>
                    <a:pt x="6050" y="3884"/>
                  </a:lnTo>
                  <a:lnTo>
                    <a:pt x="7530" y="2434"/>
                  </a:lnTo>
                  <a:close/>
                  <a:moveTo>
                    <a:pt x="6648" y="5679"/>
                  </a:moveTo>
                  <a:lnTo>
                    <a:pt x="7247" y="6246"/>
                  </a:lnTo>
                  <a:lnTo>
                    <a:pt x="5482" y="8042"/>
                  </a:lnTo>
                  <a:lnTo>
                    <a:pt x="4884" y="7444"/>
                  </a:lnTo>
                  <a:lnTo>
                    <a:pt x="6648" y="5679"/>
                  </a:lnTo>
                  <a:close/>
                  <a:moveTo>
                    <a:pt x="11642" y="5561"/>
                  </a:moveTo>
                  <a:cubicBezTo>
                    <a:pt x="11752" y="5561"/>
                    <a:pt x="11862" y="5601"/>
                    <a:pt x="11941" y="5679"/>
                  </a:cubicBezTo>
                  <a:cubicBezTo>
                    <a:pt x="12098" y="5837"/>
                    <a:pt x="12098" y="6089"/>
                    <a:pt x="11941" y="6246"/>
                  </a:cubicBezTo>
                  <a:lnTo>
                    <a:pt x="9893" y="8294"/>
                  </a:lnTo>
                  <a:cubicBezTo>
                    <a:pt x="9814" y="8373"/>
                    <a:pt x="9704" y="8412"/>
                    <a:pt x="9594" y="8412"/>
                  </a:cubicBezTo>
                  <a:cubicBezTo>
                    <a:pt x="9484" y="8412"/>
                    <a:pt x="9373" y="8373"/>
                    <a:pt x="9295" y="8294"/>
                  </a:cubicBezTo>
                  <a:cubicBezTo>
                    <a:pt x="9137" y="8137"/>
                    <a:pt x="9137" y="7885"/>
                    <a:pt x="9295" y="7727"/>
                  </a:cubicBezTo>
                  <a:lnTo>
                    <a:pt x="11342" y="5679"/>
                  </a:lnTo>
                  <a:cubicBezTo>
                    <a:pt x="11421" y="5601"/>
                    <a:pt x="11531" y="5561"/>
                    <a:pt x="11642" y="5561"/>
                  </a:cubicBezTo>
                  <a:close/>
                  <a:moveTo>
                    <a:pt x="4065" y="7664"/>
                  </a:moveTo>
                  <a:lnTo>
                    <a:pt x="5230" y="8861"/>
                  </a:lnTo>
                  <a:lnTo>
                    <a:pt x="2426" y="11665"/>
                  </a:lnTo>
                  <a:cubicBezTo>
                    <a:pt x="2269" y="11823"/>
                    <a:pt x="2064" y="11902"/>
                    <a:pt x="1855" y="11902"/>
                  </a:cubicBezTo>
                  <a:cubicBezTo>
                    <a:pt x="1647" y="11902"/>
                    <a:pt x="1434" y="11823"/>
                    <a:pt x="1261" y="11665"/>
                  </a:cubicBezTo>
                  <a:cubicBezTo>
                    <a:pt x="914" y="11350"/>
                    <a:pt x="914" y="10783"/>
                    <a:pt x="1261" y="10468"/>
                  </a:cubicBezTo>
                  <a:lnTo>
                    <a:pt x="4065" y="7664"/>
                  </a:lnTo>
                  <a:close/>
                  <a:moveTo>
                    <a:pt x="6971" y="1"/>
                  </a:moveTo>
                  <a:cubicBezTo>
                    <a:pt x="6648" y="1"/>
                    <a:pt x="6317" y="119"/>
                    <a:pt x="6050" y="355"/>
                  </a:cubicBezTo>
                  <a:lnTo>
                    <a:pt x="4002" y="2403"/>
                  </a:lnTo>
                  <a:cubicBezTo>
                    <a:pt x="3529" y="2875"/>
                    <a:pt x="3529" y="3663"/>
                    <a:pt x="4002" y="4167"/>
                  </a:cubicBezTo>
                  <a:cubicBezTo>
                    <a:pt x="4258" y="4424"/>
                    <a:pt x="4564" y="4544"/>
                    <a:pt x="4874" y="4544"/>
                  </a:cubicBezTo>
                  <a:cubicBezTo>
                    <a:pt x="5058" y="4544"/>
                    <a:pt x="5243" y="4501"/>
                    <a:pt x="5419" y="4419"/>
                  </a:cubicBezTo>
                  <a:lnTo>
                    <a:pt x="6081" y="5018"/>
                  </a:lnTo>
                  <a:lnTo>
                    <a:pt x="4285" y="6814"/>
                  </a:lnTo>
                  <a:cubicBezTo>
                    <a:pt x="4206" y="6735"/>
                    <a:pt x="4096" y="6695"/>
                    <a:pt x="3990" y="6695"/>
                  </a:cubicBezTo>
                  <a:cubicBezTo>
                    <a:pt x="3884" y="6695"/>
                    <a:pt x="3781" y="6735"/>
                    <a:pt x="3718" y="6814"/>
                  </a:cubicBezTo>
                  <a:lnTo>
                    <a:pt x="631" y="9869"/>
                  </a:lnTo>
                  <a:cubicBezTo>
                    <a:pt x="1" y="10500"/>
                    <a:pt x="1" y="11571"/>
                    <a:pt x="631" y="12201"/>
                  </a:cubicBezTo>
                  <a:cubicBezTo>
                    <a:pt x="965" y="12536"/>
                    <a:pt x="1405" y="12701"/>
                    <a:pt x="1840" y="12701"/>
                  </a:cubicBezTo>
                  <a:cubicBezTo>
                    <a:pt x="2264" y="12701"/>
                    <a:pt x="2682" y="12544"/>
                    <a:pt x="2994" y="12232"/>
                  </a:cubicBezTo>
                  <a:lnTo>
                    <a:pt x="6050" y="9176"/>
                  </a:lnTo>
                  <a:cubicBezTo>
                    <a:pt x="6207" y="9019"/>
                    <a:pt x="6207" y="8735"/>
                    <a:pt x="6050" y="8578"/>
                  </a:cubicBezTo>
                  <a:lnTo>
                    <a:pt x="7845" y="6814"/>
                  </a:lnTo>
                  <a:lnTo>
                    <a:pt x="8475" y="7444"/>
                  </a:lnTo>
                  <a:cubicBezTo>
                    <a:pt x="8255" y="7853"/>
                    <a:pt x="8318" y="8452"/>
                    <a:pt x="8696" y="8861"/>
                  </a:cubicBezTo>
                  <a:cubicBezTo>
                    <a:pt x="8932" y="9098"/>
                    <a:pt x="9247" y="9216"/>
                    <a:pt x="9566" y="9216"/>
                  </a:cubicBezTo>
                  <a:cubicBezTo>
                    <a:pt x="9885" y="9216"/>
                    <a:pt x="10208" y="9098"/>
                    <a:pt x="10460" y="8861"/>
                  </a:cubicBezTo>
                  <a:lnTo>
                    <a:pt x="12508" y="6814"/>
                  </a:lnTo>
                  <a:cubicBezTo>
                    <a:pt x="12981" y="6341"/>
                    <a:pt x="12981" y="5553"/>
                    <a:pt x="12508" y="5018"/>
                  </a:cubicBezTo>
                  <a:cubicBezTo>
                    <a:pt x="12274" y="4784"/>
                    <a:pt x="11979" y="4670"/>
                    <a:pt x="11669" y="4670"/>
                  </a:cubicBezTo>
                  <a:cubicBezTo>
                    <a:pt x="11479" y="4670"/>
                    <a:pt x="11282" y="4713"/>
                    <a:pt x="11090" y="4797"/>
                  </a:cubicBezTo>
                  <a:lnTo>
                    <a:pt x="8066" y="1773"/>
                  </a:lnTo>
                  <a:cubicBezTo>
                    <a:pt x="8255" y="1332"/>
                    <a:pt x="8223" y="733"/>
                    <a:pt x="7845" y="355"/>
                  </a:cubicBezTo>
                  <a:cubicBezTo>
                    <a:pt x="7609" y="119"/>
                    <a:pt x="7294" y="1"/>
                    <a:pt x="6971"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05" name="Google Shape;2605;p66"/>
            <p:cNvSpPr/>
            <p:nvPr/>
          </p:nvSpPr>
          <p:spPr>
            <a:xfrm>
              <a:off x="-63532650" y="2901200"/>
              <a:ext cx="185900" cy="63025"/>
            </a:xfrm>
            <a:custGeom>
              <a:avLst/>
              <a:gdLst/>
              <a:ahLst/>
              <a:cxnLst/>
              <a:rect l="l" t="t" r="r" b="b"/>
              <a:pathLst>
                <a:path w="7436" h="2521" extrusionOk="0">
                  <a:moveTo>
                    <a:pt x="5356" y="851"/>
                  </a:moveTo>
                  <a:cubicBezTo>
                    <a:pt x="5577" y="851"/>
                    <a:pt x="5734" y="1040"/>
                    <a:pt x="5734" y="1261"/>
                  </a:cubicBezTo>
                  <a:lnTo>
                    <a:pt x="5734" y="1702"/>
                  </a:lnTo>
                  <a:lnTo>
                    <a:pt x="1607" y="1702"/>
                  </a:lnTo>
                  <a:lnTo>
                    <a:pt x="1607" y="1261"/>
                  </a:lnTo>
                  <a:cubicBezTo>
                    <a:pt x="1607" y="1040"/>
                    <a:pt x="1796" y="851"/>
                    <a:pt x="2048" y="851"/>
                  </a:cubicBezTo>
                  <a:close/>
                  <a:moveTo>
                    <a:pt x="2048" y="1"/>
                  </a:moveTo>
                  <a:cubicBezTo>
                    <a:pt x="1355" y="1"/>
                    <a:pt x="788" y="568"/>
                    <a:pt x="788" y="1261"/>
                  </a:cubicBezTo>
                  <a:lnTo>
                    <a:pt x="788" y="1702"/>
                  </a:lnTo>
                  <a:lnTo>
                    <a:pt x="378" y="1702"/>
                  </a:lnTo>
                  <a:cubicBezTo>
                    <a:pt x="158" y="1702"/>
                    <a:pt x="0" y="1891"/>
                    <a:pt x="0" y="2111"/>
                  </a:cubicBezTo>
                  <a:cubicBezTo>
                    <a:pt x="0" y="2332"/>
                    <a:pt x="189" y="2521"/>
                    <a:pt x="378" y="2521"/>
                  </a:cubicBezTo>
                  <a:lnTo>
                    <a:pt x="6995" y="2521"/>
                  </a:lnTo>
                  <a:cubicBezTo>
                    <a:pt x="7247" y="2521"/>
                    <a:pt x="7436" y="2332"/>
                    <a:pt x="7436" y="2111"/>
                  </a:cubicBezTo>
                  <a:cubicBezTo>
                    <a:pt x="7404" y="1891"/>
                    <a:pt x="7184" y="1702"/>
                    <a:pt x="6963" y="1702"/>
                  </a:cubicBezTo>
                  <a:lnTo>
                    <a:pt x="6553" y="1702"/>
                  </a:lnTo>
                  <a:lnTo>
                    <a:pt x="6553" y="1261"/>
                  </a:lnTo>
                  <a:cubicBezTo>
                    <a:pt x="6553" y="599"/>
                    <a:pt x="6018" y="1"/>
                    <a:pt x="5356"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 name="Text Box 0"/>
          <p:cNvSpPr txBox="1"/>
          <p:nvPr/>
        </p:nvSpPr>
        <p:spPr>
          <a:xfrm>
            <a:off x="4356100" y="4313555"/>
            <a:ext cx="4572000" cy="829945"/>
          </a:xfrm>
          <a:prstGeom prst="rect">
            <a:avLst/>
          </a:prstGeom>
          <a:noFill/>
        </p:spPr>
        <p:txBody>
          <a:bodyPr wrap="square" rtlCol="0" anchor="t">
            <a:spAutoFit/>
          </a:bodyPr>
          <a:p>
            <a:r>
              <a:rPr lang="en-US" sz="1200"/>
              <a:t>https://www.mbaskool.com/pestle-analysis/companies/18070-lg.html?fbclid=IwY2xjawGUBDdleHRuA2FlbQIxMAABHfaiLf9evaA8Pblq6Mo7cmzzoArTHSjPOb3jOuYQzl4kndSpblthFCLG-w_aem_zW24VMJ2gkMr7GWK5HQkbg#google_vignette</a:t>
            </a:r>
            <a:endParaRPr lang="en-US" sz="1200"/>
          </a:p>
        </p:txBody>
      </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2609" name="Shape 2609"/>
        <p:cNvGrpSpPr/>
        <p:nvPr/>
      </p:nvGrpSpPr>
      <p:grpSpPr>
        <a:xfrm>
          <a:off x="0" y="0"/>
          <a:ext cx="0" cy="0"/>
          <a:chOff x="0" y="0"/>
          <a:chExt cx="0" cy="0"/>
        </a:xfrm>
      </p:grpSpPr>
      <p:sp>
        <p:nvSpPr>
          <p:cNvPr id="2610" name="Google Shape;2610;p67"/>
          <p:cNvSpPr txBox="1"/>
          <p:nvPr>
            <p:ph type="title"/>
          </p:nvPr>
        </p:nvSpPr>
        <p:spPr>
          <a:xfrm>
            <a:off x="257175" y="216535"/>
            <a:ext cx="7886700" cy="727710"/>
          </a:xfrm>
          <a:prstGeom prst="rect">
            <a:avLst/>
          </a:prstGeom>
          <a:solidFill>
            <a:srgbClr val="C0000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r>
              <a:rPr lang="ar-DZ" b="1"/>
              <a:t>LG Supply Chain</a:t>
            </a:r>
            <a:endParaRPr b="1"/>
          </a:p>
        </p:txBody>
      </p:sp>
      <p:sp>
        <p:nvSpPr>
          <p:cNvPr id="2611" name="Google Shape;2611;p67"/>
          <p:cNvSpPr txBox="1"/>
          <p:nvPr>
            <p:ph type="body" idx="1"/>
          </p:nvPr>
        </p:nvSpPr>
        <p:spPr>
          <a:xfrm>
            <a:off x="1571625" y="1028700"/>
            <a:ext cx="6724015" cy="3737610"/>
          </a:xfrm>
          <a:prstGeom prst="rect">
            <a:avLst/>
          </a:prstGeom>
          <a:no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Char char="•"/>
            </a:pPr>
            <a:r>
              <a:rPr lang="ar-DZ"/>
              <a:t>تتمتع LG بعلاقة وثيقة مع شركائها من المشتريات إلى التصنيع ، من أجل تأمين القدرة التنافسية للأهداف المستقبيلة، من الضروري تعزيز كفاءات الموردين لترسيخ النظام الإيكولوجي الصناعي العام. لذلك، تسعى LG جاهدة لإنشاء نظام بيئي صناعي يمكّن من تحقيق المكاسب الأفقية والتعايش مع الموردين على أساس نظام التعاون الجديد المربح للجانبين.</a:t>
            </a:r>
            <a:endParaRPr lang="ar-DZ"/>
          </a:p>
          <a:p>
            <a:pPr marL="171450" lvl="0" indent="-171450" algn="r" rtl="1">
              <a:lnSpc>
                <a:spcPct val="90000"/>
              </a:lnSpc>
              <a:spcBef>
                <a:spcPts val="750"/>
              </a:spcBef>
              <a:spcAft>
                <a:spcPts val="0"/>
              </a:spcAft>
              <a:buClr>
                <a:schemeClr val="dk1"/>
              </a:buClr>
              <a:buSzPts val="2100"/>
              <a:buChar char="•"/>
            </a:pPr>
            <a:r>
              <a:rPr lang="ar-DZ" b="1"/>
              <a:t> بموجب الفلسفة المربحة للجانبين بأن القدرة التنافسية "للموردين" هي القدرة التنافسية لشركة LG Displayكجزء من هذا الجهد، تم إنشاء نظام شراكة جديد مربح للجانبين لحل العلاقة الرأسية التي تشكلت بين موردي المستوى الأول والثاني والثالث ولإنشاء نظام إيكولوجي أفقي مربح للجانبين مع جميع الموردين.</a:t>
            </a:r>
            <a:endParaRPr b="1"/>
          </a:p>
          <a:p>
            <a:pPr marL="171450" lvl="0" indent="-95250" algn="l" rtl="0">
              <a:lnSpc>
                <a:spcPct val="90000"/>
              </a:lnSpc>
              <a:spcBef>
                <a:spcPts val="750"/>
              </a:spcBef>
              <a:spcAft>
                <a:spcPts val="0"/>
              </a:spcAft>
              <a:buSzPts val="900"/>
              <a:buChar char="•"/>
            </a:pPr>
            <a:r>
              <a:rPr lang="ar-DZ" sz="1200" b="1"/>
              <a:t>https://www.lgdisplay.com/eng/esg/social/scm/mutual</a:t>
            </a:r>
            <a:endParaRPr sz="1200" b="1"/>
          </a:p>
        </p:txBody>
      </p:sp>
      <p:grpSp>
        <p:nvGrpSpPr>
          <p:cNvPr id="2612" name="Google Shape;2612;p67"/>
          <p:cNvGrpSpPr/>
          <p:nvPr/>
        </p:nvGrpSpPr>
        <p:grpSpPr>
          <a:xfrm>
            <a:off x="1355285" y="4034244"/>
            <a:ext cx="201564" cy="183116"/>
            <a:chOff x="-62518200" y="2692475"/>
            <a:chExt cx="318225" cy="289100"/>
          </a:xfrm>
        </p:grpSpPr>
        <p:sp>
          <p:nvSpPr>
            <p:cNvPr id="2613" name="Google Shape;2613;p67"/>
            <p:cNvSpPr/>
            <p:nvPr/>
          </p:nvSpPr>
          <p:spPr>
            <a:xfrm>
              <a:off x="-62518200" y="2692475"/>
              <a:ext cx="318225" cy="289100"/>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gradFill>
              <a:gsLst>
                <a:gs pos="0">
                  <a:srgbClr val="14CD68"/>
                </a:gs>
                <a:gs pos="100000">
                  <a:srgbClr val="0B6E3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14" name="Google Shape;2614;p67"/>
            <p:cNvSpPr/>
            <p:nvPr/>
          </p:nvSpPr>
          <p:spPr>
            <a:xfrm>
              <a:off x="-62335475" y="2804325"/>
              <a:ext cx="62250" cy="146525"/>
            </a:xfrm>
            <a:custGeom>
              <a:avLst/>
              <a:gdLst/>
              <a:ahLst/>
              <a:cxnLst/>
              <a:rect l="l" t="t" r="r" b="b"/>
              <a:pathLst>
                <a:path w="2490" h="5861" extrusionOk="0">
                  <a:moveTo>
                    <a:pt x="1261" y="0"/>
                  </a:moveTo>
                  <a:cubicBezTo>
                    <a:pt x="1009" y="0"/>
                    <a:pt x="820" y="189"/>
                    <a:pt x="820" y="410"/>
                  </a:cubicBezTo>
                  <a:lnTo>
                    <a:pt x="820" y="694"/>
                  </a:lnTo>
                  <a:cubicBezTo>
                    <a:pt x="348" y="851"/>
                    <a:pt x="1" y="1324"/>
                    <a:pt x="1" y="1891"/>
                  </a:cubicBezTo>
                  <a:cubicBezTo>
                    <a:pt x="1" y="2552"/>
                    <a:pt x="537" y="2930"/>
                    <a:pt x="978" y="3245"/>
                  </a:cubicBezTo>
                  <a:cubicBezTo>
                    <a:pt x="1293" y="3497"/>
                    <a:pt x="1639" y="3718"/>
                    <a:pt x="1639" y="3970"/>
                  </a:cubicBezTo>
                  <a:cubicBezTo>
                    <a:pt x="1671" y="4254"/>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19"/>
                  </a:lnTo>
                  <a:cubicBezTo>
                    <a:pt x="820" y="5671"/>
                    <a:pt x="1009" y="5860"/>
                    <a:pt x="1261" y="5860"/>
                  </a:cubicBezTo>
                  <a:cubicBezTo>
                    <a:pt x="1482" y="5860"/>
                    <a:pt x="1639" y="5671"/>
                    <a:pt x="1639" y="5419"/>
                  </a:cubicBezTo>
                  <a:lnTo>
                    <a:pt x="1639" y="5136"/>
                  </a:lnTo>
                  <a:cubicBezTo>
                    <a:pt x="2112" y="4978"/>
                    <a:pt x="2458" y="4506"/>
                    <a:pt x="2458" y="3970"/>
                  </a:cubicBezTo>
                  <a:cubicBezTo>
                    <a:pt x="2458" y="3308"/>
                    <a:pt x="1923" y="2899"/>
                    <a:pt x="1482" y="2584"/>
                  </a:cubicBezTo>
                  <a:cubicBezTo>
                    <a:pt x="1167" y="2363"/>
                    <a:pt x="820" y="2111"/>
                    <a:pt x="820" y="1891"/>
                  </a:cubicBezTo>
                  <a:cubicBezTo>
                    <a:pt x="820" y="1639"/>
                    <a:pt x="1009" y="1450"/>
                    <a:pt x="1261" y="1450"/>
                  </a:cubicBezTo>
                  <a:cubicBezTo>
                    <a:pt x="1482" y="1450"/>
                    <a:pt x="1639" y="1639"/>
                    <a:pt x="1639" y="1891"/>
                  </a:cubicBezTo>
                  <a:cubicBezTo>
                    <a:pt x="1639" y="2111"/>
                    <a:pt x="1860" y="2300"/>
                    <a:pt x="2049" y="2300"/>
                  </a:cubicBezTo>
                  <a:cubicBezTo>
                    <a:pt x="2269" y="2300"/>
                    <a:pt x="2490" y="2111"/>
                    <a:pt x="2490" y="1891"/>
                  </a:cubicBezTo>
                  <a:cubicBezTo>
                    <a:pt x="2490" y="1324"/>
                    <a:pt x="2112" y="883"/>
                    <a:pt x="1639" y="694"/>
                  </a:cubicBezTo>
                  <a:lnTo>
                    <a:pt x="1639" y="410"/>
                  </a:lnTo>
                  <a:cubicBezTo>
                    <a:pt x="1639" y="189"/>
                    <a:pt x="1450" y="0"/>
                    <a:pt x="12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615" name="Google Shape;2615;p67"/>
          <p:cNvGrpSpPr/>
          <p:nvPr/>
        </p:nvGrpSpPr>
        <p:grpSpPr>
          <a:xfrm>
            <a:off x="1054295" y="4198074"/>
            <a:ext cx="201564" cy="183116"/>
            <a:chOff x="-62518200" y="2692475"/>
            <a:chExt cx="318225" cy="289100"/>
          </a:xfrm>
        </p:grpSpPr>
        <p:sp>
          <p:nvSpPr>
            <p:cNvPr id="2616" name="Google Shape;2616;p67"/>
            <p:cNvSpPr/>
            <p:nvPr/>
          </p:nvSpPr>
          <p:spPr>
            <a:xfrm>
              <a:off x="-62518200" y="2692475"/>
              <a:ext cx="318225" cy="289100"/>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gradFill>
              <a:gsLst>
                <a:gs pos="0">
                  <a:srgbClr val="14CD68"/>
                </a:gs>
                <a:gs pos="100000">
                  <a:srgbClr val="035C7D"/>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17" name="Google Shape;2617;p67"/>
            <p:cNvSpPr/>
            <p:nvPr/>
          </p:nvSpPr>
          <p:spPr>
            <a:xfrm>
              <a:off x="-62335475" y="2804325"/>
              <a:ext cx="62250" cy="146525"/>
            </a:xfrm>
            <a:custGeom>
              <a:avLst/>
              <a:gdLst/>
              <a:ahLst/>
              <a:cxnLst/>
              <a:rect l="l" t="t" r="r" b="b"/>
              <a:pathLst>
                <a:path w="2490" h="5861" extrusionOk="0">
                  <a:moveTo>
                    <a:pt x="1261" y="0"/>
                  </a:moveTo>
                  <a:cubicBezTo>
                    <a:pt x="1009" y="0"/>
                    <a:pt x="820" y="189"/>
                    <a:pt x="820" y="410"/>
                  </a:cubicBezTo>
                  <a:lnTo>
                    <a:pt x="820" y="694"/>
                  </a:lnTo>
                  <a:cubicBezTo>
                    <a:pt x="348" y="851"/>
                    <a:pt x="1" y="1324"/>
                    <a:pt x="1" y="1891"/>
                  </a:cubicBezTo>
                  <a:cubicBezTo>
                    <a:pt x="1" y="2552"/>
                    <a:pt x="537" y="2930"/>
                    <a:pt x="978" y="3245"/>
                  </a:cubicBezTo>
                  <a:cubicBezTo>
                    <a:pt x="1293" y="3497"/>
                    <a:pt x="1639" y="3718"/>
                    <a:pt x="1639" y="3970"/>
                  </a:cubicBezTo>
                  <a:cubicBezTo>
                    <a:pt x="1671" y="4254"/>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19"/>
                  </a:lnTo>
                  <a:cubicBezTo>
                    <a:pt x="820" y="5671"/>
                    <a:pt x="1009" y="5860"/>
                    <a:pt x="1261" y="5860"/>
                  </a:cubicBezTo>
                  <a:cubicBezTo>
                    <a:pt x="1482" y="5860"/>
                    <a:pt x="1639" y="5671"/>
                    <a:pt x="1639" y="5419"/>
                  </a:cubicBezTo>
                  <a:lnTo>
                    <a:pt x="1639" y="5136"/>
                  </a:lnTo>
                  <a:cubicBezTo>
                    <a:pt x="2112" y="4978"/>
                    <a:pt x="2458" y="4506"/>
                    <a:pt x="2458" y="3970"/>
                  </a:cubicBezTo>
                  <a:cubicBezTo>
                    <a:pt x="2458" y="3308"/>
                    <a:pt x="1923" y="2899"/>
                    <a:pt x="1482" y="2584"/>
                  </a:cubicBezTo>
                  <a:cubicBezTo>
                    <a:pt x="1167" y="2363"/>
                    <a:pt x="820" y="2111"/>
                    <a:pt x="820" y="1891"/>
                  </a:cubicBezTo>
                  <a:cubicBezTo>
                    <a:pt x="820" y="1639"/>
                    <a:pt x="1009" y="1450"/>
                    <a:pt x="1261" y="1450"/>
                  </a:cubicBezTo>
                  <a:cubicBezTo>
                    <a:pt x="1482" y="1450"/>
                    <a:pt x="1639" y="1639"/>
                    <a:pt x="1639" y="1891"/>
                  </a:cubicBezTo>
                  <a:cubicBezTo>
                    <a:pt x="1639" y="2111"/>
                    <a:pt x="1860" y="2300"/>
                    <a:pt x="2049" y="2300"/>
                  </a:cubicBezTo>
                  <a:cubicBezTo>
                    <a:pt x="2269" y="2300"/>
                    <a:pt x="2490" y="2111"/>
                    <a:pt x="2490" y="1891"/>
                  </a:cubicBezTo>
                  <a:cubicBezTo>
                    <a:pt x="2490" y="1324"/>
                    <a:pt x="2112" y="883"/>
                    <a:pt x="1639" y="694"/>
                  </a:cubicBezTo>
                  <a:lnTo>
                    <a:pt x="1639" y="410"/>
                  </a:lnTo>
                  <a:cubicBezTo>
                    <a:pt x="1639" y="189"/>
                    <a:pt x="1450" y="0"/>
                    <a:pt x="1261"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med">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2621" name="Shape 2621"/>
        <p:cNvGrpSpPr/>
        <p:nvPr/>
      </p:nvGrpSpPr>
      <p:grpSpPr>
        <a:xfrm>
          <a:off x="0" y="0"/>
          <a:ext cx="0" cy="0"/>
          <a:chOff x="0" y="0"/>
          <a:chExt cx="0" cy="0"/>
        </a:xfrm>
      </p:grpSpPr>
      <p:sp>
        <p:nvSpPr>
          <p:cNvPr id="2622" name="Google Shape;2622;p68"/>
          <p:cNvSpPr txBox="1"/>
          <p:nvPr>
            <p:ph type="title"/>
          </p:nvPr>
        </p:nvSpPr>
        <p:spPr>
          <a:xfrm>
            <a:off x="617220" y="0"/>
            <a:ext cx="7360920" cy="696595"/>
          </a:xfrm>
          <a:prstGeom prst="rect">
            <a:avLst/>
          </a:prstGeom>
          <a:solidFill>
            <a:srgbClr val="C00000"/>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300"/>
              <a:buFont typeface="Calibri" panose="020F0502020204030204"/>
              <a:buNone/>
            </a:pPr>
            <a:r>
              <a:rPr lang="ar-DZ" b="1">
                <a:solidFill>
                  <a:schemeClr val="lt1"/>
                </a:solidFill>
                <a:latin typeface="Calibri" panose="020F0502020204030204"/>
                <a:ea typeface="Calibri" panose="020F0502020204030204"/>
                <a:cs typeface="Calibri" panose="020F0502020204030204"/>
                <a:sym typeface="Calibri" panose="020F0502020204030204"/>
              </a:rPr>
              <a:t>Win-Win Cooperation Strategy System</a:t>
            </a:r>
            <a:endParaRPr b="1"/>
          </a:p>
        </p:txBody>
      </p:sp>
      <p:sp>
        <p:nvSpPr>
          <p:cNvPr id="2623" name="Google Shape;2623;p68"/>
          <p:cNvSpPr txBox="1"/>
          <p:nvPr>
            <p:ph type="body" idx="1"/>
          </p:nvPr>
        </p:nvSpPr>
        <p:spPr>
          <a:xfrm>
            <a:off x="1485900" y="750081"/>
            <a:ext cx="6172200" cy="3844541"/>
          </a:xfrm>
          <a:prstGeom prst="rect">
            <a:avLst/>
          </a:prstGeom>
          <a:no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Char char="•"/>
            </a:pPr>
            <a:r>
              <a:rPr lang="ar-DZ" b="1"/>
              <a:t>توسيع نطاق الدعم ليشمل أكثر من 2000 مورد ثانوي وثالث</a:t>
            </a:r>
            <a:endParaRPr b="1"/>
          </a:p>
          <a:p>
            <a:pPr marL="171450" lvl="0" indent="-171450" algn="r" rtl="1">
              <a:lnSpc>
                <a:spcPct val="90000"/>
              </a:lnSpc>
              <a:spcBef>
                <a:spcPts val="750"/>
              </a:spcBef>
              <a:spcAft>
                <a:spcPts val="0"/>
              </a:spcAft>
              <a:buClr>
                <a:schemeClr val="dk1"/>
              </a:buClr>
              <a:buSzPts val="2100"/>
              <a:buChar char="•"/>
            </a:pPr>
            <a:r>
              <a:rPr lang="ar-DZ" b="1"/>
              <a:t>إنشاء نظام بيئي أفقي مربح للجانبين بين جميع الشركاء التجاريين</a:t>
            </a:r>
            <a:endParaRPr b="1"/>
          </a:p>
          <a:p>
            <a:pPr marL="171450" lvl="0" indent="0" algn="r" rtl="1">
              <a:lnSpc>
                <a:spcPct val="90000"/>
              </a:lnSpc>
              <a:spcBef>
                <a:spcPts val="750"/>
              </a:spcBef>
              <a:spcAft>
                <a:spcPts val="0"/>
              </a:spcAft>
              <a:buNone/>
            </a:pPr>
            <a:endParaRPr b="1"/>
          </a:p>
          <a:p>
            <a:pPr marL="171450" lvl="0" indent="-171450" algn="r" rtl="1">
              <a:lnSpc>
                <a:spcPct val="90000"/>
              </a:lnSpc>
              <a:spcBef>
                <a:spcPts val="750"/>
              </a:spcBef>
              <a:spcAft>
                <a:spcPts val="0"/>
              </a:spcAft>
              <a:buClr>
                <a:schemeClr val="dk1"/>
              </a:buClr>
              <a:buSzPts val="2100"/>
              <a:buNone/>
            </a:pPr>
            <a:endParaRPr b="1"/>
          </a:p>
        </p:txBody>
      </p:sp>
      <p:grpSp>
        <p:nvGrpSpPr>
          <p:cNvPr id="2624" name="Google Shape;2624;p68"/>
          <p:cNvGrpSpPr/>
          <p:nvPr/>
        </p:nvGrpSpPr>
        <p:grpSpPr>
          <a:xfrm>
            <a:off x="334010" y="1563370"/>
            <a:ext cx="8394700" cy="3418205"/>
            <a:chOff x="0" y="0"/>
            <a:chExt cx="8394700" cy="3418205"/>
          </a:xfrm>
        </p:grpSpPr>
        <p:sp>
          <p:nvSpPr>
            <p:cNvPr id="2625" name="Google Shape;2625;p68"/>
            <p:cNvSpPr/>
            <p:nvPr/>
          </p:nvSpPr>
          <p:spPr>
            <a:xfrm>
              <a:off x="0" y="0"/>
              <a:ext cx="2559360" cy="902237"/>
            </a:xfrm>
            <a:prstGeom prst="rect">
              <a:avLst/>
            </a:prstGeom>
            <a:gradFill>
              <a:gsLst>
                <a:gs pos="0">
                  <a:srgbClr val="FEC462"/>
                </a:gs>
                <a:gs pos="50000">
                  <a:srgbClr val="FFBF3D"/>
                </a:gs>
                <a:gs pos="100000">
                  <a:srgbClr val="E3AB2A"/>
                </a:gs>
              </a:gsLst>
              <a:lin ang="5400000" scaled="0"/>
            </a:grad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6" name="Google Shape;2626;p68"/>
            <p:cNvSpPr txBox="1"/>
            <p:nvPr/>
          </p:nvSpPr>
          <p:spPr>
            <a:xfrm>
              <a:off x="0" y="0"/>
              <a:ext cx="2559360" cy="902237"/>
            </a:xfrm>
            <a:prstGeom prst="rect">
              <a:avLst/>
            </a:prstGeom>
            <a:noFill/>
            <a:ln>
              <a:noFill/>
            </a:ln>
          </p:spPr>
          <p:txBody>
            <a:bodyPr spcFirstLastPara="1" wrap="square" lIns="199125" tIns="113775" rIns="199125" bIns="113775" anchor="ctr" anchorCtr="0">
              <a:noAutofit/>
            </a:bodyPr>
            <a:lstStyle/>
            <a:p>
              <a:pPr marL="0" marR="0" lvl="0" indent="0" algn="ctr" rtl="0">
                <a:lnSpc>
                  <a:spcPct val="100000"/>
                </a:lnSpc>
                <a:spcBef>
                  <a:spcPts val="0"/>
                </a:spcBef>
                <a:spcAft>
                  <a:spcPts val="0"/>
                </a:spcAft>
                <a:buNone/>
              </a:pPr>
              <a:r>
                <a:rPr lang="ar-DZ" sz="2800" b="1" i="0" u="none" strike="noStrike" cap="none">
                  <a:solidFill>
                    <a:srgbClr val="000000"/>
                  </a:solidFill>
                  <a:latin typeface="Arial" panose="020B0604020202020204"/>
                  <a:ea typeface="Arial" panose="020B0604020202020204"/>
                  <a:cs typeface="Arial" panose="020B0604020202020204"/>
                  <a:sym typeface="Arial" panose="020B0604020202020204"/>
                </a:rPr>
                <a:t>الدعم المالي</a:t>
              </a:r>
              <a:endParaRPr sz="28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27" name="Google Shape;2627;p68"/>
            <p:cNvSpPr/>
            <p:nvPr/>
          </p:nvSpPr>
          <p:spPr>
            <a:xfrm>
              <a:off x="0" y="902237"/>
              <a:ext cx="2559360" cy="2515968"/>
            </a:xfrm>
            <a:prstGeom prst="rect">
              <a:avLst/>
            </a:prstGeom>
            <a:solidFill>
              <a:srgbClr val="FFE7CE">
                <a:alpha val="89803"/>
              </a:srgbClr>
            </a:solidFill>
            <a:ln w="9525" cap="flat" cmpd="sng">
              <a:solidFill>
                <a:srgbClr val="FFE7C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8" name="Google Shape;2628;p68"/>
            <p:cNvSpPr txBox="1"/>
            <p:nvPr/>
          </p:nvSpPr>
          <p:spPr>
            <a:xfrm>
              <a:off x="0" y="902237"/>
              <a:ext cx="2559360" cy="2515968"/>
            </a:xfrm>
            <a:prstGeom prst="rect">
              <a:avLst/>
            </a:prstGeom>
            <a:noFill/>
            <a:ln>
              <a:noFill/>
            </a:ln>
          </p:spPr>
          <p:txBody>
            <a:bodyPr spcFirstLastPara="1" wrap="square" lIns="96000" tIns="96000" rIns="128000" bIns="144000" anchor="t" anchorCtr="0">
              <a:noAutofit/>
            </a:bodyPr>
            <a:lstStyle/>
            <a:p>
              <a:pPr marL="171450" marR="0" lvl="1" indent="-171450" algn="r" rtl="1">
                <a:lnSpc>
                  <a:spcPct val="100000"/>
                </a:lnSpc>
                <a:spcBef>
                  <a:spcPts val="0"/>
                </a:spcBef>
                <a:spcAft>
                  <a:spcPts val="0"/>
                </a:spcAft>
                <a:buClr>
                  <a:srgbClr val="000000"/>
                </a:buClr>
                <a:buSzPts val="1800"/>
                <a:buFont typeface="Arial" panose="020B0604020202020204"/>
                <a:buChar char="•"/>
              </a:pPr>
              <a:r>
                <a:rPr lang="ar-DZ" sz="1800" b="1" i="0" u="none" strike="noStrike" cap="none">
                  <a:solidFill>
                    <a:schemeClr val="dk1"/>
                  </a:solidFill>
                  <a:latin typeface="Arial Black" panose="020B0A04020102020204"/>
                  <a:ea typeface="Arial Black" panose="020B0A04020102020204"/>
                  <a:cs typeface="Arial Black" panose="020B0A04020102020204"/>
                  <a:sym typeface="Arial Black" panose="020B0A04020102020204"/>
                </a:rPr>
                <a:t>100 مليار وون في صندوق التعاون التكنولوجي المربح للجانبين</a:t>
              </a:r>
              <a:endParaRPr sz="1800" b="1" i="0" u="none" strike="noStrike" cap="none">
                <a:solidFill>
                  <a:schemeClr val="dk1"/>
                </a:solidFill>
                <a:latin typeface="Arial Black" panose="020B0A04020102020204"/>
                <a:ea typeface="Arial Black" panose="020B0A04020102020204"/>
                <a:cs typeface="Arial Black" panose="020B0A04020102020204"/>
                <a:sym typeface="Arial Black" panose="020B0A04020102020204"/>
              </a:endParaRPr>
            </a:p>
            <a:p>
              <a:pPr marL="171450" marR="0" lvl="1" indent="-171450" algn="r" rtl="1">
                <a:lnSpc>
                  <a:spcPct val="100000"/>
                </a:lnSpc>
                <a:spcBef>
                  <a:spcPts val="270"/>
                </a:spcBef>
                <a:spcAft>
                  <a:spcPts val="0"/>
                </a:spcAft>
                <a:buClr>
                  <a:srgbClr val="000000"/>
                </a:buClr>
                <a:buSzPts val="1800"/>
                <a:buFont typeface="Arial" panose="020B0604020202020204"/>
                <a:buChar char="•"/>
              </a:pPr>
              <a:r>
                <a:rPr lang="ar-DZ" sz="1800" b="1" i="0" u="none" strike="noStrike" cap="none">
                  <a:solidFill>
                    <a:schemeClr val="dk1"/>
                  </a:solidFill>
                  <a:latin typeface="Arial Black" panose="020B0A04020102020204"/>
                  <a:ea typeface="Arial Black" panose="020B0A04020102020204"/>
                  <a:cs typeface="Arial Black" panose="020B0A04020102020204"/>
                  <a:sym typeface="Arial Black" panose="020B0A04020102020204"/>
                </a:rPr>
                <a:t>القروض المباشرة للشركاء من المستويين الثانوي والثالث (بدون فوائد)</a:t>
              </a:r>
              <a:endParaRPr sz="1800" b="1" i="0" u="none" strike="noStrike" cap="none">
                <a:solidFill>
                  <a:schemeClr val="dk1"/>
                </a:solidFill>
                <a:latin typeface="Arial Black" panose="020B0A04020102020204"/>
                <a:ea typeface="Arial Black" panose="020B0A04020102020204"/>
                <a:cs typeface="Arial Black" panose="020B0A04020102020204"/>
                <a:sym typeface="Arial Black" panose="020B0A04020102020204"/>
              </a:endParaRPr>
            </a:p>
            <a:p>
              <a:pPr marL="171450" marR="0" lvl="1" indent="-171450" algn="r" rtl="1">
                <a:lnSpc>
                  <a:spcPct val="100000"/>
                </a:lnSpc>
                <a:spcBef>
                  <a:spcPts val="270"/>
                </a:spcBef>
                <a:spcAft>
                  <a:spcPts val="0"/>
                </a:spcAft>
                <a:buClr>
                  <a:srgbClr val="000000"/>
                </a:buClr>
                <a:buSzPts val="1800"/>
                <a:buFont typeface="Arial" panose="020B0604020202020204"/>
                <a:buChar char="•"/>
              </a:pPr>
              <a:r>
                <a:rPr lang="ar-DZ" sz="1800" b="1" i="0" u="none" strike="noStrike" cap="none">
                  <a:solidFill>
                    <a:schemeClr val="dk1"/>
                  </a:solidFill>
                  <a:latin typeface="Arial Black" panose="020B0A04020102020204"/>
                  <a:ea typeface="Arial Black" panose="020B0A04020102020204"/>
                  <a:cs typeface="Arial Black" panose="020B0A04020102020204"/>
                  <a:sym typeface="Arial Black" panose="020B0A04020102020204"/>
                </a:rPr>
                <a:t>صندوق النمو المشترك: تقديم قروض منخفضة الفائدة بالشراكة مع المؤسسات المالية</a:t>
              </a:r>
              <a:endParaRPr sz="1800" b="1" i="0" u="none" strike="noStrike" cap="none">
                <a:solidFill>
                  <a:schemeClr val="dk1"/>
                </a:solidFill>
                <a:latin typeface="Arial Black" panose="020B0A04020102020204"/>
                <a:ea typeface="Arial Black" panose="020B0A04020102020204"/>
                <a:cs typeface="Arial Black" panose="020B0A04020102020204"/>
                <a:sym typeface="Arial Black" panose="020B0A04020102020204"/>
              </a:endParaRPr>
            </a:p>
          </p:txBody>
        </p:sp>
        <p:sp>
          <p:nvSpPr>
            <p:cNvPr id="2629" name="Google Shape;2629;p68"/>
            <p:cNvSpPr/>
            <p:nvPr/>
          </p:nvSpPr>
          <p:spPr>
            <a:xfrm>
              <a:off x="2917670" y="0"/>
              <a:ext cx="2559360" cy="902237"/>
            </a:xfrm>
            <a:prstGeom prst="rect">
              <a:avLst/>
            </a:prstGeom>
            <a:gradFill>
              <a:gsLst>
                <a:gs pos="0">
                  <a:srgbClr val="C0614D"/>
                </a:gs>
                <a:gs pos="50000">
                  <a:srgbClr val="BD441D"/>
                </a:gs>
                <a:gs pos="100000">
                  <a:srgbClr val="AD3913"/>
                </a:gs>
              </a:gsLst>
              <a:lin ang="5400000" scaled="0"/>
            </a:gradFill>
            <a:ln w="9525"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0" name="Google Shape;2630;p68"/>
            <p:cNvSpPr txBox="1"/>
            <p:nvPr/>
          </p:nvSpPr>
          <p:spPr>
            <a:xfrm>
              <a:off x="2917670" y="0"/>
              <a:ext cx="2559360" cy="902237"/>
            </a:xfrm>
            <a:prstGeom prst="rect">
              <a:avLst/>
            </a:prstGeom>
            <a:noFill/>
            <a:ln>
              <a:noFill/>
            </a:ln>
          </p:spPr>
          <p:txBody>
            <a:bodyPr spcFirstLastPara="1" wrap="square" lIns="170675" tIns="97525" rIns="170675" bIns="97525" anchor="ctr" anchorCtr="0">
              <a:noAutofit/>
            </a:bodyPr>
            <a:lstStyle/>
            <a:p>
              <a:pPr marL="0" marR="0" lvl="0" indent="0" algn="ctr" rtl="0">
                <a:lnSpc>
                  <a:spcPct val="100000"/>
                </a:lnSpc>
                <a:spcBef>
                  <a:spcPts val="0"/>
                </a:spcBef>
                <a:spcAft>
                  <a:spcPts val="0"/>
                </a:spcAft>
                <a:buNone/>
              </a:pPr>
              <a:r>
                <a:rPr lang="ar-DZ" sz="2400" b="1" i="0" u="none" strike="noStrike" cap="none">
                  <a:solidFill>
                    <a:srgbClr val="000000"/>
                  </a:solidFill>
                  <a:latin typeface="Arial" panose="020B0604020202020204"/>
                  <a:ea typeface="Arial" panose="020B0604020202020204"/>
                  <a:cs typeface="Arial" panose="020B0604020202020204"/>
                  <a:sym typeface="Arial" panose="020B0604020202020204"/>
                </a:rPr>
                <a:t>التعاون التقني</a:t>
              </a:r>
              <a:endParaRPr sz="24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31" name="Google Shape;2631;p68"/>
            <p:cNvSpPr/>
            <p:nvPr/>
          </p:nvSpPr>
          <p:spPr>
            <a:xfrm>
              <a:off x="2917670" y="902237"/>
              <a:ext cx="2559360" cy="2515968"/>
            </a:xfrm>
            <a:prstGeom prst="rect">
              <a:avLst/>
            </a:prstGeom>
            <a:solidFill>
              <a:srgbClr val="E5CECB">
                <a:alpha val="89803"/>
              </a:srgbClr>
            </a:solidFill>
            <a:ln w="9525" cap="flat" cmpd="sng">
              <a:solidFill>
                <a:srgbClr val="E5CE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2" name="Google Shape;2632;p68"/>
            <p:cNvSpPr txBox="1"/>
            <p:nvPr/>
          </p:nvSpPr>
          <p:spPr>
            <a:xfrm>
              <a:off x="2917670" y="902237"/>
              <a:ext cx="2559360" cy="2515968"/>
            </a:xfrm>
            <a:prstGeom prst="rect">
              <a:avLst/>
            </a:prstGeom>
            <a:noFill/>
            <a:ln>
              <a:noFill/>
            </a:ln>
          </p:spPr>
          <p:txBody>
            <a:bodyPr spcFirstLastPara="1" wrap="square" lIns="106675" tIns="106675" rIns="142225" bIns="160000" anchor="t" anchorCtr="0">
              <a:noAutofit/>
            </a:bodyPr>
            <a:lstStyle/>
            <a:p>
              <a:pPr marL="228600" marR="0" lvl="1" indent="-228600" algn="r" rtl="1">
                <a:lnSpc>
                  <a:spcPct val="100000"/>
                </a:lnSpc>
                <a:spcBef>
                  <a:spcPts val="0"/>
                </a:spcBef>
                <a:spcAft>
                  <a:spcPts val="0"/>
                </a:spcAft>
                <a:buClr>
                  <a:srgbClr val="000000"/>
                </a:buClr>
                <a:buSzPts val="2000"/>
                <a:buFont typeface="Arial" panose="020B0604020202020204"/>
                <a:buChar char="•"/>
              </a:pPr>
              <a:r>
                <a:rPr lang="ar-DZ" sz="2000" b="1" i="0" u="none" strike="noStrike" cap="none">
                  <a:solidFill>
                    <a:schemeClr val="dk1"/>
                  </a:solidFill>
                  <a:latin typeface="Arial" panose="020B0604020202020204"/>
                  <a:ea typeface="Arial" panose="020B0604020202020204"/>
                  <a:cs typeface="Arial" panose="020B0604020202020204"/>
                  <a:sym typeface="Arial" panose="020B0604020202020204"/>
                </a:rPr>
                <a:t>توسيع نطاق مسابقة معدات التكنولوجيا الجديدة</a:t>
              </a:r>
              <a:endParaRPr sz="20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228600" marR="0" lvl="1" indent="-228600" algn="r" rtl="1">
                <a:lnSpc>
                  <a:spcPct val="100000"/>
                </a:lnSpc>
                <a:spcBef>
                  <a:spcPts val="300"/>
                </a:spcBef>
                <a:spcAft>
                  <a:spcPts val="0"/>
                </a:spcAft>
                <a:buClr>
                  <a:srgbClr val="000000"/>
                </a:buClr>
                <a:buSzPts val="2000"/>
                <a:buFont typeface="Arial" panose="020B0604020202020204"/>
                <a:buChar char="•"/>
              </a:pPr>
              <a:r>
                <a:rPr lang="ar-DZ" sz="2000" b="1" i="0" u="none" strike="noStrike" cap="none">
                  <a:solidFill>
                    <a:schemeClr val="dk1"/>
                  </a:solidFill>
                  <a:latin typeface="Arial" panose="020B0604020202020204"/>
                  <a:ea typeface="Arial" panose="020B0604020202020204"/>
                  <a:cs typeface="Arial" panose="020B0604020202020204"/>
                  <a:sym typeface="Arial" panose="020B0604020202020204"/>
                </a:rPr>
                <a:t>تعزيز التطوير التكنولوجي المشترك لتوطين المعدات</a:t>
              </a:r>
              <a:endParaRPr sz="20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228600" marR="0" lvl="1" indent="-228600" algn="r" rtl="1">
                <a:lnSpc>
                  <a:spcPct val="100000"/>
                </a:lnSpc>
                <a:spcBef>
                  <a:spcPts val="300"/>
                </a:spcBef>
                <a:spcAft>
                  <a:spcPts val="0"/>
                </a:spcAft>
                <a:buClr>
                  <a:srgbClr val="000000"/>
                </a:buClr>
                <a:buSzPts val="2000"/>
                <a:buFont typeface="Arial" panose="020B0604020202020204"/>
                <a:buChar char="•"/>
              </a:pPr>
              <a:r>
                <a:rPr lang="ar-DZ" sz="2000" b="1" i="0" u="none" strike="noStrike" cap="none">
                  <a:solidFill>
                    <a:schemeClr val="dk1"/>
                  </a:solidFill>
                  <a:latin typeface="Arial" panose="020B0604020202020204"/>
                  <a:ea typeface="Arial" panose="020B0604020202020204"/>
                  <a:cs typeface="Arial" panose="020B0604020202020204"/>
                  <a:sym typeface="Arial" panose="020B0604020202020204"/>
                </a:rPr>
                <a:t>ابتكار التصنيع</a:t>
              </a:r>
              <a:endParaRPr sz="20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633" name="Google Shape;2633;p68"/>
            <p:cNvSpPr/>
            <p:nvPr/>
          </p:nvSpPr>
          <p:spPr>
            <a:xfrm>
              <a:off x="5835340" y="0"/>
              <a:ext cx="2559360" cy="902237"/>
            </a:xfrm>
            <a:prstGeom prst="rect">
              <a:avLst/>
            </a:prstGeom>
            <a:gradFill>
              <a:gsLst>
                <a:gs pos="0">
                  <a:srgbClr val="FF914F"/>
                </a:gs>
                <a:gs pos="50000">
                  <a:srgbClr val="FF821B"/>
                </a:gs>
                <a:gs pos="100000">
                  <a:srgbClr val="E3700C"/>
                </a:gs>
              </a:gsLst>
              <a:lin ang="5400000" scaled="0"/>
            </a:grad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4" name="Google Shape;2634;p68"/>
            <p:cNvSpPr txBox="1"/>
            <p:nvPr/>
          </p:nvSpPr>
          <p:spPr>
            <a:xfrm>
              <a:off x="5835340" y="0"/>
              <a:ext cx="2559360" cy="902237"/>
            </a:xfrm>
            <a:prstGeom prst="rect">
              <a:avLst/>
            </a:prstGeom>
            <a:noFill/>
            <a:ln>
              <a:noFill/>
            </a:ln>
          </p:spPr>
          <p:txBody>
            <a:bodyPr spcFirstLastPara="1" wrap="square" lIns="170675" tIns="97525" rIns="170675" bIns="97525" anchor="ctr" anchorCtr="0">
              <a:noAutofit/>
            </a:bodyPr>
            <a:lstStyle/>
            <a:p>
              <a:pPr marL="0" marR="0" lvl="0" indent="0" algn="ctr" rtl="0">
                <a:lnSpc>
                  <a:spcPct val="100000"/>
                </a:lnSpc>
                <a:spcBef>
                  <a:spcPts val="0"/>
                </a:spcBef>
                <a:spcAft>
                  <a:spcPts val="0"/>
                </a:spcAft>
                <a:buNone/>
              </a:pPr>
              <a:r>
                <a:rPr lang="ar-DZ" sz="2400" b="1" i="0" u="none" strike="noStrike" cap="none">
                  <a:solidFill>
                    <a:srgbClr val="000000"/>
                  </a:solidFill>
                  <a:latin typeface="Arial" panose="020B0604020202020204"/>
                  <a:ea typeface="Arial" panose="020B0604020202020204"/>
                  <a:cs typeface="Arial" panose="020B0604020202020204"/>
                  <a:sym typeface="Arial" panose="020B0604020202020204"/>
                </a:rPr>
                <a:t>مساعدات طبية</a:t>
              </a:r>
              <a:endParaRPr sz="24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35" name="Google Shape;2635;p68"/>
            <p:cNvSpPr/>
            <p:nvPr/>
          </p:nvSpPr>
          <p:spPr>
            <a:xfrm>
              <a:off x="5835340" y="902237"/>
              <a:ext cx="2559360" cy="2515968"/>
            </a:xfrm>
            <a:prstGeom prst="rect">
              <a:avLst/>
            </a:prstGeom>
            <a:solidFill>
              <a:srgbClr val="FFD8CB">
                <a:alpha val="89803"/>
              </a:srgbClr>
            </a:solidFill>
            <a:ln w="9525" cap="flat" cmpd="sng">
              <a:solidFill>
                <a:srgbClr val="FFD8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6" name="Google Shape;2636;p68"/>
            <p:cNvSpPr txBox="1"/>
            <p:nvPr/>
          </p:nvSpPr>
          <p:spPr>
            <a:xfrm>
              <a:off x="5835340" y="902237"/>
              <a:ext cx="2559360" cy="2515968"/>
            </a:xfrm>
            <a:prstGeom prst="rect">
              <a:avLst/>
            </a:prstGeom>
            <a:noFill/>
            <a:ln>
              <a:noFill/>
            </a:ln>
          </p:spPr>
          <p:txBody>
            <a:bodyPr spcFirstLastPara="1" wrap="square" lIns="106675" tIns="106675" rIns="142225" bIns="160000" anchor="t" anchorCtr="0">
              <a:noAutofit/>
            </a:bodyPr>
            <a:lstStyle/>
            <a:p>
              <a:pPr marL="228600" marR="0" lvl="1" indent="-228600" algn="r" rtl="1">
                <a:lnSpc>
                  <a:spcPct val="100000"/>
                </a:lnSpc>
                <a:spcBef>
                  <a:spcPts val="0"/>
                </a:spcBef>
                <a:spcAft>
                  <a:spcPts val="0"/>
                </a:spcAft>
                <a:buClr>
                  <a:srgbClr val="000000"/>
                </a:buClr>
                <a:buSzPts val="2000"/>
                <a:buFont typeface="Arial" panose="020B0604020202020204"/>
                <a:buChar char="•"/>
              </a:pPr>
              <a:r>
                <a:rPr lang="ar-DZ" sz="2000" b="1" i="0" u="none" strike="noStrike" cap="none">
                  <a:solidFill>
                    <a:schemeClr val="dk1"/>
                  </a:solidFill>
                  <a:latin typeface="Arial" panose="020B0604020202020204"/>
                  <a:ea typeface="Arial" panose="020B0604020202020204"/>
                  <a:cs typeface="Arial" panose="020B0604020202020204"/>
                  <a:sym typeface="Arial" panose="020B0604020202020204"/>
                </a:rPr>
                <a:t>إذا كان موظف في شركة الشريكة يعمل في موقع LG Display مريض يحصل على رعاية طبية دون تمييز.</a:t>
              </a:r>
              <a:endParaRPr sz="20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228600" marR="0" lvl="1" indent="-228600" algn="r" rtl="1">
                <a:lnSpc>
                  <a:spcPct val="100000"/>
                </a:lnSpc>
                <a:spcBef>
                  <a:spcPts val="300"/>
                </a:spcBef>
                <a:spcAft>
                  <a:spcPts val="0"/>
                </a:spcAft>
                <a:buClr>
                  <a:srgbClr val="000000"/>
                </a:buClr>
                <a:buSzPts val="2000"/>
                <a:buFont typeface="Arial" panose="020B0604020202020204"/>
                <a:buChar char="•"/>
              </a:pPr>
              <a:r>
                <a:rPr lang="ar-DZ" sz="2000" b="1" i="0" u="none" strike="noStrike" cap="none">
                  <a:solidFill>
                    <a:schemeClr val="dk1"/>
                  </a:solidFill>
                  <a:latin typeface="Arial" panose="020B0604020202020204"/>
                  <a:ea typeface="Arial" panose="020B0604020202020204"/>
                  <a:cs typeface="Arial" panose="020B0604020202020204"/>
                  <a:sym typeface="Arial" panose="020B0604020202020204"/>
                </a:rPr>
                <a:t>تعزيز الدعم لتهيئة بيئة عمل آمنة للشركاء من المستويين الثانوي والثالث</a:t>
              </a:r>
              <a:endParaRPr sz="20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2640" name="Shape 2640"/>
        <p:cNvGrpSpPr/>
        <p:nvPr/>
      </p:nvGrpSpPr>
      <p:grpSpPr>
        <a:xfrm>
          <a:off x="0" y="0"/>
          <a:ext cx="0" cy="0"/>
          <a:chOff x="0" y="0"/>
          <a:chExt cx="0" cy="0"/>
        </a:xfrm>
      </p:grpSpPr>
      <p:sp>
        <p:nvSpPr>
          <p:cNvPr id="2641" name="Google Shape;2641;p69"/>
          <p:cNvSpPr txBox="1"/>
          <p:nvPr>
            <p:ph type="title"/>
          </p:nvPr>
        </p:nvSpPr>
        <p:spPr>
          <a:xfrm>
            <a:off x="163195" y="159"/>
            <a:ext cx="7886700" cy="994172"/>
          </a:xfrm>
          <a:prstGeom prst="rect">
            <a:avLst/>
          </a:prstGeom>
          <a:solidFill>
            <a:srgbClr val="C0000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r>
              <a:rPr lang="ar-DZ"/>
              <a:t>LG Electronics "Green Program Plus</a:t>
            </a:r>
            <a:endParaRPr lang="ar-DZ"/>
          </a:p>
        </p:txBody>
      </p:sp>
      <p:sp>
        <p:nvSpPr>
          <p:cNvPr id="2642" name="Google Shape;2642;p69"/>
          <p:cNvSpPr txBox="1"/>
          <p:nvPr>
            <p:ph type="body" idx="1"/>
          </p:nvPr>
        </p:nvSpPr>
        <p:spPr>
          <a:xfrm>
            <a:off x="938701" y="964575"/>
            <a:ext cx="7649100" cy="3394800"/>
          </a:xfrm>
          <a:prstGeom prst="rect">
            <a:avLst/>
          </a:prstGeom>
          <a:no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Char char="•"/>
            </a:pPr>
            <a:r>
              <a:rPr lang="ar-DZ"/>
              <a:t>تدير GP Plus وهو برنامج لإدارة الاستدامة لسلسلة التوريد الخاصة بها، وتستخدم البرنامج لمساعدة موردينهم على تحسين أدائهم البيئي من خلال نقل تقنياتهم الخضراء.</a:t>
            </a:r>
            <a:endParaRPr lang="ar-DZ"/>
          </a:p>
          <a:p>
            <a:pPr marL="171450" lvl="0" indent="-171450" algn="r" rtl="1">
              <a:lnSpc>
                <a:spcPct val="90000"/>
              </a:lnSpc>
              <a:spcBef>
                <a:spcPts val="750"/>
              </a:spcBef>
              <a:spcAft>
                <a:spcPts val="0"/>
              </a:spcAft>
              <a:buClr>
                <a:schemeClr val="dk1"/>
              </a:buClr>
              <a:buSzPts val="2100"/>
              <a:buChar char="•"/>
            </a:pPr>
            <a:r>
              <a:rPr lang="ar-DZ"/>
              <a:t> تم تنفيذ هذا البرنامج في البداية في عام 2005 لإدارة المواد الخطرة كاستجابة تنظيمية، وقد تم توسيع هذا البرنامج ليشمل انبعاثات غازات الدفيئة في مواقع الموردين لديهم وتم ترقيته إلى GP Plus، وهو برنامج إدارة شامل للأداء البيئي. لا يساعد البرنامج فقط في تعزيز القدرة التنافسية لموردينهم في إدارة الاستدامة، ولكنه يمكنهم أيضًا من تحديد المخاطر الموجودة في سلسلة التوريد الخاصة بهم ومعالجة المتطلبات التنظيمية العالمية.</a:t>
            </a:r>
            <a:endParaRPr lang="ar-DZ"/>
          </a:p>
          <a:p>
            <a:pPr marL="171450" lvl="0" indent="-95250" algn="l" rtl="0">
              <a:lnSpc>
                <a:spcPct val="90000"/>
              </a:lnSpc>
              <a:spcBef>
                <a:spcPts val="750"/>
              </a:spcBef>
              <a:spcAft>
                <a:spcPts val="0"/>
              </a:spcAft>
              <a:buSzPts val="900"/>
              <a:buChar char="•"/>
            </a:pPr>
            <a:r>
              <a:rPr lang="ar-DZ" sz="1200"/>
              <a:t>https://www.lg.com/global/supply-chain-green-management-business-partner</a:t>
            </a:r>
            <a:endParaRPr sz="1200"/>
          </a:p>
        </p:txBody>
      </p:sp>
      <p:pic>
        <p:nvPicPr>
          <p:cNvPr id="2643" name="Google Shape;2643;p69" descr="téléchargement.jpg"/>
          <p:cNvPicPr preferRelativeResize="0"/>
          <p:nvPr/>
        </p:nvPicPr>
        <p:blipFill rotWithShape="1">
          <a:blip r:embed="rId1"/>
          <a:srcRect/>
          <a:stretch>
            <a:fillRect/>
          </a:stretch>
        </p:blipFill>
        <p:spPr>
          <a:xfrm>
            <a:off x="4887570" y="3547355"/>
            <a:ext cx="3826988" cy="13394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167" name="Shape 1167"/>
        <p:cNvGrpSpPr/>
        <p:nvPr/>
      </p:nvGrpSpPr>
      <p:grpSpPr>
        <a:xfrm>
          <a:off x="0" y="0"/>
          <a:ext cx="0" cy="0"/>
          <a:chOff x="0" y="0"/>
          <a:chExt cx="0" cy="0"/>
        </a:xfrm>
      </p:grpSpPr>
      <p:sp>
        <p:nvSpPr>
          <p:cNvPr id="1168" name="Google Shape;1168;p7"/>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sp>
        <p:nvSpPr>
          <p:cNvPr id="1169" name="Google Shape;1169;p7"/>
          <p:cNvSpPr txBox="1"/>
          <p:nvPr>
            <p:ph type="body" idx="1"/>
          </p:nvPr>
        </p:nvSpPr>
        <p:spPr>
          <a:xfrm>
            <a:off x="0" y="113665"/>
            <a:ext cx="6523990" cy="3774440"/>
          </a:xfrm>
          <a:prstGeom prst="rect">
            <a:avLst/>
          </a:prstGeom>
          <a:noFill/>
          <a:ln>
            <a:noFill/>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Char char="•"/>
            </a:pPr>
            <a:r>
              <a:rPr lang="ar-DZ">
                <a:solidFill>
                  <a:schemeClr val="dk1"/>
                </a:solidFill>
                <a:latin typeface="Calibri" panose="020F0502020204030204"/>
                <a:ea typeface="Calibri" panose="020F0502020204030204"/>
                <a:cs typeface="Calibri" panose="020F0502020204030204"/>
                <a:sym typeface="Calibri" panose="020F0502020204030204"/>
              </a:rPr>
              <a:t>هي شركة كورية جنوبية كبرى للأجهزة والإلكترونيات الاستهلاكية ومقرها في يويدو دونغ، سيول، كوريا الجنوبية.  </a:t>
            </a:r>
            <a:endParaRPr>
              <a:solidFill>
                <a:schemeClr val="dk1"/>
              </a:solidFill>
            </a:endParaRPr>
          </a:p>
          <a:p>
            <a:pPr marL="0" lvl="0" indent="0" algn="r" rtl="1">
              <a:lnSpc>
                <a:spcPct val="90000"/>
              </a:lnSpc>
              <a:spcBef>
                <a:spcPts val="750"/>
              </a:spcBef>
              <a:spcAft>
                <a:spcPts val="0"/>
              </a:spcAft>
              <a:buClr>
                <a:schemeClr val="dk1"/>
              </a:buClr>
              <a:buSzPts val="2100"/>
              <a:buNone/>
            </a:pPr>
            <a:r>
              <a:rPr lang="ar-DZ">
                <a:solidFill>
                  <a:schemeClr val="dk1"/>
                </a:solidFill>
                <a:latin typeface="Calibri" panose="020F0502020204030204"/>
                <a:ea typeface="Calibri" panose="020F0502020204030204"/>
                <a:cs typeface="Calibri" panose="020F0502020204030204"/>
                <a:sym typeface="Calibri" panose="020F0502020204030204"/>
              </a:rPr>
              <a:t>LG Electronics هي جزء من LG Corporation، رابع أكبرمجموعة  في كوريا الجنوبية، وغالبًا ما تعتبر ذروة LG Corp مع قسم المواد الكيميائية والبطاريات في المجموعة LG Chem. وتتألف من أربع وحدات عمل: الترفيه المنزلي، مكونات المركبات ، الأجهزة المنزلية و حلول الهواء،و الهواتف. استحوذت LG Electronics على Zenith في عام 1995 وهي أكبر مساهم في LG Display، أكبر شركة عرض في العالم من حيث الإيرادات في عام 2020.  يعمل بها 83000 شخص.</a:t>
            </a:r>
            <a:endParaRPr>
              <a:solidFill>
                <a:schemeClr val="dk1"/>
              </a:solidFill>
            </a:endParaRPr>
          </a:p>
        </p:txBody>
      </p:sp>
      <p:pic>
        <p:nvPicPr>
          <p:cNvPr id="1170" name="Google Shape;1170;p7" descr="téléchargement (3).jpg"/>
          <p:cNvPicPr preferRelativeResize="0"/>
          <p:nvPr/>
        </p:nvPicPr>
        <p:blipFill rotWithShape="1">
          <a:blip r:embed="rId1"/>
          <a:srcRect/>
          <a:stretch>
            <a:fillRect/>
          </a:stretch>
        </p:blipFill>
        <p:spPr>
          <a:xfrm>
            <a:off x="6524625" y="149225"/>
            <a:ext cx="3120390" cy="2530475"/>
          </a:xfrm>
          <a:prstGeom prst="rect">
            <a:avLst/>
          </a:prstGeom>
          <a:noFill/>
          <a:ln>
            <a:noFill/>
          </a:ln>
        </p:spPr>
      </p:pic>
      <p:pic>
        <p:nvPicPr>
          <p:cNvPr id="1171" name="Google Shape;1171;p7" descr="jgy"/>
          <p:cNvPicPr preferRelativeResize="0"/>
          <p:nvPr>
            <p:ph type="body" idx="2"/>
          </p:nvPr>
        </p:nvPicPr>
        <p:blipFill rotWithShape="1">
          <a:blip r:embed="rId2"/>
          <a:srcRect/>
          <a:stretch>
            <a:fillRect/>
          </a:stretch>
        </p:blipFill>
        <p:spPr>
          <a:xfrm rot="-360000">
            <a:off x="6651625" y="401003"/>
            <a:ext cx="2466499" cy="628174"/>
          </a:xfrm>
          <a:prstGeom prst="rect">
            <a:avLst/>
          </a:prstGeom>
          <a:noFill/>
          <a:ln>
            <a:noFill/>
          </a:ln>
        </p:spPr>
      </p:pic>
      <p:pic>
        <p:nvPicPr>
          <p:cNvPr id="1172" name="Google Shape;1172;p7" descr="images.jpg"/>
          <p:cNvPicPr preferRelativeResize="0"/>
          <p:nvPr/>
        </p:nvPicPr>
        <p:blipFill rotWithShape="1">
          <a:blip r:embed="rId3"/>
          <a:srcRect/>
          <a:stretch>
            <a:fillRect/>
          </a:stretch>
        </p:blipFill>
        <p:spPr>
          <a:xfrm>
            <a:off x="0" y="3091180"/>
            <a:ext cx="3420110" cy="2435860"/>
          </a:xfrm>
          <a:prstGeom prst="rect">
            <a:avLst/>
          </a:prstGeom>
          <a:noFill/>
          <a:ln>
            <a:noFill/>
          </a:ln>
        </p:spPr>
      </p:pic>
      <p:sp>
        <p:nvSpPr>
          <p:cNvPr id="1173" name="Google Shape;1173;p7"/>
          <p:cNvSpPr txBox="1"/>
          <p:nvPr/>
        </p:nvSpPr>
        <p:spPr>
          <a:xfrm>
            <a:off x="3999075" y="41662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ar-DZ" sz="1200"/>
              <a:t>https://www.lg.com/us/business/zenith-electronics</a:t>
            </a:r>
            <a:endParaRPr sz="1200"/>
          </a:p>
        </p:txBody>
      </p:sp>
    </p:spTree>
  </p:cSld>
  <p:clrMapOvr>
    <a:masterClrMapping/>
  </p:clrMapOvr>
  <mc:AlternateContent xmlns:mc="http://schemas.openxmlformats.org/markup-compatibility/2006">
    <mc:Choice xmlns:p14="http://schemas.microsoft.com/office/powerpoint/2010/main" Requires="p14">
      <p:transition p14:dur="250">
        <p:wipe/>
      </p:transition>
    </mc:Choice>
    <mc:Fallback>
      <p:transition>
        <p:wip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2647" name="Shape 2647"/>
        <p:cNvGrpSpPr/>
        <p:nvPr/>
      </p:nvGrpSpPr>
      <p:grpSpPr>
        <a:xfrm>
          <a:off x="0" y="0"/>
          <a:ext cx="0" cy="0"/>
          <a:chOff x="0" y="0"/>
          <a:chExt cx="0" cy="0"/>
        </a:xfrm>
      </p:grpSpPr>
      <p:sp>
        <p:nvSpPr>
          <p:cNvPr id="2648" name="Google Shape;2648;p70"/>
          <p:cNvSpPr txBox="1"/>
          <p:nvPr>
            <p:ph type="title"/>
          </p:nvPr>
        </p:nvSpPr>
        <p:spPr>
          <a:xfrm>
            <a:off x="628650" y="273844"/>
            <a:ext cx="7886700" cy="994172"/>
          </a:xfrm>
          <a:prstGeom prst="rect">
            <a:avLst/>
          </a:prstGeom>
          <a:solidFill>
            <a:srgbClr val="C0000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r>
              <a:rPr lang="ar-DZ"/>
              <a:t>دعم الموردين</a:t>
            </a:r>
            <a:endParaRPr lang="ar-DZ"/>
          </a:p>
        </p:txBody>
      </p:sp>
      <p:sp>
        <p:nvSpPr>
          <p:cNvPr id="2649" name="Google Shape;2649;p70"/>
          <p:cNvSpPr txBox="1"/>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p>
            <a:pPr marL="171450" lvl="0" indent="-171450" algn="r" rtl="1">
              <a:lnSpc>
                <a:spcPct val="90000"/>
              </a:lnSpc>
              <a:spcBef>
                <a:spcPts val="0"/>
              </a:spcBef>
              <a:spcAft>
                <a:spcPts val="0"/>
              </a:spcAft>
              <a:buClr>
                <a:schemeClr val="dk1"/>
              </a:buClr>
              <a:buSzPts val="2400"/>
              <a:buChar char="•"/>
            </a:pPr>
            <a:r>
              <a:rPr lang="ar-DZ" sz="2400" b="1"/>
              <a:t>تسعى LG Display إلى الابتكار التكنولوجي للشركاء بما يتجاوز التعاون البسيط مع «الابتكار من الشركاء» كاستراتيجيتها التكنولوجية الأساسية. لتحقيق ذلك، تعمل LG Display على تنمية القدرات التكنولوجية لشركائها من خلال تنفيذ برامج مختلفة مثل البحث والتطوير المشترك وأنشطة الابتكار التصنيعي والمنافسة على معدات التكنولوجيا الجديدة. تقوم LG Display بإجراء البحث والتطوير المشترك مع شركائها كل عام، وتدعم التطبيقات المشتركة للتطوير وبراءات الاختراع للتقنيات الممتازة التي تم تطويرها من خلال هذا، وحتى لتأمين القدرة التنافسية التكنولوجية. ويجري باستمرار تنفيذ أنشطة ابتكارية في مجال الصناعة التحويلية مثل التوجيه التقني وتحسين مستوى قدرات التصنيع ونوعية وإنتاجية الموردين.</a:t>
            </a:r>
            <a:endParaRPr sz="2400" b="1"/>
          </a:p>
        </p:txBody>
      </p:sp>
    </p:spTree>
  </p:cSld>
  <p:clrMapOvr>
    <a:masterClrMapping/>
  </p:clrMapOvr>
  <mc:AlternateContent xmlns:mc="http://schemas.openxmlformats.org/markup-compatibility/2006">
    <mc:Choice xmlns:p14="http://schemas.microsoft.com/office/powerpoint/2010/main" Requires="p14">
      <p:transition p14:dur="250">
        <p14:prism/>
      </p:transition>
    </mc:Choice>
    <mc:Fallback>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2653" name="Shape 2653"/>
        <p:cNvGrpSpPr/>
        <p:nvPr/>
      </p:nvGrpSpPr>
      <p:grpSpPr>
        <a:xfrm>
          <a:off x="0" y="0"/>
          <a:ext cx="0" cy="0"/>
          <a:chOff x="0" y="0"/>
          <a:chExt cx="0" cy="0"/>
        </a:xfrm>
      </p:grpSpPr>
      <p:sp>
        <p:nvSpPr>
          <p:cNvPr id="2654" name="Google Shape;2654;p71"/>
          <p:cNvSpPr txBox="1"/>
          <p:nvPr>
            <p:ph type="title"/>
          </p:nvPr>
        </p:nvSpPr>
        <p:spPr>
          <a:xfrm>
            <a:off x="628650" y="273844"/>
            <a:ext cx="7886700" cy="994172"/>
          </a:xfrm>
          <a:prstGeom prst="rect">
            <a:avLst/>
          </a:prstGeom>
          <a:solidFill>
            <a:srgbClr val="C0000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r>
              <a:rPr lang="ar-DZ"/>
              <a:t>LG Display</a:t>
            </a:r>
            <a:endParaRPr lang="ar-DZ"/>
          </a:p>
        </p:txBody>
      </p:sp>
      <p:sp>
        <p:nvSpPr>
          <p:cNvPr id="2655" name="Google Shape;2655;p71"/>
          <p:cNvSpPr txBox="1"/>
          <p:nvPr>
            <p:ph type="body" idx="1"/>
          </p:nvPr>
        </p:nvSpPr>
        <p:spPr>
          <a:xfrm>
            <a:off x="1096010" y="1268095"/>
            <a:ext cx="7208520" cy="3795395"/>
          </a:xfrm>
          <a:prstGeom prst="rect">
            <a:avLst/>
          </a:prstGeom>
          <a:noFill/>
          <a:ln>
            <a:noFill/>
          </a:ln>
        </p:spPr>
        <p:txBody>
          <a:bodyPr spcFirstLastPara="1" wrap="square" lIns="91425" tIns="45700" rIns="91425" bIns="45700" anchor="t" anchorCtr="0">
            <a:noAutofit/>
          </a:bodyPr>
          <a:lstStyle/>
          <a:p>
            <a:pPr marL="171450" lvl="0" indent="-171450" algn="r" rtl="1">
              <a:lnSpc>
                <a:spcPct val="90000"/>
              </a:lnSpc>
              <a:spcBef>
                <a:spcPts val="0"/>
              </a:spcBef>
              <a:spcAft>
                <a:spcPts val="0"/>
              </a:spcAft>
              <a:buClr>
                <a:schemeClr val="dk1"/>
              </a:buClr>
              <a:buSzPts val="2000"/>
              <a:buChar char="•"/>
            </a:pPr>
            <a:r>
              <a:rPr lang="ar-DZ" sz="2000"/>
              <a:t>تساعد LG Display شركاء الأعمال على تحسين صحتهم المالية من خلال الدعم المالي المتنوع. تساعد LG Display شركاء الأعمال في إدارة الأموال بسلاسة من خلال الدعم المالي المباشر، مثل القروض بدون فوائد لأموال التعاون التكنولوجي المربحة للجانبين والدفع المبكر لقضاء العطلات. بالإضافة إلى ذلك، توفر LG Display مجموعة متنوعة من الدعم المالي بما في ذلك الأساليب المباشرة وغير المباشرة، مثل توفير منتجات القروض منخفضة الفائدة من خلال الدعم غير المباشر مثل صناديق النمو المشترك وقروض الشبكة. تعمل LG Display على تشغيل نظام دفع مربح للجانبين * منذ يوليو 2015، ومن خلال هذا النظام، تدعم التحصيل السلس للمدفوعات من الشركاء الثانويين. من أجل توزيع النمو المشترك على الشركاء من الدرجة الثانية والثالثة، تسعى LG Display جاهدة لضمان نقل الدعم الذي يتلقاه الموردون الأوائل من LG Display إلى الشريكين الثاني والثالث بإرادة طوعية من الموردين الأوائل. </a:t>
            </a:r>
            <a:endParaRPr sz="2000"/>
          </a:p>
          <a:p>
            <a:pPr marL="171450" lvl="0" indent="-171450" algn="l" rtl="0">
              <a:lnSpc>
                <a:spcPct val="90000"/>
              </a:lnSpc>
              <a:spcBef>
                <a:spcPts val="0"/>
              </a:spcBef>
              <a:spcAft>
                <a:spcPts val="0"/>
              </a:spcAft>
              <a:buSzPts val="2000"/>
              <a:buChar char="•"/>
            </a:pPr>
            <a:r>
              <a:rPr lang="ar-DZ" sz="2000"/>
              <a:t>https://www.lgdisplay.com/eng/esg/social/scm/mutual</a:t>
            </a:r>
            <a:endParaRPr sz="2000"/>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2659" name="Shape 2659"/>
        <p:cNvGrpSpPr/>
        <p:nvPr/>
      </p:nvGrpSpPr>
      <p:grpSpPr>
        <a:xfrm>
          <a:off x="0" y="0"/>
          <a:ext cx="0" cy="0"/>
          <a:chOff x="0" y="0"/>
          <a:chExt cx="0" cy="0"/>
        </a:xfrm>
      </p:grpSpPr>
      <p:sp>
        <p:nvSpPr>
          <p:cNvPr id="2660" name="Google Shape;2660;p72"/>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pic>
        <p:nvPicPr>
          <p:cNvPr id="2661" name="Google Shape;2661;p72" descr="65f083884878cc4fdc0fde24_01 LG_TOV.jpg"/>
          <p:cNvPicPr preferRelativeResize="0"/>
          <p:nvPr>
            <p:ph type="body" idx="1"/>
          </p:nvPr>
        </p:nvPicPr>
        <p:blipFill rotWithShape="1">
          <a:blip r:embed="rId1"/>
          <a:srcRect t="13829"/>
          <a:stretch>
            <a:fillRect/>
          </a:stretch>
        </p:blipFill>
        <p:spPr>
          <a:xfrm>
            <a:off x="0" y="0"/>
            <a:ext cx="9144635" cy="5143500"/>
          </a:xfrm>
          <a:prstGeom prst="rect">
            <a:avLst/>
          </a:prstGeom>
          <a:noFill/>
          <a:ln>
            <a:noFill/>
          </a:ln>
        </p:spPr>
      </p:pic>
      <p:sp>
        <p:nvSpPr>
          <p:cNvPr id="2662" name="Google Shape;2662;p72"/>
          <p:cNvSpPr/>
          <p:nvPr/>
        </p:nvSpPr>
        <p:spPr>
          <a:xfrm>
            <a:off x="5525822" y="3305286"/>
            <a:ext cx="2475178" cy="1838214"/>
          </a:xfrm>
          <a:custGeom>
            <a:avLst/>
            <a:gdLst/>
            <a:ahLst/>
            <a:cxnLst/>
            <a:rect l="l" t="t" r="r" b="b"/>
            <a:pathLst>
              <a:path w="43733" h="50260" extrusionOk="0">
                <a:moveTo>
                  <a:pt x="4113" y="14830"/>
                </a:moveTo>
                <a:cubicBezTo>
                  <a:pt x="3842" y="12117"/>
                  <a:pt x="4474" y="9381"/>
                  <a:pt x="5836" y="7367"/>
                </a:cubicBezTo>
                <a:cubicBezTo>
                  <a:pt x="7988" y="4186"/>
                  <a:pt x="11477" y="3477"/>
                  <a:pt x="14218" y="5662"/>
                </a:cubicBezTo>
                <a:cubicBezTo>
                  <a:pt x="15891" y="1369"/>
                  <a:pt x="20127" y="482"/>
                  <a:pt x="22669" y="3892"/>
                </a:cubicBezTo>
                <a:cubicBezTo>
                  <a:pt x="23310" y="2143"/>
                  <a:pt x="24541" y="934"/>
                  <a:pt x="25962" y="660"/>
                </a:cubicBezTo>
                <a:cubicBezTo>
                  <a:pt x="27526" y="358"/>
                  <a:pt x="29088" y="1230"/>
                  <a:pt x="30046" y="2941"/>
                </a:cubicBezTo>
                <a:cubicBezTo>
                  <a:pt x="31428" y="727"/>
                  <a:pt x="33714" y="0"/>
                  <a:pt x="35676" y="1150"/>
                </a:cubicBezTo>
                <a:cubicBezTo>
                  <a:pt x="37171" y="2026"/>
                  <a:pt x="38243" y="3860"/>
                  <a:pt x="38531" y="6036"/>
                </a:cubicBezTo>
                <a:cubicBezTo>
                  <a:pt x="40259" y="6678"/>
                  <a:pt x="41635" y="8458"/>
                  <a:pt x="42195" y="10778"/>
                </a:cubicBezTo>
                <a:cubicBezTo>
                  <a:pt x="42602" y="12462"/>
                  <a:pt x="42544" y="14291"/>
                  <a:pt x="42031" y="15920"/>
                </a:cubicBezTo>
                <a:cubicBezTo>
                  <a:pt x="43292" y="18154"/>
                  <a:pt x="43733" y="21050"/>
                  <a:pt x="43229" y="23782"/>
                </a:cubicBezTo>
                <a:cubicBezTo>
                  <a:pt x="42559" y="27414"/>
                  <a:pt x="40341" y="30134"/>
                  <a:pt x="37617" y="30664"/>
                </a:cubicBezTo>
                <a:cubicBezTo>
                  <a:pt x="37604" y="32931"/>
                  <a:pt x="36871" y="35081"/>
                  <a:pt x="35608" y="36561"/>
                </a:cubicBezTo>
                <a:cubicBezTo>
                  <a:pt x="33689" y="38810"/>
                  <a:pt x="30917" y="39099"/>
                  <a:pt x="28768" y="37275"/>
                </a:cubicBezTo>
                <a:cubicBezTo>
                  <a:pt x="28073" y="40408"/>
                  <a:pt x="26212" y="42803"/>
                  <a:pt x="23880" y="43566"/>
                </a:cubicBezTo>
                <a:cubicBezTo>
                  <a:pt x="21132" y="44465"/>
                  <a:pt x="18264" y="42933"/>
                  <a:pt x="16693" y="39726"/>
                </a:cubicBezTo>
                <a:cubicBezTo>
                  <a:pt x="12985" y="42770"/>
                  <a:pt x="8169" y="41059"/>
                  <a:pt x="6017" y="35932"/>
                </a:cubicBezTo>
                <a:cubicBezTo>
                  <a:pt x="3903" y="36269"/>
                  <a:pt x="1918" y="34484"/>
                  <a:pt x="1323" y="31710"/>
                </a:cubicBezTo>
                <a:cubicBezTo>
                  <a:pt x="892" y="29703"/>
                  <a:pt x="1273" y="27537"/>
                  <a:pt x="2326" y="26011"/>
                </a:cubicBezTo>
                <a:cubicBezTo>
                  <a:pt x="832" y="24814"/>
                  <a:pt x="0" y="22517"/>
                  <a:pt x="208" y="20164"/>
                </a:cubicBezTo>
                <a:cubicBezTo>
                  <a:pt x="452" y="17409"/>
                  <a:pt x="2058" y="15251"/>
                  <a:pt x="4076" y="14967"/>
                </a:cubicBezTo>
                <a:cubicBezTo>
                  <a:pt x="4088" y="14921"/>
                  <a:pt x="4101" y="14876"/>
                  <a:pt x="4113" y="14830"/>
                </a:cubicBezTo>
                <a:close/>
              </a:path>
              <a:path w="43733" h="50260" extrusionOk="0">
                <a:moveTo>
                  <a:pt x="13683" y="49060"/>
                </a:moveTo>
                <a:cubicBezTo>
                  <a:pt x="13683" y="49723"/>
                  <a:pt x="13294" y="50260"/>
                  <a:pt x="12813" y="50260"/>
                </a:cubicBezTo>
                <a:cubicBezTo>
                  <a:pt x="12333" y="50260"/>
                  <a:pt x="11943" y="49723"/>
                  <a:pt x="11943" y="49060"/>
                </a:cubicBezTo>
                <a:cubicBezTo>
                  <a:pt x="11943" y="48397"/>
                  <a:pt x="12333" y="47860"/>
                  <a:pt x="12813" y="47860"/>
                </a:cubicBezTo>
                <a:cubicBezTo>
                  <a:pt x="13294" y="47860"/>
                  <a:pt x="13683" y="48397"/>
                  <a:pt x="13683" y="49060"/>
                </a:cubicBezTo>
                <a:close/>
              </a:path>
              <a:path w="43733" h="50260" extrusionOk="0">
                <a:moveTo>
                  <a:pt x="15034" y="47617"/>
                </a:moveTo>
                <a:cubicBezTo>
                  <a:pt x="15034" y="48943"/>
                  <a:pt x="14255" y="50017"/>
                  <a:pt x="13294" y="50017"/>
                </a:cubicBezTo>
                <a:cubicBezTo>
                  <a:pt x="12333" y="50017"/>
                  <a:pt x="11554" y="48943"/>
                  <a:pt x="11554" y="47617"/>
                </a:cubicBezTo>
                <a:cubicBezTo>
                  <a:pt x="11554" y="46292"/>
                  <a:pt x="12333" y="45217"/>
                  <a:pt x="13294" y="45217"/>
                </a:cubicBezTo>
                <a:cubicBezTo>
                  <a:pt x="14255" y="45217"/>
                  <a:pt x="15034" y="46292"/>
                  <a:pt x="15034" y="47617"/>
                </a:cubicBezTo>
                <a:close/>
              </a:path>
              <a:path w="43733" h="50260" extrusionOk="0">
                <a:moveTo>
                  <a:pt x="17112" y="43994"/>
                </a:moveTo>
                <a:cubicBezTo>
                  <a:pt x="17112" y="45982"/>
                  <a:pt x="15943" y="47594"/>
                  <a:pt x="14502" y="47594"/>
                </a:cubicBezTo>
                <a:cubicBezTo>
                  <a:pt x="13060" y="47594"/>
                  <a:pt x="11892" y="45982"/>
                  <a:pt x="11892" y="43994"/>
                </a:cubicBezTo>
                <a:cubicBezTo>
                  <a:pt x="11892" y="42006"/>
                  <a:pt x="13060" y="40394"/>
                  <a:pt x="14502" y="40394"/>
                </a:cubicBezTo>
                <a:cubicBezTo>
                  <a:pt x="15943" y="40394"/>
                  <a:pt x="17112" y="42006"/>
                  <a:pt x="17112" y="43994"/>
                </a:cubicBezTo>
                <a:close/>
              </a:path>
              <a:path w="43733" h="50260" fill="none" extrusionOk="0">
                <a:moveTo>
                  <a:pt x="4906" y="26637"/>
                </a:moveTo>
                <a:cubicBezTo>
                  <a:pt x="4022" y="26731"/>
                  <a:pt x="3138" y="26453"/>
                  <a:pt x="2373" y="25840"/>
                </a:cubicBezTo>
                <a:moveTo>
                  <a:pt x="7141" y="35359"/>
                </a:moveTo>
                <a:cubicBezTo>
                  <a:pt x="6786" y="35552"/>
                  <a:pt x="6413" y="35680"/>
                  <a:pt x="6033" y="35740"/>
                </a:cubicBezTo>
                <a:moveTo>
                  <a:pt x="16691" y="39550"/>
                </a:moveTo>
                <a:cubicBezTo>
                  <a:pt x="16424" y="39004"/>
                  <a:pt x="16200" y="38421"/>
                  <a:pt x="16023" y="37810"/>
                </a:cubicBezTo>
                <a:moveTo>
                  <a:pt x="29040" y="35211"/>
                </a:moveTo>
                <a:cubicBezTo>
                  <a:pt x="29001" y="35858"/>
                  <a:pt x="28911" y="36498"/>
                  <a:pt x="28773" y="37120"/>
                </a:cubicBezTo>
                <a:moveTo>
                  <a:pt x="34342" y="23414"/>
                </a:moveTo>
                <a:cubicBezTo>
                  <a:pt x="36346" y="24742"/>
                  <a:pt x="37611" y="27518"/>
                  <a:pt x="37593" y="30550"/>
                </a:cubicBezTo>
                <a:moveTo>
                  <a:pt x="42011" y="15814"/>
                </a:moveTo>
                <a:cubicBezTo>
                  <a:pt x="41686" y="16846"/>
                  <a:pt x="41191" y="17762"/>
                  <a:pt x="40563" y="18490"/>
                </a:cubicBezTo>
                <a:moveTo>
                  <a:pt x="38537" y="5886"/>
                </a:moveTo>
                <a:cubicBezTo>
                  <a:pt x="38592" y="6303"/>
                  <a:pt x="38618" y="6726"/>
                  <a:pt x="38613" y="7150"/>
                </a:cubicBezTo>
                <a:moveTo>
                  <a:pt x="29291" y="4412"/>
                </a:moveTo>
                <a:cubicBezTo>
                  <a:pt x="29480" y="3829"/>
                  <a:pt x="29729" y="3286"/>
                  <a:pt x="30033" y="2800"/>
                </a:cubicBezTo>
                <a:moveTo>
                  <a:pt x="22354" y="5180"/>
                </a:moveTo>
                <a:cubicBezTo>
                  <a:pt x="22431" y="4698"/>
                  <a:pt x="22552" y="4231"/>
                  <a:pt x="22713" y="3790"/>
                </a:cubicBezTo>
                <a:moveTo>
                  <a:pt x="14213" y="5652"/>
                </a:moveTo>
                <a:cubicBezTo>
                  <a:pt x="14685" y="6028"/>
                  <a:pt x="15121" y="6481"/>
                  <a:pt x="15513" y="7000"/>
                </a:cubicBezTo>
                <a:moveTo>
                  <a:pt x="4340" y="16249"/>
                </a:moveTo>
                <a:cubicBezTo>
                  <a:pt x="4237" y="15785"/>
                  <a:pt x="4161" y="15311"/>
                  <a:pt x="4113" y="14830"/>
                </a:cubicBezTo>
              </a:path>
            </a:pathLst>
          </a:cu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ar-DZ" sz="1500" b="1" i="0" u="none" strike="noStrike" cap="none">
                <a:solidFill>
                  <a:schemeClr val="dk1"/>
                </a:solidFill>
                <a:latin typeface="Arial" panose="020B0604020202020204"/>
                <a:ea typeface="Arial" panose="020B0604020202020204"/>
                <a:cs typeface="Arial" panose="020B0604020202020204"/>
                <a:sym typeface="Arial" panose="020B0604020202020204"/>
              </a:rPr>
              <a:t>THANKS FOR LISTENING </a:t>
            </a:r>
            <a:endParaRPr sz="15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None/>
            </a:pPr>
            <a:r>
              <a:rPr lang="ar-DZ" sz="1500" b="1" i="0" u="none" strike="noStrike" cap="none">
                <a:solidFill>
                  <a:schemeClr val="dk1"/>
                </a:solidFill>
                <a:latin typeface="Arial" panose="020B0604020202020204"/>
                <a:ea typeface="Arial" panose="020B0604020202020204"/>
                <a:cs typeface="Arial" panose="020B0604020202020204"/>
                <a:sym typeface="Arial" panose="020B0604020202020204"/>
              </a:rPr>
              <a:t>FEEL FREE TO ASK</a:t>
            </a:r>
            <a:endParaRPr sz="15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50" fill="hold"/>
                                        <p:tgtEl>
                                          <p:spTgt spid="2662"/>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177" name="Shape 1177"/>
        <p:cNvGrpSpPr/>
        <p:nvPr/>
      </p:nvGrpSpPr>
      <p:grpSpPr>
        <a:xfrm>
          <a:off x="0" y="0"/>
          <a:ext cx="0" cy="0"/>
          <a:chOff x="0" y="0"/>
          <a:chExt cx="0" cy="0"/>
        </a:xfrm>
      </p:grpSpPr>
      <p:sp>
        <p:nvSpPr>
          <p:cNvPr id="1178" name="Google Shape;1178;p8"/>
          <p:cNvSpPr/>
          <p:nvPr/>
        </p:nvSpPr>
        <p:spPr>
          <a:xfrm>
            <a:off x="475615" y="31750"/>
            <a:ext cx="6518910" cy="534035"/>
          </a:xfrm>
          <a:prstGeom prst="rect">
            <a:avLst/>
          </a:prstGeom>
          <a:solidFill>
            <a:srgbClr val="C0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15"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179" name="Google Shape;1179;p8"/>
          <p:cNvSpPr txBox="1"/>
          <p:nvPr>
            <p:ph type="title"/>
          </p:nvPr>
        </p:nvSpPr>
        <p:spPr>
          <a:xfrm>
            <a:off x="899517" y="141540"/>
            <a:ext cx="6075000" cy="405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omic Sans MS" panose="030F0702030302020204"/>
              <a:buNone/>
            </a:pPr>
            <a:r>
              <a:rPr lang="ar-DZ">
                <a:latin typeface="Comic Sans MS" panose="030F0702030302020204"/>
                <a:ea typeface="Comic Sans MS" panose="030F0702030302020204"/>
                <a:cs typeface="Comic Sans MS" panose="030F0702030302020204"/>
                <a:sym typeface="Comic Sans MS" panose="030F0702030302020204"/>
              </a:rPr>
              <a:t>History and Background</a:t>
            </a:r>
            <a:endParaRPr>
              <a:latin typeface="Comic Sans MS" panose="030F0702030302020204"/>
              <a:ea typeface="Comic Sans MS" panose="030F0702030302020204"/>
              <a:cs typeface="Comic Sans MS" panose="030F0702030302020204"/>
              <a:sym typeface="Comic Sans MS" panose="030F0702030302020204"/>
            </a:endParaRPr>
          </a:p>
        </p:txBody>
      </p:sp>
      <p:pic>
        <p:nvPicPr>
          <p:cNvPr id="1180" name="Google Shape;1180;p8" descr="Untitledf"/>
          <p:cNvPicPr preferRelativeResize="0"/>
          <p:nvPr>
            <p:ph type="body" idx="1"/>
          </p:nvPr>
        </p:nvPicPr>
        <p:blipFill rotWithShape="1">
          <a:blip r:embed="rId1"/>
          <a:srcRect/>
          <a:stretch>
            <a:fillRect/>
          </a:stretch>
        </p:blipFill>
        <p:spPr>
          <a:xfrm>
            <a:off x="6994525" y="951230"/>
            <a:ext cx="1971040" cy="2208530"/>
          </a:xfrm>
          <a:prstGeom prst="rect">
            <a:avLst/>
          </a:prstGeom>
          <a:noFill/>
          <a:ln>
            <a:noFill/>
          </a:ln>
        </p:spPr>
      </p:pic>
      <p:sp>
        <p:nvSpPr>
          <p:cNvPr id="1181" name="Google Shape;1181;p8"/>
          <p:cNvSpPr txBox="1"/>
          <p:nvPr/>
        </p:nvSpPr>
        <p:spPr>
          <a:xfrm>
            <a:off x="534035" y="628015"/>
            <a:ext cx="5932170" cy="3699510"/>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endParaRPr sz="1015"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r" rtl="0">
              <a:lnSpc>
                <a:spcPct val="100000"/>
              </a:lnSpc>
              <a:spcBef>
                <a:spcPts val="0"/>
              </a:spcBef>
              <a:spcAft>
                <a:spcPts val="0"/>
              </a:spcAft>
              <a:buNone/>
            </a:pPr>
            <a:endParaRPr sz="1015"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r" rtl="0">
              <a:lnSpc>
                <a:spcPct val="100000"/>
              </a:lnSpc>
              <a:spcBef>
                <a:spcPts val="0"/>
              </a:spcBef>
              <a:spcAft>
                <a:spcPts val="0"/>
              </a:spcAft>
              <a:buNone/>
            </a:pPr>
            <a:r>
              <a:rPr lang="ar-DZ" sz="2000" b="1" i="0" u="none" strike="noStrike" cap="none">
                <a:solidFill>
                  <a:srgbClr val="000000"/>
                </a:solidFill>
                <a:latin typeface="Arial" panose="020B0604020202020204"/>
                <a:ea typeface="Arial" panose="020B0604020202020204"/>
                <a:cs typeface="Arial" panose="020B0604020202020204"/>
                <a:sym typeface="Arial" panose="020B0604020202020204"/>
              </a:rPr>
              <a:t>أسس "كو" في عام 1959 شركة جديدة تحت اسم "جولد ستار المحدودة"، هي نفسها شركة إل جي إلكترونيكس، لإنتاج أجهزة    الراديو والتي صنعت اول راديو كُتِب عليه صنع في كوريا الجنوبية.  </a:t>
            </a:r>
            <a:endParaRPr sz="2000" b="1"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r" rtl="0">
              <a:lnSpc>
                <a:spcPct val="100000"/>
              </a:lnSpc>
              <a:spcBef>
                <a:spcPts val="0"/>
              </a:spcBef>
              <a:spcAft>
                <a:spcPts val="0"/>
              </a:spcAft>
              <a:buNone/>
            </a:pPr>
            <a:endParaRPr sz="1015"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r" rtl="0">
              <a:lnSpc>
                <a:spcPct val="100000"/>
              </a:lnSpc>
              <a:spcBef>
                <a:spcPts val="0"/>
              </a:spcBef>
              <a:spcAft>
                <a:spcPts val="0"/>
              </a:spcAft>
              <a:buNone/>
            </a:pPr>
            <a:r>
              <a:rPr lang="ar-DZ" sz="1800" b="1" i="0" u="none" strike="noStrike" cap="none">
                <a:solidFill>
                  <a:srgbClr val="000000"/>
                </a:solidFill>
                <a:latin typeface="Arial" panose="020B0604020202020204"/>
                <a:ea typeface="Arial" panose="020B0604020202020204"/>
                <a:cs typeface="Arial" panose="020B0604020202020204"/>
                <a:sym typeface="Arial" panose="020B0604020202020204"/>
              </a:rPr>
              <a:t>هذا الراديو لم يكن الراديو الأول في تاريخ كوريا فحسب، بل ضم 60% من المكونات المحلية، ما أهّله ليكون أكثر من مجرد حدث تاريخي وفقاً للصحافة الكورية في ذلك الوقت.لقد بيعت العديد من الأجهزة الإلكترونية الاستهلاكية تحت اسم العلامة التجارية "جولد ستار"، وبعض المنتجات المنزلية الأخرى محلياً، ومن ثمَّ بدأت تدريجياً البيع في بعض ولايات أمريكا وهونغ كونغ.</a:t>
            </a:r>
            <a:endParaRPr sz="18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2" name="Google Shape;1182;p8"/>
          <p:cNvSpPr/>
          <p:nvPr/>
        </p:nvSpPr>
        <p:spPr>
          <a:xfrm>
            <a:off x="7055644" y="3428206"/>
            <a:ext cx="1910239" cy="491014"/>
          </a:xfrm>
          <a:prstGeom prst="roundRect">
            <a:avLst>
              <a:gd name="adj" fmla="val 16667"/>
            </a:avLst>
          </a:prstGeom>
          <a:solidFill>
            <a:schemeClr val="accen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ar-DZ" sz="1600" b="1" i="0" u="none" strike="noStrike" cap="none">
                <a:solidFill>
                  <a:schemeClr val="dk1"/>
                </a:solidFill>
                <a:latin typeface="Arial" panose="020B0604020202020204"/>
                <a:ea typeface="Arial" panose="020B0604020202020204"/>
                <a:cs typeface="Arial" panose="020B0604020202020204"/>
                <a:sym typeface="Arial" panose="020B0604020202020204"/>
              </a:rPr>
              <a:t>Koo In-hwoi</a:t>
            </a:r>
            <a:endParaRPr sz="16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pic>
        <p:nvPicPr>
          <p:cNvPr id="1183" name="Google Shape;1183;p8" descr="sss"/>
          <p:cNvPicPr preferRelativeResize="0"/>
          <p:nvPr>
            <p:ph type="body" idx="2"/>
          </p:nvPr>
        </p:nvPicPr>
        <p:blipFill rotWithShape="1">
          <a:blip r:embed="rId2"/>
          <a:srcRect/>
          <a:stretch>
            <a:fillRect/>
          </a:stretch>
        </p:blipFill>
        <p:spPr>
          <a:xfrm>
            <a:off x="0" y="3726180"/>
            <a:ext cx="4305935" cy="1344295"/>
          </a:xfrm>
          <a:prstGeom prst="rect">
            <a:avLst/>
          </a:prstGeom>
          <a:noFill/>
          <a:ln>
            <a:noFill/>
          </a:ln>
        </p:spPr>
      </p:pic>
      <p:sp>
        <p:nvSpPr>
          <p:cNvPr id="1184" name="Google Shape;1184;p8"/>
          <p:cNvSpPr txBox="1"/>
          <p:nvPr/>
        </p:nvSpPr>
        <p:spPr>
          <a:xfrm>
            <a:off x="4305925" y="3428200"/>
            <a:ext cx="30000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ar-DZ" sz="1100"/>
              <a:t>https://www.annajah.net/%D9%82%D8%B5%D8%A9-%D9%86%D8%AC%D8%A7%D8%AD-%D9%83%D9%88-%D8%A5%D9%86-%D9%87%D9%88%D9%8A-%D9%85%D8%A4%D8%B3%D8%B3-%D8%B4%D8%B1%D9%83%D8%A9-%D8%A5%D9%84-%D8%AC%D9%8A-LG-%D9%84%D9%84%D8%A5%D9%84%D9%83%D8%AA%D8%B1%D9%88%D9%86%D9%8A%D8%A7%D8%AA-article-28753</a:t>
            </a:r>
            <a:endParaRPr sz="110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188" name="Shape 1188"/>
        <p:cNvGrpSpPr/>
        <p:nvPr/>
      </p:nvGrpSpPr>
      <p:grpSpPr>
        <a:xfrm>
          <a:off x="0" y="0"/>
          <a:ext cx="0" cy="0"/>
          <a:chOff x="0" y="0"/>
          <a:chExt cx="0" cy="0"/>
        </a:xfrm>
      </p:grpSpPr>
      <p:sp>
        <p:nvSpPr>
          <p:cNvPr id="1189" name="Google Shape;1189;p9"/>
          <p:cNvSpPr txBox="1"/>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panose="020F0502020204030204"/>
              <a:buNone/>
            </a:pPr>
          </a:p>
        </p:txBody>
      </p:sp>
      <p:sp>
        <p:nvSpPr>
          <p:cNvPr id="1190" name="Google Shape;1190;p9"/>
          <p:cNvSpPr txBox="1"/>
          <p:nvPr>
            <p:ph type="body" idx="1"/>
          </p:nvPr>
        </p:nvSpPr>
        <p:spPr>
          <a:xfrm>
            <a:off x="113665" y="16510"/>
            <a:ext cx="4871720" cy="482854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rmAutofit/>
          </a:bodyPr>
          <a:lstStyle/>
          <a:p>
            <a:pPr marL="171450" lvl="0" indent="-171450" algn="r" rtl="1">
              <a:lnSpc>
                <a:spcPct val="90000"/>
              </a:lnSpc>
              <a:spcBef>
                <a:spcPts val="0"/>
              </a:spcBef>
              <a:spcAft>
                <a:spcPts val="0"/>
              </a:spcAft>
              <a:buClr>
                <a:schemeClr val="dk1"/>
              </a:buClr>
              <a:buSzPts val="2100"/>
              <a:buChar char="•"/>
            </a:pPr>
            <a:r>
              <a:rPr lang="ar-DZ" b="1">
                <a:solidFill>
                  <a:schemeClr val="dk1"/>
                </a:solidFill>
                <a:latin typeface="Calibri" panose="020F0502020204030204"/>
                <a:ea typeface="Calibri" panose="020F0502020204030204"/>
                <a:cs typeface="Calibri" panose="020F0502020204030204"/>
                <a:sym typeface="Calibri" panose="020F0502020204030204"/>
              </a:rPr>
              <a:t>تبدأ قصة LG منذ عام 1947. وذلك عندما أنشأت شركة LG Corp متجرًا باسم Lak Hui Chemical Industrial Corp في كوريا الجنوبية. بعد ذلك، توسعت الشركة في مجال الإلكترونيات. </a:t>
            </a:r>
            <a:endParaRPr b="1">
              <a:solidFill>
                <a:schemeClr val="dk1"/>
              </a:solidFill>
            </a:endParaRPr>
          </a:p>
          <a:p>
            <a:pPr marL="171450" lvl="0" indent="-38100" algn="l" rtl="0">
              <a:lnSpc>
                <a:spcPct val="90000"/>
              </a:lnSpc>
              <a:spcBef>
                <a:spcPts val="750"/>
              </a:spcBef>
              <a:spcAft>
                <a:spcPts val="0"/>
              </a:spcAft>
              <a:buClr>
                <a:schemeClr val="dk1"/>
              </a:buClr>
              <a:buSzPts val="2100"/>
              <a:buNone/>
            </a:pPr>
          </a:p>
          <a:p>
            <a:pPr marL="171450" lvl="0" indent="-171450" algn="r" rtl="1">
              <a:lnSpc>
                <a:spcPct val="90000"/>
              </a:lnSpc>
              <a:spcBef>
                <a:spcPts val="750"/>
              </a:spcBef>
              <a:spcAft>
                <a:spcPts val="0"/>
              </a:spcAft>
              <a:buClr>
                <a:schemeClr val="dk1"/>
              </a:buClr>
              <a:buSzPts val="2400"/>
              <a:buChar char="•"/>
            </a:pPr>
            <a:r>
              <a:rPr lang="ar-DZ" sz="2400" b="1">
                <a:solidFill>
                  <a:schemeClr val="dk1"/>
                </a:solidFill>
                <a:latin typeface="Calibri" panose="020F0502020204030204"/>
                <a:ea typeface="Calibri" panose="020F0502020204030204"/>
                <a:cs typeface="Calibri" panose="020F0502020204030204"/>
                <a:sym typeface="Calibri" panose="020F0502020204030204"/>
              </a:rPr>
              <a:t>في عام 1958، أسست الشركة مؤسسةGoldStar Co. Ltd التي أصبحت فيما بعد إلكترونيات ;LG قام السيد Koo Bon-Moo، مؤسس الشركة، بتغيير اسم GoldStar إلى LG في عام 1995. تستخدم الشركة شعارًا جذابًا بشكل خاص - Life's Good</a:t>
            </a:r>
            <a:endParaRPr sz="2400" b="1">
              <a:solidFill>
                <a:schemeClr val="dk1"/>
              </a:solidFill>
            </a:endParaRPr>
          </a:p>
        </p:txBody>
      </p:sp>
      <p:pic>
        <p:nvPicPr>
          <p:cNvPr id="1191" name="Google Shape;1191;p9" descr="gjut"/>
          <p:cNvPicPr preferRelativeResize="0"/>
          <p:nvPr>
            <p:ph type="body" idx="2"/>
          </p:nvPr>
        </p:nvPicPr>
        <p:blipFill rotWithShape="1">
          <a:blip r:embed="rId1"/>
          <a:srcRect/>
          <a:stretch>
            <a:fillRect/>
          </a:stretch>
        </p:blipFill>
        <p:spPr>
          <a:xfrm>
            <a:off x="4985385" y="16510"/>
            <a:ext cx="4158615" cy="5126355"/>
          </a:xfrm>
          <a:prstGeom prst="rect">
            <a:avLst/>
          </a:prstGeom>
          <a:noFill/>
          <a:ln>
            <a:noFill/>
          </a:ln>
        </p:spPr>
      </p:pic>
      <p:pic>
        <p:nvPicPr>
          <p:cNvPr id="1192" name="Google Shape;1192;p9" descr="w"/>
          <p:cNvPicPr preferRelativeResize="0"/>
          <p:nvPr/>
        </p:nvPicPr>
        <p:blipFill rotWithShape="1">
          <a:blip r:embed="rId2"/>
          <a:srcRect/>
          <a:stretch>
            <a:fillRect/>
          </a:stretch>
        </p:blipFill>
        <p:spPr>
          <a:xfrm>
            <a:off x="0" y="3645535"/>
            <a:ext cx="4785360" cy="14973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5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2"/>
                                        </p:tgtEl>
                                        <p:attrNameLst>
                                          <p:attrName>style.visibility</p:attrName>
                                        </p:attrNameLst>
                                      </p:cBhvr>
                                      <p:to>
                                        <p:strVal val="visible"/>
                                      </p:to>
                                    </p:set>
                                    <p:animEffect transition="in" filter="fade">
                                      <p:cBhvr>
                                        <p:cTn id="7" dur="250"/>
                                        <p:tgtEl>
                                          <p:spTgt spid="1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Thème Office">
  <a:themeElements>
    <a:clrScheme name="Rouge orange">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Rouge orange">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23955</Words>
  <Application>WPS Presentation</Application>
  <PresentationFormat/>
  <Paragraphs>404</Paragraphs>
  <Slides>72</Slides>
  <Notes>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72</vt:i4>
      </vt:variant>
    </vt:vector>
  </HeadingPairs>
  <TitlesOfParts>
    <vt:vector size="89" baseType="lpstr">
      <vt:lpstr>Arial</vt:lpstr>
      <vt:lpstr>SimSun</vt:lpstr>
      <vt:lpstr>Wingdings</vt:lpstr>
      <vt:lpstr>Arial</vt:lpstr>
      <vt:lpstr>Calibri</vt:lpstr>
      <vt:lpstr>Barlow Semi Condensed Medium</vt:lpstr>
      <vt:lpstr>Barlow Semi Condensed</vt:lpstr>
      <vt:lpstr>Courier New</vt:lpstr>
      <vt:lpstr>Comic Sans MS</vt:lpstr>
      <vt:lpstr>Andalus</vt:lpstr>
      <vt:lpstr>Microsoft YaHei</vt:lpstr>
      <vt:lpstr>Arial Unicode MS</vt:lpstr>
      <vt:lpstr>Times New Roman</vt:lpstr>
      <vt:lpstr>Fjalla One</vt:lpstr>
      <vt:lpstr>Arial Black</vt:lpstr>
      <vt:lpstr>Thème Office</vt:lpstr>
      <vt:lpstr>1_Thème Office</vt:lpstr>
      <vt:lpstr>Study Case </vt:lpstr>
      <vt:lpstr>04</vt:lpstr>
      <vt:lpstr>01      LG Company Overview</vt:lpstr>
      <vt:lpstr>LG Group</vt:lpstr>
      <vt:lpstr>PowerPoint 演示文稿</vt:lpstr>
      <vt:lpstr>PowerPoint 演示文稿</vt:lpstr>
      <vt:lpstr>PowerPoint 演示文稿</vt:lpstr>
      <vt:lpstr>History and Background</vt:lpstr>
      <vt:lpstr>PowerPoint 演示文稿</vt:lpstr>
      <vt:lpstr>    اول منتج</vt:lpstr>
      <vt:lpstr>PowerPoint 演示文稿</vt:lpstr>
      <vt:lpstr>PowerPoint 演示文稿</vt:lpstr>
      <vt:lpstr>PowerPoint 演示文稿</vt:lpstr>
      <vt:lpstr>مراحل تطور الشعار</vt:lpstr>
      <vt:lpstr>PowerPoint 演示文稿</vt:lpstr>
      <vt:lpstr>LG Concepts</vt:lpstr>
      <vt:lpstr>SWOT Analyse </vt:lpstr>
      <vt:lpstr>SWOT</vt:lpstr>
      <vt:lpstr>Marketing MIX  المزيج التسويقي </vt:lpstr>
      <vt:lpstr>PowerPoint 演示文稿</vt:lpstr>
      <vt:lpstr>Television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تهديد البدائل</vt:lpstr>
      <vt:lpstr>PowerPoint 演示文稿</vt:lpstr>
      <vt:lpstr>PowerPoint 演示文稿</vt:lpstr>
      <vt:lpstr>تهديد الداخلين الجدد</vt:lpstr>
      <vt:lpstr>PowerPoint 演示文稿</vt:lpstr>
      <vt:lpstr>حدة المنافسة</vt:lpstr>
      <vt:lpstr>PowerPoint 演示文稿</vt:lpstr>
      <vt:lpstr>قوة الموردين</vt:lpstr>
      <vt:lpstr>PowerPoint 演示文稿</vt:lpstr>
      <vt:lpstr>قوة المشترين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LG Supply Chain</vt:lpstr>
      <vt:lpstr>Win-Win Cooperation Strategy System</vt:lpstr>
      <vt:lpstr>LG Electronics "Green Program Plus</vt:lpstr>
      <vt:lpstr>دعم الموردين</vt:lpstr>
      <vt:lpstr>LG Display</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Case </dc:title>
  <dc:creator/>
  <cp:lastModifiedBy>pcc</cp:lastModifiedBy>
  <cp:revision>2</cp:revision>
  <dcterms:created xsi:type="dcterms:W3CDTF">2024-10-31T13:45:37Z</dcterms:created>
  <dcterms:modified xsi:type="dcterms:W3CDTF">2024-10-31T13:45:54Z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3E893DB6B1344AF89442067DCFE3B872_13</vt:lpwstr>
  </property>
  <property fmtid="{D5CDD505-2E9C-101B-9397-08002B2CF9AE}" pid="3" name="KSOProductBuildVer">
    <vt:lpwstr>1033-12.2.0.18607</vt:lpwstr>
  </property>
</Properties>
</file>