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Default Extension="png" ContentType="image/png"/>
  <Override PartName="/ppt/diagrams/colors2.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diagrams/quickStyle3.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6" r:id="rId2"/>
    <p:sldId id="257" r:id="rId3"/>
    <p:sldId id="258" r:id="rId4"/>
    <p:sldId id="259" r:id="rId5"/>
    <p:sldId id="271" r:id="rId6"/>
    <p:sldId id="260" r:id="rId7"/>
    <p:sldId id="272" r:id="rId8"/>
    <p:sldId id="261" r:id="rId9"/>
    <p:sldId id="262" r:id="rId10"/>
    <p:sldId id="263" r:id="rId11"/>
    <p:sldId id="270" r:id="rId1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437F3"/>
    <a:srgbClr val="B038F2"/>
    <a:srgbClr val="6141E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88" autoAdjust="0"/>
    <p:restoredTop sz="94624" autoAdjust="0"/>
  </p:normalViewPr>
  <p:slideViewPr>
    <p:cSldViewPr>
      <p:cViewPr>
        <p:scale>
          <a:sx n="46" d="100"/>
          <a:sy n="46" d="100"/>
        </p:scale>
        <p:origin x="-924" y="-51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7CD223F-ADF7-4BD3-A624-CD9005209C81}" type="doc">
      <dgm:prSet loTypeId="urn:microsoft.com/office/officeart/2005/8/layout/radial6" loCatId="cycle" qsTypeId="urn:microsoft.com/office/officeart/2005/8/quickstyle/3d1" qsCatId="3D" csTypeId="urn:microsoft.com/office/officeart/2005/8/colors/colorful1" csCatId="colorful" phldr="1"/>
      <dgm:spPr/>
      <dgm:t>
        <a:bodyPr/>
        <a:lstStyle/>
        <a:p>
          <a:endParaRPr lang="fr-FR"/>
        </a:p>
      </dgm:t>
    </dgm:pt>
    <dgm:pt modelId="{19520D2E-C931-4719-81F4-E8F0DB54782E}">
      <dgm:prSet phldrT="[Texte]"/>
      <dgm:spPr/>
      <dgm:t>
        <a:bodyPr/>
        <a:lstStyle/>
        <a:p>
          <a:r>
            <a:rPr lang="ar-DZ" dirty="0" smtClean="0"/>
            <a:t>الأقسام الإدارية</a:t>
          </a:r>
          <a:endParaRPr lang="fr-FR" dirty="0"/>
        </a:p>
      </dgm:t>
    </dgm:pt>
    <dgm:pt modelId="{181CB9AB-5E5B-4F42-A3EE-FCB651BC29F7}" type="parTrans" cxnId="{23BCA7CD-B6A1-4979-98CF-1647378CE006}">
      <dgm:prSet/>
      <dgm:spPr/>
      <dgm:t>
        <a:bodyPr/>
        <a:lstStyle/>
        <a:p>
          <a:endParaRPr lang="fr-FR"/>
        </a:p>
      </dgm:t>
    </dgm:pt>
    <dgm:pt modelId="{A0474F36-B314-4A8A-B022-FA51E1C9661B}" type="sibTrans" cxnId="{23BCA7CD-B6A1-4979-98CF-1647378CE006}">
      <dgm:prSet/>
      <dgm:spPr/>
      <dgm:t>
        <a:bodyPr/>
        <a:lstStyle/>
        <a:p>
          <a:endParaRPr lang="fr-FR"/>
        </a:p>
      </dgm:t>
    </dgm:pt>
    <dgm:pt modelId="{0E52E51C-19B9-4478-B65B-8EEB56D62C55}">
      <dgm:prSet phldrT="[Texte]"/>
      <dgm:spPr/>
      <dgm:t>
        <a:bodyPr/>
        <a:lstStyle/>
        <a:p>
          <a:r>
            <a:rPr lang="ar-DZ" dirty="0" smtClean="0"/>
            <a:t>قسم القضايا</a:t>
          </a:r>
          <a:endParaRPr lang="fr-FR" dirty="0"/>
        </a:p>
      </dgm:t>
    </dgm:pt>
    <dgm:pt modelId="{EB42B2C4-E35C-4692-BE11-BB88EB8FB9A3}" type="parTrans" cxnId="{05BA9946-BDEC-4499-8E97-CBD0981EA4FA}">
      <dgm:prSet/>
      <dgm:spPr/>
      <dgm:t>
        <a:bodyPr/>
        <a:lstStyle/>
        <a:p>
          <a:endParaRPr lang="fr-FR"/>
        </a:p>
      </dgm:t>
    </dgm:pt>
    <dgm:pt modelId="{ABE265D8-481B-4F72-8E3A-E1E980C12C2F}" type="sibTrans" cxnId="{05BA9946-BDEC-4499-8E97-CBD0981EA4FA}">
      <dgm:prSet/>
      <dgm:spPr/>
      <dgm:t>
        <a:bodyPr/>
        <a:lstStyle/>
        <a:p>
          <a:endParaRPr lang="fr-FR"/>
        </a:p>
      </dgm:t>
    </dgm:pt>
    <dgm:pt modelId="{3233CAEB-749F-4495-A553-88163036A76A}">
      <dgm:prSet phldrT="[Texte]"/>
      <dgm:spPr/>
      <dgm:t>
        <a:bodyPr/>
        <a:lstStyle/>
        <a:p>
          <a:r>
            <a:rPr lang="ar-DZ" dirty="0" smtClean="0"/>
            <a:t>قسم الدعاية والإعلان</a:t>
          </a:r>
          <a:endParaRPr lang="fr-FR" dirty="0"/>
        </a:p>
      </dgm:t>
    </dgm:pt>
    <dgm:pt modelId="{E843F9B8-E7F0-4C5C-B796-27A9D5F4CD11}" type="parTrans" cxnId="{D3018FDC-32A3-437A-A88B-1F49263F0B88}">
      <dgm:prSet/>
      <dgm:spPr/>
      <dgm:t>
        <a:bodyPr/>
        <a:lstStyle/>
        <a:p>
          <a:endParaRPr lang="fr-FR"/>
        </a:p>
      </dgm:t>
    </dgm:pt>
    <dgm:pt modelId="{208D3B85-167D-4340-A0D5-A10A0AD8642A}" type="sibTrans" cxnId="{D3018FDC-32A3-437A-A88B-1F49263F0B88}">
      <dgm:prSet/>
      <dgm:spPr/>
      <dgm:t>
        <a:bodyPr/>
        <a:lstStyle/>
        <a:p>
          <a:endParaRPr lang="fr-FR"/>
        </a:p>
      </dgm:t>
    </dgm:pt>
    <dgm:pt modelId="{5A0EB9E2-5C8B-46C9-BCDC-34472F7A5288}">
      <dgm:prSet phldrT="[Texte]"/>
      <dgm:spPr/>
      <dgm:t>
        <a:bodyPr/>
        <a:lstStyle/>
        <a:p>
          <a:r>
            <a:rPr lang="ar-DZ" dirty="0" smtClean="0"/>
            <a:t>الرقابة الداخلية والتفتيش</a:t>
          </a:r>
          <a:endParaRPr lang="fr-FR" dirty="0"/>
        </a:p>
      </dgm:t>
    </dgm:pt>
    <dgm:pt modelId="{982B2EF1-3BEE-49D0-8675-2DAD346B6F21}" type="parTrans" cxnId="{4B0829C3-41FC-4EEE-9BAC-9008EE986D58}">
      <dgm:prSet/>
      <dgm:spPr/>
      <dgm:t>
        <a:bodyPr/>
        <a:lstStyle/>
        <a:p>
          <a:endParaRPr lang="fr-FR"/>
        </a:p>
      </dgm:t>
    </dgm:pt>
    <dgm:pt modelId="{A29C4755-F0F8-4358-9EDC-1838FE514046}" type="sibTrans" cxnId="{4B0829C3-41FC-4EEE-9BAC-9008EE986D58}">
      <dgm:prSet/>
      <dgm:spPr/>
      <dgm:t>
        <a:bodyPr/>
        <a:lstStyle/>
        <a:p>
          <a:endParaRPr lang="fr-FR"/>
        </a:p>
      </dgm:t>
    </dgm:pt>
    <dgm:pt modelId="{337A942B-CF90-4409-A3F7-C9195C2E54C6}">
      <dgm:prSet/>
      <dgm:spPr/>
      <dgm:t>
        <a:bodyPr/>
        <a:lstStyle/>
        <a:p>
          <a:endParaRPr lang="fr-FR"/>
        </a:p>
      </dgm:t>
    </dgm:pt>
    <dgm:pt modelId="{F1F6B23B-C358-42EA-8C36-58618468DE24}" type="parTrans" cxnId="{5B7F1BCA-FEC0-4C1D-967E-DBA2F080F460}">
      <dgm:prSet/>
      <dgm:spPr/>
      <dgm:t>
        <a:bodyPr/>
        <a:lstStyle/>
        <a:p>
          <a:endParaRPr lang="fr-FR"/>
        </a:p>
      </dgm:t>
    </dgm:pt>
    <dgm:pt modelId="{972B15CE-A162-47AC-84DC-6C9C1119F101}" type="sibTrans" cxnId="{5B7F1BCA-FEC0-4C1D-967E-DBA2F080F460}">
      <dgm:prSet/>
      <dgm:spPr/>
      <dgm:t>
        <a:bodyPr/>
        <a:lstStyle/>
        <a:p>
          <a:endParaRPr lang="fr-FR"/>
        </a:p>
      </dgm:t>
    </dgm:pt>
    <dgm:pt modelId="{58029F2F-FF84-4D3E-8189-F010377CAEAB}">
      <dgm:prSet phldrT="[Texte]"/>
      <dgm:spPr/>
      <dgm:t>
        <a:bodyPr/>
        <a:lstStyle/>
        <a:p>
          <a:r>
            <a:rPr lang="ar-DZ" smtClean="0"/>
            <a:t>قسم الإحصاء</a:t>
          </a:r>
          <a:endParaRPr lang="fr-FR" dirty="0"/>
        </a:p>
      </dgm:t>
    </dgm:pt>
    <dgm:pt modelId="{7773A5CF-A3B9-437B-90C0-28EE96A3F6D4}" type="parTrans" cxnId="{6C5583C1-FD12-4F4D-B4EB-EAA16BC5AD20}">
      <dgm:prSet/>
      <dgm:spPr/>
      <dgm:t>
        <a:bodyPr/>
        <a:lstStyle/>
        <a:p>
          <a:endParaRPr lang="fr-FR"/>
        </a:p>
      </dgm:t>
    </dgm:pt>
    <dgm:pt modelId="{99AF82DB-38EE-4C57-BCFE-4CC465912A51}" type="sibTrans" cxnId="{6C5583C1-FD12-4F4D-B4EB-EAA16BC5AD20}">
      <dgm:prSet/>
      <dgm:spPr/>
      <dgm:t>
        <a:bodyPr/>
        <a:lstStyle/>
        <a:p>
          <a:endParaRPr lang="fr-FR"/>
        </a:p>
      </dgm:t>
    </dgm:pt>
    <dgm:pt modelId="{4A78CEF8-246E-49B2-8873-B24F1745443A}">
      <dgm:prSet phldrT="[Texte]"/>
      <dgm:spPr/>
      <dgm:t>
        <a:bodyPr/>
        <a:lstStyle/>
        <a:p>
          <a:r>
            <a:rPr lang="ar-DZ" dirty="0" smtClean="0"/>
            <a:t>قسم المحاسبة</a:t>
          </a:r>
          <a:endParaRPr lang="fr-FR" dirty="0"/>
        </a:p>
      </dgm:t>
    </dgm:pt>
    <dgm:pt modelId="{E233B7F8-B6A0-4CEF-AF02-A02326C14766}" type="parTrans" cxnId="{76EFFC6F-0579-4AB3-86EB-B01CA2D59CAE}">
      <dgm:prSet/>
      <dgm:spPr/>
      <dgm:t>
        <a:bodyPr/>
        <a:lstStyle/>
        <a:p>
          <a:endParaRPr lang="fr-FR"/>
        </a:p>
      </dgm:t>
    </dgm:pt>
    <dgm:pt modelId="{B3966277-1AE0-4509-B18E-B28644BEB804}" type="sibTrans" cxnId="{76EFFC6F-0579-4AB3-86EB-B01CA2D59CAE}">
      <dgm:prSet/>
      <dgm:spPr/>
      <dgm:t>
        <a:bodyPr/>
        <a:lstStyle/>
        <a:p>
          <a:endParaRPr lang="fr-FR"/>
        </a:p>
      </dgm:t>
    </dgm:pt>
    <dgm:pt modelId="{DAF27C0E-D35B-4591-AE93-7CBDEF06E141}" type="pres">
      <dgm:prSet presAssocID="{D7CD223F-ADF7-4BD3-A624-CD9005209C81}" presName="Name0" presStyleCnt="0">
        <dgm:presLayoutVars>
          <dgm:chMax val="1"/>
          <dgm:dir/>
          <dgm:animLvl val="ctr"/>
          <dgm:resizeHandles val="exact"/>
        </dgm:presLayoutVars>
      </dgm:prSet>
      <dgm:spPr/>
      <dgm:t>
        <a:bodyPr/>
        <a:lstStyle/>
        <a:p>
          <a:endParaRPr lang="fr-FR"/>
        </a:p>
      </dgm:t>
    </dgm:pt>
    <dgm:pt modelId="{E7F24943-10EF-4679-ABC1-F2EA5099D688}" type="pres">
      <dgm:prSet presAssocID="{19520D2E-C931-4719-81F4-E8F0DB54782E}" presName="centerShape" presStyleLbl="node0" presStyleIdx="0" presStyleCnt="1"/>
      <dgm:spPr/>
      <dgm:t>
        <a:bodyPr/>
        <a:lstStyle/>
        <a:p>
          <a:endParaRPr lang="fr-FR"/>
        </a:p>
      </dgm:t>
    </dgm:pt>
    <dgm:pt modelId="{B27504B2-8E01-4FEB-AD61-E6BF0C9E99BC}" type="pres">
      <dgm:prSet presAssocID="{0E52E51C-19B9-4478-B65B-8EEB56D62C55}" presName="node" presStyleLbl="node1" presStyleIdx="0" presStyleCnt="5">
        <dgm:presLayoutVars>
          <dgm:bulletEnabled val="1"/>
        </dgm:presLayoutVars>
      </dgm:prSet>
      <dgm:spPr/>
      <dgm:t>
        <a:bodyPr/>
        <a:lstStyle/>
        <a:p>
          <a:endParaRPr lang="fr-FR"/>
        </a:p>
      </dgm:t>
    </dgm:pt>
    <dgm:pt modelId="{88156065-B280-4047-B1BD-76C436D93B74}" type="pres">
      <dgm:prSet presAssocID="{0E52E51C-19B9-4478-B65B-8EEB56D62C55}" presName="dummy" presStyleCnt="0"/>
      <dgm:spPr/>
    </dgm:pt>
    <dgm:pt modelId="{1C793EBC-DBF1-4D7E-B03A-32F4F48D9316}" type="pres">
      <dgm:prSet presAssocID="{ABE265D8-481B-4F72-8E3A-E1E980C12C2F}" presName="sibTrans" presStyleLbl="sibTrans2D1" presStyleIdx="0" presStyleCnt="5"/>
      <dgm:spPr/>
      <dgm:t>
        <a:bodyPr/>
        <a:lstStyle/>
        <a:p>
          <a:endParaRPr lang="fr-FR"/>
        </a:p>
      </dgm:t>
    </dgm:pt>
    <dgm:pt modelId="{56F25805-C6E6-4631-8D92-9CAD2204EA31}" type="pres">
      <dgm:prSet presAssocID="{3233CAEB-749F-4495-A553-88163036A76A}" presName="node" presStyleLbl="node1" presStyleIdx="1" presStyleCnt="5">
        <dgm:presLayoutVars>
          <dgm:bulletEnabled val="1"/>
        </dgm:presLayoutVars>
      </dgm:prSet>
      <dgm:spPr/>
      <dgm:t>
        <a:bodyPr/>
        <a:lstStyle/>
        <a:p>
          <a:endParaRPr lang="fr-FR"/>
        </a:p>
      </dgm:t>
    </dgm:pt>
    <dgm:pt modelId="{75D22332-BDC3-4606-9E35-690CC0D0B2EE}" type="pres">
      <dgm:prSet presAssocID="{3233CAEB-749F-4495-A553-88163036A76A}" presName="dummy" presStyleCnt="0"/>
      <dgm:spPr/>
    </dgm:pt>
    <dgm:pt modelId="{6B071469-6C63-4EC4-8175-842E2DDBFE3F}" type="pres">
      <dgm:prSet presAssocID="{208D3B85-167D-4340-A0D5-A10A0AD8642A}" presName="sibTrans" presStyleLbl="sibTrans2D1" presStyleIdx="1" presStyleCnt="5"/>
      <dgm:spPr/>
      <dgm:t>
        <a:bodyPr/>
        <a:lstStyle/>
        <a:p>
          <a:endParaRPr lang="fr-FR"/>
        </a:p>
      </dgm:t>
    </dgm:pt>
    <dgm:pt modelId="{D439600C-991C-4632-98A2-3BE7D9FE4B03}" type="pres">
      <dgm:prSet presAssocID="{5A0EB9E2-5C8B-46C9-BCDC-34472F7A5288}" presName="node" presStyleLbl="node1" presStyleIdx="2" presStyleCnt="5">
        <dgm:presLayoutVars>
          <dgm:bulletEnabled val="1"/>
        </dgm:presLayoutVars>
      </dgm:prSet>
      <dgm:spPr/>
      <dgm:t>
        <a:bodyPr/>
        <a:lstStyle/>
        <a:p>
          <a:endParaRPr lang="fr-FR"/>
        </a:p>
      </dgm:t>
    </dgm:pt>
    <dgm:pt modelId="{CAC9B159-E295-4F10-9690-9C214CD68423}" type="pres">
      <dgm:prSet presAssocID="{5A0EB9E2-5C8B-46C9-BCDC-34472F7A5288}" presName="dummy" presStyleCnt="0"/>
      <dgm:spPr/>
    </dgm:pt>
    <dgm:pt modelId="{F6D2EA8B-AE57-4F6A-858B-5BED738F663A}" type="pres">
      <dgm:prSet presAssocID="{A29C4755-F0F8-4358-9EDC-1838FE514046}" presName="sibTrans" presStyleLbl="sibTrans2D1" presStyleIdx="2" presStyleCnt="5"/>
      <dgm:spPr/>
      <dgm:t>
        <a:bodyPr/>
        <a:lstStyle/>
        <a:p>
          <a:endParaRPr lang="fr-FR"/>
        </a:p>
      </dgm:t>
    </dgm:pt>
    <dgm:pt modelId="{705447A5-1AC3-422B-950A-6FDAC8EF4894}" type="pres">
      <dgm:prSet presAssocID="{58029F2F-FF84-4D3E-8189-F010377CAEAB}" presName="node" presStyleLbl="node1" presStyleIdx="3" presStyleCnt="5">
        <dgm:presLayoutVars>
          <dgm:bulletEnabled val="1"/>
        </dgm:presLayoutVars>
      </dgm:prSet>
      <dgm:spPr/>
      <dgm:t>
        <a:bodyPr/>
        <a:lstStyle/>
        <a:p>
          <a:endParaRPr lang="fr-FR"/>
        </a:p>
      </dgm:t>
    </dgm:pt>
    <dgm:pt modelId="{6F91763F-6B0B-46F9-8F94-DF67C0CC1501}" type="pres">
      <dgm:prSet presAssocID="{58029F2F-FF84-4D3E-8189-F010377CAEAB}" presName="dummy" presStyleCnt="0"/>
      <dgm:spPr/>
    </dgm:pt>
    <dgm:pt modelId="{1F7C9A10-9AAA-41FC-9925-F79DB6228262}" type="pres">
      <dgm:prSet presAssocID="{99AF82DB-38EE-4C57-BCFE-4CC465912A51}" presName="sibTrans" presStyleLbl="sibTrans2D1" presStyleIdx="3" presStyleCnt="5"/>
      <dgm:spPr/>
    </dgm:pt>
    <dgm:pt modelId="{0D34EB9F-2770-4D53-8902-0688F9A396E3}" type="pres">
      <dgm:prSet presAssocID="{4A78CEF8-246E-49B2-8873-B24F1745443A}" presName="node" presStyleLbl="node1" presStyleIdx="4" presStyleCnt="5">
        <dgm:presLayoutVars>
          <dgm:bulletEnabled val="1"/>
        </dgm:presLayoutVars>
      </dgm:prSet>
      <dgm:spPr/>
      <dgm:t>
        <a:bodyPr/>
        <a:lstStyle/>
        <a:p>
          <a:endParaRPr lang="fr-FR"/>
        </a:p>
      </dgm:t>
    </dgm:pt>
    <dgm:pt modelId="{1E5DAF5A-A208-4A28-B530-A829833D5DC5}" type="pres">
      <dgm:prSet presAssocID="{4A78CEF8-246E-49B2-8873-B24F1745443A}" presName="dummy" presStyleCnt="0"/>
      <dgm:spPr/>
    </dgm:pt>
    <dgm:pt modelId="{5888CB81-1D86-4A2B-9B8E-2DB658875A60}" type="pres">
      <dgm:prSet presAssocID="{B3966277-1AE0-4509-B18E-B28644BEB804}" presName="sibTrans" presStyleLbl="sibTrans2D1" presStyleIdx="4" presStyleCnt="5"/>
      <dgm:spPr/>
    </dgm:pt>
  </dgm:ptLst>
  <dgm:cxnLst>
    <dgm:cxn modelId="{26D74245-8A95-43CC-AB98-466E2444EC8D}" type="presOf" srcId="{D7CD223F-ADF7-4BD3-A624-CD9005209C81}" destId="{DAF27C0E-D35B-4591-AE93-7CBDEF06E141}" srcOrd="0" destOrd="0" presId="urn:microsoft.com/office/officeart/2005/8/layout/radial6"/>
    <dgm:cxn modelId="{496BD875-7B94-4959-859B-E30973D10F96}" type="presOf" srcId="{208D3B85-167D-4340-A0D5-A10A0AD8642A}" destId="{6B071469-6C63-4EC4-8175-842E2DDBFE3F}" srcOrd="0" destOrd="0" presId="urn:microsoft.com/office/officeart/2005/8/layout/radial6"/>
    <dgm:cxn modelId="{D3018FDC-32A3-437A-A88B-1F49263F0B88}" srcId="{19520D2E-C931-4719-81F4-E8F0DB54782E}" destId="{3233CAEB-749F-4495-A553-88163036A76A}" srcOrd="1" destOrd="0" parTransId="{E843F9B8-E7F0-4C5C-B796-27A9D5F4CD11}" sibTransId="{208D3B85-167D-4340-A0D5-A10A0AD8642A}"/>
    <dgm:cxn modelId="{6C5583C1-FD12-4F4D-B4EB-EAA16BC5AD20}" srcId="{19520D2E-C931-4719-81F4-E8F0DB54782E}" destId="{58029F2F-FF84-4D3E-8189-F010377CAEAB}" srcOrd="3" destOrd="0" parTransId="{7773A5CF-A3B9-437B-90C0-28EE96A3F6D4}" sibTransId="{99AF82DB-38EE-4C57-BCFE-4CC465912A51}"/>
    <dgm:cxn modelId="{A7816B32-3A5A-411E-BE4E-A8A5B68E18D1}" type="presOf" srcId="{B3966277-1AE0-4509-B18E-B28644BEB804}" destId="{5888CB81-1D86-4A2B-9B8E-2DB658875A60}" srcOrd="0" destOrd="0" presId="urn:microsoft.com/office/officeart/2005/8/layout/radial6"/>
    <dgm:cxn modelId="{8127CDE9-7030-4548-A429-C0C9A66727DE}" type="presOf" srcId="{3233CAEB-749F-4495-A553-88163036A76A}" destId="{56F25805-C6E6-4631-8D92-9CAD2204EA31}" srcOrd="0" destOrd="0" presId="urn:microsoft.com/office/officeart/2005/8/layout/radial6"/>
    <dgm:cxn modelId="{76EFFC6F-0579-4AB3-86EB-B01CA2D59CAE}" srcId="{19520D2E-C931-4719-81F4-E8F0DB54782E}" destId="{4A78CEF8-246E-49B2-8873-B24F1745443A}" srcOrd="4" destOrd="0" parTransId="{E233B7F8-B6A0-4CEF-AF02-A02326C14766}" sibTransId="{B3966277-1AE0-4509-B18E-B28644BEB804}"/>
    <dgm:cxn modelId="{B3E62D63-F1DB-4FD5-878C-13CF9054099C}" type="presOf" srcId="{5A0EB9E2-5C8B-46C9-BCDC-34472F7A5288}" destId="{D439600C-991C-4632-98A2-3BE7D9FE4B03}" srcOrd="0" destOrd="0" presId="urn:microsoft.com/office/officeart/2005/8/layout/radial6"/>
    <dgm:cxn modelId="{2ACAEE30-F6A3-4548-A22B-83247ECC65D1}" type="presOf" srcId="{58029F2F-FF84-4D3E-8189-F010377CAEAB}" destId="{705447A5-1AC3-422B-950A-6FDAC8EF4894}" srcOrd="0" destOrd="0" presId="urn:microsoft.com/office/officeart/2005/8/layout/radial6"/>
    <dgm:cxn modelId="{19A84766-836D-4ED9-B456-DF31D61E775A}" type="presOf" srcId="{ABE265D8-481B-4F72-8E3A-E1E980C12C2F}" destId="{1C793EBC-DBF1-4D7E-B03A-32F4F48D9316}" srcOrd="0" destOrd="0" presId="urn:microsoft.com/office/officeart/2005/8/layout/radial6"/>
    <dgm:cxn modelId="{A1B51529-DAF3-4E53-9ED3-D7649A4AAF9B}" type="presOf" srcId="{19520D2E-C931-4719-81F4-E8F0DB54782E}" destId="{E7F24943-10EF-4679-ABC1-F2EA5099D688}" srcOrd="0" destOrd="0" presId="urn:microsoft.com/office/officeart/2005/8/layout/radial6"/>
    <dgm:cxn modelId="{2F698020-F64B-4077-A4CB-36365EC64BD4}" type="presOf" srcId="{0E52E51C-19B9-4478-B65B-8EEB56D62C55}" destId="{B27504B2-8E01-4FEB-AD61-E6BF0C9E99BC}" srcOrd="0" destOrd="0" presId="urn:microsoft.com/office/officeart/2005/8/layout/radial6"/>
    <dgm:cxn modelId="{4B0829C3-41FC-4EEE-9BAC-9008EE986D58}" srcId="{19520D2E-C931-4719-81F4-E8F0DB54782E}" destId="{5A0EB9E2-5C8B-46C9-BCDC-34472F7A5288}" srcOrd="2" destOrd="0" parTransId="{982B2EF1-3BEE-49D0-8675-2DAD346B6F21}" sibTransId="{A29C4755-F0F8-4358-9EDC-1838FE514046}"/>
    <dgm:cxn modelId="{E1E58452-5379-4C68-B8CB-D230C284C826}" type="presOf" srcId="{A29C4755-F0F8-4358-9EDC-1838FE514046}" destId="{F6D2EA8B-AE57-4F6A-858B-5BED738F663A}" srcOrd="0" destOrd="0" presId="urn:microsoft.com/office/officeart/2005/8/layout/radial6"/>
    <dgm:cxn modelId="{05BA9946-BDEC-4499-8E97-CBD0981EA4FA}" srcId="{19520D2E-C931-4719-81F4-E8F0DB54782E}" destId="{0E52E51C-19B9-4478-B65B-8EEB56D62C55}" srcOrd="0" destOrd="0" parTransId="{EB42B2C4-E35C-4692-BE11-BB88EB8FB9A3}" sibTransId="{ABE265D8-481B-4F72-8E3A-E1E980C12C2F}"/>
    <dgm:cxn modelId="{5B7F1BCA-FEC0-4C1D-967E-DBA2F080F460}" srcId="{D7CD223F-ADF7-4BD3-A624-CD9005209C81}" destId="{337A942B-CF90-4409-A3F7-C9195C2E54C6}" srcOrd="1" destOrd="0" parTransId="{F1F6B23B-C358-42EA-8C36-58618468DE24}" sibTransId="{972B15CE-A162-47AC-84DC-6C9C1119F101}"/>
    <dgm:cxn modelId="{23BCA7CD-B6A1-4979-98CF-1647378CE006}" srcId="{D7CD223F-ADF7-4BD3-A624-CD9005209C81}" destId="{19520D2E-C931-4719-81F4-E8F0DB54782E}" srcOrd="0" destOrd="0" parTransId="{181CB9AB-5E5B-4F42-A3EE-FCB651BC29F7}" sibTransId="{A0474F36-B314-4A8A-B022-FA51E1C9661B}"/>
    <dgm:cxn modelId="{FB1070E8-907D-4F1A-9C96-C575CA5371D8}" type="presOf" srcId="{4A78CEF8-246E-49B2-8873-B24F1745443A}" destId="{0D34EB9F-2770-4D53-8902-0688F9A396E3}" srcOrd="0" destOrd="0" presId="urn:microsoft.com/office/officeart/2005/8/layout/radial6"/>
    <dgm:cxn modelId="{ECD190F5-44B4-416F-8661-A9D330397E99}" type="presOf" srcId="{99AF82DB-38EE-4C57-BCFE-4CC465912A51}" destId="{1F7C9A10-9AAA-41FC-9925-F79DB6228262}" srcOrd="0" destOrd="0" presId="urn:microsoft.com/office/officeart/2005/8/layout/radial6"/>
    <dgm:cxn modelId="{0B349307-7BE1-4FC6-9C85-DB49BF150EA3}" type="presParOf" srcId="{DAF27C0E-D35B-4591-AE93-7CBDEF06E141}" destId="{E7F24943-10EF-4679-ABC1-F2EA5099D688}" srcOrd="0" destOrd="0" presId="urn:microsoft.com/office/officeart/2005/8/layout/radial6"/>
    <dgm:cxn modelId="{02262BA0-61E3-4137-842C-A1ED6553A5D3}" type="presParOf" srcId="{DAF27C0E-D35B-4591-AE93-7CBDEF06E141}" destId="{B27504B2-8E01-4FEB-AD61-E6BF0C9E99BC}" srcOrd="1" destOrd="0" presId="urn:microsoft.com/office/officeart/2005/8/layout/radial6"/>
    <dgm:cxn modelId="{A581687F-5A76-4F65-B534-CAC10BD7CE9E}" type="presParOf" srcId="{DAF27C0E-D35B-4591-AE93-7CBDEF06E141}" destId="{88156065-B280-4047-B1BD-76C436D93B74}" srcOrd="2" destOrd="0" presId="urn:microsoft.com/office/officeart/2005/8/layout/radial6"/>
    <dgm:cxn modelId="{249BBDB0-8AC0-4AAF-B585-C008F5EC4995}" type="presParOf" srcId="{DAF27C0E-D35B-4591-AE93-7CBDEF06E141}" destId="{1C793EBC-DBF1-4D7E-B03A-32F4F48D9316}" srcOrd="3" destOrd="0" presId="urn:microsoft.com/office/officeart/2005/8/layout/radial6"/>
    <dgm:cxn modelId="{4C57B8ED-3B31-41CB-9568-F8F3564DCEDD}" type="presParOf" srcId="{DAF27C0E-D35B-4591-AE93-7CBDEF06E141}" destId="{56F25805-C6E6-4631-8D92-9CAD2204EA31}" srcOrd="4" destOrd="0" presId="urn:microsoft.com/office/officeart/2005/8/layout/radial6"/>
    <dgm:cxn modelId="{260600BB-C074-4386-9FB8-09A8789EA63B}" type="presParOf" srcId="{DAF27C0E-D35B-4591-AE93-7CBDEF06E141}" destId="{75D22332-BDC3-4606-9E35-690CC0D0B2EE}" srcOrd="5" destOrd="0" presId="urn:microsoft.com/office/officeart/2005/8/layout/radial6"/>
    <dgm:cxn modelId="{396923A0-0F03-47DF-98E0-B2A1E0511F81}" type="presParOf" srcId="{DAF27C0E-D35B-4591-AE93-7CBDEF06E141}" destId="{6B071469-6C63-4EC4-8175-842E2DDBFE3F}" srcOrd="6" destOrd="0" presId="urn:microsoft.com/office/officeart/2005/8/layout/radial6"/>
    <dgm:cxn modelId="{6C6E2C5F-533F-49FC-B947-D26D277DBD73}" type="presParOf" srcId="{DAF27C0E-D35B-4591-AE93-7CBDEF06E141}" destId="{D439600C-991C-4632-98A2-3BE7D9FE4B03}" srcOrd="7" destOrd="0" presId="urn:microsoft.com/office/officeart/2005/8/layout/radial6"/>
    <dgm:cxn modelId="{0FB68752-8722-4300-8E7E-794B798DE5F0}" type="presParOf" srcId="{DAF27C0E-D35B-4591-AE93-7CBDEF06E141}" destId="{CAC9B159-E295-4F10-9690-9C214CD68423}" srcOrd="8" destOrd="0" presId="urn:microsoft.com/office/officeart/2005/8/layout/radial6"/>
    <dgm:cxn modelId="{EE0D788A-9A81-4ECC-B408-473504175C5E}" type="presParOf" srcId="{DAF27C0E-D35B-4591-AE93-7CBDEF06E141}" destId="{F6D2EA8B-AE57-4F6A-858B-5BED738F663A}" srcOrd="9" destOrd="0" presId="urn:microsoft.com/office/officeart/2005/8/layout/radial6"/>
    <dgm:cxn modelId="{B92EE197-545B-49D8-BA9A-8AF9A78202B7}" type="presParOf" srcId="{DAF27C0E-D35B-4591-AE93-7CBDEF06E141}" destId="{705447A5-1AC3-422B-950A-6FDAC8EF4894}" srcOrd="10" destOrd="0" presId="urn:microsoft.com/office/officeart/2005/8/layout/radial6"/>
    <dgm:cxn modelId="{FB37CE9F-4792-4C47-AED3-330EBDD918E0}" type="presParOf" srcId="{DAF27C0E-D35B-4591-AE93-7CBDEF06E141}" destId="{6F91763F-6B0B-46F9-8F94-DF67C0CC1501}" srcOrd="11" destOrd="0" presId="urn:microsoft.com/office/officeart/2005/8/layout/radial6"/>
    <dgm:cxn modelId="{D79D1213-979B-4728-8C66-B653F1D75746}" type="presParOf" srcId="{DAF27C0E-D35B-4591-AE93-7CBDEF06E141}" destId="{1F7C9A10-9AAA-41FC-9925-F79DB6228262}" srcOrd="12" destOrd="0" presId="urn:microsoft.com/office/officeart/2005/8/layout/radial6"/>
    <dgm:cxn modelId="{FE51DC7D-D076-45F6-A395-41A6C90660D0}" type="presParOf" srcId="{DAF27C0E-D35B-4591-AE93-7CBDEF06E141}" destId="{0D34EB9F-2770-4D53-8902-0688F9A396E3}" srcOrd="13" destOrd="0" presId="urn:microsoft.com/office/officeart/2005/8/layout/radial6"/>
    <dgm:cxn modelId="{6AC1FB56-B1F8-41D1-86C5-7FDF84495915}" type="presParOf" srcId="{DAF27C0E-D35B-4591-AE93-7CBDEF06E141}" destId="{1E5DAF5A-A208-4A28-B530-A829833D5DC5}" srcOrd="14" destOrd="0" presId="urn:microsoft.com/office/officeart/2005/8/layout/radial6"/>
    <dgm:cxn modelId="{83FC3FC1-2129-4B71-B20E-C3EE56A3FCC3}" type="presParOf" srcId="{DAF27C0E-D35B-4591-AE93-7CBDEF06E141}" destId="{5888CB81-1D86-4A2B-9B8E-2DB658875A60}" srcOrd="15" destOrd="0" presId="urn:microsoft.com/office/officeart/2005/8/layout/radial6"/>
  </dgm:cxnLst>
  <dgm:bg/>
  <dgm:whole/>
</dgm:dataModel>
</file>

<file path=ppt/diagrams/data2.xml><?xml version="1.0" encoding="utf-8"?>
<dgm:dataModel xmlns:dgm="http://schemas.openxmlformats.org/drawingml/2006/diagram" xmlns:a="http://schemas.openxmlformats.org/drawingml/2006/main">
  <dgm:ptLst>
    <dgm:pt modelId="{D7CD223F-ADF7-4BD3-A624-CD9005209C81}" type="doc">
      <dgm:prSet loTypeId="urn:microsoft.com/office/officeart/2005/8/layout/radial6" loCatId="cycle" qsTypeId="urn:microsoft.com/office/officeart/2005/8/quickstyle/3d1" qsCatId="3D" csTypeId="urn:microsoft.com/office/officeart/2005/8/colors/colorful1" csCatId="colorful" phldr="1"/>
      <dgm:spPr/>
      <dgm:t>
        <a:bodyPr/>
        <a:lstStyle/>
        <a:p>
          <a:endParaRPr lang="fr-FR"/>
        </a:p>
      </dgm:t>
    </dgm:pt>
    <dgm:pt modelId="{19520D2E-C931-4719-81F4-E8F0DB54782E}">
      <dgm:prSet phldrT="[Texte]"/>
      <dgm:spPr/>
      <dgm:t>
        <a:bodyPr/>
        <a:lstStyle/>
        <a:p>
          <a:r>
            <a:rPr lang="ar-DZ" dirty="0" smtClean="0"/>
            <a:t>الأقسام التقنية</a:t>
          </a:r>
          <a:endParaRPr lang="fr-FR" dirty="0"/>
        </a:p>
      </dgm:t>
    </dgm:pt>
    <dgm:pt modelId="{181CB9AB-5E5B-4F42-A3EE-FCB651BC29F7}" type="parTrans" cxnId="{23BCA7CD-B6A1-4979-98CF-1647378CE006}">
      <dgm:prSet/>
      <dgm:spPr/>
      <dgm:t>
        <a:bodyPr/>
        <a:lstStyle/>
        <a:p>
          <a:endParaRPr lang="fr-FR"/>
        </a:p>
      </dgm:t>
    </dgm:pt>
    <dgm:pt modelId="{A0474F36-B314-4A8A-B022-FA51E1C9661B}" type="sibTrans" cxnId="{23BCA7CD-B6A1-4979-98CF-1647378CE006}">
      <dgm:prSet/>
      <dgm:spPr/>
      <dgm:t>
        <a:bodyPr/>
        <a:lstStyle/>
        <a:p>
          <a:endParaRPr lang="fr-FR"/>
        </a:p>
      </dgm:t>
    </dgm:pt>
    <dgm:pt modelId="{0E52E51C-19B9-4478-B65B-8EEB56D62C55}">
      <dgm:prSet phldrT="[Texte]"/>
      <dgm:spPr/>
      <dgm:t>
        <a:bodyPr/>
        <a:lstStyle/>
        <a:p>
          <a:r>
            <a:rPr lang="ar-DZ" dirty="0" smtClean="0"/>
            <a:t>قسم الحساب التقني</a:t>
          </a:r>
          <a:endParaRPr lang="fr-FR" dirty="0"/>
        </a:p>
      </dgm:t>
    </dgm:pt>
    <dgm:pt modelId="{EB42B2C4-E35C-4692-BE11-BB88EB8FB9A3}" type="parTrans" cxnId="{05BA9946-BDEC-4499-8E97-CBD0981EA4FA}">
      <dgm:prSet/>
      <dgm:spPr/>
      <dgm:t>
        <a:bodyPr/>
        <a:lstStyle/>
        <a:p>
          <a:endParaRPr lang="fr-FR"/>
        </a:p>
      </dgm:t>
    </dgm:pt>
    <dgm:pt modelId="{ABE265D8-481B-4F72-8E3A-E1E980C12C2F}" type="sibTrans" cxnId="{05BA9946-BDEC-4499-8E97-CBD0981EA4FA}">
      <dgm:prSet/>
      <dgm:spPr/>
      <dgm:t>
        <a:bodyPr/>
        <a:lstStyle/>
        <a:p>
          <a:endParaRPr lang="fr-FR"/>
        </a:p>
      </dgm:t>
    </dgm:pt>
    <dgm:pt modelId="{3233CAEB-749F-4495-A553-88163036A76A}">
      <dgm:prSet phldrT="[Texte]"/>
      <dgm:spPr/>
      <dgm:t>
        <a:bodyPr/>
        <a:lstStyle/>
        <a:p>
          <a:r>
            <a:rPr lang="ar-DZ" dirty="0" smtClean="0"/>
            <a:t>قسم الاستثمارات</a:t>
          </a:r>
          <a:endParaRPr lang="fr-FR" dirty="0"/>
        </a:p>
      </dgm:t>
    </dgm:pt>
    <dgm:pt modelId="{E843F9B8-E7F0-4C5C-B796-27A9D5F4CD11}" type="parTrans" cxnId="{D3018FDC-32A3-437A-A88B-1F49263F0B88}">
      <dgm:prSet/>
      <dgm:spPr/>
      <dgm:t>
        <a:bodyPr/>
        <a:lstStyle/>
        <a:p>
          <a:endParaRPr lang="fr-FR"/>
        </a:p>
      </dgm:t>
    </dgm:pt>
    <dgm:pt modelId="{208D3B85-167D-4340-A0D5-A10A0AD8642A}" type="sibTrans" cxnId="{D3018FDC-32A3-437A-A88B-1F49263F0B88}">
      <dgm:prSet/>
      <dgm:spPr/>
      <dgm:t>
        <a:bodyPr/>
        <a:lstStyle/>
        <a:p>
          <a:endParaRPr lang="fr-FR"/>
        </a:p>
      </dgm:t>
    </dgm:pt>
    <dgm:pt modelId="{337A942B-CF90-4409-A3F7-C9195C2E54C6}">
      <dgm:prSet/>
      <dgm:spPr/>
      <dgm:t>
        <a:bodyPr/>
        <a:lstStyle/>
        <a:p>
          <a:endParaRPr lang="fr-FR" dirty="0"/>
        </a:p>
      </dgm:t>
    </dgm:pt>
    <dgm:pt modelId="{F1F6B23B-C358-42EA-8C36-58618468DE24}" type="parTrans" cxnId="{5B7F1BCA-FEC0-4C1D-967E-DBA2F080F460}">
      <dgm:prSet/>
      <dgm:spPr/>
      <dgm:t>
        <a:bodyPr/>
        <a:lstStyle/>
        <a:p>
          <a:endParaRPr lang="fr-FR"/>
        </a:p>
      </dgm:t>
    </dgm:pt>
    <dgm:pt modelId="{972B15CE-A162-47AC-84DC-6C9C1119F101}" type="sibTrans" cxnId="{5B7F1BCA-FEC0-4C1D-967E-DBA2F080F460}">
      <dgm:prSet/>
      <dgm:spPr/>
      <dgm:t>
        <a:bodyPr/>
        <a:lstStyle/>
        <a:p>
          <a:endParaRPr lang="fr-FR"/>
        </a:p>
      </dgm:t>
    </dgm:pt>
    <dgm:pt modelId="{8F02184B-2DB3-4796-BFFF-B3C5998F8B46}">
      <dgm:prSet phldrT="[Texte]"/>
      <dgm:spPr/>
      <dgm:t>
        <a:bodyPr/>
        <a:lstStyle/>
        <a:p>
          <a:r>
            <a:rPr lang="ar-DZ" dirty="0" smtClean="0"/>
            <a:t>قسم الإنتاج</a:t>
          </a:r>
          <a:endParaRPr lang="fr-FR" dirty="0"/>
        </a:p>
      </dgm:t>
    </dgm:pt>
    <dgm:pt modelId="{FB832110-DB87-44B9-A823-1EEB37191E8B}" type="parTrans" cxnId="{C23983E3-728A-4202-9AB5-A467294F9EF4}">
      <dgm:prSet/>
      <dgm:spPr/>
      <dgm:t>
        <a:bodyPr/>
        <a:lstStyle/>
        <a:p>
          <a:endParaRPr lang="fr-FR"/>
        </a:p>
      </dgm:t>
    </dgm:pt>
    <dgm:pt modelId="{3358051E-9C31-4546-89F5-8D4B61275FBC}" type="sibTrans" cxnId="{C23983E3-728A-4202-9AB5-A467294F9EF4}">
      <dgm:prSet/>
      <dgm:spPr/>
      <dgm:t>
        <a:bodyPr/>
        <a:lstStyle/>
        <a:p>
          <a:endParaRPr lang="fr-FR"/>
        </a:p>
      </dgm:t>
    </dgm:pt>
    <dgm:pt modelId="{70C99E56-8330-459B-BD92-0B31678C2A5B}">
      <dgm:prSet phldrT="[Texte]"/>
      <dgm:spPr/>
      <dgm:t>
        <a:bodyPr/>
        <a:lstStyle/>
        <a:p>
          <a:r>
            <a:rPr lang="ar-DZ" smtClean="0"/>
            <a:t>قسم الحسابات العامة</a:t>
          </a:r>
          <a:endParaRPr lang="fr-FR" dirty="0"/>
        </a:p>
      </dgm:t>
    </dgm:pt>
    <dgm:pt modelId="{60330B10-C46C-40E3-A0CF-217E592A479D}" type="parTrans" cxnId="{5B40F5DE-AD63-409B-AE1A-1881F215B141}">
      <dgm:prSet/>
      <dgm:spPr/>
      <dgm:t>
        <a:bodyPr/>
        <a:lstStyle/>
        <a:p>
          <a:endParaRPr lang="fr-FR"/>
        </a:p>
      </dgm:t>
    </dgm:pt>
    <dgm:pt modelId="{E38B6614-EA23-484B-B98C-2C171CDC23E9}" type="sibTrans" cxnId="{5B40F5DE-AD63-409B-AE1A-1881F215B141}">
      <dgm:prSet/>
      <dgm:spPr/>
      <dgm:t>
        <a:bodyPr/>
        <a:lstStyle/>
        <a:p>
          <a:endParaRPr lang="fr-FR"/>
        </a:p>
      </dgm:t>
    </dgm:pt>
    <dgm:pt modelId="{DAF27C0E-D35B-4591-AE93-7CBDEF06E141}" type="pres">
      <dgm:prSet presAssocID="{D7CD223F-ADF7-4BD3-A624-CD9005209C81}" presName="Name0" presStyleCnt="0">
        <dgm:presLayoutVars>
          <dgm:chMax val="1"/>
          <dgm:dir/>
          <dgm:animLvl val="ctr"/>
          <dgm:resizeHandles val="exact"/>
        </dgm:presLayoutVars>
      </dgm:prSet>
      <dgm:spPr/>
      <dgm:t>
        <a:bodyPr/>
        <a:lstStyle/>
        <a:p>
          <a:endParaRPr lang="fr-FR"/>
        </a:p>
      </dgm:t>
    </dgm:pt>
    <dgm:pt modelId="{E7F24943-10EF-4679-ABC1-F2EA5099D688}" type="pres">
      <dgm:prSet presAssocID="{19520D2E-C931-4719-81F4-E8F0DB54782E}" presName="centerShape" presStyleLbl="node0" presStyleIdx="0" presStyleCnt="1"/>
      <dgm:spPr/>
      <dgm:t>
        <a:bodyPr/>
        <a:lstStyle/>
        <a:p>
          <a:endParaRPr lang="fr-FR"/>
        </a:p>
      </dgm:t>
    </dgm:pt>
    <dgm:pt modelId="{B27504B2-8E01-4FEB-AD61-E6BF0C9E99BC}" type="pres">
      <dgm:prSet presAssocID="{0E52E51C-19B9-4478-B65B-8EEB56D62C55}" presName="node" presStyleLbl="node1" presStyleIdx="0" presStyleCnt="4">
        <dgm:presLayoutVars>
          <dgm:bulletEnabled val="1"/>
        </dgm:presLayoutVars>
      </dgm:prSet>
      <dgm:spPr/>
      <dgm:t>
        <a:bodyPr/>
        <a:lstStyle/>
        <a:p>
          <a:endParaRPr lang="fr-FR"/>
        </a:p>
      </dgm:t>
    </dgm:pt>
    <dgm:pt modelId="{88156065-B280-4047-B1BD-76C436D93B74}" type="pres">
      <dgm:prSet presAssocID="{0E52E51C-19B9-4478-B65B-8EEB56D62C55}" presName="dummy" presStyleCnt="0"/>
      <dgm:spPr/>
    </dgm:pt>
    <dgm:pt modelId="{1C793EBC-DBF1-4D7E-B03A-32F4F48D9316}" type="pres">
      <dgm:prSet presAssocID="{ABE265D8-481B-4F72-8E3A-E1E980C12C2F}" presName="sibTrans" presStyleLbl="sibTrans2D1" presStyleIdx="0" presStyleCnt="4"/>
      <dgm:spPr/>
      <dgm:t>
        <a:bodyPr/>
        <a:lstStyle/>
        <a:p>
          <a:endParaRPr lang="fr-FR"/>
        </a:p>
      </dgm:t>
    </dgm:pt>
    <dgm:pt modelId="{56F25805-C6E6-4631-8D92-9CAD2204EA31}" type="pres">
      <dgm:prSet presAssocID="{3233CAEB-749F-4495-A553-88163036A76A}" presName="node" presStyleLbl="node1" presStyleIdx="1" presStyleCnt="4">
        <dgm:presLayoutVars>
          <dgm:bulletEnabled val="1"/>
        </dgm:presLayoutVars>
      </dgm:prSet>
      <dgm:spPr/>
      <dgm:t>
        <a:bodyPr/>
        <a:lstStyle/>
        <a:p>
          <a:endParaRPr lang="fr-FR"/>
        </a:p>
      </dgm:t>
    </dgm:pt>
    <dgm:pt modelId="{75D22332-BDC3-4606-9E35-690CC0D0B2EE}" type="pres">
      <dgm:prSet presAssocID="{3233CAEB-749F-4495-A553-88163036A76A}" presName="dummy" presStyleCnt="0"/>
      <dgm:spPr/>
    </dgm:pt>
    <dgm:pt modelId="{6B071469-6C63-4EC4-8175-842E2DDBFE3F}" type="pres">
      <dgm:prSet presAssocID="{208D3B85-167D-4340-A0D5-A10A0AD8642A}" presName="sibTrans" presStyleLbl="sibTrans2D1" presStyleIdx="1" presStyleCnt="4"/>
      <dgm:spPr/>
      <dgm:t>
        <a:bodyPr/>
        <a:lstStyle/>
        <a:p>
          <a:endParaRPr lang="fr-FR"/>
        </a:p>
      </dgm:t>
    </dgm:pt>
    <dgm:pt modelId="{4CDC1FAE-A9CA-4C84-B899-BD90AB04185B}" type="pres">
      <dgm:prSet presAssocID="{8F02184B-2DB3-4796-BFFF-B3C5998F8B46}" presName="node" presStyleLbl="node1" presStyleIdx="2" presStyleCnt="4">
        <dgm:presLayoutVars>
          <dgm:bulletEnabled val="1"/>
        </dgm:presLayoutVars>
      </dgm:prSet>
      <dgm:spPr/>
      <dgm:t>
        <a:bodyPr/>
        <a:lstStyle/>
        <a:p>
          <a:endParaRPr lang="fr-FR"/>
        </a:p>
      </dgm:t>
    </dgm:pt>
    <dgm:pt modelId="{158FDE70-D37F-4079-915D-D2D336E10801}" type="pres">
      <dgm:prSet presAssocID="{8F02184B-2DB3-4796-BFFF-B3C5998F8B46}" presName="dummy" presStyleCnt="0"/>
      <dgm:spPr/>
    </dgm:pt>
    <dgm:pt modelId="{0F50CDAC-6B29-43B4-844B-181E71D09ADE}" type="pres">
      <dgm:prSet presAssocID="{3358051E-9C31-4546-89F5-8D4B61275FBC}" presName="sibTrans" presStyleLbl="sibTrans2D1" presStyleIdx="2" presStyleCnt="4"/>
      <dgm:spPr/>
    </dgm:pt>
    <dgm:pt modelId="{5FB9B117-5D6B-4DA6-A311-A100E953A9E2}" type="pres">
      <dgm:prSet presAssocID="{70C99E56-8330-459B-BD92-0B31678C2A5B}" presName="node" presStyleLbl="node1" presStyleIdx="3" presStyleCnt="4">
        <dgm:presLayoutVars>
          <dgm:bulletEnabled val="1"/>
        </dgm:presLayoutVars>
      </dgm:prSet>
      <dgm:spPr/>
      <dgm:t>
        <a:bodyPr/>
        <a:lstStyle/>
        <a:p>
          <a:endParaRPr lang="fr-FR"/>
        </a:p>
      </dgm:t>
    </dgm:pt>
    <dgm:pt modelId="{E90E4EC3-E07A-4216-B4B0-A60DBFABEE4B}" type="pres">
      <dgm:prSet presAssocID="{70C99E56-8330-459B-BD92-0B31678C2A5B}" presName="dummy" presStyleCnt="0"/>
      <dgm:spPr/>
    </dgm:pt>
    <dgm:pt modelId="{DCB3C0E2-C70B-4265-B69C-45914F4917B4}" type="pres">
      <dgm:prSet presAssocID="{E38B6614-EA23-484B-B98C-2C171CDC23E9}" presName="sibTrans" presStyleLbl="sibTrans2D1" presStyleIdx="3" presStyleCnt="4"/>
      <dgm:spPr/>
    </dgm:pt>
  </dgm:ptLst>
  <dgm:cxnLst>
    <dgm:cxn modelId="{D3018FDC-32A3-437A-A88B-1F49263F0B88}" srcId="{19520D2E-C931-4719-81F4-E8F0DB54782E}" destId="{3233CAEB-749F-4495-A553-88163036A76A}" srcOrd="1" destOrd="0" parTransId="{E843F9B8-E7F0-4C5C-B796-27A9D5F4CD11}" sibTransId="{208D3B85-167D-4340-A0D5-A10A0AD8642A}"/>
    <dgm:cxn modelId="{F602F34E-FF35-46EB-A62D-6939F2A4A0CF}" type="presOf" srcId="{0E52E51C-19B9-4478-B65B-8EEB56D62C55}" destId="{B27504B2-8E01-4FEB-AD61-E6BF0C9E99BC}" srcOrd="0" destOrd="0" presId="urn:microsoft.com/office/officeart/2005/8/layout/radial6"/>
    <dgm:cxn modelId="{993E1D2D-A218-49BA-9551-F15BF9FB7A5B}" type="presOf" srcId="{8F02184B-2DB3-4796-BFFF-B3C5998F8B46}" destId="{4CDC1FAE-A9CA-4C84-B899-BD90AB04185B}" srcOrd="0" destOrd="0" presId="urn:microsoft.com/office/officeart/2005/8/layout/radial6"/>
    <dgm:cxn modelId="{EAEC520B-47F7-4957-88C4-981CE14D1C7F}" type="presOf" srcId="{ABE265D8-481B-4F72-8E3A-E1E980C12C2F}" destId="{1C793EBC-DBF1-4D7E-B03A-32F4F48D9316}" srcOrd="0" destOrd="0" presId="urn:microsoft.com/office/officeart/2005/8/layout/radial6"/>
    <dgm:cxn modelId="{C23983E3-728A-4202-9AB5-A467294F9EF4}" srcId="{19520D2E-C931-4719-81F4-E8F0DB54782E}" destId="{8F02184B-2DB3-4796-BFFF-B3C5998F8B46}" srcOrd="2" destOrd="0" parTransId="{FB832110-DB87-44B9-A823-1EEB37191E8B}" sibTransId="{3358051E-9C31-4546-89F5-8D4B61275FBC}"/>
    <dgm:cxn modelId="{E179B278-E6B2-45C7-BE01-410F32CBD9C1}" type="presOf" srcId="{70C99E56-8330-459B-BD92-0B31678C2A5B}" destId="{5FB9B117-5D6B-4DA6-A311-A100E953A9E2}" srcOrd="0" destOrd="0" presId="urn:microsoft.com/office/officeart/2005/8/layout/radial6"/>
    <dgm:cxn modelId="{EAD601A6-B27F-4BD5-A756-3CEDD2E69CCA}" type="presOf" srcId="{19520D2E-C931-4719-81F4-E8F0DB54782E}" destId="{E7F24943-10EF-4679-ABC1-F2EA5099D688}" srcOrd="0" destOrd="0" presId="urn:microsoft.com/office/officeart/2005/8/layout/radial6"/>
    <dgm:cxn modelId="{CB98FDF3-45C7-48E5-8D8A-3DE62344AA00}" type="presOf" srcId="{3358051E-9C31-4546-89F5-8D4B61275FBC}" destId="{0F50CDAC-6B29-43B4-844B-181E71D09ADE}" srcOrd="0" destOrd="0" presId="urn:microsoft.com/office/officeart/2005/8/layout/radial6"/>
    <dgm:cxn modelId="{05BA9946-BDEC-4499-8E97-CBD0981EA4FA}" srcId="{19520D2E-C931-4719-81F4-E8F0DB54782E}" destId="{0E52E51C-19B9-4478-B65B-8EEB56D62C55}" srcOrd="0" destOrd="0" parTransId="{EB42B2C4-E35C-4692-BE11-BB88EB8FB9A3}" sibTransId="{ABE265D8-481B-4F72-8E3A-E1E980C12C2F}"/>
    <dgm:cxn modelId="{76C91D39-747F-45F7-A2FE-62BC9955D52F}" type="presOf" srcId="{208D3B85-167D-4340-A0D5-A10A0AD8642A}" destId="{6B071469-6C63-4EC4-8175-842E2DDBFE3F}" srcOrd="0" destOrd="0" presId="urn:microsoft.com/office/officeart/2005/8/layout/radial6"/>
    <dgm:cxn modelId="{5B186B1A-8697-4263-B7D6-66832DE31F2B}" type="presOf" srcId="{3233CAEB-749F-4495-A553-88163036A76A}" destId="{56F25805-C6E6-4631-8D92-9CAD2204EA31}" srcOrd="0" destOrd="0" presId="urn:microsoft.com/office/officeart/2005/8/layout/radial6"/>
    <dgm:cxn modelId="{5B7F1BCA-FEC0-4C1D-967E-DBA2F080F460}" srcId="{D7CD223F-ADF7-4BD3-A624-CD9005209C81}" destId="{337A942B-CF90-4409-A3F7-C9195C2E54C6}" srcOrd="1" destOrd="0" parTransId="{F1F6B23B-C358-42EA-8C36-58618468DE24}" sibTransId="{972B15CE-A162-47AC-84DC-6C9C1119F101}"/>
    <dgm:cxn modelId="{5B40F5DE-AD63-409B-AE1A-1881F215B141}" srcId="{19520D2E-C931-4719-81F4-E8F0DB54782E}" destId="{70C99E56-8330-459B-BD92-0B31678C2A5B}" srcOrd="3" destOrd="0" parTransId="{60330B10-C46C-40E3-A0CF-217E592A479D}" sibTransId="{E38B6614-EA23-484B-B98C-2C171CDC23E9}"/>
    <dgm:cxn modelId="{273679DC-84B5-41CF-8F7E-6D47B8DEA528}" type="presOf" srcId="{E38B6614-EA23-484B-B98C-2C171CDC23E9}" destId="{DCB3C0E2-C70B-4265-B69C-45914F4917B4}" srcOrd="0" destOrd="0" presId="urn:microsoft.com/office/officeart/2005/8/layout/radial6"/>
    <dgm:cxn modelId="{552F2100-E95F-488E-91EA-AE2A91E03FB7}" type="presOf" srcId="{D7CD223F-ADF7-4BD3-A624-CD9005209C81}" destId="{DAF27C0E-D35B-4591-AE93-7CBDEF06E141}" srcOrd="0" destOrd="0" presId="urn:microsoft.com/office/officeart/2005/8/layout/radial6"/>
    <dgm:cxn modelId="{23BCA7CD-B6A1-4979-98CF-1647378CE006}" srcId="{D7CD223F-ADF7-4BD3-A624-CD9005209C81}" destId="{19520D2E-C931-4719-81F4-E8F0DB54782E}" srcOrd="0" destOrd="0" parTransId="{181CB9AB-5E5B-4F42-A3EE-FCB651BC29F7}" sibTransId="{A0474F36-B314-4A8A-B022-FA51E1C9661B}"/>
    <dgm:cxn modelId="{338872F8-702D-404E-97B9-45C15CEB357D}" type="presParOf" srcId="{DAF27C0E-D35B-4591-AE93-7CBDEF06E141}" destId="{E7F24943-10EF-4679-ABC1-F2EA5099D688}" srcOrd="0" destOrd="0" presId="urn:microsoft.com/office/officeart/2005/8/layout/radial6"/>
    <dgm:cxn modelId="{9E9AAECE-92CD-450F-A634-720C73AA33AC}" type="presParOf" srcId="{DAF27C0E-D35B-4591-AE93-7CBDEF06E141}" destId="{B27504B2-8E01-4FEB-AD61-E6BF0C9E99BC}" srcOrd="1" destOrd="0" presId="urn:microsoft.com/office/officeart/2005/8/layout/radial6"/>
    <dgm:cxn modelId="{FA9FE9F3-8806-4BC1-B45D-5D9A72633D11}" type="presParOf" srcId="{DAF27C0E-D35B-4591-AE93-7CBDEF06E141}" destId="{88156065-B280-4047-B1BD-76C436D93B74}" srcOrd="2" destOrd="0" presId="urn:microsoft.com/office/officeart/2005/8/layout/radial6"/>
    <dgm:cxn modelId="{F88D6DD3-782E-4B15-A75B-EE03509EEC23}" type="presParOf" srcId="{DAF27C0E-D35B-4591-AE93-7CBDEF06E141}" destId="{1C793EBC-DBF1-4D7E-B03A-32F4F48D9316}" srcOrd="3" destOrd="0" presId="urn:microsoft.com/office/officeart/2005/8/layout/radial6"/>
    <dgm:cxn modelId="{54B84754-CF56-4B10-831D-F2BF99920006}" type="presParOf" srcId="{DAF27C0E-D35B-4591-AE93-7CBDEF06E141}" destId="{56F25805-C6E6-4631-8D92-9CAD2204EA31}" srcOrd="4" destOrd="0" presId="urn:microsoft.com/office/officeart/2005/8/layout/radial6"/>
    <dgm:cxn modelId="{6BA96940-D1A3-4571-A347-11D50974C92B}" type="presParOf" srcId="{DAF27C0E-D35B-4591-AE93-7CBDEF06E141}" destId="{75D22332-BDC3-4606-9E35-690CC0D0B2EE}" srcOrd="5" destOrd="0" presId="urn:microsoft.com/office/officeart/2005/8/layout/radial6"/>
    <dgm:cxn modelId="{2B96B42D-133E-4B14-8639-0998A24E464C}" type="presParOf" srcId="{DAF27C0E-D35B-4591-AE93-7CBDEF06E141}" destId="{6B071469-6C63-4EC4-8175-842E2DDBFE3F}" srcOrd="6" destOrd="0" presId="urn:microsoft.com/office/officeart/2005/8/layout/radial6"/>
    <dgm:cxn modelId="{A5C876BB-C849-4D42-96FB-9EB8B0AC8857}" type="presParOf" srcId="{DAF27C0E-D35B-4591-AE93-7CBDEF06E141}" destId="{4CDC1FAE-A9CA-4C84-B899-BD90AB04185B}" srcOrd="7" destOrd="0" presId="urn:microsoft.com/office/officeart/2005/8/layout/radial6"/>
    <dgm:cxn modelId="{09743130-37E8-43EA-B409-376AB787503A}" type="presParOf" srcId="{DAF27C0E-D35B-4591-AE93-7CBDEF06E141}" destId="{158FDE70-D37F-4079-915D-D2D336E10801}" srcOrd="8" destOrd="0" presId="urn:microsoft.com/office/officeart/2005/8/layout/radial6"/>
    <dgm:cxn modelId="{1F4EE108-7E91-4489-85F8-F7A954857F23}" type="presParOf" srcId="{DAF27C0E-D35B-4591-AE93-7CBDEF06E141}" destId="{0F50CDAC-6B29-43B4-844B-181E71D09ADE}" srcOrd="9" destOrd="0" presId="urn:microsoft.com/office/officeart/2005/8/layout/radial6"/>
    <dgm:cxn modelId="{B138F012-5C30-4D10-AE73-855F8868D96C}" type="presParOf" srcId="{DAF27C0E-D35B-4591-AE93-7CBDEF06E141}" destId="{5FB9B117-5D6B-4DA6-A311-A100E953A9E2}" srcOrd="10" destOrd="0" presId="urn:microsoft.com/office/officeart/2005/8/layout/radial6"/>
    <dgm:cxn modelId="{10498E1A-9599-43B6-8A96-BC6FC76AD29B}" type="presParOf" srcId="{DAF27C0E-D35B-4591-AE93-7CBDEF06E141}" destId="{E90E4EC3-E07A-4216-B4B0-A60DBFABEE4B}" srcOrd="11" destOrd="0" presId="urn:microsoft.com/office/officeart/2005/8/layout/radial6"/>
    <dgm:cxn modelId="{29EFE55D-9E23-42B0-B591-1D1AB1F76E46}" type="presParOf" srcId="{DAF27C0E-D35B-4591-AE93-7CBDEF06E141}" destId="{DCB3C0E2-C70B-4265-B69C-45914F4917B4}" srcOrd="12" destOrd="0" presId="urn:microsoft.com/office/officeart/2005/8/layout/radial6"/>
  </dgm:cxnLst>
  <dgm:bg/>
  <dgm:whole/>
</dgm:dataModel>
</file>

<file path=ppt/diagrams/data3.xml><?xml version="1.0" encoding="utf-8"?>
<dgm:dataModel xmlns:dgm="http://schemas.openxmlformats.org/drawingml/2006/diagram" xmlns:a="http://schemas.openxmlformats.org/drawingml/2006/main">
  <dgm:ptLst>
    <dgm:pt modelId="{D7CD223F-ADF7-4BD3-A624-CD9005209C81}" type="doc">
      <dgm:prSet loTypeId="urn:microsoft.com/office/officeart/2005/8/layout/radial6" loCatId="cycle" qsTypeId="urn:microsoft.com/office/officeart/2005/8/quickstyle/3d1" qsCatId="3D" csTypeId="urn:microsoft.com/office/officeart/2005/8/colors/colorful1" csCatId="colorful" phldr="1"/>
      <dgm:spPr/>
      <dgm:t>
        <a:bodyPr/>
        <a:lstStyle/>
        <a:p>
          <a:endParaRPr lang="fr-FR"/>
        </a:p>
      </dgm:t>
    </dgm:pt>
    <dgm:pt modelId="{19520D2E-C931-4719-81F4-E8F0DB54782E}">
      <dgm:prSet phldrT="[Texte]"/>
      <dgm:spPr/>
      <dgm:t>
        <a:bodyPr/>
        <a:lstStyle/>
        <a:p>
          <a:r>
            <a:rPr lang="ar-DZ" b="1" dirty="0" smtClean="0"/>
            <a:t>مقومات النظام المحاسبي </a:t>
          </a:r>
          <a:endParaRPr lang="fr-FR" dirty="0"/>
        </a:p>
      </dgm:t>
    </dgm:pt>
    <dgm:pt modelId="{181CB9AB-5E5B-4F42-A3EE-FCB651BC29F7}" type="parTrans" cxnId="{23BCA7CD-B6A1-4979-98CF-1647378CE006}">
      <dgm:prSet/>
      <dgm:spPr/>
      <dgm:t>
        <a:bodyPr/>
        <a:lstStyle/>
        <a:p>
          <a:endParaRPr lang="fr-FR"/>
        </a:p>
      </dgm:t>
    </dgm:pt>
    <dgm:pt modelId="{A0474F36-B314-4A8A-B022-FA51E1C9661B}" type="sibTrans" cxnId="{23BCA7CD-B6A1-4979-98CF-1647378CE006}">
      <dgm:prSet/>
      <dgm:spPr/>
      <dgm:t>
        <a:bodyPr/>
        <a:lstStyle/>
        <a:p>
          <a:endParaRPr lang="fr-FR"/>
        </a:p>
      </dgm:t>
    </dgm:pt>
    <dgm:pt modelId="{0E52E51C-19B9-4478-B65B-8EEB56D62C55}">
      <dgm:prSet phldrT="[Texte]"/>
      <dgm:spPr/>
      <dgm:t>
        <a:bodyPr/>
        <a:lstStyle/>
        <a:p>
          <a:r>
            <a:rPr lang="ar-DZ" b="1" smtClean="0"/>
            <a:t>المجموعة المستندية</a:t>
          </a:r>
          <a:endParaRPr lang="fr-FR" dirty="0"/>
        </a:p>
      </dgm:t>
    </dgm:pt>
    <dgm:pt modelId="{EB42B2C4-E35C-4692-BE11-BB88EB8FB9A3}" type="parTrans" cxnId="{05BA9946-BDEC-4499-8E97-CBD0981EA4FA}">
      <dgm:prSet/>
      <dgm:spPr/>
      <dgm:t>
        <a:bodyPr/>
        <a:lstStyle/>
        <a:p>
          <a:endParaRPr lang="fr-FR"/>
        </a:p>
      </dgm:t>
    </dgm:pt>
    <dgm:pt modelId="{ABE265D8-481B-4F72-8E3A-E1E980C12C2F}" type="sibTrans" cxnId="{05BA9946-BDEC-4499-8E97-CBD0981EA4FA}">
      <dgm:prSet/>
      <dgm:spPr/>
      <dgm:t>
        <a:bodyPr/>
        <a:lstStyle/>
        <a:p>
          <a:endParaRPr lang="fr-FR"/>
        </a:p>
      </dgm:t>
    </dgm:pt>
    <dgm:pt modelId="{3233CAEB-749F-4495-A553-88163036A76A}">
      <dgm:prSet phldrT="[Texte]"/>
      <dgm:spPr/>
      <dgm:t>
        <a:bodyPr/>
        <a:lstStyle/>
        <a:p>
          <a:r>
            <a:rPr lang="ar-DZ" b="1" dirty="0" smtClean="0"/>
            <a:t>المجموعة الدفترية</a:t>
          </a:r>
          <a:endParaRPr lang="fr-FR" dirty="0"/>
        </a:p>
      </dgm:t>
    </dgm:pt>
    <dgm:pt modelId="{E843F9B8-E7F0-4C5C-B796-27A9D5F4CD11}" type="parTrans" cxnId="{D3018FDC-32A3-437A-A88B-1F49263F0B88}">
      <dgm:prSet/>
      <dgm:spPr/>
      <dgm:t>
        <a:bodyPr/>
        <a:lstStyle/>
        <a:p>
          <a:endParaRPr lang="fr-FR"/>
        </a:p>
      </dgm:t>
    </dgm:pt>
    <dgm:pt modelId="{208D3B85-167D-4340-A0D5-A10A0AD8642A}" type="sibTrans" cxnId="{D3018FDC-32A3-437A-A88B-1F49263F0B88}">
      <dgm:prSet/>
      <dgm:spPr/>
      <dgm:t>
        <a:bodyPr/>
        <a:lstStyle/>
        <a:p>
          <a:endParaRPr lang="fr-FR"/>
        </a:p>
      </dgm:t>
    </dgm:pt>
    <dgm:pt modelId="{337A942B-CF90-4409-A3F7-C9195C2E54C6}">
      <dgm:prSet/>
      <dgm:spPr/>
      <dgm:t>
        <a:bodyPr/>
        <a:lstStyle/>
        <a:p>
          <a:endParaRPr lang="fr-FR" dirty="0"/>
        </a:p>
      </dgm:t>
    </dgm:pt>
    <dgm:pt modelId="{F1F6B23B-C358-42EA-8C36-58618468DE24}" type="parTrans" cxnId="{5B7F1BCA-FEC0-4C1D-967E-DBA2F080F460}">
      <dgm:prSet/>
      <dgm:spPr/>
      <dgm:t>
        <a:bodyPr/>
        <a:lstStyle/>
        <a:p>
          <a:endParaRPr lang="fr-FR"/>
        </a:p>
      </dgm:t>
    </dgm:pt>
    <dgm:pt modelId="{972B15CE-A162-47AC-84DC-6C9C1119F101}" type="sibTrans" cxnId="{5B7F1BCA-FEC0-4C1D-967E-DBA2F080F460}">
      <dgm:prSet/>
      <dgm:spPr/>
      <dgm:t>
        <a:bodyPr/>
        <a:lstStyle/>
        <a:p>
          <a:endParaRPr lang="fr-FR"/>
        </a:p>
      </dgm:t>
    </dgm:pt>
    <dgm:pt modelId="{E75213D8-F438-41A1-9653-9FE32BDA8967}">
      <dgm:prSet/>
      <dgm:spPr/>
      <dgm:t>
        <a:bodyPr/>
        <a:lstStyle/>
        <a:p>
          <a:r>
            <a:rPr lang="ar-DZ" b="1" dirty="0" smtClean="0"/>
            <a:t>مدونة الحسابات</a:t>
          </a:r>
          <a:endParaRPr lang="fr-FR" dirty="0"/>
        </a:p>
      </dgm:t>
    </dgm:pt>
    <dgm:pt modelId="{5AE450CD-309D-47B4-AB99-31C28597F101}" type="parTrans" cxnId="{E588295C-6C5D-4F75-B7F3-30A22673125A}">
      <dgm:prSet/>
      <dgm:spPr/>
      <dgm:t>
        <a:bodyPr/>
        <a:lstStyle/>
        <a:p>
          <a:endParaRPr lang="fr-FR"/>
        </a:p>
      </dgm:t>
    </dgm:pt>
    <dgm:pt modelId="{AE788F4C-9939-4E01-9012-C59FA88523B7}" type="sibTrans" cxnId="{E588295C-6C5D-4F75-B7F3-30A22673125A}">
      <dgm:prSet/>
      <dgm:spPr/>
      <dgm:t>
        <a:bodyPr/>
        <a:lstStyle/>
        <a:p>
          <a:endParaRPr lang="fr-FR"/>
        </a:p>
      </dgm:t>
    </dgm:pt>
    <dgm:pt modelId="{2D771A24-7725-4490-9E55-25F7938BC2EA}">
      <dgm:prSet/>
      <dgm:spPr/>
      <dgm:t>
        <a:bodyPr/>
        <a:lstStyle/>
        <a:p>
          <a:r>
            <a:rPr lang="ar-DZ" b="1" dirty="0" smtClean="0"/>
            <a:t>التقارير المالية</a:t>
          </a:r>
          <a:endParaRPr lang="fr-FR" b="1" dirty="0"/>
        </a:p>
      </dgm:t>
    </dgm:pt>
    <dgm:pt modelId="{170EA6C8-6FD6-45D4-BA28-905CF5AF2CD6}" type="parTrans" cxnId="{F173590E-C75C-471D-B5B5-A7DBED1179ED}">
      <dgm:prSet/>
      <dgm:spPr/>
      <dgm:t>
        <a:bodyPr/>
        <a:lstStyle/>
        <a:p>
          <a:endParaRPr lang="fr-FR"/>
        </a:p>
      </dgm:t>
    </dgm:pt>
    <dgm:pt modelId="{A40E68D6-3D5E-4BCF-91F7-73B9003092D5}" type="sibTrans" cxnId="{F173590E-C75C-471D-B5B5-A7DBED1179ED}">
      <dgm:prSet/>
      <dgm:spPr/>
      <dgm:t>
        <a:bodyPr/>
        <a:lstStyle/>
        <a:p>
          <a:endParaRPr lang="fr-FR"/>
        </a:p>
      </dgm:t>
    </dgm:pt>
    <dgm:pt modelId="{DAF27C0E-D35B-4591-AE93-7CBDEF06E141}" type="pres">
      <dgm:prSet presAssocID="{D7CD223F-ADF7-4BD3-A624-CD9005209C81}" presName="Name0" presStyleCnt="0">
        <dgm:presLayoutVars>
          <dgm:chMax val="1"/>
          <dgm:dir/>
          <dgm:animLvl val="ctr"/>
          <dgm:resizeHandles val="exact"/>
        </dgm:presLayoutVars>
      </dgm:prSet>
      <dgm:spPr/>
      <dgm:t>
        <a:bodyPr/>
        <a:lstStyle/>
        <a:p>
          <a:endParaRPr lang="fr-FR"/>
        </a:p>
      </dgm:t>
    </dgm:pt>
    <dgm:pt modelId="{E7F24943-10EF-4679-ABC1-F2EA5099D688}" type="pres">
      <dgm:prSet presAssocID="{19520D2E-C931-4719-81F4-E8F0DB54782E}" presName="centerShape" presStyleLbl="node0" presStyleIdx="0" presStyleCnt="1"/>
      <dgm:spPr/>
      <dgm:t>
        <a:bodyPr/>
        <a:lstStyle/>
        <a:p>
          <a:endParaRPr lang="fr-FR"/>
        </a:p>
      </dgm:t>
    </dgm:pt>
    <dgm:pt modelId="{B27504B2-8E01-4FEB-AD61-E6BF0C9E99BC}" type="pres">
      <dgm:prSet presAssocID="{0E52E51C-19B9-4478-B65B-8EEB56D62C55}" presName="node" presStyleLbl="node1" presStyleIdx="0" presStyleCnt="4">
        <dgm:presLayoutVars>
          <dgm:bulletEnabled val="1"/>
        </dgm:presLayoutVars>
      </dgm:prSet>
      <dgm:spPr/>
      <dgm:t>
        <a:bodyPr/>
        <a:lstStyle/>
        <a:p>
          <a:endParaRPr lang="fr-FR"/>
        </a:p>
      </dgm:t>
    </dgm:pt>
    <dgm:pt modelId="{88156065-B280-4047-B1BD-76C436D93B74}" type="pres">
      <dgm:prSet presAssocID="{0E52E51C-19B9-4478-B65B-8EEB56D62C55}" presName="dummy" presStyleCnt="0"/>
      <dgm:spPr/>
    </dgm:pt>
    <dgm:pt modelId="{1C793EBC-DBF1-4D7E-B03A-32F4F48D9316}" type="pres">
      <dgm:prSet presAssocID="{ABE265D8-481B-4F72-8E3A-E1E980C12C2F}" presName="sibTrans" presStyleLbl="sibTrans2D1" presStyleIdx="0" presStyleCnt="4"/>
      <dgm:spPr/>
      <dgm:t>
        <a:bodyPr/>
        <a:lstStyle/>
        <a:p>
          <a:endParaRPr lang="fr-FR"/>
        </a:p>
      </dgm:t>
    </dgm:pt>
    <dgm:pt modelId="{56F25805-C6E6-4631-8D92-9CAD2204EA31}" type="pres">
      <dgm:prSet presAssocID="{3233CAEB-749F-4495-A553-88163036A76A}" presName="node" presStyleLbl="node1" presStyleIdx="1" presStyleCnt="4">
        <dgm:presLayoutVars>
          <dgm:bulletEnabled val="1"/>
        </dgm:presLayoutVars>
      </dgm:prSet>
      <dgm:spPr/>
      <dgm:t>
        <a:bodyPr/>
        <a:lstStyle/>
        <a:p>
          <a:endParaRPr lang="fr-FR"/>
        </a:p>
      </dgm:t>
    </dgm:pt>
    <dgm:pt modelId="{75D22332-BDC3-4606-9E35-690CC0D0B2EE}" type="pres">
      <dgm:prSet presAssocID="{3233CAEB-749F-4495-A553-88163036A76A}" presName="dummy" presStyleCnt="0"/>
      <dgm:spPr/>
    </dgm:pt>
    <dgm:pt modelId="{6B071469-6C63-4EC4-8175-842E2DDBFE3F}" type="pres">
      <dgm:prSet presAssocID="{208D3B85-167D-4340-A0D5-A10A0AD8642A}" presName="sibTrans" presStyleLbl="sibTrans2D1" presStyleIdx="1" presStyleCnt="4"/>
      <dgm:spPr/>
      <dgm:t>
        <a:bodyPr/>
        <a:lstStyle/>
        <a:p>
          <a:endParaRPr lang="fr-FR"/>
        </a:p>
      </dgm:t>
    </dgm:pt>
    <dgm:pt modelId="{E00118BA-95C5-4BAD-9E43-DDF19E418BAB}" type="pres">
      <dgm:prSet presAssocID="{E75213D8-F438-41A1-9653-9FE32BDA8967}" presName="node" presStyleLbl="node1" presStyleIdx="2" presStyleCnt="4">
        <dgm:presLayoutVars>
          <dgm:bulletEnabled val="1"/>
        </dgm:presLayoutVars>
      </dgm:prSet>
      <dgm:spPr/>
      <dgm:t>
        <a:bodyPr/>
        <a:lstStyle/>
        <a:p>
          <a:endParaRPr lang="fr-FR"/>
        </a:p>
      </dgm:t>
    </dgm:pt>
    <dgm:pt modelId="{BA037D15-9910-4B8E-8C86-F7224BCCB630}" type="pres">
      <dgm:prSet presAssocID="{E75213D8-F438-41A1-9653-9FE32BDA8967}" presName="dummy" presStyleCnt="0"/>
      <dgm:spPr/>
    </dgm:pt>
    <dgm:pt modelId="{963D01B3-B2C5-4BF4-8F26-E1262F32B6AE}" type="pres">
      <dgm:prSet presAssocID="{AE788F4C-9939-4E01-9012-C59FA88523B7}" presName="sibTrans" presStyleLbl="sibTrans2D1" presStyleIdx="2" presStyleCnt="4"/>
      <dgm:spPr/>
      <dgm:t>
        <a:bodyPr/>
        <a:lstStyle/>
        <a:p>
          <a:endParaRPr lang="fr-FR"/>
        </a:p>
      </dgm:t>
    </dgm:pt>
    <dgm:pt modelId="{19461CF2-2DF6-4DD2-8AF7-76ED1AA76825}" type="pres">
      <dgm:prSet presAssocID="{2D771A24-7725-4490-9E55-25F7938BC2EA}" presName="node" presStyleLbl="node1" presStyleIdx="3" presStyleCnt="4">
        <dgm:presLayoutVars>
          <dgm:bulletEnabled val="1"/>
        </dgm:presLayoutVars>
      </dgm:prSet>
      <dgm:spPr/>
      <dgm:t>
        <a:bodyPr/>
        <a:lstStyle/>
        <a:p>
          <a:endParaRPr lang="fr-FR"/>
        </a:p>
      </dgm:t>
    </dgm:pt>
    <dgm:pt modelId="{C0BFD16D-0481-4A12-8F3D-D11DB104E689}" type="pres">
      <dgm:prSet presAssocID="{2D771A24-7725-4490-9E55-25F7938BC2EA}" presName="dummy" presStyleCnt="0"/>
      <dgm:spPr/>
    </dgm:pt>
    <dgm:pt modelId="{E8401B2B-56E3-40FF-8D57-1FB8AFFF1926}" type="pres">
      <dgm:prSet presAssocID="{A40E68D6-3D5E-4BCF-91F7-73B9003092D5}" presName="sibTrans" presStyleLbl="sibTrans2D1" presStyleIdx="3" presStyleCnt="4"/>
      <dgm:spPr/>
    </dgm:pt>
  </dgm:ptLst>
  <dgm:cxnLst>
    <dgm:cxn modelId="{B9BF6F00-3715-4F50-A485-35AA683B395B}" type="presOf" srcId="{3233CAEB-749F-4495-A553-88163036A76A}" destId="{56F25805-C6E6-4631-8D92-9CAD2204EA31}" srcOrd="0" destOrd="0" presId="urn:microsoft.com/office/officeart/2005/8/layout/radial6"/>
    <dgm:cxn modelId="{3BBEE1BF-6357-4432-AC6E-56CF9C5F9A60}" type="presOf" srcId="{AE788F4C-9939-4E01-9012-C59FA88523B7}" destId="{963D01B3-B2C5-4BF4-8F26-E1262F32B6AE}" srcOrd="0" destOrd="0" presId="urn:microsoft.com/office/officeart/2005/8/layout/radial6"/>
    <dgm:cxn modelId="{9280B499-256F-46C7-A0B9-E83E89668D23}" type="presOf" srcId="{208D3B85-167D-4340-A0D5-A10A0AD8642A}" destId="{6B071469-6C63-4EC4-8175-842E2DDBFE3F}" srcOrd="0" destOrd="0" presId="urn:microsoft.com/office/officeart/2005/8/layout/radial6"/>
    <dgm:cxn modelId="{E588295C-6C5D-4F75-B7F3-30A22673125A}" srcId="{19520D2E-C931-4719-81F4-E8F0DB54782E}" destId="{E75213D8-F438-41A1-9653-9FE32BDA8967}" srcOrd="2" destOrd="0" parTransId="{5AE450CD-309D-47B4-AB99-31C28597F101}" sibTransId="{AE788F4C-9939-4E01-9012-C59FA88523B7}"/>
    <dgm:cxn modelId="{D3018FDC-32A3-437A-A88B-1F49263F0B88}" srcId="{19520D2E-C931-4719-81F4-E8F0DB54782E}" destId="{3233CAEB-749F-4495-A553-88163036A76A}" srcOrd="1" destOrd="0" parTransId="{E843F9B8-E7F0-4C5C-B796-27A9D5F4CD11}" sibTransId="{208D3B85-167D-4340-A0D5-A10A0AD8642A}"/>
    <dgm:cxn modelId="{2F0323F6-ED1E-455C-B9BD-EFC277EB0E02}" type="presOf" srcId="{ABE265D8-481B-4F72-8E3A-E1E980C12C2F}" destId="{1C793EBC-DBF1-4D7E-B03A-32F4F48D9316}" srcOrd="0" destOrd="0" presId="urn:microsoft.com/office/officeart/2005/8/layout/radial6"/>
    <dgm:cxn modelId="{23BCA7CD-B6A1-4979-98CF-1647378CE006}" srcId="{D7CD223F-ADF7-4BD3-A624-CD9005209C81}" destId="{19520D2E-C931-4719-81F4-E8F0DB54782E}" srcOrd="0" destOrd="0" parTransId="{181CB9AB-5E5B-4F42-A3EE-FCB651BC29F7}" sibTransId="{A0474F36-B314-4A8A-B022-FA51E1C9661B}"/>
    <dgm:cxn modelId="{F173590E-C75C-471D-B5B5-A7DBED1179ED}" srcId="{19520D2E-C931-4719-81F4-E8F0DB54782E}" destId="{2D771A24-7725-4490-9E55-25F7938BC2EA}" srcOrd="3" destOrd="0" parTransId="{170EA6C8-6FD6-45D4-BA28-905CF5AF2CD6}" sibTransId="{A40E68D6-3D5E-4BCF-91F7-73B9003092D5}"/>
    <dgm:cxn modelId="{8560FB43-8087-4B13-8905-C7F6BAE3DFF5}" type="presOf" srcId="{D7CD223F-ADF7-4BD3-A624-CD9005209C81}" destId="{DAF27C0E-D35B-4591-AE93-7CBDEF06E141}" srcOrd="0" destOrd="0" presId="urn:microsoft.com/office/officeart/2005/8/layout/radial6"/>
    <dgm:cxn modelId="{88B00C3C-9984-4BD9-83A2-CDFDB725C055}" type="presOf" srcId="{A40E68D6-3D5E-4BCF-91F7-73B9003092D5}" destId="{E8401B2B-56E3-40FF-8D57-1FB8AFFF1926}" srcOrd="0" destOrd="0" presId="urn:microsoft.com/office/officeart/2005/8/layout/radial6"/>
    <dgm:cxn modelId="{5B7F1BCA-FEC0-4C1D-967E-DBA2F080F460}" srcId="{D7CD223F-ADF7-4BD3-A624-CD9005209C81}" destId="{337A942B-CF90-4409-A3F7-C9195C2E54C6}" srcOrd="1" destOrd="0" parTransId="{F1F6B23B-C358-42EA-8C36-58618468DE24}" sibTransId="{972B15CE-A162-47AC-84DC-6C9C1119F101}"/>
    <dgm:cxn modelId="{65D3BA59-DF0D-4118-A517-A5DCE8E31249}" type="presOf" srcId="{0E52E51C-19B9-4478-B65B-8EEB56D62C55}" destId="{B27504B2-8E01-4FEB-AD61-E6BF0C9E99BC}" srcOrd="0" destOrd="0" presId="urn:microsoft.com/office/officeart/2005/8/layout/radial6"/>
    <dgm:cxn modelId="{574A41E9-5E1B-4EB5-8075-34210FFBAEFE}" type="presOf" srcId="{2D771A24-7725-4490-9E55-25F7938BC2EA}" destId="{19461CF2-2DF6-4DD2-8AF7-76ED1AA76825}" srcOrd="0" destOrd="0" presId="urn:microsoft.com/office/officeart/2005/8/layout/radial6"/>
    <dgm:cxn modelId="{3A346DE1-BD7D-447E-8A9F-DC077996BC66}" type="presOf" srcId="{19520D2E-C931-4719-81F4-E8F0DB54782E}" destId="{E7F24943-10EF-4679-ABC1-F2EA5099D688}" srcOrd="0" destOrd="0" presId="urn:microsoft.com/office/officeart/2005/8/layout/radial6"/>
    <dgm:cxn modelId="{05BA9946-BDEC-4499-8E97-CBD0981EA4FA}" srcId="{19520D2E-C931-4719-81F4-E8F0DB54782E}" destId="{0E52E51C-19B9-4478-B65B-8EEB56D62C55}" srcOrd="0" destOrd="0" parTransId="{EB42B2C4-E35C-4692-BE11-BB88EB8FB9A3}" sibTransId="{ABE265D8-481B-4F72-8E3A-E1E980C12C2F}"/>
    <dgm:cxn modelId="{86863521-A773-45EF-83BC-B1CD606F7568}" type="presOf" srcId="{E75213D8-F438-41A1-9653-9FE32BDA8967}" destId="{E00118BA-95C5-4BAD-9E43-DDF19E418BAB}" srcOrd="0" destOrd="0" presId="urn:microsoft.com/office/officeart/2005/8/layout/radial6"/>
    <dgm:cxn modelId="{681F0213-829F-4B1F-A014-68C0A881EE40}" type="presParOf" srcId="{DAF27C0E-D35B-4591-AE93-7CBDEF06E141}" destId="{E7F24943-10EF-4679-ABC1-F2EA5099D688}" srcOrd="0" destOrd="0" presId="urn:microsoft.com/office/officeart/2005/8/layout/radial6"/>
    <dgm:cxn modelId="{2F9B7CF0-C45B-40DC-ACEC-B14029D4855B}" type="presParOf" srcId="{DAF27C0E-D35B-4591-AE93-7CBDEF06E141}" destId="{B27504B2-8E01-4FEB-AD61-E6BF0C9E99BC}" srcOrd="1" destOrd="0" presId="urn:microsoft.com/office/officeart/2005/8/layout/radial6"/>
    <dgm:cxn modelId="{6EBFCE1D-A702-4E1E-8065-5B2E0C8EE10F}" type="presParOf" srcId="{DAF27C0E-D35B-4591-AE93-7CBDEF06E141}" destId="{88156065-B280-4047-B1BD-76C436D93B74}" srcOrd="2" destOrd="0" presId="urn:microsoft.com/office/officeart/2005/8/layout/radial6"/>
    <dgm:cxn modelId="{BF33994E-5459-48AB-B5A4-BA02E582CFBA}" type="presParOf" srcId="{DAF27C0E-D35B-4591-AE93-7CBDEF06E141}" destId="{1C793EBC-DBF1-4D7E-B03A-32F4F48D9316}" srcOrd="3" destOrd="0" presId="urn:microsoft.com/office/officeart/2005/8/layout/radial6"/>
    <dgm:cxn modelId="{B6E972DA-7D8F-45ED-8C25-E6F7A7625A23}" type="presParOf" srcId="{DAF27C0E-D35B-4591-AE93-7CBDEF06E141}" destId="{56F25805-C6E6-4631-8D92-9CAD2204EA31}" srcOrd="4" destOrd="0" presId="urn:microsoft.com/office/officeart/2005/8/layout/radial6"/>
    <dgm:cxn modelId="{29E7806F-62B0-435D-BAD0-92C454DB2F45}" type="presParOf" srcId="{DAF27C0E-D35B-4591-AE93-7CBDEF06E141}" destId="{75D22332-BDC3-4606-9E35-690CC0D0B2EE}" srcOrd="5" destOrd="0" presId="urn:microsoft.com/office/officeart/2005/8/layout/radial6"/>
    <dgm:cxn modelId="{A4914DD6-5A33-4364-B171-41A76C7C1CA4}" type="presParOf" srcId="{DAF27C0E-D35B-4591-AE93-7CBDEF06E141}" destId="{6B071469-6C63-4EC4-8175-842E2DDBFE3F}" srcOrd="6" destOrd="0" presId="urn:microsoft.com/office/officeart/2005/8/layout/radial6"/>
    <dgm:cxn modelId="{764CD621-0FA4-4004-B34C-8E56D1C9A4AC}" type="presParOf" srcId="{DAF27C0E-D35B-4591-AE93-7CBDEF06E141}" destId="{E00118BA-95C5-4BAD-9E43-DDF19E418BAB}" srcOrd="7" destOrd="0" presId="urn:microsoft.com/office/officeart/2005/8/layout/radial6"/>
    <dgm:cxn modelId="{91D128A1-2D61-4429-A651-3B401FDF3BA3}" type="presParOf" srcId="{DAF27C0E-D35B-4591-AE93-7CBDEF06E141}" destId="{BA037D15-9910-4B8E-8C86-F7224BCCB630}" srcOrd="8" destOrd="0" presId="urn:microsoft.com/office/officeart/2005/8/layout/radial6"/>
    <dgm:cxn modelId="{5B156113-1F29-4C53-82A0-4803B98736F1}" type="presParOf" srcId="{DAF27C0E-D35B-4591-AE93-7CBDEF06E141}" destId="{963D01B3-B2C5-4BF4-8F26-E1262F32B6AE}" srcOrd="9" destOrd="0" presId="urn:microsoft.com/office/officeart/2005/8/layout/radial6"/>
    <dgm:cxn modelId="{D6FB2C85-CFAB-42E5-8764-5BE067A167E1}" type="presParOf" srcId="{DAF27C0E-D35B-4591-AE93-7CBDEF06E141}" destId="{19461CF2-2DF6-4DD2-8AF7-76ED1AA76825}" srcOrd="10" destOrd="0" presId="urn:microsoft.com/office/officeart/2005/8/layout/radial6"/>
    <dgm:cxn modelId="{75FEF7ED-8813-43B6-AF5B-3A6D3E574DAA}" type="presParOf" srcId="{DAF27C0E-D35B-4591-AE93-7CBDEF06E141}" destId="{C0BFD16D-0481-4A12-8F3D-D11DB104E689}" srcOrd="11" destOrd="0" presId="urn:microsoft.com/office/officeart/2005/8/layout/radial6"/>
    <dgm:cxn modelId="{56F0A1A4-27DC-4D60-9E2F-FCC2C9D0A0D9}" type="presParOf" srcId="{DAF27C0E-D35B-4591-AE93-7CBDEF06E141}" destId="{E8401B2B-56E3-40FF-8D57-1FB8AFFF1926}" srcOrd="12" destOrd="0" presId="urn:microsoft.com/office/officeart/2005/8/layout/radial6"/>
  </dgm:cxnLst>
  <dgm:bg/>
  <dgm:whole/>
</dgm:dataModel>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23/12/2020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23/12/2020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23/12/2020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23/12/2020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23/12/2020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23/12/2020</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AA309A6D-C09C-4548-B29A-6CF363A7E532}" type="datetimeFigureOut">
              <a:rPr lang="fr-FR" smtClean="0"/>
              <a:pPr/>
              <a:t>23/12/2020</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AA309A6D-C09C-4548-B29A-6CF363A7E532}" type="datetimeFigureOut">
              <a:rPr lang="fr-FR" smtClean="0"/>
              <a:pPr/>
              <a:t>23/12/2020</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23/12/2020</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23/12/2020</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23/12/2020</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pPr/>
              <a:t>23/12/2020</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xml"/><Relationship Id="rId6" Type="http://schemas.openxmlformats.org/officeDocument/2006/relationships/image" Target="../media/image9.jpeg"/><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diagramLayout" Target="../diagrams/layout1.xml"/><Relationship Id="rId7" Type="http://schemas.openxmlformats.org/officeDocument/2006/relationships/image" Target="../media/image3.png"/><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diagramColors" Target="../diagrams/colors1.xml"/><Relationship Id="rId10" Type="http://schemas.openxmlformats.org/officeDocument/2006/relationships/image" Target="../media/image6.jpeg"/><Relationship Id="rId4" Type="http://schemas.openxmlformats.org/officeDocument/2006/relationships/diagramQuickStyle" Target="../diagrams/quickStyle1.xml"/><Relationship Id="rId9" Type="http://schemas.openxmlformats.org/officeDocument/2006/relationships/image" Target="../media/image5.jpeg"/></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8.jpeg"/><Relationship Id="rId2" Type="http://schemas.openxmlformats.org/officeDocument/2006/relationships/diagramData" Target="../diagrams/data2.xml"/><Relationship Id="rId1" Type="http://schemas.openxmlformats.org/officeDocument/2006/relationships/slideLayout" Target="../slideLayouts/slideLayout1.xml"/><Relationship Id="rId6" Type="http://schemas.openxmlformats.org/officeDocument/2006/relationships/image" Target="../media/image7.jpeg"/><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4437F3">
            <a:alpha val="89000"/>
          </a:srgbClr>
        </a:soli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685800" y="500041"/>
            <a:ext cx="7772400" cy="1785951"/>
          </a:xfrm>
        </p:spPr>
        <p:txBody>
          <a:bodyPr>
            <a:normAutofit fontScale="90000"/>
          </a:bodyPr>
          <a:lstStyle/>
          <a:p>
            <a:pPr rtl="1"/>
            <a:r>
              <a:rPr lang="ar-DZ" sz="3100" b="1" dirty="0" smtClean="0">
                <a:solidFill>
                  <a:schemeClr val="bg1"/>
                </a:solidFill>
              </a:rPr>
              <a:t>جامعة محمـد </a:t>
            </a:r>
            <a:r>
              <a:rPr lang="ar-DZ" sz="3100" b="1" dirty="0" err="1" smtClean="0">
                <a:solidFill>
                  <a:schemeClr val="bg1"/>
                </a:solidFill>
              </a:rPr>
              <a:t>خيضر</a:t>
            </a:r>
            <a:r>
              <a:rPr lang="ar-DZ" sz="3100" b="1" dirty="0" smtClean="0">
                <a:solidFill>
                  <a:schemeClr val="bg1"/>
                </a:solidFill>
              </a:rPr>
              <a:t> بسكرة</a:t>
            </a:r>
            <a:r>
              <a:rPr lang="fr-FR" sz="3100" dirty="0" smtClean="0">
                <a:solidFill>
                  <a:schemeClr val="bg1"/>
                </a:solidFill>
              </a:rPr>
              <a:t/>
            </a:r>
            <a:br>
              <a:rPr lang="fr-FR" sz="3100" dirty="0" smtClean="0">
                <a:solidFill>
                  <a:schemeClr val="bg1"/>
                </a:solidFill>
              </a:rPr>
            </a:br>
            <a:r>
              <a:rPr lang="ar-DZ" sz="3100" b="1" dirty="0" smtClean="0">
                <a:solidFill>
                  <a:schemeClr val="bg1"/>
                </a:solidFill>
              </a:rPr>
              <a:t>كلية العلوم الاقتصادية والتجارية وعلوم التسيير </a:t>
            </a:r>
            <a:r>
              <a:rPr lang="fr-FR" sz="3100" dirty="0" smtClean="0">
                <a:solidFill>
                  <a:schemeClr val="bg1"/>
                </a:solidFill>
              </a:rPr>
              <a:t/>
            </a:r>
            <a:br>
              <a:rPr lang="fr-FR" sz="3100" dirty="0" smtClean="0">
                <a:solidFill>
                  <a:schemeClr val="bg1"/>
                </a:solidFill>
              </a:rPr>
            </a:br>
            <a:r>
              <a:rPr lang="ar-DZ" sz="3100" b="1" dirty="0" smtClean="0">
                <a:solidFill>
                  <a:schemeClr val="bg1"/>
                </a:solidFill>
              </a:rPr>
              <a:t>قسم العلوم التجارية</a:t>
            </a:r>
            <a:r>
              <a:rPr lang="fr-FR" sz="3100" dirty="0" smtClean="0">
                <a:solidFill>
                  <a:schemeClr val="bg1"/>
                </a:solidFill>
              </a:rPr>
              <a:t/>
            </a:r>
            <a:br>
              <a:rPr lang="fr-FR" sz="3100" dirty="0" smtClean="0">
                <a:solidFill>
                  <a:schemeClr val="bg1"/>
                </a:solidFill>
              </a:rPr>
            </a:br>
            <a:r>
              <a:rPr lang="fr-FR" sz="3100" b="1" dirty="0" smtClean="0">
                <a:solidFill>
                  <a:schemeClr val="bg1"/>
                </a:solidFill>
              </a:rPr>
              <a:t>LMD- SEGC-</a:t>
            </a:r>
            <a:r>
              <a:rPr lang="fr-FR" dirty="0" smtClean="0">
                <a:solidFill>
                  <a:schemeClr val="bg1"/>
                </a:solidFill>
              </a:rPr>
              <a:t/>
            </a:r>
            <a:br>
              <a:rPr lang="fr-FR" dirty="0" smtClean="0">
                <a:solidFill>
                  <a:schemeClr val="bg1"/>
                </a:solidFill>
              </a:rPr>
            </a:br>
            <a:endParaRPr lang="fr-FR" dirty="0">
              <a:solidFill>
                <a:schemeClr val="bg1"/>
              </a:solidFill>
            </a:endParaRPr>
          </a:p>
        </p:txBody>
      </p:sp>
      <p:sp>
        <p:nvSpPr>
          <p:cNvPr id="3" name="Sous-titre 2"/>
          <p:cNvSpPr>
            <a:spLocks noGrp="1"/>
          </p:cNvSpPr>
          <p:nvPr>
            <p:ph type="subTitle" idx="1"/>
          </p:nvPr>
        </p:nvSpPr>
        <p:spPr>
          <a:xfrm>
            <a:off x="1371600" y="3571876"/>
            <a:ext cx="6400800" cy="1643074"/>
          </a:xfrm>
        </p:spPr>
        <p:txBody>
          <a:bodyPr>
            <a:normAutofit/>
          </a:bodyPr>
          <a:lstStyle/>
          <a:p>
            <a:r>
              <a:rPr lang="ar-DZ" sz="3600" b="1" dirty="0" smtClean="0">
                <a:solidFill>
                  <a:srgbClr val="FFFF00"/>
                </a:solidFill>
              </a:rPr>
              <a:t>مقياس : المحاسبة القطاعية</a:t>
            </a:r>
          </a:p>
          <a:p>
            <a:r>
              <a:rPr lang="ar-DZ" sz="3600" b="1" dirty="0" smtClean="0">
                <a:solidFill>
                  <a:srgbClr val="FFFF00"/>
                </a:solidFill>
              </a:rPr>
              <a:t>المحور الأول: محاسبة شركات التأمين</a:t>
            </a:r>
            <a:endParaRPr lang="fr-FR" sz="3600" b="1" dirty="0">
              <a:solidFill>
                <a:srgbClr val="FFFF00"/>
              </a:solidFill>
            </a:endParaRPr>
          </a:p>
        </p:txBody>
      </p:sp>
      <p:grpSp>
        <p:nvGrpSpPr>
          <p:cNvPr id="1026" name="Group 2"/>
          <p:cNvGrpSpPr>
            <a:grpSpLocks/>
          </p:cNvGrpSpPr>
          <p:nvPr/>
        </p:nvGrpSpPr>
        <p:grpSpPr bwMode="auto">
          <a:xfrm>
            <a:off x="4000496" y="2428868"/>
            <a:ext cx="928694" cy="914400"/>
            <a:chOff x="4041" y="5842"/>
            <a:chExt cx="1056" cy="1375"/>
          </a:xfrm>
        </p:grpSpPr>
        <p:sp>
          <p:nvSpPr>
            <p:cNvPr id="1027" name="Oval 3"/>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vert="horz" wrap="square" lIns="91440" tIns="45720" rIns="91440" bIns="45720" numCol="1" anchor="t" anchorCtr="0" compatLnSpc="1">
              <a:prstTxWarp prst="textNoShape">
                <a:avLst/>
              </a:prstTxWarp>
            </a:bodyPr>
            <a:lstStyle/>
            <a:p>
              <a:endParaRPr lang="fr-FR"/>
            </a:p>
          </p:txBody>
        </p:sp>
        <p:pic>
          <p:nvPicPr>
            <p:cNvPr id="1028" name="Picture 4" descr="SigleUNI4"/>
            <p:cNvPicPr>
              <a:picLocks noChangeAspect="1" noChangeArrowheads="1"/>
            </p:cNvPicPr>
            <p:nvPr/>
          </p:nvPicPr>
          <p:blipFill>
            <a:blip r:embed="rId2" cstate="print"/>
            <a:srcRect l="2623" t="1465" r="1811"/>
            <a:stretch>
              <a:fillRect/>
            </a:stretch>
          </p:blipFill>
          <p:spPr bwMode="auto">
            <a:xfrm>
              <a:off x="4193" y="6073"/>
              <a:ext cx="742" cy="904"/>
            </a:xfrm>
            <a:prstGeom prst="rect">
              <a:avLst/>
            </a:prstGeom>
            <a:noFill/>
          </p:spPr>
        </p:pic>
        <p:sp>
          <p:nvSpPr>
            <p:cNvPr id="1029" name="WordArt 5"/>
            <p:cNvSpPr>
              <a:spLocks noChangeArrowheads="1" noChangeShapeType="1" noTextEdit="1"/>
            </p:cNvSpPr>
            <p:nvPr/>
          </p:nvSpPr>
          <p:spPr bwMode="auto">
            <a:xfrm>
              <a:off x="4190" y="5978"/>
              <a:ext cx="733" cy="746"/>
            </a:xfrm>
            <a:prstGeom prst="rect">
              <a:avLst/>
            </a:prstGeom>
          </p:spPr>
          <p:txBody>
            <a:bodyPr wrap="none" fromWordArt="1">
              <a:prstTxWarp prst="textArchUp">
                <a:avLst>
                  <a:gd name="adj" fmla="val 10800000"/>
                </a:avLst>
              </a:prstTxWarp>
            </a:bodyPr>
            <a:lstStyle/>
            <a:p>
              <a:pPr algn="ctr" rtl="1"/>
              <a:r>
                <a:rPr lang="ar-DZ" sz="3600" kern="10" spc="0" smtClean="0">
                  <a:ln w="9525">
                    <a:noFill/>
                    <a:round/>
                    <a:headEnd/>
                    <a:tailEnd/>
                  </a:ln>
                  <a:solidFill>
                    <a:srgbClr val="000080"/>
                  </a:solidFill>
                  <a:effectLst/>
                  <a:latin typeface="AF_Aseer"/>
                </a:rPr>
                <a:t>جامعــــــة محمد خيضــــــــــــر</a:t>
              </a:r>
              <a:endParaRPr lang="fr-FR" sz="3600" kern="10" spc="0">
                <a:ln w="9525">
                  <a:noFill/>
                  <a:round/>
                  <a:headEnd/>
                  <a:tailEnd/>
                </a:ln>
                <a:solidFill>
                  <a:srgbClr val="000080"/>
                </a:solidFill>
                <a:effectLst/>
                <a:latin typeface="AF_Aseer"/>
              </a:endParaRPr>
            </a:p>
          </p:txBody>
        </p:sp>
        <p:sp>
          <p:nvSpPr>
            <p:cNvPr id="1030" name="WordArt 6"/>
            <p:cNvSpPr>
              <a:spLocks noChangeArrowheads="1" noChangeShapeType="1" noTextEdit="1"/>
            </p:cNvSpPr>
            <p:nvPr/>
          </p:nvSpPr>
          <p:spPr bwMode="auto">
            <a:xfrm>
              <a:off x="4316" y="7018"/>
              <a:ext cx="490" cy="123"/>
            </a:xfrm>
            <a:prstGeom prst="rect">
              <a:avLst/>
            </a:prstGeom>
          </p:spPr>
          <p:txBody>
            <a:bodyPr wrap="none" fromWordArt="1">
              <a:prstTxWarp prst="textPlain">
                <a:avLst>
                  <a:gd name="adj" fmla="val 50000"/>
                </a:avLst>
              </a:prstTxWarp>
            </a:bodyPr>
            <a:lstStyle/>
            <a:p>
              <a:pPr algn="ctr" rtl="1"/>
              <a:r>
                <a:rPr lang="ar-DZ" sz="3600" kern="10" spc="0" smtClean="0">
                  <a:ln w="9525">
                    <a:noFill/>
                    <a:round/>
                    <a:headEnd/>
                    <a:tailEnd/>
                  </a:ln>
                  <a:solidFill>
                    <a:srgbClr val="000080"/>
                  </a:solidFill>
                  <a:effectLst/>
                  <a:latin typeface="AF_Aseer"/>
                </a:rPr>
                <a:t>بــســكــــــــــــرة</a:t>
              </a:r>
              <a:endParaRPr lang="fr-FR" sz="3600" kern="10" spc="0">
                <a:ln w="9525">
                  <a:noFill/>
                  <a:round/>
                  <a:headEnd/>
                  <a:tailEnd/>
                </a:ln>
                <a:solidFill>
                  <a:srgbClr val="000080"/>
                </a:solidFill>
                <a:effectLst/>
                <a:latin typeface="AF_Aseer"/>
              </a:endParaRPr>
            </a:p>
          </p:txBody>
        </p:sp>
      </p:grpSp>
      <p:sp>
        <p:nvSpPr>
          <p:cNvPr id="11" name="Sous-titre 2"/>
          <p:cNvSpPr txBox="1">
            <a:spLocks/>
          </p:cNvSpPr>
          <p:nvPr/>
        </p:nvSpPr>
        <p:spPr>
          <a:xfrm>
            <a:off x="1357290" y="5715016"/>
            <a:ext cx="6400800" cy="933440"/>
          </a:xfrm>
          <a:prstGeom prst="rect">
            <a:avLst/>
          </a:prstGeom>
        </p:spPr>
        <p:txBody>
          <a:bodyPr vert="horz" lIns="91440" tIns="45720" rIns="91440" bIns="45720" rtlCol="0">
            <a:normAutofit fontScale="77500" lnSpcReduction="2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ar-DZ" sz="3600" b="1" i="0" u="none" strike="noStrike" kern="1200" cap="none" spc="0" normalizeH="0" baseline="0" noProof="0" dirty="0" smtClean="0">
                <a:ln>
                  <a:noFill/>
                </a:ln>
                <a:solidFill>
                  <a:schemeClr val="bg1"/>
                </a:solidFill>
                <a:effectLst/>
                <a:uLnTx/>
                <a:uFillTx/>
                <a:latin typeface="+mn-lt"/>
                <a:ea typeface="+mn-ea"/>
                <a:cs typeface="+mn-cs"/>
              </a:rPr>
              <a:t>لطلبة السنة الثانية </a:t>
            </a:r>
            <a:r>
              <a:rPr kumimoji="0" lang="ar-DZ" sz="3600" b="1" i="0" u="none" strike="noStrike" kern="1200" cap="none" spc="0" normalizeH="0" baseline="0" noProof="0" dirty="0" err="1" smtClean="0">
                <a:ln>
                  <a:noFill/>
                </a:ln>
                <a:solidFill>
                  <a:schemeClr val="bg1"/>
                </a:solidFill>
                <a:effectLst/>
                <a:uLnTx/>
                <a:uFillTx/>
                <a:latin typeface="+mn-lt"/>
                <a:ea typeface="+mn-ea"/>
                <a:cs typeface="+mn-cs"/>
              </a:rPr>
              <a:t>ماستر</a:t>
            </a:r>
            <a:r>
              <a:rPr kumimoji="0" lang="ar-DZ" sz="3600" b="1" i="0" u="none" strike="noStrike" kern="1200" cap="none" spc="0" normalizeH="0" baseline="0" noProof="0" dirty="0" smtClean="0">
                <a:ln>
                  <a:noFill/>
                </a:ln>
                <a:solidFill>
                  <a:schemeClr val="bg1"/>
                </a:solidFill>
                <a:effectLst/>
                <a:uLnTx/>
                <a:uFillTx/>
                <a:latin typeface="+mn-lt"/>
                <a:ea typeface="+mn-ea"/>
                <a:cs typeface="+mn-cs"/>
              </a:rPr>
              <a:t> محاسبة </a:t>
            </a:r>
            <a:r>
              <a:rPr kumimoji="0" lang="ar-DZ" sz="3600" b="1" i="0" u="none" strike="noStrike" kern="1200" cap="none" spc="0" normalizeH="0" baseline="0" noProof="0" dirty="0" err="1" smtClean="0">
                <a:ln>
                  <a:noFill/>
                </a:ln>
                <a:solidFill>
                  <a:schemeClr val="bg1"/>
                </a:solidFill>
                <a:effectLst/>
                <a:uLnTx/>
                <a:uFillTx/>
                <a:latin typeface="+mn-lt"/>
                <a:ea typeface="+mn-ea"/>
                <a:cs typeface="+mn-cs"/>
              </a:rPr>
              <a:t>و</a:t>
            </a:r>
            <a:r>
              <a:rPr kumimoji="0" lang="ar-DZ" sz="3600" b="1" i="0" u="none" strike="noStrike" kern="1200" cap="none" spc="0" normalizeH="0" baseline="0" noProof="0" dirty="0" smtClean="0">
                <a:ln>
                  <a:noFill/>
                </a:ln>
                <a:solidFill>
                  <a:schemeClr val="bg1"/>
                </a:solidFill>
                <a:effectLst/>
                <a:uLnTx/>
                <a:uFillTx/>
                <a:latin typeface="+mn-lt"/>
                <a:ea typeface="+mn-ea"/>
                <a:cs typeface="+mn-cs"/>
              </a:rPr>
              <a:t> تدقيق</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ar-DZ" sz="3600" b="1" i="0" u="none" strike="noStrike" kern="1200" cap="none" spc="0" normalizeH="0" baseline="0" noProof="0" dirty="0" smtClean="0">
                <a:ln>
                  <a:noFill/>
                </a:ln>
                <a:solidFill>
                  <a:srgbClr val="FFFF00"/>
                </a:solidFill>
                <a:effectLst/>
                <a:uLnTx/>
                <a:uFillTx/>
                <a:latin typeface="+mn-lt"/>
                <a:ea typeface="+mn-ea"/>
                <a:cs typeface="+mn-cs"/>
              </a:rPr>
              <a:t>2021/2020</a:t>
            </a:r>
            <a:endParaRPr kumimoji="0" lang="fr-FR" sz="3600" b="1" i="0" u="none" strike="noStrike" kern="1200" cap="none" spc="0" normalizeH="0" baseline="0" noProof="0" dirty="0">
              <a:ln>
                <a:noFill/>
              </a:ln>
              <a:solidFill>
                <a:srgbClr val="FFFF00"/>
              </a:solidFill>
              <a:effectLst/>
              <a:uLnTx/>
              <a:uFillTx/>
              <a:latin typeface="+mn-lt"/>
              <a:ea typeface="+mn-ea"/>
              <a:cs typeface="+mn-cs"/>
            </a:endParaRPr>
          </a:p>
        </p:txBody>
      </p:sp>
    </p:spTree>
  </p:cSld>
  <p:clrMapOvr>
    <a:masterClrMapping/>
  </p:clrMapOvr>
  <p:transition>
    <p:cut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1026"/>
                                        </p:tgtEl>
                                        <p:attrNameLst>
                                          <p:attrName>style.visibility</p:attrName>
                                        </p:attrNameLst>
                                      </p:cBhvr>
                                      <p:to>
                                        <p:strVal val="visible"/>
                                      </p:to>
                                    </p:set>
                                    <p:animEffect transition="in" filter="box(in)">
                                      <p:cBhvr>
                                        <p:cTn id="12" dur="500"/>
                                        <p:tgtEl>
                                          <p:spTgt spid="1026"/>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checkerboard(across)">
                                      <p:cBhvr>
                                        <p:cTn id="17" dur="500"/>
                                        <p:tgtEl>
                                          <p:spTgt spid="3">
                                            <p:txEl>
                                              <p:pRg st="0" end="0"/>
                                            </p:txEl>
                                          </p:spTgt>
                                        </p:tgtEl>
                                      </p:cBhvr>
                                    </p:animEffect>
                                  </p:childTnLst>
                                </p:cTn>
                              </p:par>
                              <p:par>
                                <p:cTn id="18" presetID="5" presetClass="entr" presetSubtype="10" fill="hold" nodeType="with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checkerboard(across)">
                                      <p:cBhvr>
                                        <p:cTn id="20" dur="500"/>
                                        <p:tgtEl>
                                          <p:spTgt spid="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blinds(horizontal)">
                                      <p:cBhvr>
                                        <p:cTn id="25"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1"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4437F3"/>
        </a:soli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685800" y="500041"/>
            <a:ext cx="7772400" cy="1214447"/>
          </a:xfrm>
        </p:spPr>
        <p:style>
          <a:lnRef idx="3">
            <a:schemeClr val="lt1"/>
          </a:lnRef>
          <a:fillRef idx="1">
            <a:schemeClr val="accent1"/>
          </a:fillRef>
          <a:effectRef idx="1">
            <a:schemeClr val="accent1"/>
          </a:effectRef>
          <a:fontRef idx="minor">
            <a:schemeClr val="lt1"/>
          </a:fontRef>
        </p:style>
        <p:txBody>
          <a:bodyPr>
            <a:normAutofit/>
          </a:bodyPr>
          <a:lstStyle/>
          <a:p>
            <a:r>
              <a:rPr lang="ar-DZ" sz="3200" b="1" dirty="0" smtClean="0">
                <a:solidFill>
                  <a:srgbClr val="FFFF00"/>
                </a:solidFill>
              </a:rPr>
              <a:t>مقومات النظام المحاسبي في شركات التأمين</a:t>
            </a:r>
            <a:endParaRPr lang="fr-FR" sz="3200" b="1" dirty="0">
              <a:solidFill>
                <a:srgbClr val="FFFF00"/>
              </a:solidFill>
            </a:endParaRPr>
          </a:p>
        </p:txBody>
      </p:sp>
      <p:sp>
        <p:nvSpPr>
          <p:cNvPr id="3" name="Sous-titre 2"/>
          <p:cNvSpPr>
            <a:spLocks noGrp="1"/>
          </p:cNvSpPr>
          <p:nvPr>
            <p:ph type="subTitle" idx="1"/>
          </p:nvPr>
        </p:nvSpPr>
        <p:spPr>
          <a:xfrm>
            <a:off x="857224" y="2214554"/>
            <a:ext cx="6915176" cy="4214842"/>
          </a:xfrm>
        </p:spPr>
        <p:txBody>
          <a:bodyPr>
            <a:normAutofit/>
          </a:bodyPr>
          <a:lstStyle/>
          <a:p>
            <a:pPr algn="r" rtl="1"/>
            <a:endParaRPr lang="ar-DZ" sz="3600" b="1" dirty="0" smtClean="0">
              <a:solidFill>
                <a:srgbClr val="FFFF00"/>
              </a:solidFill>
            </a:endParaRPr>
          </a:p>
          <a:p>
            <a:pPr algn="r" rtl="1"/>
            <a:endParaRPr lang="ar-DZ" sz="3600" b="1" dirty="0" smtClean="0">
              <a:solidFill>
                <a:srgbClr val="FFFF00"/>
              </a:solidFill>
            </a:endParaRPr>
          </a:p>
          <a:p>
            <a:pPr algn="r" rtl="1"/>
            <a:endParaRPr lang="ar-DZ" sz="3600" b="1" dirty="0" smtClean="0">
              <a:solidFill>
                <a:schemeClr val="bg1"/>
              </a:solidFill>
            </a:endParaRPr>
          </a:p>
          <a:p>
            <a:pPr algn="r" rtl="1"/>
            <a:endParaRPr lang="ar-DZ" sz="3600" b="1" dirty="0" smtClean="0">
              <a:solidFill>
                <a:schemeClr val="bg1"/>
              </a:solidFill>
            </a:endParaRPr>
          </a:p>
          <a:p>
            <a:pPr algn="r" rtl="1"/>
            <a:endParaRPr lang="ar-DZ" sz="3600" b="1" dirty="0" smtClean="0">
              <a:solidFill>
                <a:schemeClr val="bg1"/>
              </a:solidFill>
            </a:endParaRPr>
          </a:p>
        </p:txBody>
      </p:sp>
      <p:sp>
        <p:nvSpPr>
          <p:cNvPr id="11" name="Sous-titre 2"/>
          <p:cNvSpPr txBox="1">
            <a:spLocks/>
          </p:cNvSpPr>
          <p:nvPr/>
        </p:nvSpPr>
        <p:spPr>
          <a:xfrm>
            <a:off x="1357290" y="5715016"/>
            <a:ext cx="6400800" cy="93344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600" b="1" i="0" u="none" strike="noStrike" kern="1200" cap="none" spc="0" normalizeH="0" baseline="0" noProof="0" dirty="0">
              <a:ln>
                <a:noFill/>
              </a:ln>
              <a:solidFill>
                <a:srgbClr val="FFFF00"/>
              </a:solidFill>
              <a:effectLst/>
              <a:uLnTx/>
              <a:uFillTx/>
              <a:latin typeface="+mn-lt"/>
              <a:ea typeface="+mn-ea"/>
              <a:cs typeface="+mn-cs"/>
            </a:endParaRPr>
          </a:p>
        </p:txBody>
      </p:sp>
      <p:graphicFrame>
        <p:nvGraphicFramePr>
          <p:cNvPr id="8" name="Diagramme 7"/>
          <p:cNvGraphicFramePr/>
          <p:nvPr/>
        </p:nvGraphicFramePr>
        <p:xfrm>
          <a:off x="1285852" y="2071678"/>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7" name="Image 6" descr="images.jpg"/>
          <p:cNvPicPr>
            <a:picLocks noChangeAspect="1"/>
          </p:cNvPicPr>
          <p:nvPr/>
        </p:nvPicPr>
        <p:blipFill>
          <a:blip r:embed="rId6"/>
          <a:stretch>
            <a:fillRect/>
          </a:stretch>
        </p:blipFill>
        <p:spPr>
          <a:xfrm>
            <a:off x="6000760" y="4572008"/>
            <a:ext cx="2743200" cy="166687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linds(horizont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1" nodeType="click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additive="base">
                                        <p:cTn id="17" dur="500" fill="hold"/>
                                        <p:tgtEl>
                                          <p:spTgt spid="2"/>
                                        </p:tgtEl>
                                        <p:attrNameLst>
                                          <p:attrName>ppt_x</p:attrName>
                                        </p:attrNameLst>
                                      </p:cBhvr>
                                      <p:tavLst>
                                        <p:tav tm="0">
                                          <p:val>
                                            <p:strVal val="#ppt_x"/>
                                          </p:val>
                                        </p:tav>
                                        <p:tav tm="100000">
                                          <p:val>
                                            <p:strVal val="#ppt_x"/>
                                          </p:val>
                                        </p:tav>
                                      </p:tavLst>
                                    </p:anim>
                                    <p:anim calcmode="lin" valueType="num">
                                      <p:cBhvr additive="base">
                                        <p:cTn id="1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1" nodeType="clickEffect">
                                  <p:stCondLst>
                                    <p:cond delay="0"/>
                                  </p:stCondLst>
                                  <p:childTnLst>
                                    <p:set>
                                      <p:cBhvr>
                                        <p:cTn id="22" dur="1" fill="hold">
                                          <p:stCondLst>
                                            <p:cond delay="0"/>
                                          </p:stCondLst>
                                        </p:cTn>
                                        <p:tgtEl>
                                          <p:spTgt spid="8"/>
                                        </p:tgtEl>
                                        <p:attrNameLst>
                                          <p:attrName>style.visibility</p:attrName>
                                        </p:attrNameLst>
                                      </p:cBhvr>
                                      <p:to>
                                        <p:strVal val="visible"/>
                                      </p:to>
                                    </p:set>
                                    <p:anim calcmode="lin" valueType="num">
                                      <p:cBhvr additive="base">
                                        <p:cTn id="23" dur="500" fill="hold"/>
                                        <p:tgtEl>
                                          <p:spTgt spid="8"/>
                                        </p:tgtEl>
                                        <p:attrNameLst>
                                          <p:attrName>ppt_x</p:attrName>
                                        </p:attrNameLst>
                                      </p:cBhvr>
                                      <p:tavLst>
                                        <p:tav tm="0">
                                          <p:val>
                                            <p:strVal val="#ppt_x"/>
                                          </p:val>
                                        </p:tav>
                                        <p:tav tm="100000">
                                          <p:val>
                                            <p:strVal val="#ppt_x"/>
                                          </p:val>
                                        </p:tav>
                                      </p:tavLst>
                                    </p:anim>
                                    <p:anim calcmode="lin" valueType="num">
                                      <p:cBhvr additive="base">
                                        <p:cTn id="2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7"/>
                                        </p:tgtEl>
                                        <p:attrNameLst>
                                          <p:attrName>style.visibility</p:attrName>
                                        </p:attrNameLst>
                                      </p:cBhvr>
                                      <p:to>
                                        <p:strVal val="visible"/>
                                      </p:to>
                                    </p:set>
                                    <p:anim calcmode="lin" valueType="num">
                                      <p:cBhvr additive="base">
                                        <p:cTn id="29" dur="500" fill="hold"/>
                                        <p:tgtEl>
                                          <p:spTgt spid="7"/>
                                        </p:tgtEl>
                                        <p:attrNameLst>
                                          <p:attrName>ppt_x</p:attrName>
                                        </p:attrNameLst>
                                      </p:cBhvr>
                                      <p:tavLst>
                                        <p:tav tm="0">
                                          <p:val>
                                            <p:strVal val="#ppt_x"/>
                                          </p:val>
                                        </p:tav>
                                        <p:tav tm="100000">
                                          <p:val>
                                            <p:strVal val="#ppt_x"/>
                                          </p:val>
                                        </p:tav>
                                      </p:tavLst>
                                    </p:anim>
                                    <p:anim calcmode="lin" valueType="num">
                                      <p:cBhvr additive="base">
                                        <p:cTn id="3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Graphic spid="8" grpId="0">
        <p:bldAsOne/>
      </p:bldGraphic>
      <p:bldGraphic spid="8" grpId="1">
        <p:bldAsOne/>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4437F3"/>
        </a:solidFill>
        <a:effectLst/>
      </p:bgPr>
    </p:bg>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857224" y="2214554"/>
            <a:ext cx="6915176" cy="4214842"/>
          </a:xfrm>
        </p:spPr>
        <p:txBody>
          <a:bodyPr>
            <a:normAutofit/>
          </a:bodyPr>
          <a:lstStyle/>
          <a:p>
            <a:pPr algn="r" rtl="1"/>
            <a:endParaRPr lang="ar-DZ" sz="3600" b="1" smtClean="0">
              <a:solidFill>
                <a:srgbClr val="FFFF00"/>
              </a:solidFill>
            </a:endParaRPr>
          </a:p>
          <a:p>
            <a:pPr algn="r" rtl="1"/>
            <a:endParaRPr lang="ar-DZ" sz="3600" b="1" smtClean="0">
              <a:solidFill>
                <a:srgbClr val="FFFF00"/>
              </a:solidFill>
            </a:endParaRPr>
          </a:p>
          <a:p>
            <a:pPr algn="r" rtl="1"/>
            <a:endParaRPr lang="ar-DZ" sz="3600" b="1" smtClean="0">
              <a:solidFill>
                <a:schemeClr val="bg1"/>
              </a:solidFill>
            </a:endParaRPr>
          </a:p>
          <a:p>
            <a:pPr algn="r" rtl="1"/>
            <a:endParaRPr lang="ar-DZ" sz="3600" b="1" smtClean="0">
              <a:solidFill>
                <a:schemeClr val="bg1"/>
              </a:solidFill>
            </a:endParaRPr>
          </a:p>
          <a:p>
            <a:pPr algn="r" rtl="1"/>
            <a:endParaRPr lang="ar-DZ" sz="3600" b="1" dirty="0" smtClean="0">
              <a:solidFill>
                <a:schemeClr val="bg1"/>
              </a:solidFill>
            </a:endParaRPr>
          </a:p>
        </p:txBody>
      </p:sp>
      <p:sp>
        <p:nvSpPr>
          <p:cNvPr id="11" name="Sous-titre 2"/>
          <p:cNvSpPr txBox="1">
            <a:spLocks/>
          </p:cNvSpPr>
          <p:nvPr/>
        </p:nvSpPr>
        <p:spPr>
          <a:xfrm>
            <a:off x="1357290" y="5715016"/>
            <a:ext cx="6400800" cy="93344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600" b="1" i="0" u="none" strike="noStrike" kern="1200" cap="none" spc="0" normalizeH="0" baseline="0" noProof="0" dirty="0">
              <a:ln>
                <a:noFill/>
              </a:ln>
              <a:solidFill>
                <a:srgbClr val="FFFF00"/>
              </a:solidFill>
              <a:effectLst/>
              <a:uLnTx/>
              <a:uFillTx/>
              <a:latin typeface="+mn-lt"/>
              <a:ea typeface="+mn-ea"/>
              <a:cs typeface="+mn-cs"/>
            </a:endParaRPr>
          </a:p>
        </p:txBody>
      </p:sp>
      <p:sp>
        <p:nvSpPr>
          <p:cNvPr id="10" name="ZoneTexte 9"/>
          <p:cNvSpPr txBox="1"/>
          <p:nvPr/>
        </p:nvSpPr>
        <p:spPr>
          <a:xfrm>
            <a:off x="1142976" y="2643182"/>
            <a:ext cx="6929486" cy="369332"/>
          </a:xfrm>
          <a:prstGeom prst="rect">
            <a:avLst/>
          </a:prstGeom>
          <a:noFill/>
        </p:spPr>
        <p:txBody>
          <a:bodyPr wrap="square" rtlCol="0">
            <a:spAutoFit/>
          </a:bodyPr>
          <a:lstStyle/>
          <a:p>
            <a:endParaRPr lang="fr-FR" dirty="0"/>
          </a:p>
        </p:txBody>
      </p:sp>
      <p:sp>
        <p:nvSpPr>
          <p:cNvPr id="13" name="Sous-titre 2"/>
          <p:cNvSpPr txBox="1">
            <a:spLocks/>
          </p:cNvSpPr>
          <p:nvPr/>
        </p:nvSpPr>
        <p:spPr>
          <a:xfrm>
            <a:off x="428596" y="1857364"/>
            <a:ext cx="8072494" cy="4724432"/>
          </a:xfrm>
          <a:prstGeom prst="rect">
            <a:avLst/>
          </a:prstGeom>
        </p:spPr>
        <p:txBody>
          <a:bodyPr vert="horz" lIns="91440" tIns="45720" rIns="91440" bIns="45720" rtlCol="0">
            <a:normAutofit/>
          </a:bodyPr>
          <a:lstStyle/>
          <a:p>
            <a:pPr lvl="0" algn="ctr" rtl="1">
              <a:spcBef>
                <a:spcPct val="20000"/>
              </a:spcBef>
            </a:pPr>
            <a:r>
              <a:rPr lang="ar-DZ" sz="4400" b="1" dirty="0" smtClean="0">
                <a:solidFill>
                  <a:srgbClr val="FFC000"/>
                </a:solidFill>
              </a:rPr>
              <a:t>شكرا على </a:t>
            </a:r>
            <a:r>
              <a:rPr lang="ar-DZ" sz="4400" b="1" dirty="0" err="1" smtClean="0">
                <a:solidFill>
                  <a:srgbClr val="FFC000"/>
                </a:solidFill>
              </a:rPr>
              <a:t>الاصغاء</a:t>
            </a:r>
            <a:r>
              <a:rPr lang="ar-DZ" sz="4400" b="1" dirty="0" smtClean="0">
                <a:solidFill>
                  <a:srgbClr val="FFC000"/>
                </a:solidFill>
              </a:rPr>
              <a:t> </a:t>
            </a:r>
          </a:p>
          <a:p>
            <a:pPr marL="0" marR="0" lvl="0" indent="0" algn="ctr" defTabSz="914400" rtl="1" eaLnBrk="1" fontAlgn="auto" latinLnBrk="0" hangingPunct="1">
              <a:lnSpc>
                <a:spcPct val="100000"/>
              </a:lnSpc>
              <a:spcBef>
                <a:spcPct val="20000"/>
              </a:spcBef>
              <a:spcAft>
                <a:spcPts val="0"/>
              </a:spcAft>
              <a:buClrTx/>
              <a:buSzTx/>
              <a:buFont typeface="Arial" pitchFamily="34" charset="0"/>
              <a:buNone/>
              <a:tabLst/>
              <a:defRPr/>
            </a:pPr>
            <a:endParaRPr kumimoji="0" lang="ar-DZ" sz="3600" b="1" i="0" u="none" strike="noStrike" kern="1200" cap="none" spc="0" normalizeH="0" baseline="0" noProof="0" dirty="0" smtClean="0">
              <a:ln>
                <a:noFill/>
              </a:ln>
              <a:solidFill>
                <a:schemeClr val="bg1"/>
              </a:solidFill>
              <a:effectLst/>
              <a:uLnTx/>
              <a:uFillTx/>
              <a:latin typeface="+mn-lt"/>
              <a:ea typeface="+mn-ea"/>
              <a:cs typeface="+mn-cs"/>
            </a:endParaRPr>
          </a:p>
          <a:p>
            <a:pPr marL="0" marR="0" lvl="0" indent="0" algn="r" defTabSz="914400" rtl="1" eaLnBrk="1" fontAlgn="auto" latinLnBrk="0" hangingPunct="1">
              <a:lnSpc>
                <a:spcPct val="100000"/>
              </a:lnSpc>
              <a:spcBef>
                <a:spcPct val="20000"/>
              </a:spcBef>
              <a:spcAft>
                <a:spcPts val="0"/>
              </a:spcAft>
              <a:buClrTx/>
              <a:buSzTx/>
              <a:buFont typeface="Wingdings" pitchFamily="2" charset="2"/>
              <a:buChar char="ü"/>
              <a:tabLst/>
              <a:defRPr/>
            </a:pPr>
            <a:endParaRPr kumimoji="0" lang="fr-FR" sz="3600" b="1" i="0" u="none" strike="noStrike" kern="1200" cap="none" spc="0" normalizeH="0" baseline="0" noProof="0" dirty="0">
              <a:ln>
                <a:noFill/>
              </a:ln>
              <a:solidFill>
                <a:srgbClr val="FFFF00"/>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linds(horizontal)">
                                      <p:cBhvr>
                                        <p:cTn id="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4437F3"/>
        </a:soli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685800" y="500041"/>
            <a:ext cx="7772400" cy="1357323"/>
          </a:xfrm>
        </p:spPr>
        <p:style>
          <a:lnRef idx="3">
            <a:schemeClr val="lt1"/>
          </a:lnRef>
          <a:fillRef idx="1">
            <a:schemeClr val="accent1"/>
          </a:fillRef>
          <a:effectRef idx="1">
            <a:schemeClr val="accent1"/>
          </a:effectRef>
          <a:fontRef idx="minor">
            <a:schemeClr val="lt1"/>
          </a:fontRef>
        </p:style>
        <p:txBody>
          <a:bodyPr>
            <a:normAutofit/>
          </a:bodyPr>
          <a:lstStyle/>
          <a:p>
            <a:r>
              <a:rPr lang="ar-DZ" sz="3200" b="1" dirty="0" smtClean="0">
                <a:solidFill>
                  <a:srgbClr val="FFFF00"/>
                </a:solidFill>
              </a:rPr>
              <a:t>المحاضرة رقم 2: التنظيم المحاسبي في شركات التأمين</a:t>
            </a:r>
          </a:p>
        </p:txBody>
      </p:sp>
      <p:sp>
        <p:nvSpPr>
          <p:cNvPr id="3" name="Sous-titre 2"/>
          <p:cNvSpPr>
            <a:spLocks noGrp="1"/>
          </p:cNvSpPr>
          <p:nvPr>
            <p:ph type="subTitle" idx="1"/>
          </p:nvPr>
        </p:nvSpPr>
        <p:spPr>
          <a:xfrm>
            <a:off x="928662" y="2214554"/>
            <a:ext cx="7286676" cy="4214842"/>
          </a:xfrm>
        </p:spPr>
        <p:txBody>
          <a:bodyPr>
            <a:normAutofit/>
          </a:bodyPr>
          <a:lstStyle/>
          <a:p>
            <a:pPr algn="r" rtl="1">
              <a:buFont typeface="Wingdings" pitchFamily="2" charset="2"/>
              <a:buChar char="ü"/>
            </a:pPr>
            <a:r>
              <a:rPr lang="ar-SA" sz="3600" b="1" dirty="0" smtClean="0">
                <a:solidFill>
                  <a:schemeClr val="bg1"/>
                </a:solidFill>
              </a:rPr>
              <a:t>مفهوم المحاسبة في شركات </a:t>
            </a:r>
            <a:r>
              <a:rPr lang="ar-SA" sz="3600" b="1" dirty="0" smtClean="0">
                <a:solidFill>
                  <a:schemeClr val="bg1"/>
                </a:solidFill>
              </a:rPr>
              <a:t>التأمين</a:t>
            </a:r>
            <a:endParaRPr lang="fr-FR" sz="3600" b="1" dirty="0" smtClean="0">
              <a:solidFill>
                <a:schemeClr val="bg1"/>
              </a:solidFill>
            </a:endParaRPr>
          </a:p>
          <a:p>
            <a:pPr algn="r" rtl="1">
              <a:buFont typeface="Wingdings" pitchFamily="2" charset="2"/>
              <a:buChar char="ü"/>
            </a:pPr>
            <a:r>
              <a:rPr lang="ar-SA" sz="3600" b="1" dirty="0" smtClean="0">
                <a:solidFill>
                  <a:schemeClr val="bg1"/>
                </a:solidFill>
              </a:rPr>
              <a:t>طبيعة المحاسبة في شركات </a:t>
            </a:r>
            <a:r>
              <a:rPr lang="ar-SA" sz="3600" b="1" dirty="0" smtClean="0">
                <a:solidFill>
                  <a:schemeClr val="bg1"/>
                </a:solidFill>
              </a:rPr>
              <a:t>التأمين</a:t>
            </a:r>
            <a:endParaRPr lang="fr-FR" sz="3600" b="1" dirty="0" smtClean="0">
              <a:solidFill>
                <a:schemeClr val="bg1"/>
              </a:solidFill>
            </a:endParaRPr>
          </a:p>
          <a:p>
            <a:pPr algn="r" rtl="1">
              <a:buFont typeface="Wingdings" pitchFamily="2" charset="2"/>
              <a:buChar char="ü"/>
            </a:pPr>
            <a:r>
              <a:rPr lang="ar-SA" sz="3600" b="1" dirty="0" smtClean="0">
                <a:solidFill>
                  <a:schemeClr val="bg1"/>
                </a:solidFill>
              </a:rPr>
              <a:t>مفهوم النظام المحاسبي في شركات التأمين </a:t>
            </a:r>
            <a:endParaRPr lang="fr-FR" sz="3600" b="1" dirty="0" smtClean="0">
              <a:solidFill>
                <a:schemeClr val="bg1"/>
              </a:solidFill>
            </a:endParaRPr>
          </a:p>
          <a:p>
            <a:pPr algn="r" rtl="1">
              <a:buFont typeface="Wingdings" pitchFamily="2" charset="2"/>
              <a:buChar char="ü"/>
            </a:pPr>
            <a:r>
              <a:rPr lang="ar-DZ" sz="3600" b="1" dirty="0" smtClean="0">
                <a:solidFill>
                  <a:schemeClr val="bg1"/>
                </a:solidFill>
              </a:rPr>
              <a:t>الهيكل التنظيمي لشركات </a:t>
            </a:r>
            <a:r>
              <a:rPr lang="ar-DZ" sz="3600" b="1" dirty="0" smtClean="0">
                <a:solidFill>
                  <a:schemeClr val="bg1"/>
                </a:solidFill>
              </a:rPr>
              <a:t>التأمين</a:t>
            </a:r>
            <a:endParaRPr lang="fr-FR" sz="3600" b="1" dirty="0" smtClean="0">
              <a:solidFill>
                <a:schemeClr val="bg1"/>
              </a:solidFill>
            </a:endParaRPr>
          </a:p>
          <a:p>
            <a:pPr algn="r" rtl="1">
              <a:buFont typeface="Wingdings" pitchFamily="2" charset="2"/>
              <a:buChar char="ü"/>
            </a:pPr>
            <a:r>
              <a:rPr lang="ar-SA" sz="3600" b="1" dirty="0" smtClean="0">
                <a:solidFill>
                  <a:schemeClr val="bg1"/>
                </a:solidFill>
              </a:rPr>
              <a:t>العمليات التقنية التي تقوم </a:t>
            </a:r>
            <a:r>
              <a:rPr lang="ar-SA" sz="3600" b="1" dirty="0" err="1" smtClean="0">
                <a:solidFill>
                  <a:schemeClr val="bg1"/>
                </a:solidFill>
              </a:rPr>
              <a:t>بها</a:t>
            </a:r>
            <a:r>
              <a:rPr lang="ar-SA" sz="3600" b="1" dirty="0" smtClean="0">
                <a:solidFill>
                  <a:schemeClr val="bg1"/>
                </a:solidFill>
              </a:rPr>
              <a:t> شركة </a:t>
            </a:r>
            <a:r>
              <a:rPr lang="ar-SA" sz="3600" b="1" dirty="0" smtClean="0">
                <a:solidFill>
                  <a:schemeClr val="bg1"/>
                </a:solidFill>
              </a:rPr>
              <a:t>التأمين</a:t>
            </a:r>
            <a:endParaRPr lang="fr-FR" sz="3600" b="1" dirty="0" smtClean="0">
              <a:solidFill>
                <a:schemeClr val="bg1"/>
              </a:solidFill>
            </a:endParaRPr>
          </a:p>
          <a:p>
            <a:pPr algn="r" rtl="1">
              <a:buFont typeface="Wingdings" pitchFamily="2" charset="2"/>
              <a:buChar char="ü"/>
            </a:pPr>
            <a:r>
              <a:rPr lang="ar-DZ" sz="3600" b="1" dirty="0" smtClean="0">
                <a:solidFill>
                  <a:schemeClr val="bg1"/>
                </a:solidFill>
              </a:rPr>
              <a:t>مقومات النظام المحاسبي في شركات التأمين.</a:t>
            </a:r>
            <a:endParaRPr lang="fr-FR" sz="3600" b="1" dirty="0">
              <a:solidFill>
                <a:schemeClr val="bg1"/>
              </a:solidFill>
            </a:endParaRPr>
          </a:p>
        </p:txBody>
      </p:sp>
      <p:sp>
        <p:nvSpPr>
          <p:cNvPr id="11" name="Sous-titre 2"/>
          <p:cNvSpPr txBox="1">
            <a:spLocks/>
          </p:cNvSpPr>
          <p:nvPr/>
        </p:nvSpPr>
        <p:spPr>
          <a:xfrm>
            <a:off x="1357290" y="5715016"/>
            <a:ext cx="6400800" cy="93344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600" b="1" i="0" u="none" strike="noStrike" kern="1200" cap="none" spc="0" normalizeH="0" baseline="0" noProof="0" dirty="0">
              <a:ln>
                <a:noFill/>
              </a:ln>
              <a:solidFill>
                <a:srgbClr val="FFFF00"/>
              </a:solidFill>
              <a:effectLst/>
              <a:uLnTx/>
              <a:uFillTx/>
              <a:latin typeface="+mn-lt"/>
              <a:ea typeface="+mn-ea"/>
              <a:cs typeface="+mn-cs"/>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blinds(horizontal)">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blinds(horizontal)">
                                      <p:cBhvr>
                                        <p:cTn id="18" dur="5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blinds(horizontal)">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blinds(horizontal)">
                                      <p:cBhvr>
                                        <p:cTn id="28" dur="500"/>
                                        <p:tgtEl>
                                          <p:spTgt spid="3">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1" nodeType="clickEffect">
                                  <p:stCondLst>
                                    <p:cond delay="0"/>
                                  </p:stCondLst>
                                  <p:childTnLst>
                                    <p:set>
                                      <p:cBhvr>
                                        <p:cTn id="32" dur="1" fill="hold">
                                          <p:stCondLst>
                                            <p:cond delay="0"/>
                                          </p:stCondLst>
                                        </p:cTn>
                                        <p:tgtEl>
                                          <p:spTgt spid="3">
                                            <p:txEl>
                                              <p:pRg st="0" end="0"/>
                                            </p:txEl>
                                          </p:spTgt>
                                        </p:tgtEl>
                                        <p:attrNameLst>
                                          <p:attrName>style.visibility</p:attrName>
                                        </p:attrNameLst>
                                      </p:cBhvr>
                                      <p:to>
                                        <p:strVal val="visible"/>
                                      </p:to>
                                    </p:set>
                                    <p:anim calcmode="lin" valueType="num">
                                      <p:cBhvr additive="base">
                                        <p:cTn id="3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1" nodeType="clickEffect">
                                  <p:stCondLst>
                                    <p:cond delay="0"/>
                                  </p:stCondLst>
                                  <p:childTnLst>
                                    <p:set>
                                      <p:cBhvr>
                                        <p:cTn id="38" dur="1" fill="hold">
                                          <p:stCondLst>
                                            <p:cond delay="0"/>
                                          </p:stCondLst>
                                        </p:cTn>
                                        <p:tgtEl>
                                          <p:spTgt spid="3">
                                            <p:txEl>
                                              <p:pRg st="1" end="1"/>
                                            </p:txEl>
                                          </p:spTgt>
                                        </p:tgtEl>
                                        <p:attrNameLst>
                                          <p:attrName>style.visibility</p:attrName>
                                        </p:attrNameLst>
                                      </p:cBhvr>
                                      <p:to>
                                        <p:strVal val="visible"/>
                                      </p:to>
                                    </p:set>
                                    <p:anim calcmode="lin" valueType="num">
                                      <p:cBhvr additive="base">
                                        <p:cTn id="3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1" nodeType="clickEffect">
                                  <p:stCondLst>
                                    <p:cond delay="0"/>
                                  </p:stCondLst>
                                  <p:childTnLst>
                                    <p:set>
                                      <p:cBhvr>
                                        <p:cTn id="44" dur="1" fill="hold">
                                          <p:stCondLst>
                                            <p:cond delay="0"/>
                                          </p:stCondLst>
                                        </p:cTn>
                                        <p:tgtEl>
                                          <p:spTgt spid="3">
                                            <p:txEl>
                                              <p:pRg st="2" end="2"/>
                                            </p:txEl>
                                          </p:spTgt>
                                        </p:tgtEl>
                                        <p:attrNameLst>
                                          <p:attrName>style.visibility</p:attrName>
                                        </p:attrNameLst>
                                      </p:cBhvr>
                                      <p:to>
                                        <p:strVal val="visible"/>
                                      </p:to>
                                    </p:set>
                                    <p:anim calcmode="lin" valueType="num">
                                      <p:cBhvr additive="base">
                                        <p:cTn id="4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1" nodeType="clickEffect">
                                  <p:stCondLst>
                                    <p:cond delay="0"/>
                                  </p:stCondLst>
                                  <p:childTnLst>
                                    <p:set>
                                      <p:cBhvr>
                                        <p:cTn id="50" dur="1" fill="hold">
                                          <p:stCondLst>
                                            <p:cond delay="0"/>
                                          </p:stCondLst>
                                        </p:cTn>
                                        <p:tgtEl>
                                          <p:spTgt spid="3">
                                            <p:txEl>
                                              <p:pRg st="3" end="3"/>
                                            </p:txEl>
                                          </p:spTgt>
                                        </p:tgtEl>
                                        <p:attrNameLst>
                                          <p:attrName>style.visibility</p:attrName>
                                        </p:attrNameLst>
                                      </p:cBhvr>
                                      <p:to>
                                        <p:strVal val="visible"/>
                                      </p:to>
                                    </p:set>
                                    <p:anim calcmode="lin" valueType="num">
                                      <p:cBhvr additive="base">
                                        <p:cTn id="5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grpId="1" nodeType="clickEffect">
                                  <p:stCondLst>
                                    <p:cond delay="0"/>
                                  </p:stCondLst>
                                  <p:childTnLst>
                                    <p:set>
                                      <p:cBhvr>
                                        <p:cTn id="56" dur="1" fill="hold">
                                          <p:stCondLst>
                                            <p:cond delay="0"/>
                                          </p:stCondLst>
                                        </p:cTn>
                                        <p:tgtEl>
                                          <p:spTgt spid="3">
                                            <p:txEl>
                                              <p:pRg st="4" end="4"/>
                                            </p:txEl>
                                          </p:spTgt>
                                        </p:tgtEl>
                                        <p:attrNameLst>
                                          <p:attrName>style.visibility</p:attrName>
                                        </p:attrNameLst>
                                      </p:cBhvr>
                                      <p:to>
                                        <p:strVal val="visible"/>
                                      </p:to>
                                    </p:set>
                                    <p:anim calcmode="lin" valueType="num">
                                      <p:cBhvr additive="base">
                                        <p:cTn id="5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1" nodeType="clickEffect">
                                  <p:stCondLst>
                                    <p:cond delay="0"/>
                                  </p:stCondLst>
                                  <p:childTnLst>
                                    <p:set>
                                      <p:cBhvr>
                                        <p:cTn id="62" dur="1" fill="hold">
                                          <p:stCondLst>
                                            <p:cond delay="0"/>
                                          </p:stCondLst>
                                        </p:cTn>
                                        <p:tgtEl>
                                          <p:spTgt spid="3">
                                            <p:txEl>
                                              <p:pRg st="5" end="5"/>
                                            </p:txEl>
                                          </p:spTgt>
                                        </p:tgtEl>
                                        <p:attrNameLst>
                                          <p:attrName>style.visibility</p:attrName>
                                        </p:attrNameLst>
                                      </p:cBhvr>
                                      <p:to>
                                        <p:strVal val="visible"/>
                                      </p:to>
                                    </p:set>
                                    <p:anim calcmode="lin" valueType="num">
                                      <p:cBhvr additive="base">
                                        <p:cTn id="6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6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P spid="3" grpId="1"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4437F3"/>
        </a:soli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685800" y="500041"/>
            <a:ext cx="7772400" cy="1357323"/>
          </a:xfrm>
        </p:spPr>
        <p:style>
          <a:lnRef idx="3">
            <a:schemeClr val="lt1"/>
          </a:lnRef>
          <a:fillRef idx="1">
            <a:schemeClr val="accent1"/>
          </a:fillRef>
          <a:effectRef idx="1">
            <a:schemeClr val="accent1"/>
          </a:effectRef>
          <a:fontRef idx="minor">
            <a:schemeClr val="lt1"/>
          </a:fontRef>
        </p:style>
        <p:txBody>
          <a:bodyPr>
            <a:normAutofit/>
          </a:bodyPr>
          <a:lstStyle/>
          <a:p>
            <a:pPr lvl="0"/>
            <a:r>
              <a:rPr lang="ar-DZ" sz="3200" b="1" dirty="0" smtClean="0">
                <a:solidFill>
                  <a:srgbClr val="FFFF00"/>
                </a:solidFill>
              </a:rPr>
              <a:t>مفهوم المحاسبة في شركات </a:t>
            </a:r>
            <a:r>
              <a:rPr lang="ar-DZ" sz="3200" b="1" dirty="0" smtClean="0">
                <a:solidFill>
                  <a:srgbClr val="FFFF00"/>
                </a:solidFill>
              </a:rPr>
              <a:t>التأمين</a:t>
            </a:r>
            <a:endParaRPr lang="fr-FR" sz="3200" b="1" dirty="0">
              <a:solidFill>
                <a:srgbClr val="FFFF00"/>
              </a:solidFill>
            </a:endParaRPr>
          </a:p>
        </p:txBody>
      </p:sp>
      <p:sp>
        <p:nvSpPr>
          <p:cNvPr id="6" name="Sous-titre 5"/>
          <p:cNvSpPr>
            <a:spLocks noGrp="1"/>
          </p:cNvSpPr>
          <p:nvPr>
            <p:ph type="subTitle" idx="1"/>
          </p:nvPr>
        </p:nvSpPr>
        <p:spPr>
          <a:xfrm>
            <a:off x="500034" y="2285992"/>
            <a:ext cx="8215370" cy="4286280"/>
          </a:xfrm>
        </p:spPr>
        <p:txBody>
          <a:bodyPr>
            <a:normAutofit/>
          </a:bodyPr>
          <a:lstStyle/>
          <a:p>
            <a:r>
              <a:rPr lang="ar-DZ" sz="4400" b="1" dirty="0" smtClean="0">
                <a:solidFill>
                  <a:schemeClr val="bg1"/>
                </a:solidFill>
              </a:rPr>
              <a:t>"فالمحاسبة </a:t>
            </a:r>
            <a:r>
              <a:rPr lang="ar-DZ" sz="4400" b="1" dirty="0" smtClean="0">
                <a:solidFill>
                  <a:schemeClr val="bg1"/>
                </a:solidFill>
              </a:rPr>
              <a:t>في شركات التأمين تهتم بقياس وتحليل وتسجيل وتبويب الأحداث (العمليات) المالية المتعلقة بنشاط التأمين في ضوء المتطلبات القانونية."</a:t>
            </a:r>
            <a:endParaRPr lang="fr-FR" sz="4400" b="1" dirty="0">
              <a:solidFill>
                <a:schemeClr val="bg1"/>
              </a:solidFill>
            </a:endParaRPr>
          </a:p>
        </p:txBody>
      </p:sp>
      <p:sp>
        <p:nvSpPr>
          <p:cNvPr id="11" name="Sous-titre 2"/>
          <p:cNvSpPr txBox="1">
            <a:spLocks/>
          </p:cNvSpPr>
          <p:nvPr/>
        </p:nvSpPr>
        <p:spPr>
          <a:xfrm>
            <a:off x="1357290" y="5715016"/>
            <a:ext cx="6400800" cy="93344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600" b="1" i="0" u="none" strike="noStrike" kern="1200" cap="none" spc="0" normalizeH="0" baseline="0" noProof="0" dirty="0">
              <a:ln>
                <a:noFill/>
              </a:ln>
              <a:solidFill>
                <a:srgbClr val="FFFF00"/>
              </a:solidFill>
              <a:effectLst/>
              <a:uLnTx/>
              <a:uFillTx/>
              <a:latin typeface="+mn-lt"/>
              <a:ea typeface="+mn-ea"/>
              <a:cs typeface="+mn-cs"/>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 calcmode="lin" valueType="num">
                                      <p:cBhvr additive="base">
                                        <p:cTn id="1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4437F3"/>
        </a:soli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685800" y="500041"/>
            <a:ext cx="7772400" cy="1357323"/>
          </a:xfrm>
        </p:spPr>
        <p:style>
          <a:lnRef idx="3">
            <a:schemeClr val="lt1"/>
          </a:lnRef>
          <a:fillRef idx="1">
            <a:schemeClr val="accent1"/>
          </a:fillRef>
          <a:effectRef idx="1">
            <a:schemeClr val="accent1"/>
          </a:effectRef>
          <a:fontRef idx="minor">
            <a:schemeClr val="lt1"/>
          </a:fontRef>
        </p:style>
        <p:txBody>
          <a:bodyPr>
            <a:normAutofit/>
          </a:bodyPr>
          <a:lstStyle/>
          <a:p>
            <a:r>
              <a:rPr lang="ar-DZ" sz="3200" b="1" dirty="0" smtClean="0">
                <a:solidFill>
                  <a:srgbClr val="FFFF00"/>
                </a:solidFill>
              </a:rPr>
              <a:t>طبيعة المحاسبة في شركات التأمين</a:t>
            </a:r>
            <a:endParaRPr lang="fr-FR" sz="3200" b="1" dirty="0">
              <a:solidFill>
                <a:srgbClr val="FFFF00"/>
              </a:solidFill>
            </a:endParaRPr>
          </a:p>
        </p:txBody>
      </p:sp>
      <p:sp>
        <p:nvSpPr>
          <p:cNvPr id="3" name="Sous-titre 2"/>
          <p:cNvSpPr>
            <a:spLocks noGrp="1"/>
          </p:cNvSpPr>
          <p:nvPr>
            <p:ph type="subTitle" idx="1"/>
          </p:nvPr>
        </p:nvSpPr>
        <p:spPr>
          <a:xfrm>
            <a:off x="500034" y="2214554"/>
            <a:ext cx="8143932" cy="4214842"/>
          </a:xfrm>
        </p:spPr>
        <p:txBody>
          <a:bodyPr>
            <a:normAutofit/>
          </a:bodyPr>
          <a:lstStyle/>
          <a:p>
            <a:pPr lvl="0" algn="r" rtl="1">
              <a:buFont typeface="Arial" pitchFamily="34" charset="0"/>
              <a:buChar char="•"/>
            </a:pPr>
            <a:r>
              <a:rPr lang="ar-DZ" sz="3600" b="1" dirty="0" smtClean="0">
                <a:solidFill>
                  <a:schemeClr val="bg1"/>
                </a:solidFill>
              </a:rPr>
              <a:t>إجراء مزج بين المفاهيم المحاسبية والمفاهيم التأمينية وصولا إلى مجموعة من المفاهيم المحاسبية التأمينية التي تعكس طبيعة النشاط التأميني؛</a:t>
            </a:r>
          </a:p>
          <a:p>
            <a:pPr lvl="0" algn="r" rtl="1">
              <a:buFont typeface="Arial" pitchFamily="34" charset="0"/>
              <a:buChar char="•"/>
            </a:pPr>
            <a:r>
              <a:rPr lang="ar-DZ" sz="3600" b="1" dirty="0" smtClean="0">
                <a:solidFill>
                  <a:schemeClr val="bg1"/>
                </a:solidFill>
              </a:rPr>
              <a:t>قياس وتحليل وتسجيل وتبويب الأحداث (العمليات) المالية المتعلقة بنشاط التأمين في ضوء المتطلبات القانونية مع مراعاة أن يتم التسجيل أولا بأول حسب تواريخ وقوع العمليات المالية وتسلسلها الزمني</a:t>
            </a:r>
            <a:r>
              <a:rPr lang="ar-DZ" sz="3600" b="1" dirty="0" smtClean="0">
                <a:solidFill>
                  <a:schemeClr val="bg1"/>
                </a:solidFill>
              </a:rPr>
              <a:t>؛</a:t>
            </a:r>
            <a:endParaRPr lang="ar-DZ" sz="3600" b="1" dirty="0" smtClean="0">
              <a:solidFill>
                <a:schemeClr val="bg1"/>
              </a:solidFill>
            </a:endParaRPr>
          </a:p>
        </p:txBody>
      </p:sp>
      <p:sp>
        <p:nvSpPr>
          <p:cNvPr id="11" name="Sous-titre 2"/>
          <p:cNvSpPr txBox="1">
            <a:spLocks/>
          </p:cNvSpPr>
          <p:nvPr/>
        </p:nvSpPr>
        <p:spPr>
          <a:xfrm>
            <a:off x="1357290" y="5715016"/>
            <a:ext cx="6400800" cy="93344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600" b="1" i="0" u="none" strike="noStrike" kern="1200" cap="none" spc="0" normalizeH="0" baseline="0" noProof="0" dirty="0">
              <a:ln>
                <a:noFill/>
              </a:ln>
              <a:solidFill>
                <a:srgbClr val="FFFF00"/>
              </a:solidFill>
              <a:effectLst/>
              <a:uLnTx/>
              <a:uFillTx/>
              <a:latin typeface="+mn-lt"/>
              <a:ea typeface="+mn-ea"/>
              <a:cs typeface="+mn-cs"/>
            </a:endParaRPr>
          </a:p>
        </p:txBody>
      </p:sp>
    </p:spTree>
  </p:cSld>
  <p:clrMapOvr>
    <a:masterClrMapping/>
  </p:clrMapOvr>
  <p:transition>
    <p:cut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blinds(horizontal)">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blinds(horizontal)">
                                      <p:cBhvr>
                                        <p:cTn id="18" dur="5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1" nodeType="clickEffect">
                                  <p:stCondLst>
                                    <p:cond delay="0"/>
                                  </p:stCondLst>
                                  <p:childTnLst>
                                    <p:set>
                                      <p:cBhvr>
                                        <p:cTn id="22" dur="1" fill="hold">
                                          <p:stCondLst>
                                            <p:cond delay="0"/>
                                          </p:stCondLst>
                                        </p:cTn>
                                        <p:tgtEl>
                                          <p:spTgt spid="3">
                                            <p:txEl>
                                              <p:pRg st="0" end="0"/>
                                            </p:txEl>
                                          </p:spTgt>
                                        </p:tgtEl>
                                        <p:attrNameLst>
                                          <p:attrName>style.visibility</p:attrName>
                                        </p:attrNameLst>
                                      </p:cBhvr>
                                      <p:to>
                                        <p:strVal val="visible"/>
                                      </p:to>
                                    </p:set>
                                    <p:anim calcmode="lin" valueType="num">
                                      <p:cBhvr additive="base">
                                        <p:cTn id="2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1" nodeType="clickEffect">
                                  <p:stCondLst>
                                    <p:cond delay="0"/>
                                  </p:stCondLst>
                                  <p:childTnLst>
                                    <p:set>
                                      <p:cBhvr>
                                        <p:cTn id="28" dur="1" fill="hold">
                                          <p:stCondLst>
                                            <p:cond delay="0"/>
                                          </p:stCondLst>
                                        </p:cTn>
                                        <p:tgtEl>
                                          <p:spTgt spid="3">
                                            <p:txEl>
                                              <p:pRg st="1" end="1"/>
                                            </p:txEl>
                                          </p:spTgt>
                                        </p:tgtEl>
                                        <p:attrNameLst>
                                          <p:attrName>style.visibility</p:attrName>
                                        </p:attrNameLst>
                                      </p:cBhvr>
                                      <p:to>
                                        <p:strVal val="visible"/>
                                      </p:to>
                                    </p:set>
                                    <p:anim calcmode="lin" valueType="num">
                                      <p:cBhvr additive="base">
                                        <p:cTn id="2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P spid="3" grpId="1"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4437F3"/>
        </a:soli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685800" y="500041"/>
            <a:ext cx="7772400" cy="1357323"/>
          </a:xfrm>
        </p:spPr>
        <p:style>
          <a:lnRef idx="3">
            <a:schemeClr val="lt1"/>
          </a:lnRef>
          <a:fillRef idx="1">
            <a:schemeClr val="accent1"/>
          </a:fillRef>
          <a:effectRef idx="1">
            <a:schemeClr val="accent1"/>
          </a:effectRef>
          <a:fontRef idx="minor">
            <a:schemeClr val="lt1"/>
          </a:fontRef>
        </p:style>
        <p:txBody>
          <a:bodyPr>
            <a:normAutofit/>
          </a:bodyPr>
          <a:lstStyle/>
          <a:p>
            <a:r>
              <a:rPr lang="ar-DZ" sz="3200" b="1" dirty="0" smtClean="0">
                <a:solidFill>
                  <a:srgbClr val="FFFF00"/>
                </a:solidFill>
              </a:rPr>
              <a:t>النظام </a:t>
            </a:r>
            <a:r>
              <a:rPr lang="ar-DZ" sz="3200" b="1" dirty="0" smtClean="0">
                <a:solidFill>
                  <a:srgbClr val="FFFF00"/>
                </a:solidFill>
              </a:rPr>
              <a:t>المحاسبي في شركات التأمين</a:t>
            </a:r>
            <a:endParaRPr lang="fr-FR" sz="3200" b="1" dirty="0">
              <a:solidFill>
                <a:srgbClr val="FFFF00"/>
              </a:solidFill>
            </a:endParaRPr>
          </a:p>
        </p:txBody>
      </p:sp>
      <p:sp>
        <p:nvSpPr>
          <p:cNvPr id="3" name="Sous-titre 2"/>
          <p:cNvSpPr>
            <a:spLocks noGrp="1"/>
          </p:cNvSpPr>
          <p:nvPr>
            <p:ph type="subTitle" idx="1"/>
          </p:nvPr>
        </p:nvSpPr>
        <p:spPr>
          <a:xfrm>
            <a:off x="500034" y="2214554"/>
            <a:ext cx="8143932" cy="4214842"/>
          </a:xfrm>
        </p:spPr>
        <p:txBody>
          <a:bodyPr>
            <a:normAutofit/>
          </a:bodyPr>
          <a:lstStyle/>
          <a:p>
            <a:pPr lvl="0" algn="r" rtl="1">
              <a:buFont typeface="Arial" pitchFamily="34" charset="0"/>
              <a:buChar char="•"/>
            </a:pPr>
            <a:r>
              <a:rPr lang="ar-SA" b="1" dirty="0" smtClean="0">
                <a:solidFill>
                  <a:schemeClr val="bg1"/>
                </a:solidFill>
              </a:rPr>
              <a:t>يهدف النظام المحاسبي عموما إلى توفير مجموعة من المعلومات المالية وغير المالية اللازمة لاتخاذ </a:t>
            </a:r>
            <a:r>
              <a:rPr lang="ar-SA" b="1" dirty="0" err="1" smtClean="0">
                <a:solidFill>
                  <a:schemeClr val="bg1"/>
                </a:solidFill>
              </a:rPr>
              <a:t>القرارت</a:t>
            </a:r>
            <a:r>
              <a:rPr lang="ar-SA" b="1" dirty="0" smtClean="0">
                <a:solidFill>
                  <a:schemeClr val="bg1"/>
                </a:solidFill>
              </a:rPr>
              <a:t> من قبل العديد من مستخدمي التقارير المحاسبية ولا يختلف النظام المحاسبي في شركات التأمين عن غيره من الأنظمة المحاسبية الأخرى من </a:t>
            </a:r>
            <a:r>
              <a:rPr lang="ar-SA" b="1" dirty="0" smtClean="0">
                <a:solidFill>
                  <a:schemeClr val="bg1"/>
                </a:solidFill>
              </a:rPr>
              <a:t>حي</a:t>
            </a:r>
            <a:r>
              <a:rPr lang="ar-DZ" b="1" dirty="0" smtClean="0">
                <a:solidFill>
                  <a:schemeClr val="bg1"/>
                </a:solidFill>
              </a:rPr>
              <a:t>ث</a:t>
            </a:r>
            <a:r>
              <a:rPr lang="ar-SA" b="1" dirty="0" smtClean="0">
                <a:solidFill>
                  <a:schemeClr val="bg1"/>
                </a:solidFill>
              </a:rPr>
              <a:t> </a:t>
            </a:r>
            <a:r>
              <a:rPr lang="ar-SA" b="1" dirty="0" smtClean="0">
                <a:solidFill>
                  <a:schemeClr val="bg1"/>
                </a:solidFill>
              </a:rPr>
              <a:t>اعتماده على مجموعة </a:t>
            </a:r>
            <a:r>
              <a:rPr lang="ar-SA" b="1" dirty="0" err="1" smtClean="0">
                <a:solidFill>
                  <a:schemeClr val="bg1"/>
                </a:solidFill>
              </a:rPr>
              <a:t>مستندية</a:t>
            </a:r>
            <a:r>
              <a:rPr lang="ar-SA" b="1" dirty="0" smtClean="0">
                <a:solidFill>
                  <a:schemeClr val="bg1"/>
                </a:solidFill>
              </a:rPr>
              <a:t> وأخرى دفترية، إلا أن فهم طبيعة النظام المحاسبي لشركات التأمين يتطلب بالضرورة فهم طبيعة النشاط الذي تزاوله تلك الشركات نظرا لوجود خصائص مميزة لنشاطها</a:t>
            </a:r>
            <a:endParaRPr lang="fr-FR" sz="3600" b="1" dirty="0">
              <a:solidFill>
                <a:schemeClr val="bg1"/>
              </a:solidFill>
            </a:endParaRPr>
          </a:p>
        </p:txBody>
      </p:sp>
      <p:sp>
        <p:nvSpPr>
          <p:cNvPr id="11" name="Sous-titre 2"/>
          <p:cNvSpPr txBox="1">
            <a:spLocks/>
          </p:cNvSpPr>
          <p:nvPr/>
        </p:nvSpPr>
        <p:spPr>
          <a:xfrm>
            <a:off x="1357290" y="5715016"/>
            <a:ext cx="6400800" cy="93344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600" b="1" i="0" u="none" strike="noStrike" kern="1200" cap="none" spc="0" normalizeH="0" baseline="0" noProof="0" dirty="0">
              <a:ln>
                <a:noFill/>
              </a:ln>
              <a:solidFill>
                <a:srgbClr val="FFFF00"/>
              </a:solidFill>
              <a:effectLst/>
              <a:uLnTx/>
              <a:uFillTx/>
              <a:latin typeface="+mn-lt"/>
              <a:ea typeface="+mn-ea"/>
              <a:cs typeface="+mn-cs"/>
            </a:endParaRPr>
          </a:p>
        </p:txBody>
      </p:sp>
    </p:spTree>
  </p:cSld>
  <p:clrMapOvr>
    <a:masterClrMapping/>
  </p:clrMapOvr>
  <p:transition>
    <p:cut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2000" fill="hold"/>
                                        <p:tgtEl>
                                          <p:spTgt spid="2"/>
                                        </p:tgtEl>
                                      </p:cBhvr>
                                      <p:by x="150000" y="150000"/>
                                    </p:animScale>
                                  </p:childTnLst>
                                </p:cTn>
                              </p:par>
                            </p:childTnLst>
                          </p:cTn>
                        </p:par>
                      </p:childTnLst>
                    </p:cTn>
                  </p:par>
                  <p:par>
                    <p:cTn id="7" fill="hold">
                      <p:stCondLst>
                        <p:cond delay="indefinite"/>
                      </p:stCondLst>
                      <p:childTnLst>
                        <p:par>
                          <p:cTn id="8" fill="hold">
                            <p:stCondLst>
                              <p:cond delay="0"/>
                            </p:stCondLst>
                            <p:childTnLst>
                              <p:par>
                                <p:cTn id="9" presetID="3" presetClass="entr" presetSubtype="1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5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grpId="1" nodeType="clickEffect">
                                  <p:stCondLst>
                                    <p:cond delay="0"/>
                                  </p:stCondLst>
                                  <p:childTnLst>
                                    <p:set>
                                      <p:cBhvr>
                                        <p:cTn id="15" dur="1" fill="hold">
                                          <p:stCondLst>
                                            <p:cond delay="0"/>
                                          </p:stCondLst>
                                        </p:cTn>
                                        <p:tgtEl>
                                          <p:spTgt spid="2"/>
                                        </p:tgtEl>
                                        <p:attrNameLst>
                                          <p:attrName>style.visibility</p:attrName>
                                        </p:attrNameLst>
                                      </p:cBhvr>
                                      <p:to>
                                        <p:strVal val="visible"/>
                                      </p:to>
                                    </p:set>
                                    <p:anim calcmode="lin" valueType="num">
                                      <p:cBhvr additive="base">
                                        <p:cTn id="16" dur="500" fill="hold"/>
                                        <p:tgtEl>
                                          <p:spTgt spid="2"/>
                                        </p:tgtEl>
                                        <p:attrNameLst>
                                          <p:attrName>ppt_x</p:attrName>
                                        </p:attrNameLst>
                                      </p:cBhvr>
                                      <p:tavLst>
                                        <p:tav tm="0">
                                          <p:val>
                                            <p:strVal val="#ppt_x"/>
                                          </p:val>
                                        </p:tav>
                                        <p:tav tm="100000">
                                          <p:val>
                                            <p:strVal val="#ppt_x"/>
                                          </p:val>
                                        </p:tav>
                                      </p:tavLst>
                                    </p:anim>
                                    <p:anim calcmode="lin" valueType="num">
                                      <p:cBhvr additive="base">
                                        <p:cTn id="17"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1" nodeType="clickEffect">
                                  <p:stCondLst>
                                    <p:cond delay="0"/>
                                  </p:stCondLst>
                                  <p:childTnLst>
                                    <p:set>
                                      <p:cBhvr>
                                        <p:cTn id="21" dur="1" fill="hold">
                                          <p:stCondLst>
                                            <p:cond delay="0"/>
                                          </p:stCondLst>
                                        </p:cTn>
                                        <p:tgtEl>
                                          <p:spTgt spid="3">
                                            <p:txEl>
                                              <p:pRg st="0" end="0"/>
                                            </p:txEl>
                                          </p:spTgt>
                                        </p:tgtEl>
                                        <p:attrNameLst>
                                          <p:attrName>style.visibility</p:attrName>
                                        </p:attrNameLst>
                                      </p:cBhvr>
                                      <p:to>
                                        <p:strVal val="visible"/>
                                      </p:to>
                                    </p:set>
                                    <p:anim calcmode="lin" valueType="num">
                                      <p:cBhvr additive="base">
                                        <p:cTn id="2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3" grpId="0" build="p"/>
      <p:bldP spid="3" grpId="1"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4437F3"/>
        </a:soli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685800" y="500041"/>
            <a:ext cx="7772400" cy="1214447"/>
          </a:xfrm>
        </p:spPr>
        <p:style>
          <a:lnRef idx="3">
            <a:schemeClr val="lt1"/>
          </a:lnRef>
          <a:fillRef idx="1">
            <a:schemeClr val="accent1"/>
          </a:fillRef>
          <a:effectRef idx="1">
            <a:schemeClr val="accent1"/>
          </a:effectRef>
          <a:fontRef idx="minor">
            <a:schemeClr val="lt1"/>
          </a:fontRef>
        </p:style>
        <p:txBody>
          <a:bodyPr>
            <a:normAutofit/>
          </a:bodyPr>
          <a:lstStyle/>
          <a:p>
            <a:pPr rtl="1"/>
            <a:r>
              <a:rPr lang="ar-DZ" sz="3200" b="1" dirty="0" smtClean="0">
                <a:solidFill>
                  <a:srgbClr val="FFFF00"/>
                </a:solidFill>
              </a:rPr>
              <a:t>تصميم </a:t>
            </a:r>
            <a:r>
              <a:rPr lang="ar-DZ" sz="3200" b="1" dirty="0" smtClean="0">
                <a:solidFill>
                  <a:srgbClr val="FFFF00"/>
                </a:solidFill>
              </a:rPr>
              <a:t>النظام المحاسبي لشركة </a:t>
            </a:r>
            <a:r>
              <a:rPr lang="ar-DZ" sz="3200" b="1" dirty="0" smtClean="0">
                <a:solidFill>
                  <a:srgbClr val="FFFF00"/>
                </a:solidFill>
              </a:rPr>
              <a:t>التأمين</a:t>
            </a:r>
            <a:endParaRPr lang="fr-FR" sz="3200" b="1" dirty="0">
              <a:solidFill>
                <a:srgbClr val="FFFF00"/>
              </a:solidFill>
            </a:endParaRPr>
          </a:p>
        </p:txBody>
      </p:sp>
      <p:sp>
        <p:nvSpPr>
          <p:cNvPr id="3" name="Sous-titre 2"/>
          <p:cNvSpPr>
            <a:spLocks noGrp="1"/>
          </p:cNvSpPr>
          <p:nvPr>
            <p:ph type="subTitle" idx="1"/>
          </p:nvPr>
        </p:nvSpPr>
        <p:spPr>
          <a:xfrm>
            <a:off x="642910" y="1928802"/>
            <a:ext cx="7858180" cy="4500594"/>
          </a:xfrm>
        </p:spPr>
        <p:txBody>
          <a:bodyPr>
            <a:normAutofit fontScale="70000" lnSpcReduction="20000"/>
          </a:bodyPr>
          <a:lstStyle/>
          <a:p>
            <a:pPr algn="r" rtl="1"/>
            <a:endParaRPr lang="ar-DZ" sz="3600" b="1" dirty="0" smtClean="0">
              <a:solidFill>
                <a:srgbClr val="FFFF00"/>
              </a:solidFill>
            </a:endParaRPr>
          </a:p>
          <a:p>
            <a:pPr lvl="0" algn="r" rtl="1">
              <a:buFont typeface="Wingdings" pitchFamily="2" charset="2"/>
              <a:buChar char="ü"/>
            </a:pPr>
            <a:r>
              <a:rPr lang="ar-DZ" sz="3600" b="1" dirty="0" smtClean="0">
                <a:solidFill>
                  <a:schemeClr val="bg1"/>
                </a:solidFill>
              </a:rPr>
              <a:t>ضرورة ملائمة النظام المصمم لطبيعة وظروف وحجم عمليات شركة التأمين؛</a:t>
            </a:r>
            <a:endParaRPr lang="fr-FR" sz="3600" b="1" dirty="0" smtClean="0">
              <a:solidFill>
                <a:schemeClr val="bg1"/>
              </a:solidFill>
            </a:endParaRPr>
          </a:p>
          <a:p>
            <a:pPr lvl="0" algn="r" rtl="1"/>
            <a:r>
              <a:rPr lang="ar-DZ" sz="3600" b="1" dirty="0" smtClean="0">
                <a:solidFill>
                  <a:schemeClr val="bg1"/>
                </a:solidFill>
              </a:rPr>
              <a:t>موافقة النظام المصمم لأحكام القوانين التي تحكم شركة التأمين المطبقة له؛</a:t>
            </a:r>
            <a:endParaRPr lang="fr-FR" sz="3600" b="1" dirty="0" smtClean="0">
              <a:solidFill>
                <a:schemeClr val="bg1"/>
              </a:solidFill>
            </a:endParaRPr>
          </a:p>
          <a:p>
            <a:pPr lvl="0" algn="r" rtl="1">
              <a:buFont typeface="Wingdings" pitchFamily="2" charset="2"/>
              <a:buChar char="ü"/>
            </a:pPr>
            <a:r>
              <a:rPr lang="ar-DZ" sz="3600" b="1" dirty="0" smtClean="0">
                <a:solidFill>
                  <a:schemeClr val="bg1"/>
                </a:solidFill>
              </a:rPr>
              <a:t>توافر المرونة والبساطة والوضوح في تصميم المستندات </a:t>
            </a:r>
            <a:r>
              <a:rPr lang="ar-DZ" sz="3600" b="1" dirty="0" err="1" smtClean="0">
                <a:solidFill>
                  <a:schemeClr val="bg1"/>
                </a:solidFill>
              </a:rPr>
              <a:t>والدو</a:t>
            </a:r>
            <a:r>
              <a:rPr lang="ar-DZ" sz="3600" b="1" dirty="0" smtClean="0">
                <a:solidFill>
                  <a:schemeClr val="bg1"/>
                </a:solidFill>
              </a:rPr>
              <a:t> ا </a:t>
            </a:r>
            <a:r>
              <a:rPr lang="ar-DZ" sz="3600" b="1" dirty="0" err="1" smtClean="0">
                <a:solidFill>
                  <a:schemeClr val="bg1"/>
                </a:solidFill>
              </a:rPr>
              <a:t>رت</a:t>
            </a:r>
            <a:r>
              <a:rPr lang="ar-DZ" sz="3600" b="1" dirty="0" smtClean="0">
                <a:solidFill>
                  <a:schemeClr val="bg1"/>
                </a:solidFill>
              </a:rPr>
              <a:t> </a:t>
            </a:r>
            <a:r>
              <a:rPr lang="ar-DZ" sz="3600" b="1" dirty="0" err="1" smtClean="0">
                <a:solidFill>
                  <a:schemeClr val="bg1"/>
                </a:solidFill>
              </a:rPr>
              <a:t>المستندية</a:t>
            </a:r>
            <a:r>
              <a:rPr lang="ar-DZ" sz="3600" b="1" dirty="0" smtClean="0">
                <a:solidFill>
                  <a:schemeClr val="bg1"/>
                </a:solidFill>
              </a:rPr>
              <a:t> لعمليات التأمين المختلفة؛</a:t>
            </a:r>
            <a:endParaRPr lang="fr-FR" sz="3600" b="1" dirty="0" smtClean="0">
              <a:solidFill>
                <a:schemeClr val="bg1"/>
              </a:solidFill>
            </a:endParaRPr>
          </a:p>
          <a:p>
            <a:pPr lvl="0" algn="r" rtl="1">
              <a:buFont typeface="Wingdings" pitchFamily="2" charset="2"/>
              <a:buChar char="ü"/>
            </a:pPr>
            <a:r>
              <a:rPr lang="ar-DZ" sz="3600" b="1" dirty="0" smtClean="0">
                <a:solidFill>
                  <a:schemeClr val="bg1"/>
                </a:solidFill>
              </a:rPr>
              <a:t>إمكانية تقسيم العمل بين العاملين بشركة التأمين لتحديد مسؤولية كل منهم وتطبيق نظام الم </a:t>
            </a:r>
            <a:r>
              <a:rPr lang="ar-DZ" sz="3600" b="1" dirty="0" err="1" smtClean="0">
                <a:solidFill>
                  <a:schemeClr val="bg1"/>
                </a:solidFill>
              </a:rPr>
              <a:t>ا</a:t>
            </a:r>
            <a:r>
              <a:rPr lang="ar-DZ" sz="3600" b="1" dirty="0" smtClean="0">
                <a:solidFill>
                  <a:schemeClr val="bg1"/>
                </a:solidFill>
              </a:rPr>
              <a:t> رقبة الداخلية بالشركة؛</a:t>
            </a:r>
            <a:endParaRPr lang="fr-FR" sz="3600" b="1" dirty="0" smtClean="0">
              <a:solidFill>
                <a:schemeClr val="bg1"/>
              </a:solidFill>
            </a:endParaRPr>
          </a:p>
          <a:p>
            <a:pPr lvl="0" algn="r" rtl="1">
              <a:buFont typeface="Wingdings" pitchFamily="2" charset="2"/>
              <a:buChar char="ü"/>
            </a:pPr>
            <a:r>
              <a:rPr lang="ar-DZ" sz="3600" b="1" dirty="0" smtClean="0">
                <a:solidFill>
                  <a:schemeClr val="bg1"/>
                </a:solidFill>
              </a:rPr>
              <a:t>توفير البيانات لتلبية احتياجات إدارة شركة التأمين والأجهزة الخارجية الإشرافية والرقابية وأجهزة تقييم الأداء؛</a:t>
            </a:r>
            <a:endParaRPr lang="fr-FR" sz="3600" b="1" dirty="0" smtClean="0">
              <a:solidFill>
                <a:schemeClr val="bg1"/>
              </a:solidFill>
            </a:endParaRPr>
          </a:p>
          <a:p>
            <a:pPr lvl="0" algn="r" rtl="1">
              <a:buFont typeface="Wingdings" pitchFamily="2" charset="2"/>
              <a:buChar char="ü"/>
            </a:pPr>
            <a:r>
              <a:rPr lang="ar-DZ" sz="3600" b="1" dirty="0" smtClean="0">
                <a:solidFill>
                  <a:schemeClr val="bg1"/>
                </a:solidFill>
              </a:rPr>
              <a:t>اقتصادية النظام المصمم بحيث يكون العائد من التطبيق أكبر من التكلفة. </a:t>
            </a:r>
            <a:endParaRPr lang="fr-FR" sz="3600" b="1" dirty="0" smtClean="0">
              <a:solidFill>
                <a:schemeClr val="bg1"/>
              </a:solidFill>
            </a:endParaRPr>
          </a:p>
        </p:txBody>
      </p:sp>
      <p:sp>
        <p:nvSpPr>
          <p:cNvPr id="11" name="Sous-titre 2"/>
          <p:cNvSpPr txBox="1">
            <a:spLocks/>
          </p:cNvSpPr>
          <p:nvPr/>
        </p:nvSpPr>
        <p:spPr>
          <a:xfrm>
            <a:off x="1357290" y="5715016"/>
            <a:ext cx="6400800" cy="93344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600" b="1" i="0" u="none" strike="noStrike" kern="1200" cap="none" spc="0" normalizeH="0" baseline="0" noProof="0" dirty="0">
              <a:ln>
                <a:noFill/>
              </a:ln>
              <a:solidFill>
                <a:srgbClr val="FFFF00"/>
              </a:solidFill>
              <a:effectLst/>
              <a:uLnTx/>
              <a:uFillTx/>
              <a:latin typeface="+mn-lt"/>
              <a:ea typeface="+mn-ea"/>
              <a:cs typeface="+mn-cs"/>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1"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 calcmode="lin" valueType="num">
                                      <p:cBhvr additive="base">
                                        <p:cTn id="36"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additive="base">
                                        <p:cTn id="42"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3">
                                            <p:txEl>
                                              <p:pRg st="6" end="6"/>
                                            </p:txEl>
                                          </p:spTgt>
                                        </p:tgtEl>
                                        <p:attrNameLst>
                                          <p:attrName>style.visibility</p:attrName>
                                        </p:attrNameLst>
                                      </p:cBhvr>
                                      <p:to>
                                        <p:strVal val="visible"/>
                                      </p:to>
                                    </p:set>
                                    <p:anim calcmode="lin" valueType="num">
                                      <p:cBhvr additive="base">
                                        <p:cTn id="48"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4437F3"/>
        </a:soli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685800" y="500041"/>
            <a:ext cx="7772400" cy="1214447"/>
          </a:xfrm>
        </p:spPr>
        <p:style>
          <a:lnRef idx="3">
            <a:schemeClr val="lt1"/>
          </a:lnRef>
          <a:fillRef idx="1">
            <a:schemeClr val="accent1"/>
          </a:fillRef>
          <a:effectRef idx="1">
            <a:schemeClr val="accent1"/>
          </a:effectRef>
          <a:fontRef idx="minor">
            <a:schemeClr val="lt1"/>
          </a:fontRef>
        </p:style>
        <p:txBody>
          <a:bodyPr>
            <a:normAutofit/>
          </a:bodyPr>
          <a:lstStyle/>
          <a:p>
            <a:pPr rtl="1"/>
            <a:r>
              <a:rPr lang="ar-DZ" sz="3200" b="1" dirty="0" smtClean="0">
                <a:solidFill>
                  <a:srgbClr val="FFFF00"/>
                </a:solidFill>
              </a:rPr>
              <a:t>العمليات التقنية التي تقوم </a:t>
            </a:r>
            <a:r>
              <a:rPr lang="ar-DZ" sz="3200" b="1" dirty="0" err="1" smtClean="0">
                <a:solidFill>
                  <a:srgbClr val="FFFF00"/>
                </a:solidFill>
              </a:rPr>
              <a:t>بها</a:t>
            </a:r>
            <a:r>
              <a:rPr lang="ar-DZ" sz="3200" b="1" dirty="0" smtClean="0">
                <a:solidFill>
                  <a:srgbClr val="FFFF00"/>
                </a:solidFill>
              </a:rPr>
              <a:t> شركة </a:t>
            </a:r>
            <a:r>
              <a:rPr lang="ar-DZ" sz="3200" b="1" dirty="0" smtClean="0">
                <a:solidFill>
                  <a:srgbClr val="FFFF00"/>
                </a:solidFill>
              </a:rPr>
              <a:t>التأمين</a:t>
            </a:r>
            <a:endParaRPr lang="fr-FR" sz="3200" b="1" dirty="0">
              <a:solidFill>
                <a:srgbClr val="FFFF00"/>
              </a:solidFill>
            </a:endParaRPr>
          </a:p>
        </p:txBody>
      </p:sp>
      <p:sp>
        <p:nvSpPr>
          <p:cNvPr id="3" name="Sous-titre 2"/>
          <p:cNvSpPr>
            <a:spLocks noGrp="1"/>
          </p:cNvSpPr>
          <p:nvPr>
            <p:ph type="subTitle" idx="1"/>
          </p:nvPr>
        </p:nvSpPr>
        <p:spPr>
          <a:xfrm>
            <a:off x="642910" y="1928802"/>
            <a:ext cx="7858180" cy="4500594"/>
          </a:xfrm>
        </p:spPr>
        <p:txBody>
          <a:bodyPr>
            <a:normAutofit fontScale="92500" lnSpcReduction="20000"/>
          </a:bodyPr>
          <a:lstStyle/>
          <a:p>
            <a:pPr lvl="0" algn="r" rtl="1">
              <a:buFont typeface="Arial" pitchFamily="34" charset="0"/>
              <a:buChar char="•"/>
            </a:pPr>
            <a:r>
              <a:rPr lang="ar-DZ" sz="2800" b="1" dirty="0" smtClean="0">
                <a:solidFill>
                  <a:schemeClr val="bg1"/>
                </a:solidFill>
              </a:rPr>
              <a:t>عمليات </a:t>
            </a:r>
            <a:r>
              <a:rPr lang="ar-DZ" sz="2800" b="1" dirty="0" smtClean="0">
                <a:solidFill>
                  <a:schemeClr val="bg1"/>
                </a:solidFill>
              </a:rPr>
              <a:t>التأمين </a:t>
            </a:r>
            <a:r>
              <a:rPr lang="ar-DZ" sz="2800" b="1" dirty="0" err="1" smtClean="0">
                <a:solidFill>
                  <a:schemeClr val="bg1"/>
                </a:solidFill>
              </a:rPr>
              <a:t>وا</a:t>
            </a:r>
            <a:r>
              <a:rPr lang="ar-DZ" sz="2800" b="1" dirty="0" smtClean="0">
                <a:solidFill>
                  <a:schemeClr val="bg1"/>
                </a:solidFill>
              </a:rPr>
              <a:t>ٕبرام عقودها عن طريق الاتصال المباشر الذي يتم بين الشركة والعملاء، أو عن طريق وكلاء الشركة وسماسرة التأمين. كما يتم كذلك تلقي العمليات عن طريق شركات التأمين الأخرى في إطار عمليات إعادة التأمين؛</a:t>
            </a:r>
            <a:endParaRPr lang="fr-FR" sz="2800" b="1" dirty="0" smtClean="0">
              <a:solidFill>
                <a:schemeClr val="bg1"/>
              </a:solidFill>
            </a:endParaRPr>
          </a:p>
          <a:p>
            <a:pPr lvl="0" algn="r" rtl="1">
              <a:buFont typeface="Arial" pitchFamily="34" charset="0"/>
              <a:buChar char="•"/>
            </a:pPr>
            <a:r>
              <a:rPr lang="fr-FR" sz="2800" b="1" dirty="0" smtClean="0">
                <a:solidFill>
                  <a:schemeClr val="bg1"/>
                </a:solidFill>
              </a:rPr>
              <a:t> </a:t>
            </a:r>
            <a:r>
              <a:rPr lang="ar-DZ" sz="2800" b="1" dirty="0" smtClean="0">
                <a:solidFill>
                  <a:schemeClr val="bg1"/>
                </a:solidFill>
              </a:rPr>
              <a:t>تحصيل أقساط التأمين وفقا للعقود المبرمة عن طريق المصادر المختلفة واستثمار هذه الأقساط في أوجه الاستثمار المختلفة في إطار الحدود المصرح </a:t>
            </a:r>
            <a:r>
              <a:rPr lang="ar-DZ" sz="2800" b="1" dirty="0" err="1" smtClean="0">
                <a:solidFill>
                  <a:schemeClr val="bg1"/>
                </a:solidFill>
              </a:rPr>
              <a:t>بها</a:t>
            </a:r>
            <a:r>
              <a:rPr lang="ar-DZ" sz="2800" b="1" dirty="0" smtClean="0">
                <a:solidFill>
                  <a:schemeClr val="bg1"/>
                </a:solidFill>
              </a:rPr>
              <a:t> طبقا للقوانين المنظمة لهذه الشركات؛</a:t>
            </a:r>
            <a:endParaRPr lang="fr-FR" sz="2800" b="1" dirty="0" smtClean="0">
              <a:solidFill>
                <a:schemeClr val="bg1"/>
              </a:solidFill>
            </a:endParaRPr>
          </a:p>
          <a:p>
            <a:pPr lvl="0" algn="r" rtl="1">
              <a:buFont typeface="Arial" pitchFamily="34" charset="0"/>
              <a:buChar char="•"/>
            </a:pPr>
            <a:r>
              <a:rPr lang="fr-FR" sz="2800" b="1" dirty="0" smtClean="0">
                <a:solidFill>
                  <a:schemeClr val="bg1"/>
                </a:solidFill>
              </a:rPr>
              <a:t> </a:t>
            </a:r>
            <a:r>
              <a:rPr lang="ar-DZ" sz="2800" b="1" dirty="0" smtClean="0">
                <a:solidFill>
                  <a:schemeClr val="bg1"/>
                </a:solidFill>
              </a:rPr>
              <a:t>احتساب المخصصات المتعلقة بعمليات التأمين المختلفة والتي يجب الاحتفاظ </a:t>
            </a:r>
            <a:r>
              <a:rPr lang="ar-DZ" sz="2800" b="1" dirty="0" err="1" smtClean="0">
                <a:solidFill>
                  <a:schemeClr val="bg1"/>
                </a:solidFill>
              </a:rPr>
              <a:t>بها</a:t>
            </a:r>
            <a:r>
              <a:rPr lang="ar-DZ" sz="2800" b="1" dirty="0" smtClean="0">
                <a:solidFill>
                  <a:schemeClr val="bg1"/>
                </a:solidFill>
              </a:rPr>
              <a:t> لمقابلة المخاطر المؤمن ضدها. وكذلك احتساب الأقساط الواجبة الأداء مقابل عمليات التأمين المختلفة؛</a:t>
            </a:r>
            <a:endParaRPr lang="fr-FR" sz="2800" b="1" dirty="0" smtClean="0">
              <a:solidFill>
                <a:schemeClr val="bg1"/>
              </a:solidFill>
            </a:endParaRPr>
          </a:p>
          <a:p>
            <a:pPr algn="r" rtl="1">
              <a:buFont typeface="Arial" pitchFamily="34" charset="0"/>
              <a:buChar char="•"/>
            </a:pPr>
            <a:r>
              <a:rPr lang="ar-DZ" sz="2800" b="1" dirty="0" smtClean="0">
                <a:solidFill>
                  <a:schemeClr val="bg1"/>
                </a:solidFill>
              </a:rPr>
              <a:t>تقدير التعويضات الواجبة الأداء عن المخاطر التي تعرض لها المؤمن لهم وسداد هذه التعويضات.</a:t>
            </a:r>
            <a:r>
              <a:rPr lang="ar-DZ" sz="3600" b="1" dirty="0" smtClean="0">
                <a:solidFill>
                  <a:schemeClr val="bg1"/>
                </a:solidFill>
              </a:rPr>
              <a:t>. </a:t>
            </a:r>
            <a:endParaRPr lang="fr-FR" sz="3600" b="1" dirty="0" smtClean="0">
              <a:solidFill>
                <a:schemeClr val="bg1"/>
              </a:solidFill>
            </a:endParaRPr>
          </a:p>
        </p:txBody>
      </p:sp>
      <p:sp>
        <p:nvSpPr>
          <p:cNvPr id="11" name="Sous-titre 2"/>
          <p:cNvSpPr txBox="1">
            <a:spLocks/>
          </p:cNvSpPr>
          <p:nvPr/>
        </p:nvSpPr>
        <p:spPr>
          <a:xfrm>
            <a:off x="1357290" y="5715016"/>
            <a:ext cx="6400800" cy="93344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600" b="1" i="0" u="none" strike="noStrike" kern="1200" cap="none" spc="0" normalizeH="0" baseline="0" noProof="0" dirty="0">
              <a:ln>
                <a:noFill/>
              </a:ln>
              <a:solidFill>
                <a:srgbClr val="FFFF00"/>
              </a:solidFill>
              <a:effectLst/>
              <a:uLnTx/>
              <a:uFillTx/>
              <a:latin typeface="+mn-lt"/>
              <a:ea typeface="+mn-ea"/>
              <a:cs typeface="+mn-cs"/>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1"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additive="base">
                                        <p:cTn id="1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 calcmode="lin" valueType="num">
                                      <p:cBhvr additive="base">
                                        <p:cTn id="24"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 calcmode="lin" valueType="num">
                                      <p:cBhvr additive="base">
                                        <p:cTn id="30"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3">
                                            <p:txEl>
                                              <p:pRg st="3" end="3"/>
                                            </p:txEl>
                                          </p:spTgt>
                                        </p:tgtEl>
                                        <p:attrNameLst>
                                          <p:attrName>style.visibility</p:attrName>
                                        </p:attrNameLst>
                                      </p:cBhvr>
                                      <p:to>
                                        <p:strVal val="visible"/>
                                      </p:to>
                                    </p:set>
                                    <p:anim calcmode="lin" valueType="num">
                                      <p:cBhvr additive="base">
                                        <p:cTn id="36"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4437F3"/>
        </a:soli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714348" y="500042"/>
            <a:ext cx="7772400" cy="1214447"/>
          </a:xfrm>
        </p:spPr>
        <p:style>
          <a:lnRef idx="3">
            <a:schemeClr val="lt1"/>
          </a:lnRef>
          <a:fillRef idx="1">
            <a:schemeClr val="accent1"/>
          </a:fillRef>
          <a:effectRef idx="1">
            <a:schemeClr val="accent1"/>
          </a:effectRef>
          <a:fontRef idx="minor">
            <a:schemeClr val="lt1"/>
          </a:fontRef>
        </p:style>
        <p:txBody>
          <a:bodyPr>
            <a:normAutofit/>
          </a:bodyPr>
          <a:lstStyle/>
          <a:p>
            <a:r>
              <a:rPr lang="ar-DZ" sz="3200" b="1" dirty="0" smtClean="0">
                <a:solidFill>
                  <a:srgbClr val="FFFF00"/>
                </a:solidFill>
              </a:rPr>
              <a:t>أقسام شركة </a:t>
            </a:r>
            <a:r>
              <a:rPr lang="ar-DZ" sz="3200" b="1" dirty="0" smtClean="0">
                <a:solidFill>
                  <a:srgbClr val="FFFF00"/>
                </a:solidFill>
              </a:rPr>
              <a:t>التأمين</a:t>
            </a:r>
            <a:endParaRPr lang="fr-FR" sz="3200" b="1" dirty="0">
              <a:solidFill>
                <a:srgbClr val="FFFF00"/>
              </a:solidFill>
            </a:endParaRPr>
          </a:p>
        </p:txBody>
      </p:sp>
      <p:sp>
        <p:nvSpPr>
          <p:cNvPr id="3" name="Sous-titre 2"/>
          <p:cNvSpPr>
            <a:spLocks noGrp="1"/>
          </p:cNvSpPr>
          <p:nvPr>
            <p:ph type="subTitle" idx="1"/>
          </p:nvPr>
        </p:nvSpPr>
        <p:spPr>
          <a:xfrm>
            <a:off x="857224" y="2214554"/>
            <a:ext cx="6915176" cy="4214842"/>
          </a:xfrm>
        </p:spPr>
        <p:txBody>
          <a:bodyPr>
            <a:normAutofit/>
          </a:bodyPr>
          <a:lstStyle/>
          <a:p>
            <a:pPr algn="r" rtl="1"/>
            <a:endParaRPr lang="ar-DZ" sz="3600" b="1" dirty="0" smtClean="0">
              <a:solidFill>
                <a:srgbClr val="FFFF00"/>
              </a:solidFill>
            </a:endParaRPr>
          </a:p>
          <a:p>
            <a:pPr algn="r" rtl="1"/>
            <a:endParaRPr lang="ar-DZ" sz="3600" b="1" dirty="0" smtClean="0">
              <a:solidFill>
                <a:srgbClr val="FFFF00"/>
              </a:solidFill>
            </a:endParaRPr>
          </a:p>
          <a:p>
            <a:pPr algn="r" rtl="1"/>
            <a:endParaRPr lang="ar-DZ" sz="3600" b="1" dirty="0" smtClean="0">
              <a:solidFill>
                <a:schemeClr val="bg1"/>
              </a:solidFill>
            </a:endParaRPr>
          </a:p>
          <a:p>
            <a:pPr algn="r" rtl="1"/>
            <a:endParaRPr lang="ar-DZ" sz="3600" b="1" dirty="0" smtClean="0">
              <a:solidFill>
                <a:schemeClr val="bg1"/>
              </a:solidFill>
            </a:endParaRPr>
          </a:p>
          <a:p>
            <a:pPr algn="r" rtl="1"/>
            <a:endParaRPr lang="ar-DZ" sz="3600" b="1" dirty="0" smtClean="0">
              <a:solidFill>
                <a:schemeClr val="bg1"/>
              </a:solidFill>
            </a:endParaRPr>
          </a:p>
        </p:txBody>
      </p:sp>
      <p:sp>
        <p:nvSpPr>
          <p:cNvPr id="11" name="Sous-titre 2"/>
          <p:cNvSpPr txBox="1">
            <a:spLocks/>
          </p:cNvSpPr>
          <p:nvPr/>
        </p:nvSpPr>
        <p:spPr>
          <a:xfrm>
            <a:off x="1357290" y="5715016"/>
            <a:ext cx="6400800" cy="93344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600" b="1" i="0" u="none" strike="noStrike" kern="1200" cap="none" spc="0" normalizeH="0" baseline="0" noProof="0" dirty="0">
              <a:ln>
                <a:noFill/>
              </a:ln>
              <a:solidFill>
                <a:srgbClr val="FFFF00"/>
              </a:solidFill>
              <a:effectLst/>
              <a:uLnTx/>
              <a:uFillTx/>
              <a:latin typeface="+mn-lt"/>
              <a:ea typeface="+mn-ea"/>
              <a:cs typeface="+mn-cs"/>
            </a:endParaRPr>
          </a:p>
        </p:txBody>
      </p:sp>
      <p:graphicFrame>
        <p:nvGraphicFramePr>
          <p:cNvPr id="8" name="Diagramme 7"/>
          <p:cNvGraphicFramePr/>
          <p:nvPr/>
        </p:nvGraphicFramePr>
        <p:xfrm>
          <a:off x="714348" y="2071678"/>
          <a:ext cx="7715304" cy="45720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2" name="Image 11" descr="téléchargement (1).jpg"/>
          <p:cNvPicPr>
            <a:picLocks noChangeAspect="1"/>
          </p:cNvPicPr>
          <p:nvPr/>
        </p:nvPicPr>
        <p:blipFill>
          <a:blip r:embed="rId6"/>
          <a:stretch>
            <a:fillRect/>
          </a:stretch>
        </p:blipFill>
        <p:spPr>
          <a:xfrm>
            <a:off x="1" y="3143248"/>
            <a:ext cx="1714480" cy="1685925"/>
          </a:xfrm>
          <a:prstGeom prst="rect">
            <a:avLst/>
          </a:prstGeom>
        </p:spPr>
      </p:pic>
      <p:pic>
        <p:nvPicPr>
          <p:cNvPr id="13" name="Image 12" descr="téléchargement.png"/>
          <p:cNvPicPr>
            <a:picLocks noChangeAspect="1"/>
          </p:cNvPicPr>
          <p:nvPr/>
        </p:nvPicPr>
        <p:blipFill>
          <a:blip r:embed="rId7"/>
          <a:stretch>
            <a:fillRect/>
          </a:stretch>
        </p:blipFill>
        <p:spPr>
          <a:xfrm>
            <a:off x="7072330" y="3143248"/>
            <a:ext cx="2071670" cy="1447800"/>
          </a:xfrm>
          <a:prstGeom prst="rect">
            <a:avLst/>
          </a:prstGeom>
        </p:spPr>
      </p:pic>
      <p:pic>
        <p:nvPicPr>
          <p:cNvPr id="17" name="Image 16" descr="téléchargement (2).jpg"/>
          <p:cNvPicPr>
            <a:picLocks noChangeAspect="1"/>
          </p:cNvPicPr>
          <p:nvPr/>
        </p:nvPicPr>
        <p:blipFill>
          <a:blip r:embed="rId8"/>
          <a:stretch>
            <a:fillRect/>
          </a:stretch>
        </p:blipFill>
        <p:spPr>
          <a:xfrm>
            <a:off x="5670790" y="1785927"/>
            <a:ext cx="2401671" cy="1143008"/>
          </a:xfrm>
          <a:prstGeom prst="rect">
            <a:avLst/>
          </a:prstGeom>
        </p:spPr>
      </p:pic>
      <p:pic>
        <p:nvPicPr>
          <p:cNvPr id="18" name="Image 17" descr="téléchargement (3).jpg"/>
          <p:cNvPicPr>
            <a:picLocks noChangeAspect="1"/>
          </p:cNvPicPr>
          <p:nvPr/>
        </p:nvPicPr>
        <p:blipFill>
          <a:blip r:embed="rId9"/>
          <a:stretch>
            <a:fillRect/>
          </a:stretch>
        </p:blipFill>
        <p:spPr>
          <a:xfrm>
            <a:off x="1571604" y="5143512"/>
            <a:ext cx="1214446" cy="1714488"/>
          </a:xfrm>
          <a:prstGeom prst="rect">
            <a:avLst/>
          </a:prstGeom>
        </p:spPr>
      </p:pic>
      <p:pic>
        <p:nvPicPr>
          <p:cNvPr id="19" name="Image 18" descr="téléchargement (4).jpg"/>
          <p:cNvPicPr>
            <a:picLocks noChangeAspect="1"/>
          </p:cNvPicPr>
          <p:nvPr/>
        </p:nvPicPr>
        <p:blipFill>
          <a:blip r:embed="rId10"/>
          <a:stretch>
            <a:fillRect/>
          </a:stretch>
        </p:blipFill>
        <p:spPr>
          <a:xfrm>
            <a:off x="6572265" y="5214950"/>
            <a:ext cx="1643074" cy="1643050"/>
          </a:xfrm>
          <a:prstGeom prst="rect">
            <a:avLst/>
          </a:prstGeom>
        </p:spPr>
      </p:pic>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1"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ppt_x"/>
                                          </p:val>
                                        </p:tav>
                                        <p:tav tm="100000">
                                          <p:val>
                                            <p:strVal val="#ppt_x"/>
                                          </p:val>
                                        </p:tav>
                                      </p:tavLst>
                                    </p:anim>
                                    <p:anim calcmode="lin" valueType="num">
                                      <p:cBhvr additive="base">
                                        <p:cTn id="2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1"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7"/>
                                        </p:tgtEl>
                                        <p:attrNameLst>
                                          <p:attrName>style.visibility</p:attrName>
                                        </p:attrNameLst>
                                      </p:cBhvr>
                                      <p:to>
                                        <p:strVal val="visible"/>
                                      </p:to>
                                    </p:set>
                                    <p:anim calcmode="lin" valueType="num">
                                      <p:cBhvr additive="base">
                                        <p:cTn id="31" dur="500" fill="hold"/>
                                        <p:tgtEl>
                                          <p:spTgt spid="17"/>
                                        </p:tgtEl>
                                        <p:attrNameLst>
                                          <p:attrName>ppt_x</p:attrName>
                                        </p:attrNameLst>
                                      </p:cBhvr>
                                      <p:tavLst>
                                        <p:tav tm="0">
                                          <p:val>
                                            <p:strVal val="#ppt_x"/>
                                          </p:val>
                                        </p:tav>
                                        <p:tav tm="100000">
                                          <p:val>
                                            <p:strVal val="#ppt_x"/>
                                          </p:val>
                                        </p:tav>
                                      </p:tavLst>
                                    </p:anim>
                                    <p:anim calcmode="lin" valueType="num">
                                      <p:cBhvr additive="base">
                                        <p:cTn id="32" dur="500" fill="hold"/>
                                        <p:tgtEl>
                                          <p:spTgt spid="17"/>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13"/>
                                        </p:tgtEl>
                                        <p:attrNameLst>
                                          <p:attrName>style.visibility</p:attrName>
                                        </p:attrNameLst>
                                      </p:cBhvr>
                                      <p:to>
                                        <p:strVal val="visible"/>
                                      </p:to>
                                    </p:set>
                                    <p:anim calcmode="lin" valueType="num">
                                      <p:cBhvr additive="base">
                                        <p:cTn id="35" dur="500" fill="hold"/>
                                        <p:tgtEl>
                                          <p:spTgt spid="13"/>
                                        </p:tgtEl>
                                        <p:attrNameLst>
                                          <p:attrName>ppt_x</p:attrName>
                                        </p:attrNameLst>
                                      </p:cBhvr>
                                      <p:tavLst>
                                        <p:tav tm="0">
                                          <p:val>
                                            <p:strVal val="#ppt_x"/>
                                          </p:val>
                                        </p:tav>
                                        <p:tav tm="100000">
                                          <p:val>
                                            <p:strVal val="#ppt_x"/>
                                          </p:val>
                                        </p:tav>
                                      </p:tavLst>
                                    </p:anim>
                                    <p:anim calcmode="lin" valueType="num">
                                      <p:cBhvr additive="base">
                                        <p:cTn id="36" dur="500" fill="hold"/>
                                        <p:tgtEl>
                                          <p:spTgt spid="13"/>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19"/>
                                        </p:tgtEl>
                                        <p:attrNameLst>
                                          <p:attrName>style.visibility</p:attrName>
                                        </p:attrNameLst>
                                      </p:cBhvr>
                                      <p:to>
                                        <p:strVal val="visible"/>
                                      </p:to>
                                    </p:set>
                                    <p:anim calcmode="lin" valueType="num">
                                      <p:cBhvr additive="base">
                                        <p:cTn id="39" dur="500" fill="hold"/>
                                        <p:tgtEl>
                                          <p:spTgt spid="19"/>
                                        </p:tgtEl>
                                        <p:attrNameLst>
                                          <p:attrName>ppt_x</p:attrName>
                                        </p:attrNameLst>
                                      </p:cBhvr>
                                      <p:tavLst>
                                        <p:tav tm="0">
                                          <p:val>
                                            <p:strVal val="#ppt_x"/>
                                          </p:val>
                                        </p:tav>
                                        <p:tav tm="100000">
                                          <p:val>
                                            <p:strVal val="#ppt_x"/>
                                          </p:val>
                                        </p:tav>
                                      </p:tavLst>
                                    </p:anim>
                                    <p:anim calcmode="lin" valueType="num">
                                      <p:cBhvr additive="base">
                                        <p:cTn id="40" dur="500" fill="hold"/>
                                        <p:tgtEl>
                                          <p:spTgt spid="19"/>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18"/>
                                        </p:tgtEl>
                                        <p:attrNameLst>
                                          <p:attrName>style.visibility</p:attrName>
                                        </p:attrNameLst>
                                      </p:cBhvr>
                                      <p:to>
                                        <p:strVal val="visible"/>
                                      </p:to>
                                    </p:set>
                                    <p:anim calcmode="lin" valueType="num">
                                      <p:cBhvr additive="base">
                                        <p:cTn id="43" dur="500" fill="hold"/>
                                        <p:tgtEl>
                                          <p:spTgt spid="18"/>
                                        </p:tgtEl>
                                        <p:attrNameLst>
                                          <p:attrName>ppt_x</p:attrName>
                                        </p:attrNameLst>
                                      </p:cBhvr>
                                      <p:tavLst>
                                        <p:tav tm="0">
                                          <p:val>
                                            <p:strVal val="#ppt_x"/>
                                          </p:val>
                                        </p:tav>
                                        <p:tav tm="100000">
                                          <p:val>
                                            <p:strVal val="#ppt_x"/>
                                          </p:val>
                                        </p:tav>
                                      </p:tavLst>
                                    </p:anim>
                                    <p:anim calcmode="lin" valueType="num">
                                      <p:cBhvr additive="base">
                                        <p:cTn id="44" dur="500" fill="hold"/>
                                        <p:tgtEl>
                                          <p:spTgt spid="18"/>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12"/>
                                        </p:tgtEl>
                                        <p:attrNameLst>
                                          <p:attrName>style.visibility</p:attrName>
                                        </p:attrNameLst>
                                      </p:cBhvr>
                                      <p:to>
                                        <p:strVal val="visible"/>
                                      </p:to>
                                    </p:set>
                                    <p:anim calcmode="lin" valueType="num">
                                      <p:cBhvr additive="base">
                                        <p:cTn id="47" dur="500" fill="hold"/>
                                        <p:tgtEl>
                                          <p:spTgt spid="12"/>
                                        </p:tgtEl>
                                        <p:attrNameLst>
                                          <p:attrName>ppt_x</p:attrName>
                                        </p:attrNameLst>
                                      </p:cBhvr>
                                      <p:tavLst>
                                        <p:tav tm="0">
                                          <p:val>
                                            <p:strVal val="#ppt_x"/>
                                          </p:val>
                                        </p:tav>
                                        <p:tav tm="100000">
                                          <p:val>
                                            <p:strVal val="#ppt_x"/>
                                          </p:val>
                                        </p:tav>
                                      </p:tavLst>
                                    </p:anim>
                                    <p:anim calcmode="lin" valueType="num">
                                      <p:cBhvr additive="base">
                                        <p:cTn id="4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Graphic spid="8" grpId="0">
        <p:bldAsOne/>
      </p:bldGraphic>
      <p:bldGraphic spid="8" grpId="1">
        <p:bldAsOne/>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4437F3"/>
        </a:soli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685800" y="500041"/>
            <a:ext cx="7772400" cy="1214447"/>
          </a:xfrm>
        </p:spPr>
        <p:style>
          <a:lnRef idx="3">
            <a:schemeClr val="lt1"/>
          </a:lnRef>
          <a:fillRef idx="1">
            <a:schemeClr val="accent1"/>
          </a:fillRef>
          <a:effectRef idx="1">
            <a:schemeClr val="accent1"/>
          </a:effectRef>
          <a:fontRef idx="minor">
            <a:schemeClr val="lt1"/>
          </a:fontRef>
        </p:style>
        <p:txBody>
          <a:bodyPr>
            <a:normAutofit/>
          </a:bodyPr>
          <a:lstStyle/>
          <a:p>
            <a:r>
              <a:rPr lang="ar-DZ" sz="3200" b="1" dirty="0" smtClean="0">
                <a:solidFill>
                  <a:srgbClr val="FFFF00"/>
                </a:solidFill>
              </a:rPr>
              <a:t>أقسام شركة التأمين.</a:t>
            </a:r>
            <a:endParaRPr lang="fr-FR" sz="3200" b="1" dirty="0">
              <a:solidFill>
                <a:srgbClr val="FFFF00"/>
              </a:solidFill>
            </a:endParaRPr>
          </a:p>
        </p:txBody>
      </p:sp>
      <p:sp>
        <p:nvSpPr>
          <p:cNvPr id="3" name="Sous-titre 2"/>
          <p:cNvSpPr>
            <a:spLocks noGrp="1"/>
          </p:cNvSpPr>
          <p:nvPr>
            <p:ph type="subTitle" idx="1"/>
          </p:nvPr>
        </p:nvSpPr>
        <p:spPr>
          <a:xfrm>
            <a:off x="857224" y="2214554"/>
            <a:ext cx="6915176" cy="4214842"/>
          </a:xfrm>
        </p:spPr>
        <p:txBody>
          <a:bodyPr>
            <a:normAutofit/>
          </a:bodyPr>
          <a:lstStyle/>
          <a:p>
            <a:pPr algn="r" rtl="1"/>
            <a:endParaRPr lang="ar-DZ" sz="3600" b="1" dirty="0" smtClean="0">
              <a:solidFill>
                <a:srgbClr val="FFFF00"/>
              </a:solidFill>
            </a:endParaRPr>
          </a:p>
          <a:p>
            <a:pPr algn="r" rtl="1"/>
            <a:endParaRPr lang="ar-DZ" sz="3600" b="1" dirty="0" smtClean="0">
              <a:solidFill>
                <a:srgbClr val="FFFF00"/>
              </a:solidFill>
            </a:endParaRPr>
          </a:p>
          <a:p>
            <a:pPr algn="r" rtl="1"/>
            <a:endParaRPr lang="ar-DZ" sz="3600" b="1" dirty="0" smtClean="0">
              <a:solidFill>
                <a:schemeClr val="bg1"/>
              </a:solidFill>
            </a:endParaRPr>
          </a:p>
          <a:p>
            <a:pPr algn="r" rtl="1"/>
            <a:endParaRPr lang="ar-DZ" sz="3600" b="1" dirty="0" smtClean="0">
              <a:solidFill>
                <a:schemeClr val="bg1"/>
              </a:solidFill>
            </a:endParaRPr>
          </a:p>
          <a:p>
            <a:pPr algn="r" rtl="1"/>
            <a:endParaRPr lang="ar-DZ" sz="3600" b="1" dirty="0" smtClean="0">
              <a:solidFill>
                <a:schemeClr val="bg1"/>
              </a:solidFill>
            </a:endParaRPr>
          </a:p>
        </p:txBody>
      </p:sp>
      <p:sp>
        <p:nvSpPr>
          <p:cNvPr id="11" name="Sous-titre 2"/>
          <p:cNvSpPr txBox="1">
            <a:spLocks/>
          </p:cNvSpPr>
          <p:nvPr/>
        </p:nvSpPr>
        <p:spPr>
          <a:xfrm>
            <a:off x="1357290" y="5715016"/>
            <a:ext cx="6400800" cy="93344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600" b="1" i="0" u="none" strike="noStrike" kern="1200" cap="none" spc="0" normalizeH="0" baseline="0" noProof="0" dirty="0">
              <a:ln>
                <a:noFill/>
              </a:ln>
              <a:solidFill>
                <a:srgbClr val="FFFF00"/>
              </a:solidFill>
              <a:effectLst/>
              <a:uLnTx/>
              <a:uFillTx/>
              <a:latin typeface="+mn-lt"/>
              <a:ea typeface="+mn-ea"/>
              <a:cs typeface="+mn-cs"/>
            </a:endParaRPr>
          </a:p>
        </p:txBody>
      </p:sp>
      <p:graphicFrame>
        <p:nvGraphicFramePr>
          <p:cNvPr id="8" name="Diagramme 7"/>
          <p:cNvGraphicFramePr/>
          <p:nvPr/>
        </p:nvGraphicFramePr>
        <p:xfrm>
          <a:off x="1285852" y="2071678"/>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9" name="Image 8" descr="téléchargement (6).jpg"/>
          <p:cNvPicPr>
            <a:picLocks noChangeAspect="1"/>
          </p:cNvPicPr>
          <p:nvPr/>
        </p:nvPicPr>
        <p:blipFill>
          <a:blip r:embed="rId6"/>
          <a:stretch>
            <a:fillRect/>
          </a:stretch>
        </p:blipFill>
        <p:spPr>
          <a:xfrm>
            <a:off x="285720" y="2928934"/>
            <a:ext cx="1714512" cy="2143125"/>
          </a:xfrm>
          <a:prstGeom prst="rect">
            <a:avLst/>
          </a:prstGeom>
        </p:spPr>
      </p:pic>
      <p:pic>
        <p:nvPicPr>
          <p:cNvPr id="13" name="Image 12" descr="téléchargement (7).jpg"/>
          <p:cNvPicPr>
            <a:picLocks noChangeAspect="1"/>
          </p:cNvPicPr>
          <p:nvPr/>
        </p:nvPicPr>
        <p:blipFill>
          <a:blip r:embed="rId7"/>
          <a:stretch>
            <a:fillRect/>
          </a:stretch>
        </p:blipFill>
        <p:spPr>
          <a:xfrm>
            <a:off x="6524625" y="3000372"/>
            <a:ext cx="2405093" cy="174307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blinds(horizontal)">
                                      <p:cBhvr>
                                        <p:cTn id="13" dur="500"/>
                                        <p:tgtEl>
                                          <p:spTgt spid="8"/>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1" nodeType="clickEffect">
                                  <p:stCondLst>
                                    <p:cond delay="0"/>
                                  </p:stCondLst>
                                  <p:childTnLst>
                                    <p:set>
                                      <p:cBhvr>
                                        <p:cTn id="17" dur="1" fill="hold">
                                          <p:stCondLst>
                                            <p:cond delay="0"/>
                                          </p:stCondLst>
                                        </p:cTn>
                                        <p:tgtEl>
                                          <p:spTgt spid="2"/>
                                        </p:tgtEl>
                                        <p:attrNameLst>
                                          <p:attrName>style.visibility</p:attrName>
                                        </p:attrNameLst>
                                      </p:cBhvr>
                                      <p:to>
                                        <p:strVal val="visible"/>
                                      </p:to>
                                    </p:set>
                                    <p:anim calcmode="lin" valueType="num">
                                      <p:cBhvr additive="base">
                                        <p:cTn id="18" dur="500" fill="hold"/>
                                        <p:tgtEl>
                                          <p:spTgt spid="2"/>
                                        </p:tgtEl>
                                        <p:attrNameLst>
                                          <p:attrName>ppt_x</p:attrName>
                                        </p:attrNameLst>
                                      </p:cBhvr>
                                      <p:tavLst>
                                        <p:tav tm="0">
                                          <p:val>
                                            <p:strVal val="#ppt_x"/>
                                          </p:val>
                                        </p:tav>
                                        <p:tav tm="100000">
                                          <p:val>
                                            <p:strVal val="#ppt_x"/>
                                          </p:val>
                                        </p:tav>
                                      </p:tavLst>
                                    </p:anim>
                                    <p:anim calcmode="lin" valueType="num">
                                      <p:cBhvr additive="base">
                                        <p:cTn id="19"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1" nodeType="clickEffect">
                                  <p:stCondLst>
                                    <p:cond delay="0"/>
                                  </p:stCondLst>
                                  <p:childTnLst>
                                    <p:set>
                                      <p:cBhvr>
                                        <p:cTn id="23" dur="1" fill="hold">
                                          <p:stCondLst>
                                            <p:cond delay="0"/>
                                          </p:stCondLst>
                                        </p:cTn>
                                        <p:tgtEl>
                                          <p:spTgt spid="8"/>
                                        </p:tgtEl>
                                        <p:attrNameLst>
                                          <p:attrName>style.visibility</p:attrName>
                                        </p:attrNameLst>
                                      </p:cBhvr>
                                      <p:to>
                                        <p:strVal val="visible"/>
                                      </p:to>
                                    </p:set>
                                    <p:anim calcmode="lin" valueType="num">
                                      <p:cBhvr additive="base">
                                        <p:cTn id="24" dur="500" fill="hold"/>
                                        <p:tgtEl>
                                          <p:spTgt spid="8"/>
                                        </p:tgtEl>
                                        <p:attrNameLst>
                                          <p:attrName>ppt_x</p:attrName>
                                        </p:attrNameLst>
                                      </p:cBhvr>
                                      <p:tavLst>
                                        <p:tav tm="0">
                                          <p:val>
                                            <p:strVal val="#ppt_x"/>
                                          </p:val>
                                        </p:tav>
                                        <p:tav tm="100000">
                                          <p:val>
                                            <p:strVal val="#ppt_x"/>
                                          </p:val>
                                        </p:tav>
                                      </p:tavLst>
                                    </p:anim>
                                    <p:anim calcmode="lin" valueType="num">
                                      <p:cBhvr additive="base">
                                        <p:cTn id="25"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13"/>
                                        </p:tgtEl>
                                        <p:attrNameLst>
                                          <p:attrName>style.visibility</p:attrName>
                                        </p:attrNameLst>
                                      </p:cBhvr>
                                      <p:to>
                                        <p:strVal val="visible"/>
                                      </p:to>
                                    </p:set>
                                    <p:anim calcmode="lin" valueType="num">
                                      <p:cBhvr additive="base">
                                        <p:cTn id="30" dur="500" fill="hold"/>
                                        <p:tgtEl>
                                          <p:spTgt spid="13"/>
                                        </p:tgtEl>
                                        <p:attrNameLst>
                                          <p:attrName>ppt_x</p:attrName>
                                        </p:attrNameLst>
                                      </p:cBhvr>
                                      <p:tavLst>
                                        <p:tav tm="0">
                                          <p:val>
                                            <p:strVal val="#ppt_x"/>
                                          </p:val>
                                        </p:tav>
                                        <p:tav tm="100000">
                                          <p:val>
                                            <p:strVal val="#ppt_x"/>
                                          </p:val>
                                        </p:tav>
                                      </p:tavLst>
                                    </p:anim>
                                    <p:anim calcmode="lin" valueType="num">
                                      <p:cBhvr additive="base">
                                        <p:cTn id="31" dur="500" fill="hold"/>
                                        <p:tgtEl>
                                          <p:spTgt spid="13"/>
                                        </p:tgtEl>
                                        <p:attrNameLst>
                                          <p:attrName>ppt_y</p:attrName>
                                        </p:attrNameLst>
                                      </p:cBhvr>
                                      <p:tavLst>
                                        <p:tav tm="0">
                                          <p:val>
                                            <p:strVal val="1+#ppt_h/2"/>
                                          </p:val>
                                        </p:tav>
                                        <p:tav tm="100000">
                                          <p:val>
                                            <p:strVal val="#ppt_y"/>
                                          </p:val>
                                        </p:tav>
                                      </p:tavLst>
                                    </p:anim>
                                  </p:childTnLst>
                                </p:cTn>
                              </p:par>
                              <p:par>
                                <p:cTn id="32" presetID="2" presetClass="entr" presetSubtype="4" fill="hold" nodeType="withEffect">
                                  <p:stCondLst>
                                    <p:cond delay="0"/>
                                  </p:stCondLst>
                                  <p:childTnLst>
                                    <p:set>
                                      <p:cBhvr>
                                        <p:cTn id="33" dur="1" fill="hold">
                                          <p:stCondLst>
                                            <p:cond delay="0"/>
                                          </p:stCondLst>
                                        </p:cTn>
                                        <p:tgtEl>
                                          <p:spTgt spid="9"/>
                                        </p:tgtEl>
                                        <p:attrNameLst>
                                          <p:attrName>style.visibility</p:attrName>
                                        </p:attrNameLst>
                                      </p:cBhvr>
                                      <p:to>
                                        <p:strVal val="visible"/>
                                      </p:to>
                                    </p:set>
                                    <p:anim calcmode="lin" valueType="num">
                                      <p:cBhvr additive="base">
                                        <p:cTn id="34" dur="500" fill="hold"/>
                                        <p:tgtEl>
                                          <p:spTgt spid="9"/>
                                        </p:tgtEl>
                                        <p:attrNameLst>
                                          <p:attrName>ppt_x</p:attrName>
                                        </p:attrNameLst>
                                      </p:cBhvr>
                                      <p:tavLst>
                                        <p:tav tm="0">
                                          <p:val>
                                            <p:strVal val="#ppt_x"/>
                                          </p:val>
                                        </p:tav>
                                        <p:tav tm="100000">
                                          <p:val>
                                            <p:strVal val="#ppt_x"/>
                                          </p:val>
                                        </p:tav>
                                      </p:tavLst>
                                    </p:anim>
                                    <p:anim calcmode="lin" valueType="num">
                                      <p:cBhvr additive="base">
                                        <p:cTn id="35"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Graphic spid="8" grpId="0">
        <p:bldAsOne/>
      </p:bldGraphic>
      <p:bldGraphic spid="8" grpId="1">
        <p:bldAsOne/>
      </p:bldGraphic>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275</TotalTime>
  <Words>482</Words>
  <PresentationFormat>Affichage à l'écran (4:3)</PresentationFormat>
  <Paragraphs>66</Paragraphs>
  <Slides>11</Slides>
  <Notes>0</Notes>
  <HiddenSlides>0</HiddenSlides>
  <MMClips>0</MMClips>
  <ScaleCrop>false</ScaleCrop>
  <HeadingPairs>
    <vt:vector size="4" baseType="variant">
      <vt:variant>
        <vt:lpstr>Thème</vt:lpstr>
      </vt:variant>
      <vt:variant>
        <vt:i4>1</vt:i4>
      </vt:variant>
      <vt:variant>
        <vt:lpstr>Titres des diapositives</vt:lpstr>
      </vt:variant>
      <vt:variant>
        <vt:i4>11</vt:i4>
      </vt:variant>
    </vt:vector>
  </HeadingPairs>
  <TitlesOfParts>
    <vt:vector size="12" baseType="lpstr">
      <vt:lpstr>Thème Office</vt:lpstr>
      <vt:lpstr>جامعة محمـد خيضر بسكرة كلية العلوم الاقتصادية والتجارية وعلوم التسيير  قسم العلوم التجارية LMD- SEGC- </vt:lpstr>
      <vt:lpstr>المحاضرة رقم 2: التنظيم المحاسبي في شركات التأمين</vt:lpstr>
      <vt:lpstr>مفهوم المحاسبة في شركات التأمين</vt:lpstr>
      <vt:lpstr>طبيعة المحاسبة في شركات التأمين</vt:lpstr>
      <vt:lpstr>النظام المحاسبي في شركات التأمين</vt:lpstr>
      <vt:lpstr>تصميم النظام المحاسبي لشركة التأمين</vt:lpstr>
      <vt:lpstr>العمليات التقنية التي تقوم بها شركة التأمين</vt:lpstr>
      <vt:lpstr>أقسام شركة التأمين</vt:lpstr>
      <vt:lpstr>أقسام شركة التأمين.</vt:lpstr>
      <vt:lpstr>مقومات النظام المحاسبي في شركات التأمين</vt:lpstr>
      <vt:lpstr>Diapositive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جامعة محمـد خيضر بسكرة كلية العلوم الاقتصادية والتجارية وعلوم التسيير  قسم العلوم التجارية LMD- SEGC- </dc:title>
  <dc:creator>admin</dc:creator>
  <cp:lastModifiedBy>admin</cp:lastModifiedBy>
  <cp:revision>51</cp:revision>
  <dcterms:created xsi:type="dcterms:W3CDTF">2020-12-16T08:43:25Z</dcterms:created>
  <dcterms:modified xsi:type="dcterms:W3CDTF">2020-12-23T19:36:32Z</dcterms:modified>
</cp:coreProperties>
</file>