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bin" ContentType="application/vnd.openxmlformats-officedocument.oleObject"/>
  <Default Extension="png" ContentType="image/png"/>
  <Default Extension="wmf" ContentType="image/x-w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7"/>
  </p:notesMasterIdLst>
  <p:sldIdLst>
    <p:sldId id="256" r:id="rId3"/>
    <p:sldId id="258" r:id="rId4"/>
    <p:sldId id="259" r:id="rId5"/>
    <p:sldId id="337" r:id="rId6"/>
    <p:sldId id="260" r:id="rId8"/>
    <p:sldId id="262" r:id="rId9"/>
    <p:sldId id="263" r:id="rId10"/>
    <p:sldId id="264" r:id="rId11"/>
    <p:sldId id="265" r:id="rId12"/>
    <p:sldId id="266" r:id="rId13"/>
    <p:sldId id="267" r:id="rId14"/>
    <p:sldId id="268" r:id="rId15"/>
    <p:sldId id="269" r:id="rId16"/>
    <p:sldId id="338" r:id="rId17"/>
    <p:sldId id="339" r:id="rId18"/>
    <p:sldId id="271" r:id="rId19"/>
    <p:sldId id="270" r:id="rId20"/>
    <p:sldId id="342" r:id="rId21"/>
    <p:sldId id="276" r:id="rId22"/>
    <p:sldId id="344" r:id="rId23"/>
    <p:sldId id="277" r:id="rId24"/>
    <p:sldId id="343" r:id="rId25"/>
    <p:sldId id="341" r:id="rId26"/>
    <p:sldId id="278" r:id="rId27"/>
    <p:sldId id="279" r:id="rId28"/>
    <p:sldId id="275" r:id="rId29"/>
    <p:sldId id="280" r:id="rId30"/>
    <p:sldId id="340" r:id="rId31"/>
    <p:sldId id="345" r:id="rId32"/>
    <p:sldId id="281" r:id="rId33"/>
    <p:sldId id="284" r:id="rId34"/>
    <p:sldId id="282" r:id="rId35"/>
    <p:sldId id="346" r:id="rId36"/>
    <p:sldId id="287" r:id="rId37"/>
    <p:sldId id="285" r:id="rId38"/>
    <p:sldId id="286" r:id="rId39"/>
    <p:sldId id="288" r:id="rId40"/>
    <p:sldId id="289" r:id="rId41"/>
    <p:sldId id="290" r:id="rId42"/>
    <p:sldId id="291" r:id="rId43"/>
    <p:sldId id="292" r:id="rId44"/>
    <p:sldId id="293" r:id="rId45"/>
    <p:sldId id="294" r:id="rId46"/>
    <p:sldId id="378" r:id="rId47"/>
  </p:sldIdLst>
  <p:sldSz cx="9144000" cy="6858000" type="screen4x3"/>
  <p:notesSz cx="6858000" cy="9144000"/>
  <p:defaultTextStyle>
    <a:defPPr>
      <a:defRPr lang="fr-FR"/>
    </a:defPPr>
    <a:lvl1pPr marL="0" lvl="0"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S PGothic" panose="020B0600070205080204" pitchFamily="34" charset="-128"/>
        <a:cs typeface="+mn-cs"/>
      </a:defRPr>
    </a:lvl1pPr>
    <a:lvl2pPr marL="457200" lvl="1"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S PGothic" panose="020B0600070205080204" pitchFamily="34" charset="-128"/>
        <a:cs typeface="+mn-cs"/>
      </a:defRPr>
    </a:lvl2pPr>
    <a:lvl3pPr marL="914400" lvl="2"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S PGothic" panose="020B0600070205080204" pitchFamily="34" charset="-128"/>
        <a:cs typeface="+mn-cs"/>
      </a:defRPr>
    </a:lvl3pPr>
    <a:lvl4pPr marL="1371600" lvl="3"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S PGothic" panose="020B0600070205080204" pitchFamily="34" charset="-128"/>
        <a:cs typeface="+mn-cs"/>
      </a:defRPr>
    </a:lvl4pPr>
    <a:lvl5pPr marL="1828800" lvl="4"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S PGothic" panose="020B0600070205080204" pitchFamily="34" charset="-128"/>
        <a:cs typeface="+mn-cs"/>
      </a:defRPr>
    </a:lvl5pPr>
    <a:lvl6pPr marL="2286000" lvl="5"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S PGothic" panose="020B0600070205080204" pitchFamily="34" charset="-128"/>
        <a:cs typeface="+mn-cs"/>
      </a:defRPr>
    </a:lvl6pPr>
    <a:lvl7pPr marL="2743200" lvl="6"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S PGothic" panose="020B0600070205080204" pitchFamily="34" charset="-128"/>
        <a:cs typeface="+mn-cs"/>
      </a:defRPr>
    </a:lvl7pPr>
    <a:lvl8pPr marL="3200400" lvl="7"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S PGothic" panose="020B0600070205080204" pitchFamily="34" charset="-128"/>
        <a:cs typeface="+mn-cs"/>
      </a:defRPr>
    </a:lvl8pPr>
    <a:lvl9pPr marL="3657600" lvl="8"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081" userDrawn="1">
          <p15:clr>
            <a:srgbClr val="A4A3A4"/>
          </p15:clr>
        </p15:guide>
        <p15:guide id="2" pos="282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a:srgbClr val="E1E13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showGuides="1">
      <p:cViewPr>
        <p:scale>
          <a:sx n="75" d="100"/>
          <a:sy n="75" d="100"/>
        </p:scale>
        <p:origin x="-1224" y="192"/>
      </p:cViewPr>
      <p:guideLst>
        <p:guide orient="horz" pos="2081"/>
        <p:guide pos="2828"/>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notesMaster" Target="notesMasters/notesMaster1.xml"/><Relationship Id="rId6" Type="http://schemas.openxmlformats.org/officeDocument/2006/relationships/slide" Target="slides/slide4.xml"/><Relationship Id="rId50" Type="http://schemas.openxmlformats.org/officeDocument/2006/relationships/tableStyles" Target="tableStyles.xml"/><Relationship Id="rId5" Type="http://schemas.openxmlformats.org/officeDocument/2006/relationships/slide" Target="slides/slide3.xml"/><Relationship Id="rId49" Type="http://schemas.openxmlformats.org/officeDocument/2006/relationships/viewProps" Target="viewProps.xml"/><Relationship Id="rId48" Type="http://schemas.openxmlformats.org/officeDocument/2006/relationships/presProps" Target="presProps.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9.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4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15362" name="Rectangle 2"/>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lstStyle>
            <a:lvl1pPr>
              <a:defRPr sz="1200">
                <a:latin typeface="Arial" panose="020B0604020202020204" pitchFamily="34" charset="0"/>
                <a:ea typeface="MS PGothic" panose="020B0600070205080204" pitchFamily="34" charset="-128"/>
                <a:cs typeface="+mn-cs"/>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15363" name="Rectangle 3"/>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lstStyle>
            <a:lvl1pPr algn="r">
              <a:defRPr sz="1200">
                <a:latin typeface="Arial" panose="020B0604020202020204" pitchFamily="34" charset="0"/>
                <a:ea typeface="MS PGothic" panose="020B0600070205080204" pitchFamily="34" charset="-128"/>
                <a:cs typeface="+mn-cs"/>
              </a:defRPr>
            </a:lvl1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47108" name="Rectangle 4"/>
          <p:cNvSpPr>
            <a:spLocks noGrp="1" noRot="1" noChangeAspect="1" noTextEdit="1"/>
          </p:cNvSpPr>
          <p:nvPr>
            <p:ph type="sldImg" idx="2"/>
          </p:nvPr>
        </p:nvSpPr>
        <p:spPr>
          <a:xfrm>
            <a:off x="1143000" y="685800"/>
            <a:ext cx="4572000" cy="3429000"/>
          </a:xfrm>
          <a:prstGeom prst="rect">
            <a:avLst/>
          </a:prstGeom>
          <a:noFill/>
          <a:ln w="9525" cap="flat" cmpd="sng">
            <a:solidFill>
              <a:srgbClr val="000000"/>
            </a:solidFill>
            <a:prstDash val="solid"/>
            <a:miter/>
            <a:headEnd type="none" w="med" len="med"/>
            <a:tailEnd type="none" w="med" len="med"/>
          </a:ln>
        </p:spPr>
      </p:sp>
      <p:sp>
        <p:nvSpPr>
          <p:cNvPr id="15365" name="Rectangle 5"/>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fr-FR" sz="1200" b="0" i="0" u="none" strike="noStrike" kern="1200" cap="none" spc="0" normalizeH="0" baseline="0" noProof="0" smtClean="0">
                <a:ln>
                  <a:noFill/>
                </a:ln>
                <a:solidFill>
                  <a:schemeClr val="tx1"/>
                </a:solidFill>
                <a:effectLst/>
                <a:uLnTx/>
                <a:uFillTx/>
                <a:latin typeface="Arial" panose="020B0604020202020204" pitchFamily="34" charset="0"/>
                <a:ea typeface="MS PGothic" panose="020B0600070205080204" pitchFamily="34" charset="-128"/>
                <a:cs typeface="MS PGothic" panose="020B0600070205080204" pitchFamily="34" charset="-128"/>
              </a:rPr>
              <a:t>Cliquez pour modifier les styles du texte du masque</a:t>
            </a:r>
            <a:endParaRPr kumimoji="0" lang="fr-FR" sz="1200" b="0" i="0" u="none" strike="noStrike" kern="1200" cap="none" spc="0" normalizeH="0" baseline="0" noProof="0" smtClean="0">
              <a:ln>
                <a:noFill/>
              </a:ln>
              <a:solidFill>
                <a:schemeClr val="tx1"/>
              </a:solidFill>
              <a:effectLst/>
              <a:uLnTx/>
              <a:uFillTx/>
              <a:latin typeface="Arial" panose="020B0604020202020204" pitchFamily="34" charset="0"/>
              <a:ea typeface="MS PGothic" panose="020B0600070205080204" pitchFamily="34" charset="-128"/>
              <a:cs typeface="MS PGothic" panose="020B0600070205080204" pitchFamily="34" charset="-128"/>
            </a:endParaRP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fr-FR" sz="1200" b="0" i="0" u="none" strike="noStrike" kern="1200" cap="none" spc="0" normalizeH="0" baseline="0" noProof="0" smtClean="0">
                <a:ln>
                  <a:noFill/>
                </a:ln>
                <a:solidFill>
                  <a:schemeClr val="tx1"/>
                </a:solidFill>
                <a:effectLst/>
                <a:uLnTx/>
                <a:uFillTx/>
                <a:latin typeface="Arial" panose="020B0604020202020204" pitchFamily="34" charset="0"/>
                <a:ea typeface="MS PGothic" panose="020B0600070205080204" pitchFamily="34" charset="-128"/>
                <a:cs typeface="+mn-cs"/>
              </a:rPr>
              <a:t>Deuxième niveau</a:t>
            </a:r>
            <a:endParaRPr kumimoji="0" lang="fr-FR" sz="1200" b="0" i="0" u="none" strike="noStrike" kern="1200" cap="none" spc="0" normalizeH="0" baseline="0" noProof="0" smtClean="0">
              <a:ln>
                <a:noFill/>
              </a:ln>
              <a:solidFill>
                <a:schemeClr val="tx1"/>
              </a:solidFill>
              <a:effectLst/>
              <a:uLnTx/>
              <a:uFillTx/>
              <a:latin typeface="Arial" panose="020B0604020202020204" pitchFamily="34" charset="0"/>
              <a:ea typeface="MS PGothic" panose="020B0600070205080204" pitchFamily="34" charset="-128"/>
              <a:cs typeface="+mn-cs"/>
            </a:endParaRP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fr-FR" sz="1200" b="0" i="0" u="none" strike="noStrike" kern="1200" cap="none" spc="0" normalizeH="0" baseline="0" noProof="0" smtClean="0">
                <a:ln>
                  <a:noFill/>
                </a:ln>
                <a:solidFill>
                  <a:schemeClr val="tx1"/>
                </a:solidFill>
                <a:effectLst/>
                <a:uLnTx/>
                <a:uFillTx/>
                <a:latin typeface="Arial" panose="020B0604020202020204" pitchFamily="34" charset="0"/>
                <a:ea typeface="MS PGothic" panose="020B0600070205080204" pitchFamily="34" charset="-128"/>
                <a:cs typeface="+mn-cs"/>
              </a:rPr>
              <a:t>Troisième niveau</a:t>
            </a:r>
            <a:endParaRPr kumimoji="0" lang="fr-FR" sz="1200" b="0" i="0" u="none" strike="noStrike" kern="1200" cap="none" spc="0" normalizeH="0" baseline="0" noProof="0" smtClean="0">
              <a:ln>
                <a:noFill/>
              </a:ln>
              <a:solidFill>
                <a:schemeClr val="tx1"/>
              </a:solidFill>
              <a:effectLst/>
              <a:uLnTx/>
              <a:uFillTx/>
              <a:latin typeface="Arial" panose="020B0604020202020204" pitchFamily="34" charset="0"/>
              <a:ea typeface="MS PGothic" panose="020B0600070205080204" pitchFamily="34" charset="-128"/>
              <a:cs typeface="+mn-cs"/>
            </a:endParaRP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fr-FR" sz="1200" b="0" i="0" u="none" strike="noStrike" kern="1200" cap="none" spc="0" normalizeH="0" baseline="0" noProof="0" smtClean="0">
                <a:ln>
                  <a:noFill/>
                </a:ln>
                <a:solidFill>
                  <a:schemeClr val="tx1"/>
                </a:solidFill>
                <a:effectLst/>
                <a:uLnTx/>
                <a:uFillTx/>
                <a:latin typeface="Arial" panose="020B0604020202020204" pitchFamily="34" charset="0"/>
                <a:ea typeface="MS PGothic" panose="020B0600070205080204" pitchFamily="34" charset="-128"/>
                <a:cs typeface="+mn-cs"/>
              </a:rPr>
              <a:t>Quatrième niveau</a:t>
            </a:r>
            <a:endParaRPr kumimoji="0" lang="fr-FR" sz="1200" b="0" i="0" u="none" strike="noStrike" kern="1200" cap="none" spc="0" normalizeH="0" baseline="0" noProof="0" smtClean="0">
              <a:ln>
                <a:noFill/>
              </a:ln>
              <a:solidFill>
                <a:schemeClr val="tx1"/>
              </a:solidFill>
              <a:effectLst/>
              <a:uLnTx/>
              <a:uFillTx/>
              <a:latin typeface="Arial" panose="020B0604020202020204" pitchFamily="34" charset="0"/>
              <a:ea typeface="MS PGothic" panose="020B0600070205080204" pitchFamily="34" charset="-128"/>
              <a:cs typeface="+mn-cs"/>
            </a:endParaRP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fr-FR" sz="1200" b="0" i="0" u="none" strike="noStrike" kern="1200" cap="none" spc="0" normalizeH="0" baseline="0" noProof="0" smtClean="0">
                <a:ln>
                  <a:noFill/>
                </a:ln>
                <a:solidFill>
                  <a:schemeClr val="tx1"/>
                </a:solidFill>
                <a:effectLst/>
                <a:uLnTx/>
                <a:uFillTx/>
                <a:latin typeface="Arial" panose="020B0604020202020204" pitchFamily="34" charset="0"/>
                <a:ea typeface="MS PGothic" panose="020B0600070205080204" pitchFamily="34" charset="-128"/>
                <a:cs typeface="+mn-cs"/>
              </a:rPr>
              <a:t>Cinquième niveau</a:t>
            </a:r>
            <a:endParaRPr kumimoji="0" lang="fr-FR" sz="1200" b="0" i="0" u="none" strike="noStrike" kern="1200" cap="none" spc="0" normalizeH="0" baseline="0" noProof="0" smtClean="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15366" name="Rectangle 6"/>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lstStyle>
            <a:lvl1pPr>
              <a:defRPr sz="1200">
                <a:latin typeface="Arial" panose="020B0604020202020204" pitchFamily="34" charset="0"/>
                <a:ea typeface="MS PGothic" panose="020B0600070205080204" pitchFamily="34" charset="-128"/>
                <a:cs typeface="+mn-cs"/>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15367" name="Rectangle 7"/>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
            <a:pPr lvl="0" algn="r" eaLnBrk="1" hangingPunct="1">
              <a:buNone/>
            </a:pPr>
            <a:fld id="{9A0DB2DC-4C9A-4742-B13C-FB6460FD3503}" type="slidenum">
              <a:rPr lang="fr-FR" sz="1200" dirty="0"/>
            </a:fld>
            <a:endParaRPr lang="fr-FR" sz="1200" dirty="0"/>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S PGothic"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S PGothic"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S PGothic"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S PGothic" panose="020B0600070205080204"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8130"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eaLnBrk="1" hangingPunct="1"/>
            <a:fld id="{9A0DB2DC-4C9A-4742-B13C-FB6460FD3503}" type="slidenum">
              <a:rPr lang="fr-FR" sz="1200" dirty="0"/>
            </a:fld>
            <a:endParaRPr lang="fr-FR" sz="1200" dirty="0"/>
          </a:p>
        </p:txBody>
      </p:sp>
      <p:sp>
        <p:nvSpPr>
          <p:cNvPr id="48131" name="Rectangle 2"/>
          <p:cNvSpPr>
            <a:spLocks noGrp="1" noRot="1" noChangeAspect="1" noTextEdit="1"/>
          </p:cNvSpPr>
          <p:nvPr>
            <p:ph type="sldImg"/>
          </p:nvPr>
        </p:nvSpPr>
        <p:spPr/>
      </p:sp>
      <p:sp>
        <p:nvSpPr>
          <p:cNvPr id="48132" name="Rectangle 3"/>
          <p:cNvSpPr>
            <a:spLocks noGrp="1"/>
          </p:cNvSpPr>
          <p:nvPr>
            <p:ph type="body" idx="1"/>
          </p:nvPr>
        </p:nvSpPr>
        <p:spPr/>
        <p:txBody>
          <a:bodyPr wrap="square" lIns="91440" tIns="45720" rIns="91440" bIns="45720" anchor="t" anchorCtr="0"/>
          <a:p>
            <a:pPr lvl="0" eaLnBrk="1" hangingPunct="1"/>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9154"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eaLnBrk="1" hangingPunct="1"/>
            <a:fld id="{9A0DB2DC-4C9A-4742-B13C-FB6460FD3503}" type="slidenum">
              <a:rPr lang="fr-FR" sz="1200" dirty="0"/>
            </a:fld>
            <a:endParaRPr lang="fr-FR" sz="1200" dirty="0"/>
          </a:p>
        </p:txBody>
      </p:sp>
      <p:sp>
        <p:nvSpPr>
          <p:cNvPr id="49155" name="Rectangle 2"/>
          <p:cNvSpPr>
            <a:spLocks noGrp="1" noRot="1" noChangeAspect="1" noTextEdit="1"/>
          </p:cNvSpPr>
          <p:nvPr>
            <p:ph type="sldImg"/>
          </p:nvPr>
        </p:nvSpPr>
        <p:spPr/>
      </p:sp>
      <p:sp>
        <p:nvSpPr>
          <p:cNvPr id="49156" name="Rectangle 3"/>
          <p:cNvSpPr>
            <a:spLocks noGrp="1"/>
          </p:cNvSpPr>
          <p:nvPr>
            <p:ph type="body" idx="1"/>
          </p:nvPr>
        </p:nvSpPr>
        <p:spPr/>
        <p:txBody>
          <a:bodyPr wrap="square" lIns="91440" tIns="45720" rIns="91440" bIns="45720" anchor="t" anchorCtr="0"/>
          <a:p>
            <a:pPr lvl="0" eaLnBrk="1" hangingPunct="1"/>
            <a:r>
              <a:rPr dirty="0"/>
              <a:t>Dans la numérotation, le carbone le plus oxydé portera l</a:t>
            </a:r>
            <a:r>
              <a:rPr lang="ja-JP" altLang="fr-FR" dirty="0"/>
              <a:t>’</a:t>
            </a:r>
            <a:r>
              <a:rPr lang="fr-FR" altLang="ja-JP" dirty="0"/>
              <a:t>indice le plus faible</a:t>
            </a: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0178"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eaLnBrk="1" hangingPunct="1"/>
            <a:fld id="{9A0DB2DC-4C9A-4742-B13C-FB6460FD3503}" type="slidenum">
              <a:rPr lang="fr-FR" sz="1200" dirty="0"/>
            </a:fld>
            <a:endParaRPr lang="fr-FR" sz="1200" dirty="0"/>
          </a:p>
        </p:txBody>
      </p:sp>
      <p:sp>
        <p:nvSpPr>
          <p:cNvPr id="50179" name="Rectangle 2"/>
          <p:cNvSpPr>
            <a:spLocks noGrp="1" noRot="1" noChangeAspect="1" noTextEdit="1"/>
          </p:cNvSpPr>
          <p:nvPr>
            <p:ph type="sldImg"/>
          </p:nvPr>
        </p:nvSpPr>
        <p:spPr/>
      </p:sp>
      <p:sp>
        <p:nvSpPr>
          <p:cNvPr id="50180" name="Rectangle 3"/>
          <p:cNvSpPr>
            <a:spLocks noGrp="1"/>
          </p:cNvSpPr>
          <p:nvPr>
            <p:ph type="body" idx="1"/>
          </p:nvPr>
        </p:nvSpPr>
        <p:spPr/>
        <p:txBody>
          <a:bodyPr wrap="square" lIns="91440" tIns="45720" rIns="91440" bIns="45720" anchor="t" anchorCtr="0"/>
          <a:p>
            <a:pPr lvl="0" eaLnBrk="1" hangingPunct="1"/>
            <a:r>
              <a:rPr dirty="0"/>
              <a:t>Substituants axiaux (parallèles à l</a:t>
            </a:r>
            <a:r>
              <a:rPr lang="ja-JP" altLang="fr-FR" dirty="0"/>
              <a:t>’</a:t>
            </a:r>
            <a:r>
              <a:rPr lang="fr-FR" altLang="ja-JP" dirty="0"/>
              <a:t>axe), moins réactifs. Substituants équatoriaux (perpendiculaires à l</a:t>
            </a:r>
            <a:r>
              <a:rPr lang="ja-JP" altLang="fr-FR" dirty="0"/>
              <a:t>’</a:t>
            </a:r>
            <a:r>
              <a:rPr lang="fr-FR" altLang="ja-JP" dirty="0"/>
              <a:t>axe), plus réactifs.</a:t>
            </a: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1202"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eaLnBrk="1" hangingPunct="1"/>
            <a:fld id="{9A0DB2DC-4C9A-4742-B13C-FB6460FD3503}" type="slidenum">
              <a:rPr lang="fr-FR" sz="1200" dirty="0"/>
            </a:fld>
            <a:endParaRPr lang="fr-FR" sz="1200" dirty="0"/>
          </a:p>
        </p:txBody>
      </p:sp>
      <p:sp>
        <p:nvSpPr>
          <p:cNvPr id="51203" name="Rectangle 2"/>
          <p:cNvSpPr>
            <a:spLocks noGrp="1" noRot="1" noChangeAspect="1" noTextEdit="1"/>
          </p:cNvSpPr>
          <p:nvPr>
            <p:ph type="sldImg"/>
          </p:nvPr>
        </p:nvSpPr>
        <p:spPr/>
      </p:sp>
      <p:sp>
        <p:nvSpPr>
          <p:cNvPr id="51204" name="Rectangle 3"/>
          <p:cNvSpPr>
            <a:spLocks noGrp="1"/>
          </p:cNvSpPr>
          <p:nvPr>
            <p:ph type="body" idx="1"/>
          </p:nvPr>
        </p:nvSpPr>
        <p:spPr/>
        <p:txBody>
          <a:bodyPr wrap="square" lIns="91440" tIns="45720" rIns="91440" bIns="45720" anchor="t" anchorCtr="0"/>
          <a:p>
            <a:pPr lvl="0" eaLnBrk="1" hangingPunct="1"/>
            <a:r>
              <a:rPr dirty="0"/>
              <a:t>Les acides aldoniques sont instables et se transforment rapidement en lactone par estérification interne.</a:t>
            </a: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Diapositive de titre">
    <p:spTree>
      <p:nvGrpSpPr>
        <p:cNvPr id="1" name=""/>
        <p:cNvGrpSpPr/>
        <p:nvPr/>
      </p:nvGrpSpPr>
      <p:grpSpPr>
        <a:xfrm>
          <a:off x="0" y="0"/>
          <a:ext cx="0" cy="0"/>
          <a:chOff x="0" y="0"/>
          <a:chExt cx="0" cy="0"/>
        </a:xfrm>
      </p:grpSpPr>
      <p:grpSp>
        <p:nvGrpSpPr>
          <p:cNvPr id="2050" name="Group 2"/>
          <p:cNvGrpSpPr/>
          <p:nvPr/>
        </p:nvGrpSpPr>
        <p:grpSpPr>
          <a:xfrm>
            <a:off x="0" y="0"/>
            <a:ext cx="9144000" cy="6856413"/>
            <a:chOff x="0" y="0"/>
            <a:chExt cx="5760" cy="4319"/>
          </a:xfrm>
        </p:grpSpPr>
        <p:sp>
          <p:nvSpPr>
            <p:cNvPr id="48" name="Freeform 3"/>
            <p:cNvSpPr/>
            <p:nvPr/>
          </p:nvSpPr>
          <p:spPr bwMode="hidden">
            <a:xfrm>
              <a:off x="0" y="12"/>
              <a:ext cx="5758" cy="3273"/>
            </a:xfrm>
            <a:custGeom>
              <a:avLst/>
              <a:gdLst>
                <a:gd name="T0" fmla="*/ 3193 w 5740"/>
                <a:gd name="T1" fmla="*/ 1816 h 3273"/>
                <a:gd name="T2" fmla="*/ 0 w 5740"/>
                <a:gd name="T3" fmla="*/ 0 h 3273"/>
                <a:gd name="T4" fmla="*/ 0 w 5740"/>
                <a:gd name="T5" fmla="*/ 522 h 3273"/>
                <a:gd name="T6" fmla="*/ 3037 w 5740"/>
                <a:gd name="T7" fmla="*/ 1978 h 3273"/>
                <a:gd name="T8" fmla="*/ 5740 w 5740"/>
                <a:gd name="T9" fmla="*/ 3273 h 3273"/>
                <a:gd name="T10" fmla="*/ 5740 w 5740"/>
                <a:gd name="T11" fmla="*/ 3267 h 3273"/>
                <a:gd name="T12" fmla="*/ 3193 w 5740"/>
                <a:gd name="T13" fmla="*/ 1816 h 3273"/>
                <a:gd name="T14" fmla="*/ 3193 w 5740"/>
                <a:gd name="T15" fmla="*/ 1816 h 32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49" name="Freeform 4"/>
            <p:cNvSpPr/>
            <p:nvPr/>
          </p:nvSpPr>
          <p:spPr bwMode="hidden">
            <a:xfrm>
              <a:off x="149" y="0"/>
              <a:ext cx="5609" cy="3243"/>
            </a:xfrm>
            <a:custGeom>
              <a:avLst/>
              <a:gdLst>
                <a:gd name="T0" fmla="*/ 3163 w 5591"/>
                <a:gd name="T1" fmla="*/ 1714 h 3243"/>
                <a:gd name="T2" fmla="*/ 431 w 5591"/>
                <a:gd name="T3" fmla="*/ 0 h 3243"/>
                <a:gd name="T4" fmla="*/ 0 w 5591"/>
                <a:gd name="T5" fmla="*/ 0 h 3243"/>
                <a:gd name="T6" fmla="*/ 3086 w 5591"/>
                <a:gd name="T7" fmla="*/ 1786 h 3243"/>
                <a:gd name="T8" fmla="*/ 5591 w 5591"/>
                <a:gd name="T9" fmla="*/ 3243 h 3243"/>
                <a:gd name="T10" fmla="*/ 5591 w 5591"/>
                <a:gd name="T11" fmla="*/ 3237 h 3243"/>
                <a:gd name="T12" fmla="*/ 3163 w 5591"/>
                <a:gd name="T13" fmla="*/ 1714 h 3243"/>
                <a:gd name="T14" fmla="*/ 3163 w 5591"/>
                <a:gd name="T15" fmla="*/ 1714 h 32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50" name="Freeform 5"/>
            <p:cNvSpPr/>
            <p:nvPr/>
          </p:nvSpPr>
          <p:spPr bwMode="hidden">
            <a:xfrm>
              <a:off x="0" y="3433"/>
              <a:ext cx="4038" cy="191"/>
            </a:xfrm>
            <a:custGeom>
              <a:avLst/>
              <a:gdLst>
                <a:gd name="T0" fmla="*/ 0 w 4042"/>
                <a:gd name="T1" fmla="*/ 156 h 192"/>
                <a:gd name="T2" fmla="*/ 4042 w 4042"/>
                <a:gd name="T3" fmla="*/ 192 h 192"/>
                <a:gd name="T4" fmla="*/ 4042 w 4042"/>
                <a:gd name="T5" fmla="*/ 144 h 192"/>
                <a:gd name="T6" fmla="*/ 0 w 4042"/>
                <a:gd name="T7" fmla="*/ 0 h 192"/>
                <a:gd name="T8" fmla="*/ 0 w 4042"/>
                <a:gd name="T9" fmla="*/ 156 h 192"/>
                <a:gd name="T10" fmla="*/ 0 w 4042"/>
                <a:gd name="T11" fmla="*/ 156 h 192"/>
              </a:gdLst>
              <a:ahLst/>
              <a:cxnLst>
                <a:cxn ang="0">
                  <a:pos x="T0" y="T1"/>
                </a:cxn>
                <a:cxn ang="0">
                  <a:pos x="T2" y="T3"/>
                </a:cxn>
                <a:cxn ang="0">
                  <a:pos x="T4" y="T5"/>
                </a:cxn>
                <a:cxn ang="0">
                  <a:pos x="T6" y="T7"/>
                </a:cxn>
                <a:cxn ang="0">
                  <a:pos x="T8" y="T9"/>
                </a:cxn>
                <a:cxn ang="0">
                  <a:pos x="T10" y="T11"/>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51" name="Freeform 6"/>
            <p:cNvSpPr/>
            <p:nvPr/>
          </p:nvSpPr>
          <p:spPr bwMode="hidden">
            <a:xfrm>
              <a:off x="4038" y="3577"/>
              <a:ext cx="1720" cy="65"/>
            </a:xfrm>
            <a:custGeom>
              <a:avLst/>
              <a:gdLst>
                <a:gd name="T0" fmla="*/ 1706 w 1722"/>
                <a:gd name="T1" fmla="*/ 58 h 66"/>
                <a:gd name="T2" fmla="*/ 1706 w 1722"/>
                <a:gd name="T3" fmla="*/ 52 h 66"/>
                <a:gd name="T4" fmla="*/ 0 w 1722"/>
                <a:gd name="T5" fmla="*/ 0 h 66"/>
                <a:gd name="T6" fmla="*/ 0 w 1722"/>
                <a:gd name="T7" fmla="*/ 40 h 66"/>
                <a:gd name="T8" fmla="*/ 1706 w 1722"/>
                <a:gd name="T9" fmla="*/ 58 h 66"/>
                <a:gd name="T10" fmla="*/ 1706 w 1722"/>
                <a:gd name="T11" fmla="*/ 58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22" h="66">
                  <a:moveTo>
                    <a:pt x="1722" y="66"/>
                  </a:moveTo>
                  <a:lnTo>
                    <a:pt x="1722" y="60"/>
                  </a:lnTo>
                  <a:lnTo>
                    <a:pt x="0" y="0"/>
                  </a:lnTo>
                  <a:lnTo>
                    <a:pt x="0" y="48"/>
                  </a:lnTo>
                  <a:lnTo>
                    <a:pt x="1722" y="66"/>
                  </a:lnTo>
                  <a:close/>
                </a:path>
              </a:pathLst>
            </a:custGeom>
            <a:gradFill rotWithShape="0">
              <a:gsLst>
                <a:gs pos="0">
                  <a:schemeClr val="bg2"/>
                </a:gs>
                <a:gs pos="100000">
                  <a:schemeClr val="bg1"/>
                </a:gs>
              </a:gsLst>
              <a:lin ang="0" scaled="1"/>
            </a:gra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52" name="Freeform 7"/>
            <p:cNvSpPr/>
            <p:nvPr/>
          </p:nvSpPr>
          <p:spPr bwMode="hidden">
            <a:xfrm>
              <a:off x="0" y="3726"/>
              <a:ext cx="4784" cy="329"/>
            </a:xfrm>
            <a:custGeom>
              <a:avLst/>
              <a:gdLst>
                <a:gd name="T0" fmla="*/ 0 w 4789"/>
                <a:gd name="T1" fmla="*/ 329 h 329"/>
                <a:gd name="T2" fmla="*/ 4784 w 4789"/>
                <a:gd name="T3" fmla="*/ 77 h 329"/>
                <a:gd name="T4" fmla="*/ 4784 w 4789"/>
                <a:gd name="T5" fmla="*/ 0 h 329"/>
                <a:gd name="T6" fmla="*/ 0 w 4789"/>
                <a:gd name="T7" fmla="*/ 107 h 329"/>
                <a:gd name="T8" fmla="*/ 0 w 4789"/>
                <a:gd name="T9" fmla="*/ 329 h 329"/>
                <a:gd name="T10" fmla="*/ 0 w 4789"/>
                <a:gd name="T11" fmla="*/ 329 h 3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789" h="329">
                  <a:moveTo>
                    <a:pt x="0" y="329"/>
                  </a:moveTo>
                  <a:lnTo>
                    <a:pt x="4789" y="77"/>
                  </a:lnTo>
                  <a:lnTo>
                    <a:pt x="4789" y="0"/>
                  </a:lnTo>
                  <a:lnTo>
                    <a:pt x="0" y="107"/>
                  </a:lnTo>
                  <a:lnTo>
                    <a:pt x="0" y="329"/>
                  </a:lnTo>
                  <a:close/>
                </a:path>
              </a:pathLst>
            </a:custGeom>
            <a:gradFill rotWithShape="0">
              <a:gsLst>
                <a:gs pos="0">
                  <a:srgbClr val="00007D"/>
                </a:gs>
                <a:gs pos="100000">
                  <a:schemeClr val="bg1"/>
                </a:gs>
              </a:gsLst>
              <a:lin ang="0" scaled="1"/>
            </a:gradFill>
            <a:ln w="9525" cap="flat" cmpd="sng">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53" name="Freeform 8"/>
            <p:cNvSpPr/>
            <p:nvPr/>
          </p:nvSpPr>
          <p:spPr bwMode="hidden">
            <a:xfrm>
              <a:off x="4784" y="3702"/>
              <a:ext cx="974" cy="101"/>
            </a:xfrm>
            <a:custGeom>
              <a:avLst/>
              <a:gdLst>
                <a:gd name="T0" fmla="*/ 967 w 975"/>
                <a:gd name="T1" fmla="*/ 48 h 101"/>
                <a:gd name="T2" fmla="*/ 967 w 975"/>
                <a:gd name="T3" fmla="*/ 0 h 101"/>
                <a:gd name="T4" fmla="*/ 0 w 975"/>
                <a:gd name="T5" fmla="*/ 24 h 101"/>
                <a:gd name="T6" fmla="*/ 0 w 975"/>
                <a:gd name="T7" fmla="*/ 101 h 101"/>
                <a:gd name="T8" fmla="*/ 967 w 975"/>
                <a:gd name="T9" fmla="*/ 48 h 101"/>
                <a:gd name="T10" fmla="*/ 967 w 975"/>
                <a:gd name="T11" fmla="*/ 48 h 1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75" h="101">
                  <a:moveTo>
                    <a:pt x="975" y="48"/>
                  </a:moveTo>
                  <a:lnTo>
                    <a:pt x="975" y="0"/>
                  </a:lnTo>
                  <a:lnTo>
                    <a:pt x="0" y="24"/>
                  </a:lnTo>
                  <a:lnTo>
                    <a:pt x="0" y="101"/>
                  </a:lnTo>
                  <a:lnTo>
                    <a:pt x="975" y="48"/>
                  </a:lnTo>
                  <a:close/>
                </a:path>
              </a:pathLst>
            </a:custGeom>
            <a:solidFill>
              <a:schemeClr val="bg1"/>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54" name="Freeform 9"/>
            <p:cNvSpPr/>
            <p:nvPr/>
          </p:nvSpPr>
          <p:spPr bwMode="hidden">
            <a:xfrm>
              <a:off x="3619" y="3815"/>
              <a:ext cx="2139" cy="198"/>
            </a:xfrm>
            <a:custGeom>
              <a:avLst/>
              <a:gdLst>
                <a:gd name="T0" fmla="*/ 2125 w 2141"/>
                <a:gd name="T1" fmla="*/ 0 h 198"/>
                <a:gd name="T2" fmla="*/ 0 w 2141"/>
                <a:gd name="T3" fmla="*/ 156 h 198"/>
                <a:gd name="T4" fmla="*/ 0 w 2141"/>
                <a:gd name="T5" fmla="*/ 198 h 198"/>
                <a:gd name="T6" fmla="*/ 2125 w 2141"/>
                <a:gd name="T7" fmla="*/ 0 h 198"/>
                <a:gd name="T8" fmla="*/ 2125 w 2141"/>
                <a:gd name="T9" fmla="*/ 0 h 1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41" h="198">
                  <a:moveTo>
                    <a:pt x="2141" y="0"/>
                  </a:moveTo>
                  <a:lnTo>
                    <a:pt x="0" y="156"/>
                  </a:lnTo>
                  <a:lnTo>
                    <a:pt x="0" y="198"/>
                  </a:lnTo>
                  <a:lnTo>
                    <a:pt x="2141" y="0"/>
                  </a:lnTo>
                  <a:close/>
                </a:path>
              </a:pathLst>
            </a:custGeom>
            <a:solidFill>
              <a:schemeClr val="bg1"/>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55" name="Freeform 10"/>
            <p:cNvSpPr/>
            <p:nvPr/>
          </p:nvSpPr>
          <p:spPr bwMode="hidden">
            <a:xfrm>
              <a:off x="0" y="3971"/>
              <a:ext cx="3619" cy="348"/>
            </a:xfrm>
            <a:custGeom>
              <a:avLst/>
              <a:gdLst>
                <a:gd name="T0" fmla="*/ 0 w 3623"/>
                <a:gd name="T1" fmla="*/ 348 h 348"/>
                <a:gd name="T2" fmla="*/ 311 w 3623"/>
                <a:gd name="T3" fmla="*/ 348 h 348"/>
                <a:gd name="T4" fmla="*/ 3623 w 3623"/>
                <a:gd name="T5" fmla="*/ 42 h 348"/>
                <a:gd name="T6" fmla="*/ 3623 w 3623"/>
                <a:gd name="T7" fmla="*/ 0 h 348"/>
                <a:gd name="T8" fmla="*/ 0 w 3623"/>
                <a:gd name="T9" fmla="*/ 264 h 348"/>
                <a:gd name="T10" fmla="*/ 0 w 3623"/>
                <a:gd name="T11" fmla="*/ 348 h 348"/>
                <a:gd name="T12" fmla="*/ 0 w 3623"/>
                <a:gd name="T13" fmla="*/ 348 h 348"/>
              </a:gdLst>
              <a:ahLst/>
              <a:cxnLst>
                <a:cxn ang="0">
                  <a:pos x="T0" y="T1"/>
                </a:cxn>
                <a:cxn ang="0">
                  <a:pos x="T2" y="T3"/>
                </a:cxn>
                <a:cxn ang="0">
                  <a:pos x="T4" y="T5"/>
                </a:cxn>
                <a:cxn ang="0">
                  <a:pos x="T6" y="T7"/>
                </a:cxn>
                <a:cxn ang="0">
                  <a:pos x="T8" y="T9"/>
                </a:cxn>
                <a:cxn ang="0">
                  <a:pos x="T10" y="T11"/>
                </a:cxn>
                <a:cxn ang="0">
                  <a:pos x="T12" y="T13"/>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56" name="Freeform 11"/>
            <p:cNvSpPr/>
            <p:nvPr/>
          </p:nvSpPr>
          <p:spPr bwMode="hidden">
            <a:xfrm>
              <a:off x="2097" y="4043"/>
              <a:ext cx="2514" cy="276"/>
            </a:xfrm>
            <a:custGeom>
              <a:avLst/>
              <a:gdLst>
                <a:gd name="T0" fmla="*/ 2158 w 2517"/>
                <a:gd name="T1" fmla="*/ 276 h 276"/>
                <a:gd name="T2" fmla="*/ 2493 w 2517"/>
                <a:gd name="T3" fmla="*/ 204 h 276"/>
                <a:gd name="T4" fmla="*/ 2236 w 2517"/>
                <a:gd name="T5" fmla="*/ 0 h 276"/>
                <a:gd name="T6" fmla="*/ 0 w 2517"/>
                <a:gd name="T7" fmla="*/ 276 h 276"/>
                <a:gd name="T8" fmla="*/ 2158 w 2517"/>
                <a:gd name="T9" fmla="*/ 276 h 276"/>
                <a:gd name="T10" fmla="*/ 2158 w 2517"/>
                <a:gd name="T11" fmla="*/ 276 h 27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7" h="276">
                  <a:moveTo>
                    <a:pt x="2182" y="276"/>
                  </a:moveTo>
                  <a:lnTo>
                    <a:pt x="2517" y="204"/>
                  </a:lnTo>
                  <a:lnTo>
                    <a:pt x="2260" y="0"/>
                  </a:lnTo>
                  <a:lnTo>
                    <a:pt x="0" y="276"/>
                  </a:lnTo>
                  <a:lnTo>
                    <a:pt x="2182" y="276"/>
                  </a:lnTo>
                  <a:close/>
                </a:path>
              </a:pathLst>
            </a:custGeom>
            <a:solidFill>
              <a:schemeClr val="bg1"/>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57" name="Freeform 12"/>
            <p:cNvSpPr/>
            <p:nvPr/>
          </p:nvSpPr>
          <p:spPr bwMode="hidden">
            <a:xfrm>
              <a:off x="4354" y="3869"/>
              <a:ext cx="1404" cy="378"/>
            </a:xfrm>
            <a:custGeom>
              <a:avLst/>
              <a:gdLst>
                <a:gd name="T0" fmla="*/ 1405 w 1405"/>
                <a:gd name="T1" fmla="*/ 126 h 378"/>
                <a:gd name="T2" fmla="*/ 1405 w 1405"/>
                <a:gd name="T3" fmla="*/ 0 h 378"/>
                <a:gd name="T4" fmla="*/ 0 w 1405"/>
                <a:gd name="T5" fmla="*/ 174 h 378"/>
                <a:gd name="T6" fmla="*/ 257 w 1405"/>
                <a:gd name="T7" fmla="*/ 378 h 378"/>
                <a:gd name="T8" fmla="*/ 1405 w 1405"/>
                <a:gd name="T9" fmla="*/ 126 h 378"/>
                <a:gd name="T10" fmla="*/ 1405 w 1405"/>
                <a:gd name="T11" fmla="*/ 126 h 378"/>
              </a:gdLst>
              <a:ahLst/>
              <a:cxnLst>
                <a:cxn ang="0">
                  <a:pos x="T0" y="T1"/>
                </a:cxn>
                <a:cxn ang="0">
                  <a:pos x="T2" y="T3"/>
                </a:cxn>
                <a:cxn ang="0">
                  <a:pos x="T4" y="T5"/>
                </a:cxn>
                <a:cxn ang="0">
                  <a:pos x="T6" y="T7"/>
                </a:cxn>
                <a:cxn ang="0">
                  <a:pos x="T8" y="T9"/>
                </a:cxn>
                <a:cxn ang="0">
                  <a:pos x="T10" y="T11"/>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58" name="Freeform 13"/>
            <p:cNvSpPr/>
            <p:nvPr/>
          </p:nvSpPr>
          <p:spPr bwMode="hidden">
            <a:xfrm>
              <a:off x="5030" y="3151"/>
              <a:ext cx="728" cy="240"/>
            </a:xfrm>
            <a:custGeom>
              <a:avLst/>
              <a:gdLst>
                <a:gd name="T0" fmla="*/ 721 w 729"/>
                <a:gd name="T1" fmla="*/ 240 h 240"/>
                <a:gd name="T2" fmla="*/ 0 w 729"/>
                <a:gd name="T3" fmla="*/ 0 h 240"/>
                <a:gd name="T4" fmla="*/ 0 w 729"/>
                <a:gd name="T5" fmla="*/ 6 h 240"/>
                <a:gd name="T6" fmla="*/ 721 w 729"/>
                <a:gd name="T7" fmla="*/ 240 h 240"/>
                <a:gd name="T8" fmla="*/ 721 w 729"/>
                <a:gd name="T9" fmla="*/ 240 h 2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9" h="240">
                  <a:moveTo>
                    <a:pt x="729" y="240"/>
                  </a:moveTo>
                  <a:lnTo>
                    <a:pt x="0" y="0"/>
                  </a:lnTo>
                  <a:lnTo>
                    <a:pt x="0" y="6"/>
                  </a:lnTo>
                  <a:lnTo>
                    <a:pt x="729" y="240"/>
                  </a:lnTo>
                  <a:close/>
                </a:path>
              </a:pathLst>
            </a:custGeom>
            <a:solidFill>
              <a:schemeClr val="bg1"/>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59" name="Freeform 14"/>
            <p:cNvSpPr/>
            <p:nvPr/>
          </p:nvSpPr>
          <p:spPr bwMode="hidden">
            <a:xfrm>
              <a:off x="0" y="1486"/>
              <a:ext cx="5030" cy="1671"/>
            </a:xfrm>
            <a:custGeom>
              <a:avLst/>
              <a:gdLst>
                <a:gd name="T0" fmla="*/ 0 w 5035"/>
                <a:gd name="T1" fmla="*/ 72 h 1672"/>
                <a:gd name="T2" fmla="*/ 5035 w 5035"/>
                <a:gd name="T3" fmla="*/ 1672 h 1672"/>
                <a:gd name="T4" fmla="*/ 5035 w 5035"/>
                <a:gd name="T5" fmla="*/ 1666 h 1672"/>
                <a:gd name="T6" fmla="*/ 0 w 5035"/>
                <a:gd name="T7" fmla="*/ 0 h 1672"/>
                <a:gd name="T8" fmla="*/ 0 w 5035"/>
                <a:gd name="T9" fmla="*/ 72 h 1672"/>
                <a:gd name="T10" fmla="*/ 0 w 5035"/>
                <a:gd name="T11" fmla="*/ 72 h 1672"/>
              </a:gdLst>
              <a:ahLst/>
              <a:cxnLst>
                <a:cxn ang="0">
                  <a:pos x="T0" y="T1"/>
                </a:cxn>
                <a:cxn ang="0">
                  <a:pos x="T2" y="T3"/>
                </a:cxn>
                <a:cxn ang="0">
                  <a:pos x="T4" y="T5"/>
                </a:cxn>
                <a:cxn ang="0">
                  <a:pos x="T6" y="T7"/>
                </a:cxn>
                <a:cxn ang="0">
                  <a:pos x="T8" y="T9"/>
                </a:cxn>
                <a:cxn ang="0">
                  <a:pos x="T10" y="T11"/>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60" name="Freeform 15"/>
            <p:cNvSpPr/>
            <p:nvPr/>
          </p:nvSpPr>
          <p:spPr bwMode="hidden">
            <a:xfrm>
              <a:off x="5030" y="3049"/>
              <a:ext cx="728" cy="318"/>
            </a:xfrm>
            <a:custGeom>
              <a:avLst/>
              <a:gdLst>
                <a:gd name="T0" fmla="*/ 721 w 729"/>
                <a:gd name="T1" fmla="*/ 318 h 318"/>
                <a:gd name="T2" fmla="*/ 721 w 729"/>
                <a:gd name="T3" fmla="*/ 312 h 318"/>
                <a:gd name="T4" fmla="*/ 0 w 729"/>
                <a:gd name="T5" fmla="*/ 0 h 318"/>
                <a:gd name="T6" fmla="*/ 0 w 729"/>
                <a:gd name="T7" fmla="*/ 54 h 318"/>
                <a:gd name="T8" fmla="*/ 721 w 729"/>
                <a:gd name="T9" fmla="*/ 318 h 318"/>
                <a:gd name="T10" fmla="*/ 721 w 729"/>
                <a:gd name="T11" fmla="*/ 318 h 3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29" h="318">
                  <a:moveTo>
                    <a:pt x="729" y="318"/>
                  </a:moveTo>
                  <a:lnTo>
                    <a:pt x="729" y="312"/>
                  </a:lnTo>
                  <a:lnTo>
                    <a:pt x="0" y="0"/>
                  </a:lnTo>
                  <a:lnTo>
                    <a:pt x="0" y="54"/>
                  </a:lnTo>
                  <a:lnTo>
                    <a:pt x="729" y="318"/>
                  </a:lnTo>
                  <a:close/>
                </a:path>
              </a:pathLst>
            </a:custGeom>
            <a:gradFill rotWithShape="0">
              <a:gsLst>
                <a:gs pos="0">
                  <a:schemeClr val="bg2"/>
                </a:gs>
                <a:gs pos="100000">
                  <a:schemeClr val="bg1"/>
                </a:gs>
              </a:gsLst>
              <a:lin ang="0" scaled="1"/>
            </a:gra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61" name="Freeform 16"/>
            <p:cNvSpPr/>
            <p:nvPr/>
          </p:nvSpPr>
          <p:spPr bwMode="hidden">
            <a:xfrm>
              <a:off x="0" y="916"/>
              <a:ext cx="5030" cy="2187"/>
            </a:xfrm>
            <a:custGeom>
              <a:avLst/>
              <a:gdLst>
                <a:gd name="T0" fmla="*/ 0 w 5035"/>
                <a:gd name="T1" fmla="*/ 396 h 2188"/>
                <a:gd name="T2" fmla="*/ 5035 w 5035"/>
                <a:gd name="T3" fmla="*/ 2188 h 2188"/>
                <a:gd name="T4" fmla="*/ 5035 w 5035"/>
                <a:gd name="T5" fmla="*/ 2134 h 2188"/>
                <a:gd name="T6" fmla="*/ 0 w 5035"/>
                <a:gd name="T7" fmla="*/ 0 h 2188"/>
                <a:gd name="T8" fmla="*/ 0 w 5035"/>
                <a:gd name="T9" fmla="*/ 396 h 2188"/>
                <a:gd name="T10" fmla="*/ 0 w 5035"/>
                <a:gd name="T11" fmla="*/ 396 h 2188"/>
              </a:gdLst>
              <a:ahLst/>
              <a:cxnLst>
                <a:cxn ang="0">
                  <a:pos x="T0" y="T1"/>
                </a:cxn>
                <a:cxn ang="0">
                  <a:pos x="T2" y="T3"/>
                </a:cxn>
                <a:cxn ang="0">
                  <a:pos x="T4" y="T5"/>
                </a:cxn>
                <a:cxn ang="0">
                  <a:pos x="T6" y="T7"/>
                </a:cxn>
                <a:cxn ang="0">
                  <a:pos x="T8" y="T9"/>
                </a:cxn>
                <a:cxn ang="0">
                  <a:pos x="T10" y="T11"/>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62" name="Freeform 17"/>
            <p:cNvSpPr/>
            <p:nvPr/>
          </p:nvSpPr>
          <p:spPr bwMode="hidden">
            <a:xfrm>
              <a:off x="2294" y="0"/>
              <a:ext cx="3159" cy="2725"/>
            </a:xfrm>
            <a:custGeom>
              <a:avLst/>
              <a:gdLst>
                <a:gd name="T0" fmla="*/ 0 w 3163"/>
                <a:gd name="T1" fmla="*/ 0 h 2727"/>
                <a:gd name="T2" fmla="*/ 3145 w 3163"/>
                <a:gd name="T3" fmla="*/ 2727 h 2727"/>
                <a:gd name="T4" fmla="*/ 3163 w 3163"/>
                <a:gd name="T5" fmla="*/ 2704 h 2727"/>
                <a:gd name="T6" fmla="*/ 102 w 3163"/>
                <a:gd name="T7" fmla="*/ 0 h 2727"/>
                <a:gd name="T8" fmla="*/ 0 w 3163"/>
                <a:gd name="T9" fmla="*/ 0 h 2727"/>
                <a:gd name="T10" fmla="*/ 0 w 3163"/>
                <a:gd name="T11" fmla="*/ 0 h 2727"/>
              </a:gdLst>
              <a:ahLst/>
              <a:cxnLst>
                <a:cxn ang="0">
                  <a:pos x="T0" y="T1"/>
                </a:cxn>
                <a:cxn ang="0">
                  <a:pos x="T2" y="T3"/>
                </a:cxn>
                <a:cxn ang="0">
                  <a:pos x="T4" y="T5"/>
                </a:cxn>
                <a:cxn ang="0">
                  <a:pos x="T6" y="T7"/>
                </a:cxn>
                <a:cxn ang="0">
                  <a:pos x="T8" y="T9"/>
                </a:cxn>
                <a:cxn ang="0">
                  <a:pos x="T10" y="T11"/>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63" name="Freeform 18"/>
            <p:cNvSpPr/>
            <p:nvPr/>
          </p:nvSpPr>
          <p:spPr bwMode="hidden">
            <a:xfrm>
              <a:off x="5435" y="2702"/>
              <a:ext cx="323" cy="299"/>
            </a:xfrm>
            <a:custGeom>
              <a:avLst/>
              <a:gdLst>
                <a:gd name="T0" fmla="*/ 323 w 323"/>
                <a:gd name="T1" fmla="*/ 299 h 299"/>
                <a:gd name="T2" fmla="*/ 323 w 323"/>
                <a:gd name="T3" fmla="*/ 263 h 299"/>
                <a:gd name="T4" fmla="*/ 18 w 323"/>
                <a:gd name="T5" fmla="*/ 0 h 299"/>
                <a:gd name="T6" fmla="*/ 0 w 323"/>
                <a:gd name="T7" fmla="*/ 23 h 299"/>
                <a:gd name="T8" fmla="*/ 323 w 323"/>
                <a:gd name="T9" fmla="*/ 299 h 299"/>
                <a:gd name="T10" fmla="*/ 323 w 323"/>
                <a:gd name="T11" fmla="*/ 299 h 299"/>
              </a:gdLst>
              <a:ahLst/>
              <a:cxnLst>
                <a:cxn ang="0">
                  <a:pos x="T0" y="T1"/>
                </a:cxn>
                <a:cxn ang="0">
                  <a:pos x="T2" y="T3"/>
                </a:cxn>
                <a:cxn ang="0">
                  <a:pos x="T4" y="T5"/>
                </a:cxn>
                <a:cxn ang="0">
                  <a:pos x="T6" y="T7"/>
                </a:cxn>
                <a:cxn ang="0">
                  <a:pos x="T8" y="T9"/>
                </a:cxn>
                <a:cxn ang="0">
                  <a:pos x="T10" y="T11"/>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64" name="Freeform 19"/>
            <p:cNvSpPr/>
            <p:nvPr/>
          </p:nvSpPr>
          <p:spPr bwMode="hidden">
            <a:xfrm>
              <a:off x="5477" y="2588"/>
              <a:ext cx="281" cy="335"/>
            </a:xfrm>
            <a:custGeom>
              <a:avLst/>
              <a:gdLst>
                <a:gd name="T0" fmla="*/ 281 w 281"/>
                <a:gd name="T1" fmla="*/ 335 h 335"/>
                <a:gd name="T2" fmla="*/ 281 w 281"/>
                <a:gd name="T3" fmla="*/ 173 h 335"/>
                <a:gd name="T4" fmla="*/ 96 w 281"/>
                <a:gd name="T5" fmla="*/ 0 h 335"/>
                <a:gd name="T6" fmla="*/ 0 w 281"/>
                <a:gd name="T7" fmla="*/ 90 h 335"/>
                <a:gd name="T8" fmla="*/ 281 w 281"/>
                <a:gd name="T9" fmla="*/ 335 h 335"/>
                <a:gd name="T10" fmla="*/ 281 w 281"/>
                <a:gd name="T11" fmla="*/ 335 h 3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1" h="335">
                  <a:moveTo>
                    <a:pt x="281" y="335"/>
                  </a:moveTo>
                  <a:lnTo>
                    <a:pt x="281" y="173"/>
                  </a:lnTo>
                  <a:lnTo>
                    <a:pt x="96" y="0"/>
                  </a:lnTo>
                  <a:lnTo>
                    <a:pt x="0" y="90"/>
                  </a:lnTo>
                  <a:lnTo>
                    <a:pt x="281" y="335"/>
                  </a:lnTo>
                  <a:close/>
                </a:path>
              </a:pathLst>
            </a:custGeom>
            <a:solidFill>
              <a:schemeClr val="bg1"/>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65" name="Freeform 20"/>
            <p:cNvSpPr/>
            <p:nvPr/>
          </p:nvSpPr>
          <p:spPr bwMode="hidden">
            <a:xfrm>
              <a:off x="2454" y="0"/>
              <a:ext cx="3119" cy="2678"/>
            </a:xfrm>
            <a:custGeom>
              <a:avLst/>
              <a:gdLst>
                <a:gd name="T0" fmla="*/ 0 w 3122"/>
                <a:gd name="T1" fmla="*/ 0 h 2680"/>
                <a:gd name="T2" fmla="*/ 3026 w 3122"/>
                <a:gd name="T3" fmla="*/ 2680 h 2680"/>
                <a:gd name="T4" fmla="*/ 3122 w 3122"/>
                <a:gd name="T5" fmla="*/ 2590 h 2680"/>
                <a:gd name="T6" fmla="*/ 383 w 3122"/>
                <a:gd name="T7" fmla="*/ 0 h 2680"/>
                <a:gd name="T8" fmla="*/ 0 w 3122"/>
                <a:gd name="T9" fmla="*/ 0 h 2680"/>
                <a:gd name="T10" fmla="*/ 0 w 3122"/>
                <a:gd name="T11" fmla="*/ 0 h 2680"/>
              </a:gdLst>
              <a:ahLst/>
              <a:cxnLst>
                <a:cxn ang="0">
                  <a:pos x="T0" y="T1"/>
                </a:cxn>
                <a:cxn ang="0">
                  <a:pos x="T2" y="T3"/>
                </a:cxn>
                <a:cxn ang="0">
                  <a:pos x="T4" y="T5"/>
                </a:cxn>
                <a:cxn ang="0">
                  <a:pos x="T6" y="T7"/>
                </a:cxn>
                <a:cxn ang="0">
                  <a:pos x="T8" y="T9"/>
                </a:cxn>
                <a:cxn ang="0">
                  <a:pos x="T10" y="T11"/>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66" name="Freeform 21"/>
            <p:cNvSpPr/>
            <p:nvPr/>
          </p:nvSpPr>
          <p:spPr bwMode="hidden">
            <a:xfrm>
              <a:off x="5626" y="2534"/>
              <a:ext cx="132" cy="132"/>
            </a:xfrm>
            <a:custGeom>
              <a:avLst/>
              <a:gdLst>
                <a:gd name="T0" fmla="*/ 132 w 132"/>
                <a:gd name="T1" fmla="*/ 132 h 132"/>
                <a:gd name="T2" fmla="*/ 0 w 132"/>
                <a:gd name="T3" fmla="*/ 0 h 132"/>
                <a:gd name="T4" fmla="*/ 0 w 132"/>
                <a:gd name="T5" fmla="*/ 0 h 132"/>
                <a:gd name="T6" fmla="*/ 132 w 132"/>
                <a:gd name="T7" fmla="*/ 132 h 132"/>
                <a:gd name="T8" fmla="*/ 132 w 132"/>
                <a:gd name="T9" fmla="*/ 132 h 1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132">
                  <a:moveTo>
                    <a:pt x="132" y="132"/>
                  </a:moveTo>
                  <a:lnTo>
                    <a:pt x="0" y="0"/>
                  </a:lnTo>
                  <a:lnTo>
                    <a:pt x="132" y="132"/>
                  </a:lnTo>
                  <a:close/>
                </a:path>
              </a:pathLst>
            </a:custGeom>
            <a:solidFill>
              <a:srgbClr val="FF9999"/>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67" name="Freeform 22"/>
            <p:cNvSpPr/>
            <p:nvPr/>
          </p:nvSpPr>
          <p:spPr bwMode="hidden">
            <a:xfrm>
              <a:off x="3112" y="0"/>
              <a:ext cx="2514" cy="2534"/>
            </a:xfrm>
            <a:custGeom>
              <a:avLst/>
              <a:gdLst>
                <a:gd name="T0" fmla="*/ 0 w 2517"/>
                <a:gd name="T1" fmla="*/ 0 h 2536"/>
                <a:gd name="T2" fmla="*/ 2517 w 2517"/>
                <a:gd name="T3" fmla="*/ 2536 h 2536"/>
                <a:gd name="T4" fmla="*/ 2517 w 2517"/>
                <a:gd name="T5" fmla="*/ 2536 h 2536"/>
                <a:gd name="T6" fmla="*/ 66 w 2517"/>
                <a:gd name="T7" fmla="*/ 0 h 2536"/>
                <a:gd name="T8" fmla="*/ 0 w 2517"/>
                <a:gd name="T9" fmla="*/ 0 h 2536"/>
                <a:gd name="T10" fmla="*/ 0 w 2517"/>
                <a:gd name="T11" fmla="*/ 0 h 2536"/>
              </a:gdLst>
              <a:ahLst/>
              <a:cxnLst>
                <a:cxn ang="0">
                  <a:pos x="T0" y="T1"/>
                </a:cxn>
                <a:cxn ang="0">
                  <a:pos x="T2" y="T3"/>
                </a:cxn>
                <a:cxn ang="0">
                  <a:pos x="T4" y="T5"/>
                </a:cxn>
                <a:cxn ang="0">
                  <a:pos x="T6" y="T7"/>
                </a:cxn>
                <a:cxn ang="0">
                  <a:pos x="T8" y="T9"/>
                </a:cxn>
                <a:cxn ang="0">
                  <a:pos x="T10" y="T11"/>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68" name="Freeform 23"/>
            <p:cNvSpPr/>
            <p:nvPr/>
          </p:nvSpPr>
          <p:spPr bwMode="hidden">
            <a:xfrm>
              <a:off x="3488" y="0"/>
              <a:ext cx="2198" cy="2480"/>
            </a:xfrm>
            <a:custGeom>
              <a:avLst/>
              <a:gdLst>
                <a:gd name="T0" fmla="*/ 0 w 2200"/>
                <a:gd name="T1" fmla="*/ 0 h 2482"/>
                <a:gd name="T2" fmla="*/ 2186 w 2200"/>
                <a:gd name="T3" fmla="*/ 2480 h 2482"/>
                <a:gd name="T4" fmla="*/ 2198 w 2200"/>
                <a:gd name="T5" fmla="*/ 2474 h 2482"/>
                <a:gd name="T6" fmla="*/ 317 w 2200"/>
                <a:gd name="T7" fmla="*/ 0 h 2482"/>
                <a:gd name="T8" fmla="*/ 0 w 2200"/>
                <a:gd name="T9" fmla="*/ 0 h 2482"/>
                <a:gd name="T10" fmla="*/ 0 w 2200"/>
                <a:gd name="T11" fmla="*/ 0 h 24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00" h="2482">
                  <a:moveTo>
                    <a:pt x="0" y="0"/>
                  </a:moveTo>
                  <a:lnTo>
                    <a:pt x="2188" y="2482"/>
                  </a:lnTo>
                  <a:lnTo>
                    <a:pt x="2200" y="2476"/>
                  </a:lnTo>
                  <a:lnTo>
                    <a:pt x="317" y="0"/>
                  </a:lnTo>
                  <a:lnTo>
                    <a:pt x="0" y="0"/>
                  </a:lnTo>
                  <a:close/>
                </a:path>
              </a:pathLst>
            </a:custGeom>
            <a:gradFill rotWithShape="0">
              <a:gsLst>
                <a:gs pos="0">
                  <a:srgbClr val="000065"/>
                </a:gs>
                <a:gs pos="100000">
                  <a:schemeClr val="bg2"/>
                </a:gs>
              </a:gsLst>
              <a:lin ang="5400000" scaled="1"/>
            </a:gradFill>
            <a:ln w="9525" cap="flat" cmpd="sng">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69" name="Freeform 24"/>
            <p:cNvSpPr/>
            <p:nvPr/>
          </p:nvSpPr>
          <p:spPr bwMode="hidden">
            <a:xfrm>
              <a:off x="5674" y="2474"/>
              <a:ext cx="84" cy="96"/>
            </a:xfrm>
            <a:custGeom>
              <a:avLst/>
              <a:gdLst>
                <a:gd name="T0" fmla="*/ 84 w 84"/>
                <a:gd name="T1" fmla="*/ 96 h 96"/>
                <a:gd name="T2" fmla="*/ 84 w 84"/>
                <a:gd name="T3" fmla="*/ 90 h 96"/>
                <a:gd name="T4" fmla="*/ 12 w 84"/>
                <a:gd name="T5" fmla="*/ 0 h 96"/>
                <a:gd name="T6" fmla="*/ 0 w 84"/>
                <a:gd name="T7" fmla="*/ 6 h 96"/>
                <a:gd name="T8" fmla="*/ 84 w 84"/>
                <a:gd name="T9" fmla="*/ 96 h 96"/>
                <a:gd name="T10" fmla="*/ 84 w 84"/>
                <a:gd name="T11" fmla="*/ 96 h 96"/>
              </a:gdLst>
              <a:ahLst/>
              <a:cxnLst>
                <a:cxn ang="0">
                  <a:pos x="T0" y="T1"/>
                </a:cxn>
                <a:cxn ang="0">
                  <a:pos x="T2" y="T3"/>
                </a:cxn>
                <a:cxn ang="0">
                  <a:pos x="T4" y="T5"/>
                </a:cxn>
                <a:cxn ang="0">
                  <a:pos x="T6" y="T7"/>
                </a:cxn>
                <a:cxn ang="0">
                  <a:pos x="T8" y="T9"/>
                </a:cxn>
                <a:cxn ang="0">
                  <a:pos x="T10" y="T11"/>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0" name="Freeform 25"/>
            <p:cNvSpPr/>
            <p:nvPr/>
          </p:nvSpPr>
          <p:spPr bwMode="hidden">
            <a:xfrm>
              <a:off x="5603" y="850"/>
              <a:ext cx="155" cy="516"/>
            </a:xfrm>
            <a:custGeom>
              <a:avLst/>
              <a:gdLst>
                <a:gd name="T0" fmla="*/ 155 w 155"/>
                <a:gd name="T1" fmla="*/ 516 h 516"/>
                <a:gd name="T2" fmla="*/ 155 w 155"/>
                <a:gd name="T3" fmla="*/ 204 h 516"/>
                <a:gd name="T4" fmla="*/ 77 w 155"/>
                <a:gd name="T5" fmla="*/ 0 h 516"/>
                <a:gd name="T6" fmla="*/ 0 w 155"/>
                <a:gd name="T7" fmla="*/ 192 h 516"/>
                <a:gd name="T8" fmla="*/ 155 w 155"/>
                <a:gd name="T9" fmla="*/ 516 h 516"/>
                <a:gd name="T10" fmla="*/ 155 w 155"/>
                <a:gd name="T11" fmla="*/ 516 h 5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5" h="516">
                  <a:moveTo>
                    <a:pt x="155" y="516"/>
                  </a:moveTo>
                  <a:lnTo>
                    <a:pt x="155" y="204"/>
                  </a:lnTo>
                  <a:lnTo>
                    <a:pt x="77" y="0"/>
                  </a:lnTo>
                  <a:lnTo>
                    <a:pt x="0" y="192"/>
                  </a:lnTo>
                  <a:lnTo>
                    <a:pt x="155" y="516"/>
                  </a:lnTo>
                  <a:close/>
                </a:path>
              </a:pathLst>
            </a:custGeom>
            <a:solidFill>
              <a:schemeClr val="bg2"/>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1" name="Freeform 26"/>
            <p:cNvSpPr/>
            <p:nvPr/>
          </p:nvSpPr>
          <p:spPr bwMode="hidden">
            <a:xfrm>
              <a:off x="5107" y="0"/>
              <a:ext cx="573" cy="1042"/>
            </a:xfrm>
            <a:custGeom>
              <a:avLst/>
              <a:gdLst>
                <a:gd name="T0" fmla="*/ 0 w 574"/>
                <a:gd name="T1" fmla="*/ 0 h 1043"/>
                <a:gd name="T2" fmla="*/ 497 w 574"/>
                <a:gd name="T3" fmla="*/ 1043 h 1043"/>
                <a:gd name="T4" fmla="*/ 574 w 574"/>
                <a:gd name="T5" fmla="*/ 851 h 1043"/>
                <a:gd name="T6" fmla="*/ 251 w 574"/>
                <a:gd name="T7" fmla="*/ 0 h 1043"/>
                <a:gd name="T8" fmla="*/ 0 w 574"/>
                <a:gd name="T9" fmla="*/ 0 h 1043"/>
                <a:gd name="T10" fmla="*/ 0 w 574"/>
                <a:gd name="T11" fmla="*/ 0 h 1043"/>
              </a:gdLst>
              <a:ahLst/>
              <a:cxnLst>
                <a:cxn ang="0">
                  <a:pos x="T0" y="T1"/>
                </a:cxn>
                <a:cxn ang="0">
                  <a:pos x="T2" y="T3"/>
                </a:cxn>
                <a:cxn ang="0">
                  <a:pos x="T4" y="T5"/>
                </a:cxn>
                <a:cxn ang="0">
                  <a:pos x="T6" y="T7"/>
                </a:cxn>
                <a:cxn ang="0">
                  <a:pos x="T8" y="T9"/>
                </a:cxn>
                <a:cxn ang="0">
                  <a:pos x="T10" y="T11"/>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2" name="Freeform 27"/>
            <p:cNvSpPr/>
            <p:nvPr/>
          </p:nvSpPr>
          <p:spPr bwMode="hidden">
            <a:xfrm>
              <a:off x="5411" y="0"/>
              <a:ext cx="341" cy="796"/>
            </a:xfrm>
            <a:custGeom>
              <a:avLst/>
              <a:gdLst>
                <a:gd name="T0" fmla="*/ 144 w 341"/>
                <a:gd name="T1" fmla="*/ 0 h 797"/>
                <a:gd name="T2" fmla="*/ 0 w 341"/>
                <a:gd name="T3" fmla="*/ 0 h 797"/>
                <a:gd name="T4" fmla="*/ 287 w 341"/>
                <a:gd name="T5" fmla="*/ 797 h 797"/>
                <a:gd name="T6" fmla="*/ 341 w 341"/>
                <a:gd name="T7" fmla="*/ 653 h 797"/>
                <a:gd name="T8" fmla="*/ 144 w 341"/>
                <a:gd name="T9" fmla="*/ 0 h 797"/>
                <a:gd name="T10" fmla="*/ 144 w 341"/>
                <a:gd name="T11" fmla="*/ 0 h 797"/>
              </a:gdLst>
              <a:ahLst/>
              <a:cxnLst>
                <a:cxn ang="0">
                  <a:pos x="T0" y="T1"/>
                </a:cxn>
                <a:cxn ang="0">
                  <a:pos x="T2" y="T3"/>
                </a:cxn>
                <a:cxn ang="0">
                  <a:pos x="T4" y="T5"/>
                </a:cxn>
                <a:cxn ang="0">
                  <a:pos x="T6" y="T7"/>
                </a:cxn>
                <a:cxn ang="0">
                  <a:pos x="T8" y="T9"/>
                </a:cxn>
                <a:cxn ang="0">
                  <a:pos x="T10" y="T11"/>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3" name="Freeform 28"/>
            <p:cNvSpPr/>
            <p:nvPr/>
          </p:nvSpPr>
          <p:spPr bwMode="hidden">
            <a:xfrm>
              <a:off x="5698" y="653"/>
              <a:ext cx="60" cy="311"/>
            </a:xfrm>
            <a:custGeom>
              <a:avLst/>
              <a:gdLst>
                <a:gd name="T0" fmla="*/ 0 w 60"/>
                <a:gd name="T1" fmla="*/ 144 h 312"/>
                <a:gd name="T2" fmla="*/ 60 w 60"/>
                <a:gd name="T3" fmla="*/ 304 h 312"/>
                <a:gd name="T4" fmla="*/ 60 w 60"/>
                <a:gd name="T5" fmla="*/ 6 h 312"/>
                <a:gd name="T6" fmla="*/ 54 w 60"/>
                <a:gd name="T7" fmla="*/ 0 h 312"/>
                <a:gd name="T8" fmla="*/ 0 w 60"/>
                <a:gd name="T9" fmla="*/ 144 h 312"/>
                <a:gd name="T10" fmla="*/ 0 w 60"/>
                <a:gd name="T11" fmla="*/ 144 h 3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 h="312">
                  <a:moveTo>
                    <a:pt x="0" y="144"/>
                  </a:moveTo>
                  <a:lnTo>
                    <a:pt x="60" y="312"/>
                  </a:lnTo>
                  <a:lnTo>
                    <a:pt x="60" y="6"/>
                  </a:lnTo>
                  <a:lnTo>
                    <a:pt x="54" y="0"/>
                  </a:lnTo>
                  <a:lnTo>
                    <a:pt x="0" y="144"/>
                  </a:lnTo>
                  <a:close/>
                </a:path>
              </a:pathLst>
            </a:custGeom>
            <a:solidFill>
              <a:schemeClr val="bg2"/>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4" name="Freeform 29"/>
            <p:cNvSpPr/>
            <p:nvPr/>
          </p:nvSpPr>
          <p:spPr bwMode="hidden">
            <a:xfrm>
              <a:off x="2" y="1601"/>
              <a:ext cx="5752" cy="1864"/>
            </a:xfrm>
            <a:custGeom>
              <a:avLst/>
              <a:gdLst>
                <a:gd name="T0" fmla="*/ 0 w 5740"/>
                <a:gd name="T1" fmla="*/ 371 h 1864"/>
                <a:gd name="T2" fmla="*/ 5740 w 5740"/>
                <a:gd name="T3" fmla="*/ 1864 h 1864"/>
                <a:gd name="T4" fmla="*/ 5740 w 5740"/>
                <a:gd name="T5" fmla="*/ 1834 h 1864"/>
                <a:gd name="T6" fmla="*/ 0 w 5740"/>
                <a:gd name="T7" fmla="*/ 0 h 1864"/>
                <a:gd name="T8" fmla="*/ 0 w 5740"/>
                <a:gd name="T9" fmla="*/ 371 h 1864"/>
                <a:gd name="T10" fmla="*/ 0 w 5740"/>
                <a:gd name="T11" fmla="*/ 371 h 1864"/>
              </a:gdLst>
              <a:ahLst/>
              <a:cxnLst>
                <a:cxn ang="0">
                  <a:pos x="T0" y="T1"/>
                </a:cxn>
                <a:cxn ang="0">
                  <a:pos x="T2" y="T3"/>
                </a:cxn>
                <a:cxn ang="0">
                  <a:pos x="T4" y="T5"/>
                </a:cxn>
                <a:cxn ang="0">
                  <a:pos x="T6" y="T7"/>
                </a:cxn>
                <a:cxn ang="0">
                  <a:pos x="T8" y="T9"/>
                </a:cxn>
                <a:cxn ang="0">
                  <a:pos x="T10" y="T1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5" name="Freeform 30"/>
            <p:cNvSpPr/>
            <p:nvPr/>
          </p:nvSpPr>
          <p:spPr bwMode="hidden">
            <a:xfrm>
              <a:off x="5754" y="3483"/>
              <a:ext cx="6" cy="6"/>
            </a:xfrm>
            <a:custGeom>
              <a:avLst/>
              <a:gdLst>
                <a:gd name="T0" fmla="*/ 6 w 6"/>
                <a:gd name="T1" fmla="*/ 6 h 6"/>
                <a:gd name="T2" fmla="*/ 0 w 6"/>
                <a:gd name="T3" fmla="*/ 0 h 6"/>
                <a:gd name="T4" fmla="*/ 0 w 6"/>
                <a:gd name="T5" fmla="*/ 6 h 6"/>
                <a:gd name="T6" fmla="*/ 6 w 6"/>
                <a:gd name="T7" fmla="*/ 6 h 6"/>
                <a:gd name="T8" fmla="*/ 6 w 6"/>
                <a:gd name="T9" fmla="*/ 6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6">
                  <a:moveTo>
                    <a:pt x="6" y="6"/>
                  </a:moveTo>
                  <a:lnTo>
                    <a:pt x="0" y="0"/>
                  </a:lnTo>
                  <a:lnTo>
                    <a:pt x="0" y="6"/>
                  </a:lnTo>
                  <a:lnTo>
                    <a:pt x="6" y="6"/>
                  </a:lnTo>
                  <a:close/>
                </a:path>
              </a:pathLst>
            </a:custGeom>
            <a:solidFill>
              <a:srgbClr val="18FF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6" name="Freeform 31"/>
            <p:cNvSpPr/>
            <p:nvPr/>
          </p:nvSpPr>
          <p:spPr bwMode="hidden">
            <a:xfrm>
              <a:off x="2" y="2152"/>
              <a:ext cx="5752" cy="1337"/>
            </a:xfrm>
            <a:custGeom>
              <a:avLst/>
              <a:gdLst>
                <a:gd name="T0" fmla="*/ 0 w 5740"/>
                <a:gd name="T1" fmla="*/ 366 h 1337"/>
                <a:gd name="T2" fmla="*/ 5740 w 5740"/>
                <a:gd name="T3" fmla="*/ 1337 h 1337"/>
                <a:gd name="T4" fmla="*/ 5740 w 5740"/>
                <a:gd name="T5" fmla="*/ 1331 h 1337"/>
                <a:gd name="T6" fmla="*/ 0 w 5740"/>
                <a:gd name="T7" fmla="*/ 0 h 1337"/>
                <a:gd name="T8" fmla="*/ 0 w 5740"/>
                <a:gd name="T9" fmla="*/ 366 h 1337"/>
                <a:gd name="T10" fmla="*/ 0 w 5740"/>
                <a:gd name="T11" fmla="*/ 366 h 1337"/>
              </a:gdLst>
              <a:ahLst/>
              <a:cxnLst>
                <a:cxn ang="0">
                  <a:pos x="T0" y="T1"/>
                </a:cxn>
                <a:cxn ang="0">
                  <a:pos x="T2" y="T3"/>
                </a:cxn>
                <a:cxn ang="0">
                  <a:pos x="T4" y="T5"/>
                </a:cxn>
                <a:cxn ang="0">
                  <a:pos x="T6" y="T7"/>
                </a:cxn>
                <a:cxn ang="0">
                  <a:pos x="T8" y="T9"/>
                </a:cxn>
                <a:cxn ang="0">
                  <a:pos x="T10" y="T11"/>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7" name="Freeform 32"/>
            <p:cNvSpPr/>
            <p:nvPr/>
          </p:nvSpPr>
          <p:spPr bwMode="hidden">
            <a:xfrm>
              <a:off x="2" y="3177"/>
              <a:ext cx="5752" cy="414"/>
            </a:xfrm>
            <a:custGeom>
              <a:avLst/>
              <a:gdLst>
                <a:gd name="T0" fmla="*/ 0 w 5740"/>
                <a:gd name="T1" fmla="*/ 48 h 414"/>
                <a:gd name="T2" fmla="*/ 5740 w 5740"/>
                <a:gd name="T3" fmla="*/ 414 h 414"/>
                <a:gd name="T4" fmla="*/ 5740 w 5740"/>
                <a:gd name="T5" fmla="*/ 402 h 414"/>
                <a:gd name="T6" fmla="*/ 0 w 5740"/>
                <a:gd name="T7" fmla="*/ 0 h 414"/>
                <a:gd name="T8" fmla="*/ 0 w 5740"/>
                <a:gd name="T9" fmla="*/ 48 h 414"/>
                <a:gd name="T10" fmla="*/ 0 w 5740"/>
                <a:gd name="T11" fmla="*/ 48 h 414"/>
              </a:gdLst>
              <a:ahLst/>
              <a:cxnLst>
                <a:cxn ang="0">
                  <a:pos x="T0" y="T1"/>
                </a:cxn>
                <a:cxn ang="0">
                  <a:pos x="T2" y="T3"/>
                </a:cxn>
                <a:cxn ang="0">
                  <a:pos x="T4" y="T5"/>
                </a:cxn>
                <a:cxn ang="0">
                  <a:pos x="T6" y="T7"/>
                </a:cxn>
                <a:cxn ang="0">
                  <a:pos x="T8" y="T9"/>
                </a:cxn>
                <a:cxn ang="0">
                  <a:pos x="T10" y="T11"/>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8" name="Freeform 33"/>
            <p:cNvSpPr/>
            <p:nvPr/>
          </p:nvSpPr>
          <p:spPr bwMode="hidden">
            <a:xfrm>
              <a:off x="1297" y="0"/>
              <a:ext cx="4457" cy="3177"/>
            </a:xfrm>
            <a:custGeom>
              <a:avLst/>
              <a:gdLst>
                <a:gd name="T0" fmla="*/ 0 w 4448"/>
                <a:gd name="T1" fmla="*/ 0 h 3177"/>
                <a:gd name="T2" fmla="*/ 4448 w 4448"/>
                <a:gd name="T3" fmla="*/ 3177 h 3177"/>
                <a:gd name="T4" fmla="*/ 4448 w 4448"/>
                <a:gd name="T5" fmla="*/ 3153 h 3177"/>
                <a:gd name="T6" fmla="*/ 125 w 4448"/>
                <a:gd name="T7" fmla="*/ 0 h 3177"/>
                <a:gd name="T8" fmla="*/ 0 w 4448"/>
                <a:gd name="T9" fmla="*/ 0 h 3177"/>
                <a:gd name="T10" fmla="*/ 0 w 4448"/>
                <a:gd name="T11" fmla="*/ 0 h 3177"/>
              </a:gdLst>
              <a:ahLst/>
              <a:cxnLst>
                <a:cxn ang="0">
                  <a:pos x="T0" y="T1"/>
                </a:cxn>
                <a:cxn ang="0">
                  <a:pos x="T2" y="T3"/>
                </a:cxn>
                <a:cxn ang="0">
                  <a:pos x="T4" y="T5"/>
                </a:cxn>
                <a:cxn ang="0">
                  <a:pos x="T6" y="T7"/>
                </a:cxn>
                <a:cxn ang="0">
                  <a:pos x="T8" y="T9"/>
                </a:cxn>
                <a:cxn ang="0">
                  <a:pos x="T10" y="T11"/>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9" name="Freeform 34"/>
            <p:cNvSpPr/>
            <p:nvPr/>
          </p:nvSpPr>
          <p:spPr bwMode="hidden">
            <a:xfrm>
              <a:off x="3321" y="0"/>
              <a:ext cx="2433" cy="2614"/>
            </a:xfrm>
            <a:custGeom>
              <a:avLst/>
              <a:gdLst>
                <a:gd name="T0" fmla="*/ 0 w 2428"/>
                <a:gd name="T1" fmla="*/ 0 h 2614"/>
                <a:gd name="T2" fmla="*/ 2428 w 2428"/>
                <a:gd name="T3" fmla="*/ 2614 h 2614"/>
                <a:gd name="T4" fmla="*/ 2428 w 2428"/>
                <a:gd name="T5" fmla="*/ 2608 h 2614"/>
                <a:gd name="T6" fmla="*/ 66 w 2428"/>
                <a:gd name="T7" fmla="*/ 0 h 2614"/>
                <a:gd name="T8" fmla="*/ 0 w 2428"/>
                <a:gd name="T9" fmla="*/ 0 h 2614"/>
                <a:gd name="T10" fmla="*/ 0 w 2428"/>
                <a:gd name="T11" fmla="*/ 0 h 2614"/>
              </a:gdLst>
              <a:ahLst/>
              <a:cxnLst>
                <a:cxn ang="0">
                  <a:pos x="T0" y="T1"/>
                </a:cxn>
                <a:cxn ang="0">
                  <a:pos x="T2" y="T3"/>
                </a:cxn>
                <a:cxn ang="0">
                  <a:pos x="T4" y="T5"/>
                </a:cxn>
                <a:cxn ang="0">
                  <a:pos x="T6" y="T7"/>
                </a:cxn>
                <a:cxn ang="0">
                  <a:pos x="T8" y="T9"/>
                </a:cxn>
                <a:cxn ang="0">
                  <a:pos x="T10" y="T11"/>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80" name="Freeform 35"/>
            <p:cNvSpPr/>
            <p:nvPr/>
          </p:nvSpPr>
          <p:spPr bwMode="hidden">
            <a:xfrm>
              <a:off x="3950" y="0"/>
              <a:ext cx="1804" cy="2464"/>
            </a:xfrm>
            <a:custGeom>
              <a:avLst/>
              <a:gdLst>
                <a:gd name="T0" fmla="*/ 485 w 1800"/>
                <a:gd name="T1" fmla="*/ 0 h 2464"/>
                <a:gd name="T2" fmla="*/ 0 w 1800"/>
                <a:gd name="T3" fmla="*/ 0 h 2464"/>
                <a:gd name="T4" fmla="*/ 1800 w 1800"/>
                <a:gd name="T5" fmla="*/ 2464 h 2464"/>
                <a:gd name="T6" fmla="*/ 1800 w 1800"/>
                <a:gd name="T7" fmla="*/ 2248 h 2464"/>
                <a:gd name="T8" fmla="*/ 1794 w 1800"/>
                <a:gd name="T9" fmla="*/ 2248 h 2464"/>
                <a:gd name="T10" fmla="*/ 485 w 1800"/>
                <a:gd name="T11" fmla="*/ 0 h 2464"/>
                <a:gd name="T12" fmla="*/ 485 w 1800"/>
                <a:gd name="T13" fmla="*/ 0 h 2464"/>
              </a:gdLst>
              <a:ahLst/>
              <a:cxnLst>
                <a:cxn ang="0">
                  <a:pos x="T0" y="T1"/>
                </a:cxn>
                <a:cxn ang="0">
                  <a:pos x="T2" y="T3"/>
                </a:cxn>
                <a:cxn ang="0">
                  <a:pos x="T4" y="T5"/>
                </a:cxn>
                <a:cxn ang="0">
                  <a:pos x="T6" y="T7"/>
                </a:cxn>
                <a:cxn ang="0">
                  <a:pos x="T8" y="T9"/>
                </a:cxn>
                <a:cxn ang="0">
                  <a:pos x="T10" y="T11"/>
                </a:cxn>
                <a:cxn ang="0">
                  <a:pos x="T12" y="T13"/>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81" name="Freeform 36"/>
            <p:cNvSpPr/>
            <p:nvPr/>
          </p:nvSpPr>
          <p:spPr bwMode="hidden">
            <a:xfrm>
              <a:off x="4519" y="0"/>
              <a:ext cx="1235" cy="2074"/>
            </a:xfrm>
            <a:custGeom>
              <a:avLst/>
              <a:gdLst>
                <a:gd name="T0" fmla="*/ 0 w 1232"/>
                <a:gd name="T1" fmla="*/ 0 h 2074"/>
                <a:gd name="T2" fmla="*/ 1232 w 1232"/>
                <a:gd name="T3" fmla="*/ 2074 h 2074"/>
                <a:gd name="T4" fmla="*/ 1232 w 1232"/>
                <a:gd name="T5" fmla="*/ 2038 h 2074"/>
                <a:gd name="T6" fmla="*/ 42 w 1232"/>
                <a:gd name="T7" fmla="*/ 0 h 2074"/>
                <a:gd name="T8" fmla="*/ 0 w 1232"/>
                <a:gd name="T9" fmla="*/ 0 h 2074"/>
                <a:gd name="T10" fmla="*/ 0 w 1232"/>
                <a:gd name="T11" fmla="*/ 0 h 2074"/>
              </a:gdLst>
              <a:ahLst/>
              <a:cxnLst>
                <a:cxn ang="0">
                  <a:pos x="T0" y="T1"/>
                </a:cxn>
                <a:cxn ang="0">
                  <a:pos x="T2" y="T3"/>
                </a:cxn>
                <a:cxn ang="0">
                  <a:pos x="T4" y="T5"/>
                </a:cxn>
                <a:cxn ang="0">
                  <a:pos x="T6" y="T7"/>
                </a:cxn>
                <a:cxn ang="0">
                  <a:pos x="T8" y="T9"/>
                </a:cxn>
                <a:cxn ang="0">
                  <a:pos x="T10" y="T11"/>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82" name="Freeform 37"/>
            <p:cNvSpPr/>
            <p:nvPr/>
          </p:nvSpPr>
          <p:spPr bwMode="hidden">
            <a:xfrm>
              <a:off x="4694" y="0"/>
              <a:ext cx="1060" cy="1936"/>
            </a:xfrm>
            <a:custGeom>
              <a:avLst/>
              <a:gdLst>
                <a:gd name="T0" fmla="*/ 0 w 1058"/>
                <a:gd name="T1" fmla="*/ 0 h 1936"/>
                <a:gd name="T2" fmla="*/ 1058 w 1058"/>
                <a:gd name="T3" fmla="*/ 1936 h 1936"/>
                <a:gd name="T4" fmla="*/ 1058 w 1058"/>
                <a:gd name="T5" fmla="*/ 1930 h 1936"/>
                <a:gd name="T6" fmla="*/ 54 w 1058"/>
                <a:gd name="T7" fmla="*/ 0 h 1936"/>
                <a:gd name="T8" fmla="*/ 0 w 1058"/>
                <a:gd name="T9" fmla="*/ 0 h 1936"/>
                <a:gd name="T10" fmla="*/ 0 w 1058"/>
                <a:gd name="T11" fmla="*/ 0 h 1936"/>
              </a:gdLst>
              <a:ahLst/>
              <a:cxnLst>
                <a:cxn ang="0">
                  <a:pos x="T0" y="T1"/>
                </a:cxn>
                <a:cxn ang="0">
                  <a:pos x="T2" y="T3"/>
                </a:cxn>
                <a:cxn ang="0">
                  <a:pos x="T4" y="T5"/>
                </a:cxn>
                <a:cxn ang="0">
                  <a:pos x="T6" y="T7"/>
                </a:cxn>
                <a:cxn ang="0">
                  <a:pos x="T8" y="T9"/>
                </a:cxn>
                <a:cxn ang="0">
                  <a:pos x="T10" y="T11"/>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83" name="Freeform 38"/>
            <p:cNvSpPr/>
            <p:nvPr/>
          </p:nvSpPr>
          <p:spPr bwMode="hidden">
            <a:xfrm>
              <a:off x="4981" y="0"/>
              <a:ext cx="773" cy="1487"/>
            </a:xfrm>
            <a:custGeom>
              <a:avLst/>
              <a:gdLst>
                <a:gd name="T0" fmla="*/ 771 w 771"/>
                <a:gd name="T1" fmla="*/ 1433 h 1487"/>
                <a:gd name="T2" fmla="*/ 42 w 771"/>
                <a:gd name="T3" fmla="*/ 0 h 1487"/>
                <a:gd name="T4" fmla="*/ 0 w 771"/>
                <a:gd name="T5" fmla="*/ 0 h 1487"/>
                <a:gd name="T6" fmla="*/ 771 w 771"/>
                <a:gd name="T7" fmla="*/ 1487 h 1487"/>
                <a:gd name="T8" fmla="*/ 771 w 771"/>
                <a:gd name="T9" fmla="*/ 1433 h 1487"/>
                <a:gd name="T10" fmla="*/ 771 w 771"/>
                <a:gd name="T11" fmla="*/ 1433 h 1487"/>
              </a:gdLst>
              <a:ahLst/>
              <a:cxnLst>
                <a:cxn ang="0">
                  <a:pos x="T0" y="T1"/>
                </a:cxn>
                <a:cxn ang="0">
                  <a:pos x="T2" y="T3"/>
                </a:cxn>
                <a:cxn ang="0">
                  <a:pos x="T4" y="T5"/>
                </a:cxn>
                <a:cxn ang="0">
                  <a:pos x="T6" y="T7"/>
                </a:cxn>
                <a:cxn ang="0">
                  <a:pos x="T8" y="T9"/>
                </a:cxn>
                <a:cxn ang="0">
                  <a:pos x="T10" y="T11"/>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grpSp>
          <p:nvGrpSpPr>
            <p:cNvPr id="2092" name="Group 39"/>
            <p:cNvGrpSpPr/>
            <p:nvPr userDrawn="1"/>
          </p:nvGrpSpPr>
          <p:grpSpPr>
            <a:xfrm>
              <a:off x="0" y="1632"/>
              <a:ext cx="5758" cy="1858"/>
              <a:chOff x="0" y="1632"/>
              <a:chExt cx="5758" cy="1858"/>
            </a:xfrm>
          </p:grpSpPr>
          <p:sp>
            <p:nvSpPr>
              <p:cNvPr id="85" name="Freeform 40"/>
              <p:cNvSpPr/>
              <p:nvPr/>
            </p:nvSpPr>
            <p:spPr bwMode="hidden">
              <a:xfrm>
                <a:off x="0" y="1632"/>
                <a:ext cx="3670" cy="1313"/>
              </a:xfrm>
              <a:custGeom>
                <a:avLst/>
                <a:gdLst>
                  <a:gd name="T0" fmla="*/ 0 w 3659"/>
                  <a:gd name="T1" fmla="*/ 0 h 1313"/>
                  <a:gd name="T2" fmla="*/ 0 w 3659"/>
                  <a:gd name="T3" fmla="*/ 366 h 1313"/>
                  <a:gd name="T4" fmla="*/ 3635 w 3659"/>
                  <a:gd name="T5" fmla="*/ 1313 h 1313"/>
                  <a:gd name="T6" fmla="*/ 3647 w 3659"/>
                  <a:gd name="T7" fmla="*/ 1235 h 1313"/>
                  <a:gd name="T8" fmla="*/ 3659 w 3659"/>
                  <a:gd name="T9" fmla="*/ 1163 h 1313"/>
                  <a:gd name="T10" fmla="*/ 0 w 3659"/>
                  <a:gd name="T11" fmla="*/ 0 h 1313"/>
                  <a:gd name="T12" fmla="*/ 0 w 3659"/>
                  <a:gd name="T13" fmla="*/ 0 h 1313"/>
                </a:gdLst>
                <a:ahLst/>
                <a:cxnLst>
                  <a:cxn ang="0">
                    <a:pos x="T0" y="T1"/>
                  </a:cxn>
                  <a:cxn ang="0">
                    <a:pos x="T2" y="T3"/>
                  </a:cxn>
                  <a:cxn ang="0">
                    <a:pos x="T4" y="T5"/>
                  </a:cxn>
                  <a:cxn ang="0">
                    <a:pos x="T6" y="T7"/>
                  </a:cxn>
                  <a:cxn ang="0">
                    <a:pos x="T8" y="T9"/>
                  </a:cxn>
                  <a:cxn ang="0">
                    <a:pos x="T10" y="T11"/>
                  </a:cxn>
                  <a:cxn ang="0">
                    <a:pos x="T12" y="T13"/>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86" name="Freeform 41"/>
              <p:cNvSpPr/>
              <p:nvPr/>
            </p:nvSpPr>
            <p:spPr bwMode="hidden">
              <a:xfrm>
                <a:off x="3646" y="2795"/>
                <a:ext cx="2112" cy="695"/>
              </a:xfrm>
              <a:custGeom>
                <a:avLst/>
                <a:gdLst>
                  <a:gd name="T0" fmla="*/ 2105 w 2105"/>
                  <a:gd name="T1" fmla="*/ 665 h 695"/>
                  <a:gd name="T2" fmla="*/ 24 w 2105"/>
                  <a:gd name="T3" fmla="*/ 0 h 695"/>
                  <a:gd name="T4" fmla="*/ 12 w 2105"/>
                  <a:gd name="T5" fmla="*/ 72 h 695"/>
                  <a:gd name="T6" fmla="*/ 0 w 2105"/>
                  <a:gd name="T7" fmla="*/ 150 h 695"/>
                  <a:gd name="T8" fmla="*/ 2105 w 2105"/>
                  <a:gd name="T9" fmla="*/ 695 h 695"/>
                  <a:gd name="T10" fmla="*/ 2105 w 2105"/>
                  <a:gd name="T11" fmla="*/ 665 h 695"/>
                  <a:gd name="T12" fmla="*/ 2105 w 2105"/>
                  <a:gd name="T13" fmla="*/ 665 h 695"/>
                </a:gdLst>
                <a:ahLst/>
                <a:cxnLst>
                  <a:cxn ang="0">
                    <a:pos x="T0" y="T1"/>
                  </a:cxn>
                  <a:cxn ang="0">
                    <a:pos x="T2" y="T3"/>
                  </a:cxn>
                  <a:cxn ang="0">
                    <a:pos x="T4" y="T5"/>
                  </a:cxn>
                  <a:cxn ang="0">
                    <a:pos x="T6" y="T7"/>
                  </a:cxn>
                  <a:cxn ang="0">
                    <a:pos x="T8" y="T9"/>
                  </a:cxn>
                  <a:cxn ang="0">
                    <a:pos x="T10" y="T11"/>
                  </a:cxn>
                  <a:cxn ang="0">
                    <a:pos x="T12" y="T13"/>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grpSp>
      </p:grpSp>
      <p:sp>
        <p:nvSpPr>
          <p:cNvPr id="8234" name="Rectangle 42"/>
          <p:cNvSpPr>
            <a:spLocks noGrp="1" noChangeArrowheads="1"/>
          </p:cNvSpPr>
          <p:nvPr>
            <p:ph type="ctrTitle" sz="quarter" hasCustomPrompt="1"/>
          </p:nvPr>
        </p:nvSpPr>
        <p:spPr>
          <a:xfrm>
            <a:off x="457200" y="1600200"/>
            <a:ext cx="8229600" cy="1828800"/>
          </a:xfrm>
        </p:spPr>
        <p:txBody>
          <a:bodyPr/>
          <a:lstStyle>
            <a:lvl1pPr>
              <a:defRPr sz="4000"/>
            </a:lvl1pPr>
          </a:lstStyle>
          <a:p>
            <a:pPr lvl="0"/>
            <a:r>
              <a:rPr lang="fr-FR" noProof="0" smtClean="0"/>
              <a:t>Cliquez et modifiez le titre</a:t>
            </a:r>
            <a:endParaRPr lang="fr-FR" noProof="0" smtClean="0"/>
          </a:p>
        </p:txBody>
      </p:sp>
      <p:sp>
        <p:nvSpPr>
          <p:cNvPr id="8235" name="Rectangle 43"/>
          <p:cNvSpPr>
            <a:spLocks noGrp="1" noChangeArrowheads="1"/>
          </p:cNvSpPr>
          <p:nvPr>
            <p:ph type="subTitle" sz="quarter" idx="1" hasCustomPrompt="1"/>
          </p:nvPr>
        </p:nvSpPr>
        <p:spPr>
          <a:xfrm>
            <a:off x="1371600" y="3886200"/>
            <a:ext cx="6400800" cy="1752600"/>
          </a:xfrm>
        </p:spPr>
        <p:txBody>
          <a:bodyPr/>
          <a:lstStyle>
            <a:lvl1pPr marL="0" indent="0" algn="ctr">
              <a:buFont typeface="Wingdings" panose="05000000000000000000" charset="0"/>
              <a:buNone/>
              <a:defRPr sz="2800"/>
            </a:lvl1pPr>
          </a:lstStyle>
          <a:p>
            <a:pPr lvl="0"/>
            <a:r>
              <a:rPr lang="fr-FR" noProof="0" smtClean="0"/>
              <a:t>Cliquez pour modifier le style des sous-titres du masque</a:t>
            </a:r>
            <a:endParaRPr lang="fr-FR" noProof="0" smtClean="0"/>
          </a:p>
        </p:txBody>
      </p:sp>
      <p:sp>
        <p:nvSpPr>
          <p:cNvPr id="87" name="Rectangle 44"/>
          <p:cNvSpPr>
            <a:spLocks noGrp="1" noChangeArrowheads="1"/>
          </p:cNvSpPr>
          <p:nvPr>
            <p:ph type="dt" sz="quarter" idx="2"/>
          </p:nvPr>
        </p:nvSpPr>
        <p:spPr bwMode="auto">
          <a:xfrm>
            <a:off x="457200" y="6243638"/>
            <a:ext cx="2133600" cy="457200"/>
          </a:xfrm>
          <a:prstGeom prst="rect">
            <a:avLst/>
          </a:prstGeom>
        </p:spPr>
        <p:txBody>
          <a:bodyPr vert="horz" wrap="square" lIns="91440" tIns="45720" rIns="91440" bIns="45720" numCol="1" anchor="b"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88" name="Rectangle 45"/>
          <p:cNvSpPr>
            <a:spLocks noGrp="1" noChangeArrowheads="1"/>
          </p:cNvSpPr>
          <p:nvPr>
            <p:ph type="ftr" sz="quarter" idx="3"/>
          </p:nvPr>
        </p:nvSpPr>
        <p:spPr bwMode="auto">
          <a:xfrm>
            <a:off x="3124200" y="6248400"/>
            <a:ext cx="2895600" cy="457200"/>
          </a:xfrm>
          <a:prstGeom prst="rect">
            <a:avLst/>
          </a:prstGeom>
        </p:spPr>
        <p:txBody>
          <a:bodyPr vert="horz" wrap="square" lIns="91440" tIns="45720" rIns="91440" bIns="45720" numCol="1" anchor="b" anchorCtr="0" compatLnSpc="1"/>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89" name="Rectangle 46"/>
          <p:cNvSpPr>
            <a:spLocks noGrp="1" noChangeArrowheads="1"/>
          </p:cNvSpPr>
          <p:nvPr>
            <p:ph type="sldNum" sz="quarter" idx="4"/>
          </p:nvPr>
        </p:nvSpPr>
        <p:spPr bwMode="auto">
          <a:xfrm>
            <a:off x="6553200" y="6243638"/>
            <a:ext cx="2133600" cy="457200"/>
          </a:xfrm>
          <a:prstGeom prst="rect">
            <a:avLst/>
          </a:prstGeom>
        </p:spPr>
        <p:txBody>
          <a:bodyPr vert="horz" wrap="square" lIns="91440" tIns="45720" rIns="91440" bIns="45720" numCol="1" anchor="b" anchorCtr="0" compatLnSpc="1"/>
          <a:p>
            <a:pPr algn="r">
              <a:buNone/>
            </a:pPr>
            <a:fld id="{9A0DB2DC-4C9A-4742-B13C-FB6460FD3503}" type="slidenum">
              <a:rPr lang="fr-FR" dirty="0">
                <a:effectLst>
                  <a:outerShdw blurRad="38100" dist="38100" dir="2700000">
                    <a:srgbClr val="000000"/>
                  </a:outerShdw>
                </a:effectLst>
              </a:rPr>
            </a:fld>
            <a:endParaRPr lang="fr-FR" dirty="0">
              <a:effectLst>
                <a:outerShdw blurRad="38100" dist="38100" dir="2700000">
                  <a:srgbClr val="000000"/>
                </a:outerShdw>
              </a:effectLst>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FR" smtClean="0"/>
              <a:t>Cliquez et modifiez le titre</a:t>
            </a:r>
            <a:endParaRPr lang="fr-FR"/>
          </a:p>
        </p:txBody>
      </p:sp>
      <p:sp>
        <p:nvSpPr>
          <p:cNvPr id="3" name="Espace réservé du texte vertical 2"/>
          <p:cNvSpPr>
            <a:spLocks noGrp="1"/>
          </p:cNvSpPr>
          <p:nvPr>
            <p:ph type="body" orient="vert" idx="1" hasCustomPrompt="1"/>
          </p:nvPr>
        </p:nvSpPr>
        <p:spPr/>
        <p:txBody>
          <a:bodyPr vert="eaVert"/>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e la date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5" name="Espace réservé du pied de page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6" name="Espace réservé du numéro de diapositive 5"/>
          <p:cNvSpPr>
            <a:spLocks noGrp="1"/>
          </p:cNvSpPr>
          <p:nvPr>
            <p:ph type="sldNum" sz="quarter" idx="12"/>
          </p:nvPr>
        </p:nvSpPr>
        <p:spPr/>
        <p:txBody>
          <a:bodyPr/>
          <a:p>
            <a:pPr lvl="0" eaLnBrk="1" hangingPunct="1">
              <a:buNone/>
            </a:pPr>
            <a:fld id="{9A0DB2DC-4C9A-4742-B13C-FB6460FD3503}" type="slidenum">
              <a:rPr lang="fr-FR" dirty="0">
                <a:effectLst>
                  <a:outerShdw blurRad="38100" dist="38100" dir="2700000">
                    <a:srgbClr val="000000"/>
                  </a:outerShdw>
                </a:effectLst>
                <a:latin typeface="Arial" panose="020B0604020202020204" pitchFamily="34" charset="0"/>
              </a:rPr>
            </a:fld>
            <a:endParaRPr lang="fr-FR" dirty="0">
              <a:effectLst>
                <a:outerShdw blurRad="38100" dist="38100" dir="2700000">
                  <a:srgbClr val="000000"/>
                </a:outerShdw>
              </a:effectLst>
              <a:latin typeface="Arial" panose="020B060402020202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hasCustomPrompt="1"/>
          </p:nvPr>
        </p:nvSpPr>
        <p:spPr>
          <a:xfrm>
            <a:off x="6629400" y="277813"/>
            <a:ext cx="2057400" cy="5853112"/>
          </a:xfrm>
        </p:spPr>
        <p:txBody>
          <a:bodyPr vert="eaVert"/>
          <a:lstStyle/>
          <a:p>
            <a:r>
              <a:rPr lang="fr-FR" smtClean="0"/>
              <a:t>Cliquez et modifiez le titre</a:t>
            </a:r>
            <a:endParaRPr lang="fr-FR"/>
          </a:p>
        </p:txBody>
      </p:sp>
      <p:sp>
        <p:nvSpPr>
          <p:cNvPr id="3" name="Espace réservé du texte vertical 2"/>
          <p:cNvSpPr>
            <a:spLocks noGrp="1"/>
          </p:cNvSpPr>
          <p:nvPr>
            <p:ph type="body" orient="vert" idx="1" hasCustomPrompt="1"/>
          </p:nvPr>
        </p:nvSpPr>
        <p:spPr>
          <a:xfrm>
            <a:off x="457200" y="277813"/>
            <a:ext cx="6019800" cy="5853112"/>
          </a:xfrm>
        </p:spPr>
        <p:txBody>
          <a:bodyPr vert="eaVert"/>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e la date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5" name="Espace réservé du pied de page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6" name="Espace réservé du numéro de diapositive 5"/>
          <p:cNvSpPr>
            <a:spLocks noGrp="1"/>
          </p:cNvSpPr>
          <p:nvPr>
            <p:ph type="sldNum" sz="quarter" idx="12"/>
          </p:nvPr>
        </p:nvSpPr>
        <p:spPr/>
        <p:txBody>
          <a:bodyPr/>
          <a:p>
            <a:pPr lvl="0" eaLnBrk="1" hangingPunct="1">
              <a:buNone/>
            </a:pPr>
            <a:fld id="{9A0DB2DC-4C9A-4742-B13C-FB6460FD3503}" type="slidenum">
              <a:rPr lang="fr-FR" dirty="0">
                <a:effectLst>
                  <a:outerShdw blurRad="38100" dist="38100" dir="2700000">
                    <a:srgbClr val="000000"/>
                  </a:outerShdw>
                </a:effectLst>
                <a:latin typeface="Arial" panose="020B0604020202020204" pitchFamily="34" charset="0"/>
              </a:rPr>
            </a:fld>
            <a:endParaRPr lang="fr-FR" dirty="0">
              <a:effectLst>
                <a:outerShdw blurRad="38100" dist="38100" dir="2700000">
                  <a:srgbClr val="000000"/>
                </a:outerShdw>
              </a:effectLst>
              <a:latin typeface="Arial" panose="020B0604020202020204" pitchFamily="34"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re. Texte et diagramme">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457200" y="277813"/>
            <a:ext cx="8229600" cy="1143000"/>
          </a:xfrm>
        </p:spPr>
        <p:txBody>
          <a:bodyPr/>
          <a:lstStyle/>
          <a:p>
            <a:r>
              <a:rPr lang="fr-FR" smtClean="0"/>
              <a:t>Cliquez et modifiez le titre</a:t>
            </a:r>
            <a:endParaRPr lang="fr-FR"/>
          </a:p>
        </p:txBody>
      </p:sp>
      <p:sp>
        <p:nvSpPr>
          <p:cNvPr id="3" name="Espace réservé du texte 2"/>
          <p:cNvSpPr>
            <a:spLocks noGrp="1"/>
          </p:cNvSpPr>
          <p:nvPr>
            <p:ph type="body" sz="half" idx="1" hasCustomPrompt="1"/>
          </p:nvPr>
        </p:nvSpPr>
        <p:spPr>
          <a:xfrm>
            <a:off x="457200" y="1600200"/>
            <a:ext cx="4038600" cy="4530725"/>
          </a:xfrm>
        </p:spPr>
        <p:txBody>
          <a:body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u contenu 3"/>
          <p:cNvSpPr>
            <a:spLocks noGrp="1"/>
          </p:cNvSpPr>
          <p:nvPr>
            <p:ph sz="half" idx="2" hasCustomPrompt="1"/>
          </p:nvPr>
        </p:nvSpPr>
        <p:spPr>
          <a:xfrm>
            <a:off x="4648200" y="1600200"/>
            <a:ext cx="4038600" cy="4530725"/>
          </a:xfrm>
        </p:spPr>
        <p:txBody>
          <a:body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5" name="Espace réservé de la date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6" name="Espace réservé du pied de page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7" name="Espace réservé du numéro de diapositive 6"/>
          <p:cNvSpPr>
            <a:spLocks noGrp="1"/>
          </p:cNvSpPr>
          <p:nvPr>
            <p:ph type="sldNum" sz="quarter" idx="12"/>
          </p:nvPr>
        </p:nvSpPr>
        <p:spPr/>
        <p:txBody>
          <a:bodyPr/>
          <a:p>
            <a:pPr lvl="0" eaLnBrk="1" hangingPunct="1">
              <a:buNone/>
            </a:pPr>
            <a:fld id="{9A0DB2DC-4C9A-4742-B13C-FB6460FD3503}" type="slidenum">
              <a:rPr lang="fr-FR" dirty="0">
                <a:effectLst>
                  <a:outerShdw blurRad="38100" dist="38100" dir="2700000">
                    <a:srgbClr val="000000"/>
                  </a:outerShdw>
                </a:effectLst>
                <a:latin typeface="Arial" panose="020B0604020202020204" pitchFamily="34" charset="0"/>
              </a:rPr>
            </a:fld>
            <a:endParaRPr lang="fr-FR" dirty="0">
              <a:effectLst>
                <a:outerShdw blurRad="38100" dist="38100" dir="2700000">
                  <a:srgbClr val="000000"/>
                </a:outerShdw>
              </a:effectLst>
              <a:latin typeface="Arial" panose="020B0604020202020204" pitchFamily="34" charset="0"/>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re. Texte et 2 contenus">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457200" y="277813"/>
            <a:ext cx="8229600" cy="1143000"/>
          </a:xfrm>
        </p:spPr>
        <p:txBody>
          <a:bodyPr/>
          <a:lstStyle/>
          <a:p>
            <a:r>
              <a:rPr lang="fr-FR" smtClean="0"/>
              <a:t>Cliquez et modifiez le titre</a:t>
            </a:r>
            <a:endParaRPr lang="fr-FR"/>
          </a:p>
        </p:txBody>
      </p:sp>
      <p:sp>
        <p:nvSpPr>
          <p:cNvPr id="3" name="Espace réservé du texte 2"/>
          <p:cNvSpPr>
            <a:spLocks noGrp="1"/>
          </p:cNvSpPr>
          <p:nvPr>
            <p:ph type="body" sz="half" idx="1" hasCustomPrompt="1"/>
          </p:nvPr>
        </p:nvSpPr>
        <p:spPr>
          <a:xfrm>
            <a:off x="457200" y="1600200"/>
            <a:ext cx="4038600" cy="4530725"/>
          </a:xfrm>
        </p:spPr>
        <p:txBody>
          <a:body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u contenu 3"/>
          <p:cNvSpPr>
            <a:spLocks noGrp="1"/>
          </p:cNvSpPr>
          <p:nvPr>
            <p:ph sz="quarter" idx="2" hasCustomPrompt="1"/>
          </p:nvPr>
        </p:nvSpPr>
        <p:spPr>
          <a:xfrm>
            <a:off x="4648200" y="1600200"/>
            <a:ext cx="4038600" cy="2189163"/>
          </a:xfrm>
        </p:spPr>
        <p:txBody>
          <a:body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5" name="Espace réservé du contenu 4"/>
          <p:cNvSpPr>
            <a:spLocks noGrp="1"/>
          </p:cNvSpPr>
          <p:nvPr>
            <p:ph sz="quarter" idx="3" hasCustomPrompt="1"/>
          </p:nvPr>
        </p:nvSpPr>
        <p:spPr>
          <a:xfrm>
            <a:off x="4648200" y="3941763"/>
            <a:ext cx="4038600" cy="2189162"/>
          </a:xfrm>
        </p:spPr>
        <p:txBody>
          <a:body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6" name="Espace réservé de la date 5"/>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7" name="Espace réservé du pied de page 6"/>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8" name="Espace réservé du numéro de diapositive 7"/>
          <p:cNvSpPr>
            <a:spLocks noGrp="1"/>
          </p:cNvSpPr>
          <p:nvPr>
            <p:ph type="sldNum" sz="quarter" idx="12"/>
          </p:nvPr>
        </p:nvSpPr>
        <p:spPr/>
        <p:txBody>
          <a:bodyPr/>
          <a:p>
            <a:pPr lvl="0" eaLnBrk="1" hangingPunct="1">
              <a:buNone/>
            </a:pPr>
            <a:fld id="{9A0DB2DC-4C9A-4742-B13C-FB6460FD3503}" type="slidenum">
              <a:rPr lang="fr-FR" dirty="0">
                <a:effectLst>
                  <a:outerShdw blurRad="38100" dist="38100" dir="2700000">
                    <a:srgbClr val="000000"/>
                  </a:outerShdw>
                </a:effectLst>
                <a:latin typeface="Arial" panose="020B0604020202020204" pitchFamily="34" charset="0"/>
              </a:rPr>
            </a:fld>
            <a:endParaRPr lang="fr-FR" dirty="0">
              <a:effectLst>
                <a:outerShdw blurRad="38100" dist="38100" dir="2700000">
                  <a:srgbClr val="000000"/>
                </a:outerShdw>
              </a:effectLst>
              <a:latin typeface="Arial" panose="020B060402020202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FR" smtClean="0"/>
              <a:t>Cliquez et modifiez le titre</a:t>
            </a:r>
            <a:endParaRPr lang="fr-FR"/>
          </a:p>
        </p:txBody>
      </p:sp>
      <p:sp>
        <p:nvSpPr>
          <p:cNvPr id="3" name="Espace réservé du contenu 2"/>
          <p:cNvSpPr>
            <a:spLocks noGrp="1"/>
          </p:cNvSpPr>
          <p:nvPr>
            <p:ph idx="1" hasCustomPrompt="1"/>
          </p:nvPr>
        </p:nvSpPr>
        <p:spPr/>
        <p:txBody>
          <a:body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e la date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5" name="Espace réservé du pied de page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6" name="Espace réservé du numéro de diapositive 5"/>
          <p:cNvSpPr>
            <a:spLocks noGrp="1"/>
          </p:cNvSpPr>
          <p:nvPr>
            <p:ph type="sldNum" sz="quarter" idx="12"/>
          </p:nvPr>
        </p:nvSpPr>
        <p:spPr/>
        <p:txBody>
          <a:bodyPr/>
          <a:p>
            <a:pPr lvl="0" eaLnBrk="1" hangingPunct="1">
              <a:buNone/>
            </a:pPr>
            <a:fld id="{9A0DB2DC-4C9A-4742-B13C-FB6460FD3503}" type="slidenum">
              <a:rPr lang="fr-FR" dirty="0">
                <a:effectLst>
                  <a:outerShdw blurRad="38100" dist="38100" dir="2700000">
                    <a:srgbClr val="000000"/>
                  </a:outerShdw>
                </a:effectLst>
                <a:latin typeface="Arial" panose="020B0604020202020204" pitchFamily="34" charset="0"/>
              </a:rPr>
            </a:fld>
            <a:endParaRPr lang="fr-FR" dirty="0">
              <a:effectLst>
                <a:outerShdw blurRad="38100" dist="38100" dir="2700000">
                  <a:srgbClr val="000000"/>
                </a:outerShdw>
              </a:effectLst>
              <a:latin typeface="Arial" panose="020B06040202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722313" y="4406900"/>
            <a:ext cx="7772400" cy="1362075"/>
          </a:xfrm>
        </p:spPr>
        <p:txBody>
          <a:bodyPr anchor="t"/>
          <a:lstStyle>
            <a:lvl1pPr algn="l">
              <a:defRPr sz="4000" b="1" cap="all"/>
            </a:lvl1pPr>
          </a:lstStyle>
          <a:p>
            <a:r>
              <a:rPr lang="fr-FR" smtClean="0"/>
              <a:t>Cliquez et modifiez le titre</a:t>
            </a:r>
            <a:endParaRPr lang="fr-FR"/>
          </a:p>
        </p:txBody>
      </p:sp>
      <p:sp>
        <p:nvSpPr>
          <p:cNvPr id="3" name="Espace réservé du texte 2"/>
          <p:cNvSpPr>
            <a:spLocks noGrp="1"/>
          </p:cNvSpPr>
          <p:nvPr>
            <p:ph type="body" idx="1" hasCustomPrompt="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endParaRPr lang="fr-FR" smtClean="0"/>
          </a:p>
        </p:txBody>
      </p:sp>
      <p:sp>
        <p:nvSpPr>
          <p:cNvPr id="4" name="Espace réservé de la date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5" name="Espace réservé du pied de page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6" name="Espace réservé du numéro de diapositive 5"/>
          <p:cNvSpPr>
            <a:spLocks noGrp="1"/>
          </p:cNvSpPr>
          <p:nvPr>
            <p:ph type="sldNum" sz="quarter" idx="12"/>
          </p:nvPr>
        </p:nvSpPr>
        <p:spPr/>
        <p:txBody>
          <a:bodyPr/>
          <a:p>
            <a:pPr lvl="0" eaLnBrk="1" hangingPunct="1">
              <a:buNone/>
            </a:pPr>
            <a:fld id="{9A0DB2DC-4C9A-4742-B13C-FB6460FD3503}" type="slidenum">
              <a:rPr lang="fr-FR" dirty="0">
                <a:effectLst>
                  <a:outerShdw blurRad="38100" dist="38100" dir="2700000">
                    <a:srgbClr val="000000"/>
                  </a:outerShdw>
                </a:effectLst>
                <a:latin typeface="Arial" panose="020B0604020202020204" pitchFamily="34" charset="0"/>
              </a:rPr>
            </a:fld>
            <a:endParaRPr lang="fr-FR" dirty="0">
              <a:effectLst>
                <a:outerShdw blurRad="38100" dist="38100" dir="2700000">
                  <a:srgbClr val="000000"/>
                </a:outerShdw>
              </a:effectLst>
              <a:latin typeface="Arial" panose="020B060402020202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FR" smtClean="0"/>
              <a:t>Cliquez et modifiez le titre</a:t>
            </a:r>
            <a:endParaRPr lang="fr-FR"/>
          </a:p>
        </p:txBody>
      </p:sp>
      <p:sp>
        <p:nvSpPr>
          <p:cNvPr id="3" name="Espace réservé du contenu 2"/>
          <p:cNvSpPr>
            <a:spLocks noGrp="1"/>
          </p:cNvSpPr>
          <p:nvPr>
            <p:ph sz="half" idx="1" hasCustomPrompt="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u contenu 3"/>
          <p:cNvSpPr>
            <a:spLocks noGrp="1"/>
          </p:cNvSpPr>
          <p:nvPr>
            <p:ph sz="half" idx="2" hasCustomPrompt="1"/>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5" name="Espace réservé de la date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6" name="Espace réservé du pied de page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7" name="Espace réservé du numéro de diapositive 6"/>
          <p:cNvSpPr>
            <a:spLocks noGrp="1"/>
          </p:cNvSpPr>
          <p:nvPr>
            <p:ph type="sldNum" sz="quarter" idx="12"/>
          </p:nvPr>
        </p:nvSpPr>
        <p:spPr/>
        <p:txBody>
          <a:bodyPr/>
          <a:p>
            <a:pPr lvl="0" eaLnBrk="1" hangingPunct="1">
              <a:buNone/>
            </a:pPr>
            <a:fld id="{9A0DB2DC-4C9A-4742-B13C-FB6460FD3503}" type="slidenum">
              <a:rPr lang="fr-FR" dirty="0">
                <a:effectLst>
                  <a:outerShdw blurRad="38100" dist="38100" dir="2700000">
                    <a:srgbClr val="000000"/>
                  </a:outerShdw>
                </a:effectLst>
                <a:latin typeface="Arial" panose="020B0604020202020204" pitchFamily="34" charset="0"/>
              </a:rPr>
            </a:fld>
            <a:endParaRPr lang="fr-FR" dirty="0">
              <a:effectLst>
                <a:outerShdw blurRad="38100" dist="38100" dir="2700000">
                  <a:srgbClr val="000000"/>
                </a:outerShdw>
              </a:effectLst>
              <a:latin typeface="Arial" panose="020B060402020202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457200" y="274638"/>
            <a:ext cx="8229600" cy="1143000"/>
          </a:xfrm>
        </p:spPr>
        <p:txBody>
          <a:bodyPr/>
          <a:lstStyle>
            <a:lvl1pPr>
              <a:defRPr/>
            </a:lvl1pPr>
          </a:lstStyle>
          <a:p>
            <a:r>
              <a:rPr lang="fr-FR" smtClean="0"/>
              <a:t>Cliquez et modifiez le titre</a:t>
            </a:r>
            <a:endParaRPr lang="fr-FR"/>
          </a:p>
        </p:txBody>
      </p:sp>
      <p:sp>
        <p:nvSpPr>
          <p:cNvPr id="3" name="Espace réservé du texte 2"/>
          <p:cNvSpPr>
            <a:spLocks noGrp="1"/>
          </p:cNvSpPr>
          <p:nvPr>
            <p:ph type="body" idx="1" hasCustomPrompt="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endParaRPr lang="fr-FR" smtClean="0"/>
          </a:p>
        </p:txBody>
      </p:sp>
      <p:sp>
        <p:nvSpPr>
          <p:cNvPr id="4" name="Espace réservé du contenu 3"/>
          <p:cNvSpPr>
            <a:spLocks noGrp="1"/>
          </p:cNvSpPr>
          <p:nvPr>
            <p:ph sz="half" idx="2" hasCustomPrompt="1"/>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5" name="Espace réservé du texte 4"/>
          <p:cNvSpPr>
            <a:spLocks noGrp="1"/>
          </p:cNvSpPr>
          <p:nvPr>
            <p:ph type="body" sz="quarter" idx="3" hasCustomPrompt="1"/>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endParaRPr lang="fr-FR" smtClean="0"/>
          </a:p>
        </p:txBody>
      </p:sp>
      <p:sp>
        <p:nvSpPr>
          <p:cNvPr id="6" name="Espace réservé du contenu 5"/>
          <p:cNvSpPr>
            <a:spLocks noGrp="1"/>
          </p:cNvSpPr>
          <p:nvPr>
            <p:ph sz="quarter" idx="4" hasCustomPrompt="1"/>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7" name="Espace réservé de la date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8" name="Espace réservé du pied de page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9" name="Espace réservé du numéro de diapositive 8"/>
          <p:cNvSpPr>
            <a:spLocks noGrp="1"/>
          </p:cNvSpPr>
          <p:nvPr>
            <p:ph type="sldNum" sz="quarter" idx="12"/>
          </p:nvPr>
        </p:nvSpPr>
        <p:spPr/>
        <p:txBody>
          <a:bodyPr/>
          <a:p>
            <a:pPr lvl="0" eaLnBrk="1" hangingPunct="1">
              <a:buNone/>
            </a:pPr>
            <a:fld id="{9A0DB2DC-4C9A-4742-B13C-FB6460FD3503}" type="slidenum">
              <a:rPr lang="fr-FR" dirty="0">
                <a:effectLst>
                  <a:outerShdw blurRad="38100" dist="38100" dir="2700000">
                    <a:srgbClr val="000000"/>
                  </a:outerShdw>
                </a:effectLst>
                <a:latin typeface="Arial" panose="020B0604020202020204" pitchFamily="34" charset="0"/>
              </a:rPr>
            </a:fld>
            <a:endParaRPr lang="fr-FR" dirty="0">
              <a:effectLst>
                <a:outerShdw blurRad="38100" dist="38100" dir="2700000">
                  <a:srgbClr val="000000"/>
                </a:outerShdw>
              </a:effectLst>
              <a:latin typeface="Arial" panose="020B0604020202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FR" smtClean="0"/>
              <a:t>Cliquez et modifiez le titre</a:t>
            </a:r>
            <a:endParaRPr lang="fr-FR"/>
          </a:p>
        </p:txBody>
      </p:sp>
      <p:sp>
        <p:nvSpPr>
          <p:cNvPr id="3" name="Espace réservé de la date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4" name="Espace réservé du pied de page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5" name="Espace réservé du numéro de diapositive 4"/>
          <p:cNvSpPr>
            <a:spLocks noGrp="1"/>
          </p:cNvSpPr>
          <p:nvPr>
            <p:ph type="sldNum" sz="quarter" idx="12"/>
          </p:nvPr>
        </p:nvSpPr>
        <p:spPr/>
        <p:txBody>
          <a:bodyPr/>
          <a:p>
            <a:pPr lvl="0" eaLnBrk="1" hangingPunct="1">
              <a:buNone/>
            </a:pPr>
            <a:fld id="{9A0DB2DC-4C9A-4742-B13C-FB6460FD3503}" type="slidenum">
              <a:rPr lang="fr-FR" dirty="0">
                <a:effectLst>
                  <a:outerShdw blurRad="38100" dist="38100" dir="2700000">
                    <a:srgbClr val="000000"/>
                  </a:outerShdw>
                </a:effectLst>
                <a:latin typeface="Arial" panose="020B0604020202020204" pitchFamily="34" charset="0"/>
              </a:rPr>
            </a:fld>
            <a:endParaRPr lang="fr-FR" dirty="0">
              <a:effectLst>
                <a:outerShdw blurRad="38100" dist="38100" dir="2700000">
                  <a:srgbClr val="000000"/>
                </a:outerShdw>
              </a:effectLst>
              <a:latin typeface="Arial" panose="020B060402020202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3" name="Espace réservé du pied de page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4" name="Espace réservé du numéro de diapositive 3"/>
          <p:cNvSpPr>
            <a:spLocks noGrp="1"/>
          </p:cNvSpPr>
          <p:nvPr>
            <p:ph type="sldNum" sz="quarter" idx="12"/>
          </p:nvPr>
        </p:nvSpPr>
        <p:spPr/>
        <p:txBody>
          <a:bodyPr/>
          <a:p>
            <a:pPr lvl="0" eaLnBrk="1" hangingPunct="1">
              <a:buNone/>
            </a:pPr>
            <a:fld id="{9A0DB2DC-4C9A-4742-B13C-FB6460FD3503}" type="slidenum">
              <a:rPr lang="fr-FR" dirty="0">
                <a:effectLst>
                  <a:outerShdw blurRad="38100" dist="38100" dir="2700000">
                    <a:srgbClr val="000000"/>
                  </a:outerShdw>
                </a:effectLst>
                <a:latin typeface="Arial" panose="020B0604020202020204" pitchFamily="34" charset="0"/>
              </a:rPr>
            </a:fld>
            <a:endParaRPr lang="fr-FR" dirty="0">
              <a:effectLst>
                <a:outerShdw blurRad="38100" dist="38100" dir="2700000">
                  <a:srgbClr val="000000"/>
                </a:outerShdw>
              </a:effectLst>
              <a:latin typeface="Arial" panose="020B060402020202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457200" y="273050"/>
            <a:ext cx="3008313" cy="1162050"/>
          </a:xfrm>
        </p:spPr>
        <p:txBody>
          <a:bodyPr anchor="b"/>
          <a:lstStyle>
            <a:lvl1pPr algn="l">
              <a:defRPr sz="2000" b="1"/>
            </a:lvl1pPr>
          </a:lstStyle>
          <a:p>
            <a:r>
              <a:rPr lang="fr-FR" smtClean="0"/>
              <a:t>Cliquez et modifiez le titre</a:t>
            </a:r>
            <a:endParaRPr lang="fr-FR"/>
          </a:p>
        </p:txBody>
      </p:sp>
      <p:sp>
        <p:nvSpPr>
          <p:cNvPr id="3" name="Espace réservé du contenu 2"/>
          <p:cNvSpPr>
            <a:spLocks noGrp="1"/>
          </p:cNvSpPr>
          <p:nvPr>
            <p:ph idx="1" hasCustomPrompt="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u texte 3"/>
          <p:cNvSpPr>
            <a:spLocks noGrp="1"/>
          </p:cNvSpPr>
          <p:nvPr>
            <p:ph type="body" sz="half" idx="2" hasCustomPrompt="1"/>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endParaRPr lang="fr-FR" smtClean="0"/>
          </a:p>
        </p:txBody>
      </p:sp>
      <p:sp>
        <p:nvSpPr>
          <p:cNvPr id="5" name="Espace réservé de la date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6" name="Espace réservé du pied de page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7" name="Espace réservé du numéro de diapositive 6"/>
          <p:cNvSpPr>
            <a:spLocks noGrp="1"/>
          </p:cNvSpPr>
          <p:nvPr>
            <p:ph type="sldNum" sz="quarter" idx="12"/>
          </p:nvPr>
        </p:nvSpPr>
        <p:spPr/>
        <p:txBody>
          <a:bodyPr/>
          <a:p>
            <a:pPr lvl="0" eaLnBrk="1" hangingPunct="1">
              <a:buNone/>
            </a:pPr>
            <a:fld id="{9A0DB2DC-4C9A-4742-B13C-FB6460FD3503}" type="slidenum">
              <a:rPr lang="fr-FR" dirty="0">
                <a:effectLst>
                  <a:outerShdw blurRad="38100" dist="38100" dir="2700000">
                    <a:srgbClr val="000000"/>
                  </a:outerShdw>
                </a:effectLst>
                <a:latin typeface="Arial" panose="020B0604020202020204" pitchFamily="34" charset="0"/>
              </a:rPr>
            </a:fld>
            <a:endParaRPr lang="fr-FR" dirty="0">
              <a:effectLst>
                <a:outerShdw blurRad="38100" dist="38100" dir="2700000">
                  <a:srgbClr val="000000"/>
                </a:outerShdw>
              </a:effectLst>
              <a:latin typeface="Arial" panose="020B060402020202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1792288" y="4800600"/>
            <a:ext cx="5486400" cy="566738"/>
          </a:xfrm>
        </p:spPr>
        <p:txBody>
          <a:bodyPr anchor="b"/>
          <a:lstStyle>
            <a:lvl1pPr algn="l">
              <a:defRPr sz="2000" b="1"/>
            </a:lvl1pPr>
          </a:lstStyle>
          <a:p>
            <a:r>
              <a:rPr lang="fr-FR" smtClean="0"/>
              <a:t>Cliquez et modifiez le titre</a:t>
            </a:r>
            <a:endParaRPr lang="fr-FR"/>
          </a:p>
        </p:txBody>
      </p:sp>
      <p:sp>
        <p:nvSpPr>
          <p:cNvPr id="3" name="Espace réservé pour une image  2"/>
          <p:cNvSpPr>
            <a:spLocks noGrp="1"/>
          </p:cNvSpPr>
          <p:nvPr>
            <p:ph type="pic" idx="1"/>
          </p:nvPr>
        </p:nvSpPr>
        <p:spPr>
          <a:xfrm>
            <a:off x="1792288" y="612775"/>
            <a:ext cx="5486400"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
                <a:schemeClr val="hlink"/>
              </a:buClr>
              <a:buSzPct val="90000"/>
              <a:buFont typeface="Wingdings" panose="05000000000000000000" pitchFamily="2" charset="2"/>
              <a:buNone/>
              <a:defRPr/>
            </a:pPr>
            <a:endParaRPr kumimoji="0" lang="fr-FR" sz="3200" b="1" i="0" u="none" strike="noStrike" kern="0" cap="none" spc="0" normalizeH="0" baseline="0" noProof="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p:txBody>
      </p:sp>
      <p:sp>
        <p:nvSpPr>
          <p:cNvPr id="4" name="Espace réservé du texte 3"/>
          <p:cNvSpPr>
            <a:spLocks noGrp="1"/>
          </p:cNvSpPr>
          <p:nvPr>
            <p:ph type="body" sz="half" idx="2" hasCustomPrompt="1"/>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endParaRPr lang="fr-FR" smtClean="0"/>
          </a:p>
        </p:txBody>
      </p:sp>
      <p:sp>
        <p:nvSpPr>
          <p:cNvPr id="5" name="Espace réservé de la date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6" name="Espace réservé du pied de page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7" name="Espace réservé du numéro de diapositive 6"/>
          <p:cNvSpPr>
            <a:spLocks noGrp="1"/>
          </p:cNvSpPr>
          <p:nvPr>
            <p:ph type="sldNum" sz="quarter" idx="12"/>
          </p:nvPr>
        </p:nvSpPr>
        <p:spPr/>
        <p:txBody>
          <a:bodyPr/>
          <a:p>
            <a:pPr lvl="0" eaLnBrk="1" hangingPunct="1">
              <a:buNone/>
            </a:pPr>
            <a:fld id="{9A0DB2DC-4C9A-4742-B13C-FB6460FD3503}" type="slidenum">
              <a:rPr lang="fr-FR" dirty="0">
                <a:effectLst>
                  <a:outerShdw blurRad="38100" dist="38100" dir="2700000">
                    <a:srgbClr val="000000"/>
                  </a:outerShdw>
                </a:effectLst>
                <a:latin typeface="Arial" panose="020B0604020202020204" pitchFamily="34" charset="0"/>
              </a:rPr>
            </a:fld>
            <a:endParaRPr lang="fr-FR" dirty="0">
              <a:effectLst>
                <a:outerShdw blurRad="38100" dist="38100" dir="2700000">
                  <a:srgbClr val="000000"/>
                </a:outerShdw>
              </a:effectLst>
              <a:latin typeface="Arial" panose="020B060402020202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6" Type="http://schemas.openxmlformats.org/officeDocument/2006/relationships/theme" Target="../theme/theme1.xml"/><Relationship Id="rId15" Type="http://schemas.openxmlformats.org/officeDocument/2006/relationships/image" Target="../media/image2.png"/><Relationship Id="rId14" Type="http://schemas.openxmlformats.org/officeDocument/2006/relationships/image" Target="../media/image1.png"/><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white">
      <p:bgPr>
        <a:gradFill rotWithShape="0">
          <a:gsLst>
            <a:gs pos="0">
              <a:schemeClr val="bg1">
                <a:gamma/>
                <a:shade val="57647"/>
                <a:invGamma/>
              </a:schemeClr>
            </a:gs>
            <a:gs pos="100000">
              <a:schemeClr val="bg1"/>
            </a:gs>
          </a:gsLst>
          <a:lin ang="2700000" scaled="1"/>
        </a:gradFill>
        <a:effectLst/>
      </p:bgPr>
    </p:bg>
    <p:spTree>
      <p:nvGrpSpPr>
        <p:cNvPr id="1" name=""/>
        <p:cNvGrpSpPr/>
        <p:nvPr/>
      </p:nvGrpSpPr>
      <p:grpSpPr/>
      <p:grpSp>
        <p:nvGrpSpPr>
          <p:cNvPr id="1026" name="Group 2"/>
          <p:cNvGrpSpPr/>
          <p:nvPr/>
        </p:nvGrpSpPr>
        <p:grpSpPr>
          <a:xfrm>
            <a:off x="0" y="0"/>
            <a:ext cx="9144000" cy="6856413"/>
            <a:chOff x="0" y="0"/>
            <a:chExt cx="5760" cy="4319"/>
          </a:xfrm>
        </p:grpSpPr>
        <p:sp>
          <p:nvSpPr>
            <p:cNvPr id="7171" name="Freeform 3"/>
            <p:cNvSpPr/>
            <p:nvPr/>
          </p:nvSpPr>
          <p:spPr bwMode="hidden">
            <a:xfrm>
              <a:off x="0" y="12"/>
              <a:ext cx="5758" cy="3273"/>
            </a:xfrm>
            <a:custGeom>
              <a:avLst/>
              <a:gdLst>
                <a:gd name="T0" fmla="*/ 3193 w 5740"/>
                <a:gd name="T1" fmla="*/ 1816 h 3273"/>
                <a:gd name="T2" fmla="*/ 0 w 5740"/>
                <a:gd name="T3" fmla="*/ 0 h 3273"/>
                <a:gd name="T4" fmla="*/ 0 w 5740"/>
                <a:gd name="T5" fmla="*/ 522 h 3273"/>
                <a:gd name="T6" fmla="*/ 3037 w 5740"/>
                <a:gd name="T7" fmla="*/ 1978 h 3273"/>
                <a:gd name="T8" fmla="*/ 5740 w 5740"/>
                <a:gd name="T9" fmla="*/ 3273 h 3273"/>
                <a:gd name="T10" fmla="*/ 5740 w 5740"/>
                <a:gd name="T11" fmla="*/ 3267 h 3273"/>
                <a:gd name="T12" fmla="*/ 3193 w 5740"/>
                <a:gd name="T13" fmla="*/ 1816 h 3273"/>
                <a:gd name="T14" fmla="*/ 3193 w 5740"/>
                <a:gd name="T15" fmla="*/ 1816 h 32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172" name="Freeform 4"/>
            <p:cNvSpPr/>
            <p:nvPr/>
          </p:nvSpPr>
          <p:spPr bwMode="hidden">
            <a:xfrm>
              <a:off x="149" y="0"/>
              <a:ext cx="5609" cy="3243"/>
            </a:xfrm>
            <a:custGeom>
              <a:avLst/>
              <a:gdLst>
                <a:gd name="T0" fmla="*/ 3163 w 5591"/>
                <a:gd name="T1" fmla="*/ 1714 h 3243"/>
                <a:gd name="T2" fmla="*/ 431 w 5591"/>
                <a:gd name="T3" fmla="*/ 0 h 3243"/>
                <a:gd name="T4" fmla="*/ 0 w 5591"/>
                <a:gd name="T5" fmla="*/ 0 h 3243"/>
                <a:gd name="T6" fmla="*/ 3086 w 5591"/>
                <a:gd name="T7" fmla="*/ 1786 h 3243"/>
                <a:gd name="T8" fmla="*/ 5591 w 5591"/>
                <a:gd name="T9" fmla="*/ 3243 h 3243"/>
                <a:gd name="T10" fmla="*/ 5591 w 5591"/>
                <a:gd name="T11" fmla="*/ 3237 h 3243"/>
                <a:gd name="T12" fmla="*/ 3163 w 5591"/>
                <a:gd name="T13" fmla="*/ 1714 h 3243"/>
                <a:gd name="T14" fmla="*/ 3163 w 5591"/>
                <a:gd name="T15" fmla="*/ 1714 h 32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173" name="Freeform 5"/>
            <p:cNvSpPr/>
            <p:nvPr/>
          </p:nvSpPr>
          <p:spPr bwMode="hidden">
            <a:xfrm>
              <a:off x="0" y="3433"/>
              <a:ext cx="4038" cy="191"/>
            </a:xfrm>
            <a:custGeom>
              <a:avLst/>
              <a:gdLst>
                <a:gd name="T0" fmla="*/ 0 w 4042"/>
                <a:gd name="T1" fmla="*/ 156 h 192"/>
                <a:gd name="T2" fmla="*/ 4042 w 4042"/>
                <a:gd name="T3" fmla="*/ 192 h 192"/>
                <a:gd name="T4" fmla="*/ 4042 w 4042"/>
                <a:gd name="T5" fmla="*/ 144 h 192"/>
                <a:gd name="T6" fmla="*/ 0 w 4042"/>
                <a:gd name="T7" fmla="*/ 0 h 192"/>
                <a:gd name="T8" fmla="*/ 0 w 4042"/>
                <a:gd name="T9" fmla="*/ 156 h 192"/>
                <a:gd name="T10" fmla="*/ 0 w 4042"/>
                <a:gd name="T11" fmla="*/ 156 h 192"/>
              </a:gdLst>
              <a:ahLst/>
              <a:cxnLst>
                <a:cxn ang="0">
                  <a:pos x="T0" y="T1"/>
                </a:cxn>
                <a:cxn ang="0">
                  <a:pos x="T2" y="T3"/>
                </a:cxn>
                <a:cxn ang="0">
                  <a:pos x="T4" y="T5"/>
                </a:cxn>
                <a:cxn ang="0">
                  <a:pos x="T6" y="T7"/>
                </a:cxn>
                <a:cxn ang="0">
                  <a:pos x="T8" y="T9"/>
                </a:cxn>
                <a:cxn ang="0">
                  <a:pos x="T10" y="T11"/>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1035" name="Freeform 6"/>
            <p:cNvSpPr/>
            <p:nvPr/>
          </p:nvSpPr>
          <p:spPr bwMode="hidden">
            <a:xfrm>
              <a:off x="4038" y="3577"/>
              <a:ext cx="1720" cy="65"/>
            </a:xfrm>
            <a:custGeom>
              <a:avLst/>
              <a:gdLst>
                <a:gd name="T0" fmla="*/ 1706 w 1722"/>
                <a:gd name="T1" fmla="*/ 58 h 66"/>
                <a:gd name="T2" fmla="*/ 1706 w 1722"/>
                <a:gd name="T3" fmla="*/ 52 h 66"/>
                <a:gd name="T4" fmla="*/ 0 w 1722"/>
                <a:gd name="T5" fmla="*/ 0 h 66"/>
                <a:gd name="T6" fmla="*/ 0 w 1722"/>
                <a:gd name="T7" fmla="*/ 40 h 66"/>
                <a:gd name="T8" fmla="*/ 1706 w 1722"/>
                <a:gd name="T9" fmla="*/ 58 h 66"/>
                <a:gd name="T10" fmla="*/ 1706 w 1722"/>
                <a:gd name="T11" fmla="*/ 58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22" h="66">
                  <a:moveTo>
                    <a:pt x="1722" y="66"/>
                  </a:moveTo>
                  <a:lnTo>
                    <a:pt x="1722" y="60"/>
                  </a:lnTo>
                  <a:lnTo>
                    <a:pt x="0" y="0"/>
                  </a:lnTo>
                  <a:lnTo>
                    <a:pt x="0" y="48"/>
                  </a:lnTo>
                  <a:lnTo>
                    <a:pt x="1722" y="66"/>
                  </a:lnTo>
                  <a:close/>
                </a:path>
              </a:pathLst>
            </a:custGeom>
            <a:gradFill rotWithShape="0">
              <a:gsLst>
                <a:gs pos="0">
                  <a:schemeClr val="bg2"/>
                </a:gs>
                <a:gs pos="100000">
                  <a:schemeClr val="bg1"/>
                </a:gs>
              </a:gsLst>
              <a:lin ang="0" scaled="1"/>
            </a:gra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175" name="Freeform 7"/>
            <p:cNvSpPr/>
            <p:nvPr/>
          </p:nvSpPr>
          <p:spPr bwMode="hidden">
            <a:xfrm>
              <a:off x="0" y="3726"/>
              <a:ext cx="4784" cy="329"/>
            </a:xfrm>
            <a:custGeom>
              <a:avLst/>
              <a:gdLst>
                <a:gd name="T0" fmla="*/ 0 w 4789"/>
                <a:gd name="T1" fmla="*/ 329 h 329"/>
                <a:gd name="T2" fmla="*/ 4784 w 4789"/>
                <a:gd name="T3" fmla="*/ 77 h 329"/>
                <a:gd name="T4" fmla="*/ 4784 w 4789"/>
                <a:gd name="T5" fmla="*/ 0 h 329"/>
                <a:gd name="T6" fmla="*/ 0 w 4789"/>
                <a:gd name="T7" fmla="*/ 107 h 329"/>
                <a:gd name="T8" fmla="*/ 0 w 4789"/>
                <a:gd name="T9" fmla="*/ 329 h 329"/>
                <a:gd name="T10" fmla="*/ 0 w 4789"/>
                <a:gd name="T11" fmla="*/ 329 h 3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789" h="329">
                  <a:moveTo>
                    <a:pt x="0" y="329"/>
                  </a:moveTo>
                  <a:lnTo>
                    <a:pt x="4789" y="77"/>
                  </a:lnTo>
                  <a:lnTo>
                    <a:pt x="4789" y="0"/>
                  </a:lnTo>
                  <a:lnTo>
                    <a:pt x="0" y="107"/>
                  </a:lnTo>
                  <a:lnTo>
                    <a:pt x="0" y="329"/>
                  </a:lnTo>
                  <a:close/>
                </a:path>
              </a:pathLst>
            </a:custGeom>
            <a:gradFill rotWithShape="0">
              <a:gsLst>
                <a:gs pos="0">
                  <a:srgbClr val="00007D"/>
                </a:gs>
                <a:gs pos="100000">
                  <a:schemeClr val="bg1"/>
                </a:gs>
              </a:gsLst>
              <a:lin ang="0" scaled="1"/>
            </a:gradFill>
            <a:ln w="9525" cap="flat" cmpd="sng">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1037" name="Freeform 8"/>
            <p:cNvSpPr/>
            <p:nvPr/>
          </p:nvSpPr>
          <p:spPr bwMode="hidden">
            <a:xfrm>
              <a:off x="4784" y="3702"/>
              <a:ext cx="974" cy="101"/>
            </a:xfrm>
            <a:custGeom>
              <a:avLst/>
              <a:gdLst>
                <a:gd name="T0" fmla="*/ 967 w 975"/>
                <a:gd name="T1" fmla="*/ 48 h 101"/>
                <a:gd name="T2" fmla="*/ 967 w 975"/>
                <a:gd name="T3" fmla="*/ 0 h 101"/>
                <a:gd name="T4" fmla="*/ 0 w 975"/>
                <a:gd name="T5" fmla="*/ 24 h 101"/>
                <a:gd name="T6" fmla="*/ 0 w 975"/>
                <a:gd name="T7" fmla="*/ 101 h 101"/>
                <a:gd name="T8" fmla="*/ 967 w 975"/>
                <a:gd name="T9" fmla="*/ 48 h 101"/>
                <a:gd name="T10" fmla="*/ 967 w 975"/>
                <a:gd name="T11" fmla="*/ 48 h 1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75" h="101">
                  <a:moveTo>
                    <a:pt x="975" y="48"/>
                  </a:moveTo>
                  <a:lnTo>
                    <a:pt x="975" y="0"/>
                  </a:lnTo>
                  <a:lnTo>
                    <a:pt x="0" y="24"/>
                  </a:lnTo>
                  <a:lnTo>
                    <a:pt x="0" y="101"/>
                  </a:lnTo>
                  <a:lnTo>
                    <a:pt x="975" y="48"/>
                  </a:lnTo>
                  <a:close/>
                </a:path>
              </a:pathLst>
            </a:custGeom>
            <a:solidFill>
              <a:schemeClr val="bg1"/>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1038" name="Freeform 9"/>
            <p:cNvSpPr/>
            <p:nvPr/>
          </p:nvSpPr>
          <p:spPr bwMode="hidden">
            <a:xfrm>
              <a:off x="3619" y="3815"/>
              <a:ext cx="2139" cy="198"/>
            </a:xfrm>
            <a:custGeom>
              <a:avLst/>
              <a:gdLst>
                <a:gd name="T0" fmla="*/ 2125 w 2141"/>
                <a:gd name="T1" fmla="*/ 0 h 198"/>
                <a:gd name="T2" fmla="*/ 0 w 2141"/>
                <a:gd name="T3" fmla="*/ 156 h 198"/>
                <a:gd name="T4" fmla="*/ 0 w 2141"/>
                <a:gd name="T5" fmla="*/ 198 h 198"/>
                <a:gd name="T6" fmla="*/ 2125 w 2141"/>
                <a:gd name="T7" fmla="*/ 0 h 198"/>
                <a:gd name="T8" fmla="*/ 2125 w 2141"/>
                <a:gd name="T9" fmla="*/ 0 h 1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41" h="198">
                  <a:moveTo>
                    <a:pt x="2141" y="0"/>
                  </a:moveTo>
                  <a:lnTo>
                    <a:pt x="0" y="156"/>
                  </a:lnTo>
                  <a:lnTo>
                    <a:pt x="0" y="198"/>
                  </a:lnTo>
                  <a:lnTo>
                    <a:pt x="2141" y="0"/>
                  </a:lnTo>
                  <a:close/>
                </a:path>
              </a:pathLst>
            </a:custGeom>
            <a:solidFill>
              <a:schemeClr val="bg1"/>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178" name="Freeform 10"/>
            <p:cNvSpPr/>
            <p:nvPr/>
          </p:nvSpPr>
          <p:spPr bwMode="hidden">
            <a:xfrm>
              <a:off x="0" y="3971"/>
              <a:ext cx="3619" cy="348"/>
            </a:xfrm>
            <a:custGeom>
              <a:avLst/>
              <a:gdLst>
                <a:gd name="T0" fmla="*/ 0 w 3623"/>
                <a:gd name="T1" fmla="*/ 348 h 348"/>
                <a:gd name="T2" fmla="*/ 311 w 3623"/>
                <a:gd name="T3" fmla="*/ 348 h 348"/>
                <a:gd name="T4" fmla="*/ 3623 w 3623"/>
                <a:gd name="T5" fmla="*/ 42 h 348"/>
                <a:gd name="T6" fmla="*/ 3623 w 3623"/>
                <a:gd name="T7" fmla="*/ 0 h 348"/>
                <a:gd name="T8" fmla="*/ 0 w 3623"/>
                <a:gd name="T9" fmla="*/ 264 h 348"/>
                <a:gd name="T10" fmla="*/ 0 w 3623"/>
                <a:gd name="T11" fmla="*/ 348 h 348"/>
                <a:gd name="T12" fmla="*/ 0 w 3623"/>
                <a:gd name="T13" fmla="*/ 348 h 348"/>
              </a:gdLst>
              <a:ahLst/>
              <a:cxnLst>
                <a:cxn ang="0">
                  <a:pos x="T0" y="T1"/>
                </a:cxn>
                <a:cxn ang="0">
                  <a:pos x="T2" y="T3"/>
                </a:cxn>
                <a:cxn ang="0">
                  <a:pos x="T4" y="T5"/>
                </a:cxn>
                <a:cxn ang="0">
                  <a:pos x="T6" y="T7"/>
                </a:cxn>
                <a:cxn ang="0">
                  <a:pos x="T8" y="T9"/>
                </a:cxn>
                <a:cxn ang="0">
                  <a:pos x="T10" y="T11"/>
                </a:cxn>
                <a:cxn ang="0">
                  <a:pos x="T12" y="T13"/>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1040" name="Freeform 11"/>
            <p:cNvSpPr/>
            <p:nvPr/>
          </p:nvSpPr>
          <p:spPr bwMode="hidden">
            <a:xfrm>
              <a:off x="2097" y="4043"/>
              <a:ext cx="2514" cy="276"/>
            </a:xfrm>
            <a:custGeom>
              <a:avLst/>
              <a:gdLst>
                <a:gd name="T0" fmla="*/ 2158 w 2517"/>
                <a:gd name="T1" fmla="*/ 276 h 276"/>
                <a:gd name="T2" fmla="*/ 2493 w 2517"/>
                <a:gd name="T3" fmla="*/ 204 h 276"/>
                <a:gd name="T4" fmla="*/ 2236 w 2517"/>
                <a:gd name="T5" fmla="*/ 0 h 276"/>
                <a:gd name="T6" fmla="*/ 0 w 2517"/>
                <a:gd name="T7" fmla="*/ 276 h 276"/>
                <a:gd name="T8" fmla="*/ 2158 w 2517"/>
                <a:gd name="T9" fmla="*/ 276 h 276"/>
                <a:gd name="T10" fmla="*/ 2158 w 2517"/>
                <a:gd name="T11" fmla="*/ 276 h 27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7" h="276">
                  <a:moveTo>
                    <a:pt x="2182" y="276"/>
                  </a:moveTo>
                  <a:lnTo>
                    <a:pt x="2517" y="204"/>
                  </a:lnTo>
                  <a:lnTo>
                    <a:pt x="2260" y="0"/>
                  </a:lnTo>
                  <a:lnTo>
                    <a:pt x="0" y="276"/>
                  </a:lnTo>
                  <a:lnTo>
                    <a:pt x="2182" y="276"/>
                  </a:lnTo>
                  <a:close/>
                </a:path>
              </a:pathLst>
            </a:custGeom>
            <a:solidFill>
              <a:schemeClr val="bg1"/>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180" name="Freeform 12"/>
            <p:cNvSpPr/>
            <p:nvPr/>
          </p:nvSpPr>
          <p:spPr bwMode="hidden">
            <a:xfrm>
              <a:off x="4354" y="3869"/>
              <a:ext cx="1404" cy="378"/>
            </a:xfrm>
            <a:custGeom>
              <a:avLst/>
              <a:gdLst>
                <a:gd name="T0" fmla="*/ 1405 w 1405"/>
                <a:gd name="T1" fmla="*/ 126 h 378"/>
                <a:gd name="T2" fmla="*/ 1405 w 1405"/>
                <a:gd name="T3" fmla="*/ 0 h 378"/>
                <a:gd name="T4" fmla="*/ 0 w 1405"/>
                <a:gd name="T5" fmla="*/ 174 h 378"/>
                <a:gd name="T6" fmla="*/ 257 w 1405"/>
                <a:gd name="T7" fmla="*/ 378 h 378"/>
                <a:gd name="T8" fmla="*/ 1405 w 1405"/>
                <a:gd name="T9" fmla="*/ 126 h 378"/>
                <a:gd name="T10" fmla="*/ 1405 w 1405"/>
                <a:gd name="T11" fmla="*/ 126 h 378"/>
              </a:gdLst>
              <a:ahLst/>
              <a:cxnLst>
                <a:cxn ang="0">
                  <a:pos x="T0" y="T1"/>
                </a:cxn>
                <a:cxn ang="0">
                  <a:pos x="T2" y="T3"/>
                </a:cxn>
                <a:cxn ang="0">
                  <a:pos x="T4" y="T5"/>
                </a:cxn>
                <a:cxn ang="0">
                  <a:pos x="T6" y="T7"/>
                </a:cxn>
                <a:cxn ang="0">
                  <a:pos x="T8" y="T9"/>
                </a:cxn>
                <a:cxn ang="0">
                  <a:pos x="T10" y="T11"/>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1042" name="Freeform 13"/>
            <p:cNvSpPr/>
            <p:nvPr/>
          </p:nvSpPr>
          <p:spPr bwMode="hidden">
            <a:xfrm>
              <a:off x="5030" y="3151"/>
              <a:ext cx="728" cy="240"/>
            </a:xfrm>
            <a:custGeom>
              <a:avLst/>
              <a:gdLst>
                <a:gd name="T0" fmla="*/ 721 w 729"/>
                <a:gd name="T1" fmla="*/ 240 h 240"/>
                <a:gd name="T2" fmla="*/ 0 w 729"/>
                <a:gd name="T3" fmla="*/ 0 h 240"/>
                <a:gd name="T4" fmla="*/ 0 w 729"/>
                <a:gd name="T5" fmla="*/ 6 h 240"/>
                <a:gd name="T6" fmla="*/ 721 w 729"/>
                <a:gd name="T7" fmla="*/ 240 h 240"/>
                <a:gd name="T8" fmla="*/ 721 w 729"/>
                <a:gd name="T9" fmla="*/ 240 h 2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9" h="240">
                  <a:moveTo>
                    <a:pt x="729" y="240"/>
                  </a:moveTo>
                  <a:lnTo>
                    <a:pt x="0" y="0"/>
                  </a:lnTo>
                  <a:lnTo>
                    <a:pt x="0" y="6"/>
                  </a:lnTo>
                  <a:lnTo>
                    <a:pt x="729" y="240"/>
                  </a:lnTo>
                  <a:close/>
                </a:path>
              </a:pathLst>
            </a:custGeom>
            <a:solidFill>
              <a:schemeClr val="bg1"/>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182" name="Freeform 14"/>
            <p:cNvSpPr/>
            <p:nvPr/>
          </p:nvSpPr>
          <p:spPr bwMode="hidden">
            <a:xfrm>
              <a:off x="0" y="1486"/>
              <a:ext cx="5030" cy="1671"/>
            </a:xfrm>
            <a:custGeom>
              <a:avLst/>
              <a:gdLst>
                <a:gd name="T0" fmla="*/ 0 w 5035"/>
                <a:gd name="T1" fmla="*/ 72 h 1672"/>
                <a:gd name="T2" fmla="*/ 5035 w 5035"/>
                <a:gd name="T3" fmla="*/ 1672 h 1672"/>
                <a:gd name="T4" fmla="*/ 5035 w 5035"/>
                <a:gd name="T5" fmla="*/ 1666 h 1672"/>
                <a:gd name="T6" fmla="*/ 0 w 5035"/>
                <a:gd name="T7" fmla="*/ 0 h 1672"/>
                <a:gd name="T8" fmla="*/ 0 w 5035"/>
                <a:gd name="T9" fmla="*/ 72 h 1672"/>
                <a:gd name="T10" fmla="*/ 0 w 5035"/>
                <a:gd name="T11" fmla="*/ 72 h 1672"/>
              </a:gdLst>
              <a:ahLst/>
              <a:cxnLst>
                <a:cxn ang="0">
                  <a:pos x="T0" y="T1"/>
                </a:cxn>
                <a:cxn ang="0">
                  <a:pos x="T2" y="T3"/>
                </a:cxn>
                <a:cxn ang="0">
                  <a:pos x="T4" y="T5"/>
                </a:cxn>
                <a:cxn ang="0">
                  <a:pos x="T6" y="T7"/>
                </a:cxn>
                <a:cxn ang="0">
                  <a:pos x="T8" y="T9"/>
                </a:cxn>
                <a:cxn ang="0">
                  <a:pos x="T10" y="T11"/>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1044" name="Freeform 15"/>
            <p:cNvSpPr/>
            <p:nvPr/>
          </p:nvSpPr>
          <p:spPr bwMode="hidden">
            <a:xfrm>
              <a:off x="5030" y="3049"/>
              <a:ext cx="728" cy="318"/>
            </a:xfrm>
            <a:custGeom>
              <a:avLst/>
              <a:gdLst>
                <a:gd name="T0" fmla="*/ 721 w 729"/>
                <a:gd name="T1" fmla="*/ 318 h 318"/>
                <a:gd name="T2" fmla="*/ 721 w 729"/>
                <a:gd name="T3" fmla="*/ 312 h 318"/>
                <a:gd name="T4" fmla="*/ 0 w 729"/>
                <a:gd name="T5" fmla="*/ 0 h 318"/>
                <a:gd name="T6" fmla="*/ 0 w 729"/>
                <a:gd name="T7" fmla="*/ 54 h 318"/>
                <a:gd name="T8" fmla="*/ 721 w 729"/>
                <a:gd name="T9" fmla="*/ 318 h 318"/>
                <a:gd name="T10" fmla="*/ 721 w 729"/>
                <a:gd name="T11" fmla="*/ 318 h 3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29" h="318">
                  <a:moveTo>
                    <a:pt x="729" y="318"/>
                  </a:moveTo>
                  <a:lnTo>
                    <a:pt x="729" y="312"/>
                  </a:lnTo>
                  <a:lnTo>
                    <a:pt x="0" y="0"/>
                  </a:lnTo>
                  <a:lnTo>
                    <a:pt x="0" y="54"/>
                  </a:lnTo>
                  <a:lnTo>
                    <a:pt x="729" y="318"/>
                  </a:lnTo>
                  <a:close/>
                </a:path>
              </a:pathLst>
            </a:custGeom>
            <a:gradFill rotWithShape="0">
              <a:gsLst>
                <a:gs pos="0">
                  <a:schemeClr val="bg2"/>
                </a:gs>
                <a:gs pos="100000">
                  <a:schemeClr val="bg1"/>
                </a:gs>
              </a:gsLst>
              <a:lin ang="0" scaled="1"/>
            </a:gra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184" name="Freeform 16"/>
            <p:cNvSpPr/>
            <p:nvPr/>
          </p:nvSpPr>
          <p:spPr bwMode="hidden">
            <a:xfrm>
              <a:off x="0" y="916"/>
              <a:ext cx="5030" cy="2187"/>
            </a:xfrm>
            <a:custGeom>
              <a:avLst/>
              <a:gdLst>
                <a:gd name="T0" fmla="*/ 0 w 5035"/>
                <a:gd name="T1" fmla="*/ 396 h 2188"/>
                <a:gd name="T2" fmla="*/ 5035 w 5035"/>
                <a:gd name="T3" fmla="*/ 2188 h 2188"/>
                <a:gd name="T4" fmla="*/ 5035 w 5035"/>
                <a:gd name="T5" fmla="*/ 2134 h 2188"/>
                <a:gd name="T6" fmla="*/ 0 w 5035"/>
                <a:gd name="T7" fmla="*/ 0 h 2188"/>
                <a:gd name="T8" fmla="*/ 0 w 5035"/>
                <a:gd name="T9" fmla="*/ 396 h 2188"/>
                <a:gd name="T10" fmla="*/ 0 w 5035"/>
                <a:gd name="T11" fmla="*/ 396 h 2188"/>
              </a:gdLst>
              <a:ahLst/>
              <a:cxnLst>
                <a:cxn ang="0">
                  <a:pos x="T0" y="T1"/>
                </a:cxn>
                <a:cxn ang="0">
                  <a:pos x="T2" y="T3"/>
                </a:cxn>
                <a:cxn ang="0">
                  <a:pos x="T4" y="T5"/>
                </a:cxn>
                <a:cxn ang="0">
                  <a:pos x="T6" y="T7"/>
                </a:cxn>
                <a:cxn ang="0">
                  <a:pos x="T8" y="T9"/>
                </a:cxn>
                <a:cxn ang="0">
                  <a:pos x="T10" y="T11"/>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185" name="Freeform 17"/>
            <p:cNvSpPr/>
            <p:nvPr/>
          </p:nvSpPr>
          <p:spPr bwMode="hidden">
            <a:xfrm>
              <a:off x="2294" y="0"/>
              <a:ext cx="3159" cy="2725"/>
            </a:xfrm>
            <a:custGeom>
              <a:avLst/>
              <a:gdLst>
                <a:gd name="T0" fmla="*/ 0 w 3163"/>
                <a:gd name="T1" fmla="*/ 0 h 2727"/>
                <a:gd name="T2" fmla="*/ 3145 w 3163"/>
                <a:gd name="T3" fmla="*/ 2727 h 2727"/>
                <a:gd name="T4" fmla="*/ 3163 w 3163"/>
                <a:gd name="T5" fmla="*/ 2704 h 2727"/>
                <a:gd name="T6" fmla="*/ 102 w 3163"/>
                <a:gd name="T7" fmla="*/ 0 h 2727"/>
                <a:gd name="T8" fmla="*/ 0 w 3163"/>
                <a:gd name="T9" fmla="*/ 0 h 2727"/>
                <a:gd name="T10" fmla="*/ 0 w 3163"/>
                <a:gd name="T11" fmla="*/ 0 h 2727"/>
              </a:gdLst>
              <a:ahLst/>
              <a:cxnLst>
                <a:cxn ang="0">
                  <a:pos x="T0" y="T1"/>
                </a:cxn>
                <a:cxn ang="0">
                  <a:pos x="T2" y="T3"/>
                </a:cxn>
                <a:cxn ang="0">
                  <a:pos x="T4" y="T5"/>
                </a:cxn>
                <a:cxn ang="0">
                  <a:pos x="T6" y="T7"/>
                </a:cxn>
                <a:cxn ang="0">
                  <a:pos x="T8" y="T9"/>
                </a:cxn>
                <a:cxn ang="0">
                  <a:pos x="T10" y="T11"/>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186" name="Freeform 18"/>
            <p:cNvSpPr/>
            <p:nvPr/>
          </p:nvSpPr>
          <p:spPr bwMode="hidden">
            <a:xfrm>
              <a:off x="5435" y="2702"/>
              <a:ext cx="323" cy="299"/>
            </a:xfrm>
            <a:custGeom>
              <a:avLst/>
              <a:gdLst>
                <a:gd name="T0" fmla="*/ 323 w 323"/>
                <a:gd name="T1" fmla="*/ 299 h 299"/>
                <a:gd name="T2" fmla="*/ 323 w 323"/>
                <a:gd name="T3" fmla="*/ 263 h 299"/>
                <a:gd name="T4" fmla="*/ 18 w 323"/>
                <a:gd name="T5" fmla="*/ 0 h 299"/>
                <a:gd name="T6" fmla="*/ 0 w 323"/>
                <a:gd name="T7" fmla="*/ 23 h 299"/>
                <a:gd name="T8" fmla="*/ 323 w 323"/>
                <a:gd name="T9" fmla="*/ 299 h 299"/>
                <a:gd name="T10" fmla="*/ 323 w 323"/>
                <a:gd name="T11" fmla="*/ 299 h 299"/>
              </a:gdLst>
              <a:ahLst/>
              <a:cxnLst>
                <a:cxn ang="0">
                  <a:pos x="T0" y="T1"/>
                </a:cxn>
                <a:cxn ang="0">
                  <a:pos x="T2" y="T3"/>
                </a:cxn>
                <a:cxn ang="0">
                  <a:pos x="T4" y="T5"/>
                </a:cxn>
                <a:cxn ang="0">
                  <a:pos x="T6" y="T7"/>
                </a:cxn>
                <a:cxn ang="0">
                  <a:pos x="T8" y="T9"/>
                </a:cxn>
                <a:cxn ang="0">
                  <a:pos x="T10" y="T11"/>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1048" name="Freeform 19"/>
            <p:cNvSpPr/>
            <p:nvPr/>
          </p:nvSpPr>
          <p:spPr bwMode="hidden">
            <a:xfrm>
              <a:off x="5477" y="2588"/>
              <a:ext cx="281" cy="335"/>
            </a:xfrm>
            <a:custGeom>
              <a:avLst/>
              <a:gdLst>
                <a:gd name="T0" fmla="*/ 281 w 281"/>
                <a:gd name="T1" fmla="*/ 335 h 335"/>
                <a:gd name="T2" fmla="*/ 281 w 281"/>
                <a:gd name="T3" fmla="*/ 173 h 335"/>
                <a:gd name="T4" fmla="*/ 96 w 281"/>
                <a:gd name="T5" fmla="*/ 0 h 335"/>
                <a:gd name="T6" fmla="*/ 0 w 281"/>
                <a:gd name="T7" fmla="*/ 90 h 335"/>
                <a:gd name="T8" fmla="*/ 281 w 281"/>
                <a:gd name="T9" fmla="*/ 335 h 335"/>
                <a:gd name="T10" fmla="*/ 281 w 281"/>
                <a:gd name="T11" fmla="*/ 335 h 3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1" h="335">
                  <a:moveTo>
                    <a:pt x="281" y="335"/>
                  </a:moveTo>
                  <a:lnTo>
                    <a:pt x="281" y="173"/>
                  </a:lnTo>
                  <a:lnTo>
                    <a:pt x="96" y="0"/>
                  </a:lnTo>
                  <a:lnTo>
                    <a:pt x="0" y="90"/>
                  </a:lnTo>
                  <a:lnTo>
                    <a:pt x="281" y="335"/>
                  </a:lnTo>
                  <a:close/>
                </a:path>
              </a:pathLst>
            </a:custGeom>
            <a:solidFill>
              <a:schemeClr val="bg1"/>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188" name="Freeform 20"/>
            <p:cNvSpPr/>
            <p:nvPr/>
          </p:nvSpPr>
          <p:spPr bwMode="hidden">
            <a:xfrm>
              <a:off x="2454" y="0"/>
              <a:ext cx="3119" cy="2678"/>
            </a:xfrm>
            <a:custGeom>
              <a:avLst/>
              <a:gdLst>
                <a:gd name="T0" fmla="*/ 0 w 3122"/>
                <a:gd name="T1" fmla="*/ 0 h 2680"/>
                <a:gd name="T2" fmla="*/ 3026 w 3122"/>
                <a:gd name="T3" fmla="*/ 2680 h 2680"/>
                <a:gd name="T4" fmla="*/ 3122 w 3122"/>
                <a:gd name="T5" fmla="*/ 2590 h 2680"/>
                <a:gd name="T6" fmla="*/ 383 w 3122"/>
                <a:gd name="T7" fmla="*/ 0 h 2680"/>
                <a:gd name="T8" fmla="*/ 0 w 3122"/>
                <a:gd name="T9" fmla="*/ 0 h 2680"/>
                <a:gd name="T10" fmla="*/ 0 w 3122"/>
                <a:gd name="T11" fmla="*/ 0 h 2680"/>
              </a:gdLst>
              <a:ahLst/>
              <a:cxnLst>
                <a:cxn ang="0">
                  <a:pos x="T0" y="T1"/>
                </a:cxn>
                <a:cxn ang="0">
                  <a:pos x="T2" y="T3"/>
                </a:cxn>
                <a:cxn ang="0">
                  <a:pos x="T4" y="T5"/>
                </a:cxn>
                <a:cxn ang="0">
                  <a:pos x="T6" y="T7"/>
                </a:cxn>
                <a:cxn ang="0">
                  <a:pos x="T8" y="T9"/>
                </a:cxn>
                <a:cxn ang="0">
                  <a:pos x="T10" y="T11"/>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1050" name="Freeform 21"/>
            <p:cNvSpPr/>
            <p:nvPr/>
          </p:nvSpPr>
          <p:spPr bwMode="hidden">
            <a:xfrm>
              <a:off x="5626" y="2534"/>
              <a:ext cx="132" cy="132"/>
            </a:xfrm>
            <a:custGeom>
              <a:avLst/>
              <a:gdLst>
                <a:gd name="T0" fmla="*/ 132 w 132"/>
                <a:gd name="T1" fmla="*/ 132 h 132"/>
                <a:gd name="T2" fmla="*/ 0 w 132"/>
                <a:gd name="T3" fmla="*/ 0 h 132"/>
                <a:gd name="T4" fmla="*/ 0 w 132"/>
                <a:gd name="T5" fmla="*/ 0 h 132"/>
                <a:gd name="T6" fmla="*/ 132 w 132"/>
                <a:gd name="T7" fmla="*/ 132 h 132"/>
                <a:gd name="T8" fmla="*/ 132 w 132"/>
                <a:gd name="T9" fmla="*/ 132 h 1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132">
                  <a:moveTo>
                    <a:pt x="132" y="132"/>
                  </a:moveTo>
                  <a:lnTo>
                    <a:pt x="0" y="0"/>
                  </a:lnTo>
                  <a:lnTo>
                    <a:pt x="132" y="132"/>
                  </a:lnTo>
                  <a:close/>
                </a:path>
              </a:pathLst>
            </a:custGeom>
            <a:solidFill>
              <a:srgbClr val="FF9999"/>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190" name="Freeform 22"/>
            <p:cNvSpPr/>
            <p:nvPr/>
          </p:nvSpPr>
          <p:spPr bwMode="hidden">
            <a:xfrm>
              <a:off x="3112" y="0"/>
              <a:ext cx="2514" cy="2534"/>
            </a:xfrm>
            <a:custGeom>
              <a:avLst/>
              <a:gdLst>
                <a:gd name="T0" fmla="*/ 0 w 2517"/>
                <a:gd name="T1" fmla="*/ 0 h 2536"/>
                <a:gd name="T2" fmla="*/ 2517 w 2517"/>
                <a:gd name="T3" fmla="*/ 2536 h 2536"/>
                <a:gd name="T4" fmla="*/ 2517 w 2517"/>
                <a:gd name="T5" fmla="*/ 2536 h 2536"/>
                <a:gd name="T6" fmla="*/ 66 w 2517"/>
                <a:gd name="T7" fmla="*/ 0 h 2536"/>
                <a:gd name="T8" fmla="*/ 0 w 2517"/>
                <a:gd name="T9" fmla="*/ 0 h 2536"/>
                <a:gd name="T10" fmla="*/ 0 w 2517"/>
                <a:gd name="T11" fmla="*/ 0 h 2536"/>
              </a:gdLst>
              <a:ahLst/>
              <a:cxnLst>
                <a:cxn ang="0">
                  <a:pos x="T0" y="T1"/>
                </a:cxn>
                <a:cxn ang="0">
                  <a:pos x="T2" y="T3"/>
                </a:cxn>
                <a:cxn ang="0">
                  <a:pos x="T4" y="T5"/>
                </a:cxn>
                <a:cxn ang="0">
                  <a:pos x="T6" y="T7"/>
                </a:cxn>
                <a:cxn ang="0">
                  <a:pos x="T8" y="T9"/>
                </a:cxn>
                <a:cxn ang="0">
                  <a:pos x="T10" y="T11"/>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191" name="Freeform 23"/>
            <p:cNvSpPr/>
            <p:nvPr/>
          </p:nvSpPr>
          <p:spPr bwMode="hidden">
            <a:xfrm>
              <a:off x="3488" y="0"/>
              <a:ext cx="2198" cy="2480"/>
            </a:xfrm>
            <a:custGeom>
              <a:avLst/>
              <a:gdLst>
                <a:gd name="T0" fmla="*/ 0 w 2200"/>
                <a:gd name="T1" fmla="*/ 0 h 2482"/>
                <a:gd name="T2" fmla="*/ 2186 w 2200"/>
                <a:gd name="T3" fmla="*/ 2480 h 2482"/>
                <a:gd name="T4" fmla="*/ 2198 w 2200"/>
                <a:gd name="T5" fmla="*/ 2474 h 2482"/>
                <a:gd name="T6" fmla="*/ 317 w 2200"/>
                <a:gd name="T7" fmla="*/ 0 h 2482"/>
                <a:gd name="T8" fmla="*/ 0 w 2200"/>
                <a:gd name="T9" fmla="*/ 0 h 2482"/>
                <a:gd name="T10" fmla="*/ 0 w 2200"/>
                <a:gd name="T11" fmla="*/ 0 h 24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00" h="2482">
                  <a:moveTo>
                    <a:pt x="0" y="0"/>
                  </a:moveTo>
                  <a:lnTo>
                    <a:pt x="2188" y="2482"/>
                  </a:lnTo>
                  <a:lnTo>
                    <a:pt x="2200" y="2476"/>
                  </a:lnTo>
                  <a:lnTo>
                    <a:pt x="317" y="0"/>
                  </a:lnTo>
                  <a:lnTo>
                    <a:pt x="0" y="0"/>
                  </a:lnTo>
                  <a:close/>
                </a:path>
              </a:pathLst>
            </a:custGeom>
            <a:gradFill rotWithShape="0">
              <a:gsLst>
                <a:gs pos="0">
                  <a:srgbClr val="000065"/>
                </a:gs>
                <a:gs pos="100000">
                  <a:schemeClr val="bg2"/>
                </a:gs>
              </a:gsLst>
              <a:lin ang="5400000" scaled="1"/>
            </a:gradFill>
            <a:ln w="9525" cap="flat" cmpd="sng">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192" name="Freeform 24"/>
            <p:cNvSpPr/>
            <p:nvPr/>
          </p:nvSpPr>
          <p:spPr bwMode="hidden">
            <a:xfrm>
              <a:off x="5674" y="2474"/>
              <a:ext cx="84" cy="96"/>
            </a:xfrm>
            <a:custGeom>
              <a:avLst/>
              <a:gdLst>
                <a:gd name="T0" fmla="*/ 84 w 84"/>
                <a:gd name="T1" fmla="*/ 96 h 96"/>
                <a:gd name="T2" fmla="*/ 84 w 84"/>
                <a:gd name="T3" fmla="*/ 90 h 96"/>
                <a:gd name="T4" fmla="*/ 12 w 84"/>
                <a:gd name="T5" fmla="*/ 0 h 96"/>
                <a:gd name="T6" fmla="*/ 0 w 84"/>
                <a:gd name="T7" fmla="*/ 6 h 96"/>
                <a:gd name="T8" fmla="*/ 84 w 84"/>
                <a:gd name="T9" fmla="*/ 96 h 96"/>
                <a:gd name="T10" fmla="*/ 84 w 84"/>
                <a:gd name="T11" fmla="*/ 96 h 96"/>
              </a:gdLst>
              <a:ahLst/>
              <a:cxnLst>
                <a:cxn ang="0">
                  <a:pos x="T0" y="T1"/>
                </a:cxn>
                <a:cxn ang="0">
                  <a:pos x="T2" y="T3"/>
                </a:cxn>
                <a:cxn ang="0">
                  <a:pos x="T4" y="T5"/>
                </a:cxn>
                <a:cxn ang="0">
                  <a:pos x="T6" y="T7"/>
                </a:cxn>
                <a:cxn ang="0">
                  <a:pos x="T8" y="T9"/>
                </a:cxn>
                <a:cxn ang="0">
                  <a:pos x="T10" y="T11"/>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1054" name="Freeform 25"/>
            <p:cNvSpPr/>
            <p:nvPr/>
          </p:nvSpPr>
          <p:spPr bwMode="hidden">
            <a:xfrm>
              <a:off x="5603" y="850"/>
              <a:ext cx="155" cy="516"/>
            </a:xfrm>
            <a:custGeom>
              <a:avLst/>
              <a:gdLst>
                <a:gd name="T0" fmla="*/ 155 w 155"/>
                <a:gd name="T1" fmla="*/ 516 h 516"/>
                <a:gd name="T2" fmla="*/ 155 w 155"/>
                <a:gd name="T3" fmla="*/ 204 h 516"/>
                <a:gd name="T4" fmla="*/ 77 w 155"/>
                <a:gd name="T5" fmla="*/ 0 h 516"/>
                <a:gd name="T6" fmla="*/ 0 w 155"/>
                <a:gd name="T7" fmla="*/ 192 h 516"/>
                <a:gd name="T8" fmla="*/ 155 w 155"/>
                <a:gd name="T9" fmla="*/ 516 h 516"/>
                <a:gd name="T10" fmla="*/ 155 w 155"/>
                <a:gd name="T11" fmla="*/ 516 h 5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5" h="516">
                  <a:moveTo>
                    <a:pt x="155" y="516"/>
                  </a:moveTo>
                  <a:lnTo>
                    <a:pt x="155" y="204"/>
                  </a:lnTo>
                  <a:lnTo>
                    <a:pt x="77" y="0"/>
                  </a:lnTo>
                  <a:lnTo>
                    <a:pt x="0" y="192"/>
                  </a:lnTo>
                  <a:lnTo>
                    <a:pt x="155" y="516"/>
                  </a:lnTo>
                  <a:close/>
                </a:path>
              </a:pathLst>
            </a:custGeom>
            <a:solidFill>
              <a:schemeClr val="bg2"/>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194" name="Freeform 26"/>
            <p:cNvSpPr/>
            <p:nvPr/>
          </p:nvSpPr>
          <p:spPr bwMode="hidden">
            <a:xfrm>
              <a:off x="5107" y="0"/>
              <a:ext cx="573" cy="1042"/>
            </a:xfrm>
            <a:custGeom>
              <a:avLst/>
              <a:gdLst>
                <a:gd name="T0" fmla="*/ 0 w 574"/>
                <a:gd name="T1" fmla="*/ 0 h 1043"/>
                <a:gd name="T2" fmla="*/ 497 w 574"/>
                <a:gd name="T3" fmla="*/ 1043 h 1043"/>
                <a:gd name="T4" fmla="*/ 574 w 574"/>
                <a:gd name="T5" fmla="*/ 851 h 1043"/>
                <a:gd name="T6" fmla="*/ 251 w 574"/>
                <a:gd name="T7" fmla="*/ 0 h 1043"/>
                <a:gd name="T8" fmla="*/ 0 w 574"/>
                <a:gd name="T9" fmla="*/ 0 h 1043"/>
                <a:gd name="T10" fmla="*/ 0 w 574"/>
                <a:gd name="T11" fmla="*/ 0 h 1043"/>
              </a:gdLst>
              <a:ahLst/>
              <a:cxnLst>
                <a:cxn ang="0">
                  <a:pos x="T0" y="T1"/>
                </a:cxn>
                <a:cxn ang="0">
                  <a:pos x="T2" y="T3"/>
                </a:cxn>
                <a:cxn ang="0">
                  <a:pos x="T4" y="T5"/>
                </a:cxn>
                <a:cxn ang="0">
                  <a:pos x="T6" y="T7"/>
                </a:cxn>
                <a:cxn ang="0">
                  <a:pos x="T8" y="T9"/>
                </a:cxn>
                <a:cxn ang="0">
                  <a:pos x="T10" y="T11"/>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195" name="Freeform 27"/>
            <p:cNvSpPr/>
            <p:nvPr/>
          </p:nvSpPr>
          <p:spPr bwMode="hidden">
            <a:xfrm>
              <a:off x="5411" y="0"/>
              <a:ext cx="341" cy="796"/>
            </a:xfrm>
            <a:custGeom>
              <a:avLst/>
              <a:gdLst>
                <a:gd name="T0" fmla="*/ 144 w 341"/>
                <a:gd name="T1" fmla="*/ 0 h 797"/>
                <a:gd name="T2" fmla="*/ 0 w 341"/>
                <a:gd name="T3" fmla="*/ 0 h 797"/>
                <a:gd name="T4" fmla="*/ 287 w 341"/>
                <a:gd name="T5" fmla="*/ 797 h 797"/>
                <a:gd name="T6" fmla="*/ 341 w 341"/>
                <a:gd name="T7" fmla="*/ 653 h 797"/>
                <a:gd name="T8" fmla="*/ 144 w 341"/>
                <a:gd name="T9" fmla="*/ 0 h 797"/>
                <a:gd name="T10" fmla="*/ 144 w 341"/>
                <a:gd name="T11" fmla="*/ 0 h 797"/>
              </a:gdLst>
              <a:ahLst/>
              <a:cxnLst>
                <a:cxn ang="0">
                  <a:pos x="T0" y="T1"/>
                </a:cxn>
                <a:cxn ang="0">
                  <a:pos x="T2" y="T3"/>
                </a:cxn>
                <a:cxn ang="0">
                  <a:pos x="T4" y="T5"/>
                </a:cxn>
                <a:cxn ang="0">
                  <a:pos x="T6" y="T7"/>
                </a:cxn>
                <a:cxn ang="0">
                  <a:pos x="T8" y="T9"/>
                </a:cxn>
                <a:cxn ang="0">
                  <a:pos x="T10" y="T11"/>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1057" name="Freeform 28"/>
            <p:cNvSpPr/>
            <p:nvPr/>
          </p:nvSpPr>
          <p:spPr bwMode="hidden">
            <a:xfrm>
              <a:off x="5698" y="653"/>
              <a:ext cx="60" cy="311"/>
            </a:xfrm>
            <a:custGeom>
              <a:avLst/>
              <a:gdLst>
                <a:gd name="T0" fmla="*/ 0 w 60"/>
                <a:gd name="T1" fmla="*/ 144 h 312"/>
                <a:gd name="T2" fmla="*/ 60 w 60"/>
                <a:gd name="T3" fmla="*/ 304 h 312"/>
                <a:gd name="T4" fmla="*/ 60 w 60"/>
                <a:gd name="T5" fmla="*/ 6 h 312"/>
                <a:gd name="T6" fmla="*/ 54 w 60"/>
                <a:gd name="T7" fmla="*/ 0 h 312"/>
                <a:gd name="T8" fmla="*/ 0 w 60"/>
                <a:gd name="T9" fmla="*/ 144 h 312"/>
                <a:gd name="T10" fmla="*/ 0 w 60"/>
                <a:gd name="T11" fmla="*/ 144 h 3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 h="312">
                  <a:moveTo>
                    <a:pt x="0" y="144"/>
                  </a:moveTo>
                  <a:lnTo>
                    <a:pt x="60" y="312"/>
                  </a:lnTo>
                  <a:lnTo>
                    <a:pt x="60" y="6"/>
                  </a:lnTo>
                  <a:lnTo>
                    <a:pt x="54" y="0"/>
                  </a:lnTo>
                  <a:lnTo>
                    <a:pt x="0" y="144"/>
                  </a:lnTo>
                  <a:close/>
                </a:path>
              </a:pathLst>
            </a:custGeom>
            <a:solidFill>
              <a:schemeClr val="bg2"/>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197" name="Freeform 29"/>
            <p:cNvSpPr/>
            <p:nvPr/>
          </p:nvSpPr>
          <p:spPr bwMode="hidden">
            <a:xfrm>
              <a:off x="2" y="1601"/>
              <a:ext cx="5752" cy="1864"/>
            </a:xfrm>
            <a:custGeom>
              <a:avLst/>
              <a:gdLst>
                <a:gd name="T0" fmla="*/ 0 w 5740"/>
                <a:gd name="T1" fmla="*/ 371 h 1864"/>
                <a:gd name="T2" fmla="*/ 5740 w 5740"/>
                <a:gd name="T3" fmla="*/ 1864 h 1864"/>
                <a:gd name="T4" fmla="*/ 5740 w 5740"/>
                <a:gd name="T5" fmla="*/ 1834 h 1864"/>
                <a:gd name="T6" fmla="*/ 0 w 5740"/>
                <a:gd name="T7" fmla="*/ 0 h 1864"/>
                <a:gd name="T8" fmla="*/ 0 w 5740"/>
                <a:gd name="T9" fmla="*/ 371 h 1864"/>
                <a:gd name="T10" fmla="*/ 0 w 5740"/>
                <a:gd name="T11" fmla="*/ 371 h 1864"/>
              </a:gdLst>
              <a:ahLst/>
              <a:cxnLst>
                <a:cxn ang="0">
                  <a:pos x="T0" y="T1"/>
                </a:cxn>
                <a:cxn ang="0">
                  <a:pos x="T2" y="T3"/>
                </a:cxn>
                <a:cxn ang="0">
                  <a:pos x="T4" y="T5"/>
                </a:cxn>
                <a:cxn ang="0">
                  <a:pos x="T6" y="T7"/>
                </a:cxn>
                <a:cxn ang="0">
                  <a:pos x="T8" y="T9"/>
                </a:cxn>
                <a:cxn ang="0">
                  <a:pos x="T10" y="T1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1059" name="Freeform 30"/>
            <p:cNvSpPr/>
            <p:nvPr/>
          </p:nvSpPr>
          <p:spPr bwMode="hidden">
            <a:xfrm>
              <a:off x="5754" y="3483"/>
              <a:ext cx="6" cy="6"/>
            </a:xfrm>
            <a:custGeom>
              <a:avLst/>
              <a:gdLst>
                <a:gd name="T0" fmla="*/ 6 w 6"/>
                <a:gd name="T1" fmla="*/ 6 h 6"/>
                <a:gd name="T2" fmla="*/ 0 w 6"/>
                <a:gd name="T3" fmla="*/ 0 h 6"/>
                <a:gd name="T4" fmla="*/ 0 w 6"/>
                <a:gd name="T5" fmla="*/ 6 h 6"/>
                <a:gd name="T6" fmla="*/ 6 w 6"/>
                <a:gd name="T7" fmla="*/ 6 h 6"/>
                <a:gd name="T8" fmla="*/ 6 w 6"/>
                <a:gd name="T9" fmla="*/ 6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6">
                  <a:moveTo>
                    <a:pt x="6" y="6"/>
                  </a:moveTo>
                  <a:lnTo>
                    <a:pt x="0" y="0"/>
                  </a:lnTo>
                  <a:lnTo>
                    <a:pt x="0" y="6"/>
                  </a:lnTo>
                  <a:lnTo>
                    <a:pt x="6" y="6"/>
                  </a:lnTo>
                  <a:close/>
                </a:path>
              </a:pathLst>
            </a:custGeom>
            <a:solidFill>
              <a:srgbClr val="18FF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199" name="Freeform 31"/>
            <p:cNvSpPr/>
            <p:nvPr/>
          </p:nvSpPr>
          <p:spPr bwMode="hidden">
            <a:xfrm>
              <a:off x="2" y="2152"/>
              <a:ext cx="5752" cy="1337"/>
            </a:xfrm>
            <a:custGeom>
              <a:avLst/>
              <a:gdLst>
                <a:gd name="T0" fmla="*/ 0 w 5740"/>
                <a:gd name="T1" fmla="*/ 366 h 1337"/>
                <a:gd name="T2" fmla="*/ 5740 w 5740"/>
                <a:gd name="T3" fmla="*/ 1337 h 1337"/>
                <a:gd name="T4" fmla="*/ 5740 w 5740"/>
                <a:gd name="T5" fmla="*/ 1331 h 1337"/>
                <a:gd name="T6" fmla="*/ 0 w 5740"/>
                <a:gd name="T7" fmla="*/ 0 h 1337"/>
                <a:gd name="T8" fmla="*/ 0 w 5740"/>
                <a:gd name="T9" fmla="*/ 366 h 1337"/>
                <a:gd name="T10" fmla="*/ 0 w 5740"/>
                <a:gd name="T11" fmla="*/ 366 h 1337"/>
              </a:gdLst>
              <a:ahLst/>
              <a:cxnLst>
                <a:cxn ang="0">
                  <a:pos x="T0" y="T1"/>
                </a:cxn>
                <a:cxn ang="0">
                  <a:pos x="T2" y="T3"/>
                </a:cxn>
                <a:cxn ang="0">
                  <a:pos x="T4" y="T5"/>
                </a:cxn>
                <a:cxn ang="0">
                  <a:pos x="T6" y="T7"/>
                </a:cxn>
                <a:cxn ang="0">
                  <a:pos x="T8" y="T9"/>
                </a:cxn>
                <a:cxn ang="0">
                  <a:pos x="T10" y="T11"/>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200" name="Freeform 32"/>
            <p:cNvSpPr/>
            <p:nvPr/>
          </p:nvSpPr>
          <p:spPr bwMode="hidden">
            <a:xfrm>
              <a:off x="2" y="3177"/>
              <a:ext cx="5752" cy="414"/>
            </a:xfrm>
            <a:custGeom>
              <a:avLst/>
              <a:gdLst>
                <a:gd name="T0" fmla="*/ 0 w 5740"/>
                <a:gd name="T1" fmla="*/ 48 h 414"/>
                <a:gd name="T2" fmla="*/ 5740 w 5740"/>
                <a:gd name="T3" fmla="*/ 414 h 414"/>
                <a:gd name="T4" fmla="*/ 5740 w 5740"/>
                <a:gd name="T5" fmla="*/ 402 h 414"/>
                <a:gd name="T6" fmla="*/ 0 w 5740"/>
                <a:gd name="T7" fmla="*/ 0 h 414"/>
                <a:gd name="T8" fmla="*/ 0 w 5740"/>
                <a:gd name="T9" fmla="*/ 48 h 414"/>
                <a:gd name="T10" fmla="*/ 0 w 5740"/>
                <a:gd name="T11" fmla="*/ 48 h 414"/>
              </a:gdLst>
              <a:ahLst/>
              <a:cxnLst>
                <a:cxn ang="0">
                  <a:pos x="T0" y="T1"/>
                </a:cxn>
                <a:cxn ang="0">
                  <a:pos x="T2" y="T3"/>
                </a:cxn>
                <a:cxn ang="0">
                  <a:pos x="T4" y="T5"/>
                </a:cxn>
                <a:cxn ang="0">
                  <a:pos x="T6" y="T7"/>
                </a:cxn>
                <a:cxn ang="0">
                  <a:pos x="T8" y="T9"/>
                </a:cxn>
                <a:cxn ang="0">
                  <a:pos x="T10" y="T11"/>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201" name="Freeform 33"/>
            <p:cNvSpPr/>
            <p:nvPr/>
          </p:nvSpPr>
          <p:spPr bwMode="hidden">
            <a:xfrm>
              <a:off x="1297" y="0"/>
              <a:ext cx="4457" cy="3177"/>
            </a:xfrm>
            <a:custGeom>
              <a:avLst/>
              <a:gdLst>
                <a:gd name="T0" fmla="*/ 0 w 4448"/>
                <a:gd name="T1" fmla="*/ 0 h 3177"/>
                <a:gd name="T2" fmla="*/ 4448 w 4448"/>
                <a:gd name="T3" fmla="*/ 3177 h 3177"/>
                <a:gd name="T4" fmla="*/ 4448 w 4448"/>
                <a:gd name="T5" fmla="*/ 3153 h 3177"/>
                <a:gd name="T6" fmla="*/ 125 w 4448"/>
                <a:gd name="T7" fmla="*/ 0 h 3177"/>
                <a:gd name="T8" fmla="*/ 0 w 4448"/>
                <a:gd name="T9" fmla="*/ 0 h 3177"/>
                <a:gd name="T10" fmla="*/ 0 w 4448"/>
                <a:gd name="T11" fmla="*/ 0 h 3177"/>
              </a:gdLst>
              <a:ahLst/>
              <a:cxnLst>
                <a:cxn ang="0">
                  <a:pos x="T0" y="T1"/>
                </a:cxn>
                <a:cxn ang="0">
                  <a:pos x="T2" y="T3"/>
                </a:cxn>
                <a:cxn ang="0">
                  <a:pos x="T4" y="T5"/>
                </a:cxn>
                <a:cxn ang="0">
                  <a:pos x="T6" y="T7"/>
                </a:cxn>
                <a:cxn ang="0">
                  <a:pos x="T8" y="T9"/>
                </a:cxn>
                <a:cxn ang="0">
                  <a:pos x="T10" y="T11"/>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202" name="Freeform 34"/>
            <p:cNvSpPr/>
            <p:nvPr/>
          </p:nvSpPr>
          <p:spPr bwMode="hidden">
            <a:xfrm>
              <a:off x="3321" y="0"/>
              <a:ext cx="2433" cy="2614"/>
            </a:xfrm>
            <a:custGeom>
              <a:avLst/>
              <a:gdLst>
                <a:gd name="T0" fmla="*/ 0 w 2428"/>
                <a:gd name="T1" fmla="*/ 0 h 2614"/>
                <a:gd name="T2" fmla="*/ 2428 w 2428"/>
                <a:gd name="T3" fmla="*/ 2614 h 2614"/>
                <a:gd name="T4" fmla="*/ 2428 w 2428"/>
                <a:gd name="T5" fmla="*/ 2608 h 2614"/>
                <a:gd name="T6" fmla="*/ 66 w 2428"/>
                <a:gd name="T7" fmla="*/ 0 h 2614"/>
                <a:gd name="T8" fmla="*/ 0 w 2428"/>
                <a:gd name="T9" fmla="*/ 0 h 2614"/>
                <a:gd name="T10" fmla="*/ 0 w 2428"/>
                <a:gd name="T11" fmla="*/ 0 h 2614"/>
              </a:gdLst>
              <a:ahLst/>
              <a:cxnLst>
                <a:cxn ang="0">
                  <a:pos x="T0" y="T1"/>
                </a:cxn>
                <a:cxn ang="0">
                  <a:pos x="T2" y="T3"/>
                </a:cxn>
                <a:cxn ang="0">
                  <a:pos x="T4" y="T5"/>
                </a:cxn>
                <a:cxn ang="0">
                  <a:pos x="T6" y="T7"/>
                </a:cxn>
                <a:cxn ang="0">
                  <a:pos x="T8" y="T9"/>
                </a:cxn>
                <a:cxn ang="0">
                  <a:pos x="T10" y="T11"/>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203" name="Freeform 35"/>
            <p:cNvSpPr/>
            <p:nvPr/>
          </p:nvSpPr>
          <p:spPr bwMode="hidden">
            <a:xfrm>
              <a:off x="3950" y="0"/>
              <a:ext cx="1804" cy="2464"/>
            </a:xfrm>
            <a:custGeom>
              <a:avLst/>
              <a:gdLst>
                <a:gd name="T0" fmla="*/ 485 w 1800"/>
                <a:gd name="T1" fmla="*/ 0 h 2464"/>
                <a:gd name="T2" fmla="*/ 0 w 1800"/>
                <a:gd name="T3" fmla="*/ 0 h 2464"/>
                <a:gd name="T4" fmla="*/ 1800 w 1800"/>
                <a:gd name="T5" fmla="*/ 2464 h 2464"/>
                <a:gd name="T6" fmla="*/ 1800 w 1800"/>
                <a:gd name="T7" fmla="*/ 2248 h 2464"/>
                <a:gd name="T8" fmla="*/ 1794 w 1800"/>
                <a:gd name="T9" fmla="*/ 2248 h 2464"/>
                <a:gd name="T10" fmla="*/ 485 w 1800"/>
                <a:gd name="T11" fmla="*/ 0 h 2464"/>
                <a:gd name="T12" fmla="*/ 485 w 1800"/>
                <a:gd name="T13" fmla="*/ 0 h 2464"/>
              </a:gdLst>
              <a:ahLst/>
              <a:cxnLst>
                <a:cxn ang="0">
                  <a:pos x="T0" y="T1"/>
                </a:cxn>
                <a:cxn ang="0">
                  <a:pos x="T2" y="T3"/>
                </a:cxn>
                <a:cxn ang="0">
                  <a:pos x="T4" y="T5"/>
                </a:cxn>
                <a:cxn ang="0">
                  <a:pos x="T6" y="T7"/>
                </a:cxn>
                <a:cxn ang="0">
                  <a:pos x="T8" y="T9"/>
                </a:cxn>
                <a:cxn ang="0">
                  <a:pos x="T10" y="T11"/>
                </a:cxn>
                <a:cxn ang="0">
                  <a:pos x="T12" y="T13"/>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204" name="Freeform 36"/>
            <p:cNvSpPr/>
            <p:nvPr/>
          </p:nvSpPr>
          <p:spPr bwMode="hidden">
            <a:xfrm>
              <a:off x="4519" y="0"/>
              <a:ext cx="1235" cy="2074"/>
            </a:xfrm>
            <a:custGeom>
              <a:avLst/>
              <a:gdLst>
                <a:gd name="T0" fmla="*/ 0 w 1232"/>
                <a:gd name="T1" fmla="*/ 0 h 2074"/>
                <a:gd name="T2" fmla="*/ 1232 w 1232"/>
                <a:gd name="T3" fmla="*/ 2074 h 2074"/>
                <a:gd name="T4" fmla="*/ 1232 w 1232"/>
                <a:gd name="T5" fmla="*/ 2038 h 2074"/>
                <a:gd name="T6" fmla="*/ 42 w 1232"/>
                <a:gd name="T7" fmla="*/ 0 h 2074"/>
                <a:gd name="T8" fmla="*/ 0 w 1232"/>
                <a:gd name="T9" fmla="*/ 0 h 2074"/>
                <a:gd name="T10" fmla="*/ 0 w 1232"/>
                <a:gd name="T11" fmla="*/ 0 h 2074"/>
              </a:gdLst>
              <a:ahLst/>
              <a:cxnLst>
                <a:cxn ang="0">
                  <a:pos x="T0" y="T1"/>
                </a:cxn>
                <a:cxn ang="0">
                  <a:pos x="T2" y="T3"/>
                </a:cxn>
                <a:cxn ang="0">
                  <a:pos x="T4" y="T5"/>
                </a:cxn>
                <a:cxn ang="0">
                  <a:pos x="T6" y="T7"/>
                </a:cxn>
                <a:cxn ang="0">
                  <a:pos x="T8" y="T9"/>
                </a:cxn>
                <a:cxn ang="0">
                  <a:pos x="T10" y="T11"/>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205" name="Freeform 37"/>
            <p:cNvSpPr/>
            <p:nvPr/>
          </p:nvSpPr>
          <p:spPr bwMode="hidden">
            <a:xfrm>
              <a:off x="4694" y="0"/>
              <a:ext cx="1060" cy="1936"/>
            </a:xfrm>
            <a:custGeom>
              <a:avLst/>
              <a:gdLst>
                <a:gd name="T0" fmla="*/ 0 w 1058"/>
                <a:gd name="T1" fmla="*/ 0 h 1936"/>
                <a:gd name="T2" fmla="*/ 1058 w 1058"/>
                <a:gd name="T3" fmla="*/ 1936 h 1936"/>
                <a:gd name="T4" fmla="*/ 1058 w 1058"/>
                <a:gd name="T5" fmla="*/ 1930 h 1936"/>
                <a:gd name="T6" fmla="*/ 54 w 1058"/>
                <a:gd name="T7" fmla="*/ 0 h 1936"/>
                <a:gd name="T8" fmla="*/ 0 w 1058"/>
                <a:gd name="T9" fmla="*/ 0 h 1936"/>
                <a:gd name="T10" fmla="*/ 0 w 1058"/>
                <a:gd name="T11" fmla="*/ 0 h 1936"/>
              </a:gdLst>
              <a:ahLst/>
              <a:cxnLst>
                <a:cxn ang="0">
                  <a:pos x="T0" y="T1"/>
                </a:cxn>
                <a:cxn ang="0">
                  <a:pos x="T2" y="T3"/>
                </a:cxn>
                <a:cxn ang="0">
                  <a:pos x="T4" y="T5"/>
                </a:cxn>
                <a:cxn ang="0">
                  <a:pos x="T6" y="T7"/>
                </a:cxn>
                <a:cxn ang="0">
                  <a:pos x="T8" y="T9"/>
                </a:cxn>
                <a:cxn ang="0">
                  <a:pos x="T10" y="T11"/>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206" name="Freeform 38"/>
            <p:cNvSpPr/>
            <p:nvPr/>
          </p:nvSpPr>
          <p:spPr bwMode="hidden">
            <a:xfrm>
              <a:off x="4981" y="0"/>
              <a:ext cx="773" cy="1487"/>
            </a:xfrm>
            <a:custGeom>
              <a:avLst/>
              <a:gdLst>
                <a:gd name="T0" fmla="*/ 771 w 771"/>
                <a:gd name="T1" fmla="*/ 1433 h 1487"/>
                <a:gd name="T2" fmla="*/ 42 w 771"/>
                <a:gd name="T3" fmla="*/ 0 h 1487"/>
                <a:gd name="T4" fmla="*/ 0 w 771"/>
                <a:gd name="T5" fmla="*/ 0 h 1487"/>
                <a:gd name="T6" fmla="*/ 771 w 771"/>
                <a:gd name="T7" fmla="*/ 1487 h 1487"/>
                <a:gd name="T8" fmla="*/ 771 w 771"/>
                <a:gd name="T9" fmla="*/ 1433 h 1487"/>
                <a:gd name="T10" fmla="*/ 771 w 771"/>
                <a:gd name="T11" fmla="*/ 1433 h 1487"/>
              </a:gdLst>
              <a:ahLst/>
              <a:cxnLst>
                <a:cxn ang="0">
                  <a:pos x="T0" y="T1"/>
                </a:cxn>
                <a:cxn ang="0">
                  <a:pos x="T2" y="T3"/>
                </a:cxn>
                <a:cxn ang="0">
                  <a:pos x="T4" y="T5"/>
                </a:cxn>
                <a:cxn ang="0">
                  <a:pos x="T6" y="T7"/>
                </a:cxn>
                <a:cxn ang="0">
                  <a:pos x="T8" y="T9"/>
                </a:cxn>
                <a:cxn ang="0">
                  <a:pos x="T10" y="T11"/>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grpSp>
          <p:nvGrpSpPr>
            <p:cNvPr id="1068" name="Group 39"/>
            <p:cNvGrpSpPr/>
            <p:nvPr userDrawn="1"/>
          </p:nvGrpSpPr>
          <p:grpSpPr>
            <a:xfrm>
              <a:off x="0" y="1632"/>
              <a:ext cx="5758" cy="1858"/>
              <a:chOff x="0" y="1632"/>
              <a:chExt cx="5758" cy="1858"/>
            </a:xfrm>
          </p:grpSpPr>
          <p:sp>
            <p:nvSpPr>
              <p:cNvPr id="7208" name="Freeform 40"/>
              <p:cNvSpPr/>
              <p:nvPr/>
            </p:nvSpPr>
            <p:spPr bwMode="hidden">
              <a:xfrm>
                <a:off x="0" y="1632"/>
                <a:ext cx="3670" cy="1313"/>
              </a:xfrm>
              <a:custGeom>
                <a:avLst/>
                <a:gdLst>
                  <a:gd name="T0" fmla="*/ 0 w 3659"/>
                  <a:gd name="T1" fmla="*/ 0 h 1313"/>
                  <a:gd name="T2" fmla="*/ 0 w 3659"/>
                  <a:gd name="T3" fmla="*/ 366 h 1313"/>
                  <a:gd name="T4" fmla="*/ 3635 w 3659"/>
                  <a:gd name="T5" fmla="*/ 1313 h 1313"/>
                  <a:gd name="T6" fmla="*/ 3647 w 3659"/>
                  <a:gd name="T7" fmla="*/ 1235 h 1313"/>
                  <a:gd name="T8" fmla="*/ 3659 w 3659"/>
                  <a:gd name="T9" fmla="*/ 1163 h 1313"/>
                  <a:gd name="T10" fmla="*/ 0 w 3659"/>
                  <a:gd name="T11" fmla="*/ 0 h 1313"/>
                  <a:gd name="T12" fmla="*/ 0 w 3659"/>
                  <a:gd name="T13" fmla="*/ 0 h 1313"/>
                </a:gdLst>
                <a:ahLst/>
                <a:cxnLst>
                  <a:cxn ang="0">
                    <a:pos x="T0" y="T1"/>
                  </a:cxn>
                  <a:cxn ang="0">
                    <a:pos x="T2" y="T3"/>
                  </a:cxn>
                  <a:cxn ang="0">
                    <a:pos x="T4" y="T5"/>
                  </a:cxn>
                  <a:cxn ang="0">
                    <a:pos x="T6" y="T7"/>
                  </a:cxn>
                  <a:cxn ang="0">
                    <a:pos x="T8" y="T9"/>
                  </a:cxn>
                  <a:cxn ang="0">
                    <a:pos x="T10" y="T11"/>
                  </a:cxn>
                  <a:cxn ang="0">
                    <a:pos x="T12" y="T13"/>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209" name="Freeform 41"/>
              <p:cNvSpPr/>
              <p:nvPr/>
            </p:nvSpPr>
            <p:spPr bwMode="hidden">
              <a:xfrm>
                <a:off x="3646" y="2795"/>
                <a:ext cx="2112" cy="695"/>
              </a:xfrm>
              <a:custGeom>
                <a:avLst/>
                <a:gdLst>
                  <a:gd name="T0" fmla="*/ 2105 w 2105"/>
                  <a:gd name="T1" fmla="*/ 665 h 695"/>
                  <a:gd name="T2" fmla="*/ 24 w 2105"/>
                  <a:gd name="T3" fmla="*/ 0 h 695"/>
                  <a:gd name="T4" fmla="*/ 12 w 2105"/>
                  <a:gd name="T5" fmla="*/ 72 h 695"/>
                  <a:gd name="T6" fmla="*/ 0 w 2105"/>
                  <a:gd name="T7" fmla="*/ 150 h 695"/>
                  <a:gd name="T8" fmla="*/ 2105 w 2105"/>
                  <a:gd name="T9" fmla="*/ 695 h 695"/>
                  <a:gd name="T10" fmla="*/ 2105 w 2105"/>
                  <a:gd name="T11" fmla="*/ 665 h 695"/>
                  <a:gd name="T12" fmla="*/ 2105 w 2105"/>
                  <a:gd name="T13" fmla="*/ 665 h 695"/>
                </a:gdLst>
                <a:ahLst/>
                <a:cxnLst>
                  <a:cxn ang="0">
                    <a:pos x="T0" y="T1"/>
                  </a:cxn>
                  <a:cxn ang="0">
                    <a:pos x="T2" y="T3"/>
                  </a:cxn>
                  <a:cxn ang="0">
                    <a:pos x="T4" y="T5"/>
                  </a:cxn>
                  <a:cxn ang="0">
                    <a:pos x="T6" y="T7"/>
                  </a:cxn>
                  <a:cxn ang="0">
                    <a:pos x="T8" y="T9"/>
                  </a:cxn>
                  <a:cxn ang="0">
                    <a:pos x="T10" y="T11"/>
                  </a:cxn>
                  <a:cxn ang="0">
                    <a:pos x="T12" y="T13"/>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grpSp>
      </p:grpSp>
      <p:sp>
        <p:nvSpPr>
          <p:cNvPr id="7210" name="Rectangle 42"/>
          <p:cNvSpPr>
            <a:spLocks noGrp="1" noChangeArrowheads="1"/>
          </p:cNvSpPr>
          <p:nvPr>
            <p:ph type="title"/>
          </p:nvPr>
        </p:nvSpPr>
        <p:spPr bwMode="auto">
          <a:xfrm>
            <a:off x="457200" y="277813"/>
            <a:ext cx="8229600" cy="1143000"/>
          </a:xfrm>
          <a:prstGeom prst="rect">
            <a:avLst/>
          </a:prstGeom>
          <a:noFill/>
          <a:ln>
            <a:noFill/>
          </a:ln>
          <a:effectLst/>
        </p:spPr>
        <p:txBody>
          <a:bodyPr vert="horz" wrap="square" lIns="91440" tIns="45720" rIns="91440" bIns="45720" numCol="1" anchor="ctr" anchorCtr="0" compatLnSpc="1"/>
          <a:lstStyle/>
          <a:p>
            <a:pPr lvl="0"/>
            <a:r>
              <a:rPr lang="fr-FR"/>
              <a:t>Cliquez et modifiez le titre</a:t>
            </a:r>
            <a:endParaRPr lang="fr-FR"/>
          </a:p>
        </p:txBody>
      </p:sp>
      <p:sp>
        <p:nvSpPr>
          <p:cNvPr id="7211" name="Rectangle 43"/>
          <p:cNvSpPr>
            <a:spLocks noGrp="1" noChangeArrowheads="1"/>
          </p:cNvSpPr>
          <p:nvPr>
            <p:ph type="body" idx="1"/>
          </p:nvPr>
        </p:nvSpPr>
        <p:spPr bwMode="auto">
          <a:xfrm>
            <a:off x="457200" y="1600200"/>
            <a:ext cx="8229600" cy="4530725"/>
          </a:xfrm>
          <a:prstGeom prst="rect">
            <a:avLst/>
          </a:prstGeom>
          <a:noFill/>
          <a:ln>
            <a:noFill/>
          </a:ln>
          <a:effectLst/>
        </p:spPr>
        <p:txBody>
          <a:bodyPr vert="horz" wrap="square" lIns="91440" tIns="45720" rIns="91440" bIns="45720" numCol="1" anchor="t" anchorCtr="0" compatLnSpc="1"/>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smtClean="0"/>
          </a:p>
        </p:txBody>
      </p:sp>
      <p:sp>
        <p:nvSpPr>
          <p:cNvPr id="7212" name="Rectangle 44"/>
          <p:cNvSpPr>
            <a:spLocks noGrp="1" noChangeArrowheads="1"/>
          </p:cNvSpPr>
          <p:nvPr>
            <p:ph type="dt" sz="half" idx="2"/>
          </p:nvPr>
        </p:nvSpPr>
        <p:spPr bwMode="auto">
          <a:xfrm>
            <a:off x="457200" y="6243638"/>
            <a:ext cx="2133600" cy="457200"/>
          </a:xfrm>
          <a:prstGeom prst="rect">
            <a:avLst/>
          </a:prstGeom>
          <a:noFill/>
          <a:ln>
            <a:noFill/>
          </a:ln>
          <a:effectLst/>
        </p:spPr>
        <p:txBody>
          <a:bodyPr vert="horz" wrap="square" lIns="91440" tIns="45720" rIns="91440" bIns="45720" numCol="1" anchor="b" anchorCtr="0" compatLnSpc="1"/>
          <a:lstStyle>
            <a:lvl1pPr>
              <a:defRPr sz="1200">
                <a:effectLst>
                  <a:outerShdw blurRad="38100" dist="38100" dir="2700000" algn="tl">
                    <a:srgbClr val="000000"/>
                  </a:outerShdw>
                </a:effectLst>
                <a:latin typeface="Arial" panose="020B0604020202020204" pitchFamily="34" charset="0"/>
                <a:ea typeface="MS PGothic" panose="020B0600070205080204" pitchFamily="34" charset="-128"/>
                <a:cs typeface="+mn-cs"/>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7213" name="Rectangle 45"/>
          <p:cNvSpPr>
            <a:spLocks noGrp="1" noChangeArrowheads="1"/>
          </p:cNvSpPr>
          <p:nvPr>
            <p:ph type="ftr" sz="quarter" idx="3"/>
          </p:nvPr>
        </p:nvSpPr>
        <p:spPr bwMode="auto">
          <a:xfrm>
            <a:off x="3124200" y="6248400"/>
            <a:ext cx="2895600" cy="457200"/>
          </a:xfrm>
          <a:prstGeom prst="rect">
            <a:avLst/>
          </a:prstGeom>
          <a:noFill/>
          <a:ln>
            <a:noFill/>
          </a:ln>
          <a:effectLst/>
        </p:spPr>
        <p:txBody>
          <a:bodyPr vert="horz" wrap="square" lIns="91440" tIns="45720" rIns="91440" bIns="45720" numCol="1" anchor="b" anchorCtr="0" compatLnSpc="1"/>
          <a:lstStyle>
            <a:lvl1pPr algn="ctr">
              <a:defRPr sz="1200">
                <a:effectLst>
                  <a:outerShdw blurRad="38100" dist="38100" dir="2700000" algn="tl">
                    <a:srgbClr val="000000"/>
                  </a:outerShdw>
                </a:effectLst>
                <a:latin typeface="Arial" panose="020B0604020202020204" pitchFamily="34" charset="0"/>
                <a:ea typeface="MS PGothic" panose="020B0600070205080204" pitchFamily="34" charset="-128"/>
                <a:cs typeface="+mn-cs"/>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7214" name="Rectangle 46"/>
          <p:cNvSpPr>
            <a:spLocks noGrp="1" noChangeArrowheads="1"/>
          </p:cNvSpPr>
          <p:nvPr>
            <p:ph type="sldNum" sz="quarter" idx="4"/>
          </p:nvPr>
        </p:nvSpPr>
        <p:spPr bwMode="auto">
          <a:xfrm>
            <a:off x="6553200" y="6243638"/>
            <a:ext cx="2133600" cy="457200"/>
          </a:xfrm>
          <a:prstGeom prst="rect">
            <a:avLst/>
          </a:prstGeom>
          <a:noFill/>
          <a:ln>
            <a:noFill/>
          </a:ln>
          <a:effectLst/>
        </p:spPr>
        <p:txBody>
          <a:bodyPr vert="horz" wrap="square" lIns="91440" tIns="45720" rIns="91440" bIns="45720" numCol="1" anchor="b" anchorCtr="0" compatLnSpc="1"/>
          <a:lstStyle>
            <a:lvl1pPr algn="r">
              <a:defRPr sz="1200"/>
            </a:lvl1pPr>
          </a:lstStyle>
          <a:p>
            <a:pPr lvl="0" eaLnBrk="1" hangingPunct="1">
              <a:buNone/>
            </a:pPr>
            <a:fld id="{9A0DB2DC-4C9A-4742-B13C-FB6460FD3503}" type="slidenum">
              <a:rPr lang="fr-FR" dirty="0">
                <a:effectLst>
                  <a:outerShdw blurRad="38100" dist="38100" dir="2700000">
                    <a:srgbClr val="000000"/>
                  </a:outerShdw>
                </a:effectLst>
                <a:latin typeface="Arial" panose="020B0604020202020204" pitchFamily="34" charset="0"/>
              </a:rPr>
            </a:fld>
            <a:endParaRPr lang="fr-FR" dirty="0">
              <a:effectLst>
                <a:outerShdw blurRad="38100" dist="38100" dir="2700000">
                  <a:srgbClr val="000000"/>
                </a:outerShdw>
              </a:effectLst>
              <a:latin typeface="Arial" panose="020B0604020202020204" pitchFamily="34" charset="0"/>
            </a:endParaRPr>
          </a:p>
        </p:txBody>
      </p:sp>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lvl1pPr algn="ctr" rtl="0" eaLnBrk="0" fontAlgn="base" hangingPunct="0">
        <a:spcBef>
          <a:spcPct val="0"/>
        </a:spcBef>
        <a:spcAft>
          <a:spcPct val="0"/>
        </a:spcAft>
        <a:defRPr sz="3600">
          <a:solidFill>
            <a:schemeClr val="tx2"/>
          </a:solidFill>
          <a:effectLst>
            <a:outerShdw blurRad="38100" dist="38100" dir="2700000" algn="tl">
              <a:srgbClr val="000000"/>
            </a:outerShdw>
          </a:effectLst>
          <a:latin typeface="+mj-lt"/>
          <a:ea typeface="MS PGothic" panose="020B0600070205080204" pitchFamily="34" charset="-128"/>
          <a:cs typeface="MS PGothic" panose="020B0600070205080204" pitchFamily="34" charset="-128"/>
        </a:defRPr>
      </a:lvl1pPr>
      <a:lvl2pPr algn="ctr" rtl="0" eaLnBrk="0" fontAlgn="base" hangingPunct="0">
        <a:spcBef>
          <a:spcPct val="0"/>
        </a:spcBef>
        <a:spcAft>
          <a:spcPct val="0"/>
        </a:spcAft>
        <a:defRPr sz="3600">
          <a:solidFill>
            <a:schemeClr val="tx2"/>
          </a:solidFill>
          <a:effectLst>
            <a:outerShdw blurRad="38100" dist="38100" dir="2700000" algn="tl">
              <a:srgbClr val="000000"/>
            </a:outerShdw>
          </a:effectLst>
          <a:latin typeface="Franklin Gothic Demi" panose="020B0703020102020204" pitchFamily="34" charset="0"/>
          <a:ea typeface="MS PGothic" panose="020B0600070205080204" pitchFamily="34" charset="-128"/>
          <a:cs typeface="MS PGothic" panose="020B0600070205080204" pitchFamily="34" charset="-128"/>
        </a:defRPr>
      </a:lvl2pPr>
      <a:lvl3pPr algn="ctr" rtl="0" eaLnBrk="0" fontAlgn="base" hangingPunct="0">
        <a:spcBef>
          <a:spcPct val="0"/>
        </a:spcBef>
        <a:spcAft>
          <a:spcPct val="0"/>
        </a:spcAft>
        <a:defRPr sz="3600">
          <a:solidFill>
            <a:schemeClr val="tx2"/>
          </a:solidFill>
          <a:effectLst>
            <a:outerShdw blurRad="38100" dist="38100" dir="2700000" algn="tl">
              <a:srgbClr val="000000"/>
            </a:outerShdw>
          </a:effectLst>
          <a:latin typeface="Franklin Gothic Demi" panose="020B0703020102020204" pitchFamily="34" charset="0"/>
          <a:ea typeface="MS PGothic" panose="020B0600070205080204" pitchFamily="34" charset="-128"/>
          <a:cs typeface="MS PGothic" panose="020B0600070205080204" pitchFamily="34" charset="-128"/>
        </a:defRPr>
      </a:lvl3pPr>
      <a:lvl4pPr algn="ctr" rtl="0" eaLnBrk="0" fontAlgn="base" hangingPunct="0">
        <a:spcBef>
          <a:spcPct val="0"/>
        </a:spcBef>
        <a:spcAft>
          <a:spcPct val="0"/>
        </a:spcAft>
        <a:defRPr sz="3600">
          <a:solidFill>
            <a:schemeClr val="tx2"/>
          </a:solidFill>
          <a:effectLst>
            <a:outerShdw blurRad="38100" dist="38100" dir="2700000" algn="tl">
              <a:srgbClr val="000000"/>
            </a:outerShdw>
          </a:effectLst>
          <a:latin typeface="Franklin Gothic Demi" panose="020B0703020102020204" pitchFamily="34" charset="0"/>
          <a:ea typeface="MS PGothic" panose="020B0600070205080204" pitchFamily="34" charset="-128"/>
          <a:cs typeface="MS PGothic" panose="020B0600070205080204" pitchFamily="34" charset="-128"/>
        </a:defRPr>
      </a:lvl4pPr>
      <a:lvl5pPr algn="ctr" rtl="0" eaLnBrk="0" fontAlgn="base" hangingPunct="0">
        <a:spcBef>
          <a:spcPct val="0"/>
        </a:spcBef>
        <a:spcAft>
          <a:spcPct val="0"/>
        </a:spcAft>
        <a:defRPr sz="3600">
          <a:solidFill>
            <a:schemeClr val="tx2"/>
          </a:solidFill>
          <a:effectLst>
            <a:outerShdw blurRad="38100" dist="38100" dir="2700000" algn="tl">
              <a:srgbClr val="000000"/>
            </a:outerShdw>
          </a:effectLst>
          <a:latin typeface="Franklin Gothic Demi" panose="020B0703020102020204" pitchFamily="34" charset="0"/>
          <a:ea typeface="MS PGothic" panose="020B0600070205080204" pitchFamily="34" charset="-128"/>
          <a:cs typeface="MS PGothic" panose="020B0600070205080204" pitchFamily="34" charset="-128"/>
        </a:defRPr>
      </a:lvl5pPr>
      <a:lvl6pPr marL="457200" algn="ctr" rtl="0" fontAlgn="base">
        <a:spcBef>
          <a:spcPct val="0"/>
        </a:spcBef>
        <a:spcAft>
          <a:spcPct val="0"/>
        </a:spcAft>
        <a:defRPr sz="3600">
          <a:solidFill>
            <a:schemeClr val="tx2"/>
          </a:solidFill>
          <a:effectLst>
            <a:outerShdw blurRad="38100" dist="38100" dir="2700000" algn="tl">
              <a:srgbClr val="000000"/>
            </a:outerShdw>
          </a:effectLst>
          <a:latin typeface="Franklin Gothic Demi" panose="020B0703020102020204" pitchFamily="34" charset="0"/>
          <a:ea typeface="MS PGothic" panose="020B0600070205080204" pitchFamily="34" charset="-128"/>
        </a:defRPr>
      </a:lvl6pPr>
      <a:lvl7pPr marL="914400" algn="ctr" rtl="0" fontAlgn="base">
        <a:spcBef>
          <a:spcPct val="0"/>
        </a:spcBef>
        <a:spcAft>
          <a:spcPct val="0"/>
        </a:spcAft>
        <a:defRPr sz="3600">
          <a:solidFill>
            <a:schemeClr val="tx2"/>
          </a:solidFill>
          <a:effectLst>
            <a:outerShdw blurRad="38100" dist="38100" dir="2700000" algn="tl">
              <a:srgbClr val="000000"/>
            </a:outerShdw>
          </a:effectLst>
          <a:latin typeface="Franklin Gothic Demi" panose="020B0703020102020204" pitchFamily="34" charset="0"/>
          <a:ea typeface="MS PGothic" panose="020B0600070205080204" pitchFamily="34" charset="-128"/>
        </a:defRPr>
      </a:lvl7pPr>
      <a:lvl8pPr marL="1371600" algn="ctr" rtl="0" fontAlgn="base">
        <a:spcBef>
          <a:spcPct val="0"/>
        </a:spcBef>
        <a:spcAft>
          <a:spcPct val="0"/>
        </a:spcAft>
        <a:defRPr sz="3600">
          <a:solidFill>
            <a:schemeClr val="tx2"/>
          </a:solidFill>
          <a:effectLst>
            <a:outerShdw blurRad="38100" dist="38100" dir="2700000" algn="tl">
              <a:srgbClr val="000000"/>
            </a:outerShdw>
          </a:effectLst>
          <a:latin typeface="Franklin Gothic Demi" panose="020B0703020102020204" pitchFamily="34" charset="0"/>
          <a:ea typeface="MS PGothic" panose="020B0600070205080204" pitchFamily="34" charset="-128"/>
        </a:defRPr>
      </a:lvl8pPr>
      <a:lvl9pPr marL="1828800" algn="ctr" rtl="0" fontAlgn="base">
        <a:spcBef>
          <a:spcPct val="0"/>
        </a:spcBef>
        <a:spcAft>
          <a:spcPct val="0"/>
        </a:spcAft>
        <a:defRPr sz="3600">
          <a:solidFill>
            <a:schemeClr val="tx2"/>
          </a:solidFill>
          <a:effectLst>
            <a:outerShdw blurRad="38100" dist="38100" dir="2700000" algn="tl">
              <a:srgbClr val="000000"/>
            </a:outerShdw>
          </a:effectLst>
          <a:latin typeface="Franklin Gothic Demi" panose="020B0703020102020204" pitchFamily="34" charset="0"/>
          <a:ea typeface="MS PGothic" panose="020B0600070205080204" pitchFamily="34" charset="-128"/>
        </a:defRPr>
      </a:lvl9pPr>
    </p:titleStyle>
    <p:bodyStyle>
      <a:lvl1pPr marL="342900" indent="-342900" algn="l" rtl="0" eaLnBrk="0" fontAlgn="base" hangingPunct="0">
        <a:spcBef>
          <a:spcPct val="20000"/>
        </a:spcBef>
        <a:spcAft>
          <a:spcPct val="0"/>
        </a:spcAft>
        <a:buClr>
          <a:schemeClr val="hlink"/>
        </a:buClr>
        <a:buSzPct val="90000"/>
        <a:buFont typeface="Wingdings" panose="05000000000000000000" pitchFamily="2" charset="2"/>
        <a:buBlip>
          <a:blip r:embed="rId14"/>
        </a:buBlip>
        <a:defRPr sz="2400" b="1">
          <a:solidFill>
            <a:schemeClr val="tx1"/>
          </a:solidFill>
          <a:effectLst>
            <a:outerShdw blurRad="38100" dist="38100" dir="2700000" algn="tl">
              <a:srgbClr val="000000"/>
            </a:outerShdw>
          </a:effectLst>
          <a:latin typeface="+mn-lt"/>
          <a:ea typeface="MS PGothic" panose="020B0600070205080204" pitchFamily="34" charset="-128"/>
          <a:cs typeface="MS PGothic" panose="020B0600070205080204" pitchFamily="34" charset="-128"/>
        </a:defRPr>
      </a:lvl1pPr>
      <a:lvl2pPr marL="742950" indent="-285750" algn="l" rtl="0" eaLnBrk="0" fontAlgn="base" hangingPunct="0">
        <a:spcBef>
          <a:spcPct val="20000"/>
        </a:spcBef>
        <a:spcAft>
          <a:spcPct val="0"/>
        </a:spcAft>
        <a:buClr>
          <a:schemeClr val="accent2"/>
        </a:buClr>
        <a:buFont typeface="Wingdings" panose="05000000000000000000" pitchFamily="2" charset="2"/>
        <a:buChar char="Ø"/>
        <a:defRPr sz="2400" b="1">
          <a:solidFill>
            <a:schemeClr val="tx1"/>
          </a:solidFill>
          <a:effectLst>
            <a:outerShdw blurRad="38100" dist="38100" dir="2700000" algn="tl">
              <a:srgbClr val="000000"/>
            </a:outerShdw>
          </a:effectLst>
          <a:latin typeface="Arial" panose="020B0604020202020204" pitchFamily="34" charset="0"/>
          <a:ea typeface="MS PGothic" panose="020B0600070205080204" pitchFamily="34" charset="-128"/>
        </a:defRPr>
      </a:lvl2pPr>
      <a:lvl3pPr marL="1143000" indent="-228600" algn="l" rtl="0" eaLnBrk="0" fontAlgn="base" hangingPunct="0">
        <a:spcBef>
          <a:spcPct val="20000"/>
        </a:spcBef>
        <a:spcAft>
          <a:spcPct val="0"/>
        </a:spcAft>
        <a:buClr>
          <a:schemeClr val="accent2"/>
        </a:buClr>
        <a:buSzPct val="90000"/>
        <a:buFont typeface="Wingdings" panose="05000000000000000000" pitchFamily="2" charset="2"/>
        <a:buChar char="§"/>
        <a:defRPr sz="2000" b="1">
          <a:solidFill>
            <a:schemeClr val="tx1"/>
          </a:solidFill>
          <a:effectLst>
            <a:outerShdw blurRad="38100" dist="38100" dir="2700000" algn="tl">
              <a:srgbClr val="000000"/>
            </a:outerShdw>
          </a:effectLst>
          <a:latin typeface="+mn-lt"/>
          <a:ea typeface="MS PGothic" panose="020B0600070205080204" pitchFamily="34" charset="-128"/>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Arial" panose="020B0604020202020204" pitchFamily="34" charset="0"/>
          <a:ea typeface="MS PGothic" panose="020B0600070205080204" pitchFamily="34" charset="-128"/>
        </a:defRPr>
      </a:lvl4pPr>
      <a:lvl5pPr marL="2057400" indent="-228600" algn="l" rtl="0" eaLnBrk="0" fontAlgn="base" hangingPunct="0">
        <a:spcBef>
          <a:spcPct val="20000"/>
        </a:spcBef>
        <a:spcAft>
          <a:spcPct val="0"/>
        </a:spcAft>
        <a:buClr>
          <a:schemeClr val="folHlink"/>
        </a:buClr>
        <a:buSzPct val="90000"/>
        <a:buFont typeface="Wingdings" panose="05000000000000000000" pitchFamily="2" charset="2"/>
        <a:buBlip>
          <a:blip r:embed="rId15"/>
        </a:buBlip>
        <a:defRPr sz="2000">
          <a:solidFill>
            <a:schemeClr val="tx1"/>
          </a:solidFill>
          <a:effectLst>
            <a:outerShdw blurRad="38100" dist="38100" dir="2700000" algn="tl">
              <a:srgbClr val="000000"/>
            </a:outerShdw>
          </a:effectLst>
          <a:latin typeface="Arial" panose="020B0604020202020204" pitchFamily="34" charset="0"/>
          <a:ea typeface="MS PGothic" panose="020B0600070205080204" pitchFamily="34" charset="-128"/>
        </a:defRPr>
      </a:lvl5pPr>
      <a:lvl6pPr marL="2514600" indent="-228600" algn="l" rtl="0" fontAlgn="base">
        <a:spcBef>
          <a:spcPct val="20000"/>
        </a:spcBef>
        <a:spcAft>
          <a:spcPct val="0"/>
        </a:spcAft>
        <a:buClr>
          <a:schemeClr val="folHlink"/>
        </a:buClr>
        <a:buSzPct val="90000"/>
        <a:buFont typeface="Wingdings" panose="05000000000000000000" charset="0"/>
        <a:buBlip>
          <a:blip r:embed="rId15"/>
        </a:buBlip>
        <a:defRPr sz="2000">
          <a:solidFill>
            <a:schemeClr val="tx1"/>
          </a:solidFill>
          <a:effectLst>
            <a:outerShdw blurRad="38100" dist="38100" dir="2700000" algn="tl">
              <a:srgbClr val="000000"/>
            </a:outerShdw>
          </a:effectLst>
          <a:latin typeface="Arial" panose="020B0604020202020204" pitchFamily="34" charset="0"/>
          <a:ea typeface="+mn-ea"/>
        </a:defRPr>
      </a:lvl6pPr>
      <a:lvl7pPr marL="2971800" indent="-228600" algn="l" rtl="0" fontAlgn="base">
        <a:spcBef>
          <a:spcPct val="20000"/>
        </a:spcBef>
        <a:spcAft>
          <a:spcPct val="0"/>
        </a:spcAft>
        <a:buClr>
          <a:schemeClr val="folHlink"/>
        </a:buClr>
        <a:buSzPct val="90000"/>
        <a:buFont typeface="Wingdings" panose="05000000000000000000" charset="0"/>
        <a:buBlip>
          <a:blip r:embed="rId15"/>
        </a:buBlip>
        <a:defRPr sz="2000">
          <a:solidFill>
            <a:schemeClr val="tx1"/>
          </a:solidFill>
          <a:effectLst>
            <a:outerShdw blurRad="38100" dist="38100" dir="2700000" algn="tl">
              <a:srgbClr val="000000"/>
            </a:outerShdw>
          </a:effectLst>
          <a:latin typeface="Arial" panose="020B0604020202020204" pitchFamily="34" charset="0"/>
          <a:ea typeface="+mn-ea"/>
        </a:defRPr>
      </a:lvl7pPr>
      <a:lvl8pPr marL="3429000" indent="-228600" algn="l" rtl="0" fontAlgn="base">
        <a:spcBef>
          <a:spcPct val="20000"/>
        </a:spcBef>
        <a:spcAft>
          <a:spcPct val="0"/>
        </a:spcAft>
        <a:buClr>
          <a:schemeClr val="folHlink"/>
        </a:buClr>
        <a:buSzPct val="90000"/>
        <a:buFont typeface="Wingdings" panose="05000000000000000000" charset="0"/>
        <a:buBlip>
          <a:blip r:embed="rId15"/>
        </a:buBlip>
        <a:defRPr sz="2000">
          <a:solidFill>
            <a:schemeClr val="tx1"/>
          </a:solidFill>
          <a:effectLst>
            <a:outerShdw blurRad="38100" dist="38100" dir="2700000" algn="tl">
              <a:srgbClr val="000000"/>
            </a:outerShdw>
          </a:effectLst>
          <a:latin typeface="Arial" panose="020B0604020202020204" pitchFamily="34" charset="0"/>
          <a:ea typeface="+mn-ea"/>
        </a:defRPr>
      </a:lvl8pPr>
      <a:lvl9pPr marL="3886200" indent="-228600" algn="l" rtl="0" fontAlgn="base">
        <a:spcBef>
          <a:spcPct val="20000"/>
        </a:spcBef>
        <a:spcAft>
          <a:spcPct val="0"/>
        </a:spcAft>
        <a:buClr>
          <a:schemeClr val="folHlink"/>
        </a:buClr>
        <a:buSzPct val="90000"/>
        <a:buFont typeface="Wingdings" panose="05000000000000000000" charset="0"/>
        <a:buBlip>
          <a:blip r:embed="rId15"/>
        </a:buBlip>
        <a:defRPr sz="2000">
          <a:solidFill>
            <a:schemeClr val="tx1"/>
          </a:solidFill>
          <a:effectLst>
            <a:outerShdw blurRad="38100" dist="38100" dir="2700000" algn="tl">
              <a:srgbClr val="000000"/>
            </a:outerShdw>
          </a:effectLst>
          <a:latin typeface="Arial" panose="020B0604020202020204" pitchFamily="34" charset="0"/>
          <a:ea typeface="+mn-ea"/>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vmlDrawing" Target="../drawings/vmlDrawing1.vml"/><Relationship Id="rId3" Type="http://schemas.openxmlformats.org/officeDocument/2006/relationships/slideLayout" Target="../slideLayouts/slideLayout1.xml"/><Relationship Id="rId2" Type="http://schemas.openxmlformats.org/officeDocument/2006/relationships/image" Target="../media/image3.wmf"/><Relationship Id="rId1"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4" Type="http://schemas.openxmlformats.org/officeDocument/2006/relationships/vmlDrawing" Target="../drawings/vmlDrawing3.vml"/><Relationship Id="rId3" Type="http://schemas.openxmlformats.org/officeDocument/2006/relationships/slideLayout" Target="../slideLayouts/slideLayout2.xml"/><Relationship Id="rId2" Type="http://schemas.openxmlformats.org/officeDocument/2006/relationships/image" Target="../media/image10.wmf"/><Relationship Id="rId1" Type="http://schemas.openxmlformats.org/officeDocument/2006/relationships/oleObject" Target="../embeddings/oleObject3.bin"/></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1.png"/><Relationship Id="rId1"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4.png"/><Relationship Id="rId1" Type="http://schemas.openxmlformats.org/officeDocument/2006/relationships/image" Target="../media/image13.png"/></Relationships>
</file>

<file path=ppt/slides/_rels/slide15.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15.png"/></Relationships>
</file>

<file path=ppt/slides/_rels/slide16.xml.rels><?xml version="1.0" encoding="UTF-8" standalone="yes"?>
<Relationships xmlns="http://schemas.openxmlformats.org/package/2006/relationships"><Relationship Id="rId4" Type="http://schemas.openxmlformats.org/officeDocument/2006/relationships/vmlDrawing" Target="../drawings/vmlDrawing4.vml"/><Relationship Id="rId3" Type="http://schemas.openxmlformats.org/officeDocument/2006/relationships/slideLayout" Target="../slideLayouts/slideLayout2.xml"/><Relationship Id="rId2" Type="http://schemas.openxmlformats.org/officeDocument/2006/relationships/image" Target="../media/image18.wmf"/><Relationship Id="rId1" Type="http://schemas.openxmlformats.org/officeDocument/2006/relationships/oleObject" Target="../embeddings/oleObject4.bin"/></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4" Type="http://schemas.openxmlformats.org/officeDocument/2006/relationships/vmlDrawing" Target="../drawings/vmlDrawing5.vml"/><Relationship Id="rId3" Type="http://schemas.openxmlformats.org/officeDocument/2006/relationships/slideLayout" Target="../slideLayouts/slideLayout7.xml"/><Relationship Id="rId2" Type="http://schemas.openxmlformats.org/officeDocument/2006/relationships/image" Target="../media/image19.wmf"/><Relationship Id="rId1" Type="http://schemas.openxmlformats.org/officeDocument/2006/relationships/oleObject" Target="../embeddings/oleObject5.bin"/></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2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1.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2.pn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3.pn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4.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5.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7.jpeg"/><Relationship Id="rId1" Type="http://schemas.openxmlformats.org/officeDocument/2006/relationships/image" Target="../media/image26.jpe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9.jpeg"/><Relationship Id="rId1" Type="http://schemas.openxmlformats.org/officeDocument/2006/relationships/image" Target="../media/image28.jpe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1.jpeg"/><Relationship Id="rId1" Type="http://schemas.openxmlformats.org/officeDocument/2006/relationships/image" Target="../media/image30.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32.jpe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33.jpeg"/></Relationships>
</file>

<file path=ppt/slides/_rels/slide32.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13.xml"/><Relationship Id="rId2" Type="http://schemas.openxmlformats.org/officeDocument/2006/relationships/image" Target="../media/image35.jpeg"/><Relationship Id="rId1" Type="http://schemas.openxmlformats.org/officeDocument/2006/relationships/image" Target="../media/image34.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7.jpeg"/><Relationship Id="rId1" Type="http://schemas.openxmlformats.org/officeDocument/2006/relationships/image" Target="../media/image36.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5" Type="http://schemas.openxmlformats.org/officeDocument/2006/relationships/vmlDrawing" Target="../drawings/vmlDrawing6.vml"/><Relationship Id="rId4" Type="http://schemas.openxmlformats.org/officeDocument/2006/relationships/slideLayout" Target="../slideLayouts/slideLayout2.xml"/><Relationship Id="rId3" Type="http://schemas.openxmlformats.org/officeDocument/2006/relationships/image" Target="../media/image39.wmf"/><Relationship Id="rId2" Type="http://schemas.openxmlformats.org/officeDocument/2006/relationships/oleObject" Target="../embeddings/oleObject6.bin"/><Relationship Id="rId1" Type="http://schemas.openxmlformats.org/officeDocument/2006/relationships/image" Target="../media/image38.jpe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image" Target="../media/image40.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1.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2.jpeg"/></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3.jpe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44.xml.rels><?xml version="1.0" encoding="UTF-8" standalone="yes"?>
<Relationships xmlns="http://schemas.openxmlformats.org/package/2006/relationships"><Relationship Id="rId4" Type="http://schemas.openxmlformats.org/officeDocument/2006/relationships/vmlDrawing" Target="../drawings/vmlDrawing7.vml"/><Relationship Id="rId3" Type="http://schemas.openxmlformats.org/officeDocument/2006/relationships/slideLayout" Target="../slideLayouts/slideLayout2.xml"/><Relationship Id="rId2" Type="http://schemas.openxmlformats.org/officeDocument/2006/relationships/image" Target="../media/image44.wmf"/><Relationship Id="rId1" Type="http://schemas.openxmlformats.org/officeDocument/2006/relationships/oleObject" Target="../embeddings/oleObject7.bin"/></Relationships>
</file>

<file path=ppt/slides/_rels/slide5.xml.rels><?xml version="1.0" encoding="UTF-8" standalone="yes"?>
<Relationships xmlns="http://schemas.openxmlformats.org/package/2006/relationships"><Relationship Id="rId4" Type="http://schemas.openxmlformats.org/officeDocument/2006/relationships/vmlDrawing" Target="../drawings/vmlDrawing2.vml"/><Relationship Id="rId3" Type="http://schemas.openxmlformats.org/officeDocument/2006/relationships/slideLayout" Target="../slideLayouts/slideLayout2.xml"/><Relationship Id="rId2" Type="http://schemas.openxmlformats.org/officeDocument/2006/relationships/image" Target="../media/image4.wmf"/><Relationship Id="rId1" Type="http://schemas.openxmlformats.org/officeDocument/2006/relationships/oleObject" Target="../embeddings/oleObject2.bin"/></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image" Target="../media/image5.jpe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50" name="Rectangle 2"/>
          <p:cNvSpPr>
            <a:spLocks noGrp="1" noChangeArrowheads="1"/>
          </p:cNvSpPr>
          <p:nvPr>
            <p:ph type="ctrTitle" sz="quarter" hasCustomPrompt="1"/>
          </p:nvPr>
        </p:nvSpPr>
        <p:spPr>
          <a:xfrm>
            <a:off x="312738" y="766763"/>
            <a:ext cx="8229600" cy="1828800"/>
          </a:xfrm>
        </p:spPr>
        <p:txBody>
          <a:bodyPr vert="horz" wrap="square" lIns="91440" tIns="45720" rIns="91440" bIns="45720" numCol="1" anchor="ctr" anchorCtr="0" compatLnSpc="1"/>
          <a:lstStyle/>
          <a:p>
            <a:pPr marL="0" marR="0" lvl="0" indent="0" algn="ctr" defTabSz="914400" rtl="0" eaLnBrk="1" fontAlgn="base" latinLnBrk="0" hangingPunct="1">
              <a:lnSpc>
                <a:spcPct val="100000"/>
              </a:lnSpc>
              <a:spcBef>
                <a:spcPct val="0"/>
              </a:spcBef>
              <a:spcAft>
                <a:spcPct val="0"/>
              </a:spcAft>
              <a:buClrTx/>
              <a:buSzTx/>
              <a:buFontTx/>
              <a:buNone/>
              <a:defRPr/>
            </a:pPr>
            <a:r>
              <a:rPr lang="fr-FR" sz="5400" b="1" noProof="0" dirty="0" smtClean="0">
                <a:ln>
                  <a:noFill/>
                </a:ln>
                <a:solidFill>
                  <a:schemeClr val="tx1"/>
                </a:solidFill>
                <a:uLnTx/>
                <a:uFillTx/>
                <a:latin typeface="Arial" panose="020B0604020202020204" pitchFamily="34" charset="0"/>
                <a:ea typeface="+mn-ea"/>
                <a:cs typeface="Arial" panose="020B0604020202020204" pitchFamily="34" charset="0"/>
                <a:sym typeface="+mn-ea"/>
              </a:rPr>
              <a:t>3. Structure and Physicochemical Properties of Lipids</a:t>
            </a:r>
            <a:endParaRPr kumimoji="0" lang="fr-FR" sz="5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n-ea"/>
              <a:cs typeface="Arial" panose="020B0604020202020204" pitchFamily="34" charset="0"/>
              <a:sym typeface="+mn-ea"/>
            </a:endParaRPr>
          </a:p>
        </p:txBody>
      </p:sp>
      <p:graphicFrame>
        <p:nvGraphicFramePr>
          <p:cNvPr id="2" name="Objet 1"/>
          <p:cNvGraphicFramePr/>
          <p:nvPr/>
        </p:nvGraphicFramePr>
        <p:xfrm>
          <a:off x="0" y="3299460"/>
          <a:ext cx="9144000" cy="3558540"/>
        </p:xfrm>
        <a:graphic>
          <a:graphicData uri="http://schemas.openxmlformats.org/presentationml/2006/ole">
            <mc:AlternateContent xmlns:mc="http://schemas.openxmlformats.org/markup-compatibility/2006">
              <mc:Choice xmlns:v="urn:schemas-microsoft-com:vml" Requires="v">
                <p:oleObj spid="_x0000_s3" name="" r:id="rId1" imgW="2705100" imgH="1685925" progId="Paint.Picture">
                  <p:embed/>
                </p:oleObj>
              </mc:Choice>
              <mc:Fallback>
                <p:oleObj name="" r:id="rId1" imgW="2705100" imgH="1685925" progId="Paint.Picture">
                  <p:embed/>
                  <p:pic>
                    <p:nvPicPr>
                      <p:cNvPr id="0" name="Image 2"/>
                      <p:cNvPicPr/>
                      <p:nvPr/>
                    </p:nvPicPr>
                    <p:blipFill>
                      <a:blip r:embed="rId2"/>
                      <a:stretch>
                        <a:fillRect/>
                      </a:stretch>
                    </p:blipFill>
                    <p:spPr>
                      <a:xfrm>
                        <a:off x="0" y="3299460"/>
                        <a:ext cx="9144000" cy="3558540"/>
                      </a:xfrm>
                      <a:prstGeom prst="rect">
                        <a:avLst/>
                      </a:prstGeom>
                    </p:spPr>
                  </p:pic>
                </p:oleObj>
              </mc:Fallback>
            </mc:AlternateContent>
          </a:graphicData>
        </a:graphic>
      </p:graphicFrame>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2" name="Objet 1"/>
          <p:cNvGraphicFramePr/>
          <p:nvPr/>
        </p:nvGraphicFramePr>
        <p:xfrm>
          <a:off x="15240" y="738505"/>
          <a:ext cx="9112885" cy="6116320"/>
        </p:xfrm>
        <a:graphic>
          <a:graphicData uri="http://schemas.openxmlformats.org/presentationml/2006/ole">
            <mc:AlternateContent xmlns:mc="http://schemas.openxmlformats.org/markup-compatibility/2006">
              <mc:Choice xmlns:v="urn:schemas-microsoft-com:vml" Requires="v">
                <p:oleObj spid="_x0000_s3" name="" r:id="rId1" imgW="9105900" imgH="6372225" progId="Paint.Picture">
                  <p:embed/>
                </p:oleObj>
              </mc:Choice>
              <mc:Fallback>
                <p:oleObj name="" r:id="rId1" imgW="9105900" imgH="6372225" progId="Paint.Picture">
                  <p:embed/>
                  <p:pic>
                    <p:nvPicPr>
                      <p:cNvPr id="0" name="Image 2"/>
                      <p:cNvPicPr/>
                      <p:nvPr/>
                    </p:nvPicPr>
                    <p:blipFill>
                      <a:blip r:embed="rId2"/>
                      <a:stretch>
                        <a:fillRect/>
                      </a:stretch>
                    </p:blipFill>
                    <p:spPr>
                      <a:xfrm>
                        <a:off x="15240" y="738505"/>
                        <a:ext cx="9112885" cy="6116320"/>
                      </a:xfrm>
                      <a:prstGeom prst="rect">
                        <a:avLst/>
                      </a:prstGeom>
                    </p:spPr>
                  </p:pic>
                </p:oleObj>
              </mc:Fallback>
            </mc:AlternateContent>
          </a:graphicData>
        </a:graphic>
      </p:graphicFrame>
      <p:sp>
        <p:nvSpPr>
          <p:cNvPr id="6" name="Zone de texte 5"/>
          <p:cNvSpPr txBox="1"/>
          <p:nvPr/>
        </p:nvSpPr>
        <p:spPr>
          <a:xfrm>
            <a:off x="15240" y="0"/>
            <a:ext cx="5324475" cy="583565"/>
          </a:xfrm>
          <a:prstGeom prst="rect">
            <a:avLst/>
          </a:prstGeom>
          <a:noFill/>
        </p:spPr>
        <p:txBody>
          <a:bodyPr wrap="square" rtlCol="0" anchor="t">
            <a:spAutoFit/>
          </a:bodyPr>
          <a:p>
            <a:r>
              <a:rPr sz="3200" spc="-5" noProof="0">
                <a:solidFill>
                  <a:srgbClr val="00FF00"/>
                </a:solidFill>
                <a:latin typeface="Wingdings 2" panose="05020102010507070707"/>
                <a:cs typeface="Wingdings 2" panose="05020102010507070707"/>
                <a:sym typeface="+mn-ea"/>
              </a:rPr>
              <a:t></a:t>
            </a:r>
            <a:r>
              <a:rPr lang="fr-FR" sz="3200" b="1" noProof="0" dirty="0">
                <a:solidFill>
                  <a:srgbClr val="00FF00"/>
                </a:solidFill>
                <a:effectLst>
                  <a:outerShdw blurRad="38100" dist="38100" dir="2700000" algn="tl">
                    <a:srgbClr val="000000"/>
                  </a:outerShdw>
                </a:effectLst>
                <a:latin typeface="+mn-lt"/>
                <a:ea typeface="+mn-ea"/>
                <a:cs typeface="MS PGothic" panose="020B0600070205080204" pitchFamily="34" charset="-128"/>
                <a:sym typeface="+mn-ea"/>
              </a:rPr>
              <a:t>Saturated fatty acids</a:t>
            </a:r>
            <a:endParaRPr lang="fr-FR" altLang="en-US" sz="3200" b="1" noProof="0" dirty="0">
              <a:solidFill>
                <a:srgbClr val="00FF00"/>
              </a:solidFill>
              <a:effectLst>
                <a:outerShdw blurRad="38100" dist="38100" dir="2700000" algn="tl">
                  <a:srgbClr val="000000"/>
                </a:outerShdw>
              </a:effectLst>
              <a:latin typeface="+mn-lt"/>
              <a:ea typeface="+mn-ea"/>
              <a:cs typeface="MS PGothic" panose="020B0600070205080204" pitchFamily="34" charset="-128"/>
              <a:sym typeface="+mn-e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6" name="object 5"/>
          <p:cNvSpPr txBox="1"/>
          <p:nvPr/>
        </p:nvSpPr>
        <p:spPr>
          <a:xfrm>
            <a:off x="698500" y="139700"/>
            <a:ext cx="7993063" cy="1501775"/>
          </a:xfrm>
          <a:prstGeom prst="rect">
            <a:avLst/>
          </a:prstGeom>
        </p:spPr>
        <p:txBody>
          <a:bodyPr lIns="0" tIns="12065" rIns="0" bIns="0">
            <a:spAutoFit/>
          </a:bodyPr>
          <a:lstStyle/>
          <a:p>
            <a:pPr marL="78105" marR="0" defTabSz="914400">
              <a:spcBef>
                <a:spcPts val="100"/>
              </a:spcBef>
              <a:buClrTx/>
              <a:buSzTx/>
              <a:buFontTx/>
              <a:buNone/>
              <a:defRPr/>
            </a:pPr>
            <a:r>
              <a:rPr kumimoji="0" lang="fr-FR" sz="3200" b="1" kern="1200" cap="none" spc="0" normalizeH="0" baseline="0" noProof="0" dirty="0">
                <a:solidFill>
                  <a:srgbClr val="00FF00"/>
                </a:solidFill>
                <a:latin typeface="Arial" panose="020B0604020202020204" pitchFamily="34" charset="0"/>
                <a:ea typeface="MS PGothic" panose="020B0600070205080204" pitchFamily="34" charset="-128"/>
                <a:cs typeface="+mn-cs"/>
              </a:rPr>
              <a:t>2.1.2 Unsaturated fatty acids</a:t>
            </a:r>
            <a:r>
              <a:rPr kumimoji="0" lang="fr-FR" sz="3200" b="1" kern="1200" cap="none" spc="0" normalizeH="0" baseline="0" noProof="0" dirty="0">
                <a:solidFill>
                  <a:srgbClr val="00FF00"/>
                </a:solidFill>
                <a:effectLst>
                  <a:outerShdw blurRad="38100" dist="38100" dir="2700000" algn="tl">
                    <a:srgbClr val="000000"/>
                  </a:outerShdw>
                </a:effectLst>
                <a:latin typeface="Arial" panose="020B0604020202020204" pitchFamily="34" charset="0"/>
                <a:ea typeface="MS PGothic" panose="020B0600070205080204" pitchFamily="34" charset="-128"/>
                <a:cs typeface="MS PGothic" panose="020B0600070205080204" pitchFamily="34" charset="-128"/>
              </a:rPr>
              <a:t> Nomenclature</a:t>
            </a:r>
            <a:endParaRPr kumimoji="0" lang="fr-FR" sz="3200" b="1" kern="1200" cap="none" spc="0" normalizeH="0" baseline="0" noProof="0" dirty="0">
              <a:solidFill>
                <a:srgbClr val="00FF00"/>
              </a:solidFill>
              <a:latin typeface="Arial" panose="020B0604020202020204" pitchFamily="34" charset="0"/>
              <a:ea typeface="MS PGothic" panose="020B0600070205080204" pitchFamily="34" charset="-128"/>
              <a:cs typeface="+mn-cs"/>
            </a:endParaRPr>
          </a:p>
          <a:p>
            <a:pPr marL="78105" marR="0" defTabSz="914400">
              <a:spcBef>
                <a:spcPts val="100"/>
              </a:spcBef>
              <a:buClrTx/>
              <a:buSzTx/>
              <a:buFontTx/>
              <a:buNone/>
              <a:defRPr/>
            </a:pPr>
            <a:endParaRPr kumimoji="0" lang="fr-FR" sz="3200" kern="1200" cap="none" spc="0" normalizeH="0" baseline="0" noProof="0" dirty="0">
              <a:solidFill>
                <a:srgbClr val="00FF00"/>
              </a:solidFill>
              <a:latin typeface="Arial" panose="020B0604020202020204" pitchFamily="34" charset="0"/>
              <a:ea typeface="MS PGothic" panose="020B0600070205080204" pitchFamily="34" charset="-128"/>
              <a:cs typeface="+mn-cs"/>
            </a:endParaRPr>
          </a:p>
        </p:txBody>
      </p:sp>
      <p:sp>
        <p:nvSpPr>
          <p:cNvPr id="13315" name="Rectangle 2"/>
          <p:cNvSpPr/>
          <p:nvPr/>
        </p:nvSpPr>
        <p:spPr>
          <a:xfrm>
            <a:off x="584200" y="1171575"/>
            <a:ext cx="8229600" cy="3261360"/>
          </a:xfrm>
          <a:prstGeom prst="rect">
            <a:avLst/>
          </a:prstGeom>
          <a:noFill/>
          <a:ln w="9525">
            <a:noFill/>
          </a:ln>
        </p:spPr>
        <p:txBody>
          <a:bodyPr>
            <a:spAutoFit/>
          </a:bodyPr>
          <a:p>
            <a:r>
              <a:rPr sz="2800" dirty="0">
                <a:latin typeface="Arial" panose="020B0604020202020204" pitchFamily="34" charset="0"/>
              </a:rPr>
              <a:t>In unsaturated fatty acids, the position of the first double bond can be expressed:</a:t>
            </a:r>
            <a:endParaRPr sz="2800" dirty="0">
              <a:latin typeface="Arial" panose="020B0604020202020204" pitchFamily="34" charset="0"/>
            </a:endParaRPr>
          </a:p>
          <a:p>
            <a:endParaRPr sz="2800" dirty="0">
              <a:latin typeface="Arial" panose="020B0604020202020204" pitchFamily="34" charset="0"/>
            </a:endParaRPr>
          </a:p>
          <a:p>
            <a:pPr>
              <a:spcAft>
                <a:spcPts val="1200"/>
              </a:spcAft>
              <a:buFont typeface="Wingdings" panose="05000000000000000000" pitchFamily="2" charset="2"/>
              <a:buChar char="Ø"/>
            </a:pPr>
            <a:r>
              <a:rPr sz="2800" dirty="0">
                <a:latin typeface="Arial" panose="020B0604020202020204" pitchFamily="34" charset="0"/>
              </a:rPr>
              <a:t>Either starting from the carboxyl group (1st carbon); the symbol is Δ (delta)</a:t>
            </a:r>
            <a:endParaRPr sz="2800" dirty="0">
              <a:latin typeface="Arial" panose="020B0604020202020204" pitchFamily="34" charset="0"/>
            </a:endParaRPr>
          </a:p>
          <a:p>
            <a:pPr>
              <a:spcAft>
                <a:spcPts val="1200"/>
              </a:spcAft>
              <a:buFont typeface="Wingdings" panose="05000000000000000000" pitchFamily="2" charset="2"/>
              <a:buChar char="Ø"/>
            </a:pPr>
            <a:r>
              <a:rPr sz="2800" dirty="0">
                <a:latin typeface="Arial" panose="020B0604020202020204" pitchFamily="34" charset="0"/>
              </a:rPr>
              <a:t>Or starting from the methyl group (last carbon); the symbol is omega ω</a:t>
            </a:r>
            <a:endParaRPr sz="2800" dirty="0">
              <a:latin typeface="Arial" panose="020B0604020202020204" pitchFamily="34" charset="0"/>
            </a:endParaRPr>
          </a:p>
        </p:txBody>
      </p:sp>
      <p:pic>
        <p:nvPicPr>
          <p:cNvPr id="13316" name="Picture 3"/>
          <p:cNvPicPr>
            <a:picLocks noChangeAspect="1"/>
          </p:cNvPicPr>
          <p:nvPr/>
        </p:nvPicPr>
        <p:blipFill>
          <a:blip r:embed="rId1"/>
          <a:stretch>
            <a:fillRect/>
          </a:stretch>
        </p:blipFill>
        <p:spPr>
          <a:xfrm>
            <a:off x="635" y="4747260"/>
            <a:ext cx="9143365" cy="2099310"/>
          </a:xfrm>
          <a:prstGeom prst="rect">
            <a:avLst/>
          </a:prstGeom>
          <a:noFill/>
          <a:ln w="9525">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338" name="object 5"/>
          <p:cNvSpPr txBox="1"/>
          <p:nvPr/>
        </p:nvSpPr>
        <p:spPr>
          <a:xfrm>
            <a:off x="598488" y="63500"/>
            <a:ext cx="5878512" cy="504190"/>
          </a:xfrm>
          <a:prstGeom prst="rect">
            <a:avLst/>
          </a:prstGeom>
          <a:noFill/>
          <a:ln w="9525">
            <a:noFill/>
          </a:ln>
        </p:spPr>
        <p:txBody>
          <a:bodyPr lIns="0" tIns="12065" rIns="0" bIns="0">
            <a:spAutoFit/>
          </a:bodyPr>
          <a:p>
            <a:pPr marL="12700">
              <a:spcBef>
                <a:spcPts val="100"/>
              </a:spcBef>
            </a:pPr>
            <a:r>
              <a:rPr sz="3200" dirty="0">
                <a:solidFill>
                  <a:srgbClr val="00FF00"/>
                </a:solidFill>
                <a:latin typeface="Arial" panose="020B0604020202020204" pitchFamily="34" charset="0"/>
              </a:rPr>
              <a:t>2.1.2 Unsaturated fatty acids</a:t>
            </a:r>
            <a:endParaRPr sz="3200" dirty="0">
              <a:solidFill>
                <a:srgbClr val="00FF00"/>
              </a:solidFill>
              <a:latin typeface="Arial" panose="020B0604020202020204" pitchFamily="34" charset="0"/>
            </a:endParaRPr>
          </a:p>
        </p:txBody>
      </p:sp>
      <p:sp>
        <p:nvSpPr>
          <p:cNvPr id="14339" name="Text Box 11"/>
          <p:cNvSpPr txBox="1"/>
          <p:nvPr/>
        </p:nvSpPr>
        <p:spPr>
          <a:xfrm>
            <a:off x="0" y="2475230"/>
            <a:ext cx="8940800" cy="2071370"/>
          </a:xfrm>
          <a:prstGeom prst="rect">
            <a:avLst/>
          </a:prstGeom>
          <a:noFill/>
          <a:ln w="9525">
            <a:noFill/>
          </a:ln>
        </p:spPr>
        <p:txBody>
          <a:bodyPr wrap="square">
            <a:spAutoFit/>
          </a:bodyPr>
          <a:p>
            <a:pPr lvl="1" eaLnBrk="1" hangingPunct="1">
              <a:spcAft>
                <a:spcPts val="1000"/>
              </a:spcAft>
            </a:pPr>
            <a:r>
              <a:rPr sz="2800" b="1" dirty="0"/>
              <a:t>For</a:t>
            </a:r>
            <a:r>
              <a:rPr dirty="0"/>
              <a:t> the double bond between carbons C9 and C10 in the example, an isomeric configuration can appear: cis or trans.</a:t>
            </a:r>
            <a:endParaRPr dirty="0"/>
          </a:p>
          <a:p>
            <a:pPr lvl="1" eaLnBrk="1" hangingPunct="1">
              <a:spcAft>
                <a:spcPts val="1000"/>
              </a:spcAft>
            </a:pPr>
            <a:r>
              <a:rPr sz="2000" b="1" dirty="0">
                <a:solidFill>
                  <a:srgbClr val="00FF00"/>
                </a:solidFill>
                <a:latin typeface="Arial" panose="020B0604020202020204" pitchFamily="34" charset="0"/>
              </a:rPr>
              <a:t>Cis: </a:t>
            </a:r>
            <a:r>
              <a:rPr sz="2000" dirty="0">
                <a:latin typeface="Arial" panose="020B0604020202020204" pitchFamily="34" charset="0"/>
              </a:rPr>
              <a:t>the H substituents are located on the same side relative to the double bond.</a:t>
            </a:r>
            <a:endParaRPr sz="2000" dirty="0">
              <a:latin typeface="Arial" panose="020B0604020202020204" pitchFamily="34" charset="0"/>
            </a:endParaRPr>
          </a:p>
          <a:p>
            <a:pPr lvl="1" eaLnBrk="1" hangingPunct="1">
              <a:spcAft>
                <a:spcPts val="1000"/>
              </a:spcAft>
            </a:pPr>
            <a:r>
              <a:rPr sz="2000" b="1" dirty="0">
                <a:solidFill>
                  <a:srgbClr val="00FF00"/>
                </a:solidFill>
                <a:latin typeface="Arial" panose="020B0604020202020204" pitchFamily="34" charset="0"/>
              </a:rPr>
              <a:t>Trans</a:t>
            </a:r>
            <a:r>
              <a:rPr sz="2000" dirty="0">
                <a:solidFill>
                  <a:srgbClr val="00FF00"/>
                </a:solidFill>
                <a:latin typeface="Arial" panose="020B0604020202020204" pitchFamily="34" charset="0"/>
              </a:rPr>
              <a:t>: </a:t>
            </a:r>
            <a:r>
              <a:rPr sz="2000" dirty="0">
                <a:latin typeface="Arial" panose="020B0604020202020204" pitchFamily="34" charset="0"/>
              </a:rPr>
              <a:t>are found on opposite sides of the double bond.</a:t>
            </a:r>
            <a:endParaRPr sz="2000" dirty="0">
              <a:latin typeface="Arial" panose="020B0604020202020204" pitchFamily="34" charset="0"/>
            </a:endParaRPr>
          </a:p>
        </p:txBody>
      </p:sp>
      <p:pic>
        <p:nvPicPr>
          <p:cNvPr id="14340" name="Picture 14"/>
          <p:cNvPicPr>
            <a:picLocks noChangeAspect="1"/>
          </p:cNvPicPr>
          <p:nvPr/>
        </p:nvPicPr>
        <p:blipFill>
          <a:blip r:embed="rId1"/>
          <a:stretch>
            <a:fillRect/>
          </a:stretch>
        </p:blipFill>
        <p:spPr>
          <a:xfrm>
            <a:off x="604520" y="4695190"/>
            <a:ext cx="7409815" cy="1993900"/>
          </a:xfrm>
          <a:prstGeom prst="rect">
            <a:avLst/>
          </a:prstGeom>
          <a:noFill/>
          <a:ln w="9525">
            <a:noFill/>
          </a:ln>
        </p:spPr>
      </p:pic>
      <p:pic>
        <p:nvPicPr>
          <p:cNvPr id="14341" name="Picture 15"/>
          <p:cNvPicPr>
            <a:picLocks noChangeAspect="1"/>
          </p:cNvPicPr>
          <p:nvPr/>
        </p:nvPicPr>
        <p:blipFill>
          <a:blip r:embed="rId2"/>
          <a:stretch>
            <a:fillRect/>
          </a:stretch>
        </p:blipFill>
        <p:spPr>
          <a:xfrm>
            <a:off x="601980" y="748030"/>
            <a:ext cx="7385050" cy="1695450"/>
          </a:xfrm>
          <a:prstGeom prst="rect">
            <a:avLst/>
          </a:prstGeom>
          <a:noFill/>
          <a:ln w="9525">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362" name="object 5"/>
          <p:cNvSpPr txBox="1"/>
          <p:nvPr/>
        </p:nvSpPr>
        <p:spPr>
          <a:xfrm>
            <a:off x="598805" y="327660"/>
            <a:ext cx="6849110" cy="504190"/>
          </a:xfrm>
          <a:prstGeom prst="rect">
            <a:avLst/>
          </a:prstGeom>
          <a:noFill/>
          <a:ln w="9525">
            <a:noFill/>
          </a:ln>
        </p:spPr>
        <p:txBody>
          <a:bodyPr wrap="square" lIns="0" tIns="12065" rIns="0" bIns="0">
            <a:spAutoFit/>
          </a:bodyPr>
          <a:p>
            <a:pPr marL="12700">
              <a:spcBef>
                <a:spcPts val="100"/>
              </a:spcBef>
            </a:pPr>
            <a:r>
              <a:rPr sz="3200" dirty="0">
                <a:solidFill>
                  <a:srgbClr val="00FF00"/>
                </a:solidFill>
                <a:latin typeface="Arial" panose="020B0604020202020204" pitchFamily="34" charset="0"/>
              </a:rPr>
              <a:t>2.1.2 Unsaturated fatty acids</a:t>
            </a:r>
            <a:endParaRPr sz="3200" dirty="0">
              <a:solidFill>
                <a:srgbClr val="00FF00"/>
              </a:solidFill>
              <a:latin typeface="Arial" panose="020B0604020202020204" pitchFamily="34" charset="0"/>
            </a:endParaRPr>
          </a:p>
        </p:txBody>
      </p:sp>
      <p:sp>
        <p:nvSpPr>
          <p:cNvPr id="63" name="object 7"/>
          <p:cNvSpPr txBox="1"/>
          <p:nvPr/>
        </p:nvSpPr>
        <p:spPr>
          <a:xfrm>
            <a:off x="655638" y="2152650"/>
            <a:ext cx="8034338" cy="2042795"/>
          </a:xfrm>
          <a:prstGeom prst="rect">
            <a:avLst/>
          </a:prstGeom>
        </p:spPr>
        <p:txBody>
          <a:bodyPr lIns="0" tIns="48895" rIns="0" bIns="0">
            <a:spAutoFit/>
          </a:bodyPr>
          <a:lstStyle/>
          <a:p>
            <a:pPr marL="12700" marR="0" defTabSz="914400">
              <a:spcBef>
                <a:spcPts val="385"/>
              </a:spcBef>
              <a:buClrTx/>
              <a:buSzTx/>
              <a:buFontTx/>
              <a:buNone/>
              <a:defRPr/>
            </a:pPr>
            <a:r>
              <a:rPr kumimoji="0" sz="1650" kern="1200" cap="none" spc="10" normalizeH="0" baseline="0" noProof="0" dirty="0">
                <a:solidFill>
                  <a:srgbClr val="FF0000"/>
                </a:solidFill>
                <a:latin typeface="Arial" panose="020B0604020202020204"/>
                <a:ea typeface="MS PGothic" panose="020B0600070205080204" pitchFamily="34" charset="-128"/>
                <a:cs typeface="Arial" panose="020B0604020202020204"/>
              </a:rPr>
              <a:t>• </a:t>
            </a:r>
            <a:r>
              <a:rPr kumimoji="0" i="1" kern="1200" cap="none" spc="0" normalizeH="0" baseline="0" noProof="0" dirty="0">
                <a:solidFill>
                  <a:srgbClr val="D2D2D2"/>
                </a:solidFill>
                <a:latin typeface="Times New Roman" panose="02020603050405020304"/>
                <a:ea typeface="MS PGothic" panose="020B0600070205080204" pitchFamily="34" charset="-128"/>
                <a:cs typeface="Times New Roman" panose="02020603050405020304"/>
              </a:rPr>
              <a:t>n</a:t>
            </a:r>
            <a:r>
              <a:rPr kumimoji="0" kern="1200" cap="none" spc="0" normalizeH="0" baseline="0" noProof="0" dirty="0">
                <a:solidFill>
                  <a:srgbClr val="D2D2D2"/>
                </a:solidFill>
                <a:latin typeface="Times New Roman" panose="02020603050405020304"/>
                <a:ea typeface="MS PGothic" panose="020B0600070205080204" pitchFamily="34" charset="-128"/>
                <a:cs typeface="Times New Roman" panose="02020603050405020304"/>
              </a:rPr>
              <a:t>: </a:t>
            </a:r>
            <a:r>
              <a:rPr kumimoji="0" kern="1200" cap="none" normalizeH="0" baseline="0" noProof="0" dirty="0">
                <a:solidFill>
                  <a:srgbClr val="D2D2D2"/>
                </a:solidFill>
                <a:latin typeface="Times New Roman" panose="02020603050405020304"/>
                <a:ea typeface="MS PGothic" panose="020B0600070205080204" pitchFamily="34" charset="-128"/>
                <a:cs typeface="Times New Roman" panose="02020603050405020304"/>
              </a:rPr>
              <a:t>Unbranched aliphatic chain</a:t>
            </a:r>
            <a:endParaRPr kumimoji="0" kern="1200" cap="none" normalizeH="0" baseline="0" noProof="0" dirty="0">
              <a:solidFill>
                <a:srgbClr val="D2D2D2"/>
              </a:solidFill>
              <a:latin typeface="Times New Roman" panose="02020603050405020304"/>
              <a:ea typeface="MS PGothic" panose="020B0600070205080204" pitchFamily="34" charset="-128"/>
              <a:cs typeface="Times New Roman" panose="02020603050405020304"/>
            </a:endParaRPr>
          </a:p>
          <a:p>
            <a:pPr marL="12700" marR="0" defTabSz="914400">
              <a:spcBef>
                <a:spcPts val="285"/>
              </a:spcBef>
              <a:buClrTx/>
              <a:buSzTx/>
              <a:buFontTx/>
              <a:buNone/>
              <a:defRPr/>
            </a:pPr>
            <a:r>
              <a:rPr kumimoji="0" sz="1650" kern="1200" cap="none" spc="0" normalizeH="0" baseline="0" noProof="0" dirty="0">
                <a:solidFill>
                  <a:srgbClr val="FF0000"/>
                </a:solidFill>
                <a:latin typeface="Arial" panose="020B0604020202020204"/>
                <a:ea typeface="MS PGothic" panose="020B0600070205080204" pitchFamily="34" charset="-128"/>
                <a:cs typeface="Arial" panose="020B0604020202020204"/>
              </a:rPr>
              <a:t>•</a:t>
            </a:r>
            <a:r>
              <a:rPr kumimoji="0" i="1" kern="1200" cap="none" spc="0" normalizeH="0" baseline="0" noProof="0" dirty="0">
                <a:solidFill>
                  <a:srgbClr val="E266FF"/>
                </a:solidFill>
                <a:latin typeface="Times New Roman" panose="02020603050405020304"/>
                <a:ea typeface="MS PGothic" panose="020B0600070205080204" pitchFamily="34" charset="-128"/>
                <a:cs typeface="Times New Roman" panose="02020603050405020304"/>
              </a:rPr>
              <a:t>CP : </a:t>
            </a:r>
            <a:r>
              <a:rPr kumimoji="0" kern="1200" cap="none" normalizeH="0" baseline="0" noProof="0" dirty="0">
                <a:solidFill>
                  <a:srgbClr val="E266FF"/>
                </a:solidFill>
                <a:latin typeface="Times New Roman" panose="02020603050405020304"/>
                <a:ea typeface="MS PGothic" panose="020B0600070205080204" pitchFamily="34" charset="-128"/>
                <a:cs typeface="Times New Roman" panose="02020603050405020304"/>
              </a:rPr>
              <a:t>Configuration (cis or trans) and Position of double bonds</a:t>
            </a:r>
            <a:endParaRPr kumimoji="0" kern="1200" cap="none" normalizeH="0" baseline="0" noProof="0" dirty="0">
              <a:solidFill>
                <a:srgbClr val="E266FF"/>
              </a:solidFill>
              <a:latin typeface="Times New Roman" panose="02020603050405020304"/>
              <a:ea typeface="MS PGothic" panose="020B0600070205080204" pitchFamily="34" charset="-128"/>
              <a:cs typeface="Times New Roman" panose="02020603050405020304"/>
            </a:endParaRPr>
          </a:p>
          <a:p>
            <a:pPr marL="12700" marR="0" defTabSz="914400">
              <a:spcBef>
                <a:spcPts val="295"/>
              </a:spcBef>
              <a:buClrTx/>
              <a:buSzTx/>
              <a:buFontTx/>
              <a:buNone/>
              <a:defRPr/>
            </a:pPr>
            <a:r>
              <a:rPr kumimoji="0" sz="1650" kern="1200" cap="none" spc="10" normalizeH="0" baseline="0" noProof="0" dirty="0">
                <a:solidFill>
                  <a:srgbClr val="FF0000"/>
                </a:solidFill>
                <a:latin typeface="Arial" panose="020B0604020202020204"/>
                <a:ea typeface="MS PGothic" panose="020B0600070205080204" pitchFamily="34" charset="-128"/>
                <a:cs typeface="Arial" panose="020B0604020202020204"/>
              </a:rPr>
              <a:t>• </a:t>
            </a:r>
            <a:r>
              <a:rPr kumimoji="0" kern="1200" cap="none" spc="-5" normalizeH="0" baseline="0" noProof="0" dirty="0">
                <a:solidFill>
                  <a:srgbClr val="FFFF00"/>
                </a:solidFill>
                <a:latin typeface="Times New Roman" panose="02020603050405020304"/>
                <a:ea typeface="MS PGothic" panose="020B0600070205080204" pitchFamily="34" charset="-128"/>
                <a:cs typeface="Times New Roman" panose="02020603050405020304"/>
              </a:rPr>
              <a:t>X </a:t>
            </a:r>
            <a:r>
              <a:rPr kumimoji="0" kern="1200" cap="none" spc="0" normalizeH="0" baseline="0" noProof="0" dirty="0">
                <a:solidFill>
                  <a:srgbClr val="FFFF00"/>
                </a:solidFill>
                <a:latin typeface="Times New Roman" panose="02020603050405020304"/>
                <a:ea typeface="MS PGothic" panose="020B0600070205080204" pitchFamily="34" charset="-128"/>
                <a:cs typeface="Times New Roman" panose="02020603050405020304"/>
              </a:rPr>
              <a:t>: </a:t>
            </a:r>
            <a:r>
              <a:rPr kumimoji="0" kern="1200" cap="none" normalizeH="0" baseline="0" noProof="0" dirty="0">
                <a:solidFill>
                  <a:srgbClr val="FFFF00"/>
                </a:solidFill>
                <a:latin typeface="Times New Roman" panose="02020603050405020304"/>
                <a:ea typeface="MS PGothic" panose="020B0600070205080204" pitchFamily="34" charset="-128"/>
                <a:cs typeface="Times New Roman" panose="02020603050405020304"/>
              </a:rPr>
              <a:t>Number of carbons</a:t>
            </a:r>
            <a:endParaRPr kumimoji="0" kern="1200" cap="none" normalizeH="0" baseline="0" noProof="0" dirty="0">
              <a:solidFill>
                <a:srgbClr val="FFFF00"/>
              </a:solidFill>
              <a:latin typeface="Times New Roman" panose="02020603050405020304"/>
              <a:ea typeface="MS PGothic" panose="020B0600070205080204" pitchFamily="34" charset="-128"/>
              <a:cs typeface="Times New Roman" panose="02020603050405020304"/>
            </a:endParaRPr>
          </a:p>
          <a:p>
            <a:pPr marL="12700" marR="0" defTabSz="914400">
              <a:spcBef>
                <a:spcPts val="285"/>
              </a:spcBef>
              <a:buClrTx/>
              <a:buSzTx/>
              <a:buFontTx/>
              <a:buNone/>
              <a:defRPr/>
            </a:pPr>
            <a:r>
              <a:rPr kumimoji="0" sz="1650" kern="1200" cap="none" spc="10" normalizeH="0" baseline="0" noProof="0" dirty="0">
                <a:solidFill>
                  <a:srgbClr val="FF0000"/>
                </a:solidFill>
                <a:latin typeface="Arial" panose="020B0604020202020204"/>
                <a:ea typeface="MS PGothic" panose="020B0600070205080204" pitchFamily="34" charset="-128"/>
                <a:cs typeface="Arial" panose="020B0604020202020204"/>
              </a:rPr>
              <a:t>• </a:t>
            </a:r>
            <a:r>
              <a:rPr kumimoji="0" kern="1200" cap="none" spc="0" normalizeH="0" baseline="0" noProof="0" dirty="0">
                <a:solidFill>
                  <a:srgbClr val="4B99FF"/>
                </a:solidFill>
                <a:latin typeface="Times New Roman" panose="02020603050405020304"/>
                <a:ea typeface="MS PGothic" panose="020B0600070205080204" pitchFamily="34" charset="-128"/>
                <a:cs typeface="Times New Roman" panose="02020603050405020304"/>
              </a:rPr>
              <a:t>Mono, </a:t>
            </a:r>
            <a:r>
              <a:rPr kumimoji="0" kern="1200" cap="none" spc="-5" normalizeH="0" baseline="0" noProof="0" dirty="0">
                <a:solidFill>
                  <a:srgbClr val="4B99FF"/>
                </a:solidFill>
                <a:latin typeface="Times New Roman" panose="02020603050405020304"/>
                <a:ea typeface="MS PGothic" panose="020B0600070205080204" pitchFamily="34" charset="-128"/>
                <a:cs typeface="Times New Roman" panose="02020603050405020304"/>
              </a:rPr>
              <a:t>Di, </a:t>
            </a:r>
            <a:r>
              <a:rPr kumimoji="0" kern="1200" cap="none" spc="0" normalizeH="0" baseline="0" noProof="0" dirty="0">
                <a:solidFill>
                  <a:srgbClr val="4B99FF"/>
                </a:solidFill>
                <a:latin typeface="Times New Roman" panose="02020603050405020304"/>
                <a:ea typeface="MS PGothic" panose="020B0600070205080204" pitchFamily="34" charset="-128"/>
                <a:cs typeface="Times New Roman" panose="02020603050405020304"/>
              </a:rPr>
              <a:t>tri : </a:t>
            </a:r>
            <a:r>
              <a:rPr kumimoji="0" kern="1200" cap="none" normalizeH="0" baseline="0" noProof="0" dirty="0">
                <a:solidFill>
                  <a:srgbClr val="4B99FF"/>
                </a:solidFill>
                <a:latin typeface="Times New Roman" panose="02020603050405020304"/>
                <a:ea typeface="MS PGothic" panose="020B0600070205080204" pitchFamily="34" charset="-128"/>
                <a:cs typeface="Times New Roman" panose="02020603050405020304"/>
              </a:rPr>
              <a:t>Number of double bonds</a:t>
            </a:r>
            <a:endParaRPr kumimoji="0" kern="1200" cap="none" normalizeH="0" baseline="0" noProof="0" dirty="0">
              <a:solidFill>
                <a:srgbClr val="4B99FF"/>
              </a:solidFill>
              <a:latin typeface="Times New Roman" panose="02020603050405020304"/>
              <a:ea typeface="MS PGothic" panose="020B0600070205080204" pitchFamily="34" charset="-128"/>
              <a:cs typeface="Times New Roman" panose="02020603050405020304"/>
            </a:endParaRPr>
          </a:p>
          <a:p>
            <a:pPr marL="12700" marR="0" defTabSz="914400">
              <a:spcBef>
                <a:spcPts val="285"/>
              </a:spcBef>
              <a:buClrTx/>
              <a:buSzTx/>
              <a:buFontTx/>
              <a:buNone/>
              <a:defRPr/>
            </a:pPr>
            <a:r>
              <a:rPr kumimoji="0" sz="1650" kern="1200" cap="none" spc="10" normalizeH="0" baseline="0" noProof="0" dirty="0">
                <a:solidFill>
                  <a:srgbClr val="FF0000"/>
                </a:solidFill>
                <a:latin typeface="Arial" panose="020B0604020202020204"/>
                <a:ea typeface="MS PGothic" panose="020B0600070205080204" pitchFamily="34" charset="-128"/>
                <a:cs typeface="Arial" panose="020B0604020202020204"/>
              </a:rPr>
              <a:t>• </a:t>
            </a:r>
            <a:r>
              <a:rPr kumimoji="0" kern="1200" cap="none" spc="0" normalizeH="0" baseline="0" noProof="0" dirty="0">
                <a:solidFill>
                  <a:srgbClr val="00FF00"/>
                </a:solidFill>
                <a:latin typeface="Times New Roman" panose="02020603050405020304"/>
                <a:ea typeface="MS PGothic" panose="020B0600070205080204" pitchFamily="34" charset="-128"/>
                <a:cs typeface="Times New Roman" panose="02020603050405020304"/>
              </a:rPr>
              <a:t>én : </a:t>
            </a:r>
            <a:r>
              <a:rPr kumimoji="0" kern="1200" cap="none" normalizeH="0" baseline="0" noProof="0" dirty="0">
                <a:solidFill>
                  <a:srgbClr val="00FF00"/>
                </a:solidFill>
                <a:latin typeface="Times New Roman" panose="02020603050405020304"/>
                <a:ea typeface="MS PGothic" panose="020B0600070205080204" pitchFamily="34" charset="-128"/>
                <a:cs typeface="Times New Roman" panose="02020603050405020304"/>
              </a:rPr>
              <a:t>Unsaturated chain</a:t>
            </a:r>
            <a:endParaRPr kumimoji="0" kern="1200" cap="none" normalizeH="0" baseline="0" noProof="0" dirty="0">
              <a:solidFill>
                <a:srgbClr val="00FF00"/>
              </a:solidFill>
              <a:latin typeface="Times New Roman" panose="02020603050405020304"/>
              <a:ea typeface="MS PGothic" panose="020B0600070205080204" pitchFamily="34" charset="-128"/>
              <a:cs typeface="Times New Roman" panose="02020603050405020304"/>
            </a:endParaRPr>
          </a:p>
        </p:txBody>
      </p:sp>
      <p:sp>
        <p:nvSpPr>
          <p:cNvPr id="64" name="object 8"/>
          <p:cNvSpPr txBox="1"/>
          <p:nvPr/>
        </p:nvSpPr>
        <p:spPr>
          <a:xfrm>
            <a:off x="384175" y="4345305"/>
            <a:ext cx="2683510" cy="474345"/>
          </a:xfrm>
          <a:prstGeom prst="rect">
            <a:avLst/>
          </a:prstGeom>
        </p:spPr>
        <p:txBody>
          <a:bodyPr wrap="square" lIns="0" tIns="12700" rIns="0" bIns="0">
            <a:spAutoFit/>
          </a:bodyPr>
          <a:lstStyle/>
          <a:p>
            <a:pPr marL="12700" marR="0" defTabSz="914400">
              <a:spcBef>
                <a:spcPts val="100"/>
              </a:spcBef>
              <a:buClrTx/>
              <a:buSzTx/>
              <a:buFontTx/>
              <a:buNone/>
              <a:defRPr/>
            </a:pPr>
            <a:r>
              <a:rPr kumimoji="0" sz="2100" kern="1200" cap="none" spc="0" normalizeH="0" baseline="0" noProof="0" dirty="0">
                <a:solidFill>
                  <a:srgbClr val="00FF00"/>
                </a:solidFill>
                <a:latin typeface="Wingdings 2" panose="05020102010507070707"/>
                <a:ea typeface="MS PGothic" panose="020B0600070205080204" pitchFamily="34" charset="-128"/>
                <a:cs typeface="Wingdings 2" panose="05020102010507070707"/>
              </a:rPr>
              <a:t></a:t>
            </a:r>
            <a:r>
              <a:rPr kumimoji="0" sz="2100" kern="1200" cap="none" spc="215" normalizeH="0" baseline="0" noProof="0" dirty="0">
                <a:solidFill>
                  <a:srgbClr val="00FF00"/>
                </a:solidFill>
                <a:latin typeface="Times New Roman" panose="02020603050405020304"/>
                <a:ea typeface="MS PGothic" panose="020B0600070205080204" pitchFamily="34" charset="-128"/>
                <a:cs typeface="Times New Roman" panose="02020603050405020304"/>
              </a:rPr>
              <a:t> </a:t>
            </a:r>
            <a:r>
              <a:rPr kumimoji="0" sz="3000" kern="1200" cap="none" spc="0" normalizeH="0" baseline="0" noProof="0" dirty="0">
                <a:solidFill>
                  <a:srgbClr val="00FF00"/>
                </a:solidFill>
                <a:latin typeface="Times New Roman" panose="02020603050405020304"/>
                <a:ea typeface="MS PGothic" panose="020B0600070205080204" pitchFamily="34" charset="-128"/>
                <a:cs typeface="Times New Roman" panose="02020603050405020304"/>
              </a:rPr>
              <a:t>Abbreviations</a:t>
            </a:r>
            <a:endParaRPr kumimoji="0" sz="3000" kern="1200" cap="none" spc="0" normalizeH="0" baseline="0" noProof="0" dirty="0">
              <a:solidFill>
                <a:srgbClr val="00FF00"/>
              </a:solidFill>
              <a:latin typeface="Times New Roman" panose="02020603050405020304"/>
              <a:ea typeface="MS PGothic" panose="020B0600070205080204" pitchFamily="34" charset="-128"/>
              <a:cs typeface="Times New Roman" panose="02020603050405020304"/>
            </a:endParaRPr>
          </a:p>
        </p:txBody>
      </p:sp>
      <p:sp>
        <p:nvSpPr>
          <p:cNvPr id="15365" name="object 9"/>
          <p:cNvSpPr txBox="1"/>
          <p:nvPr/>
        </p:nvSpPr>
        <p:spPr>
          <a:xfrm>
            <a:off x="3434715" y="4150995"/>
            <a:ext cx="2860675" cy="627063"/>
          </a:xfrm>
          <a:prstGeom prst="rect">
            <a:avLst/>
          </a:prstGeom>
          <a:noFill/>
          <a:ln w="9525">
            <a:noFill/>
          </a:ln>
        </p:spPr>
        <p:txBody>
          <a:bodyPr lIns="0" tIns="12065" rIns="0" bIns="0">
            <a:spAutoFit/>
          </a:bodyPr>
          <a:p>
            <a:pPr marL="38100">
              <a:spcBef>
                <a:spcPts val="100"/>
              </a:spcBef>
            </a:pPr>
            <a:r>
              <a:rPr sz="6000" b="1" baseline="-17000" dirty="0">
                <a:solidFill>
                  <a:srgbClr val="FF0000"/>
                </a:solidFill>
                <a:latin typeface="Times New Roman" panose="02020603050405020304" pitchFamily="18" charset="0"/>
                <a:cs typeface="Times New Roman" panose="02020603050405020304" pitchFamily="18" charset="0"/>
              </a:rPr>
              <a:t>C</a:t>
            </a:r>
            <a:r>
              <a:rPr sz="6000" b="1" i="1" baseline="-17000" dirty="0">
                <a:solidFill>
                  <a:srgbClr val="FF0000"/>
                </a:solidFill>
                <a:latin typeface="Times New Roman" panose="02020603050405020304" pitchFamily="18" charset="0"/>
                <a:cs typeface="Times New Roman" panose="02020603050405020304" pitchFamily="18" charset="0"/>
              </a:rPr>
              <a:t>n </a:t>
            </a:r>
            <a:r>
              <a:rPr sz="6000" b="1" baseline="-17000" dirty="0">
                <a:solidFill>
                  <a:srgbClr val="FF0000"/>
                </a:solidFill>
                <a:latin typeface="Times New Roman" panose="02020603050405020304" pitchFamily="18" charset="0"/>
                <a:cs typeface="Times New Roman" panose="02020603050405020304" pitchFamily="18" charset="0"/>
              </a:rPr>
              <a:t>: </a:t>
            </a:r>
            <a:r>
              <a:rPr sz="6000" b="1" i="1" baseline="-17000" dirty="0">
                <a:solidFill>
                  <a:srgbClr val="FF0000"/>
                </a:solidFill>
                <a:latin typeface="Times New Roman" panose="02020603050405020304" pitchFamily="18" charset="0"/>
                <a:cs typeface="Times New Roman" panose="02020603050405020304" pitchFamily="18" charset="0"/>
              </a:rPr>
              <a:t>x </a:t>
            </a:r>
            <a:r>
              <a:rPr sz="6000" b="1" baseline="-17000" dirty="0">
                <a:solidFill>
                  <a:srgbClr val="FF0000"/>
                </a:solidFill>
                <a:latin typeface="Times New Roman" panose="02020603050405020304" pitchFamily="18" charset="0"/>
                <a:cs typeface="Times New Roman" panose="02020603050405020304" pitchFamily="18" charset="0"/>
              </a:rPr>
              <a:t>∆</a:t>
            </a:r>
            <a:r>
              <a:rPr sz="2600" b="1" dirty="0">
                <a:solidFill>
                  <a:srgbClr val="FF0000"/>
                </a:solidFill>
                <a:latin typeface="Times New Roman" panose="02020603050405020304" pitchFamily="18" charset="0"/>
                <a:cs typeface="Times New Roman" panose="02020603050405020304" pitchFamily="18" charset="0"/>
              </a:rPr>
              <a:t>a,b,c</a:t>
            </a:r>
            <a:endParaRPr sz="2600" b="1" dirty="0">
              <a:latin typeface="Times New Roman" panose="02020603050405020304" pitchFamily="18" charset="0"/>
              <a:ea typeface="Times New Roman" panose="02020603050405020304" pitchFamily="18" charset="0"/>
            </a:endParaRPr>
          </a:p>
        </p:txBody>
      </p:sp>
      <p:sp>
        <p:nvSpPr>
          <p:cNvPr id="66" name="object 10"/>
          <p:cNvSpPr txBox="1"/>
          <p:nvPr/>
        </p:nvSpPr>
        <p:spPr>
          <a:xfrm>
            <a:off x="727075" y="4832350"/>
            <a:ext cx="5789613" cy="1558925"/>
          </a:xfrm>
          <a:prstGeom prst="rect">
            <a:avLst/>
          </a:prstGeom>
        </p:spPr>
        <p:txBody>
          <a:bodyPr lIns="0" tIns="57785" rIns="0" bIns="0">
            <a:spAutoFit/>
          </a:bodyPr>
          <a:lstStyle/>
          <a:p>
            <a:pPr marL="12700" marR="0" defTabSz="914400">
              <a:spcBef>
                <a:spcPts val="455"/>
              </a:spcBef>
              <a:buClrTx/>
              <a:buSzTx/>
              <a:buFontTx/>
              <a:buNone/>
              <a:defRPr/>
            </a:pPr>
            <a:r>
              <a:rPr kumimoji="0" sz="3000" i="1" kern="1200" cap="none" spc="0" normalizeH="0" baseline="0" noProof="0" dirty="0">
                <a:solidFill>
                  <a:srgbClr val="FFFFFF"/>
                </a:solidFill>
                <a:latin typeface="Times New Roman" panose="02020603050405020304"/>
                <a:ea typeface="MS PGothic" panose="020B0600070205080204" pitchFamily="34" charset="-128"/>
                <a:cs typeface="Times New Roman" panose="02020603050405020304"/>
              </a:rPr>
              <a:t>n </a:t>
            </a:r>
            <a:r>
              <a:rPr kumimoji="0" sz="3000" kern="1200" cap="none" spc="0" normalizeH="0" baseline="0" noProof="0" dirty="0">
                <a:solidFill>
                  <a:srgbClr val="FFFFFF"/>
                </a:solidFill>
                <a:latin typeface="Times New Roman" panose="02020603050405020304"/>
                <a:ea typeface="MS PGothic" panose="020B0600070205080204" pitchFamily="34" charset="-128"/>
                <a:cs typeface="Times New Roman" panose="02020603050405020304"/>
              </a:rPr>
              <a:t>: </a:t>
            </a:r>
            <a:r>
              <a:rPr kumimoji="0" sz="3000" kern="1200" cap="none" normalizeH="0" baseline="0" noProof="0" dirty="0">
                <a:solidFill>
                  <a:srgbClr val="FFFFFF"/>
                </a:solidFill>
                <a:latin typeface="Times New Roman" panose="02020603050405020304"/>
                <a:ea typeface="MS PGothic" panose="020B0600070205080204" pitchFamily="34" charset="-128"/>
                <a:cs typeface="Times New Roman" panose="02020603050405020304"/>
              </a:rPr>
              <a:t>Number of carbons</a:t>
            </a:r>
            <a:endParaRPr kumimoji="0" sz="3000" kern="1200" cap="none" normalizeH="0" baseline="0" noProof="0" dirty="0">
              <a:solidFill>
                <a:srgbClr val="FFFFFF"/>
              </a:solidFill>
              <a:latin typeface="Times New Roman" panose="02020603050405020304"/>
              <a:ea typeface="MS PGothic" panose="020B0600070205080204" pitchFamily="34" charset="-128"/>
              <a:cs typeface="Times New Roman" panose="02020603050405020304"/>
            </a:endParaRPr>
          </a:p>
          <a:p>
            <a:pPr marL="12700" marR="0" defTabSz="914400">
              <a:spcBef>
                <a:spcPts val="455"/>
              </a:spcBef>
              <a:buClrTx/>
              <a:buSzTx/>
              <a:buFontTx/>
              <a:buNone/>
              <a:defRPr/>
            </a:pPr>
            <a:r>
              <a:rPr kumimoji="0" sz="3000" kern="1200" cap="none" normalizeH="0" baseline="0" noProof="0" dirty="0">
                <a:solidFill>
                  <a:srgbClr val="FFFFFF"/>
                </a:solidFill>
                <a:latin typeface="Times New Roman" panose="02020603050405020304"/>
                <a:ea typeface="MS PGothic" panose="020B0600070205080204" pitchFamily="34" charset="-128"/>
                <a:cs typeface="Times New Roman" panose="02020603050405020304"/>
              </a:rPr>
              <a:t>x: number of double bonds</a:t>
            </a:r>
            <a:endParaRPr kumimoji="0" sz="3000" kern="1200" cap="none" normalizeH="0" baseline="0" noProof="0" dirty="0">
              <a:solidFill>
                <a:srgbClr val="FFFFFF"/>
              </a:solidFill>
              <a:latin typeface="Times New Roman" panose="02020603050405020304"/>
              <a:ea typeface="MS PGothic" panose="020B0600070205080204" pitchFamily="34" charset="-128"/>
              <a:cs typeface="Times New Roman" panose="02020603050405020304"/>
            </a:endParaRPr>
          </a:p>
          <a:p>
            <a:pPr marL="12700" marR="0" defTabSz="914400">
              <a:spcBef>
                <a:spcPts val="455"/>
              </a:spcBef>
              <a:buClrTx/>
              <a:buSzTx/>
              <a:buFontTx/>
              <a:buNone/>
              <a:defRPr/>
            </a:pPr>
            <a:r>
              <a:rPr kumimoji="0" sz="3000" kern="1200" cap="none" normalizeH="0" baseline="0" noProof="0" dirty="0">
                <a:solidFill>
                  <a:srgbClr val="FFFFFF"/>
                </a:solidFill>
                <a:latin typeface="Times New Roman" panose="02020603050405020304"/>
                <a:ea typeface="MS PGothic" panose="020B0600070205080204" pitchFamily="34" charset="-128"/>
                <a:cs typeface="Times New Roman" panose="02020603050405020304"/>
              </a:rPr>
              <a:t>a, b, c: position of the double bonds</a:t>
            </a:r>
            <a:endParaRPr kumimoji="0" sz="3000" kern="1200" cap="none" normalizeH="0" baseline="0" noProof="0" dirty="0">
              <a:solidFill>
                <a:srgbClr val="FFFFFF"/>
              </a:solidFill>
              <a:latin typeface="Times New Roman" panose="02020603050405020304"/>
              <a:ea typeface="MS PGothic" panose="020B0600070205080204" pitchFamily="34" charset="-128"/>
              <a:cs typeface="Times New Roman" panose="02020603050405020304"/>
            </a:endParaRPr>
          </a:p>
        </p:txBody>
      </p:sp>
      <p:grpSp>
        <p:nvGrpSpPr>
          <p:cNvPr id="15367" name="Groupe 66"/>
          <p:cNvGrpSpPr/>
          <p:nvPr/>
        </p:nvGrpSpPr>
        <p:grpSpPr>
          <a:xfrm>
            <a:off x="384175" y="1022350"/>
            <a:ext cx="6016625" cy="936625"/>
            <a:chOff x="383540" y="1023079"/>
            <a:chExt cx="5153405" cy="935960"/>
          </a:xfrm>
        </p:grpSpPr>
        <p:sp>
          <p:nvSpPr>
            <p:cNvPr id="68" name="object 5"/>
            <p:cNvSpPr txBox="1"/>
            <p:nvPr/>
          </p:nvSpPr>
          <p:spPr>
            <a:xfrm>
              <a:off x="383540" y="1226135"/>
              <a:ext cx="2805139" cy="482257"/>
            </a:xfrm>
            <a:prstGeom prst="rect">
              <a:avLst/>
            </a:prstGeom>
          </p:spPr>
          <p:txBody>
            <a:bodyPr lIns="0" tIns="12700" rIns="0" bIns="0">
              <a:spAutoFit/>
            </a:bodyPr>
            <a:lstStyle/>
            <a:p>
              <a:pPr marL="12700" marR="0" algn="ctr" defTabSz="914400">
                <a:spcBef>
                  <a:spcPts val="100"/>
                </a:spcBef>
                <a:buClrTx/>
                <a:buSzTx/>
                <a:buFontTx/>
                <a:buNone/>
                <a:tabLst>
                  <a:tab pos="1457325" algn="l"/>
                  <a:tab pos="1838325" algn="l"/>
                  <a:tab pos="2517140" algn="l"/>
                </a:tabLst>
                <a:defRPr/>
              </a:pPr>
              <a:r>
                <a:rPr kumimoji="0" sz="2100" b="1" kern="1200" cap="none" spc="0" normalizeH="0" baseline="0" noProof="0" dirty="0">
                  <a:solidFill>
                    <a:srgbClr val="00FF00"/>
                  </a:solidFill>
                  <a:latin typeface="Wingdings 2" panose="05020102010507070707"/>
                  <a:ea typeface="MS PGothic" panose="020B0600070205080204" pitchFamily="34" charset="-128"/>
                  <a:cs typeface="Wingdings 2" panose="05020102010507070707"/>
                </a:rPr>
                <a:t></a:t>
              </a:r>
              <a:r>
                <a:rPr kumimoji="0" sz="2100" b="1" kern="1200" cap="none" spc="0" normalizeH="0" baseline="0" noProof="0" dirty="0">
                  <a:solidFill>
                    <a:srgbClr val="FF0000"/>
                  </a:solidFill>
                  <a:latin typeface="Times New Roman" panose="02020603050405020304"/>
                  <a:ea typeface="MS PGothic" panose="020B0600070205080204" pitchFamily="34" charset="-128"/>
                  <a:cs typeface="Times New Roman" panose="02020603050405020304"/>
                </a:rPr>
                <a:t> </a:t>
              </a:r>
              <a:r>
                <a:rPr kumimoji="0" sz="2100" b="1" kern="1200" cap="none" spc="-225" normalizeH="0" baseline="0" noProof="0" dirty="0">
                  <a:solidFill>
                    <a:srgbClr val="FF0000"/>
                  </a:solidFill>
                  <a:latin typeface="Times New Roman" panose="02020603050405020304"/>
                  <a:ea typeface="MS PGothic" panose="020B0600070205080204" pitchFamily="34" charset="-128"/>
                  <a:cs typeface="Times New Roman" panose="02020603050405020304"/>
                </a:rPr>
                <a:t> </a:t>
              </a:r>
              <a:r>
                <a:rPr kumimoji="0" sz="3000" b="1" kern="1200" cap="none" spc="0" normalizeH="0" baseline="0" noProof="0" dirty="0">
                  <a:solidFill>
                    <a:srgbClr val="D2D2D2"/>
                  </a:solidFill>
                  <a:latin typeface="Times New Roman" panose="02020603050405020304"/>
                  <a:ea typeface="MS PGothic" panose="020B0600070205080204" pitchFamily="34" charset="-128"/>
                  <a:cs typeface="Times New Roman" panose="02020603050405020304"/>
                </a:rPr>
                <a:t>Acide	</a:t>
              </a:r>
              <a:r>
                <a:rPr kumimoji="0" sz="3000" b="1" i="1" kern="1200" cap="none" spc="0" normalizeH="0" baseline="0" noProof="0" dirty="0">
                  <a:solidFill>
                    <a:srgbClr val="FFFFFF"/>
                  </a:solidFill>
                  <a:latin typeface="Times New Roman" panose="02020603050405020304"/>
                  <a:ea typeface="MS PGothic" panose="020B0600070205080204" pitchFamily="34" charset="-128"/>
                  <a:cs typeface="Times New Roman" panose="02020603050405020304"/>
                </a:rPr>
                <a:t>n	</a:t>
              </a:r>
              <a:r>
                <a:rPr kumimoji="0" sz="3000" b="1" i="1" kern="1200" cap="none" spc="0" normalizeH="0" baseline="0" noProof="0" dirty="0">
                  <a:solidFill>
                    <a:srgbClr val="E266FF"/>
                  </a:solidFill>
                  <a:latin typeface="Times New Roman" panose="02020603050405020304"/>
                  <a:ea typeface="MS PGothic" panose="020B0600070205080204" pitchFamily="34" charset="-128"/>
                  <a:cs typeface="Times New Roman" panose="02020603050405020304"/>
                </a:rPr>
                <a:t>CP	</a:t>
              </a:r>
              <a:r>
                <a:rPr kumimoji="0" sz="3000" b="1" kern="1200" cap="none" spc="0" normalizeH="0" baseline="0" noProof="0" dirty="0">
                  <a:solidFill>
                    <a:srgbClr val="FFFF00"/>
                  </a:solidFill>
                  <a:latin typeface="Times New Roman" panose="02020603050405020304"/>
                  <a:ea typeface="MS PGothic" panose="020B0600070205080204" pitchFamily="34" charset="-128"/>
                  <a:cs typeface="Times New Roman" panose="02020603050405020304"/>
                </a:rPr>
                <a:t>X</a:t>
              </a:r>
              <a:endParaRPr kumimoji="0" sz="3000" b="1" kern="1200" cap="none" spc="0" normalizeH="0" baseline="0" noProof="0">
                <a:latin typeface="Times New Roman" panose="02020603050405020304"/>
                <a:ea typeface="MS PGothic" panose="020B0600070205080204" pitchFamily="34" charset="-128"/>
                <a:cs typeface="Times New Roman" panose="02020603050405020304"/>
              </a:endParaRPr>
            </a:p>
          </p:txBody>
        </p:sp>
        <p:sp>
          <p:nvSpPr>
            <p:cNvPr id="69" name="object 6"/>
            <p:cNvSpPr txBox="1"/>
            <p:nvPr/>
          </p:nvSpPr>
          <p:spPr>
            <a:xfrm>
              <a:off x="4305023" y="1188062"/>
              <a:ext cx="1231922" cy="474326"/>
            </a:xfrm>
            <a:prstGeom prst="rect">
              <a:avLst/>
            </a:prstGeom>
          </p:spPr>
          <p:txBody>
            <a:bodyPr lIns="0" tIns="12700" rIns="0" bIns="0">
              <a:spAutoFit/>
            </a:bodyPr>
            <a:lstStyle/>
            <a:p>
              <a:pPr marL="12700" marR="0" algn="ctr" defTabSz="914400">
                <a:spcBef>
                  <a:spcPts val="100"/>
                </a:spcBef>
                <a:buClrTx/>
                <a:buSzTx/>
                <a:buFontTx/>
                <a:buNone/>
                <a:defRPr/>
              </a:pPr>
              <a:r>
                <a:rPr kumimoji="0" sz="3000" b="1" kern="1200" cap="none" spc="-5" normalizeH="0" baseline="0" noProof="0" dirty="0">
                  <a:solidFill>
                    <a:srgbClr val="00FF00"/>
                  </a:solidFill>
                  <a:latin typeface="Times New Roman" panose="02020603050405020304"/>
                  <a:ea typeface="MS PGothic" panose="020B0600070205080204" pitchFamily="34" charset="-128"/>
                  <a:cs typeface="Times New Roman" panose="02020603050405020304"/>
                </a:rPr>
                <a:t>én</a:t>
              </a:r>
              <a:r>
                <a:rPr kumimoji="0" sz="3000" b="1" kern="1200" cap="none" spc="0" normalizeH="0" baseline="0" noProof="0" dirty="0">
                  <a:solidFill>
                    <a:srgbClr val="D2D2D2"/>
                  </a:solidFill>
                  <a:latin typeface="Times New Roman" panose="02020603050405020304"/>
                  <a:ea typeface="MS PGothic" panose="020B0600070205080204" pitchFamily="34" charset="-128"/>
                  <a:cs typeface="Times New Roman" panose="02020603050405020304"/>
                </a:rPr>
                <a:t>oï</a:t>
              </a:r>
              <a:r>
                <a:rPr kumimoji="0" sz="3000" b="1" kern="1200" cap="none" spc="-10" normalizeH="0" baseline="0" noProof="0" dirty="0">
                  <a:solidFill>
                    <a:srgbClr val="D2D2D2"/>
                  </a:solidFill>
                  <a:latin typeface="Times New Roman" panose="02020603050405020304"/>
                  <a:ea typeface="MS PGothic" panose="020B0600070205080204" pitchFamily="34" charset="-128"/>
                  <a:cs typeface="Times New Roman" panose="02020603050405020304"/>
                </a:rPr>
                <a:t>q</a:t>
              </a:r>
              <a:r>
                <a:rPr kumimoji="0" sz="3000" b="1" kern="1200" cap="none" spc="0" normalizeH="0" baseline="0" noProof="0" dirty="0">
                  <a:solidFill>
                    <a:srgbClr val="D2D2D2"/>
                  </a:solidFill>
                  <a:latin typeface="Times New Roman" panose="02020603050405020304"/>
                  <a:ea typeface="MS PGothic" panose="020B0600070205080204" pitchFamily="34" charset="-128"/>
                  <a:cs typeface="Times New Roman" panose="02020603050405020304"/>
                </a:rPr>
                <a:t>ue</a:t>
              </a:r>
              <a:endParaRPr kumimoji="0" sz="3000" b="1" kern="1200" cap="none" spc="0" normalizeH="0" baseline="0" noProof="0">
                <a:latin typeface="Times New Roman" panose="02020603050405020304"/>
                <a:ea typeface="MS PGothic" panose="020B0600070205080204" pitchFamily="34" charset="-128"/>
                <a:cs typeface="Times New Roman" panose="02020603050405020304"/>
              </a:endParaRPr>
            </a:p>
          </p:txBody>
        </p:sp>
        <p:sp>
          <p:nvSpPr>
            <p:cNvPr id="70" name="object 12"/>
            <p:cNvSpPr txBox="1"/>
            <p:nvPr/>
          </p:nvSpPr>
          <p:spPr>
            <a:xfrm>
              <a:off x="3437510" y="1023079"/>
              <a:ext cx="728819" cy="935960"/>
            </a:xfrm>
            <a:prstGeom prst="rect">
              <a:avLst/>
            </a:prstGeom>
          </p:spPr>
          <p:txBody>
            <a:bodyPr lIns="0" tIns="12700" rIns="0" bIns="0">
              <a:spAutoFit/>
            </a:bodyPr>
            <a:lstStyle/>
            <a:p>
              <a:pPr marL="12700" marR="0" algn="ctr" defTabSz="914400">
                <a:spcBef>
                  <a:spcPts val="100"/>
                </a:spcBef>
                <a:buClrTx/>
                <a:buSzTx/>
                <a:buFontTx/>
                <a:buNone/>
                <a:defRPr/>
              </a:pPr>
              <a:r>
                <a:rPr kumimoji="0" lang="fr-FR" b="1" kern="1200" cap="none" spc="-10" normalizeH="0" baseline="0" noProof="0" dirty="0">
                  <a:solidFill>
                    <a:srgbClr val="4B99FF"/>
                  </a:solidFill>
                  <a:latin typeface="Times New Roman" panose="02020603050405020304"/>
                  <a:ea typeface="MS PGothic" panose="020B0600070205080204" pitchFamily="34" charset="-128"/>
                  <a:cs typeface="Times New Roman" panose="02020603050405020304"/>
                </a:rPr>
                <a:t>Mono</a:t>
              </a:r>
              <a:r>
                <a:rPr kumimoji="0" sz="1800" b="1" kern="1200" cap="none" spc="-10" normalizeH="0" baseline="0" noProof="0">
                  <a:solidFill>
                    <a:srgbClr val="4B99FF"/>
                  </a:solidFill>
                  <a:latin typeface="Times New Roman" panose="02020603050405020304"/>
                  <a:ea typeface="MS PGothic" panose="020B0600070205080204" pitchFamily="34" charset="-128"/>
                  <a:cs typeface="Times New Roman" panose="02020603050405020304"/>
                </a:rPr>
                <a:t>Di</a:t>
              </a:r>
              <a:endParaRPr kumimoji="0" sz="1800" b="1" kern="1200" cap="none" spc="0" normalizeH="0" baseline="0" noProof="0">
                <a:latin typeface="Times New Roman" panose="02020603050405020304"/>
                <a:ea typeface="MS PGothic" panose="020B0600070205080204" pitchFamily="34" charset="-128"/>
                <a:cs typeface="Times New Roman" panose="02020603050405020304"/>
              </a:endParaRPr>
            </a:p>
            <a:p>
              <a:pPr marL="12700" marR="0" algn="ctr" defTabSz="914400">
                <a:buClrTx/>
                <a:buSzTx/>
                <a:buFontTx/>
                <a:buNone/>
                <a:defRPr/>
              </a:pPr>
              <a:r>
                <a:rPr kumimoji="0" sz="1800" b="1" kern="1200" cap="none" spc="0" normalizeH="0" baseline="0" noProof="0" dirty="0">
                  <a:solidFill>
                    <a:srgbClr val="4B99FF"/>
                  </a:solidFill>
                  <a:latin typeface="Times New Roman" panose="02020603050405020304"/>
                  <a:ea typeface="MS PGothic" panose="020B0600070205080204" pitchFamily="34" charset="-128"/>
                  <a:cs typeface="Times New Roman" panose="02020603050405020304"/>
                </a:rPr>
                <a:t>tri</a:t>
              </a:r>
              <a:endParaRPr kumimoji="0" sz="1800" b="1" kern="1200" cap="none" spc="0" normalizeH="0" baseline="0" noProof="0">
                <a:latin typeface="Times New Roman" panose="02020603050405020304"/>
                <a:ea typeface="MS PGothic" panose="020B0600070205080204" pitchFamily="34" charset="-128"/>
                <a:cs typeface="Times New Roman" panose="02020603050405020304"/>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386" name="Rectangle 1"/>
          <p:cNvSpPr/>
          <p:nvPr/>
        </p:nvSpPr>
        <p:spPr>
          <a:xfrm>
            <a:off x="12700" y="-79375"/>
            <a:ext cx="8955405" cy="2024380"/>
          </a:xfrm>
          <a:prstGeom prst="rect">
            <a:avLst/>
          </a:prstGeom>
          <a:noFill/>
          <a:ln w="9525">
            <a:noFill/>
          </a:ln>
        </p:spPr>
        <p:txBody>
          <a:bodyPr anchor="ctr" anchorCtr="0">
            <a:noAutofit/>
          </a:bodyPr>
          <a:p>
            <a:pPr marL="457200" indent="-457200" defTabSz="914400" eaLnBrk="0" hangingPunct="0">
              <a:lnSpc>
                <a:spcPct val="150000"/>
              </a:lnSpc>
              <a:buFont typeface="Wingdings" panose="05000000000000000000" charset="0"/>
              <a:buChar char="Ø"/>
              <a:tabLst>
                <a:tab pos="254000" algn="l"/>
              </a:tabLst>
            </a:pPr>
            <a:r>
              <a:rPr sz="2800" dirty="0">
                <a:latin typeface="Arial" panose="020B0604020202020204" pitchFamily="34" charset="0"/>
              </a:rPr>
              <a:t>The series is of the form ωn where n is the position of the first double bond noted in relation to the ω position, the last carbon of the aliphatic chain.</a:t>
            </a:r>
            <a:endParaRPr sz="2800" dirty="0">
              <a:latin typeface="Arial" panose="020B0604020202020204" pitchFamily="34" charset="0"/>
            </a:endParaRPr>
          </a:p>
        </p:txBody>
      </p:sp>
      <p:sp>
        <p:nvSpPr>
          <p:cNvPr id="16387" name="Rectangle 3"/>
          <p:cNvSpPr/>
          <p:nvPr/>
        </p:nvSpPr>
        <p:spPr>
          <a:xfrm>
            <a:off x="76200" y="2049145"/>
            <a:ext cx="7347585" cy="1691640"/>
          </a:xfrm>
          <a:prstGeom prst="rect">
            <a:avLst/>
          </a:prstGeom>
          <a:noFill/>
          <a:ln w="9525">
            <a:noFill/>
          </a:ln>
        </p:spPr>
        <p:txBody>
          <a:bodyPr wrap="none" anchor="ctr" anchorCtr="0">
            <a:spAutoFit/>
          </a:bodyPr>
          <a:p>
            <a:pPr algn="l" eaLnBrk="0" hangingPunct="0"/>
            <a:r>
              <a:rPr b="1" dirty="0">
                <a:solidFill>
                  <a:srgbClr val="00FF00"/>
                </a:solidFill>
                <a:latin typeface="Arial" panose="020B0604020202020204" pitchFamily="34" charset="0"/>
                <a:cs typeface="Arial" panose="020B0604020202020204" pitchFamily="34" charset="0"/>
              </a:rPr>
              <a:t>Ex</a:t>
            </a:r>
            <a:r>
              <a:rPr lang="fr-FR" b="1" dirty="0">
                <a:solidFill>
                  <a:srgbClr val="00FF00"/>
                </a:solidFill>
                <a:latin typeface="Arial" panose="020B0604020202020204" pitchFamily="34" charset="0"/>
                <a:cs typeface="Arial" panose="020B0604020202020204" pitchFamily="34" charset="0"/>
              </a:rPr>
              <a:t>a</a:t>
            </a:r>
            <a:r>
              <a:rPr b="1" dirty="0">
                <a:solidFill>
                  <a:srgbClr val="00FF00"/>
                </a:solidFill>
                <a:latin typeface="Arial" panose="020B0604020202020204" pitchFamily="34" charset="0"/>
                <a:cs typeface="Arial" panose="020B0604020202020204" pitchFamily="34" charset="0"/>
              </a:rPr>
              <a:t>mple</a:t>
            </a:r>
            <a:r>
              <a:rPr lang="fr-FR" b="1" dirty="0">
                <a:solidFill>
                  <a:srgbClr val="00FF00"/>
                </a:solidFill>
                <a:latin typeface="Arial" panose="020B0604020202020204" pitchFamily="34" charset="0"/>
                <a:cs typeface="Arial" panose="020B0604020202020204" pitchFamily="34" charset="0"/>
              </a:rPr>
              <a:t>s:</a:t>
            </a:r>
            <a:endParaRPr b="1" dirty="0">
              <a:solidFill>
                <a:srgbClr val="00FF00"/>
              </a:solidFill>
              <a:latin typeface="Arial" panose="020B0604020202020204" pitchFamily="34" charset="0"/>
              <a:cs typeface="Arial" panose="020B0604020202020204" pitchFamily="34" charset="0"/>
            </a:endParaRPr>
          </a:p>
          <a:p>
            <a:pPr algn="l" eaLnBrk="0" hangingPunct="0">
              <a:buFont typeface="+mj-lt"/>
            </a:pPr>
            <a:r>
              <a:rPr lang="fr-FR" b="1" dirty="0">
                <a:latin typeface="Arial" panose="020B0604020202020204" pitchFamily="34" charset="0"/>
                <a:cs typeface="Arial" panose="020B0604020202020204" pitchFamily="34" charset="0"/>
              </a:rPr>
              <a:t>A.</a:t>
            </a:r>
            <a:r>
              <a:rPr dirty="0">
                <a:latin typeface="Arial" panose="020B0604020202020204" pitchFamily="34" charset="0"/>
                <a:cs typeface="Arial" panose="020B0604020202020204" pitchFamily="34" charset="0"/>
              </a:rPr>
              <a:t> Systematic name : cis-9-hexadécénoïque </a:t>
            </a:r>
            <a:r>
              <a:rPr dirty="0">
                <a:cs typeface="Arial" panose="020B0604020202020204" pitchFamily="34" charset="0"/>
                <a:sym typeface="+mn-ea"/>
              </a:rPr>
              <a:t>acid</a:t>
            </a:r>
            <a:r>
              <a:rPr dirty="0">
                <a:latin typeface="Arial" panose="020B0604020202020204" pitchFamily="34" charset="0"/>
                <a:cs typeface="Arial" panose="020B0604020202020204" pitchFamily="34" charset="0"/>
              </a:rPr>
              <a:t>;</a:t>
            </a:r>
            <a:endParaRPr dirty="0">
              <a:latin typeface="Arial" panose="020B0604020202020204" pitchFamily="34" charset="0"/>
            </a:endParaRPr>
          </a:p>
          <a:p>
            <a:pPr algn="l" eaLnBrk="0" hangingPunct="0"/>
            <a:r>
              <a:rPr lang="fr-FR" sz="3200" b="1" dirty="0">
                <a:solidFill>
                  <a:schemeClr val="tx1"/>
                </a:solidFill>
                <a:latin typeface="Arial" panose="020B0604020202020204" pitchFamily="34" charset="0"/>
                <a:cs typeface="Arial" panose="020B0604020202020204" pitchFamily="34" charset="0"/>
              </a:rPr>
              <a:t>                        (</a:t>
            </a:r>
            <a:r>
              <a:rPr sz="3200" dirty="0">
                <a:latin typeface="Arial" panose="020B0604020202020204" pitchFamily="34" charset="0"/>
                <a:cs typeface="Arial" panose="020B0604020202020204" pitchFamily="34" charset="0"/>
              </a:rPr>
              <a:t> </a:t>
            </a:r>
            <a:r>
              <a:rPr sz="3200" b="1" dirty="0">
                <a:latin typeface="Arial" panose="020B0604020202020204" pitchFamily="34" charset="0"/>
                <a:cs typeface="Arial" panose="020B0604020202020204" pitchFamily="34" charset="0"/>
              </a:rPr>
              <a:t>C</a:t>
            </a:r>
            <a:r>
              <a:rPr sz="3200" b="1" baseline="-30000" dirty="0">
                <a:latin typeface="Arial" panose="020B0604020202020204" pitchFamily="34" charset="0"/>
                <a:cs typeface="Arial" panose="020B0604020202020204" pitchFamily="34" charset="0"/>
              </a:rPr>
              <a:t>16</a:t>
            </a:r>
            <a:r>
              <a:rPr sz="3200" b="1" dirty="0">
                <a:latin typeface="Arial" panose="020B0604020202020204" pitchFamily="34" charset="0"/>
                <a:cs typeface="Arial" panose="020B0604020202020204" pitchFamily="34" charset="0"/>
              </a:rPr>
              <a:t>: 1 </a:t>
            </a:r>
            <a:r>
              <a:rPr sz="3200" b="1" dirty="0">
                <a:latin typeface="Arial" panose="020B0604020202020204" pitchFamily="34" charset="0"/>
              </a:rPr>
              <a:t>Δ</a:t>
            </a:r>
            <a:r>
              <a:rPr sz="3200" b="1" dirty="0">
                <a:latin typeface="Arial" panose="020B0604020202020204" pitchFamily="34" charset="0"/>
                <a:cs typeface="Arial" panose="020B0604020202020204" pitchFamily="34" charset="0"/>
              </a:rPr>
              <a:t> </a:t>
            </a:r>
            <a:r>
              <a:rPr sz="3200" b="1" baseline="30000" dirty="0">
                <a:latin typeface="Arial" panose="020B0604020202020204" pitchFamily="34" charset="0"/>
                <a:cs typeface="Arial" panose="020B0604020202020204" pitchFamily="34" charset="0"/>
              </a:rPr>
              <a:t>9</a:t>
            </a:r>
            <a:r>
              <a:rPr sz="3200" b="1" dirty="0">
                <a:latin typeface="Arial" panose="020B0604020202020204" pitchFamily="34" charset="0"/>
                <a:cs typeface="Arial" panose="020B0604020202020204" pitchFamily="34" charset="0"/>
              </a:rPr>
              <a:t> </a:t>
            </a:r>
            <a:r>
              <a:rPr sz="3200" dirty="0">
                <a:latin typeface="Arial" panose="020B0604020202020204" pitchFamily="34" charset="0"/>
                <a:cs typeface="Arial" panose="020B0604020202020204" pitchFamily="34" charset="0"/>
              </a:rPr>
              <a:t>ou </a:t>
            </a:r>
            <a:r>
              <a:rPr sz="3200" b="1" dirty="0">
                <a:latin typeface="Arial" panose="020B0604020202020204" pitchFamily="34" charset="0"/>
                <a:cs typeface="Arial" panose="020B0604020202020204" pitchFamily="34" charset="0"/>
              </a:rPr>
              <a:t>C</a:t>
            </a:r>
            <a:r>
              <a:rPr sz="3200" b="1" baseline="-30000" dirty="0">
                <a:latin typeface="Arial" panose="020B0604020202020204" pitchFamily="34" charset="0"/>
                <a:cs typeface="Arial" panose="020B0604020202020204" pitchFamily="34" charset="0"/>
              </a:rPr>
              <a:t>16</a:t>
            </a:r>
            <a:r>
              <a:rPr sz="3200" b="1" dirty="0">
                <a:latin typeface="Arial" panose="020B0604020202020204" pitchFamily="34" charset="0"/>
                <a:cs typeface="Arial" panose="020B0604020202020204" pitchFamily="34" charset="0"/>
              </a:rPr>
              <a:t>:1 ω</a:t>
            </a:r>
            <a:r>
              <a:rPr sz="3200" b="1" baseline="-30000" dirty="0">
                <a:latin typeface="Arial" panose="020B0604020202020204" pitchFamily="34" charset="0"/>
                <a:cs typeface="Arial" panose="020B0604020202020204" pitchFamily="34" charset="0"/>
              </a:rPr>
              <a:t>7</a:t>
            </a:r>
            <a:r>
              <a:rPr sz="3200" b="1" dirty="0">
                <a:latin typeface="Arial" panose="020B0604020202020204" pitchFamily="34" charset="0"/>
                <a:cs typeface="Arial" panose="020B0604020202020204" pitchFamily="34" charset="0"/>
              </a:rPr>
              <a:t> </a:t>
            </a:r>
            <a:r>
              <a:rPr lang="fr-FR" sz="3200" dirty="0">
                <a:latin typeface="Arial" panose="020B0604020202020204" pitchFamily="34" charset="0"/>
                <a:cs typeface="Arial" panose="020B0604020202020204" pitchFamily="34" charset="0"/>
              </a:rPr>
              <a:t>)</a:t>
            </a:r>
            <a:endParaRPr sz="3200" dirty="0">
              <a:latin typeface="Arial" panose="020B0604020202020204" pitchFamily="34" charset="0"/>
              <a:cs typeface="Arial" panose="020B0604020202020204" pitchFamily="34" charset="0"/>
            </a:endParaRPr>
          </a:p>
          <a:p>
            <a:pPr algn="l" eaLnBrk="0" hangingPunct="0"/>
            <a:r>
              <a:rPr dirty="0">
                <a:latin typeface="Arial" panose="020B0604020202020204" pitchFamily="34" charset="0"/>
                <a:cs typeface="Arial" panose="020B0604020202020204" pitchFamily="34" charset="0"/>
              </a:rPr>
              <a:t> </a:t>
            </a:r>
            <a:r>
              <a:rPr lang="fr-FR" dirty="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 </a:t>
            </a:r>
            <a:endParaRPr b="1" dirty="0">
              <a:latin typeface="Arial" panose="020B0604020202020204" pitchFamily="34" charset="0"/>
            </a:endParaRPr>
          </a:p>
        </p:txBody>
      </p:sp>
      <p:grpSp>
        <p:nvGrpSpPr>
          <p:cNvPr id="2" name="Grouper 1"/>
          <p:cNvGrpSpPr/>
          <p:nvPr/>
        </p:nvGrpSpPr>
        <p:grpSpPr>
          <a:xfrm>
            <a:off x="3559810" y="3734435"/>
            <a:ext cx="5600700" cy="3121660"/>
            <a:chOff x="2613" y="5220"/>
            <a:chExt cx="8820" cy="5577"/>
          </a:xfrm>
        </p:grpSpPr>
        <p:pic>
          <p:nvPicPr>
            <p:cNvPr id="16388" name="Picture 5"/>
            <p:cNvPicPr>
              <a:picLocks noChangeAspect="1"/>
            </p:cNvPicPr>
            <p:nvPr/>
          </p:nvPicPr>
          <p:blipFill>
            <a:blip r:embed="rId1"/>
            <a:stretch>
              <a:fillRect/>
            </a:stretch>
          </p:blipFill>
          <p:spPr>
            <a:xfrm>
              <a:off x="2613" y="7773"/>
              <a:ext cx="8821" cy="3025"/>
            </a:xfrm>
            <a:prstGeom prst="rect">
              <a:avLst/>
            </a:prstGeom>
            <a:noFill/>
            <a:ln w="9525">
              <a:noFill/>
            </a:ln>
          </p:spPr>
        </p:pic>
        <p:pic>
          <p:nvPicPr>
            <p:cNvPr id="16389" name="Picture 6"/>
            <p:cNvPicPr>
              <a:picLocks noChangeAspect="1"/>
            </p:cNvPicPr>
            <p:nvPr/>
          </p:nvPicPr>
          <p:blipFill>
            <a:blip r:embed="rId2"/>
            <a:stretch>
              <a:fillRect/>
            </a:stretch>
          </p:blipFill>
          <p:spPr>
            <a:xfrm>
              <a:off x="2613" y="5220"/>
              <a:ext cx="8820" cy="2552"/>
            </a:xfrm>
            <a:prstGeom prst="rect">
              <a:avLst/>
            </a:prstGeom>
            <a:noFill/>
            <a:ln w="9525">
              <a:noFill/>
            </a:ln>
          </p:spPr>
        </p:pic>
      </p:grpSp>
      <p:sp>
        <p:nvSpPr>
          <p:cNvPr id="3" name="Zone de texte 2"/>
          <p:cNvSpPr txBox="1"/>
          <p:nvPr/>
        </p:nvSpPr>
        <p:spPr>
          <a:xfrm>
            <a:off x="139700" y="4476115"/>
            <a:ext cx="3284220" cy="1568450"/>
          </a:xfrm>
          <a:prstGeom prst="rect">
            <a:avLst/>
          </a:prstGeom>
          <a:noFill/>
        </p:spPr>
        <p:txBody>
          <a:bodyPr wrap="square" rtlCol="0">
            <a:spAutoFit/>
          </a:bodyPr>
          <a:p>
            <a:pPr algn="ctr" eaLnBrk="0" hangingPunct="0"/>
            <a:r>
              <a:rPr lang="fr-FR" sz="3200" b="1" dirty="0">
                <a:cs typeface="Arial" panose="020B0604020202020204" pitchFamily="34" charset="0"/>
                <a:sym typeface="+mn-ea"/>
              </a:rPr>
              <a:t>B. </a:t>
            </a:r>
            <a:r>
              <a:rPr sz="3200" b="1" dirty="0">
                <a:cs typeface="Arial" panose="020B0604020202020204" pitchFamily="34" charset="0"/>
                <a:sym typeface="+mn-ea"/>
              </a:rPr>
              <a:t>C</a:t>
            </a:r>
            <a:r>
              <a:rPr sz="3200" b="1" baseline="-30000" dirty="0">
                <a:cs typeface="Arial" panose="020B0604020202020204" pitchFamily="34" charset="0"/>
                <a:sym typeface="+mn-ea"/>
              </a:rPr>
              <a:t>18</a:t>
            </a:r>
            <a:r>
              <a:rPr sz="3200" b="1" dirty="0">
                <a:cs typeface="Arial" panose="020B0604020202020204" pitchFamily="34" charset="0"/>
                <a:sym typeface="+mn-ea"/>
              </a:rPr>
              <a:t>: 3 </a:t>
            </a:r>
            <a:r>
              <a:rPr sz="3200" b="1" dirty="0">
                <a:sym typeface="+mn-ea"/>
              </a:rPr>
              <a:t>Δ</a:t>
            </a:r>
            <a:r>
              <a:rPr sz="3200" b="1" dirty="0">
                <a:cs typeface="Arial" panose="020B0604020202020204" pitchFamily="34" charset="0"/>
                <a:sym typeface="+mn-ea"/>
              </a:rPr>
              <a:t> </a:t>
            </a:r>
            <a:r>
              <a:rPr sz="3200" b="1" baseline="30000" dirty="0">
                <a:cs typeface="Arial" panose="020B0604020202020204" pitchFamily="34" charset="0"/>
                <a:sym typeface="+mn-ea"/>
              </a:rPr>
              <a:t>9,12,15</a:t>
            </a:r>
            <a:r>
              <a:rPr sz="3200" b="1" dirty="0">
                <a:cs typeface="Arial" panose="020B0604020202020204" pitchFamily="34" charset="0"/>
                <a:sym typeface="+mn-ea"/>
              </a:rPr>
              <a:t> </a:t>
            </a:r>
            <a:r>
              <a:rPr lang="fr-FR" sz="3200" dirty="0">
                <a:cs typeface="Arial" panose="020B0604020202020204" pitchFamily="34" charset="0"/>
                <a:sym typeface="+mn-ea"/>
              </a:rPr>
              <a:t>or</a:t>
            </a:r>
            <a:endParaRPr sz="3200" dirty="0">
              <a:cs typeface="Arial" panose="020B0604020202020204" pitchFamily="34" charset="0"/>
              <a:sym typeface="+mn-ea"/>
            </a:endParaRPr>
          </a:p>
          <a:p>
            <a:pPr algn="ctr" eaLnBrk="0" hangingPunct="0"/>
            <a:r>
              <a:rPr sz="3200" b="1" dirty="0">
                <a:cs typeface="Arial" panose="020B0604020202020204" pitchFamily="34" charset="0"/>
                <a:sym typeface="+mn-ea"/>
              </a:rPr>
              <a:t>C</a:t>
            </a:r>
            <a:r>
              <a:rPr sz="3200" b="1" baseline="-30000" dirty="0">
                <a:cs typeface="Arial" panose="020B0604020202020204" pitchFamily="34" charset="0"/>
                <a:sym typeface="+mn-ea"/>
              </a:rPr>
              <a:t>18</a:t>
            </a:r>
            <a:r>
              <a:rPr sz="3200" b="1" dirty="0">
                <a:cs typeface="Arial" panose="020B0604020202020204" pitchFamily="34" charset="0"/>
                <a:sym typeface="+mn-ea"/>
              </a:rPr>
              <a:t>:3 ω</a:t>
            </a:r>
            <a:r>
              <a:rPr sz="3200" b="1" baseline="-30000" dirty="0">
                <a:cs typeface="Arial" panose="020B0604020202020204" pitchFamily="34" charset="0"/>
                <a:sym typeface="+mn-ea"/>
              </a:rPr>
              <a:t>3,6,9</a:t>
            </a:r>
            <a:r>
              <a:rPr sz="3200" b="1" dirty="0">
                <a:cs typeface="Arial" panose="020B0604020202020204" pitchFamily="34" charset="0"/>
                <a:sym typeface="+mn-ea"/>
              </a:rPr>
              <a:t> </a:t>
            </a:r>
            <a:endParaRPr sz="3200" b="1" dirty="0">
              <a:cs typeface="Arial" panose="020B0604020202020204"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410" name="Rectangle 1"/>
          <p:cNvSpPr/>
          <p:nvPr/>
        </p:nvSpPr>
        <p:spPr>
          <a:xfrm>
            <a:off x="0" y="0"/>
            <a:ext cx="4851400" cy="953135"/>
          </a:xfrm>
          <a:prstGeom prst="rect">
            <a:avLst/>
          </a:prstGeom>
          <a:noFill/>
          <a:ln w="9525">
            <a:noFill/>
          </a:ln>
        </p:spPr>
        <p:txBody>
          <a:bodyPr>
            <a:spAutoFit/>
          </a:bodyPr>
          <a:p>
            <a:r>
              <a:rPr b="1" dirty="0">
                <a:solidFill>
                  <a:srgbClr val="00FF00"/>
                </a:solidFill>
                <a:latin typeface="Arial" panose="020B0604020202020204" pitchFamily="34" charset="0"/>
              </a:rPr>
              <a:t> </a:t>
            </a:r>
            <a:r>
              <a:rPr sz="3200" b="1" dirty="0">
                <a:solidFill>
                  <a:srgbClr val="00FF00"/>
                </a:solidFill>
                <a:sym typeface="+mn-ea"/>
              </a:rPr>
              <a:t>Unsaturated fatty acids</a:t>
            </a:r>
            <a:endParaRPr dirty="0">
              <a:solidFill>
                <a:srgbClr val="00FF00"/>
              </a:solidFill>
              <a:latin typeface="Arial" panose="020B0604020202020204" pitchFamily="34" charset="0"/>
            </a:endParaRPr>
          </a:p>
          <a:p>
            <a:endParaRPr b="1" dirty="0">
              <a:solidFill>
                <a:srgbClr val="00FF00"/>
              </a:solidFill>
              <a:latin typeface="Arial" panose="020B0604020202020204" pitchFamily="34" charset="0"/>
            </a:endParaRPr>
          </a:p>
        </p:txBody>
      </p:sp>
      <p:sp>
        <p:nvSpPr>
          <p:cNvPr id="17411" name="Rectangle 1"/>
          <p:cNvSpPr/>
          <p:nvPr/>
        </p:nvSpPr>
        <p:spPr>
          <a:xfrm>
            <a:off x="41910" y="864235"/>
            <a:ext cx="3822700" cy="1076325"/>
          </a:xfrm>
          <a:prstGeom prst="rect">
            <a:avLst/>
          </a:prstGeom>
          <a:noFill/>
          <a:ln w="9525">
            <a:noFill/>
          </a:ln>
        </p:spPr>
        <p:txBody>
          <a:bodyPr anchor="ctr" anchorCtr="0">
            <a:spAutoFit/>
          </a:bodyPr>
          <a:p>
            <a:pPr eaLnBrk="0" hangingPunct="0"/>
            <a:r>
              <a:rPr lang="fr-FR" b="1" dirty="0">
                <a:solidFill>
                  <a:srgbClr val="00FF00"/>
                </a:solidFill>
                <a:latin typeface="Times New Roman" panose="02020603050405020304" pitchFamily="18" charset="0"/>
                <a:cs typeface="Times New Roman" panose="02020603050405020304" pitchFamily="18" charset="0"/>
              </a:rPr>
              <a:t>L</a:t>
            </a:r>
            <a:r>
              <a:rPr b="1" dirty="0">
                <a:solidFill>
                  <a:srgbClr val="00FF00"/>
                </a:solidFill>
                <a:latin typeface="Times New Roman" panose="02020603050405020304" pitchFamily="18" charset="0"/>
                <a:cs typeface="Times New Roman" panose="02020603050405020304" pitchFamily="18" charset="0"/>
              </a:rPr>
              <a:t>inol</a:t>
            </a:r>
            <a:r>
              <a:rPr b="1" dirty="0">
                <a:solidFill>
                  <a:srgbClr val="00FF00"/>
                </a:solidFill>
                <a:latin typeface="Arial" panose="020B0604020202020204" pitchFamily="34" charset="0"/>
                <a:cs typeface="Times New Roman" panose="02020603050405020304" pitchFamily="18" charset="0"/>
              </a:rPr>
              <a:t>é</a:t>
            </a:r>
            <a:r>
              <a:rPr b="1" dirty="0">
                <a:solidFill>
                  <a:srgbClr val="00FF00"/>
                </a:solidFill>
                <a:latin typeface="Times New Roman" panose="02020603050405020304" pitchFamily="18" charset="0"/>
                <a:cs typeface="Times New Roman" panose="02020603050405020304" pitchFamily="18" charset="0"/>
              </a:rPr>
              <a:t>i</a:t>
            </a:r>
            <a:r>
              <a:rPr lang="fr-FR" b="1" dirty="0">
                <a:solidFill>
                  <a:srgbClr val="00FF00"/>
                </a:solidFill>
                <a:latin typeface="Times New Roman" panose="02020603050405020304" pitchFamily="18" charset="0"/>
                <a:cs typeface="Times New Roman" panose="02020603050405020304" pitchFamily="18" charset="0"/>
              </a:rPr>
              <a:t>c</a:t>
            </a:r>
            <a:r>
              <a:rPr b="1" dirty="0">
                <a:solidFill>
                  <a:srgbClr val="00FF00"/>
                </a:solidFill>
                <a:latin typeface="Times New Roman" panose="02020603050405020304" pitchFamily="18" charset="0"/>
                <a:cs typeface="Times New Roman" panose="02020603050405020304" pitchFamily="18" charset="0"/>
              </a:rPr>
              <a:t> </a:t>
            </a:r>
            <a:r>
              <a:rPr b="1" dirty="0">
                <a:solidFill>
                  <a:srgbClr val="00FF00"/>
                </a:solidFill>
                <a:latin typeface="Times New Roman" panose="02020603050405020304" pitchFamily="18" charset="0"/>
                <a:cs typeface="Times New Roman" panose="02020603050405020304" pitchFamily="18" charset="0"/>
                <a:sym typeface="+mn-ea"/>
              </a:rPr>
              <a:t>Acid </a:t>
            </a:r>
            <a:r>
              <a:rPr b="1" dirty="0">
                <a:solidFill>
                  <a:srgbClr val="00FF00"/>
                </a:solidFill>
                <a:latin typeface="Times New Roman" panose="02020603050405020304" pitchFamily="18" charset="0"/>
                <a:cs typeface="Times New Roman" panose="02020603050405020304" pitchFamily="18" charset="0"/>
              </a:rPr>
              <a:t>C</a:t>
            </a:r>
            <a:r>
              <a:rPr b="1" baseline="-30000" dirty="0">
                <a:solidFill>
                  <a:srgbClr val="00FF00"/>
                </a:solidFill>
                <a:latin typeface="Times New Roman" panose="02020603050405020304" pitchFamily="18" charset="0"/>
                <a:cs typeface="Times New Roman" panose="02020603050405020304" pitchFamily="18" charset="0"/>
              </a:rPr>
              <a:t>18</a:t>
            </a:r>
            <a:r>
              <a:rPr b="1" dirty="0">
                <a:solidFill>
                  <a:srgbClr val="00FF00"/>
                </a:solidFill>
                <a:latin typeface="Arial" panose="020B0604020202020204" pitchFamily="34" charset="0"/>
                <a:cs typeface="Times New Roman" panose="02020603050405020304" pitchFamily="18" charset="0"/>
              </a:rPr>
              <a:t> </a:t>
            </a:r>
            <a:r>
              <a:rPr b="1" dirty="0">
                <a:solidFill>
                  <a:srgbClr val="00FF00"/>
                </a:solidFill>
                <a:latin typeface="Times New Roman" panose="02020603050405020304" pitchFamily="18" charset="0"/>
                <a:cs typeface="Times New Roman" panose="02020603050405020304" pitchFamily="18" charset="0"/>
              </a:rPr>
              <a:t>: 2 ω</a:t>
            </a:r>
            <a:r>
              <a:rPr b="1" baseline="-30000" dirty="0">
                <a:solidFill>
                  <a:srgbClr val="00FF00"/>
                </a:solidFill>
                <a:latin typeface="Times New Roman" panose="02020603050405020304" pitchFamily="18" charset="0"/>
                <a:cs typeface="Times New Roman" panose="02020603050405020304" pitchFamily="18" charset="0"/>
              </a:rPr>
              <a:t>6</a:t>
            </a:r>
            <a:br>
              <a:rPr sz="2000" dirty="0">
                <a:latin typeface="Arial" panose="020B0604020202020204" pitchFamily="34" charset="0"/>
              </a:rPr>
            </a:br>
            <a:r>
              <a:rPr lang="fr-FR" sz="2000" dirty="0">
                <a:latin typeface="Arial" panose="020B0604020202020204" pitchFamily="34" charset="0"/>
              </a:rPr>
              <a:t>   </a:t>
            </a:r>
            <a:r>
              <a:rPr lang="fr-FR" sz="2000" dirty="0">
                <a:sym typeface="+mn-ea"/>
              </a:rPr>
              <a:t>2</a:t>
            </a:r>
            <a:r>
              <a:rPr lang="fr-FR" sz="2000" dirty="0">
                <a:sym typeface="+mn-ea"/>
              </a:rPr>
              <a:t> </a:t>
            </a:r>
            <a:r>
              <a:rPr sz="2000" dirty="0">
                <a:sym typeface="+mn-ea"/>
              </a:rPr>
              <a:t>Double bonds in</a:t>
            </a:r>
            <a:r>
              <a:rPr sz="2000" dirty="0">
                <a:sym typeface="+mn-ea"/>
              </a:rPr>
              <a:t> </a:t>
            </a:r>
            <a:r>
              <a:rPr sz="2000" dirty="0">
                <a:latin typeface="Times New Roman" panose="02020603050405020304" pitchFamily="18" charset="0"/>
                <a:cs typeface="Times New Roman" panose="02020603050405020304" pitchFamily="18" charset="0"/>
              </a:rPr>
              <a:t> ω</a:t>
            </a:r>
            <a:r>
              <a:rPr sz="2000" baseline="-30000" dirty="0">
                <a:latin typeface="Times New Roman" panose="02020603050405020304" pitchFamily="18" charset="0"/>
                <a:cs typeface="Times New Roman" panose="02020603050405020304" pitchFamily="18" charset="0"/>
              </a:rPr>
              <a:t>6, 9</a:t>
            </a:r>
            <a:br>
              <a:rPr sz="2000" dirty="0">
                <a:latin typeface="Arial" panose="020B0604020202020204" pitchFamily="34" charset="0"/>
              </a:rPr>
            </a:br>
            <a:endParaRPr sz="2000" dirty="0">
              <a:latin typeface="Arial" panose="020B0604020202020204" pitchFamily="34" charset="0"/>
            </a:endParaRPr>
          </a:p>
        </p:txBody>
      </p:sp>
      <p:sp>
        <p:nvSpPr>
          <p:cNvPr id="17412" name="Rectangle 4"/>
          <p:cNvSpPr/>
          <p:nvPr/>
        </p:nvSpPr>
        <p:spPr>
          <a:xfrm>
            <a:off x="0" y="2843530"/>
            <a:ext cx="4072890" cy="1076325"/>
          </a:xfrm>
          <a:prstGeom prst="rect">
            <a:avLst/>
          </a:prstGeom>
          <a:noFill/>
          <a:ln w="9525">
            <a:noFill/>
          </a:ln>
        </p:spPr>
        <p:txBody>
          <a:bodyPr wrap="square">
            <a:spAutoFit/>
          </a:bodyPr>
          <a:p>
            <a:r>
              <a:rPr lang="fr-FR" b="1" dirty="0">
                <a:solidFill>
                  <a:srgbClr val="00FF00"/>
                </a:solidFill>
                <a:latin typeface="Arial" panose="020B0604020202020204" pitchFamily="34" charset="0"/>
              </a:rPr>
              <a:t>A</a:t>
            </a:r>
            <a:r>
              <a:rPr b="1" dirty="0">
                <a:solidFill>
                  <a:srgbClr val="00FF00"/>
                </a:solidFill>
                <a:latin typeface="Arial" panose="020B0604020202020204" pitchFamily="34" charset="0"/>
              </a:rPr>
              <a:t>rachidoni</a:t>
            </a:r>
            <a:r>
              <a:rPr lang="fr-FR" b="1" dirty="0">
                <a:solidFill>
                  <a:srgbClr val="00FF00"/>
                </a:solidFill>
                <a:latin typeface="Arial" panose="020B0604020202020204" pitchFamily="34" charset="0"/>
              </a:rPr>
              <a:t>c </a:t>
            </a:r>
            <a:r>
              <a:rPr b="1" dirty="0">
                <a:solidFill>
                  <a:srgbClr val="00FF00"/>
                </a:solidFill>
                <a:sym typeface="+mn-ea"/>
              </a:rPr>
              <a:t>Acid</a:t>
            </a:r>
            <a:r>
              <a:rPr lang="fr-FR" b="1" dirty="0">
                <a:solidFill>
                  <a:srgbClr val="00FF00"/>
                </a:solidFill>
                <a:sym typeface="+mn-ea"/>
              </a:rPr>
              <a:t> </a:t>
            </a:r>
            <a:r>
              <a:rPr b="1" dirty="0">
                <a:solidFill>
                  <a:srgbClr val="00FF00"/>
                </a:solidFill>
                <a:latin typeface="Arial" panose="020B0604020202020204" pitchFamily="34" charset="0"/>
              </a:rPr>
              <a:t>C</a:t>
            </a:r>
            <a:r>
              <a:rPr b="1" baseline="-25000" dirty="0">
                <a:solidFill>
                  <a:srgbClr val="00FF00"/>
                </a:solidFill>
                <a:latin typeface="Arial" panose="020B0604020202020204" pitchFamily="34" charset="0"/>
              </a:rPr>
              <a:t>20</a:t>
            </a:r>
            <a:r>
              <a:rPr b="1" dirty="0">
                <a:solidFill>
                  <a:srgbClr val="00FF00"/>
                </a:solidFill>
                <a:latin typeface="Arial" panose="020B0604020202020204" pitchFamily="34" charset="0"/>
              </a:rPr>
              <a:t>: 4 ω</a:t>
            </a:r>
            <a:r>
              <a:rPr b="1" baseline="-25000" dirty="0">
                <a:solidFill>
                  <a:srgbClr val="00FF00"/>
                </a:solidFill>
                <a:latin typeface="Arial" panose="020B0604020202020204" pitchFamily="34" charset="0"/>
              </a:rPr>
              <a:t>6</a:t>
            </a:r>
            <a:br>
              <a:rPr dirty="0">
                <a:latin typeface="Arial" panose="020B0604020202020204" pitchFamily="34" charset="0"/>
              </a:rPr>
            </a:br>
            <a:r>
              <a:rPr sz="2000" dirty="0">
                <a:latin typeface="Arial" panose="020B0604020202020204" pitchFamily="34" charset="0"/>
              </a:rPr>
              <a:t> </a:t>
            </a:r>
            <a:r>
              <a:rPr lang="fr-FR" sz="2000" dirty="0">
                <a:latin typeface="Arial" panose="020B0604020202020204" pitchFamily="34" charset="0"/>
              </a:rPr>
              <a:t>   </a:t>
            </a:r>
            <a:r>
              <a:rPr sz="2000" dirty="0">
                <a:latin typeface="Arial" panose="020B0604020202020204" pitchFamily="34" charset="0"/>
              </a:rPr>
              <a:t>4</a:t>
            </a:r>
            <a:r>
              <a:rPr lang="fr-FR" sz="2000" dirty="0">
                <a:latin typeface="Arial" panose="020B0604020202020204" pitchFamily="34" charset="0"/>
              </a:rPr>
              <a:t> </a:t>
            </a:r>
            <a:r>
              <a:rPr sz="2000" dirty="0">
                <a:latin typeface="Arial" panose="020B0604020202020204" pitchFamily="34" charset="0"/>
              </a:rPr>
              <a:t>Double bonds in</a:t>
            </a:r>
            <a:r>
              <a:rPr sz="2000" dirty="0">
                <a:sym typeface="+mn-ea"/>
              </a:rPr>
              <a:t> </a:t>
            </a:r>
            <a:r>
              <a:rPr sz="2000" dirty="0">
                <a:latin typeface="Arial" panose="020B0604020202020204" pitchFamily="34" charset="0"/>
              </a:rPr>
              <a:t>ω</a:t>
            </a:r>
            <a:r>
              <a:rPr sz="2000" baseline="-25000" dirty="0">
                <a:latin typeface="Arial" panose="020B0604020202020204" pitchFamily="34" charset="0"/>
              </a:rPr>
              <a:t>6, 9, 12, 15</a:t>
            </a:r>
            <a:br>
              <a:rPr sz="2000" dirty="0">
                <a:latin typeface="Arial" panose="020B0604020202020204" pitchFamily="34" charset="0"/>
              </a:rPr>
            </a:br>
            <a:r>
              <a:rPr sz="2000" dirty="0">
                <a:latin typeface="Arial" panose="020B0604020202020204" pitchFamily="34" charset="0"/>
              </a:rPr>
              <a:t> </a:t>
            </a:r>
            <a:endParaRPr sz="2000" dirty="0">
              <a:latin typeface="Arial" panose="020B0604020202020204" pitchFamily="34" charset="0"/>
            </a:endParaRPr>
          </a:p>
        </p:txBody>
      </p:sp>
      <p:sp>
        <p:nvSpPr>
          <p:cNvPr id="17413" name="Rectangle 6"/>
          <p:cNvSpPr/>
          <p:nvPr/>
        </p:nvSpPr>
        <p:spPr>
          <a:xfrm>
            <a:off x="0" y="5057140"/>
            <a:ext cx="4417060" cy="768350"/>
          </a:xfrm>
          <a:prstGeom prst="rect">
            <a:avLst/>
          </a:prstGeom>
          <a:noFill/>
          <a:ln w="9525">
            <a:noFill/>
          </a:ln>
        </p:spPr>
        <p:txBody>
          <a:bodyPr wrap="square">
            <a:spAutoFit/>
          </a:bodyPr>
          <a:p>
            <a:r>
              <a:rPr sz="2000" b="1" dirty="0">
                <a:solidFill>
                  <a:srgbClr val="00FF00"/>
                </a:solidFill>
                <a:latin typeface="Arial" panose="020B0604020202020204" pitchFamily="34" charset="0"/>
              </a:rPr>
              <a:t> </a:t>
            </a:r>
            <a:r>
              <a:rPr b="1" dirty="0">
                <a:solidFill>
                  <a:srgbClr val="00FF00"/>
                </a:solidFill>
                <a:latin typeface="Arial" panose="020B0604020202020204" pitchFamily="34" charset="0"/>
              </a:rPr>
              <a:t>α </a:t>
            </a:r>
            <a:r>
              <a:rPr lang="fr-FR" b="1" dirty="0">
                <a:solidFill>
                  <a:srgbClr val="00FF00"/>
                </a:solidFill>
                <a:latin typeface="Arial" panose="020B0604020202020204" pitchFamily="34" charset="0"/>
              </a:rPr>
              <a:t>L</a:t>
            </a:r>
            <a:r>
              <a:rPr b="1" dirty="0">
                <a:solidFill>
                  <a:srgbClr val="00FF00"/>
                </a:solidFill>
                <a:latin typeface="Arial" panose="020B0604020202020204" pitchFamily="34" charset="0"/>
              </a:rPr>
              <a:t>inolénique </a:t>
            </a:r>
            <a:r>
              <a:rPr b="1" dirty="0">
                <a:solidFill>
                  <a:srgbClr val="00FF00"/>
                </a:solidFill>
                <a:sym typeface="+mn-ea"/>
              </a:rPr>
              <a:t>Acid</a:t>
            </a:r>
            <a:r>
              <a:rPr lang="fr-FR" b="1" dirty="0">
                <a:solidFill>
                  <a:srgbClr val="00FF00"/>
                </a:solidFill>
                <a:sym typeface="+mn-ea"/>
              </a:rPr>
              <a:t> </a:t>
            </a:r>
            <a:r>
              <a:rPr b="1" dirty="0">
                <a:solidFill>
                  <a:srgbClr val="00FF00"/>
                </a:solidFill>
                <a:latin typeface="Arial" panose="020B0604020202020204" pitchFamily="34" charset="0"/>
              </a:rPr>
              <a:t>C</a:t>
            </a:r>
            <a:r>
              <a:rPr b="1" baseline="-25000" dirty="0">
                <a:solidFill>
                  <a:srgbClr val="00FF00"/>
                </a:solidFill>
                <a:latin typeface="Arial" panose="020B0604020202020204" pitchFamily="34" charset="0"/>
              </a:rPr>
              <a:t>18</a:t>
            </a:r>
            <a:r>
              <a:rPr b="1" dirty="0">
                <a:solidFill>
                  <a:srgbClr val="00FF00"/>
                </a:solidFill>
                <a:latin typeface="Arial" panose="020B0604020202020204" pitchFamily="34" charset="0"/>
              </a:rPr>
              <a:t>: 3 ω</a:t>
            </a:r>
            <a:r>
              <a:rPr b="1" baseline="-25000" dirty="0">
                <a:solidFill>
                  <a:srgbClr val="00FF00"/>
                </a:solidFill>
                <a:latin typeface="Arial" panose="020B0604020202020204" pitchFamily="34" charset="0"/>
              </a:rPr>
              <a:t>3</a:t>
            </a:r>
            <a:br>
              <a:rPr sz="2000" dirty="0">
                <a:latin typeface="Arial" panose="020B0604020202020204" pitchFamily="34" charset="0"/>
              </a:rPr>
            </a:br>
            <a:r>
              <a:rPr lang="fr-FR" sz="2000" dirty="0">
                <a:latin typeface="Arial" panose="020B0604020202020204" pitchFamily="34" charset="0"/>
              </a:rPr>
              <a:t>      </a:t>
            </a:r>
            <a:r>
              <a:rPr sz="2000" dirty="0">
                <a:latin typeface="Arial" panose="020B0604020202020204" pitchFamily="34" charset="0"/>
              </a:rPr>
              <a:t>3 Double bonds in</a:t>
            </a:r>
            <a:r>
              <a:rPr lang="fr-FR" sz="2000" dirty="0">
                <a:latin typeface="Arial" panose="020B0604020202020204" pitchFamily="34" charset="0"/>
              </a:rPr>
              <a:t> </a:t>
            </a:r>
            <a:r>
              <a:rPr sz="2000" dirty="0">
                <a:latin typeface="Arial" panose="020B0604020202020204" pitchFamily="34" charset="0"/>
              </a:rPr>
              <a:t>ω</a:t>
            </a:r>
            <a:r>
              <a:rPr sz="2000" baseline="-25000" dirty="0">
                <a:latin typeface="Arial" panose="020B0604020202020204" pitchFamily="34" charset="0"/>
              </a:rPr>
              <a:t>3, 6, 9</a:t>
            </a:r>
            <a:endParaRPr sz="2000" baseline="-25000" dirty="0">
              <a:latin typeface="Arial" panose="020B0604020202020204" pitchFamily="34" charset="0"/>
            </a:endParaRPr>
          </a:p>
        </p:txBody>
      </p:sp>
      <p:pic>
        <p:nvPicPr>
          <p:cNvPr id="17414" name="Picture 7" descr="Image acdalphalino.gif"/>
          <p:cNvPicPr>
            <a:picLocks noChangeAspect="1"/>
          </p:cNvPicPr>
          <p:nvPr/>
        </p:nvPicPr>
        <p:blipFill>
          <a:blip r:embed="rId1"/>
          <a:stretch>
            <a:fillRect/>
          </a:stretch>
        </p:blipFill>
        <p:spPr>
          <a:xfrm>
            <a:off x="4072890" y="5611495"/>
            <a:ext cx="5071110" cy="1246505"/>
          </a:xfrm>
          <a:prstGeom prst="rect">
            <a:avLst/>
          </a:prstGeom>
          <a:solidFill>
            <a:schemeClr val="tx1"/>
          </a:solidFill>
          <a:ln w="9525">
            <a:noFill/>
          </a:ln>
        </p:spPr>
      </p:pic>
      <p:pic>
        <p:nvPicPr>
          <p:cNvPr id="17415" name="Picture 9" descr="Image acdarachid.gif"/>
          <p:cNvPicPr>
            <a:picLocks noChangeAspect="1"/>
          </p:cNvPicPr>
          <p:nvPr/>
        </p:nvPicPr>
        <p:blipFill>
          <a:blip r:embed="rId2"/>
          <a:stretch>
            <a:fillRect/>
          </a:stretch>
        </p:blipFill>
        <p:spPr>
          <a:xfrm>
            <a:off x="4072255" y="3286125"/>
            <a:ext cx="5079365" cy="1294130"/>
          </a:xfrm>
          <a:prstGeom prst="rect">
            <a:avLst/>
          </a:prstGeom>
          <a:solidFill>
            <a:schemeClr val="tx1"/>
          </a:solidFill>
          <a:ln w="9525">
            <a:noFill/>
          </a:ln>
        </p:spPr>
      </p:pic>
      <p:pic>
        <p:nvPicPr>
          <p:cNvPr id="17416" name="Picture 11" descr="Image acdlinoleiq.gif"/>
          <p:cNvPicPr>
            <a:picLocks noChangeAspect="1"/>
          </p:cNvPicPr>
          <p:nvPr/>
        </p:nvPicPr>
        <p:blipFill>
          <a:blip r:embed="rId3"/>
          <a:stretch>
            <a:fillRect/>
          </a:stretch>
        </p:blipFill>
        <p:spPr>
          <a:xfrm>
            <a:off x="4072890" y="956310"/>
            <a:ext cx="5074920" cy="1322705"/>
          </a:xfrm>
          <a:prstGeom prst="rect">
            <a:avLst/>
          </a:prstGeom>
          <a:solidFill>
            <a:schemeClr val="tx1"/>
          </a:solidFill>
          <a:ln w="9525">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2" name="Objet 1"/>
          <p:cNvGraphicFramePr/>
          <p:nvPr/>
        </p:nvGraphicFramePr>
        <p:xfrm>
          <a:off x="6350" y="742315"/>
          <a:ext cx="9138285" cy="6107430"/>
        </p:xfrm>
        <a:graphic>
          <a:graphicData uri="http://schemas.openxmlformats.org/presentationml/2006/ole">
            <mc:AlternateContent xmlns:mc="http://schemas.openxmlformats.org/markup-compatibility/2006">
              <mc:Choice xmlns:v="urn:schemas-microsoft-com:vml" Requires="v">
                <p:oleObj spid="_x0000_s3" name="" r:id="rId1" imgW="9096375" imgH="6334125" progId="Paint.Picture">
                  <p:embed/>
                </p:oleObj>
              </mc:Choice>
              <mc:Fallback>
                <p:oleObj name="" r:id="rId1" imgW="9096375" imgH="6334125" progId="Paint.Picture">
                  <p:embed/>
                  <p:pic>
                    <p:nvPicPr>
                      <p:cNvPr id="0" name="Image 2"/>
                      <p:cNvPicPr/>
                      <p:nvPr/>
                    </p:nvPicPr>
                    <p:blipFill>
                      <a:blip r:embed="rId2"/>
                      <a:stretch>
                        <a:fillRect/>
                      </a:stretch>
                    </p:blipFill>
                    <p:spPr>
                      <a:xfrm>
                        <a:off x="6350" y="742315"/>
                        <a:ext cx="9138285" cy="6107430"/>
                      </a:xfrm>
                      <a:prstGeom prst="rect">
                        <a:avLst/>
                      </a:prstGeom>
                    </p:spPr>
                  </p:pic>
                </p:oleObj>
              </mc:Fallback>
            </mc:AlternateContent>
          </a:graphicData>
        </a:graphic>
      </p:graphicFrame>
      <p:sp>
        <p:nvSpPr>
          <p:cNvPr id="4" name="Zone de texte 3"/>
          <p:cNvSpPr txBox="1"/>
          <p:nvPr/>
        </p:nvSpPr>
        <p:spPr>
          <a:xfrm>
            <a:off x="439420" y="111760"/>
            <a:ext cx="5629910" cy="521970"/>
          </a:xfrm>
          <a:prstGeom prst="rect">
            <a:avLst/>
          </a:prstGeom>
          <a:noFill/>
        </p:spPr>
        <p:txBody>
          <a:bodyPr wrap="square" rtlCol="0" anchor="t">
            <a:spAutoFit/>
          </a:bodyPr>
          <a:p>
            <a:r>
              <a:rPr sz="2800" b="1" dirty="0">
                <a:solidFill>
                  <a:srgbClr val="00FF00"/>
                </a:solidFill>
                <a:sym typeface="+mn-ea"/>
              </a:rPr>
              <a:t>Polyunsaturated fatty acids</a:t>
            </a:r>
            <a:endParaRPr sz="2800" b="1" dirty="0">
              <a:solidFill>
                <a:srgbClr val="00FF00"/>
              </a:solidFill>
              <a:sym typeface="+mn-ea"/>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9458" name="Text Box 132"/>
          <p:cNvSpPr txBox="1"/>
          <p:nvPr/>
        </p:nvSpPr>
        <p:spPr>
          <a:xfrm>
            <a:off x="255588" y="5726113"/>
            <a:ext cx="184150" cy="366712"/>
          </a:xfrm>
          <a:prstGeom prst="rect">
            <a:avLst/>
          </a:prstGeom>
          <a:noFill/>
          <a:ln w="9525">
            <a:noFill/>
          </a:ln>
        </p:spPr>
        <p:txBody>
          <a:bodyPr wrap="none">
            <a:spAutoFit/>
          </a:bodyPr>
          <a:p>
            <a:endParaRPr sz="1800" dirty="0">
              <a:latin typeface="Arial" panose="020B0604020202020204" pitchFamily="34" charset="0"/>
            </a:endParaRPr>
          </a:p>
        </p:txBody>
      </p:sp>
      <p:sp>
        <p:nvSpPr>
          <p:cNvPr id="109" name="object 4"/>
          <p:cNvSpPr txBox="1">
            <a:spLocks noGrp="1"/>
          </p:cNvSpPr>
          <p:nvPr>
            <p:ph type="title" hasCustomPrompt="1"/>
          </p:nvPr>
        </p:nvSpPr>
        <p:spPr>
          <a:xfrm>
            <a:off x="508000" y="57309"/>
            <a:ext cx="4140200" cy="566420"/>
          </a:xfrm>
        </p:spPr>
        <p:txBody>
          <a:bodyPr vert="horz" wrap="square" lIns="0" tIns="12700" rIns="0" bIns="0" numCol="1" rtlCol="0" anchor="ctr" anchorCtr="0" compatLnSpc="1">
            <a:spAutoFit/>
          </a:bodyPr>
          <a:lstStyle/>
          <a:p>
            <a:pPr marL="12700" marR="0" lvl="0" indent="0" algn="ctr" defTabSz="914400" rtl="0" eaLnBrk="0" fontAlgn="base" latinLnBrk="0" hangingPunct="0">
              <a:lnSpc>
                <a:spcPct val="100000"/>
              </a:lnSpc>
              <a:spcBef>
                <a:spcPts val="100"/>
              </a:spcBef>
              <a:spcAft>
                <a:spcPct val="0"/>
              </a:spcAft>
              <a:buClrTx/>
              <a:buSzTx/>
              <a:buFontTx/>
              <a:buNone/>
              <a:defRPr/>
            </a:pPr>
            <a:r>
              <a:rPr kumimoji="0" sz="3600" b="0" i="0" u="none" strike="noStrike" kern="0" cap="none" spc="0" normalizeH="0" baseline="0" noProof="0" dirty="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rPr>
              <a:t>2.1. </a:t>
            </a:r>
            <a:r>
              <a:rPr b="1" dirty="0">
                <a:solidFill>
                  <a:srgbClr val="00FF00"/>
                </a:solidFill>
                <a:sym typeface="+mn-ea"/>
              </a:rPr>
              <a:t>fatty acids</a:t>
            </a:r>
            <a:endParaRPr kumimoji="0" sz="3600" b="0" i="0" u="none" strike="noStrike" kern="0" cap="none" spc="0" normalizeH="0" baseline="0" noProof="0" dirty="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endParaRPr>
          </a:p>
        </p:txBody>
      </p:sp>
      <p:sp>
        <p:nvSpPr>
          <p:cNvPr id="19460" name="object 5"/>
          <p:cNvSpPr txBox="1"/>
          <p:nvPr/>
        </p:nvSpPr>
        <p:spPr>
          <a:xfrm>
            <a:off x="508000" y="3218180"/>
            <a:ext cx="7411085" cy="2983230"/>
          </a:xfrm>
          <a:prstGeom prst="rect">
            <a:avLst/>
          </a:prstGeom>
          <a:noFill/>
          <a:ln w="9525">
            <a:noFill/>
          </a:ln>
        </p:spPr>
        <p:txBody>
          <a:bodyPr wrap="square" lIns="0" tIns="13335" rIns="0" bIns="0">
            <a:spAutoFit/>
          </a:bodyPr>
          <a:p>
            <a:pPr algn="just">
              <a:buFont typeface="Wingdings 2" panose="05020102010507070707" pitchFamily="18" charset="2"/>
              <a:buChar char=""/>
            </a:pPr>
            <a:r>
              <a:rPr lang="fr-FR" sz="2800" b="1" dirty="0">
                <a:cs typeface="Arial" panose="020B0604020202020204" pitchFamily="34" charset="0"/>
                <a:sym typeface="+mn-ea"/>
              </a:rPr>
              <a:t> </a:t>
            </a:r>
            <a:r>
              <a:rPr sz="2800" b="1" dirty="0">
                <a:cs typeface="Arial" panose="020B0604020202020204" pitchFamily="34" charset="0"/>
                <a:sym typeface="+mn-ea"/>
              </a:rPr>
              <a:t>Melting Point:</a:t>
            </a:r>
            <a:endParaRPr sz="2800" b="1" dirty="0">
              <a:latin typeface="Arial" panose="020B0604020202020204" pitchFamily="34" charset="0"/>
              <a:cs typeface="Arial" panose="020B0604020202020204" pitchFamily="34" charset="0"/>
            </a:endParaRPr>
          </a:p>
          <a:p>
            <a:pPr algn="just">
              <a:buFont typeface="Wingdings 2" panose="05020102010507070707" pitchFamily="18" charset="2"/>
              <a:buChar char=""/>
            </a:pPr>
            <a:r>
              <a:rPr sz="2800" dirty="0">
                <a:latin typeface="Arial" panose="020B0604020202020204" pitchFamily="34" charset="0"/>
              </a:rPr>
              <a:t> </a:t>
            </a:r>
            <a:r>
              <a:rPr sz="2700" dirty="0">
                <a:latin typeface="Arial" panose="020B0604020202020204" pitchFamily="34" charset="0"/>
              </a:rPr>
              <a:t>Augmente avec le nombre de C.</a:t>
            </a:r>
            <a:endParaRPr sz="2700" dirty="0">
              <a:latin typeface="Arial" panose="020B0604020202020204" pitchFamily="34" charset="0"/>
            </a:endParaRPr>
          </a:p>
          <a:p>
            <a:pPr algn="ctr">
              <a:buFont typeface="Wingdings" panose="05000000000000000000" pitchFamily="2" charset="2"/>
              <a:buChar char="Ø"/>
            </a:pPr>
            <a:r>
              <a:rPr sz="2700" dirty="0">
                <a:latin typeface="Arial" panose="020B0604020202020204" pitchFamily="34" charset="0"/>
              </a:rPr>
              <a:t> Diminue quand le nombre de doubles liaisons augmente.</a:t>
            </a:r>
            <a:endParaRPr sz="2700" dirty="0">
              <a:latin typeface="Arial" panose="020B0604020202020204" pitchFamily="34" charset="0"/>
            </a:endParaRPr>
          </a:p>
          <a:p>
            <a:endParaRPr sz="2700" dirty="0">
              <a:latin typeface="Arial" panose="020B0604020202020204" pitchFamily="34" charset="0"/>
            </a:endParaRPr>
          </a:p>
          <a:p>
            <a:pPr>
              <a:buFont typeface="Wingdings" panose="05000000000000000000" pitchFamily="2" charset="2"/>
            </a:pPr>
            <a:r>
              <a:rPr lang="fr-FR" sz="2800" b="1" dirty="0">
                <a:latin typeface="Arial" panose="020B0604020202020204" pitchFamily="34" charset="0"/>
              </a:rPr>
              <a:t>                 </a:t>
            </a:r>
            <a:r>
              <a:rPr sz="2800" b="1" dirty="0">
                <a:latin typeface="Arial" panose="020B0604020202020204" pitchFamily="34" charset="0"/>
              </a:rPr>
              <a:t>: à 20°C- liquides    si n &lt; 10 C </a:t>
            </a:r>
            <a:endParaRPr sz="2800" b="1" dirty="0">
              <a:latin typeface="Arial" panose="020B0604020202020204" pitchFamily="34" charset="0"/>
            </a:endParaRPr>
          </a:p>
          <a:p>
            <a:r>
              <a:rPr sz="2800" b="1" dirty="0">
                <a:latin typeface="Arial" panose="020B0604020202020204" pitchFamily="34" charset="0"/>
              </a:rPr>
              <a:t>                                - solides     </a:t>
            </a:r>
            <a:r>
              <a:rPr lang="fr-FR" sz="2800" b="1" dirty="0">
                <a:latin typeface="Arial" panose="020B0604020202020204" pitchFamily="34" charset="0"/>
              </a:rPr>
              <a:t> </a:t>
            </a:r>
            <a:r>
              <a:rPr sz="2800" b="1" dirty="0">
                <a:latin typeface="Arial" panose="020B0604020202020204" pitchFamily="34" charset="0"/>
              </a:rPr>
              <a:t>si n ≥ 10 C</a:t>
            </a:r>
            <a:endParaRPr sz="2700" i="1" dirty="0">
              <a:solidFill>
                <a:srgbClr val="00FF00"/>
              </a:solidFill>
              <a:latin typeface="Times New Roman" panose="02020603050405020304" pitchFamily="18" charset="0"/>
              <a:ea typeface="Times New Roman" panose="02020603050405020304" pitchFamily="18" charset="0"/>
            </a:endParaRPr>
          </a:p>
        </p:txBody>
      </p:sp>
      <p:sp>
        <p:nvSpPr>
          <p:cNvPr id="19461" name="object 5"/>
          <p:cNvSpPr txBox="1"/>
          <p:nvPr/>
        </p:nvSpPr>
        <p:spPr>
          <a:xfrm>
            <a:off x="444500" y="469900"/>
            <a:ext cx="7849235" cy="2136775"/>
          </a:xfrm>
          <a:prstGeom prst="rect">
            <a:avLst/>
          </a:prstGeom>
          <a:noFill/>
          <a:ln w="9525">
            <a:noFill/>
          </a:ln>
        </p:spPr>
        <p:txBody>
          <a:bodyPr wrap="square" lIns="0" tIns="13335" rIns="0" bIns="0">
            <a:spAutoFit/>
          </a:bodyPr>
          <a:p>
            <a:pPr marL="12700">
              <a:lnSpc>
                <a:spcPct val="150000"/>
              </a:lnSpc>
            </a:pPr>
            <a:r>
              <a:rPr lang="fr-FR" sz="2800" b="1" noProof="0" dirty="0">
                <a:ln>
                  <a:noFill/>
                </a:ln>
                <a:solidFill>
                  <a:srgbClr val="00FF00"/>
                </a:solidFill>
                <a:effectLst/>
                <a:uLnTx/>
                <a:uFillTx/>
                <a:latin typeface="Times New Roman" panose="02020603050405020304" pitchFamily="18" charset="0"/>
                <a:cs typeface="Times New Roman" panose="02020603050405020304" pitchFamily="18" charset="0"/>
              </a:rPr>
              <a:t>2.1.3 </a:t>
            </a:r>
            <a:r>
              <a:rPr lang="fr-FR" sz="2800" b="1" noProof="0" dirty="0">
                <a:ln>
                  <a:noFill/>
                </a:ln>
                <a:solidFill>
                  <a:srgbClr val="00FF00"/>
                </a:solidFill>
                <a:effectLst/>
                <a:uLnTx/>
                <a:uFillTx/>
                <a:latin typeface="Times New Roman" panose="02020603050405020304" pitchFamily="18" charset="0"/>
                <a:cs typeface="Times New Roman" panose="02020603050405020304" pitchFamily="18" charset="0"/>
                <a:sym typeface="+mn-ea"/>
              </a:rPr>
              <a:t>physical</a:t>
            </a:r>
            <a:r>
              <a:rPr lang="fr-FR" sz="2800" dirty="0">
                <a:solidFill>
                  <a:srgbClr val="00FF00"/>
                </a:solidFill>
                <a:latin typeface="Times New Roman" panose="02020603050405020304" pitchFamily="18" charset="0"/>
                <a:cs typeface="Times New Roman" panose="02020603050405020304" pitchFamily="18" charset="0"/>
                <a:sym typeface="+mn-ea"/>
              </a:rPr>
              <a:t> </a:t>
            </a:r>
            <a:r>
              <a:rPr lang="fr-FR" sz="2800" b="1" noProof="0" dirty="0">
                <a:ln>
                  <a:noFill/>
                </a:ln>
                <a:solidFill>
                  <a:srgbClr val="00FF00"/>
                </a:solidFill>
                <a:effectLst/>
                <a:uLnTx/>
                <a:uFillTx/>
                <a:latin typeface="Times New Roman" panose="02020603050405020304" pitchFamily="18" charset="0"/>
                <a:cs typeface="Times New Roman" panose="02020603050405020304" pitchFamily="18" charset="0"/>
                <a:sym typeface="+mn-ea"/>
              </a:rPr>
              <a:t>properties</a:t>
            </a:r>
            <a:endParaRPr lang="fr-FR" sz="2800" b="1" noProof="0" dirty="0">
              <a:ln>
                <a:noFill/>
              </a:ln>
              <a:solidFill>
                <a:srgbClr val="00FF00"/>
              </a:solidFill>
              <a:effectLst/>
              <a:uLnTx/>
              <a:uFillTx/>
              <a:latin typeface="Times New Roman" panose="02020603050405020304" pitchFamily="18" charset="0"/>
              <a:cs typeface="Times New Roman" panose="02020603050405020304" pitchFamily="18" charset="0"/>
              <a:sym typeface="+mn-ea"/>
            </a:endParaRPr>
          </a:p>
          <a:p>
            <a:pPr marL="12700">
              <a:lnSpc>
                <a:spcPct val="150000"/>
              </a:lnSpc>
            </a:pPr>
            <a:r>
              <a:rPr sz="2800" dirty="0">
                <a:solidFill>
                  <a:srgbClr val="00FF00"/>
                </a:solidFill>
                <a:latin typeface="Times New Roman" panose="02020603050405020304" pitchFamily="18" charset="0"/>
                <a:cs typeface="Times New Roman" panose="02020603050405020304" pitchFamily="18" charset="0"/>
              </a:rPr>
              <a:t> </a:t>
            </a:r>
            <a:r>
              <a:rPr sz="2800" dirty="0">
                <a:solidFill>
                  <a:srgbClr val="00FF00"/>
                </a:solidFill>
                <a:latin typeface="Wingdings 2" panose="05020102010507070707" pitchFamily="18" charset="2"/>
              </a:rPr>
              <a:t></a:t>
            </a:r>
            <a:r>
              <a:rPr sz="2800" dirty="0">
                <a:solidFill>
                  <a:srgbClr val="00FF00"/>
                </a:solidFill>
                <a:latin typeface="Times New Roman" panose="02020603050405020304" pitchFamily="18" charset="0"/>
                <a:cs typeface="Times New Roman" panose="02020603050405020304" pitchFamily="18" charset="0"/>
              </a:rPr>
              <a:t> </a:t>
            </a:r>
            <a:r>
              <a:rPr sz="2800" b="1" dirty="0">
                <a:sym typeface="+mn-ea"/>
              </a:rPr>
              <a:t>Solubility:</a:t>
            </a:r>
            <a:endParaRPr sz="2800" b="1" dirty="0">
              <a:sym typeface="+mn-ea"/>
            </a:endParaRPr>
          </a:p>
          <a:p>
            <a:pPr marL="12700" algn="just">
              <a:lnSpc>
                <a:spcPct val="100000"/>
              </a:lnSpc>
            </a:pPr>
            <a:r>
              <a:rPr sz="2200" dirty="0">
                <a:solidFill>
                  <a:srgbClr val="00FF00"/>
                </a:solidFill>
                <a:latin typeface="Wingdings" panose="05000000000000000000" pitchFamily="2" charset="2"/>
              </a:rPr>
              <a:t> </a:t>
            </a:r>
            <a:r>
              <a:rPr sz="2700" dirty="0">
                <a:latin typeface="Arial" panose="020B0604020202020204" pitchFamily="34" charset="0"/>
              </a:rPr>
              <a:t>Insoluble in water for n&gt;8 but soluble in nonpolar </a:t>
            </a:r>
            <a:r>
              <a:rPr lang="fr-FR" sz="2700" dirty="0">
                <a:latin typeface="Arial" panose="020B0604020202020204" pitchFamily="34" charset="0"/>
              </a:rPr>
              <a:t>      </a:t>
            </a:r>
            <a:r>
              <a:rPr sz="2700" dirty="0">
                <a:latin typeface="Arial" panose="020B0604020202020204" pitchFamily="34" charset="0"/>
              </a:rPr>
              <a:t>organic solvents: benzene, chloroform, …</a:t>
            </a:r>
            <a:endParaRPr sz="2700" dirty="0">
              <a:latin typeface="Times New Roman" panose="02020603050405020304" pitchFamily="18" charset="0"/>
              <a:ea typeface="Times New Roman" panose="02020603050405020304" pitchFamily="18" charset="0"/>
            </a:endParaRPr>
          </a:p>
        </p:txBody>
      </p:sp>
      <p:sp>
        <p:nvSpPr>
          <p:cNvPr id="2" name="Flèche à angle droit 1"/>
          <p:cNvSpPr/>
          <p:nvPr/>
        </p:nvSpPr>
        <p:spPr>
          <a:xfrm rot="5400000">
            <a:off x="1003300" y="4739005"/>
            <a:ext cx="1216025" cy="730885"/>
          </a:xfrm>
          <a:prstGeom prst="bentUpArrow">
            <a:avLst/>
          </a:prstGeom>
          <a:solidFill>
            <a:schemeClr val="tx1"/>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lnSpc>
                <a:spcPct val="100000"/>
              </a:lnSpc>
              <a:spcBef>
                <a:spcPct val="0"/>
              </a:spcBef>
              <a:spcAft>
                <a:spcPct val="0"/>
              </a:spcAft>
              <a:buClrTx/>
              <a:buSzTx/>
              <a:buFontTx/>
              <a:buNone/>
            </a:pPr>
            <a:endParaRPr kumimoji="0" lang="fr-FR" altLang="en-US" sz="2400" b="0" i="0" u="none" strike="noStrike" cap="none" normalizeH="0" baseline="0">
              <a:ln>
                <a:noFill/>
              </a:ln>
              <a:solidFill>
                <a:srgbClr val="000000"/>
              </a:solidFill>
              <a:effectLst/>
              <a:latin typeface="Arial" panose="020B0604020202020204" pitchFamily="34" charset="0"/>
              <a:ea typeface="MS PGothic" panose="020B0600070205080204" pitchFamily="34" charset="-128"/>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2" name="Objet 1"/>
          <p:cNvGraphicFramePr/>
          <p:nvPr/>
        </p:nvGraphicFramePr>
        <p:xfrm>
          <a:off x="-635" y="-635"/>
          <a:ext cx="9144635" cy="6858000"/>
        </p:xfrm>
        <a:graphic>
          <a:graphicData uri="http://schemas.openxmlformats.org/presentationml/2006/ole">
            <mc:AlternateContent xmlns:mc="http://schemas.openxmlformats.org/markup-compatibility/2006">
              <mc:Choice xmlns:v="urn:schemas-microsoft-com:vml" Requires="v">
                <p:oleObj spid="_x0000_s3" name="" r:id="rId1" imgW="8229600" imgH="6400800" progId="Paint.Picture">
                  <p:embed/>
                </p:oleObj>
              </mc:Choice>
              <mc:Fallback>
                <p:oleObj name="" r:id="rId1" imgW="8229600" imgH="6400800" progId="Paint.Picture">
                  <p:embed/>
                  <p:pic>
                    <p:nvPicPr>
                      <p:cNvPr id="0" name="Image 2"/>
                      <p:cNvPicPr/>
                      <p:nvPr/>
                    </p:nvPicPr>
                    <p:blipFill>
                      <a:blip r:embed="rId2"/>
                      <a:stretch>
                        <a:fillRect/>
                      </a:stretch>
                    </p:blipFill>
                    <p:spPr>
                      <a:xfrm>
                        <a:off x="-635" y="-635"/>
                        <a:ext cx="9144635" cy="6858000"/>
                      </a:xfrm>
                      <a:prstGeom prst="rect">
                        <a:avLst/>
                      </a:prstGeom>
                    </p:spPr>
                  </p:pic>
                </p:oleObj>
              </mc:Fallback>
            </mc:AlternateContent>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 name="object 6"/>
          <p:cNvSpPr txBox="1"/>
          <p:nvPr/>
        </p:nvSpPr>
        <p:spPr>
          <a:xfrm>
            <a:off x="304800" y="3810"/>
            <a:ext cx="8597900" cy="3181985"/>
          </a:xfrm>
          <a:prstGeom prst="rect">
            <a:avLst/>
          </a:prstGeom>
        </p:spPr>
        <p:txBody>
          <a:bodyPr lIns="0" tIns="177800" rIns="0" bIns="0">
            <a:spAutoFit/>
          </a:bodyPr>
          <a:lstStyle/>
          <a:p>
            <a:pPr marL="50800" marR="0" algn="just" defTabSz="914400">
              <a:spcBef>
                <a:spcPts val="1400"/>
              </a:spcBef>
              <a:buClrTx/>
              <a:buSzTx/>
              <a:buFontTx/>
              <a:buNone/>
              <a:defRPr/>
            </a:pPr>
            <a:r>
              <a:rPr kumimoji="0" lang="fr-FR" sz="3200" b="1" kern="1200" cap="none" spc="0" normalizeH="0" baseline="0" noProof="0" dirty="0">
                <a:solidFill>
                  <a:srgbClr val="00FF00"/>
                </a:solidFill>
                <a:latin typeface="Times New Roman" panose="02020603050405020304" pitchFamily="18" charset="0"/>
                <a:ea typeface="MS PGothic" panose="020B0600070205080204" pitchFamily="34" charset="-128"/>
                <a:cs typeface="Times New Roman" panose="02020603050405020304" pitchFamily="18" charset="0"/>
              </a:rPr>
              <a:t>2.4. </a:t>
            </a:r>
            <a:r>
              <a:rPr kumimoji="0" lang="fr-FR" sz="2800" kern="1200" cap="none" spc="0" normalizeH="0" baseline="0" noProof="0" dirty="0">
                <a:solidFill>
                  <a:srgbClr val="00FF00"/>
                </a:solidFill>
                <a:latin typeface="Times New Roman" panose="02020603050405020304" pitchFamily="18" charset="0"/>
                <a:ea typeface="MS PGothic" panose="020B0600070205080204" pitchFamily="34" charset="-128"/>
                <a:cs typeface="Times New Roman" panose="02020603050405020304" pitchFamily="18" charset="0"/>
              </a:rPr>
              <a:t> </a:t>
            </a:r>
            <a:r>
              <a:rPr lang="fr-FR" altLang="zh-CN" sz="3200" b="1" i="1" dirty="0">
                <a:solidFill>
                  <a:srgbClr val="00FF00"/>
                </a:solidFill>
                <a:latin typeface="Times New Roman" panose="02020603050405020304" pitchFamily="18" charset="0"/>
                <a:cs typeface="Times New Roman" panose="02020603050405020304" pitchFamily="18" charset="0"/>
                <a:sym typeface="+mn-ea"/>
              </a:rPr>
              <a:t>C</a:t>
            </a:r>
            <a:r>
              <a:rPr lang="zh-CN" altLang="x-none" sz="3200" b="1" i="1" dirty="0">
                <a:solidFill>
                  <a:srgbClr val="00FF00"/>
                </a:solidFill>
                <a:latin typeface="Times New Roman" panose="02020603050405020304" pitchFamily="18" charset="0"/>
                <a:cs typeface="Times New Roman" panose="02020603050405020304" pitchFamily="18" charset="0"/>
                <a:sym typeface="+mn-ea"/>
              </a:rPr>
              <a:t>himi</a:t>
            </a:r>
            <a:r>
              <a:rPr lang="fr-FR" sz="3200" b="1" i="1" dirty="0">
                <a:solidFill>
                  <a:srgbClr val="00FF00"/>
                </a:solidFill>
                <a:latin typeface="Times New Roman" panose="02020603050405020304" pitchFamily="18" charset="0"/>
                <a:cs typeface="Times New Roman" panose="02020603050405020304" pitchFamily="18" charset="0"/>
                <a:sym typeface="+mn-ea"/>
              </a:rPr>
              <a:t>cal </a:t>
            </a:r>
            <a:r>
              <a:rPr lang="fr-FR" sz="3200" b="1" i="1">
                <a:solidFill>
                  <a:srgbClr val="00FF00"/>
                </a:solidFill>
                <a:latin typeface="Times New Roman" panose="02020603050405020304" pitchFamily="18" charset="0"/>
                <a:cs typeface="Times New Roman" panose="02020603050405020304" pitchFamily="18" charset="0"/>
                <a:sym typeface="+mn-ea"/>
              </a:rPr>
              <a:t>p</a:t>
            </a:r>
            <a:r>
              <a:rPr sz="3200" b="1" i="1">
                <a:solidFill>
                  <a:srgbClr val="00FF00"/>
                </a:solidFill>
                <a:latin typeface="Times New Roman" panose="02020603050405020304" pitchFamily="18" charset="0"/>
                <a:cs typeface="Times New Roman" panose="02020603050405020304" pitchFamily="18" charset="0"/>
                <a:sym typeface="+mn-ea"/>
              </a:rPr>
              <a:t>roperties</a:t>
            </a:r>
            <a:r>
              <a:rPr lang="zh-CN" altLang="x-none" sz="3200" b="1" i="1" dirty="0">
                <a:solidFill>
                  <a:srgbClr val="00FF00"/>
                </a:solidFill>
                <a:latin typeface="Times New Roman" panose="02020603050405020304" pitchFamily="18" charset="0"/>
                <a:cs typeface="Times New Roman" panose="02020603050405020304" pitchFamily="18" charset="0"/>
                <a:sym typeface="+mn-ea"/>
              </a:rPr>
              <a:t> </a:t>
            </a:r>
            <a:endParaRPr kumimoji="0" lang="fr-FR" sz="3200" b="1" kern="1200" cap="none" spc="0" normalizeH="0" baseline="0" noProof="0" dirty="0">
              <a:solidFill>
                <a:srgbClr val="00FF00"/>
              </a:solidFill>
              <a:latin typeface="Times New Roman" panose="02020603050405020304" pitchFamily="18" charset="0"/>
              <a:ea typeface="MS PGothic" panose="020B0600070205080204" pitchFamily="34" charset="-128"/>
              <a:cs typeface="Times New Roman" panose="02020603050405020304" pitchFamily="18" charset="0"/>
            </a:endParaRPr>
          </a:p>
          <a:p>
            <a:pPr marL="50800" marR="0" lvl="3" indent="0" algn="just" defTabSz="914400" rtl="0" eaLnBrk="1" fontAlgn="base" latinLnBrk="0" hangingPunct="1">
              <a:lnSpc>
                <a:spcPct val="100000"/>
              </a:lnSpc>
              <a:spcBef>
                <a:spcPts val="1400"/>
              </a:spcBef>
              <a:spcAft>
                <a:spcPct val="0"/>
              </a:spcAft>
              <a:buClrTx/>
              <a:buSzTx/>
              <a:buFontTx/>
              <a:buNone/>
              <a:defRPr/>
            </a:pPr>
            <a:r>
              <a:rPr sz="2600" dirty="0">
                <a:solidFill>
                  <a:srgbClr val="00FF00"/>
                </a:solidFill>
                <a:latin typeface="Wingdings 2" panose="05020102010507070707" pitchFamily="18" charset="2"/>
                <a:sym typeface="+mn-ea"/>
              </a:rPr>
              <a:t></a:t>
            </a:r>
            <a:r>
              <a:rPr lang="fr-FR" sz="2600" dirty="0">
                <a:solidFill>
                  <a:srgbClr val="00FF00"/>
                </a:solidFill>
                <a:latin typeface="Wingdings 2" panose="05020102010507070707" pitchFamily="18" charset="2"/>
                <a:sym typeface="+mn-ea"/>
              </a:rPr>
              <a:t> </a:t>
            </a:r>
            <a:r>
              <a:rPr kumimoji="0" lang="fr-FR" sz="2600" b="1" i="0" u="none" strike="noStrike" kern="1200" cap="none" spc="0" normalizeH="0" baseline="0" noProof="0" dirty="0">
                <a:ln>
                  <a:noFill/>
                </a:ln>
                <a:solidFill>
                  <a:srgbClr val="00FF00"/>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Chemical properties related to the COOH function</a:t>
            </a:r>
            <a:endParaRPr kumimoji="0" lang="fr-FR" sz="2600" b="1" i="0" u="none" strike="noStrike" kern="1200" cap="none" spc="0" normalizeH="0" baseline="0" noProof="0" dirty="0">
              <a:ln>
                <a:noFill/>
              </a:ln>
              <a:solidFill>
                <a:srgbClr val="00FF00"/>
              </a:solidFill>
              <a:effectLst/>
              <a:uLnTx/>
              <a:uFillTx/>
              <a:latin typeface="Times New Roman" panose="02020603050405020304" pitchFamily="18" charset="0"/>
              <a:ea typeface="MS PGothic" panose="020B0600070205080204" pitchFamily="34" charset="-128"/>
              <a:cs typeface="Times New Roman" panose="02020603050405020304" pitchFamily="18" charset="0"/>
            </a:endParaRPr>
          </a:p>
          <a:p>
            <a:pPr marL="565150" marR="0" indent="-514350" algn="just" defTabSz="914400">
              <a:spcBef>
                <a:spcPts val="1215"/>
              </a:spcBef>
              <a:buClrTx/>
              <a:buSzTx/>
              <a:buFontTx/>
              <a:buNone/>
              <a:defRPr/>
            </a:pPr>
            <a:r>
              <a:rPr kumimoji="0" lang="fr-FR" sz="2800" b="1" kern="1200" cap="none" spc="0" normalizeH="0" baseline="0" noProof="0" dirty="0">
                <a:solidFill>
                  <a:srgbClr val="00FF00"/>
                </a:solidFill>
                <a:latin typeface="Times New Roman" panose="02020603050405020304" pitchFamily="18" charset="0"/>
                <a:ea typeface="MS PGothic" panose="020B0600070205080204" pitchFamily="34" charset="-128"/>
                <a:cs typeface="Times New Roman" panose="02020603050405020304" pitchFamily="18" charset="0"/>
              </a:rPr>
              <a:t>1. Formation of sodium or potassium salts </a:t>
            </a:r>
            <a:endParaRPr kumimoji="0" lang="fr-FR" sz="2800" b="1" kern="1200" cap="none" spc="0" normalizeH="0" baseline="0" noProof="0" dirty="0">
              <a:solidFill>
                <a:srgbClr val="00FF00"/>
              </a:solidFill>
              <a:latin typeface="Times New Roman" panose="02020603050405020304" pitchFamily="18" charset="0"/>
              <a:ea typeface="MS PGothic" panose="020B0600070205080204" pitchFamily="34" charset="-128"/>
              <a:cs typeface="Times New Roman" panose="02020603050405020304" pitchFamily="18" charset="0"/>
            </a:endParaRPr>
          </a:p>
          <a:p>
            <a:pPr marL="50800" marR="0" algn="just" defTabSz="914400">
              <a:lnSpc>
                <a:spcPts val="3240"/>
              </a:lnSpc>
              <a:spcBef>
                <a:spcPts val="775"/>
              </a:spcBef>
              <a:buClrTx/>
              <a:buSzTx/>
              <a:buFontTx/>
              <a:buNone/>
              <a:defRPr/>
            </a:pPr>
            <a:r>
              <a:rPr kumimoji="0" lang="fr-FR" sz="2100" b="0" i="0" u="none" strike="noStrike" kern="1200" cap="none" spc="0" normalizeH="0" baseline="0" noProof="0" dirty="0">
                <a:ln>
                  <a:noFill/>
                </a:ln>
                <a:solidFill>
                  <a:srgbClr val="FF0000"/>
                </a:solidFill>
                <a:effectLst/>
                <a:uLnTx/>
                <a:uFillTx/>
                <a:latin typeface="Wingdings" panose="05000000000000000000" pitchFamily="2" charset="2"/>
                <a:ea typeface="MS PGothic" panose="020B0600070205080204" pitchFamily="34" charset="-128"/>
                <a:cs typeface="+mn-cs"/>
              </a:rPr>
              <a:t></a:t>
            </a:r>
            <a:r>
              <a:rPr kumimoji="0" lang="fr-FR" sz="2100" kern="1200" cap="none" spc="0" normalizeH="0" baseline="0" noProof="0" dirty="0">
                <a:solidFill>
                  <a:srgbClr val="FF0000"/>
                </a:solidFill>
                <a:latin typeface="Times New Roman" panose="02020603050405020304" pitchFamily="18" charset="0"/>
                <a:ea typeface="MS PGothic" panose="020B0600070205080204" pitchFamily="34" charset="-128"/>
                <a:cs typeface="Times New Roman" panose="02020603050405020304" pitchFamily="18" charset="0"/>
              </a:rPr>
              <a:t> </a:t>
            </a:r>
            <a:r>
              <a:rPr kumimoji="0" lang="fr-FR" sz="3000" kern="1200" cap="none" spc="0" normalizeH="0" baseline="0" noProof="0" dirty="0">
                <a:solidFill>
                  <a:srgbClr val="D2D2D2"/>
                </a:solidFill>
                <a:latin typeface="Times New Roman" panose="02020603050405020304" pitchFamily="18" charset="0"/>
                <a:ea typeface="MS PGothic" panose="020B0600070205080204" pitchFamily="34" charset="-128"/>
                <a:cs typeface="Times New Roman" panose="02020603050405020304" pitchFamily="18" charset="0"/>
              </a:rPr>
              <a:t>Sodium and potassium salts of fatty acids are soaps. They are obtained through alkaline treatment of lipids: saponification.</a:t>
            </a:r>
            <a:endParaRPr kumimoji="0" lang="fr-FR" sz="3000" kern="1200" cap="none" spc="0" normalizeH="0" baseline="0" noProof="0" dirty="0">
              <a:latin typeface="Times New Roman" panose="02020603050405020304" pitchFamily="18" charset="0"/>
              <a:ea typeface="MS PGothic" panose="020B0600070205080204" pitchFamily="34" charset="-128"/>
              <a:cs typeface="Times New Roman" panose="02020603050405020304" pitchFamily="18" charset="0"/>
            </a:endParaRPr>
          </a:p>
        </p:txBody>
      </p:sp>
      <p:sp>
        <p:nvSpPr>
          <p:cNvPr id="21507" name="object 7"/>
          <p:cNvSpPr txBox="1"/>
          <p:nvPr/>
        </p:nvSpPr>
        <p:spPr>
          <a:xfrm>
            <a:off x="69850" y="5492750"/>
            <a:ext cx="9003665" cy="888365"/>
          </a:xfrm>
          <a:prstGeom prst="rect">
            <a:avLst/>
          </a:prstGeom>
          <a:noFill/>
          <a:ln w="9525">
            <a:noFill/>
          </a:ln>
        </p:spPr>
        <p:txBody>
          <a:bodyPr wrap="square" lIns="0" tIns="58419" rIns="0" bIns="0">
            <a:spAutoFit/>
          </a:bodyPr>
          <a:p>
            <a:pPr marL="12700">
              <a:lnSpc>
                <a:spcPct val="90000"/>
              </a:lnSpc>
              <a:spcBef>
                <a:spcPts val="465"/>
              </a:spcBef>
            </a:pPr>
            <a:r>
              <a:rPr sz="2100" dirty="0">
                <a:solidFill>
                  <a:srgbClr val="FF0000"/>
                </a:solidFill>
                <a:latin typeface="Wingdings" panose="05000000000000000000" pitchFamily="2" charset="2"/>
              </a:rPr>
              <a:t></a:t>
            </a:r>
            <a:r>
              <a:rPr sz="2100" dirty="0">
                <a:solidFill>
                  <a:srgbClr val="FF0000"/>
                </a:solidFill>
                <a:latin typeface="Times New Roman" panose="02020603050405020304" pitchFamily="18" charset="0"/>
                <a:cs typeface="Times New Roman" panose="02020603050405020304" pitchFamily="18" charset="0"/>
              </a:rPr>
              <a:t> </a:t>
            </a:r>
            <a:r>
              <a:rPr sz="3000" b="1" i="1" dirty="0">
                <a:solidFill>
                  <a:srgbClr val="00FF00"/>
                </a:solidFill>
                <a:latin typeface="Times New Roman" panose="02020603050405020304" pitchFamily="18" charset="0"/>
                <a:cs typeface="Times New Roman" panose="02020603050405020304" pitchFamily="18" charset="0"/>
              </a:rPr>
              <a:t>The saponification index (Is):</a:t>
            </a:r>
            <a:r>
              <a:rPr sz="3000" i="1" dirty="0">
                <a:solidFill>
                  <a:srgbClr val="00FF00"/>
                </a:solidFill>
                <a:latin typeface="Times New Roman" panose="02020603050405020304" pitchFamily="18" charset="0"/>
                <a:cs typeface="Times New Roman" panose="02020603050405020304" pitchFamily="18" charset="0"/>
              </a:rPr>
              <a:t> is the mass (mg) of KOH necessary to saponify the esters of 1 g of lipids</a:t>
            </a:r>
            <a:r>
              <a:rPr sz="3000" i="1" dirty="0">
                <a:solidFill>
                  <a:srgbClr val="00FF00"/>
                </a:solidFill>
                <a:latin typeface="Times New Roman" panose="02020603050405020304" pitchFamily="18" charset="0"/>
                <a:cs typeface="Times New Roman" panose="02020603050405020304" pitchFamily="18" charset="0"/>
              </a:rPr>
              <a:t>.</a:t>
            </a:r>
            <a:endParaRPr sz="3000" i="1" dirty="0">
              <a:solidFill>
                <a:srgbClr val="00FF00"/>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21508" name="Picture 5"/>
          <p:cNvPicPr>
            <a:picLocks noChangeAspect="1"/>
          </p:cNvPicPr>
          <p:nvPr/>
        </p:nvPicPr>
        <p:blipFill>
          <a:blip r:embed="rId1"/>
          <a:stretch>
            <a:fillRect/>
          </a:stretch>
        </p:blipFill>
        <p:spPr>
          <a:xfrm>
            <a:off x="0" y="3303270"/>
            <a:ext cx="9143365" cy="1950720"/>
          </a:xfrm>
          <a:prstGeom prst="rect">
            <a:avLst/>
          </a:prstGeom>
          <a:noFill/>
          <a:ln w="9525">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267" name="Rectangle 3"/>
          <p:cNvSpPr>
            <a:spLocks noGrp="1" noChangeArrowheads="1"/>
          </p:cNvSpPr>
          <p:nvPr>
            <p:ph idx="1" hasCustomPrompt="1"/>
          </p:nvPr>
        </p:nvSpPr>
        <p:spPr>
          <a:xfrm>
            <a:off x="1329055" y="1557655"/>
            <a:ext cx="7112000" cy="3501390"/>
          </a:xfrm>
        </p:spPr>
        <p:txBody>
          <a:bodyPr vert="horz" wrap="square" lIns="91440" tIns="45720" rIns="91440" bIns="45720" numCol="1" anchor="t" anchorCtr="0" compatLnSpc="1"/>
          <a:lstStyle/>
          <a:p>
            <a:pPr marL="812800" marR="0" lvl="0" indent="-812800" algn="l" defTabSz="914400" rtl="0" eaLnBrk="1" fontAlgn="base" latinLnBrk="0" hangingPunct="1">
              <a:lnSpc>
                <a:spcPct val="125000"/>
              </a:lnSpc>
              <a:spcBef>
                <a:spcPct val="20000"/>
              </a:spcBef>
              <a:spcAft>
                <a:spcPct val="0"/>
              </a:spcAft>
              <a:buClr>
                <a:schemeClr val="hlink"/>
              </a:buClr>
              <a:buSzPct val="90000"/>
              <a:buFont typeface="Wingdings" panose="05000000000000000000" pitchFamily="2" charset="2"/>
              <a:buNone/>
              <a:defRPr/>
            </a:pP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n-ea"/>
                <a:cs typeface="MS PGothic" panose="020B0600070205080204" pitchFamily="34" charset="-128"/>
              </a:rPr>
              <a:t>3. Structure and Physicochemical Properties of Lipids</a:t>
            </a:r>
            <a:endPar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n-ea"/>
              <a:cs typeface="MS PGothic" panose="020B0600070205080204" pitchFamily="34" charset="-128"/>
            </a:endParaRPr>
          </a:p>
          <a:p>
            <a:pPr marL="812800" marR="0" lvl="0" indent="-812800" algn="l" defTabSz="914400" rtl="0" eaLnBrk="1" fontAlgn="base" latinLnBrk="0" hangingPunct="1">
              <a:lnSpc>
                <a:spcPct val="125000"/>
              </a:lnSpc>
              <a:spcBef>
                <a:spcPct val="20000"/>
              </a:spcBef>
              <a:spcAft>
                <a:spcPct val="0"/>
              </a:spcAft>
              <a:buClr>
                <a:schemeClr val="hlink"/>
              </a:buClr>
              <a:buSzPct val="90000"/>
              <a:buFont typeface="Wingdings" panose="05000000000000000000" pitchFamily="2" charset="2"/>
              <a:buNone/>
              <a:defRPr/>
            </a:pP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n-ea"/>
                <a:cs typeface="MS PGothic" panose="020B0600070205080204" pitchFamily="34" charset="-128"/>
              </a:rPr>
              <a:t>3.1. Simple Lipids</a:t>
            </a:r>
            <a:endPar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n-ea"/>
              <a:cs typeface="MS PGothic" panose="020B0600070205080204" pitchFamily="34" charset="-128"/>
            </a:endParaRPr>
          </a:p>
          <a:p>
            <a:pPr marL="812800" marR="0" lvl="0" indent="-812800" algn="l" defTabSz="914400" rtl="0" eaLnBrk="1" fontAlgn="base" latinLnBrk="0" hangingPunct="1">
              <a:lnSpc>
                <a:spcPct val="125000"/>
              </a:lnSpc>
              <a:spcBef>
                <a:spcPct val="20000"/>
              </a:spcBef>
              <a:spcAft>
                <a:spcPct val="0"/>
              </a:spcAft>
              <a:buClr>
                <a:schemeClr val="hlink"/>
              </a:buClr>
              <a:buSzPct val="90000"/>
              <a:buFont typeface="Wingdings" panose="05000000000000000000" pitchFamily="2" charset="2"/>
              <a:buNone/>
              <a:defRPr/>
            </a:pP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n-ea"/>
                <a:cs typeface="MS PGothic" panose="020B0600070205080204" pitchFamily="34" charset="-128"/>
              </a:rPr>
              <a:t>3.2. Complex Lipids</a:t>
            </a:r>
            <a:endPar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n-ea"/>
              <a:cs typeface="MS PGothic" panose="020B0600070205080204" pitchFamily="34" charset="-128"/>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530" name="ZoneTexte 1"/>
          <p:cNvSpPr txBox="1"/>
          <p:nvPr/>
        </p:nvSpPr>
        <p:spPr>
          <a:xfrm>
            <a:off x="125730" y="969010"/>
            <a:ext cx="8501063" cy="1814830"/>
          </a:xfrm>
          <a:prstGeom prst="rect">
            <a:avLst/>
          </a:prstGeom>
          <a:noFill/>
          <a:ln w="9525">
            <a:noFill/>
          </a:ln>
        </p:spPr>
        <p:txBody>
          <a:bodyPr>
            <a:spAutoFit/>
          </a:bodyPr>
          <a:p>
            <a:pPr marL="457200" indent="-457200" algn="just">
              <a:buFont typeface="Wingdings" panose="05000000000000000000" charset="0"/>
              <a:buChar char="Ø"/>
            </a:pPr>
            <a:r>
              <a:rPr sz="2800" b="1" dirty="0">
                <a:latin typeface="Arial" panose="020B0604020202020204" pitchFamily="34" charset="0"/>
                <a:cs typeface="Arial" panose="020B0604020202020204" pitchFamily="34" charset="0"/>
              </a:rPr>
              <a:t>Fatty acids form esters with alcohols.</a:t>
            </a:r>
            <a:endParaRPr sz="2800" b="1" dirty="0">
              <a:latin typeface="Arial" panose="020B0604020202020204" pitchFamily="34" charset="0"/>
              <a:cs typeface="Arial" panose="020B0604020202020204" pitchFamily="34" charset="0"/>
            </a:endParaRPr>
          </a:p>
          <a:p>
            <a:pPr marL="457200" indent="-457200" algn="just">
              <a:buFont typeface="Wingdings" panose="05000000000000000000" charset="0"/>
              <a:buChar char="Ø"/>
            </a:pPr>
            <a:r>
              <a:rPr sz="2800" b="1" dirty="0">
                <a:latin typeface="Arial" panose="020B0604020202020204" pitchFamily="34" charset="0"/>
                <a:cs typeface="Arial" panose="020B0604020202020204" pitchFamily="34" charset="0"/>
              </a:rPr>
              <a:t>The reaction of a fatty acid with ethanol produces a methyl ester, which is more volatile than the non-esterified fatty acid.</a:t>
            </a:r>
            <a:r>
              <a:rPr sz="2800" dirty="0">
                <a:latin typeface="Arial" panose="020B0604020202020204" pitchFamily="34" charset="0"/>
                <a:cs typeface="Arial" panose="020B0604020202020204" pitchFamily="34" charset="0"/>
              </a:rPr>
              <a:t>.</a:t>
            </a:r>
            <a:endParaRPr sz="2800" dirty="0">
              <a:latin typeface="Arial" panose="020B0604020202020204" pitchFamily="34" charset="0"/>
              <a:ea typeface="Arial" panose="020B0604020202020204" pitchFamily="34" charset="0"/>
            </a:endParaRPr>
          </a:p>
        </p:txBody>
      </p:sp>
      <p:pic>
        <p:nvPicPr>
          <p:cNvPr id="22531" name="Picture 2"/>
          <p:cNvPicPr>
            <a:picLocks noChangeAspect="1"/>
          </p:cNvPicPr>
          <p:nvPr/>
        </p:nvPicPr>
        <p:blipFill>
          <a:blip r:embed="rId1"/>
          <a:stretch>
            <a:fillRect/>
          </a:stretch>
        </p:blipFill>
        <p:spPr>
          <a:xfrm>
            <a:off x="13335" y="2945130"/>
            <a:ext cx="9110980" cy="1903730"/>
          </a:xfrm>
          <a:prstGeom prst="rect">
            <a:avLst/>
          </a:prstGeom>
          <a:noFill/>
          <a:ln w="9525">
            <a:noFill/>
          </a:ln>
        </p:spPr>
      </p:pic>
      <p:grpSp>
        <p:nvGrpSpPr>
          <p:cNvPr id="5" name="Grouper 4"/>
          <p:cNvGrpSpPr/>
          <p:nvPr/>
        </p:nvGrpSpPr>
        <p:grpSpPr>
          <a:xfrm>
            <a:off x="2320290" y="5079365"/>
            <a:ext cx="6633210" cy="1648460"/>
            <a:chOff x="1080" y="7405"/>
            <a:chExt cx="10446" cy="2596"/>
          </a:xfrm>
        </p:grpSpPr>
        <p:sp>
          <p:nvSpPr>
            <p:cNvPr id="22532" name="Rectangle 3"/>
            <p:cNvSpPr/>
            <p:nvPr/>
          </p:nvSpPr>
          <p:spPr>
            <a:xfrm>
              <a:off x="1080" y="7405"/>
              <a:ext cx="5765" cy="919"/>
            </a:xfrm>
            <a:prstGeom prst="rect">
              <a:avLst/>
            </a:prstGeom>
            <a:noFill/>
            <a:ln w="9525">
              <a:noFill/>
            </a:ln>
          </p:spPr>
          <p:txBody>
            <a:bodyPr wrap="square">
              <a:spAutoFit/>
            </a:bodyPr>
            <a:p>
              <a:pPr marL="457200" indent="-457200">
                <a:buFont typeface="Wingdings" panose="05000000000000000000" charset="0"/>
                <a:buChar char="ü"/>
              </a:pPr>
              <a:r>
                <a:rPr sz="3200" b="1" dirty="0">
                  <a:solidFill>
                    <a:srgbClr val="00FF00"/>
                  </a:solidFill>
                  <a:latin typeface="Arial" panose="020B0604020202020204" pitchFamily="34" charset="0"/>
                  <a:cs typeface="Arial" panose="020B0604020202020204" pitchFamily="34" charset="0"/>
                </a:rPr>
                <a:t>Réaction lente </a:t>
              </a:r>
              <a:endParaRPr sz="3200" b="1" dirty="0">
                <a:solidFill>
                  <a:srgbClr val="00FF00"/>
                </a:solidFill>
                <a:latin typeface="Arial" panose="020B0604020202020204" pitchFamily="34" charset="0"/>
                <a:cs typeface="Arial" panose="020B0604020202020204" pitchFamily="34" charset="0"/>
              </a:endParaRPr>
            </a:p>
          </p:txBody>
        </p:sp>
        <p:sp>
          <p:nvSpPr>
            <p:cNvPr id="3" name="Zone de texte 2"/>
            <p:cNvSpPr txBox="1"/>
            <p:nvPr/>
          </p:nvSpPr>
          <p:spPr>
            <a:xfrm>
              <a:off x="2556" y="8279"/>
              <a:ext cx="7200" cy="919"/>
            </a:xfrm>
            <a:prstGeom prst="rect">
              <a:avLst/>
            </a:prstGeom>
            <a:noFill/>
          </p:spPr>
          <p:txBody>
            <a:bodyPr wrap="square" rtlCol="0">
              <a:spAutoFit/>
            </a:bodyPr>
            <a:p>
              <a:pPr marL="457200" indent="-457200">
                <a:buFont typeface="Wingdings" panose="05000000000000000000" charset="0"/>
                <a:buChar char="ü"/>
              </a:pPr>
              <a:r>
                <a:rPr sz="3200" b="1" dirty="0">
                  <a:solidFill>
                    <a:srgbClr val="00FF00"/>
                  </a:solidFill>
                  <a:cs typeface="Arial" panose="020B0604020202020204" pitchFamily="34" charset="0"/>
                  <a:sym typeface="+mn-ea"/>
                </a:rPr>
                <a:t>athermique</a:t>
              </a:r>
              <a:endParaRPr sz="3200" b="1" dirty="0">
                <a:solidFill>
                  <a:srgbClr val="00FF00"/>
                </a:solidFill>
                <a:cs typeface="Arial" panose="020B0604020202020204" pitchFamily="34" charset="0"/>
                <a:sym typeface="+mn-ea"/>
              </a:endParaRPr>
            </a:p>
          </p:txBody>
        </p:sp>
        <p:sp>
          <p:nvSpPr>
            <p:cNvPr id="4" name="Zone de texte 3"/>
            <p:cNvSpPr txBox="1"/>
            <p:nvPr/>
          </p:nvSpPr>
          <p:spPr>
            <a:xfrm>
              <a:off x="4326" y="9083"/>
              <a:ext cx="7200" cy="919"/>
            </a:xfrm>
            <a:prstGeom prst="rect">
              <a:avLst/>
            </a:prstGeom>
            <a:noFill/>
          </p:spPr>
          <p:txBody>
            <a:bodyPr wrap="square" rtlCol="0">
              <a:spAutoFit/>
            </a:bodyPr>
            <a:p>
              <a:pPr marL="457200" indent="-457200">
                <a:buFont typeface="Wingdings" panose="05000000000000000000" charset="0"/>
                <a:buChar char="ü"/>
              </a:pPr>
              <a:r>
                <a:rPr sz="3200" b="1" dirty="0">
                  <a:solidFill>
                    <a:srgbClr val="00FF00"/>
                  </a:solidFill>
                  <a:cs typeface="Arial" panose="020B0604020202020204" pitchFamily="34" charset="0"/>
                  <a:sym typeface="+mn-ea"/>
                </a:rPr>
                <a:t>limitée</a:t>
              </a:r>
              <a:endParaRPr sz="3200" b="1" dirty="0">
                <a:solidFill>
                  <a:srgbClr val="00FF00"/>
                </a:solidFill>
                <a:cs typeface="Arial" panose="020B0604020202020204" pitchFamily="34" charset="0"/>
                <a:sym typeface="+mn-ea"/>
              </a:endParaRPr>
            </a:p>
          </p:txBody>
        </p:sp>
      </p:grpSp>
      <p:sp>
        <p:nvSpPr>
          <p:cNvPr id="6" name="Zone de texte 5"/>
          <p:cNvSpPr txBox="1"/>
          <p:nvPr/>
        </p:nvSpPr>
        <p:spPr>
          <a:xfrm>
            <a:off x="161290" y="13335"/>
            <a:ext cx="4572000" cy="829945"/>
          </a:xfrm>
          <a:prstGeom prst="rect">
            <a:avLst/>
          </a:prstGeom>
          <a:noFill/>
        </p:spPr>
        <p:txBody>
          <a:bodyPr wrap="square" rtlCol="0" anchor="t">
            <a:spAutoFit/>
          </a:bodyPr>
          <a:p>
            <a:pPr algn="just">
              <a:lnSpc>
                <a:spcPct val="150000"/>
              </a:lnSpc>
            </a:pPr>
            <a:r>
              <a:rPr sz="3200" b="1" dirty="0">
                <a:solidFill>
                  <a:srgbClr val="00FF00"/>
                </a:solidFill>
                <a:latin typeface="Times New Roman" panose="02020603050405020304" pitchFamily="18" charset="0"/>
                <a:cs typeface="Times New Roman" panose="02020603050405020304" pitchFamily="18" charset="0"/>
                <a:sym typeface="+mn-ea"/>
              </a:rPr>
              <a:t>2. Esterification:</a:t>
            </a:r>
            <a:endParaRPr lang="fr-FR" altLang="en-US" sz="3200" b="1" dirty="0">
              <a:solidFill>
                <a:srgbClr val="00FF00"/>
              </a:solidFill>
              <a:latin typeface="Times New Roman" panose="02020603050405020304" pitchFamily="18" charset="0"/>
              <a:cs typeface="Times New Roman" panose="02020603050405020304" pitchFamily="18" charset="0"/>
              <a:sym typeface="+mn-ea"/>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554" name="object 2"/>
          <p:cNvSpPr/>
          <p:nvPr/>
        </p:nvSpPr>
        <p:spPr>
          <a:xfrm>
            <a:off x="0" y="3122295"/>
            <a:ext cx="9144000" cy="1887855"/>
          </a:xfrm>
          <a:prstGeom prst="rect">
            <a:avLst/>
          </a:prstGeom>
          <a:blipFill rotWithShape="1">
            <a:blip r:embed="rId1"/>
            <a:stretch>
              <a:fillRect/>
            </a:stretch>
          </a:blipFill>
          <a:ln w="9525">
            <a:noFill/>
          </a:ln>
        </p:spPr>
        <p:txBody>
          <a:bodyPr lIns="0" tIns="0" rIns="0" bIns="0"/>
          <a:p>
            <a:endParaRPr dirty="0">
              <a:latin typeface="Arial" panose="020B0604020202020204" pitchFamily="34" charset="0"/>
            </a:endParaRPr>
          </a:p>
        </p:txBody>
      </p:sp>
      <p:sp>
        <p:nvSpPr>
          <p:cNvPr id="23555" name="object 5"/>
          <p:cNvSpPr txBox="1"/>
          <p:nvPr/>
        </p:nvSpPr>
        <p:spPr>
          <a:xfrm>
            <a:off x="139700" y="5062220"/>
            <a:ext cx="8928100" cy="923925"/>
          </a:xfrm>
          <a:prstGeom prst="rect">
            <a:avLst/>
          </a:prstGeom>
          <a:noFill/>
          <a:ln w="9525">
            <a:noFill/>
          </a:ln>
        </p:spPr>
        <p:txBody>
          <a:bodyPr lIns="0" tIns="13335" rIns="0" bIns="0">
            <a:noAutofit/>
          </a:bodyPr>
          <a:p>
            <a:pPr algn="ctr">
              <a:spcBef>
                <a:spcPts val="0"/>
              </a:spcBef>
              <a:spcAft>
                <a:spcPts val="1200"/>
              </a:spcAft>
              <a:buClrTx/>
              <a:buSzTx/>
              <a:buFontTx/>
              <a:defRPr/>
            </a:pPr>
            <a:r>
              <a:rPr sz="2800" b="1" dirty="0">
                <a:solidFill>
                  <a:srgbClr val="FF0000"/>
                </a:solidFill>
                <a:latin typeface="Wingdings 2" panose="05020102010507070707" pitchFamily="18" charset="2"/>
              </a:rPr>
              <a:t></a:t>
            </a:r>
            <a:r>
              <a:rPr sz="2800" b="1" dirty="0">
                <a:solidFill>
                  <a:srgbClr val="FF0000"/>
                </a:solidFill>
                <a:latin typeface="Times New Roman" panose="02020603050405020304" pitchFamily="18" charset="0"/>
                <a:cs typeface="Times New Roman" panose="02020603050405020304" pitchFamily="18" charset="0"/>
              </a:rPr>
              <a:t> </a:t>
            </a:r>
            <a:r>
              <a:rPr lang="fr-FR" sz="2800" b="1" dirty="0">
                <a:solidFill>
                  <a:srgbClr val="FF0000"/>
                </a:solidFill>
                <a:latin typeface="Times New Roman" panose="02020603050405020304" pitchFamily="18" charset="0"/>
                <a:cs typeface="Times New Roman" panose="02020603050405020304" pitchFamily="18" charset="0"/>
              </a:rPr>
              <a:t> </a:t>
            </a:r>
            <a:r>
              <a:rPr sz="2800" b="1" i="1" dirty="0">
                <a:solidFill>
                  <a:srgbClr val="00FF00"/>
                </a:solidFill>
                <a:latin typeface="Times New Roman" panose="02020603050405020304" pitchFamily="18" charset="0"/>
                <a:cs typeface="Times New Roman" panose="02020603050405020304" pitchFamily="18" charset="0"/>
              </a:rPr>
              <a:t>Iodine</a:t>
            </a:r>
            <a:r>
              <a:rPr sz="2800" b="1" dirty="0">
                <a:solidFill>
                  <a:srgbClr val="FF0000"/>
                </a:solidFill>
                <a:latin typeface="Times New Roman" panose="02020603050405020304" pitchFamily="18" charset="0"/>
                <a:cs typeface="Times New Roman" panose="02020603050405020304" pitchFamily="18" charset="0"/>
              </a:rPr>
              <a:t> </a:t>
            </a:r>
            <a:r>
              <a:rPr sz="2800" b="1" i="1" dirty="0">
                <a:solidFill>
                  <a:srgbClr val="00FF00"/>
                </a:solidFill>
                <a:latin typeface="Times New Roman" panose="02020603050405020304" pitchFamily="18" charset="0"/>
                <a:cs typeface="Times New Roman" panose="02020603050405020304" pitchFamily="18" charset="0"/>
                <a:sym typeface="+mn-ea"/>
              </a:rPr>
              <a:t>index </a:t>
            </a:r>
            <a:r>
              <a:rPr lang="fr-FR" sz="2800" b="1" i="1" dirty="0">
                <a:solidFill>
                  <a:srgbClr val="00FF00"/>
                </a:solidFill>
                <a:latin typeface="Times New Roman" panose="02020603050405020304" pitchFamily="18" charset="0"/>
                <a:cs typeface="Times New Roman" panose="02020603050405020304" pitchFamily="18" charset="0"/>
                <a:sym typeface="+mn-ea"/>
              </a:rPr>
              <a:t>(I</a:t>
            </a:r>
            <a:r>
              <a:rPr lang="fr-FR" sz="2800" b="1" i="1" baseline="-25000" dirty="0">
                <a:solidFill>
                  <a:srgbClr val="00FF00"/>
                </a:solidFill>
                <a:latin typeface="Times New Roman" panose="02020603050405020304" pitchFamily="18" charset="0"/>
                <a:cs typeface="Times New Roman" panose="02020603050405020304" pitchFamily="18" charset="0"/>
                <a:sym typeface="+mn-ea"/>
              </a:rPr>
              <a:t>I</a:t>
            </a:r>
            <a:r>
              <a:rPr lang="fr-FR" sz="2800" b="1" i="1" dirty="0">
                <a:solidFill>
                  <a:srgbClr val="00FF00"/>
                </a:solidFill>
                <a:latin typeface="Times New Roman" panose="02020603050405020304" pitchFamily="18" charset="0"/>
                <a:cs typeface="Times New Roman" panose="02020603050405020304" pitchFamily="18" charset="0"/>
                <a:sym typeface="+mn-ea"/>
              </a:rPr>
              <a:t>)</a:t>
            </a:r>
            <a:r>
              <a:rPr lang="fr-FR" sz="2800" b="1" dirty="0">
                <a:solidFill>
                  <a:srgbClr val="00FF00"/>
                </a:solidFill>
                <a:latin typeface="Times New Roman" panose="02020603050405020304" pitchFamily="18" charset="0"/>
                <a:cs typeface="Times New Roman" panose="02020603050405020304" pitchFamily="18" charset="0"/>
                <a:sym typeface="+mn-ea"/>
              </a:rPr>
              <a:t>: </a:t>
            </a:r>
            <a:r>
              <a:rPr lang="fr-FR" sz="2800" b="1" noProof="0" dirty="0">
                <a:ln>
                  <a:noFill/>
                </a:ln>
                <a:solidFill>
                  <a:srgbClr val="00FF00"/>
                </a:solidFill>
                <a:effectLst/>
                <a:uLnTx/>
                <a:uFillTx/>
                <a:latin typeface="Times New Roman" panose="02020603050405020304" pitchFamily="18" charset="0"/>
                <a:cs typeface="Times New Roman" panose="02020603050405020304" pitchFamily="18" charset="0"/>
              </a:rPr>
              <a:t>It represents the amount of iodine </a:t>
            </a:r>
            <a:endParaRPr lang="fr-FR" sz="2800" b="1" noProof="0" dirty="0">
              <a:ln>
                <a:noFill/>
              </a:ln>
              <a:solidFill>
                <a:srgbClr val="00FF00"/>
              </a:solidFill>
              <a:effectLst/>
              <a:uLnTx/>
              <a:uFillTx/>
              <a:latin typeface="Times New Roman" panose="02020603050405020304" pitchFamily="18" charset="0"/>
              <a:cs typeface="Times New Roman" panose="02020603050405020304" pitchFamily="18" charset="0"/>
            </a:endParaRPr>
          </a:p>
          <a:p>
            <a:pPr algn="ctr">
              <a:spcBef>
                <a:spcPts val="0"/>
              </a:spcBef>
              <a:spcAft>
                <a:spcPts val="1200"/>
              </a:spcAft>
              <a:buClrTx/>
              <a:buSzTx/>
              <a:buFontTx/>
              <a:defRPr/>
            </a:pPr>
            <a:r>
              <a:rPr lang="fr-FR" sz="2800" b="1" noProof="0" dirty="0">
                <a:ln>
                  <a:noFill/>
                </a:ln>
                <a:solidFill>
                  <a:srgbClr val="00FF00"/>
                </a:solidFill>
                <a:effectLst/>
                <a:uLnTx/>
                <a:uFillTx/>
                <a:latin typeface="Times New Roman" panose="02020603050405020304" pitchFamily="18" charset="0"/>
                <a:cs typeface="Times New Roman" panose="02020603050405020304" pitchFamily="18" charset="0"/>
              </a:rPr>
              <a:t>(in grams) that can bind to the double bonds present</a:t>
            </a:r>
            <a:endParaRPr lang="fr-FR" sz="2800" b="1" noProof="0" dirty="0">
              <a:ln>
                <a:noFill/>
              </a:ln>
              <a:solidFill>
                <a:srgbClr val="00FF00"/>
              </a:solidFill>
              <a:effectLst/>
              <a:uLnTx/>
              <a:uFillTx/>
              <a:latin typeface="Times New Roman" panose="02020603050405020304" pitchFamily="18" charset="0"/>
              <a:cs typeface="Times New Roman" panose="02020603050405020304" pitchFamily="18" charset="0"/>
            </a:endParaRPr>
          </a:p>
          <a:p>
            <a:pPr algn="ctr">
              <a:spcBef>
                <a:spcPts val="0"/>
              </a:spcBef>
              <a:spcAft>
                <a:spcPts val="1200"/>
              </a:spcAft>
              <a:buClrTx/>
              <a:buSzTx/>
              <a:buFontTx/>
              <a:defRPr/>
            </a:pPr>
            <a:r>
              <a:rPr lang="fr-FR" sz="2800" b="1" noProof="0" dirty="0">
                <a:ln>
                  <a:noFill/>
                </a:ln>
                <a:solidFill>
                  <a:srgbClr val="00FF00"/>
                </a:solidFill>
                <a:effectLst/>
                <a:uLnTx/>
                <a:uFillTx/>
                <a:latin typeface="Times New Roman" panose="02020603050405020304" pitchFamily="18" charset="0"/>
                <a:cs typeface="Times New Roman" panose="02020603050405020304" pitchFamily="18" charset="0"/>
              </a:rPr>
              <a:t> in 100 grams of lipid.</a:t>
            </a:r>
            <a:endParaRPr lang="fr-FR" sz="2800" b="1" noProof="0" dirty="0">
              <a:ln>
                <a:noFill/>
              </a:ln>
              <a:solidFill>
                <a:srgbClr val="00FF00"/>
              </a:solidFill>
              <a:effectLst/>
              <a:uLnTx/>
              <a:uFillTx/>
              <a:latin typeface="Times New Roman" panose="02020603050405020304" pitchFamily="18" charset="0"/>
              <a:cs typeface="Times New Roman" panose="02020603050405020304" pitchFamily="18" charset="0"/>
            </a:endParaRPr>
          </a:p>
          <a:p>
            <a:pPr marL="406400" indent="-342900" algn="ctr">
              <a:spcBef>
                <a:spcPts val="0"/>
              </a:spcBef>
              <a:spcAft>
                <a:spcPts val="1200"/>
              </a:spcAft>
              <a:buClrTx/>
              <a:buSzTx/>
              <a:buFontTx/>
              <a:defRPr/>
            </a:pPr>
            <a:endParaRPr sz="2800" b="1" dirty="0">
              <a:latin typeface="Times New Roman" panose="02020603050405020304" pitchFamily="18" charset="0"/>
              <a:ea typeface="Times New Roman" panose="02020603050405020304" pitchFamily="18" charset="0"/>
            </a:endParaRPr>
          </a:p>
        </p:txBody>
      </p:sp>
      <p:sp>
        <p:nvSpPr>
          <p:cNvPr id="6" name="Rectangle 5"/>
          <p:cNvSpPr/>
          <p:nvPr/>
        </p:nvSpPr>
        <p:spPr>
          <a:xfrm>
            <a:off x="266700" y="-25400"/>
            <a:ext cx="8839200" cy="3138170"/>
          </a:xfrm>
          <a:prstGeom prst="rect">
            <a:avLst/>
          </a:prstGeom>
        </p:spPr>
        <p:txBody>
          <a:bodyPr>
            <a:spAutoFit/>
          </a:bodyPr>
          <a:lstStyle/>
          <a:p>
            <a:pPr marL="0" marR="0" lvl="0" algn="just" defTabSz="914400" rtl="0" eaLnBrk="1" fontAlgn="base" latinLnBrk="0" hangingPunct="1">
              <a:lnSpc>
                <a:spcPct val="100000"/>
              </a:lnSpc>
              <a:spcBef>
                <a:spcPts val="0"/>
              </a:spcBef>
              <a:spcAft>
                <a:spcPts val="1200"/>
              </a:spcAft>
              <a:buClrTx/>
              <a:buSzTx/>
              <a:buFontTx/>
              <a:buNone/>
              <a:defRPr/>
            </a:pPr>
            <a:r>
              <a:rPr kumimoji="0" lang="fr-FR" sz="2800" b="1" strike="noStrike" kern="1200" cap="none" spc="0" normalizeH="0" baseline="0" noProof="0" dirty="0">
                <a:ln>
                  <a:noFill/>
                </a:ln>
                <a:solidFill>
                  <a:srgbClr val="00FF00"/>
                </a:solidFill>
                <a:effectLst/>
                <a:uLnTx/>
                <a:uFillTx/>
                <a:latin typeface="Arial" panose="020B0604020202020204" pitchFamily="34" charset="0"/>
                <a:ea typeface="MS PGothic" panose="020B0600070205080204" pitchFamily="34" charset="-128"/>
              </a:rPr>
              <a:t>2. Chemical properties due to the presence of double bonds</a:t>
            </a:r>
            <a:endParaRPr kumimoji="0" lang="fr-FR" sz="2800" b="1" strike="noStrike" kern="1200" cap="none" spc="0" normalizeH="0" baseline="0" noProof="0" dirty="0">
              <a:ln>
                <a:noFill/>
              </a:ln>
              <a:solidFill>
                <a:srgbClr val="00FF00"/>
              </a:solidFill>
              <a:effectLst/>
              <a:uLnTx/>
              <a:uFillTx/>
              <a:latin typeface="Arial" panose="020B0604020202020204" pitchFamily="34" charset="0"/>
              <a:ea typeface="MS PGothic" panose="020B0600070205080204" pitchFamily="34" charset="-128"/>
            </a:endParaRPr>
          </a:p>
          <a:p>
            <a:pPr marL="0" marR="0" lvl="0" algn="just" defTabSz="914400" rtl="0" eaLnBrk="1" fontAlgn="base" latinLnBrk="0" hangingPunct="1">
              <a:lnSpc>
                <a:spcPct val="100000"/>
              </a:lnSpc>
              <a:spcBef>
                <a:spcPts val="0"/>
              </a:spcBef>
              <a:spcAft>
                <a:spcPts val="1200"/>
              </a:spcAft>
              <a:buClrTx/>
              <a:buSzTx/>
              <a:buFontTx/>
              <a:buNone/>
              <a:defRPr/>
            </a:pPr>
            <a:r>
              <a:rPr kumimoji="0" lang="fr-FR" sz="2600" b="1" i="0" u="none" strike="noStrike" kern="1200" cap="none" spc="0" normalizeH="0" baseline="0" noProof="0" dirty="0">
                <a:ln>
                  <a:noFill/>
                </a:ln>
                <a:solidFill>
                  <a:srgbClr val="00FF00"/>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1.Réaction</a:t>
            </a:r>
            <a:r>
              <a:rPr kumimoji="0" lang="fr-FR" sz="2600" b="1" i="1" u="none" strike="noStrike" kern="1200" cap="none" spc="0" normalizeH="0" baseline="0" noProof="0" dirty="0">
                <a:ln>
                  <a:noFill/>
                </a:ln>
                <a:solidFill>
                  <a:srgbClr val="00FF00"/>
                </a:solidFill>
                <a:effectLst/>
                <a:uLnTx/>
                <a:uFillTx/>
                <a:latin typeface="Arial" panose="020B0604020202020204" pitchFamily="34" charset="0"/>
                <a:ea typeface="MS PGothic" panose="020B0600070205080204" pitchFamily="34" charset="-128"/>
                <a:cs typeface="+mn-cs"/>
              </a:rPr>
              <a:t> d’addition des halogènes</a:t>
            </a:r>
            <a:r>
              <a:rPr kumimoji="0" lang="fr-FR" sz="2600" b="1" i="1" u="none" strike="noStrike" kern="1200" cap="none" spc="0" normalizeH="0" baseline="0" noProof="0" dirty="0">
                <a:ln>
                  <a:noFill/>
                </a:ln>
                <a:solidFill>
                  <a:schemeClr val="tx1"/>
                </a:solidFill>
                <a:effectLst/>
                <a:uLnTx/>
                <a:uFillTx/>
                <a:latin typeface="Arial" panose="020B0604020202020204" pitchFamily="34" charset="0"/>
                <a:ea typeface="MS PGothic" panose="020B0600070205080204" pitchFamily="34" charset="-128"/>
                <a:cs typeface="+mn-cs"/>
              </a:rPr>
              <a:t>:</a:t>
            </a:r>
            <a:endParaRPr kumimoji="0" lang="fr-FR" sz="2600" b="1" i="1" u="none" strike="noStrike" kern="1200" cap="none" spc="0" normalizeH="0" baseline="0" noProof="0" dirty="0">
              <a:ln>
                <a:noFill/>
              </a:ln>
              <a:solidFill>
                <a:schemeClr val="tx1"/>
              </a:solidFill>
              <a:effectLst/>
              <a:uLnTx/>
              <a:uFillTx/>
              <a:latin typeface="Arial" panose="020B0604020202020204" pitchFamily="34" charset="0"/>
              <a:ea typeface="MS PGothic" panose="020B0600070205080204" pitchFamily="34" charset="-128"/>
              <a:cs typeface="+mn-cs"/>
            </a:endParaRPr>
          </a:p>
          <a:p>
            <a:pPr marL="0" marR="0" lvl="0" indent="0" algn="l" defTabSz="914400" rtl="0" eaLnBrk="1" fontAlgn="base" latinLnBrk="0" hangingPunct="1">
              <a:lnSpc>
                <a:spcPct val="100000"/>
              </a:lnSpc>
              <a:spcBef>
                <a:spcPts val="0"/>
              </a:spcBef>
              <a:spcAft>
                <a:spcPts val="1200"/>
              </a:spcAft>
              <a:buClrTx/>
              <a:buSzTx/>
              <a:buFontTx/>
              <a:buNone/>
              <a:defRPr/>
            </a:pPr>
            <a:r>
              <a:rPr kumimoji="0" lang="fr-FR" sz="2200" b="1" i="0" u="none" strike="noStrike" kern="1200" cap="none" spc="0" normalizeH="0" baseline="0" noProof="0" dirty="0">
                <a:ln>
                  <a:noFill/>
                </a:ln>
                <a:solidFill>
                  <a:schemeClr val="tx1"/>
                </a:solidFill>
                <a:effectLst/>
                <a:uLnTx/>
                <a:uFillTx/>
                <a:latin typeface="Arial" panose="020B0604020202020204" pitchFamily="34" charset="0"/>
                <a:ea typeface="MS PGothic" panose="020B0600070205080204" pitchFamily="34" charset="-128"/>
                <a:cs typeface="+mn-cs"/>
              </a:rPr>
              <a:t> </a:t>
            </a:r>
            <a:r>
              <a:rPr kumimoji="0" lang="fr-FR" sz="2400" b="1" i="0" u="none" strike="noStrike" kern="1200" cap="none" spc="0" normalizeH="0" baseline="0" noProof="0" dirty="0">
                <a:ln>
                  <a:noFill/>
                </a:ln>
                <a:solidFill>
                  <a:schemeClr val="tx1"/>
                </a:solidFill>
                <a:effectLst/>
                <a:uLnTx/>
                <a:uFillTx/>
                <a:latin typeface="Arial" panose="020B0604020202020204" pitchFamily="34" charset="0"/>
                <a:ea typeface="MS PGothic" panose="020B0600070205080204" pitchFamily="34" charset="-128"/>
                <a:cs typeface="+mn-cs"/>
              </a:rPr>
              <a:t>Halogens can be added to the double bonds of unsaturated fatty acids (UFA), such that each unsaturation will bind to 2 iodine atoms, for example. In this way, we can determine the number of double bonds in the UFA. </a:t>
            </a:r>
            <a:endParaRPr kumimoji="0" lang="fr-FR" sz="2400" b="0" i="1" u="none" strike="noStrike" kern="1200" cap="none" spc="-5" normalizeH="0" baseline="0" noProof="0" dirty="0">
              <a:ln>
                <a:noFill/>
              </a:ln>
              <a:solidFill>
                <a:srgbClr val="FF0000"/>
              </a:solidFill>
              <a:effectLst/>
              <a:uLnTx/>
              <a:uFillTx/>
              <a:latin typeface="Times New Roman" panose="02020603050405020304"/>
              <a:ea typeface="MS PGothic" panose="020B0600070205080204" pitchFamily="34" charset="-128"/>
              <a:cs typeface="Times New Roman" panose="02020603050405020304"/>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578" name="ZoneTexte 1"/>
          <p:cNvSpPr txBox="1"/>
          <p:nvPr/>
        </p:nvSpPr>
        <p:spPr>
          <a:xfrm>
            <a:off x="0" y="203518"/>
            <a:ext cx="8786813" cy="1014730"/>
          </a:xfrm>
          <a:prstGeom prst="rect">
            <a:avLst/>
          </a:prstGeom>
          <a:noFill/>
          <a:ln w="9525">
            <a:noFill/>
          </a:ln>
        </p:spPr>
        <p:txBody>
          <a:bodyPr>
            <a:spAutoFit/>
          </a:bodyPr>
          <a:p>
            <a:pPr algn="l">
              <a:buClrTx/>
              <a:buSzTx/>
              <a:buFontTx/>
            </a:pPr>
            <a:r>
              <a:rPr sz="3200" b="1" dirty="0">
                <a:solidFill>
                  <a:srgbClr val="00FF00"/>
                </a:solidFill>
                <a:latin typeface="Arial" panose="020B0604020202020204" pitchFamily="34" charset="0"/>
              </a:rPr>
              <a:t>2. Hydrogen Addition Reaction</a:t>
            </a:r>
            <a:r>
              <a:rPr sz="2800" b="1" dirty="0">
                <a:latin typeface="Arial" panose="020B0604020202020204" pitchFamily="34" charset="0"/>
                <a:cs typeface="Arial" panose="020B0604020202020204" pitchFamily="34" charset="0"/>
              </a:rPr>
              <a:t> </a:t>
            </a:r>
            <a:r>
              <a:rPr sz="3200" b="1" dirty="0">
                <a:solidFill>
                  <a:srgbClr val="00FF00"/>
                </a:solidFill>
                <a:latin typeface="Arial" panose="020B0604020202020204" pitchFamily="34" charset="0"/>
              </a:rPr>
              <a:t>:</a:t>
            </a:r>
            <a:endParaRPr sz="3200" b="1" dirty="0">
              <a:solidFill>
                <a:srgbClr val="00FF00"/>
              </a:solidFill>
              <a:latin typeface="Arial" panose="020B0604020202020204" pitchFamily="34" charset="0"/>
            </a:endParaRPr>
          </a:p>
          <a:p>
            <a:endParaRPr sz="2800" dirty="0">
              <a:latin typeface="Arial" panose="020B0604020202020204" pitchFamily="34" charset="0"/>
            </a:endParaRPr>
          </a:p>
        </p:txBody>
      </p:sp>
      <p:grpSp>
        <p:nvGrpSpPr>
          <p:cNvPr id="4" name="Grouper 3"/>
          <p:cNvGrpSpPr/>
          <p:nvPr/>
        </p:nvGrpSpPr>
        <p:grpSpPr>
          <a:xfrm>
            <a:off x="0" y="2106295"/>
            <a:ext cx="9142730" cy="3550920"/>
            <a:chOff x="0" y="3317"/>
            <a:chExt cx="14398" cy="5592"/>
          </a:xfrm>
        </p:grpSpPr>
        <p:pic>
          <p:nvPicPr>
            <p:cNvPr id="24579" name="Picture 5"/>
            <p:cNvPicPr>
              <a:picLocks noChangeAspect="1"/>
            </p:cNvPicPr>
            <p:nvPr/>
          </p:nvPicPr>
          <p:blipFill>
            <a:blip r:embed="rId1"/>
            <a:stretch>
              <a:fillRect/>
            </a:stretch>
          </p:blipFill>
          <p:spPr>
            <a:xfrm>
              <a:off x="0" y="3317"/>
              <a:ext cx="14399" cy="4050"/>
            </a:xfrm>
            <a:prstGeom prst="rect">
              <a:avLst/>
            </a:prstGeom>
            <a:noFill/>
            <a:ln w="9525">
              <a:noFill/>
            </a:ln>
          </p:spPr>
        </p:pic>
        <p:sp>
          <p:nvSpPr>
            <p:cNvPr id="2" name="Flèche vers le bas 1"/>
            <p:cNvSpPr/>
            <p:nvPr/>
          </p:nvSpPr>
          <p:spPr>
            <a:xfrm>
              <a:off x="6434" y="7367"/>
              <a:ext cx="765" cy="1542"/>
            </a:xfrm>
            <a:prstGeom prst="downArrow">
              <a:avLst/>
            </a:prstGeom>
            <a:solidFill>
              <a:schemeClr val="tx1"/>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lnSpc>
                  <a:spcPct val="100000"/>
                </a:lnSpc>
                <a:spcBef>
                  <a:spcPct val="0"/>
                </a:spcBef>
                <a:spcAft>
                  <a:spcPct val="0"/>
                </a:spcAft>
                <a:buClrTx/>
                <a:buSzTx/>
                <a:buFontTx/>
                <a:buNone/>
              </a:pPr>
              <a:endParaRPr kumimoji="0" lang="fr-FR" altLang="en-US" sz="2400" b="0" i="0" u="none" strike="noStrike" cap="none" normalizeH="0" baseline="0">
                <a:ln>
                  <a:noFill/>
                </a:ln>
                <a:solidFill>
                  <a:srgbClr val="000000"/>
                </a:solidFill>
                <a:effectLst/>
                <a:latin typeface="Arial" panose="020B0604020202020204" pitchFamily="34" charset="0"/>
                <a:ea typeface="MS PGothic" panose="020B0600070205080204" pitchFamily="34" charset="-128"/>
              </a:endParaRPr>
            </a:p>
          </p:txBody>
        </p:sp>
      </p:grpSp>
      <p:sp>
        <p:nvSpPr>
          <p:cNvPr id="3" name="Zone de texte 2"/>
          <p:cNvSpPr txBox="1"/>
          <p:nvPr/>
        </p:nvSpPr>
        <p:spPr>
          <a:xfrm>
            <a:off x="2235200" y="5671820"/>
            <a:ext cx="4204335" cy="953135"/>
          </a:xfrm>
          <a:prstGeom prst="rect">
            <a:avLst/>
          </a:prstGeom>
          <a:noFill/>
        </p:spPr>
        <p:txBody>
          <a:bodyPr wrap="square" rtlCol="0" anchor="t">
            <a:spAutoFit/>
          </a:bodyPr>
          <a:p>
            <a:pPr algn="l">
              <a:buClrTx/>
              <a:buSzTx/>
              <a:buFontTx/>
            </a:pPr>
            <a:r>
              <a:rPr sz="2800" b="1" dirty="0">
                <a:cs typeface="Arial" panose="020B0604020202020204" pitchFamily="34" charset="0"/>
                <a:sym typeface="+mn-ea"/>
              </a:rPr>
              <a:t> </a:t>
            </a:r>
            <a:r>
              <a:rPr sz="2800" b="1" dirty="0">
                <a:solidFill>
                  <a:srgbClr val="00FF00"/>
                </a:solidFill>
                <a:sym typeface="+mn-ea"/>
              </a:rPr>
              <a:t>Hardening of Lipids (Margarine Production)</a:t>
            </a:r>
            <a:endParaRPr sz="2800" b="1" dirty="0">
              <a:solidFill>
                <a:srgbClr val="00FF00"/>
              </a:solidFill>
              <a:sym typeface="+mn-ea"/>
            </a:endParaRPr>
          </a:p>
        </p:txBody>
      </p:sp>
      <p:sp>
        <p:nvSpPr>
          <p:cNvPr id="5" name="Zone de texte 4"/>
          <p:cNvSpPr txBox="1"/>
          <p:nvPr/>
        </p:nvSpPr>
        <p:spPr>
          <a:xfrm>
            <a:off x="480060" y="1056640"/>
            <a:ext cx="6892925" cy="521970"/>
          </a:xfrm>
          <a:prstGeom prst="rect">
            <a:avLst/>
          </a:prstGeom>
        </p:spPr>
        <p:txBody>
          <a:bodyPr wrap="square">
            <a:spAutoFit/>
          </a:bodyPr>
          <a:p>
            <a:r>
              <a:rPr sz="2800"/>
              <a:t>Addition of Hydrogen to Double Bonds</a:t>
            </a:r>
            <a:endParaRPr sz="28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5602" name="object 3"/>
          <p:cNvSpPr txBox="1"/>
          <p:nvPr/>
        </p:nvSpPr>
        <p:spPr>
          <a:xfrm>
            <a:off x="586105" y="57150"/>
            <a:ext cx="7856855" cy="2573655"/>
          </a:xfrm>
          <a:prstGeom prst="rect">
            <a:avLst/>
          </a:prstGeom>
          <a:noFill/>
          <a:ln w="9525">
            <a:noFill/>
          </a:ln>
        </p:spPr>
        <p:txBody>
          <a:bodyPr wrap="square" lIns="0" tIns="13335" rIns="0" bIns="0">
            <a:spAutoFit/>
          </a:bodyPr>
          <a:p>
            <a:pPr marL="12700"/>
            <a:r>
              <a:rPr sz="3200" b="1" dirty="0">
                <a:solidFill>
                  <a:srgbClr val="00FF00"/>
                </a:solidFill>
                <a:latin typeface="Times New Roman" panose="02020603050405020304" pitchFamily="18" charset="0"/>
                <a:cs typeface="Times New Roman" panose="02020603050405020304" pitchFamily="18" charset="0"/>
              </a:rPr>
              <a:t>3.Oxidation</a:t>
            </a:r>
            <a:endParaRPr sz="3200" b="1" dirty="0">
              <a:solidFill>
                <a:srgbClr val="00FF00"/>
              </a:solidFill>
              <a:latin typeface="Times New Roman" panose="02020603050405020304" pitchFamily="18" charset="0"/>
              <a:cs typeface="Times New Roman" panose="02020603050405020304" pitchFamily="18" charset="0"/>
            </a:endParaRPr>
          </a:p>
          <a:p>
            <a:pPr marL="12700">
              <a:spcBef>
                <a:spcPts val="765"/>
              </a:spcBef>
            </a:pPr>
            <a:r>
              <a:rPr sz="2200" dirty="0">
                <a:solidFill>
                  <a:srgbClr val="FF0000"/>
                </a:solidFill>
                <a:latin typeface="Wingdings 2" panose="05020102010507070707" pitchFamily="18" charset="2"/>
              </a:rPr>
              <a:t></a:t>
            </a:r>
            <a:r>
              <a:rPr sz="2200" dirty="0">
                <a:solidFill>
                  <a:srgbClr val="FF0000"/>
                </a:solidFill>
                <a:latin typeface="Times New Roman" panose="02020603050405020304" pitchFamily="18" charset="0"/>
                <a:cs typeface="Times New Roman" panose="02020603050405020304" pitchFamily="18" charset="0"/>
              </a:rPr>
              <a:t> </a:t>
            </a:r>
            <a:r>
              <a:rPr sz="3200" i="1" dirty="0">
                <a:solidFill>
                  <a:srgbClr val="FFFFFF"/>
                </a:solidFill>
                <a:latin typeface="Times New Roman" panose="02020603050405020304" pitchFamily="18" charset="0"/>
                <a:cs typeface="Times New Roman" panose="02020603050405020304" pitchFamily="18" charset="0"/>
              </a:rPr>
              <a:t>Powerful oxidants (ozone, permanganate ion in an alkaline medium) cause the cleavage of an unsaturated fatty acid molecule into mono- and diacids.</a:t>
            </a:r>
            <a:endParaRPr sz="3200" i="1" dirty="0">
              <a:solidFill>
                <a:srgbClr val="FFFFFF"/>
              </a:solidFill>
              <a:latin typeface="Times New Roman" panose="02020603050405020304" pitchFamily="18" charset="0"/>
              <a:cs typeface="Times New Roman" panose="02020603050405020304" pitchFamily="18" charset="0"/>
            </a:endParaRPr>
          </a:p>
        </p:txBody>
      </p:sp>
      <p:sp>
        <p:nvSpPr>
          <p:cNvPr id="25603" name="object 4"/>
          <p:cNvSpPr/>
          <p:nvPr/>
        </p:nvSpPr>
        <p:spPr>
          <a:xfrm>
            <a:off x="0" y="2903220"/>
            <a:ext cx="9144000" cy="3955415"/>
          </a:xfrm>
          <a:prstGeom prst="rect">
            <a:avLst/>
          </a:prstGeom>
          <a:blipFill rotWithShape="1">
            <a:blip r:embed="rId1"/>
            <a:stretch>
              <a:fillRect/>
            </a:stretch>
          </a:blipFill>
          <a:ln w="9525">
            <a:noFill/>
          </a:ln>
        </p:spPr>
        <p:txBody>
          <a:bodyPr lIns="0" tIns="0" rIns="0" bIns="0"/>
          <a:p>
            <a:endParaRPr dirty="0">
              <a:latin typeface="Arial" panose="020B0604020202020204"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6626" name="object 5"/>
          <p:cNvSpPr txBox="1"/>
          <p:nvPr/>
        </p:nvSpPr>
        <p:spPr>
          <a:xfrm>
            <a:off x="579755" y="546100"/>
            <a:ext cx="8217535" cy="4891405"/>
          </a:xfrm>
          <a:prstGeom prst="rect">
            <a:avLst/>
          </a:prstGeom>
          <a:noFill/>
          <a:ln w="9525">
            <a:noFill/>
          </a:ln>
        </p:spPr>
        <p:txBody>
          <a:bodyPr wrap="square" lIns="0" tIns="13335" rIns="0" bIns="0">
            <a:spAutoFit/>
          </a:bodyPr>
          <a:p>
            <a:pPr marL="19050">
              <a:lnSpc>
                <a:spcPct val="100000"/>
              </a:lnSpc>
              <a:spcBef>
                <a:spcPts val="100"/>
              </a:spcBef>
            </a:pPr>
            <a:r>
              <a:rPr sz="3200" b="1" dirty="0">
                <a:solidFill>
                  <a:srgbClr val="00FF00"/>
                </a:solidFill>
                <a:latin typeface="Times New Roman" panose="02020603050405020304" pitchFamily="18" charset="0"/>
                <a:cs typeface="Times New Roman" panose="02020603050405020304" pitchFamily="18" charset="0"/>
              </a:rPr>
              <a:t>2.2. </a:t>
            </a:r>
            <a:r>
              <a:rPr sz="3200" b="1" dirty="0">
                <a:solidFill>
                  <a:srgbClr val="00FF00"/>
                </a:solidFill>
                <a:latin typeface="Times New Roman" panose="02020603050405020304" pitchFamily="18" charset="0"/>
                <a:cs typeface="Times New Roman" panose="02020603050405020304" pitchFamily="18" charset="0"/>
                <a:sym typeface="+mn-ea"/>
              </a:rPr>
              <a:t>Simple lipids</a:t>
            </a:r>
            <a:endParaRPr sz="2800" dirty="0">
              <a:latin typeface="Times New Roman" panose="02020603050405020304" pitchFamily="18" charset="0"/>
              <a:cs typeface="Times New Roman" panose="02020603050405020304" pitchFamily="18" charset="0"/>
            </a:endParaRPr>
          </a:p>
          <a:p>
            <a:pPr marL="19050">
              <a:lnSpc>
                <a:spcPct val="100000"/>
              </a:lnSpc>
            </a:pPr>
            <a:r>
              <a:rPr sz="2100" dirty="0">
                <a:solidFill>
                  <a:srgbClr val="FF0000"/>
                </a:solidFill>
                <a:latin typeface="Wingdings 2" panose="05020102010507070707" pitchFamily="18" charset="2"/>
              </a:rPr>
              <a:t></a:t>
            </a:r>
            <a:r>
              <a:rPr sz="2100" dirty="0">
                <a:solidFill>
                  <a:srgbClr val="FF0000"/>
                </a:solidFill>
                <a:latin typeface="Times New Roman" panose="02020603050405020304" pitchFamily="18" charset="0"/>
                <a:cs typeface="Times New Roman" panose="02020603050405020304" pitchFamily="18" charset="0"/>
              </a:rPr>
              <a:t> </a:t>
            </a:r>
            <a:r>
              <a:rPr sz="3000" dirty="0">
                <a:solidFill>
                  <a:srgbClr val="D2D2D2"/>
                </a:solidFill>
                <a:latin typeface="Times New Roman" panose="02020603050405020304" pitchFamily="18" charset="0"/>
                <a:cs typeface="Times New Roman" panose="02020603050405020304" pitchFamily="18" charset="0"/>
              </a:rPr>
              <a:t>Simple lipids, also called homolipids, are ternary compounds (C, H, O). </a:t>
            </a:r>
            <a:endParaRPr sz="3000" dirty="0">
              <a:solidFill>
                <a:srgbClr val="D2D2D2"/>
              </a:solidFill>
              <a:latin typeface="Times New Roman" panose="02020603050405020304" pitchFamily="18" charset="0"/>
              <a:cs typeface="Times New Roman" panose="02020603050405020304" pitchFamily="18" charset="0"/>
            </a:endParaRPr>
          </a:p>
          <a:p>
            <a:pPr marL="19050">
              <a:lnSpc>
                <a:spcPct val="100000"/>
              </a:lnSpc>
            </a:pPr>
            <a:endParaRPr sz="2600" dirty="0">
              <a:solidFill>
                <a:srgbClr val="D2D2D2"/>
              </a:solidFill>
              <a:latin typeface="Times New Roman" panose="02020603050405020304" pitchFamily="18" charset="0"/>
              <a:cs typeface="Times New Roman" panose="02020603050405020304" pitchFamily="18" charset="0"/>
            </a:endParaRPr>
          </a:p>
          <a:p>
            <a:pPr marL="19050">
              <a:lnSpc>
                <a:spcPct val="100000"/>
              </a:lnSpc>
            </a:pPr>
            <a:r>
              <a:rPr sz="2100" dirty="0">
                <a:solidFill>
                  <a:srgbClr val="FF0000"/>
                </a:solidFill>
                <a:latin typeface="Wingdings 2" panose="05020102010507070707" pitchFamily="18" charset="2"/>
              </a:rPr>
              <a:t></a:t>
            </a:r>
            <a:r>
              <a:rPr sz="3000" dirty="0">
                <a:solidFill>
                  <a:srgbClr val="D2D2D2"/>
                </a:solidFill>
                <a:latin typeface="Times New Roman" panose="02020603050405020304" pitchFamily="18" charset="0"/>
                <a:cs typeface="Times New Roman" panose="02020603050405020304" pitchFamily="18" charset="0"/>
              </a:rPr>
              <a:t>They are fatty acid esters that are classified according to their alcohol component:</a:t>
            </a:r>
            <a:endParaRPr sz="3000" dirty="0">
              <a:solidFill>
                <a:srgbClr val="D2D2D2"/>
              </a:solidFill>
              <a:latin typeface="Times New Roman" panose="02020603050405020304" pitchFamily="18" charset="0"/>
              <a:cs typeface="Times New Roman" panose="02020603050405020304" pitchFamily="18" charset="0"/>
            </a:endParaRPr>
          </a:p>
          <a:p>
            <a:pPr marL="19050">
              <a:lnSpc>
                <a:spcPct val="100000"/>
              </a:lnSpc>
              <a:spcBef>
                <a:spcPts val="1000"/>
              </a:spcBef>
            </a:pPr>
            <a:r>
              <a:rPr sz="2100" dirty="0">
                <a:solidFill>
                  <a:srgbClr val="FF0000"/>
                </a:solidFill>
                <a:latin typeface="Wingdings" panose="05000000000000000000" pitchFamily="2" charset="2"/>
              </a:rPr>
              <a:t></a:t>
            </a:r>
            <a:r>
              <a:rPr sz="2100" dirty="0">
                <a:solidFill>
                  <a:srgbClr val="FF0000"/>
                </a:solidFill>
                <a:latin typeface="Times New Roman" panose="02020603050405020304" pitchFamily="18" charset="0"/>
                <a:cs typeface="Times New Roman" panose="02020603050405020304" pitchFamily="18" charset="0"/>
              </a:rPr>
              <a:t> </a:t>
            </a:r>
            <a:r>
              <a:rPr sz="3000" i="1" dirty="0">
                <a:solidFill>
                  <a:srgbClr val="FFFF00"/>
                </a:solidFill>
                <a:latin typeface="Times New Roman" panose="02020603050405020304" pitchFamily="18" charset="0"/>
                <a:cs typeface="Times New Roman" panose="02020603050405020304" pitchFamily="18" charset="0"/>
              </a:rPr>
              <a:t>Glycerides:</a:t>
            </a:r>
            <a:r>
              <a:rPr dirty="0">
                <a:latin typeface="Times New Roman" panose="02020603050405020304" pitchFamily="18" charset="0"/>
                <a:cs typeface="Times New Roman" panose="02020603050405020304" pitchFamily="18" charset="0"/>
              </a:rPr>
              <a:t> (acylglycerols) are esters of glycerol</a:t>
            </a:r>
            <a:endParaRPr dirty="0">
              <a:latin typeface="Times New Roman" panose="02020603050405020304" pitchFamily="18" charset="0"/>
              <a:cs typeface="Times New Roman" panose="02020603050405020304" pitchFamily="18" charset="0"/>
            </a:endParaRPr>
          </a:p>
          <a:p>
            <a:pPr marL="19050">
              <a:lnSpc>
                <a:spcPct val="100000"/>
              </a:lnSpc>
              <a:spcBef>
                <a:spcPts val="1000"/>
              </a:spcBef>
            </a:pPr>
            <a:r>
              <a:rPr sz="2100" dirty="0">
                <a:solidFill>
                  <a:srgbClr val="FF0000"/>
                </a:solidFill>
                <a:latin typeface="Wingdings" panose="05000000000000000000" pitchFamily="2" charset="2"/>
              </a:rPr>
              <a:t></a:t>
            </a:r>
            <a:r>
              <a:rPr sz="2100" dirty="0">
                <a:solidFill>
                  <a:srgbClr val="FF0000"/>
                </a:solidFill>
                <a:latin typeface="Times New Roman" panose="02020603050405020304" pitchFamily="18" charset="0"/>
                <a:cs typeface="Times New Roman" panose="02020603050405020304" pitchFamily="18" charset="0"/>
              </a:rPr>
              <a:t> </a:t>
            </a:r>
            <a:r>
              <a:rPr sz="3000" i="1" dirty="0">
                <a:solidFill>
                  <a:srgbClr val="FFFF00"/>
                </a:solidFill>
                <a:latin typeface="Times New Roman" panose="02020603050405020304" pitchFamily="18" charset="0"/>
                <a:cs typeface="Times New Roman" panose="02020603050405020304" pitchFamily="18" charset="0"/>
              </a:rPr>
              <a:t>Cerides (waxes): </a:t>
            </a:r>
            <a:r>
              <a:rPr dirty="0">
                <a:latin typeface="Times New Roman" panose="02020603050405020304" pitchFamily="18" charset="0"/>
              </a:rPr>
              <a:t>are esters of long-chain alcohols (fatty alcohols)</a:t>
            </a:r>
            <a:endParaRPr dirty="0">
              <a:latin typeface="Times New Roman" panose="02020603050405020304" pitchFamily="18" charset="0"/>
            </a:endParaRPr>
          </a:p>
          <a:p>
            <a:pPr marL="19050">
              <a:lnSpc>
                <a:spcPct val="100000"/>
              </a:lnSpc>
              <a:spcBef>
                <a:spcPts val="1000"/>
              </a:spcBef>
            </a:pPr>
            <a:r>
              <a:rPr sz="2100" dirty="0">
                <a:solidFill>
                  <a:srgbClr val="FF0000"/>
                </a:solidFill>
                <a:latin typeface="Wingdings" panose="05000000000000000000" pitchFamily="2" charset="2"/>
              </a:rPr>
              <a:t></a:t>
            </a:r>
            <a:r>
              <a:rPr sz="2100" dirty="0">
                <a:solidFill>
                  <a:srgbClr val="FF0000"/>
                </a:solidFill>
                <a:latin typeface="Times New Roman" panose="02020603050405020304" pitchFamily="18" charset="0"/>
                <a:cs typeface="Times New Roman" panose="02020603050405020304" pitchFamily="18" charset="0"/>
              </a:rPr>
              <a:t> </a:t>
            </a:r>
            <a:r>
              <a:rPr sz="3000" i="1" dirty="0">
                <a:solidFill>
                  <a:srgbClr val="FFFF00"/>
                </a:solidFill>
                <a:latin typeface="Times New Roman" panose="02020603050405020304" pitchFamily="18" charset="0"/>
                <a:cs typeface="Times New Roman" panose="02020603050405020304" pitchFamily="18" charset="0"/>
              </a:rPr>
              <a:t>Sterides: </a:t>
            </a:r>
            <a:r>
              <a:rPr dirty="0">
                <a:latin typeface="Times New Roman" panose="02020603050405020304" pitchFamily="18" charset="0"/>
                <a:cs typeface="Times New Roman" panose="02020603050405020304" pitchFamily="18" charset="0"/>
              </a:rPr>
              <a:t>are esters of sterols (polycyclic alcohols)</a:t>
            </a:r>
            <a:endParaRPr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8" name="object 4"/>
          <p:cNvSpPr txBox="1"/>
          <p:nvPr/>
        </p:nvSpPr>
        <p:spPr bwMode="auto">
          <a:xfrm>
            <a:off x="586105" y="19050"/>
            <a:ext cx="3659505" cy="567055"/>
          </a:xfrm>
          <a:prstGeom prst="rect">
            <a:avLst/>
          </a:prstGeom>
          <a:noFill/>
          <a:ln>
            <a:noFill/>
          </a:ln>
          <a:effectLst/>
        </p:spPr>
        <p:txBody>
          <a:bodyPr wrap="square" lIns="0" tIns="13335" rIns="0" bIns="0" anchor="ctr">
            <a:spAutoFit/>
          </a:bodyPr>
          <a:lstStyle/>
          <a:p>
            <a:pPr marL="12700" marR="0" algn="ctr" defTabSz="914400" eaLnBrk="0" hangingPunct="0">
              <a:spcBef>
                <a:spcPts val="105"/>
              </a:spcBef>
              <a:buClrTx/>
              <a:buSzTx/>
              <a:buFontTx/>
              <a:buNone/>
              <a:defRPr/>
            </a:pPr>
            <a:r>
              <a:rPr kumimoji="0" lang="fr-FR" sz="3600" kern="0" cap="none" spc="0" normalizeH="0" baseline="0" noProof="0" dirty="0">
                <a:solidFill>
                  <a:schemeClr val="tx2"/>
                </a:solidFill>
                <a:effectLst>
                  <a:outerShdw blurRad="38100" dist="38100" dir="2700000" algn="tl">
                    <a:srgbClr val="000000"/>
                  </a:outerShdw>
                </a:effectLst>
                <a:latin typeface="+mj-lt"/>
                <a:ea typeface="+mj-ea"/>
                <a:cs typeface="MS PGothic" panose="020B0600070205080204" pitchFamily="34" charset="-128"/>
              </a:rPr>
              <a:t>2.2. </a:t>
            </a:r>
            <a:r>
              <a:rPr kumimoji="0" lang="fr-FR" sz="3600" kern="0" cap="none" normalizeH="0" baseline="0" noProof="0" dirty="0">
                <a:solidFill>
                  <a:schemeClr val="tx2"/>
                </a:solidFill>
                <a:effectLst>
                  <a:outerShdw blurRad="38100" dist="38100" dir="2700000" algn="tl">
                    <a:srgbClr val="000000"/>
                  </a:outerShdw>
                </a:effectLst>
                <a:latin typeface="+mj-lt"/>
                <a:ea typeface="+mj-ea"/>
                <a:cs typeface="MS PGothic" panose="020B0600070205080204" pitchFamily="34" charset="-128"/>
              </a:rPr>
              <a:t>Simple lipids</a:t>
            </a:r>
            <a:endParaRPr kumimoji="0" lang="fr-FR" sz="3600" kern="0" cap="none" normalizeH="0" baseline="0" noProof="0" dirty="0">
              <a:solidFill>
                <a:schemeClr val="tx2"/>
              </a:solidFill>
              <a:effectLst>
                <a:outerShdw blurRad="38100" dist="38100" dir="2700000" algn="tl">
                  <a:srgbClr val="000000"/>
                </a:outerShdw>
              </a:effectLst>
              <a:latin typeface="+mj-lt"/>
              <a:ea typeface="+mj-ea"/>
              <a:cs typeface="MS PGothic" panose="020B0600070205080204" pitchFamily="34" charset="-128"/>
            </a:endParaRPr>
          </a:p>
        </p:txBody>
      </p:sp>
      <p:sp>
        <p:nvSpPr>
          <p:cNvPr id="109" name="object 5"/>
          <p:cNvSpPr txBox="1"/>
          <p:nvPr/>
        </p:nvSpPr>
        <p:spPr>
          <a:xfrm>
            <a:off x="585788" y="596900"/>
            <a:ext cx="3271838" cy="505460"/>
          </a:xfrm>
          <a:prstGeom prst="rect">
            <a:avLst/>
          </a:prstGeom>
        </p:spPr>
        <p:txBody>
          <a:bodyPr lIns="0" tIns="13335" rIns="0" bIns="0">
            <a:spAutoFit/>
          </a:bodyPr>
          <a:lstStyle/>
          <a:p>
            <a:pPr marL="12700" marR="0" defTabSz="914400">
              <a:spcBef>
                <a:spcPts val="105"/>
              </a:spcBef>
              <a:buClrTx/>
              <a:buSzTx/>
              <a:buFontTx/>
              <a:buNone/>
              <a:defRPr/>
            </a:pPr>
            <a:r>
              <a:rPr kumimoji="0" sz="3200" kern="1200" cap="none" spc="0" normalizeH="0" baseline="0" noProof="0" dirty="0">
                <a:solidFill>
                  <a:srgbClr val="00FF00"/>
                </a:solidFill>
                <a:latin typeface="Times New Roman" panose="02020603050405020304"/>
                <a:ea typeface="MS PGothic" panose="020B0600070205080204" pitchFamily="34" charset="-128"/>
                <a:cs typeface="Times New Roman" panose="02020603050405020304"/>
              </a:rPr>
              <a:t>2.2.1. </a:t>
            </a:r>
            <a:r>
              <a:rPr sz="3200" b="1">
                <a:solidFill>
                  <a:srgbClr val="00FF00"/>
                </a:solidFill>
                <a:latin typeface="Times New Roman" panose="02020603050405020304" pitchFamily="18" charset="0"/>
                <a:cs typeface="Times New Roman" panose="02020603050405020304" pitchFamily="18" charset="0"/>
                <a:sym typeface="+mn-ea"/>
              </a:rPr>
              <a:t>Glycerides</a:t>
            </a:r>
            <a:endParaRPr kumimoji="0" sz="3200" kern="1200" cap="none" spc="0" normalizeH="0" baseline="0" noProof="0">
              <a:solidFill>
                <a:srgbClr val="00FF00"/>
              </a:solidFill>
              <a:latin typeface="Times New Roman" panose="02020603050405020304"/>
              <a:ea typeface="MS PGothic" panose="020B0600070205080204" pitchFamily="34" charset="-128"/>
              <a:cs typeface="Times New Roman" panose="02020603050405020304"/>
            </a:endParaRPr>
          </a:p>
        </p:txBody>
      </p:sp>
      <p:sp>
        <p:nvSpPr>
          <p:cNvPr id="27652" name="object 6"/>
          <p:cNvSpPr/>
          <p:nvPr/>
        </p:nvSpPr>
        <p:spPr>
          <a:xfrm>
            <a:off x="635" y="1355725"/>
            <a:ext cx="9143365" cy="5502910"/>
          </a:xfrm>
          <a:prstGeom prst="rect">
            <a:avLst/>
          </a:prstGeom>
          <a:blipFill rotWithShape="1">
            <a:blip r:embed="rId1"/>
            <a:stretch>
              <a:fillRect/>
            </a:stretch>
          </a:blipFill>
          <a:ln w="9525">
            <a:noFill/>
          </a:ln>
        </p:spPr>
        <p:txBody>
          <a:bodyPr lIns="0" tIns="0" rIns="0" bIns="0"/>
          <a:p>
            <a:endParaRPr dirty="0">
              <a:latin typeface="Arial" panose="020B0604020202020204"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8676" name="object 10"/>
          <p:cNvSpPr/>
          <p:nvPr/>
        </p:nvSpPr>
        <p:spPr>
          <a:xfrm>
            <a:off x="4059238" y="782638"/>
            <a:ext cx="2928937" cy="1481137"/>
          </a:xfrm>
          <a:prstGeom prst="rect">
            <a:avLst/>
          </a:prstGeom>
          <a:blipFill rotWithShape="1">
            <a:blip r:embed="rId1"/>
            <a:stretch>
              <a:fillRect/>
            </a:stretch>
          </a:blipFill>
          <a:ln w="9525">
            <a:noFill/>
          </a:ln>
        </p:spPr>
        <p:txBody>
          <a:bodyPr lIns="0" tIns="0" rIns="0" bIns="0"/>
          <a:p>
            <a:endParaRPr dirty="0">
              <a:latin typeface="Arial" panose="020B0604020202020204" pitchFamily="34" charset="0"/>
            </a:endParaRPr>
          </a:p>
        </p:txBody>
      </p:sp>
      <p:sp>
        <p:nvSpPr>
          <p:cNvPr id="95" name="object 4"/>
          <p:cNvSpPr txBox="1"/>
          <p:nvPr/>
        </p:nvSpPr>
        <p:spPr bwMode="auto">
          <a:xfrm>
            <a:off x="65405" y="-44450"/>
            <a:ext cx="3792220" cy="567055"/>
          </a:xfrm>
          <a:prstGeom prst="rect">
            <a:avLst/>
          </a:prstGeom>
          <a:noFill/>
          <a:ln>
            <a:noFill/>
          </a:ln>
          <a:effectLst/>
        </p:spPr>
        <p:txBody>
          <a:bodyPr wrap="square" lIns="0" tIns="13335" rIns="0" bIns="0" anchor="ctr">
            <a:spAutoFit/>
          </a:bodyPr>
          <a:lstStyle/>
          <a:p>
            <a:pPr marL="12700" marR="0" algn="ctr" defTabSz="914400" eaLnBrk="0" hangingPunct="0">
              <a:spcBef>
                <a:spcPts val="105"/>
              </a:spcBef>
              <a:buClrTx/>
              <a:buSzTx/>
              <a:buFontTx/>
              <a:buNone/>
              <a:defRPr/>
            </a:pPr>
            <a:r>
              <a:rPr kumimoji="0" lang="fr-FR" sz="3600" kern="0" cap="none" spc="0" normalizeH="0" baseline="0" noProof="0" dirty="0">
                <a:solidFill>
                  <a:schemeClr val="tx2"/>
                </a:solidFill>
                <a:effectLst>
                  <a:outerShdw blurRad="38100" dist="38100" dir="2700000" algn="tl">
                    <a:srgbClr val="000000"/>
                  </a:outerShdw>
                </a:effectLst>
                <a:latin typeface="+mj-lt"/>
                <a:ea typeface="+mj-ea"/>
                <a:cs typeface="MS PGothic" panose="020B0600070205080204" pitchFamily="34" charset="-128"/>
              </a:rPr>
              <a:t>2.2. </a:t>
            </a:r>
            <a:r>
              <a:rPr kumimoji="0" lang="fr-FR" sz="3600" kern="0" cap="none" normalizeH="0" baseline="0" noProof="0" dirty="0">
                <a:solidFill>
                  <a:schemeClr val="tx2"/>
                </a:solidFill>
                <a:effectLst>
                  <a:outerShdw blurRad="38100" dist="38100" dir="2700000" algn="tl">
                    <a:srgbClr val="000000"/>
                  </a:outerShdw>
                </a:effectLst>
                <a:latin typeface="+mj-lt"/>
                <a:ea typeface="+mj-ea"/>
                <a:cs typeface="MS PGothic" panose="020B0600070205080204" pitchFamily="34" charset="-128"/>
              </a:rPr>
              <a:t>Simple lipids</a:t>
            </a:r>
            <a:endParaRPr kumimoji="0" lang="fr-FR" sz="3600" kern="0" cap="none" normalizeH="0" baseline="0" noProof="0" dirty="0">
              <a:solidFill>
                <a:schemeClr val="tx2"/>
              </a:solidFill>
              <a:effectLst>
                <a:outerShdw blurRad="38100" dist="38100" dir="2700000" algn="tl">
                  <a:srgbClr val="000000"/>
                </a:outerShdw>
              </a:effectLst>
              <a:latin typeface="+mj-lt"/>
              <a:ea typeface="+mj-ea"/>
              <a:cs typeface="MS PGothic" panose="020B0600070205080204" pitchFamily="34" charset="-128"/>
            </a:endParaRPr>
          </a:p>
        </p:txBody>
      </p:sp>
      <p:sp>
        <p:nvSpPr>
          <p:cNvPr id="96" name="object 5"/>
          <p:cNvSpPr txBox="1"/>
          <p:nvPr/>
        </p:nvSpPr>
        <p:spPr>
          <a:xfrm>
            <a:off x="585788" y="546100"/>
            <a:ext cx="3271838" cy="505460"/>
          </a:xfrm>
          <a:prstGeom prst="rect">
            <a:avLst/>
          </a:prstGeom>
        </p:spPr>
        <p:txBody>
          <a:bodyPr lIns="0" tIns="13335" rIns="0" bIns="0">
            <a:spAutoFit/>
          </a:bodyPr>
          <a:lstStyle/>
          <a:p>
            <a:pPr marL="12700" marR="0" defTabSz="914400">
              <a:spcBef>
                <a:spcPts val="105"/>
              </a:spcBef>
              <a:buClrTx/>
              <a:buSzTx/>
              <a:buFontTx/>
              <a:buNone/>
              <a:defRPr/>
            </a:pPr>
            <a:r>
              <a:rPr kumimoji="0" sz="3200" kern="1200" cap="none" spc="0" normalizeH="0" baseline="0" noProof="0" dirty="0">
                <a:solidFill>
                  <a:srgbClr val="00FF00"/>
                </a:solidFill>
                <a:latin typeface="Times New Roman" panose="02020603050405020304"/>
                <a:ea typeface="MS PGothic" panose="020B0600070205080204" pitchFamily="34" charset="-128"/>
                <a:cs typeface="Times New Roman" panose="02020603050405020304"/>
              </a:rPr>
              <a:t>2.2.1. </a:t>
            </a:r>
            <a:r>
              <a:rPr sz="3200" b="1">
                <a:solidFill>
                  <a:srgbClr val="00FF00"/>
                </a:solidFill>
                <a:latin typeface="Times New Roman" panose="02020603050405020304" pitchFamily="18" charset="0"/>
                <a:cs typeface="Times New Roman" panose="02020603050405020304" pitchFamily="18" charset="0"/>
                <a:sym typeface="+mn-ea"/>
              </a:rPr>
              <a:t>Glycerides</a:t>
            </a:r>
            <a:endParaRPr kumimoji="0" sz="3200" kern="1200" cap="none" spc="0" normalizeH="0" baseline="0" noProof="0">
              <a:solidFill>
                <a:srgbClr val="00FF00"/>
              </a:solidFill>
              <a:latin typeface="Times New Roman" panose="02020603050405020304"/>
              <a:ea typeface="MS PGothic" panose="020B0600070205080204" pitchFamily="34" charset="-128"/>
              <a:cs typeface="Times New Roman" panose="02020603050405020304"/>
            </a:endParaRPr>
          </a:p>
        </p:txBody>
      </p:sp>
      <p:pic>
        <p:nvPicPr>
          <p:cNvPr id="28677" name="Picture 9"/>
          <p:cNvPicPr>
            <a:picLocks noChangeAspect="1"/>
          </p:cNvPicPr>
          <p:nvPr/>
        </p:nvPicPr>
        <p:blipFill>
          <a:blip r:embed="rId2"/>
          <a:stretch>
            <a:fillRect/>
          </a:stretch>
        </p:blipFill>
        <p:spPr>
          <a:xfrm>
            <a:off x="0" y="2281238"/>
            <a:ext cx="9144000" cy="4684712"/>
          </a:xfrm>
          <a:prstGeom prst="rect">
            <a:avLst/>
          </a:prstGeom>
          <a:noFill/>
          <a:ln w="9525">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 name="object 4"/>
          <p:cNvSpPr txBox="1">
            <a:spLocks noGrp="1"/>
          </p:cNvSpPr>
          <p:nvPr>
            <p:ph type="title" hasCustomPrompt="1"/>
          </p:nvPr>
        </p:nvSpPr>
        <p:spPr>
          <a:xfrm>
            <a:off x="586105" y="6350"/>
            <a:ext cx="3594735" cy="567055"/>
          </a:xfrm>
        </p:spPr>
        <p:txBody>
          <a:bodyPr vert="horz" wrap="square" lIns="0" tIns="13335" rIns="0" bIns="0" numCol="1" rtlCol="0" anchor="ctr" anchorCtr="0" compatLnSpc="1">
            <a:spAutoFit/>
          </a:bodyPr>
          <a:lstStyle/>
          <a:p>
            <a:pPr marL="12700" marR="0" lvl="0" indent="0" algn="ctr" defTabSz="914400" rtl="0" eaLnBrk="0" fontAlgn="base" latinLnBrk="0" hangingPunct="0">
              <a:lnSpc>
                <a:spcPct val="100000"/>
              </a:lnSpc>
              <a:spcBef>
                <a:spcPts val="105"/>
              </a:spcBef>
              <a:spcAft>
                <a:spcPct val="0"/>
              </a:spcAft>
              <a:buClrTx/>
              <a:buSzTx/>
              <a:buFontTx/>
              <a:buNone/>
              <a:defRPr/>
            </a:pPr>
            <a:r>
              <a:rPr kumimoji="0" sz="3600" b="0" i="0" u="none" strike="noStrike" kern="0" cap="none" spc="0" normalizeH="0" baseline="0" noProof="0" dirty="0">
                <a:ln>
                  <a:noFill/>
                </a:ln>
                <a:solidFill>
                  <a:schemeClr val="tx2"/>
                </a:solidFill>
                <a:effectLst>
                  <a:outerShdw blurRad="38100" dist="38100" dir="2700000" algn="tl">
                    <a:srgbClr val="000000"/>
                  </a:outerShdw>
                </a:effectLst>
                <a:uLnTx/>
                <a:uFillTx/>
                <a:latin typeface="+mj-lt"/>
                <a:ea typeface="+mj-ea"/>
                <a:cs typeface="MS PGothic" panose="020B0600070205080204" pitchFamily="34" charset="-128"/>
              </a:rPr>
              <a:t>2.2. </a:t>
            </a:r>
            <a:r>
              <a:rPr lang="fr-FR" noProof="0" dirty="0">
                <a:ea typeface="+mj-ea"/>
                <a:sym typeface="+mn-ea"/>
              </a:rPr>
              <a:t>Simple lipids</a:t>
            </a:r>
            <a:endParaRPr kumimoji="0" sz="3600" b="0" i="0" u="none" strike="noStrike" kern="0" cap="none" spc="0" normalizeH="0" baseline="0" noProof="0" dirty="0">
              <a:ln>
                <a:noFill/>
              </a:ln>
              <a:solidFill>
                <a:schemeClr val="tx2"/>
              </a:solidFill>
              <a:effectLst>
                <a:outerShdw blurRad="38100" dist="38100" dir="2700000" algn="tl">
                  <a:srgbClr val="000000"/>
                </a:outerShdw>
              </a:effectLst>
              <a:uLnTx/>
              <a:uFillTx/>
              <a:latin typeface="+mj-lt"/>
              <a:ea typeface="+mj-ea"/>
              <a:cs typeface="MS PGothic" panose="020B0600070205080204" pitchFamily="34" charset="-128"/>
            </a:endParaRPr>
          </a:p>
        </p:txBody>
      </p:sp>
      <p:sp>
        <p:nvSpPr>
          <p:cNvPr id="29699" name="object 5"/>
          <p:cNvSpPr txBox="1"/>
          <p:nvPr/>
        </p:nvSpPr>
        <p:spPr>
          <a:xfrm>
            <a:off x="586105" y="546100"/>
            <a:ext cx="8077200" cy="2143125"/>
          </a:xfrm>
          <a:prstGeom prst="rect">
            <a:avLst/>
          </a:prstGeom>
          <a:noFill/>
          <a:ln w="9525">
            <a:noFill/>
          </a:ln>
        </p:spPr>
        <p:txBody>
          <a:bodyPr lIns="0" tIns="13335" rIns="0" bIns="0">
            <a:spAutoFit/>
          </a:bodyPr>
          <a:p>
            <a:pPr marL="36830">
              <a:spcBef>
                <a:spcPts val="100"/>
              </a:spcBef>
            </a:pPr>
            <a:r>
              <a:rPr sz="3200" dirty="0">
                <a:solidFill>
                  <a:srgbClr val="00FF00"/>
                </a:solidFill>
                <a:latin typeface="Times New Roman" panose="02020603050405020304" pitchFamily="18" charset="0"/>
                <a:cs typeface="Times New Roman" panose="02020603050405020304" pitchFamily="18" charset="0"/>
              </a:rPr>
              <a:t>2.2.1. </a:t>
            </a:r>
            <a:r>
              <a:rPr sz="3200" b="1">
                <a:solidFill>
                  <a:srgbClr val="00FF00"/>
                </a:solidFill>
                <a:latin typeface="Times New Roman" panose="02020603050405020304" pitchFamily="18" charset="0"/>
                <a:cs typeface="Times New Roman" panose="02020603050405020304" pitchFamily="18" charset="0"/>
                <a:sym typeface="+mn-ea"/>
              </a:rPr>
              <a:t>Glycerides</a:t>
            </a:r>
            <a:endParaRPr sz="3200" b="1">
              <a:solidFill>
                <a:srgbClr val="00FF00"/>
              </a:solidFill>
              <a:latin typeface="Times New Roman" panose="02020603050405020304" pitchFamily="18" charset="0"/>
              <a:cs typeface="Times New Roman" panose="02020603050405020304" pitchFamily="18" charset="0"/>
              <a:sym typeface="+mn-ea"/>
            </a:endParaRPr>
          </a:p>
          <a:p>
            <a:pPr marL="36830">
              <a:spcBef>
                <a:spcPts val="100"/>
              </a:spcBef>
            </a:pPr>
            <a:r>
              <a:rPr sz="1600" dirty="0">
                <a:solidFill>
                  <a:srgbClr val="FF0000"/>
                </a:solidFill>
                <a:latin typeface="Wingdings 2" panose="05020102010507070707" pitchFamily="18" charset="2"/>
              </a:rPr>
              <a:t></a:t>
            </a:r>
            <a:r>
              <a:rPr sz="1600" dirty="0">
                <a:solidFill>
                  <a:srgbClr val="FF0000"/>
                </a:solidFill>
                <a:latin typeface="Times New Roman" panose="02020603050405020304" pitchFamily="18" charset="0"/>
                <a:cs typeface="Times New Roman" panose="02020603050405020304" pitchFamily="18" charset="0"/>
              </a:rPr>
              <a:t> </a:t>
            </a:r>
            <a:r>
              <a:rPr b="1" i="1" dirty="0">
                <a:solidFill>
                  <a:srgbClr val="00FF00"/>
                </a:solidFill>
                <a:latin typeface="Times New Roman" panose="02020603050405020304" pitchFamily="18" charset="0"/>
                <a:cs typeface="Times New Roman" panose="02020603050405020304" pitchFamily="18" charset="0"/>
              </a:rPr>
              <a:t>Nomenclature</a:t>
            </a:r>
            <a:endParaRPr b="1" dirty="0">
              <a:solidFill>
                <a:srgbClr val="00FF00"/>
              </a:solidFill>
              <a:latin typeface="Times New Roman" panose="02020603050405020304" pitchFamily="18" charset="0"/>
              <a:cs typeface="Times New Roman" panose="02020603050405020304" pitchFamily="18" charset="0"/>
            </a:endParaRPr>
          </a:p>
          <a:p>
            <a:pPr marL="36830">
              <a:spcBef>
                <a:spcPts val="575"/>
              </a:spcBef>
            </a:pPr>
            <a:r>
              <a:rPr lang="en-US" altLang="fr-FR" dirty="0">
                <a:solidFill>
                  <a:srgbClr val="D2D2D2"/>
                </a:solidFill>
                <a:latin typeface="Times New Roman" panose="02020603050405020304" pitchFamily="18" charset="0"/>
                <a:cs typeface="Times New Roman" panose="02020603050405020304" pitchFamily="18" charset="0"/>
              </a:rPr>
              <a:t>Acyl groups preceded by their positions on the glycerol carbons</a:t>
            </a:r>
            <a:r>
              <a:rPr dirty="0">
                <a:solidFill>
                  <a:srgbClr val="D2D2D2"/>
                </a:solidFill>
                <a:latin typeface="Times New Roman" panose="02020603050405020304" pitchFamily="18" charset="0"/>
                <a:cs typeface="Times New Roman" panose="02020603050405020304" pitchFamily="18" charset="0"/>
              </a:rPr>
              <a:t> </a:t>
            </a:r>
            <a:r>
              <a:rPr dirty="0">
                <a:solidFill>
                  <a:srgbClr val="FFFF00"/>
                </a:solidFill>
                <a:latin typeface="Times New Roman" panose="02020603050405020304" pitchFamily="18" charset="0"/>
                <a:cs typeface="Times New Roman" panose="02020603050405020304" pitchFamily="18" charset="0"/>
              </a:rPr>
              <a:t>1-R1-2-R2-3-R3</a:t>
            </a:r>
            <a:endParaRPr dirty="0">
              <a:latin typeface="Times New Roman" panose="02020603050405020304" pitchFamily="18" charset="0"/>
              <a:cs typeface="Times New Roman" panose="02020603050405020304" pitchFamily="18" charset="0"/>
            </a:endParaRPr>
          </a:p>
          <a:p>
            <a:pPr marL="36830">
              <a:spcBef>
                <a:spcPts val="575"/>
              </a:spcBef>
            </a:pPr>
            <a:r>
              <a:rPr sz="1600" dirty="0">
                <a:solidFill>
                  <a:srgbClr val="FF0000"/>
                </a:solidFill>
                <a:latin typeface="Wingdings 2" panose="05020102010507070707" pitchFamily="18" charset="2"/>
              </a:rPr>
              <a:t></a:t>
            </a:r>
            <a:r>
              <a:rPr sz="1600" dirty="0">
                <a:solidFill>
                  <a:srgbClr val="FF0000"/>
                </a:solidFill>
                <a:latin typeface="Times New Roman" panose="02020603050405020304" pitchFamily="18" charset="0"/>
                <a:cs typeface="Times New Roman" panose="02020603050405020304" pitchFamily="18" charset="0"/>
              </a:rPr>
              <a:t> </a:t>
            </a:r>
            <a:r>
              <a:rPr b="1" i="1" dirty="0">
                <a:solidFill>
                  <a:srgbClr val="00FF00"/>
                </a:solidFill>
                <a:latin typeface="Times New Roman" panose="02020603050405020304" pitchFamily="18" charset="0"/>
                <a:cs typeface="Times New Roman" panose="02020603050405020304" pitchFamily="18" charset="0"/>
              </a:rPr>
              <a:t>Ex</a:t>
            </a:r>
            <a:r>
              <a:rPr lang="fr-FR" b="1" i="1" dirty="0">
                <a:solidFill>
                  <a:srgbClr val="00FF00"/>
                </a:solidFill>
                <a:latin typeface="Times New Roman" panose="02020603050405020304" pitchFamily="18" charset="0"/>
                <a:cs typeface="Times New Roman" panose="02020603050405020304" pitchFamily="18" charset="0"/>
              </a:rPr>
              <a:t>a</a:t>
            </a:r>
            <a:r>
              <a:rPr b="1" i="1" dirty="0">
                <a:solidFill>
                  <a:srgbClr val="00FF00"/>
                </a:solidFill>
                <a:latin typeface="Times New Roman" panose="02020603050405020304" pitchFamily="18" charset="0"/>
                <a:cs typeface="Times New Roman" panose="02020603050405020304" pitchFamily="18" charset="0"/>
              </a:rPr>
              <a:t>mple</a:t>
            </a:r>
            <a:endParaRPr b="1" dirty="0">
              <a:solidFill>
                <a:srgbClr val="00FF00"/>
              </a:solidFill>
              <a:latin typeface="Times New Roman" panose="02020603050405020304" pitchFamily="18" charset="0"/>
              <a:ea typeface="Times New Roman" panose="02020603050405020304" pitchFamily="18" charset="0"/>
            </a:endParaRPr>
          </a:p>
        </p:txBody>
      </p:sp>
      <p:sp>
        <p:nvSpPr>
          <p:cNvPr id="29700" name="object 6"/>
          <p:cNvSpPr/>
          <p:nvPr/>
        </p:nvSpPr>
        <p:spPr>
          <a:xfrm>
            <a:off x="2600325" y="6378893"/>
            <a:ext cx="4000500" cy="371475"/>
          </a:xfrm>
          <a:prstGeom prst="rect">
            <a:avLst/>
          </a:prstGeom>
          <a:blipFill rotWithShape="1">
            <a:blip r:embed="rId1"/>
            <a:stretch>
              <a:fillRect/>
            </a:stretch>
          </a:blipFill>
          <a:ln w="9525">
            <a:noFill/>
          </a:ln>
        </p:spPr>
        <p:txBody>
          <a:bodyPr lIns="0" tIns="0" rIns="0" bIns="0"/>
          <a:p>
            <a:endParaRPr dirty="0">
              <a:solidFill>
                <a:srgbClr val="00FF00"/>
              </a:solidFill>
              <a:latin typeface="Arial" panose="020B0604020202020204" pitchFamily="34" charset="0"/>
            </a:endParaRPr>
          </a:p>
        </p:txBody>
      </p:sp>
      <p:sp>
        <p:nvSpPr>
          <p:cNvPr id="29701" name="object 7"/>
          <p:cNvSpPr/>
          <p:nvPr/>
        </p:nvSpPr>
        <p:spPr>
          <a:xfrm>
            <a:off x="0" y="3055620"/>
            <a:ext cx="9144635" cy="3323590"/>
          </a:xfrm>
          <a:prstGeom prst="rect">
            <a:avLst/>
          </a:prstGeom>
          <a:blipFill rotWithShape="1">
            <a:blip r:embed="rId2"/>
            <a:stretch>
              <a:fillRect/>
            </a:stretch>
          </a:blipFill>
          <a:ln w="9525">
            <a:noFill/>
          </a:ln>
        </p:spPr>
        <p:txBody>
          <a:bodyPr lIns="0" tIns="0" rIns="0" bIns="0"/>
          <a:p>
            <a:endParaRPr dirty="0">
              <a:latin typeface="Arial" panose="020B0604020202020204"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0722" name="Picture 4"/>
          <p:cNvPicPr>
            <a:picLocks noChangeAspect="1"/>
          </p:cNvPicPr>
          <p:nvPr/>
        </p:nvPicPr>
        <p:blipFill>
          <a:blip r:embed="rId1">
            <a:clrChange>
              <a:clrFrom>
                <a:srgbClr val="FFFFFF"/>
              </a:clrFrom>
              <a:clrTo>
                <a:srgbClr val="FFFFFF">
                  <a:alpha val="0"/>
                </a:srgbClr>
              </a:clrTo>
            </a:clrChange>
          </a:blip>
          <a:stretch>
            <a:fillRect/>
          </a:stretch>
        </p:blipFill>
        <p:spPr>
          <a:xfrm>
            <a:off x="0" y="1394460"/>
            <a:ext cx="9144000" cy="2552700"/>
          </a:xfrm>
          <a:prstGeom prst="rect">
            <a:avLst/>
          </a:prstGeom>
          <a:solidFill>
            <a:schemeClr val="tx1"/>
          </a:solidFill>
          <a:ln w="9525">
            <a:noFill/>
          </a:ln>
        </p:spPr>
      </p:pic>
      <p:sp>
        <p:nvSpPr>
          <p:cNvPr id="8" name="object 4"/>
          <p:cNvSpPr txBox="1">
            <a:spLocks noGrp="1"/>
          </p:cNvSpPr>
          <p:nvPr/>
        </p:nvSpPr>
        <p:spPr>
          <a:xfrm>
            <a:off x="586105" y="6350"/>
            <a:ext cx="3594735" cy="567055"/>
          </a:xfrm>
          <a:prstGeom prst="rect">
            <a:avLst/>
          </a:prstGeom>
          <a:noFill/>
          <a:ln>
            <a:noFill/>
          </a:ln>
          <a:effectLst/>
        </p:spPr>
        <p:txBody>
          <a:bodyPr vert="horz" wrap="square" lIns="0" tIns="13335" rIns="0" bIns="0" numCol="1" rtlCol="0" anchor="ctr" anchorCtr="0" compatLnSpc="1">
            <a:spAutoFit/>
          </a:bodyPr>
          <a:lstStyle>
            <a:lvl1pPr algn="ctr" rtl="0" eaLnBrk="0" fontAlgn="base" hangingPunct="0">
              <a:spcBef>
                <a:spcPct val="0"/>
              </a:spcBef>
              <a:spcAft>
                <a:spcPct val="0"/>
              </a:spcAft>
              <a:defRPr sz="3600">
                <a:solidFill>
                  <a:schemeClr val="tx2"/>
                </a:solidFill>
                <a:effectLst>
                  <a:outerShdw blurRad="38100" dist="38100" dir="2700000" algn="tl">
                    <a:srgbClr val="000000"/>
                  </a:outerShdw>
                </a:effectLst>
                <a:latin typeface="+mj-lt"/>
                <a:ea typeface="MS PGothic" panose="020B0600070205080204" pitchFamily="34" charset="-128"/>
                <a:cs typeface="MS PGothic" panose="020B0600070205080204" pitchFamily="34" charset="-128"/>
              </a:defRPr>
            </a:lvl1pPr>
            <a:lvl2pPr algn="ctr" rtl="0" eaLnBrk="0" fontAlgn="base" hangingPunct="0">
              <a:spcBef>
                <a:spcPct val="0"/>
              </a:spcBef>
              <a:spcAft>
                <a:spcPct val="0"/>
              </a:spcAft>
              <a:defRPr sz="3600">
                <a:solidFill>
                  <a:schemeClr val="tx2"/>
                </a:solidFill>
                <a:effectLst>
                  <a:outerShdw blurRad="38100" dist="38100" dir="2700000" algn="tl">
                    <a:srgbClr val="000000"/>
                  </a:outerShdw>
                </a:effectLst>
                <a:latin typeface="Franklin Gothic Demi" panose="020B0703020102020204" pitchFamily="34" charset="0"/>
                <a:ea typeface="MS PGothic" panose="020B0600070205080204" pitchFamily="34" charset="-128"/>
                <a:cs typeface="MS PGothic" panose="020B0600070205080204" pitchFamily="34" charset="-128"/>
              </a:defRPr>
            </a:lvl2pPr>
            <a:lvl3pPr algn="ctr" rtl="0" eaLnBrk="0" fontAlgn="base" hangingPunct="0">
              <a:spcBef>
                <a:spcPct val="0"/>
              </a:spcBef>
              <a:spcAft>
                <a:spcPct val="0"/>
              </a:spcAft>
              <a:defRPr sz="3600">
                <a:solidFill>
                  <a:schemeClr val="tx2"/>
                </a:solidFill>
                <a:effectLst>
                  <a:outerShdw blurRad="38100" dist="38100" dir="2700000" algn="tl">
                    <a:srgbClr val="000000"/>
                  </a:outerShdw>
                </a:effectLst>
                <a:latin typeface="Franklin Gothic Demi" panose="020B0703020102020204" pitchFamily="34" charset="0"/>
                <a:ea typeface="MS PGothic" panose="020B0600070205080204" pitchFamily="34" charset="-128"/>
                <a:cs typeface="MS PGothic" panose="020B0600070205080204" pitchFamily="34" charset="-128"/>
              </a:defRPr>
            </a:lvl3pPr>
            <a:lvl4pPr algn="ctr" rtl="0" eaLnBrk="0" fontAlgn="base" hangingPunct="0">
              <a:spcBef>
                <a:spcPct val="0"/>
              </a:spcBef>
              <a:spcAft>
                <a:spcPct val="0"/>
              </a:spcAft>
              <a:defRPr sz="3600">
                <a:solidFill>
                  <a:schemeClr val="tx2"/>
                </a:solidFill>
                <a:effectLst>
                  <a:outerShdw blurRad="38100" dist="38100" dir="2700000" algn="tl">
                    <a:srgbClr val="000000"/>
                  </a:outerShdw>
                </a:effectLst>
                <a:latin typeface="Franklin Gothic Demi" panose="020B0703020102020204" pitchFamily="34" charset="0"/>
                <a:ea typeface="MS PGothic" panose="020B0600070205080204" pitchFamily="34" charset="-128"/>
                <a:cs typeface="MS PGothic" panose="020B0600070205080204" pitchFamily="34" charset="-128"/>
              </a:defRPr>
            </a:lvl4pPr>
            <a:lvl5pPr algn="ctr" rtl="0" eaLnBrk="0" fontAlgn="base" hangingPunct="0">
              <a:spcBef>
                <a:spcPct val="0"/>
              </a:spcBef>
              <a:spcAft>
                <a:spcPct val="0"/>
              </a:spcAft>
              <a:defRPr sz="3600">
                <a:solidFill>
                  <a:schemeClr val="tx2"/>
                </a:solidFill>
                <a:effectLst>
                  <a:outerShdw blurRad="38100" dist="38100" dir="2700000" algn="tl">
                    <a:srgbClr val="000000"/>
                  </a:outerShdw>
                </a:effectLst>
                <a:latin typeface="Franklin Gothic Demi" panose="020B0703020102020204" pitchFamily="34" charset="0"/>
                <a:ea typeface="MS PGothic" panose="020B0600070205080204" pitchFamily="34" charset="-128"/>
                <a:cs typeface="MS PGothic" panose="020B0600070205080204" pitchFamily="34" charset="-128"/>
              </a:defRPr>
            </a:lvl5pPr>
            <a:lvl6pPr marL="457200" algn="ctr" rtl="0" fontAlgn="base">
              <a:spcBef>
                <a:spcPct val="0"/>
              </a:spcBef>
              <a:spcAft>
                <a:spcPct val="0"/>
              </a:spcAft>
              <a:defRPr sz="3600">
                <a:solidFill>
                  <a:schemeClr val="tx2"/>
                </a:solidFill>
                <a:effectLst>
                  <a:outerShdw blurRad="38100" dist="38100" dir="2700000" algn="tl">
                    <a:srgbClr val="000000"/>
                  </a:outerShdw>
                </a:effectLst>
                <a:latin typeface="Franklin Gothic Demi" panose="020B0703020102020204" pitchFamily="34" charset="0"/>
                <a:ea typeface="MS PGothic" panose="020B0600070205080204" pitchFamily="34" charset="-128"/>
              </a:defRPr>
            </a:lvl6pPr>
            <a:lvl7pPr marL="914400" algn="ctr" rtl="0" fontAlgn="base">
              <a:spcBef>
                <a:spcPct val="0"/>
              </a:spcBef>
              <a:spcAft>
                <a:spcPct val="0"/>
              </a:spcAft>
              <a:defRPr sz="3600">
                <a:solidFill>
                  <a:schemeClr val="tx2"/>
                </a:solidFill>
                <a:effectLst>
                  <a:outerShdw blurRad="38100" dist="38100" dir="2700000" algn="tl">
                    <a:srgbClr val="000000"/>
                  </a:outerShdw>
                </a:effectLst>
                <a:latin typeface="Franklin Gothic Demi" panose="020B0703020102020204" pitchFamily="34" charset="0"/>
                <a:ea typeface="MS PGothic" panose="020B0600070205080204" pitchFamily="34" charset="-128"/>
              </a:defRPr>
            </a:lvl7pPr>
            <a:lvl8pPr marL="1371600" algn="ctr" rtl="0" fontAlgn="base">
              <a:spcBef>
                <a:spcPct val="0"/>
              </a:spcBef>
              <a:spcAft>
                <a:spcPct val="0"/>
              </a:spcAft>
              <a:defRPr sz="3600">
                <a:solidFill>
                  <a:schemeClr val="tx2"/>
                </a:solidFill>
                <a:effectLst>
                  <a:outerShdw blurRad="38100" dist="38100" dir="2700000" algn="tl">
                    <a:srgbClr val="000000"/>
                  </a:outerShdw>
                </a:effectLst>
                <a:latin typeface="Franklin Gothic Demi" panose="020B0703020102020204" pitchFamily="34" charset="0"/>
                <a:ea typeface="MS PGothic" panose="020B0600070205080204" pitchFamily="34" charset="-128"/>
              </a:defRPr>
            </a:lvl8pPr>
            <a:lvl9pPr marL="1828800" algn="ctr" rtl="0" fontAlgn="base">
              <a:spcBef>
                <a:spcPct val="0"/>
              </a:spcBef>
              <a:spcAft>
                <a:spcPct val="0"/>
              </a:spcAft>
              <a:defRPr sz="3600">
                <a:solidFill>
                  <a:schemeClr val="tx2"/>
                </a:solidFill>
                <a:effectLst>
                  <a:outerShdw blurRad="38100" dist="38100" dir="2700000" algn="tl">
                    <a:srgbClr val="000000"/>
                  </a:outerShdw>
                </a:effectLst>
                <a:latin typeface="Franklin Gothic Demi" panose="020B0703020102020204" pitchFamily="34" charset="0"/>
                <a:ea typeface="MS PGothic" panose="020B0600070205080204" pitchFamily="34" charset="-128"/>
              </a:defRPr>
            </a:lvl9pPr>
          </a:lstStyle>
          <a:p>
            <a:pPr marL="12700" marR="0" lvl="0" indent="0" algn="ctr" defTabSz="914400" rtl="0" eaLnBrk="0" fontAlgn="base" latinLnBrk="0" hangingPunct="0">
              <a:lnSpc>
                <a:spcPct val="100000"/>
              </a:lnSpc>
              <a:spcBef>
                <a:spcPts val="105"/>
              </a:spcBef>
              <a:spcAft>
                <a:spcPct val="0"/>
              </a:spcAft>
              <a:buClrTx/>
              <a:buSzTx/>
              <a:buFontTx/>
              <a:buNone/>
              <a:defRPr/>
            </a:pPr>
            <a:r>
              <a:rPr kumimoji="0" sz="3600" b="0" i="0" u="none" strike="noStrike" kern="0" cap="none" spc="0" normalizeH="0" baseline="0" noProof="0" dirty="0">
                <a:ln>
                  <a:noFill/>
                </a:ln>
                <a:solidFill>
                  <a:schemeClr val="tx2"/>
                </a:solidFill>
                <a:effectLst>
                  <a:outerShdw blurRad="38100" dist="38100" dir="2700000" algn="tl">
                    <a:srgbClr val="000000"/>
                  </a:outerShdw>
                </a:effectLst>
                <a:uLnTx/>
                <a:uFillTx/>
                <a:latin typeface="+mj-lt"/>
                <a:ea typeface="+mj-ea"/>
                <a:cs typeface="MS PGothic" panose="020B0600070205080204" pitchFamily="34" charset="-128"/>
              </a:rPr>
              <a:t>2.2. </a:t>
            </a:r>
            <a:r>
              <a:rPr lang="fr-FR" sz="3200" noProof="0" dirty="0">
                <a:ea typeface="+mj-ea"/>
                <a:sym typeface="+mn-ea"/>
              </a:rPr>
              <a:t>Simple </a:t>
            </a:r>
            <a:r>
              <a:rPr lang="fr-FR" noProof="0" dirty="0">
                <a:ea typeface="+mj-ea"/>
                <a:sym typeface="+mn-ea"/>
              </a:rPr>
              <a:t>lipids</a:t>
            </a:r>
            <a:endParaRPr kumimoji="0" sz="3600" b="0" i="0" u="none" strike="noStrike" kern="0" cap="none" spc="0" normalizeH="0" baseline="0" noProof="0" dirty="0">
              <a:ln>
                <a:noFill/>
              </a:ln>
              <a:solidFill>
                <a:schemeClr val="tx2"/>
              </a:solidFill>
              <a:effectLst>
                <a:outerShdw blurRad="38100" dist="38100" dir="2700000" algn="tl">
                  <a:srgbClr val="000000"/>
                </a:outerShdw>
              </a:effectLst>
              <a:uLnTx/>
              <a:uFillTx/>
              <a:latin typeface="+mj-lt"/>
              <a:ea typeface="+mj-ea"/>
              <a:cs typeface="MS PGothic" panose="020B0600070205080204" pitchFamily="34" charset="-128"/>
            </a:endParaRPr>
          </a:p>
        </p:txBody>
      </p:sp>
      <p:sp>
        <p:nvSpPr>
          <p:cNvPr id="2" name="Zone de texte 1"/>
          <p:cNvSpPr txBox="1"/>
          <p:nvPr/>
        </p:nvSpPr>
        <p:spPr>
          <a:xfrm>
            <a:off x="473710" y="447675"/>
            <a:ext cx="4572000" cy="965835"/>
          </a:xfrm>
          <a:prstGeom prst="rect">
            <a:avLst/>
          </a:prstGeom>
          <a:noFill/>
        </p:spPr>
        <p:txBody>
          <a:bodyPr wrap="square" rtlCol="0" anchor="t">
            <a:spAutoFit/>
          </a:bodyPr>
          <a:p>
            <a:pPr marL="36830">
              <a:spcBef>
                <a:spcPts val="100"/>
              </a:spcBef>
            </a:pPr>
            <a:r>
              <a:rPr sz="3200" dirty="0">
                <a:solidFill>
                  <a:srgbClr val="00FF00"/>
                </a:solidFill>
                <a:latin typeface="Times New Roman" panose="02020603050405020304" pitchFamily="18" charset="0"/>
                <a:cs typeface="Times New Roman" panose="02020603050405020304" pitchFamily="18" charset="0"/>
                <a:sym typeface="+mn-ea"/>
              </a:rPr>
              <a:t>2.2.1. </a:t>
            </a:r>
            <a:r>
              <a:rPr sz="3200" b="1">
                <a:solidFill>
                  <a:srgbClr val="00FF00"/>
                </a:solidFill>
                <a:latin typeface="Times New Roman" panose="02020603050405020304" pitchFamily="18" charset="0"/>
                <a:cs typeface="Times New Roman" panose="02020603050405020304" pitchFamily="18" charset="0"/>
                <a:sym typeface="+mn-ea"/>
              </a:rPr>
              <a:t>Glycerides</a:t>
            </a:r>
            <a:endParaRPr sz="3200" b="1">
              <a:solidFill>
                <a:srgbClr val="00FF00"/>
              </a:solidFill>
              <a:latin typeface="Times New Roman" panose="02020603050405020304" pitchFamily="18" charset="0"/>
              <a:cs typeface="Times New Roman" panose="02020603050405020304" pitchFamily="18" charset="0"/>
              <a:sym typeface="+mn-ea"/>
            </a:endParaRPr>
          </a:p>
          <a:p>
            <a:pPr marL="36830">
              <a:spcBef>
                <a:spcPts val="100"/>
              </a:spcBef>
            </a:pPr>
            <a:r>
              <a:rPr sz="1600" dirty="0">
                <a:solidFill>
                  <a:srgbClr val="FF0000"/>
                </a:solidFill>
                <a:latin typeface="Wingdings 2" panose="05020102010507070707" pitchFamily="18" charset="2"/>
                <a:sym typeface="+mn-ea"/>
              </a:rPr>
              <a:t></a:t>
            </a:r>
            <a:r>
              <a:rPr sz="1600" dirty="0">
                <a:solidFill>
                  <a:srgbClr val="FF0000"/>
                </a:solidFill>
                <a:latin typeface="Times New Roman" panose="02020603050405020304" pitchFamily="18" charset="0"/>
                <a:cs typeface="Times New Roman" panose="02020603050405020304" pitchFamily="18" charset="0"/>
                <a:sym typeface="+mn-ea"/>
              </a:rPr>
              <a:t> </a:t>
            </a:r>
            <a:r>
              <a:rPr b="1" i="1" dirty="0">
                <a:solidFill>
                  <a:srgbClr val="00FF00"/>
                </a:solidFill>
                <a:latin typeface="Times New Roman" panose="02020603050405020304" pitchFamily="18" charset="0"/>
                <a:cs typeface="Times New Roman" panose="02020603050405020304" pitchFamily="18" charset="0"/>
                <a:sym typeface="+mn-ea"/>
              </a:rPr>
              <a:t>Nomenclature</a:t>
            </a:r>
            <a:endParaRPr lang="fr-FR" altLang="en-US" b="1" i="1" dirty="0">
              <a:solidFill>
                <a:srgbClr val="00FF00"/>
              </a:solidFill>
              <a:latin typeface="Times New Roman" panose="02020603050405020304" pitchFamily="18" charset="0"/>
              <a:cs typeface="Times New Roman" panose="02020603050405020304" pitchFamily="18" charset="0"/>
              <a:sym typeface="+mn-ea"/>
            </a:endParaRPr>
          </a:p>
        </p:txBody>
      </p:sp>
      <p:grpSp>
        <p:nvGrpSpPr>
          <p:cNvPr id="4" name="Grouper 3"/>
          <p:cNvGrpSpPr/>
          <p:nvPr/>
        </p:nvGrpSpPr>
        <p:grpSpPr>
          <a:xfrm>
            <a:off x="12700" y="4117340"/>
            <a:ext cx="9131300" cy="2740660"/>
            <a:chOff x="20" y="6484"/>
            <a:chExt cx="14380" cy="4316"/>
          </a:xfrm>
        </p:grpSpPr>
        <p:pic>
          <p:nvPicPr>
            <p:cNvPr id="30723" name="Picture 5"/>
            <p:cNvPicPr>
              <a:picLocks noChangeAspect="1"/>
            </p:cNvPicPr>
            <p:nvPr/>
          </p:nvPicPr>
          <p:blipFill>
            <a:blip r:embed="rId2">
              <a:clrChange>
                <a:clrFrom>
                  <a:srgbClr val="FFFFFF"/>
                </a:clrFrom>
                <a:clrTo>
                  <a:srgbClr val="FFFFFF">
                    <a:alpha val="0"/>
                  </a:srgbClr>
                </a:clrTo>
              </a:clrChange>
            </a:blip>
            <a:stretch>
              <a:fillRect/>
            </a:stretch>
          </p:blipFill>
          <p:spPr>
            <a:xfrm>
              <a:off x="20" y="7290"/>
              <a:ext cx="14380" cy="3510"/>
            </a:xfrm>
            <a:prstGeom prst="rect">
              <a:avLst/>
            </a:prstGeom>
            <a:solidFill>
              <a:schemeClr val="tx1"/>
            </a:solidFill>
            <a:ln w="9525">
              <a:noFill/>
            </a:ln>
          </p:spPr>
        </p:pic>
        <p:sp>
          <p:nvSpPr>
            <p:cNvPr id="3" name="Zone de texte 2"/>
            <p:cNvSpPr txBox="1"/>
            <p:nvPr/>
          </p:nvSpPr>
          <p:spPr>
            <a:xfrm>
              <a:off x="599" y="6484"/>
              <a:ext cx="9484" cy="1307"/>
            </a:xfrm>
            <a:prstGeom prst="rect">
              <a:avLst/>
            </a:prstGeom>
            <a:noFill/>
          </p:spPr>
          <p:txBody>
            <a:bodyPr wrap="square" rtlCol="0">
              <a:spAutoFit/>
            </a:bodyPr>
            <a:p>
              <a:pPr marL="342900" indent="-342900">
                <a:buFont typeface="Wingdings" panose="05000000000000000000" charset="0"/>
                <a:buChar char="Ø"/>
              </a:pPr>
              <a:r>
                <a:rPr lang="fr-FR" altLang="en-US" b="1"/>
                <a:t>  Example:</a:t>
              </a:r>
              <a:r>
                <a:rPr lang="fr-FR" altLang="en-US"/>
                <a:t> </a:t>
              </a:r>
              <a:r>
                <a:rPr lang="fr-FR" b="1" noProof="0" dirty="0">
                  <a:ln>
                    <a:noFill/>
                  </a:ln>
                  <a:solidFill>
                    <a:schemeClr val="tx1"/>
                  </a:solidFill>
                  <a:effectLst/>
                  <a:uLnTx/>
                  <a:uFillTx/>
                  <a:cs typeface="Arial" panose="020B0604020202020204" pitchFamily="34" charset="0"/>
                  <a:sym typeface="+mn-ea"/>
                </a:rPr>
                <a:t>β-</a:t>
              </a:r>
              <a:r>
                <a:rPr lang="fr-FR" b="1" noProof="0" dirty="0" err="1">
                  <a:ln>
                    <a:noFill/>
                  </a:ln>
                  <a:solidFill>
                    <a:schemeClr val="tx1"/>
                  </a:solidFill>
                  <a:effectLst/>
                  <a:uLnTx/>
                  <a:uFillTx/>
                  <a:cs typeface="Arial" panose="020B0604020202020204" pitchFamily="34" charset="0"/>
                  <a:sym typeface="+mn-ea"/>
                </a:rPr>
                <a:t>Palmitodistéarine</a:t>
              </a:r>
              <a:endParaRPr kumimoji="0" lang="fr-FR" b="0" i="0" u="none" strike="noStrike" kern="1200" cap="none" spc="0" normalizeH="0" baseline="0" noProof="0" dirty="0">
                <a:ln>
                  <a:noFill/>
                </a:ln>
                <a:solidFill>
                  <a:schemeClr val="accent4">
                    <a:lumMod val="10000"/>
                  </a:schemeClr>
                </a:solidFill>
                <a:effectLst/>
                <a:uLnTx/>
                <a:uFillTx/>
                <a:latin typeface="Arial" panose="020B0604020202020204" pitchFamily="34" charset="0"/>
                <a:ea typeface="MS PGothic" panose="020B0600070205080204" pitchFamily="34" charset="-128"/>
                <a:cs typeface="+mn-cs"/>
              </a:endParaRPr>
            </a:p>
            <a:p>
              <a:endParaRPr lang="fr-FR" altLang="en-US"/>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object 5"/>
          <p:cNvSpPr txBox="1"/>
          <p:nvPr/>
        </p:nvSpPr>
        <p:spPr>
          <a:xfrm>
            <a:off x="546100" y="273050"/>
            <a:ext cx="7480300" cy="4869815"/>
          </a:xfrm>
          <a:prstGeom prst="rect">
            <a:avLst/>
          </a:prstGeom>
        </p:spPr>
        <p:txBody>
          <a:bodyPr lIns="0" tIns="285115" rIns="0" bIns="0">
            <a:spAutoFit/>
          </a:bodyPr>
          <a:p>
            <a:pPr marL="50800">
              <a:spcBef>
                <a:spcPts val="2250"/>
              </a:spcBef>
              <a:buNone/>
            </a:pPr>
            <a:r>
              <a:rPr lang="zh-CN" altLang="x-none" sz="3200" b="1">
                <a:solidFill>
                  <a:srgbClr val="00FF00"/>
                </a:solidFill>
                <a:latin typeface="Times New Roman" panose="02020603050405020304" pitchFamily="18" charset="0"/>
                <a:cs typeface="Times New Roman" panose="02020603050405020304" pitchFamily="18" charset="0"/>
              </a:rPr>
              <a:t>2.2.1.</a:t>
            </a:r>
            <a:r>
              <a:rPr sz="3200" b="1">
                <a:solidFill>
                  <a:srgbClr val="00FF00"/>
                </a:solidFill>
                <a:latin typeface="Times New Roman" panose="02020603050405020304" pitchFamily="18" charset="0"/>
                <a:cs typeface="Times New Roman" panose="02020603050405020304" pitchFamily="18" charset="0"/>
              </a:rPr>
              <a:t> Glycerides: Physical Properties</a:t>
            </a:r>
            <a:endParaRPr sz="3200" b="1">
              <a:solidFill>
                <a:srgbClr val="00FF00"/>
              </a:solidFill>
              <a:latin typeface="Times New Roman" panose="02020603050405020304" pitchFamily="18" charset="0"/>
              <a:cs typeface="Times New Roman" panose="02020603050405020304" pitchFamily="18" charset="0"/>
            </a:endParaRPr>
          </a:p>
          <a:p>
            <a:pPr marL="50800">
              <a:buNone/>
            </a:pPr>
            <a:r>
              <a:rPr lang="zh-CN" altLang="x-none" sz="2200" dirty="0">
                <a:solidFill>
                  <a:srgbClr val="00FF00"/>
                </a:solidFill>
                <a:latin typeface="Wingdings 2" panose="05020102010507070707" pitchFamily="18" charset="2"/>
                <a:ea typeface="Wingdings 2" panose="05020102010507070707" pitchFamily="18" charset="2"/>
              </a:rPr>
              <a:t></a:t>
            </a:r>
            <a:r>
              <a:rPr b="1">
                <a:solidFill>
                  <a:srgbClr val="00FF00"/>
                </a:solidFill>
                <a:latin typeface="Times New Roman" panose="02020603050405020304" pitchFamily="18" charset="0"/>
                <a:cs typeface="Times New Roman" panose="02020603050405020304" pitchFamily="18" charset="0"/>
                <a:sym typeface="+mn-ea"/>
              </a:rPr>
              <a:t>Physical Properties</a:t>
            </a:r>
            <a:r>
              <a:rPr b="1" dirty="0">
                <a:solidFill>
                  <a:srgbClr val="00FF00"/>
                </a:solidFill>
                <a:latin typeface="Arial" panose="020B0604020202020204" pitchFamily="34" charset="0"/>
              </a:rPr>
              <a:t>:</a:t>
            </a:r>
            <a:endParaRPr b="1" dirty="0">
              <a:solidFill>
                <a:srgbClr val="00FF00"/>
              </a:solidFill>
              <a:latin typeface="Arial" panose="020B0604020202020204" pitchFamily="34" charset="0"/>
            </a:endParaRPr>
          </a:p>
          <a:p>
            <a:pPr marL="50800">
              <a:buNone/>
            </a:pPr>
            <a:endParaRPr dirty="0">
              <a:solidFill>
                <a:srgbClr val="00FF00"/>
              </a:solidFill>
              <a:latin typeface="Arial" panose="020B0604020202020204" pitchFamily="34" charset="0"/>
            </a:endParaRPr>
          </a:p>
          <a:p>
            <a:pPr marL="50800">
              <a:buNone/>
            </a:pPr>
            <a:r>
              <a:rPr b="1" dirty="0">
                <a:solidFill>
                  <a:srgbClr val="00FF00"/>
                </a:solidFill>
                <a:latin typeface="Arial" panose="020B0604020202020204" pitchFamily="34" charset="0"/>
              </a:rPr>
              <a:t>A.  Solubility:</a:t>
            </a:r>
            <a:endParaRPr b="1" dirty="0">
              <a:solidFill>
                <a:srgbClr val="00FF00"/>
              </a:solidFill>
              <a:latin typeface="Arial" panose="020B0604020202020204" pitchFamily="34" charset="0"/>
            </a:endParaRPr>
          </a:p>
          <a:p>
            <a:pPr marL="50800" algn="just">
              <a:buNone/>
            </a:pPr>
            <a:r>
              <a:rPr dirty="0">
                <a:latin typeface="Arial" panose="020B0604020202020204" pitchFamily="34" charset="0"/>
              </a:rPr>
              <a:t>They are insoluble in water and highly soluble in nonpolar solvents such as (ether, benzene, chloroform), hot alcohol, and acetone, which differentiates them from phospholipids that are insoluble in acetone.</a:t>
            </a:r>
            <a:endParaRPr dirty="0">
              <a:latin typeface="Arial" panose="020B0604020202020204" pitchFamily="34" charset="0"/>
            </a:endParaRPr>
          </a:p>
          <a:p>
            <a:pPr marL="50800">
              <a:buNone/>
            </a:pPr>
            <a:endParaRPr dirty="0">
              <a:latin typeface="Arial" panose="020B0604020202020204" pitchFamily="34" charset="0"/>
            </a:endParaRPr>
          </a:p>
          <a:p>
            <a:pPr marL="50800">
              <a:spcBef>
                <a:spcPts val="2150"/>
              </a:spcBef>
              <a:buNone/>
            </a:pPr>
            <a:endParaRPr lang="zh-CN" altLang="x-none" sz="3200" dirty="0">
              <a:solidFill>
                <a:srgbClr val="00FF00"/>
              </a:solidFill>
              <a:latin typeface="Times New Roman" panose="02020603050405020304" pitchFamily="18" charset="0"/>
              <a:ea typeface="Times New Roman" panose="02020603050405020304" pitchFamily="18" charset="0"/>
            </a:endParaRPr>
          </a:p>
        </p:txBody>
      </p:sp>
      <p:sp>
        <p:nvSpPr>
          <p:cNvPr id="31747" name="Rectangle 2"/>
          <p:cNvSpPr/>
          <p:nvPr/>
        </p:nvSpPr>
        <p:spPr>
          <a:xfrm>
            <a:off x="558800" y="4133850"/>
            <a:ext cx="7467600" cy="1568450"/>
          </a:xfrm>
          <a:prstGeom prst="rect">
            <a:avLst/>
          </a:prstGeom>
          <a:noFill/>
          <a:ln w="9525">
            <a:noFill/>
          </a:ln>
        </p:spPr>
        <p:txBody>
          <a:bodyPr wrap="square" anchor="ctr" anchorCtr="0">
            <a:spAutoFit/>
          </a:bodyPr>
          <a:p>
            <a:pPr defTabSz="914400" eaLnBrk="0" hangingPunct="0">
              <a:tabLst>
                <a:tab pos="231775" algn="l"/>
              </a:tabLst>
            </a:pPr>
            <a:r>
              <a:rPr b="1" dirty="0">
                <a:solidFill>
                  <a:srgbClr val="00FF00"/>
                </a:solidFill>
                <a:latin typeface="Arial" panose="020B0604020202020204" pitchFamily="34" charset="0"/>
                <a:cs typeface="Arial" panose="020B0604020202020204" pitchFamily="34" charset="0"/>
              </a:rPr>
              <a:t>B.  Melting Point:</a:t>
            </a:r>
            <a:endParaRPr b="1" dirty="0">
              <a:solidFill>
                <a:srgbClr val="00FF00"/>
              </a:solidFill>
              <a:latin typeface="Arial" panose="020B0604020202020204" pitchFamily="34" charset="0"/>
              <a:cs typeface="Arial" panose="020B0604020202020204" pitchFamily="34" charset="0"/>
            </a:endParaRPr>
          </a:p>
          <a:p>
            <a:pPr algn="just" defTabSz="914400" eaLnBrk="0" hangingPunct="0">
              <a:tabLst>
                <a:tab pos="231775" algn="l"/>
              </a:tabLst>
            </a:pPr>
            <a:r>
              <a:rPr dirty="0">
                <a:latin typeface="Arial" panose="020B0604020202020204" pitchFamily="34" charset="0"/>
                <a:cs typeface="Arial" panose="020B0604020202020204" pitchFamily="34" charset="0"/>
              </a:rPr>
              <a:t>The melting point depends on the nature of the fatty acids (FA), it is lowered when the quantity of unsaturated fatty acids increases.</a:t>
            </a:r>
            <a:endParaRPr dirty="0">
              <a:latin typeface="Arial" panose="020B0604020202020204" pitchFamily="34" charset="0"/>
              <a:cs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290" name="Rectangle 2"/>
          <p:cNvSpPr>
            <a:spLocks noGrp="1" noChangeArrowheads="1"/>
          </p:cNvSpPr>
          <p:nvPr>
            <p:ph type="title" hasCustomPrompt="1"/>
          </p:nvPr>
        </p:nvSpPr>
        <p:spPr>
          <a:xfrm>
            <a:off x="457200" y="277813"/>
            <a:ext cx="8229600" cy="1012825"/>
          </a:xfrm>
        </p:spPr>
        <p:txBody>
          <a:bodyPr vert="horz" wrap="square" lIns="91440" tIns="45720" rIns="91440" bIns="45720" numCol="1" anchor="ctr" anchorCtr="0" compatLnSpc="1"/>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fr-FR" sz="3600" b="0"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rPr>
              <a:t>I. General Characteristics of Lipids</a:t>
            </a:r>
            <a:endParaRPr kumimoji="0" lang="fr-FR" sz="3600" b="0"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endParaRPr>
          </a:p>
        </p:txBody>
      </p:sp>
      <p:sp>
        <p:nvSpPr>
          <p:cNvPr id="12291" name="Rectangle 3"/>
          <p:cNvSpPr>
            <a:spLocks noGrp="1" noChangeArrowheads="1"/>
          </p:cNvSpPr>
          <p:nvPr>
            <p:ph idx="1" hasCustomPrompt="1"/>
          </p:nvPr>
        </p:nvSpPr>
        <p:spPr>
          <a:xfrm>
            <a:off x="728663" y="1600200"/>
            <a:ext cx="7877175" cy="4530725"/>
          </a:xfrm>
        </p:spPr>
        <p:txBody>
          <a:bodyPr vert="horz" wrap="square" lIns="91440" tIns="45720" rIns="91440" bIns="45720" numCol="1" anchor="t" anchorCtr="0" compatLnSpc="1"/>
          <a:lstStyle/>
          <a:p>
            <a:pPr marL="342900" marR="0" lvl="0" indent="-34290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defRPr/>
            </a:pPr>
            <a:r>
              <a:rPr kumimoji="0" lang="fr-FR" sz="3000" b="1"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n-lt"/>
                <a:ea typeface="+mn-ea"/>
                <a:cs typeface="MS PGothic" panose="020B0600070205080204" pitchFamily="34" charset="-128"/>
              </a:rPr>
              <a:t>I.1. Definition</a:t>
            </a:r>
            <a:endParaRPr kumimoji="0" lang="fr-FR" sz="3000" b="1"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n-lt"/>
              <a:ea typeface="+mn-ea"/>
              <a:cs typeface="MS PGothic" panose="020B0600070205080204" pitchFamily="34" charset="-128"/>
            </a:endParaRPr>
          </a:p>
          <a:p>
            <a:pPr marR="0" lvl="0" algn="l" defTabSz="914400" rtl="0" eaLnBrk="0" fontAlgn="base" latinLnBrk="0" hangingPunct="0">
              <a:lnSpc>
                <a:spcPct val="150000"/>
              </a:lnSpc>
              <a:spcBef>
                <a:spcPts val="1500"/>
              </a:spcBef>
              <a:spcAft>
                <a:spcPct val="0"/>
              </a:spcAft>
              <a:buClr>
                <a:srgbClr val="003399"/>
              </a:buClr>
              <a:buSzPct val="90000"/>
              <a:buFont typeface="Wingdings" panose="05000000000000000000" charset="0"/>
              <a:buChar char="Ø"/>
              <a:tabLst>
                <a:tab pos="279400" algn="l"/>
                <a:tab pos="727075" algn="l"/>
                <a:tab pos="1176020" algn="l"/>
                <a:tab pos="1625600" algn="l"/>
                <a:tab pos="2074545" algn="l"/>
                <a:tab pos="2524125" algn="l"/>
                <a:tab pos="2973070" algn="l"/>
                <a:tab pos="3422650" algn="l"/>
                <a:tab pos="3871595" algn="l"/>
                <a:tab pos="4321175" algn="l"/>
                <a:tab pos="4770120" algn="l"/>
                <a:tab pos="5219700" algn="l"/>
                <a:tab pos="5668645" algn="l"/>
                <a:tab pos="6118225" algn="l"/>
                <a:tab pos="6567170" algn="l"/>
                <a:tab pos="7016750" algn="l"/>
                <a:tab pos="7465695" algn="l"/>
                <a:tab pos="7915275" algn="l"/>
                <a:tab pos="8364220" algn="l"/>
                <a:tab pos="8813800" algn="l"/>
                <a:tab pos="9262745" algn="l"/>
              </a:tabLst>
              <a:defRPr/>
            </a:pPr>
            <a:r>
              <a:rPr kumimoji="0" lang="fr-CA"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n-ea"/>
                <a:cs typeface="MS PGothic" panose="020B0600070205080204" pitchFamily="34" charset="-128"/>
              </a:rPr>
              <a:t>Lipids are a group of molecules that are insoluble in water and soluble in non-polar organic solvents. </a:t>
            </a:r>
            <a:endParaRPr kumimoji="0" lang="fr-CA"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n-ea"/>
              <a:cs typeface="MS PGothic" panose="020B0600070205080204" pitchFamily="34" charset="-128"/>
            </a:endParaRPr>
          </a:p>
          <a:p>
            <a:pPr marR="0" lvl="0" algn="l" defTabSz="914400" rtl="0" eaLnBrk="0" fontAlgn="base" latinLnBrk="0" hangingPunct="0">
              <a:lnSpc>
                <a:spcPct val="150000"/>
              </a:lnSpc>
              <a:spcBef>
                <a:spcPts val="1500"/>
              </a:spcBef>
              <a:spcAft>
                <a:spcPct val="0"/>
              </a:spcAft>
              <a:buClr>
                <a:srgbClr val="003399"/>
              </a:buClr>
              <a:buSzPct val="90000"/>
              <a:buFont typeface="Wingdings" panose="05000000000000000000" charset="0"/>
              <a:buChar char="Ø"/>
              <a:tabLst>
                <a:tab pos="279400" algn="l"/>
                <a:tab pos="727075" algn="l"/>
                <a:tab pos="1176020" algn="l"/>
                <a:tab pos="1625600" algn="l"/>
                <a:tab pos="2074545" algn="l"/>
                <a:tab pos="2524125" algn="l"/>
                <a:tab pos="2973070" algn="l"/>
                <a:tab pos="3422650" algn="l"/>
                <a:tab pos="3871595" algn="l"/>
                <a:tab pos="4321175" algn="l"/>
                <a:tab pos="4770120" algn="l"/>
                <a:tab pos="5219700" algn="l"/>
                <a:tab pos="5668645" algn="l"/>
                <a:tab pos="6118225" algn="l"/>
                <a:tab pos="6567170" algn="l"/>
                <a:tab pos="7016750" algn="l"/>
                <a:tab pos="7465695" algn="l"/>
                <a:tab pos="7915275" algn="l"/>
                <a:tab pos="8364220" algn="l"/>
                <a:tab pos="8813800" algn="l"/>
                <a:tab pos="9262745" algn="l"/>
              </a:tabLst>
              <a:defRPr/>
            </a:pPr>
            <a:r>
              <a:rPr kumimoji="0" lang="fr-CA"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n-ea"/>
                <a:cs typeface="MS PGothic" panose="020B0600070205080204" pitchFamily="34" charset="-128"/>
              </a:rPr>
              <a:t>They are typically non-polar molecules.</a:t>
            </a:r>
            <a:endParaRPr kumimoji="0" lang="fr-CA"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n-ea"/>
              <a:cs typeface="MS PGothic" panose="020B0600070205080204" pitchFamily="34" charset="-128"/>
            </a:endParaRPr>
          </a:p>
          <a:p>
            <a:pPr marL="0" marR="0" lvl="0" indent="0" algn="l" defTabSz="914400" rtl="0" eaLnBrk="0" fontAlgn="base" latinLnBrk="0" hangingPunct="0">
              <a:lnSpc>
                <a:spcPct val="150000"/>
              </a:lnSpc>
              <a:spcBef>
                <a:spcPts val="1500"/>
              </a:spcBef>
              <a:spcAft>
                <a:spcPct val="0"/>
              </a:spcAft>
              <a:buClr>
                <a:srgbClr val="003399"/>
              </a:buClr>
              <a:buSzPct val="90000"/>
              <a:buFont typeface="Wingdings" panose="05000000000000000000" charset="0"/>
              <a:buNone/>
              <a:tabLst>
                <a:tab pos="279400" algn="l"/>
                <a:tab pos="727075" algn="l"/>
                <a:tab pos="1176020" algn="l"/>
                <a:tab pos="1625600" algn="l"/>
                <a:tab pos="2074545" algn="l"/>
                <a:tab pos="2524125" algn="l"/>
                <a:tab pos="2973070" algn="l"/>
                <a:tab pos="3422650" algn="l"/>
                <a:tab pos="3871595" algn="l"/>
                <a:tab pos="4321175" algn="l"/>
                <a:tab pos="4770120" algn="l"/>
                <a:tab pos="5219700" algn="l"/>
                <a:tab pos="5668645" algn="l"/>
                <a:tab pos="6118225" algn="l"/>
                <a:tab pos="6567170" algn="l"/>
                <a:tab pos="7016750" algn="l"/>
                <a:tab pos="7465695" algn="l"/>
                <a:tab pos="7915275" algn="l"/>
                <a:tab pos="8364220" algn="l"/>
                <a:tab pos="8813800" algn="l"/>
                <a:tab pos="9262745" algn="l"/>
              </a:tabLst>
              <a:defRPr/>
            </a:pPr>
            <a:endParaRPr kumimoji="0" lang="fr-FR"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n-ea"/>
              <a:cs typeface="MS PGothic" panose="020B0600070205080204" pitchFamily="34" charset="-128"/>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0" name="object 4"/>
          <p:cNvSpPr txBox="1">
            <a:spLocks noGrp="1"/>
          </p:cNvSpPr>
          <p:nvPr>
            <p:ph type="title" hasCustomPrompt="1"/>
          </p:nvPr>
        </p:nvSpPr>
        <p:spPr>
          <a:xfrm>
            <a:off x="586105" y="-6350"/>
            <a:ext cx="3588385" cy="567055"/>
          </a:xfrm>
        </p:spPr>
        <p:txBody>
          <a:bodyPr vert="horz" wrap="square" lIns="0" tIns="13335" rIns="0" bIns="0" numCol="1" rtlCol="0" anchor="ctr" anchorCtr="0" compatLnSpc="1">
            <a:spAutoFit/>
          </a:bodyPr>
          <a:lstStyle/>
          <a:p>
            <a:pPr marL="12700" marR="0" lvl="0" indent="0" algn="ctr" defTabSz="914400" rtl="0" eaLnBrk="0" fontAlgn="base" latinLnBrk="0" hangingPunct="0">
              <a:lnSpc>
                <a:spcPct val="100000"/>
              </a:lnSpc>
              <a:spcBef>
                <a:spcPts val="105"/>
              </a:spcBef>
              <a:spcAft>
                <a:spcPct val="0"/>
              </a:spcAft>
              <a:buClrTx/>
              <a:buSzTx/>
              <a:buFontTx/>
              <a:buNone/>
              <a:defRPr/>
            </a:pPr>
            <a:r>
              <a:rPr kumimoji="0" sz="3600" b="0" i="0" u="none" strike="noStrike" kern="0" cap="none" spc="0" normalizeH="0" baseline="0" noProof="0" dirty="0">
                <a:ln>
                  <a:noFill/>
                </a:ln>
                <a:solidFill>
                  <a:schemeClr val="tx2"/>
                </a:solidFill>
                <a:effectLst>
                  <a:outerShdw blurRad="38100" dist="38100" dir="2700000" algn="tl">
                    <a:srgbClr val="000000"/>
                  </a:outerShdw>
                </a:effectLst>
                <a:uLnTx/>
                <a:uFillTx/>
                <a:latin typeface="+mj-lt"/>
                <a:ea typeface="+mj-ea"/>
                <a:cs typeface="MS PGothic" panose="020B0600070205080204" pitchFamily="34" charset="-128"/>
              </a:rPr>
              <a:t>2.2. </a:t>
            </a:r>
            <a:r>
              <a:rPr lang="fr-FR" noProof="0" dirty="0">
                <a:ea typeface="+mj-ea"/>
                <a:sym typeface="+mn-ea"/>
              </a:rPr>
              <a:t>Simple lipids</a:t>
            </a:r>
            <a:endParaRPr kumimoji="0" sz="3600" b="0" i="0" u="none" strike="noStrike" kern="0" cap="none" spc="0" normalizeH="0" baseline="0" noProof="0" dirty="0">
              <a:ln>
                <a:noFill/>
              </a:ln>
              <a:solidFill>
                <a:schemeClr val="tx2"/>
              </a:solidFill>
              <a:effectLst>
                <a:outerShdw blurRad="38100" dist="38100" dir="2700000" algn="tl">
                  <a:srgbClr val="000000"/>
                </a:outerShdw>
              </a:effectLst>
              <a:uLnTx/>
              <a:uFillTx/>
              <a:latin typeface="+mj-lt"/>
              <a:ea typeface="+mj-ea"/>
              <a:cs typeface="MS PGothic" panose="020B0600070205080204" pitchFamily="34" charset="-128"/>
            </a:endParaRPr>
          </a:p>
        </p:txBody>
      </p:sp>
      <p:sp>
        <p:nvSpPr>
          <p:cNvPr id="41" name="object 5"/>
          <p:cNvSpPr txBox="1"/>
          <p:nvPr/>
        </p:nvSpPr>
        <p:spPr>
          <a:xfrm>
            <a:off x="546100" y="273050"/>
            <a:ext cx="7480300" cy="1023620"/>
          </a:xfrm>
          <a:prstGeom prst="rect">
            <a:avLst/>
          </a:prstGeom>
        </p:spPr>
        <p:txBody>
          <a:bodyPr lIns="0" tIns="285115" rIns="0" bIns="0">
            <a:spAutoFit/>
          </a:bodyPr>
          <a:p>
            <a:pPr>
              <a:buNone/>
            </a:pPr>
            <a:r>
              <a:rPr lang="zh-CN" altLang="x-none" b="1">
                <a:solidFill>
                  <a:srgbClr val="00FF00"/>
                </a:solidFill>
                <a:latin typeface="Times New Roman" panose="02020603050405020304" pitchFamily="18" charset="0"/>
                <a:cs typeface="Times New Roman" panose="02020603050405020304" pitchFamily="18" charset="0"/>
              </a:rPr>
              <a:t>2.2.1. </a:t>
            </a:r>
            <a:r>
              <a:rPr b="1">
                <a:solidFill>
                  <a:srgbClr val="00FF00"/>
                </a:solidFill>
                <a:latin typeface="Times New Roman" panose="02020603050405020304" pitchFamily="18" charset="0"/>
                <a:cs typeface="Times New Roman" panose="02020603050405020304" pitchFamily="18" charset="0"/>
                <a:sym typeface="+mn-ea"/>
              </a:rPr>
              <a:t>Glycerides</a:t>
            </a:r>
            <a:r>
              <a:rPr lang="zh-CN" altLang="x-none" b="1">
                <a:solidFill>
                  <a:srgbClr val="00FF00"/>
                </a:solidFill>
                <a:latin typeface="Times New Roman" panose="02020603050405020304" pitchFamily="18" charset="0"/>
                <a:cs typeface="Times New Roman" panose="02020603050405020304" pitchFamily="18" charset="0"/>
              </a:rPr>
              <a:t>: </a:t>
            </a:r>
            <a:r>
              <a:rPr lang="fr-FR" altLang="zh-CN" b="1" i="1" dirty="0">
                <a:solidFill>
                  <a:srgbClr val="00FF00"/>
                </a:solidFill>
                <a:latin typeface="Times New Roman" panose="02020603050405020304" pitchFamily="18" charset="0"/>
                <a:cs typeface="Times New Roman" panose="02020603050405020304" pitchFamily="18" charset="0"/>
                <a:sym typeface="+mn-ea"/>
              </a:rPr>
              <a:t>C</a:t>
            </a:r>
            <a:r>
              <a:rPr lang="zh-CN" altLang="x-none" b="1" i="1" dirty="0">
                <a:solidFill>
                  <a:srgbClr val="00FF00"/>
                </a:solidFill>
                <a:latin typeface="Times New Roman" panose="02020603050405020304" pitchFamily="18" charset="0"/>
                <a:cs typeface="Times New Roman" panose="02020603050405020304" pitchFamily="18" charset="0"/>
                <a:sym typeface="+mn-ea"/>
              </a:rPr>
              <a:t>himi</a:t>
            </a:r>
            <a:r>
              <a:rPr lang="fr-FR" b="1" i="1" dirty="0">
                <a:solidFill>
                  <a:srgbClr val="00FF00"/>
                </a:solidFill>
                <a:latin typeface="Times New Roman" panose="02020603050405020304" pitchFamily="18" charset="0"/>
                <a:cs typeface="Times New Roman" panose="02020603050405020304" pitchFamily="18" charset="0"/>
                <a:sym typeface="+mn-ea"/>
              </a:rPr>
              <a:t>cal </a:t>
            </a:r>
            <a:r>
              <a:rPr lang="fr-FR" b="1" i="1">
                <a:solidFill>
                  <a:srgbClr val="00FF00"/>
                </a:solidFill>
                <a:latin typeface="Times New Roman" panose="02020603050405020304" pitchFamily="18" charset="0"/>
                <a:cs typeface="Times New Roman" panose="02020603050405020304" pitchFamily="18" charset="0"/>
                <a:sym typeface="+mn-ea"/>
              </a:rPr>
              <a:t>p</a:t>
            </a:r>
            <a:r>
              <a:rPr b="1" i="1">
                <a:solidFill>
                  <a:srgbClr val="00FF00"/>
                </a:solidFill>
                <a:latin typeface="Times New Roman" panose="02020603050405020304" pitchFamily="18" charset="0"/>
                <a:cs typeface="Times New Roman" panose="02020603050405020304" pitchFamily="18" charset="0"/>
                <a:sym typeface="+mn-ea"/>
              </a:rPr>
              <a:t>roperties</a:t>
            </a:r>
            <a:r>
              <a:rPr lang="zh-CN" altLang="x-none" b="1" i="1" dirty="0">
                <a:solidFill>
                  <a:srgbClr val="00FF00"/>
                </a:solidFill>
                <a:latin typeface="Times New Roman" panose="02020603050405020304" pitchFamily="18" charset="0"/>
                <a:cs typeface="Times New Roman" panose="02020603050405020304" pitchFamily="18" charset="0"/>
              </a:rPr>
              <a:t> </a:t>
            </a:r>
            <a:endParaRPr lang="zh-CN" altLang="x-none" b="1" i="1" dirty="0">
              <a:solidFill>
                <a:srgbClr val="00FF00"/>
              </a:solidFill>
              <a:latin typeface="Times New Roman" panose="02020603050405020304" pitchFamily="18" charset="0"/>
              <a:cs typeface="Times New Roman" panose="02020603050405020304" pitchFamily="18" charset="0"/>
            </a:endParaRPr>
          </a:p>
          <a:p>
            <a:pPr>
              <a:buNone/>
            </a:pPr>
            <a:r>
              <a:rPr lang="zh-CN" altLang="x-none" dirty="0">
                <a:solidFill>
                  <a:srgbClr val="00FF00"/>
                </a:solidFill>
                <a:latin typeface="Wingdings 2" panose="05020102010507070707" pitchFamily="18" charset="2"/>
                <a:ea typeface="Wingdings 2" panose="05020102010507070707" pitchFamily="18" charset="2"/>
              </a:rPr>
              <a:t></a:t>
            </a:r>
            <a:r>
              <a:rPr lang="zh-CN" altLang="x-none" dirty="0">
                <a:solidFill>
                  <a:srgbClr val="00FF00"/>
                </a:solidFill>
                <a:latin typeface="Times New Roman" panose="02020603050405020304" pitchFamily="18" charset="0"/>
                <a:cs typeface="Times New Roman" panose="02020603050405020304" pitchFamily="18" charset="0"/>
              </a:rPr>
              <a:t> </a:t>
            </a:r>
            <a:r>
              <a:rPr lang="zh-CN" altLang="x-none" i="1">
                <a:solidFill>
                  <a:srgbClr val="00FF00"/>
                </a:solidFill>
                <a:latin typeface="Times New Roman" panose="02020603050405020304" pitchFamily="18" charset="0"/>
                <a:cs typeface="Times New Roman" panose="02020603050405020304" pitchFamily="18" charset="0"/>
              </a:rPr>
              <a:t>Réaction de saponification</a:t>
            </a:r>
            <a:endParaRPr lang="zh-CN" altLang="x-none" dirty="0">
              <a:solidFill>
                <a:srgbClr val="00FF00"/>
              </a:solidFill>
              <a:latin typeface="Times New Roman" panose="02020603050405020304" pitchFamily="18" charset="0"/>
              <a:ea typeface="Times New Roman" panose="02020603050405020304" pitchFamily="18" charset="0"/>
            </a:endParaRPr>
          </a:p>
        </p:txBody>
      </p:sp>
      <p:sp>
        <p:nvSpPr>
          <p:cNvPr id="32772" name="object 7"/>
          <p:cNvSpPr/>
          <p:nvPr/>
        </p:nvSpPr>
        <p:spPr>
          <a:xfrm>
            <a:off x="635" y="2149475"/>
            <a:ext cx="9142730" cy="2382520"/>
          </a:xfrm>
          <a:prstGeom prst="rect">
            <a:avLst/>
          </a:prstGeom>
          <a:blipFill rotWithShape="1">
            <a:blip r:embed="rId1"/>
            <a:stretch>
              <a:fillRect/>
            </a:stretch>
          </a:blipFill>
          <a:ln w="9525">
            <a:noFill/>
          </a:ln>
        </p:spPr>
        <p:txBody>
          <a:bodyPr lIns="0" tIns="0" rIns="0" bIns="0"/>
          <a:p>
            <a:endParaRPr dirty="0">
              <a:latin typeface="Arial" panose="020B0604020202020204" pitchFamily="34" charset="0"/>
            </a:endParaRPr>
          </a:p>
        </p:txBody>
      </p:sp>
      <p:sp>
        <p:nvSpPr>
          <p:cNvPr id="32773" name="Rectangle 6"/>
          <p:cNvSpPr/>
          <p:nvPr/>
        </p:nvSpPr>
        <p:spPr>
          <a:xfrm>
            <a:off x="254000" y="1142048"/>
            <a:ext cx="8890000" cy="1014730"/>
          </a:xfrm>
          <a:prstGeom prst="rect">
            <a:avLst/>
          </a:prstGeom>
          <a:noFill/>
          <a:ln w="9525">
            <a:noFill/>
          </a:ln>
        </p:spPr>
        <p:txBody>
          <a:bodyPr anchor="ctr" anchorCtr="0">
            <a:spAutoFit/>
          </a:bodyPr>
          <a:p>
            <a:pPr defTabSz="914400" eaLnBrk="0" hangingPunct="0">
              <a:tabLst>
                <a:tab pos="231775" algn="l"/>
              </a:tabLst>
            </a:pPr>
            <a:r>
              <a:rPr sz="2000" dirty="0">
                <a:latin typeface="Arial" panose="020B0604020202020204" pitchFamily="34" charset="0"/>
              </a:rPr>
              <a:t>Corresponds to the cleavage of ester bonds through the action of sodium hydroxide (caustic soda) or potassium hydroxide (potash) when heated, resulting in the release of glycerol and fatty acids in the form of soap.</a:t>
            </a:r>
            <a:endParaRPr sz="2000" dirty="0">
              <a:latin typeface="Arial" panose="020B0604020202020204" pitchFamily="34" charset="0"/>
            </a:endParaRPr>
          </a:p>
        </p:txBody>
      </p:sp>
      <p:sp>
        <p:nvSpPr>
          <p:cNvPr id="32774" name="Rectangle 7"/>
          <p:cNvSpPr/>
          <p:nvPr/>
        </p:nvSpPr>
        <p:spPr>
          <a:xfrm>
            <a:off x="317500" y="4646295"/>
            <a:ext cx="8661400" cy="1014730"/>
          </a:xfrm>
          <a:prstGeom prst="rect">
            <a:avLst/>
          </a:prstGeom>
          <a:noFill/>
          <a:ln w="9525">
            <a:noFill/>
          </a:ln>
        </p:spPr>
        <p:txBody>
          <a:bodyPr anchor="ctr" anchorCtr="0">
            <a:spAutoFit/>
          </a:bodyPr>
          <a:p>
            <a:pPr algn="justLow" defTabSz="914400" eaLnBrk="0" hangingPunct="0">
              <a:tabLst>
                <a:tab pos="231775" algn="l"/>
              </a:tabLst>
            </a:pPr>
            <a:r>
              <a:rPr sz="2000" dirty="0">
                <a:latin typeface="Arial" panose="020B0604020202020204" pitchFamily="34" charset="0"/>
              </a:rPr>
              <a:t>This reaction can also be used to determine the saponification index, which is defined as the quantity of potassium hydroxide (KOH) in milligrams required to saponify one gram of lipid.</a:t>
            </a:r>
            <a:r>
              <a:rPr sz="2000" dirty="0">
                <a:latin typeface="Arial" panose="020B0604020202020204" pitchFamily="34" charset="0"/>
                <a:cs typeface="Arial" panose="020B0604020202020204" pitchFamily="34" charset="0"/>
              </a:rPr>
              <a:t>.</a:t>
            </a:r>
            <a:endParaRPr sz="2000" dirty="0">
              <a:latin typeface="Arial" panose="020B0604020202020204" pitchFamily="34" charset="0"/>
            </a:endParaRPr>
          </a:p>
        </p:txBody>
      </p:sp>
      <p:sp>
        <p:nvSpPr>
          <p:cNvPr id="31756" name="Rectangle 12"/>
          <p:cNvSpPr>
            <a:spLocks noChangeArrowheads="1"/>
          </p:cNvSpPr>
          <p:nvPr/>
        </p:nvSpPr>
        <p:spPr bwMode="auto">
          <a:xfrm>
            <a:off x="341630" y="5825014"/>
            <a:ext cx="3711575" cy="768350"/>
          </a:xfrm>
          <a:prstGeom prst="rect">
            <a:avLst/>
          </a:prstGeom>
          <a:noFill/>
          <a:ln w="9525">
            <a:noFill/>
            <a:miter lim="800000"/>
          </a:ln>
          <a:effectLst/>
        </p:spPr>
        <p:txBody>
          <a:bodyPr wrap="none" anchor="ctr">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fr-FR" sz="2400" b="0" i="0" u="none" strike="noStrike" kern="1200" cap="none" spc="-10" normalizeH="0" baseline="0" noProof="0" dirty="0">
                <a:ln>
                  <a:noFill/>
                </a:ln>
                <a:solidFill>
                  <a:srgbClr val="00FF00"/>
                </a:solidFill>
                <a:effectLst/>
                <a:uLnTx/>
                <a:uFillTx/>
                <a:latin typeface="Wingdings 2" panose="05020102010507070707"/>
                <a:ea typeface="MS PGothic" panose="020B0600070205080204" pitchFamily="34" charset="-128"/>
                <a:cs typeface="Wingdings 2" panose="05020102010507070707"/>
              </a:rPr>
              <a:t></a:t>
            </a:r>
            <a:r>
              <a:rPr kumimoji="0" lang="fr-FR" sz="2400" b="0" i="1" u="none" strike="noStrike" kern="1200" cap="none" spc="0" normalizeH="0" baseline="0" noProof="0" dirty="0">
                <a:ln>
                  <a:noFill/>
                </a:ln>
                <a:solidFill>
                  <a:srgbClr val="00FF00"/>
                </a:solidFill>
                <a:effectLst/>
                <a:uLnTx/>
                <a:uFillTx/>
                <a:latin typeface="Times New Roman" panose="02020603050405020304"/>
                <a:ea typeface="MS PGothic" panose="020B0600070205080204" pitchFamily="34" charset="-128"/>
                <a:cs typeface="Times New Roman" panose="02020603050405020304"/>
              </a:rPr>
              <a:t> Alcoholysis of glycerides:</a:t>
            </a:r>
            <a:endParaRPr kumimoji="0" lang="fr-FR" sz="2400" b="0" i="1" u="none" strike="noStrike" kern="1200" cap="none" spc="0" normalizeH="0" baseline="0" noProof="0" dirty="0">
              <a:ln>
                <a:noFill/>
              </a:ln>
              <a:solidFill>
                <a:srgbClr val="00FF00"/>
              </a:solidFill>
              <a:effectLst/>
              <a:uLnTx/>
              <a:uFillTx/>
              <a:latin typeface="Times New Roman" panose="02020603050405020304"/>
              <a:ea typeface="MS PGothic" panose="020B0600070205080204" pitchFamily="34" charset="-128"/>
              <a:cs typeface="Times New Roman" panose="02020603050405020304"/>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fr-FR" sz="2000" b="0" i="0" u="none" strike="noStrike" kern="1200" cap="none" spc="0" normalizeH="0" baseline="0" noProof="0" dirty="0">
                <a:ln>
                  <a:noFill/>
                </a:ln>
                <a:solidFill>
                  <a:schemeClr val="tx1"/>
                </a:solidFill>
                <a:effectLst/>
                <a:uLnTx/>
                <a:uFillTx/>
                <a:latin typeface="Arial" panose="020B0604020202020204" pitchFamily="34" charset="0"/>
                <a:ea typeface="MS PGothic" panose="020B0600070205080204" pitchFamily="34" charset="-128"/>
                <a:cs typeface="Arial" panose="020B0604020202020204" pitchFamily="34" charset="0"/>
              </a:rPr>
              <a:t>Alcohol (methanol) + glyceride </a:t>
            </a:r>
            <a:endParaRPr kumimoji="0" lang="fr-FR" sz="2000" b="0" i="0" u="none" strike="noStrike" kern="1200" cap="none" spc="0" normalizeH="0" baseline="0" noProof="0" dirty="0">
              <a:ln>
                <a:noFill/>
              </a:ln>
              <a:solidFill>
                <a:schemeClr val="tx1"/>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32777" name="Rectangle 13"/>
          <p:cNvSpPr/>
          <p:nvPr/>
        </p:nvSpPr>
        <p:spPr>
          <a:xfrm>
            <a:off x="4312285" y="6182995"/>
            <a:ext cx="5295900" cy="398780"/>
          </a:xfrm>
          <a:prstGeom prst="rect">
            <a:avLst/>
          </a:prstGeom>
          <a:noFill/>
          <a:ln w="9525">
            <a:noFill/>
          </a:ln>
        </p:spPr>
        <p:txBody>
          <a:bodyPr>
            <a:spAutoFit/>
          </a:bodyPr>
          <a:p>
            <a:r>
              <a:rPr sz="2000" dirty="0">
                <a:latin typeface="Arial" panose="020B0604020202020204" pitchFamily="34" charset="0"/>
                <a:cs typeface="Arial" panose="020B0604020202020204" pitchFamily="34" charset="0"/>
              </a:rPr>
              <a:t>fatty acid methyl esters (FAMEs)</a:t>
            </a:r>
            <a:endParaRPr sz="2000" dirty="0">
              <a:latin typeface="Arial" panose="020B0604020202020204" pitchFamily="34" charset="0"/>
              <a:cs typeface="Arial" panose="020B0604020202020204" pitchFamily="34" charset="0"/>
            </a:endParaRPr>
          </a:p>
        </p:txBody>
      </p:sp>
      <p:sp>
        <p:nvSpPr>
          <p:cNvPr id="2" name="Flèche droite 1"/>
          <p:cNvSpPr/>
          <p:nvPr/>
        </p:nvSpPr>
        <p:spPr>
          <a:xfrm>
            <a:off x="3874770" y="6373495"/>
            <a:ext cx="513080" cy="105410"/>
          </a:xfrm>
          <a:prstGeom prst="rightArrow">
            <a:avLst/>
          </a:prstGeom>
          <a:solidFill>
            <a:schemeClr val="tx1"/>
          </a:solidFill>
          <a:ln w="12700"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lnSpc>
                <a:spcPct val="100000"/>
              </a:lnSpc>
              <a:spcBef>
                <a:spcPct val="0"/>
              </a:spcBef>
              <a:spcAft>
                <a:spcPct val="0"/>
              </a:spcAft>
              <a:buClrTx/>
              <a:buSzTx/>
              <a:buFontTx/>
              <a:buNone/>
            </a:pPr>
            <a:endParaRPr kumimoji="0" lang="fr-FR" altLang="en-US" sz="2400" b="0" i="0" u="none" strike="noStrike" cap="none" normalizeH="0" baseline="0">
              <a:ln>
                <a:noFill/>
              </a:ln>
              <a:solidFill>
                <a:srgbClr val="000000"/>
              </a:solidFill>
              <a:effectLst/>
              <a:latin typeface="Arial" panose="020B0604020202020204" pitchFamily="34" charset="0"/>
              <a:ea typeface="MS PGothic" panose="020B0600070205080204" pitchFamily="34" charset="-128"/>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 name="object 3"/>
          <p:cNvSpPr txBox="1"/>
          <p:nvPr/>
        </p:nvSpPr>
        <p:spPr>
          <a:xfrm>
            <a:off x="546100" y="57150"/>
            <a:ext cx="6995160" cy="1059180"/>
          </a:xfrm>
          <a:prstGeom prst="rect">
            <a:avLst/>
          </a:prstGeom>
        </p:spPr>
        <p:txBody>
          <a:bodyPr wrap="square" lIns="0" tIns="13335" rIns="0" bIns="0">
            <a:spAutoFit/>
          </a:bodyPr>
          <a:lstStyle/>
          <a:p>
            <a:pPr marL="52070" marR="0" defTabSz="914400">
              <a:spcBef>
                <a:spcPts val="105"/>
              </a:spcBef>
              <a:buClrTx/>
              <a:buSzTx/>
              <a:buFontTx/>
              <a:buNone/>
              <a:defRPr/>
            </a:pPr>
            <a:r>
              <a:rPr kumimoji="0" sz="3600" kern="1200" cap="none" spc="0" normalizeH="0" baseline="0" noProof="0" dirty="0">
                <a:solidFill>
                  <a:schemeClr val="tx2"/>
                </a:solidFill>
                <a:effectLst>
                  <a:outerShdw blurRad="38100" dist="38100" dir="2700000" algn="tl">
                    <a:srgbClr val="000000"/>
                  </a:outerShdw>
                </a:effectLst>
                <a:latin typeface="+mj-lt"/>
                <a:ea typeface="+mj-ea"/>
                <a:cs typeface="MS PGothic" panose="020B0600070205080204" pitchFamily="34" charset="-128"/>
              </a:rPr>
              <a:t>2.2. </a:t>
            </a:r>
            <a:r>
              <a:rPr lang="fr-FR" sz="3600" kern="0" noProof="0" dirty="0">
                <a:solidFill>
                  <a:schemeClr val="tx2"/>
                </a:solidFill>
                <a:effectLst>
                  <a:outerShdw blurRad="38100" dist="38100" dir="2700000" algn="tl">
                    <a:srgbClr val="000000"/>
                  </a:outerShdw>
                </a:effectLst>
                <a:latin typeface="+mj-lt"/>
                <a:ea typeface="+mj-ea"/>
                <a:cs typeface="MS PGothic" panose="020B0600070205080204" pitchFamily="34" charset="-128"/>
                <a:sym typeface="+mn-ea"/>
              </a:rPr>
              <a:t>Simple lipids</a:t>
            </a:r>
            <a:endParaRPr kumimoji="0" sz="3600" kern="1200" cap="none" spc="0" normalizeH="0" baseline="0" noProof="0">
              <a:solidFill>
                <a:schemeClr val="tx2"/>
              </a:solidFill>
              <a:effectLst>
                <a:outerShdw blurRad="38100" dist="38100" dir="2700000" algn="tl">
                  <a:srgbClr val="000000"/>
                </a:outerShdw>
              </a:effectLst>
              <a:latin typeface="+mj-lt"/>
              <a:ea typeface="+mj-ea"/>
              <a:cs typeface="MS PGothic" panose="020B0600070205080204" pitchFamily="34" charset="-128"/>
            </a:endParaRPr>
          </a:p>
          <a:p>
            <a:pPr marL="52070" marR="0" defTabSz="914400">
              <a:buClrTx/>
              <a:buSzTx/>
              <a:buFontTx/>
              <a:buNone/>
              <a:defRPr/>
            </a:pPr>
            <a:r>
              <a:rPr kumimoji="0" sz="3200" b="1" kern="1200" cap="none" spc="0" normalizeH="0" baseline="0">
                <a:solidFill>
                  <a:srgbClr val="00FF00"/>
                </a:solidFill>
                <a:latin typeface="Times New Roman" panose="02020603050405020304" pitchFamily="18" charset="0"/>
                <a:ea typeface="MS PGothic" panose="020B0600070205080204" pitchFamily="34" charset="-128"/>
                <a:cs typeface="Times New Roman" panose="02020603050405020304" pitchFamily="18" charset="0"/>
              </a:rPr>
              <a:t>2.2.1. </a:t>
            </a:r>
            <a:r>
              <a:rPr sz="3200" b="1">
                <a:solidFill>
                  <a:srgbClr val="00FF00"/>
                </a:solidFill>
                <a:latin typeface="Times New Roman" panose="02020603050405020304" pitchFamily="18" charset="0"/>
                <a:cs typeface="Times New Roman" panose="02020603050405020304" pitchFamily="18" charset="0"/>
                <a:sym typeface="+mn-ea"/>
              </a:rPr>
              <a:t>Glycerides</a:t>
            </a:r>
            <a:r>
              <a:rPr lang="zh-CN" altLang="x-none" sz="3200" b="1">
                <a:solidFill>
                  <a:srgbClr val="00FF00"/>
                </a:solidFill>
                <a:latin typeface="Times New Roman" panose="02020603050405020304" pitchFamily="18" charset="0"/>
                <a:cs typeface="Times New Roman" panose="02020603050405020304" pitchFamily="18" charset="0"/>
                <a:sym typeface="+mn-ea"/>
              </a:rPr>
              <a:t>: </a:t>
            </a:r>
            <a:r>
              <a:rPr lang="fr-FR" altLang="zh-CN" sz="3200" b="1" i="1" dirty="0">
                <a:solidFill>
                  <a:srgbClr val="00FF00"/>
                </a:solidFill>
                <a:latin typeface="Times New Roman" panose="02020603050405020304" pitchFamily="18" charset="0"/>
                <a:cs typeface="Times New Roman" panose="02020603050405020304" pitchFamily="18" charset="0"/>
                <a:sym typeface="+mn-ea"/>
              </a:rPr>
              <a:t>C</a:t>
            </a:r>
            <a:r>
              <a:rPr lang="zh-CN" altLang="x-none" sz="3200" b="1" i="1" dirty="0">
                <a:solidFill>
                  <a:srgbClr val="00FF00"/>
                </a:solidFill>
                <a:latin typeface="Times New Roman" panose="02020603050405020304" pitchFamily="18" charset="0"/>
                <a:cs typeface="Times New Roman" panose="02020603050405020304" pitchFamily="18" charset="0"/>
                <a:sym typeface="+mn-ea"/>
              </a:rPr>
              <a:t>himi</a:t>
            </a:r>
            <a:r>
              <a:rPr lang="fr-FR" sz="3200" b="1" i="1" dirty="0">
                <a:solidFill>
                  <a:srgbClr val="00FF00"/>
                </a:solidFill>
                <a:latin typeface="Times New Roman" panose="02020603050405020304" pitchFamily="18" charset="0"/>
                <a:cs typeface="Times New Roman" panose="02020603050405020304" pitchFamily="18" charset="0"/>
                <a:sym typeface="+mn-ea"/>
              </a:rPr>
              <a:t>cal </a:t>
            </a:r>
            <a:r>
              <a:rPr lang="fr-FR" sz="3200" b="1" i="1">
                <a:solidFill>
                  <a:srgbClr val="00FF00"/>
                </a:solidFill>
                <a:latin typeface="Times New Roman" panose="02020603050405020304" pitchFamily="18" charset="0"/>
                <a:cs typeface="Times New Roman" panose="02020603050405020304" pitchFamily="18" charset="0"/>
                <a:sym typeface="+mn-ea"/>
              </a:rPr>
              <a:t>p</a:t>
            </a:r>
            <a:r>
              <a:rPr sz="3200" b="1" i="1">
                <a:solidFill>
                  <a:srgbClr val="00FF00"/>
                </a:solidFill>
                <a:latin typeface="Times New Roman" panose="02020603050405020304" pitchFamily="18" charset="0"/>
                <a:cs typeface="Times New Roman" panose="02020603050405020304" pitchFamily="18" charset="0"/>
                <a:sym typeface="+mn-ea"/>
              </a:rPr>
              <a:t>roperties</a:t>
            </a:r>
            <a:endParaRPr kumimoji="0" sz="3200" kern="1200" cap="none" spc="0" normalizeH="0" baseline="0" noProof="0">
              <a:latin typeface="Times New Roman" panose="02020603050405020304"/>
              <a:ea typeface="MS PGothic" panose="020B0600070205080204" pitchFamily="34" charset="-128"/>
              <a:cs typeface="Times New Roman" panose="02020603050405020304"/>
            </a:endParaRPr>
          </a:p>
        </p:txBody>
      </p:sp>
      <p:sp>
        <p:nvSpPr>
          <p:cNvPr id="33795" name="object 4"/>
          <p:cNvSpPr/>
          <p:nvPr/>
        </p:nvSpPr>
        <p:spPr>
          <a:xfrm>
            <a:off x="635" y="3030855"/>
            <a:ext cx="9143365" cy="3827780"/>
          </a:xfrm>
          <a:prstGeom prst="rect">
            <a:avLst/>
          </a:prstGeom>
          <a:blipFill rotWithShape="1">
            <a:blip r:embed="rId1"/>
            <a:stretch>
              <a:fillRect/>
            </a:stretch>
          </a:blipFill>
          <a:ln w="9525">
            <a:noFill/>
          </a:ln>
        </p:spPr>
        <p:txBody>
          <a:bodyPr lIns="0" tIns="0" rIns="0" bIns="0"/>
          <a:p>
            <a:endParaRPr dirty="0">
              <a:latin typeface="Arial" panose="020B0604020202020204" pitchFamily="34" charset="0"/>
            </a:endParaRPr>
          </a:p>
        </p:txBody>
      </p:sp>
      <p:sp>
        <p:nvSpPr>
          <p:cNvPr id="4" name="object 6"/>
          <p:cNvSpPr txBox="1">
            <a:spLocks noChangeArrowheads="1"/>
          </p:cNvSpPr>
          <p:nvPr/>
        </p:nvSpPr>
        <p:spPr bwMode="auto">
          <a:xfrm>
            <a:off x="266700" y="1103630"/>
            <a:ext cx="8712835" cy="1351915"/>
          </a:xfrm>
          <a:prstGeom prst="rect">
            <a:avLst/>
          </a:prstGeom>
          <a:noFill/>
          <a:ln w="9525">
            <a:noFill/>
            <a:miter lim="800000"/>
          </a:ln>
        </p:spPr>
        <p:txBody>
          <a:bodyPr wrap="square" lIns="0" tIns="182880" rIns="0" bIns="0">
            <a:spAutoFit/>
          </a:bodyPr>
          <a:lstStyle/>
          <a:p>
            <a:pPr marL="12700" marR="0" algn="just" defTabSz="914400">
              <a:spcBef>
                <a:spcPts val="1440"/>
              </a:spcBef>
              <a:buClrTx/>
              <a:buSzTx/>
              <a:buFontTx/>
              <a:buNone/>
              <a:defRPr/>
            </a:pPr>
            <a:r>
              <a:rPr kumimoji="0" lang="fr-FR" kern="1200" cap="none" spc="0" normalizeH="0" baseline="0" noProof="0" dirty="0">
                <a:solidFill>
                  <a:srgbClr val="FF0000"/>
                </a:solidFill>
                <a:latin typeface="Wingdings 2" panose="05020102010507070707" pitchFamily="18" charset="2"/>
                <a:ea typeface="MS PGothic" panose="020B0600070205080204" pitchFamily="34" charset="-128"/>
                <a:cs typeface="+mn-cs"/>
              </a:rPr>
              <a:t></a:t>
            </a:r>
            <a:r>
              <a:rPr kumimoji="0" lang="fr-FR" kern="1200" cap="none" spc="0" normalizeH="0" baseline="0" noProof="0" dirty="0">
                <a:solidFill>
                  <a:srgbClr val="FF0000"/>
                </a:solidFill>
                <a:latin typeface="Times New Roman" panose="02020603050405020304" pitchFamily="18" charset="0"/>
                <a:ea typeface="MS PGothic" panose="020B0600070205080204" pitchFamily="34" charset="-128"/>
                <a:cs typeface="Times New Roman" panose="02020603050405020304" pitchFamily="18" charset="0"/>
              </a:rPr>
              <a:t> </a:t>
            </a:r>
            <a:r>
              <a:rPr kumimoji="0" lang="fr-FR" i="1" kern="1200" cap="none" spc="0" normalizeH="0" baseline="0" noProof="0" dirty="0">
                <a:solidFill>
                  <a:srgbClr val="00FF00"/>
                </a:solidFill>
                <a:latin typeface="Times New Roman" panose="02020603050405020304" pitchFamily="18" charset="0"/>
                <a:ea typeface="MS PGothic" panose="020B0600070205080204" pitchFamily="34" charset="-128"/>
                <a:cs typeface="Times New Roman" panose="02020603050405020304" pitchFamily="18" charset="0"/>
              </a:rPr>
              <a:t>Chemical Hydrolysis</a:t>
            </a:r>
            <a:endParaRPr kumimoji="0" lang="fr-FR" i="1" kern="1200" cap="none" spc="0" normalizeH="0" baseline="0" noProof="0" dirty="0">
              <a:solidFill>
                <a:srgbClr val="00FF00"/>
              </a:solidFill>
              <a:latin typeface="Times New Roman" panose="02020603050405020304" pitchFamily="18" charset="0"/>
              <a:ea typeface="MS PGothic" panose="020B0600070205080204" pitchFamily="34" charset="-128"/>
              <a:cs typeface="Times New Roman" panose="02020603050405020304" pitchFamily="18" charset="0"/>
            </a:endParaRPr>
          </a:p>
          <a:p>
            <a:pPr marL="12700" marR="0" algn="just" defTabSz="914400">
              <a:spcBef>
                <a:spcPts val="1440"/>
              </a:spcBef>
              <a:buClrTx/>
              <a:buSzTx/>
              <a:buFontTx/>
              <a:buNone/>
              <a:defRPr/>
            </a:pPr>
            <a:r>
              <a:rPr kumimoji="0" lang="fr-FR" sz="2000" kern="1200" cap="none" spc="0" normalizeH="0" baseline="0" noProof="0" dirty="0">
                <a:latin typeface="Arial" panose="020B0604020202020204" pitchFamily="34" charset="0"/>
                <a:ea typeface="MS PGothic" panose="020B0600070205080204" pitchFamily="34" charset="-128"/>
                <a:cs typeface="Arial" panose="020B0604020202020204" pitchFamily="34" charset="0"/>
              </a:rPr>
              <a:t>In acidic medium , ester bonds are cleaved, yielding a mixture of glycerol and fatty acids..</a:t>
            </a:r>
            <a:endParaRPr kumimoji="0" lang="fr-FR" sz="2000" kern="1200" cap="none" spc="0" normalizeH="0" baseline="0" noProof="0" dirty="0">
              <a:latin typeface="Arial" panose="020B0604020202020204" pitchFamily="34" charset="0"/>
              <a:ea typeface="MS PGothic" panose="020B0600070205080204" pitchFamily="34" charset="-128"/>
              <a:cs typeface="Arial" panose="020B0604020202020204" pitchFamily="34" charset="0"/>
            </a:endParaRPr>
          </a:p>
        </p:txBody>
      </p:sp>
      <p:sp>
        <p:nvSpPr>
          <p:cNvPr id="5" name="Rectangle 4"/>
          <p:cNvSpPr/>
          <p:nvPr/>
        </p:nvSpPr>
        <p:spPr>
          <a:xfrm>
            <a:off x="260350" y="2512378"/>
            <a:ext cx="3170555" cy="460375"/>
          </a:xfrm>
          <a:prstGeom prst="rect">
            <a:avLst/>
          </a:prstGeom>
        </p:spPr>
        <p:txBody>
          <a:bodyPr wrap="none">
            <a:spAutoFit/>
          </a:bodyPr>
          <a:lstStyle/>
          <a:p>
            <a:pPr marL="12700" marR="0" lvl="0" algn="just" defTabSz="914400" rtl="0" eaLnBrk="1" fontAlgn="base" latinLnBrk="0" hangingPunct="1">
              <a:lnSpc>
                <a:spcPct val="100000"/>
              </a:lnSpc>
              <a:spcBef>
                <a:spcPts val="1440"/>
              </a:spcBef>
              <a:buClrTx/>
              <a:buSzTx/>
              <a:buFontTx/>
              <a:buNone/>
              <a:defRPr/>
            </a:pPr>
            <a:r>
              <a:rPr kumimoji="0" lang="fr-FR" sz="1800" b="0" i="0" u="none" strike="noStrike" kern="1200" cap="none" spc="-10" normalizeH="0" baseline="0" noProof="0" dirty="0">
                <a:ln>
                  <a:noFill/>
                </a:ln>
                <a:solidFill>
                  <a:srgbClr val="FF0000"/>
                </a:solidFill>
                <a:effectLst/>
                <a:uLnTx/>
                <a:uFillTx/>
                <a:latin typeface="Wingdings 2" panose="05020102010507070707"/>
                <a:ea typeface="MS PGothic" panose="020B0600070205080204" pitchFamily="34" charset="-128"/>
                <a:cs typeface="Wingdings 2" panose="05020102010507070707"/>
              </a:rPr>
              <a:t></a:t>
            </a:r>
            <a:r>
              <a:rPr kumimoji="0" lang="fr-FR" sz="1800" b="0" i="0" u="none" strike="noStrike" kern="1200" cap="none" spc="-10" normalizeH="0" baseline="0" noProof="0" dirty="0">
                <a:ln>
                  <a:noFill/>
                </a:ln>
                <a:solidFill>
                  <a:srgbClr val="FF0000"/>
                </a:solidFill>
                <a:effectLst/>
                <a:uLnTx/>
                <a:uFillTx/>
                <a:latin typeface="Times New Roman" panose="02020603050405020304"/>
                <a:ea typeface="MS PGothic" panose="020B0600070205080204" pitchFamily="34" charset="-128"/>
                <a:cs typeface="Times New Roman" panose="02020603050405020304"/>
              </a:rPr>
              <a:t> </a:t>
            </a:r>
            <a:r>
              <a:rPr kumimoji="0" lang="fr-FR" sz="2400" b="0" i="1" u="none" strike="noStrike" kern="1200" cap="none" normalizeH="0" baseline="0" noProof="0" dirty="0">
                <a:solidFill>
                  <a:srgbClr val="00FF00"/>
                </a:solidFill>
                <a:latin typeface="Times New Roman" panose="02020603050405020304" pitchFamily="18" charset="0"/>
                <a:ea typeface="MS PGothic" panose="020B0600070205080204" pitchFamily="34" charset="-128"/>
                <a:cs typeface="Times New Roman" panose="02020603050405020304" pitchFamily="18" charset="0"/>
              </a:rPr>
              <a:t>Enzymatic Hydrolysis</a:t>
            </a:r>
            <a:endParaRPr kumimoji="0" lang="fr-FR" sz="2400" b="0" i="1" u="none" strike="noStrike" kern="1200" cap="none" normalizeH="0" baseline="0" noProof="0" dirty="0">
              <a:solidFill>
                <a:srgbClr val="00FF00"/>
              </a:solidFill>
              <a:latin typeface="Times New Roman" panose="02020603050405020304" pitchFamily="18" charset="0"/>
              <a:ea typeface="MS PGothic" panose="020B0600070205080204" pitchFamily="34" charset="-128"/>
              <a:cs typeface="Times New Roman" panose="02020603050405020304"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 name="object 4"/>
          <p:cNvSpPr txBox="1">
            <a:spLocks noGrp="1"/>
          </p:cNvSpPr>
          <p:nvPr>
            <p:ph type="title" hasCustomPrompt="1"/>
          </p:nvPr>
        </p:nvSpPr>
        <p:spPr>
          <a:xfrm>
            <a:off x="586105" y="57150"/>
            <a:ext cx="3623310" cy="567055"/>
          </a:xfrm>
        </p:spPr>
        <p:txBody>
          <a:bodyPr vert="horz" wrap="square" lIns="0" tIns="13335" rIns="0" bIns="0" numCol="1" rtlCol="0" anchor="ctr" anchorCtr="0" compatLnSpc="1">
            <a:spAutoFit/>
          </a:bodyPr>
          <a:lstStyle/>
          <a:p>
            <a:pPr marL="12700" marR="0" lvl="0" indent="0" algn="ctr" defTabSz="914400" rtl="0" eaLnBrk="0" fontAlgn="base" latinLnBrk="0" hangingPunct="0">
              <a:lnSpc>
                <a:spcPct val="100000"/>
              </a:lnSpc>
              <a:spcBef>
                <a:spcPts val="105"/>
              </a:spcBef>
              <a:spcAft>
                <a:spcPct val="0"/>
              </a:spcAft>
              <a:buClrTx/>
              <a:buSzTx/>
              <a:buFontTx/>
              <a:buNone/>
              <a:defRPr/>
            </a:pPr>
            <a:r>
              <a:rPr kumimoji="0" sz="3600" b="0" i="0" u="none" strike="noStrike" kern="0" cap="none" spc="0" normalizeH="0" baseline="0" noProof="0" dirty="0">
                <a:ln>
                  <a:noFill/>
                </a:ln>
                <a:solidFill>
                  <a:schemeClr val="tx2"/>
                </a:solidFill>
                <a:effectLst>
                  <a:outerShdw blurRad="38100" dist="38100" dir="2700000" algn="tl">
                    <a:srgbClr val="000000"/>
                  </a:outerShdw>
                </a:effectLst>
                <a:uLnTx/>
                <a:uFillTx/>
                <a:latin typeface="+mj-lt"/>
                <a:ea typeface="+mj-ea"/>
                <a:cs typeface="MS PGothic" panose="020B0600070205080204" pitchFamily="34" charset="-128"/>
              </a:rPr>
              <a:t>2.2. </a:t>
            </a:r>
            <a:r>
              <a:rPr lang="fr-FR" noProof="0" dirty="0">
                <a:ea typeface="+mj-ea"/>
                <a:sym typeface="+mn-ea"/>
              </a:rPr>
              <a:t>Simple lipids</a:t>
            </a:r>
            <a:endParaRPr kumimoji="0" sz="3600" b="0" i="0" u="none" strike="noStrike" kern="0" cap="none" spc="0" normalizeH="0" baseline="0" noProof="0" dirty="0">
              <a:ln>
                <a:noFill/>
              </a:ln>
              <a:solidFill>
                <a:schemeClr val="tx2"/>
              </a:solidFill>
              <a:effectLst>
                <a:outerShdw blurRad="38100" dist="38100" dir="2700000" algn="tl">
                  <a:srgbClr val="000000"/>
                </a:outerShdw>
              </a:effectLst>
              <a:uLnTx/>
              <a:uFillTx/>
              <a:latin typeface="+mj-lt"/>
              <a:ea typeface="+mj-ea"/>
              <a:cs typeface="MS PGothic" panose="020B0600070205080204" pitchFamily="34" charset="-128"/>
            </a:endParaRPr>
          </a:p>
        </p:txBody>
      </p:sp>
      <p:sp>
        <p:nvSpPr>
          <p:cNvPr id="10" name="object 5"/>
          <p:cNvSpPr txBox="1"/>
          <p:nvPr/>
        </p:nvSpPr>
        <p:spPr>
          <a:xfrm>
            <a:off x="585788" y="546100"/>
            <a:ext cx="3478213" cy="505460"/>
          </a:xfrm>
          <a:prstGeom prst="rect">
            <a:avLst/>
          </a:prstGeom>
        </p:spPr>
        <p:txBody>
          <a:bodyPr lIns="0" tIns="13335" rIns="0" bIns="0">
            <a:spAutoFit/>
          </a:bodyPr>
          <a:lstStyle/>
          <a:p>
            <a:pPr marL="12700" marR="0" defTabSz="914400">
              <a:spcBef>
                <a:spcPts val="105"/>
              </a:spcBef>
              <a:buClrTx/>
              <a:buSzTx/>
              <a:buFontTx/>
              <a:buNone/>
              <a:defRPr/>
            </a:pPr>
            <a:r>
              <a:rPr kumimoji="0" sz="3200" b="1" kern="1200" cap="none" spc="0" normalizeH="0" baseline="0" noProof="0" dirty="0">
                <a:solidFill>
                  <a:srgbClr val="00FF00"/>
                </a:solidFill>
                <a:latin typeface="Times New Roman" panose="02020603050405020304"/>
                <a:ea typeface="MS PGothic" panose="020B0600070205080204" pitchFamily="34" charset="-128"/>
                <a:cs typeface="Times New Roman" panose="02020603050405020304"/>
              </a:rPr>
              <a:t>2.2.1. </a:t>
            </a:r>
            <a:r>
              <a:rPr kumimoji="0" sz="3200" b="1" kern="1200" cap="none" normalizeH="0" baseline="0" noProof="0" dirty="0">
                <a:solidFill>
                  <a:srgbClr val="00FF00"/>
                </a:solidFill>
                <a:latin typeface="Times New Roman" panose="02020603050405020304"/>
                <a:ea typeface="MS PGothic" panose="020B0600070205080204" pitchFamily="34" charset="-128"/>
                <a:cs typeface="Times New Roman" panose="02020603050405020304"/>
              </a:rPr>
              <a:t>Cerides</a:t>
            </a:r>
            <a:r>
              <a:rPr kumimoji="0" sz="3200" b="1" kern="1200" cap="none" spc="0" normalizeH="0" baseline="0" noProof="0" dirty="0">
                <a:solidFill>
                  <a:srgbClr val="00FF00"/>
                </a:solidFill>
                <a:latin typeface="Times New Roman" panose="02020603050405020304"/>
                <a:ea typeface="MS PGothic" panose="020B0600070205080204" pitchFamily="34" charset="-128"/>
                <a:cs typeface="Times New Roman" panose="02020603050405020304"/>
              </a:rPr>
              <a:t>:</a:t>
            </a:r>
            <a:endParaRPr kumimoji="0" sz="3200" b="1" kern="1200" cap="none" spc="0" normalizeH="0" baseline="0" noProof="0">
              <a:solidFill>
                <a:srgbClr val="00FF00"/>
              </a:solidFill>
              <a:latin typeface="Times New Roman" panose="02020603050405020304"/>
              <a:ea typeface="MS PGothic" panose="020B0600070205080204" pitchFamily="34" charset="-128"/>
              <a:cs typeface="Times New Roman" panose="02020603050405020304"/>
            </a:endParaRPr>
          </a:p>
        </p:txBody>
      </p:sp>
      <p:sp>
        <p:nvSpPr>
          <p:cNvPr id="11" name="object 6"/>
          <p:cNvSpPr txBox="1"/>
          <p:nvPr/>
        </p:nvSpPr>
        <p:spPr>
          <a:xfrm>
            <a:off x="643890" y="3484245"/>
            <a:ext cx="7493000" cy="381635"/>
          </a:xfrm>
          <a:prstGeom prst="rect">
            <a:avLst/>
          </a:prstGeom>
        </p:spPr>
        <p:txBody>
          <a:bodyPr lIns="0" tIns="12700" rIns="0" bIns="0">
            <a:spAutoFit/>
          </a:bodyPr>
          <a:lstStyle/>
          <a:p>
            <a:pPr marL="12700" marR="0" defTabSz="914400">
              <a:spcBef>
                <a:spcPts val="100"/>
              </a:spcBef>
              <a:buClrTx/>
              <a:buSzTx/>
              <a:buFontTx/>
              <a:buNone/>
              <a:tabLst>
                <a:tab pos="354965" algn="l"/>
              </a:tabLst>
              <a:defRPr/>
            </a:pPr>
            <a:r>
              <a:rPr kumimoji="0" sz="1650" kern="1200" cap="none" spc="25" normalizeH="0" baseline="0" noProof="0" dirty="0">
                <a:solidFill>
                  <a:srgbClr val="FF0000"/>
                </a:solidFill>
                <a:latin typeface="Wingdings 2" panose="05020102010507070707"/>
                <a:ea typeface="MS PGothic" panose="020B0600070205080204" pitchFamily="34" charset="-128"/>
                <a:cs typeface="Wingdings 2" panose="05020102010507070707"/>
              </a:rPr>
              <a:t></a:t>
            </a:r>
            <a:r>
              <a:rPr kumimoji="0" sz="1650" kern="1200" cap="none" spc="25" normalizeH="0" baseline="0" noProof="0" dirty="0">
                <a:solidFill>
                  <a:srgbClr val="FF0000"/>
                </a:solidFill>
                <a:latin typeface="Times New Roman" panose="02020603050405020304"/>
                <a:ea typeface="MS PGothic" panose="020B0600070205080204" pitchFamily="34" charset="-128"/>
                <a:cs typeface="Times New Roman" panose="02020603050405020304"/>
              </a:rPr>
              <a:t>	</a:t>
            </a:r>
            <a:r>
              <a:rPr kumimoji="0" kern="1200" cap="none" normalizeH="0" baseline="0" noProof="0" dirty="0">
                <a:solidFill>
                  <a:srgbClr val="D2D2D2"/>
                </a:solidFill>
                <a:latin typeface="Times New Roman" panose="02020603050405020304"/>
                <a:ea typeface="MS PGothic" panose="020B0600070205080204" pitchFamily="34" charset="-128"/>
                <a:cs typeface="Times New Roman" panose="02020603050405020304"/>
              </a:rPr>
              <a:t>Main Components of Animal and Bacterial Waxes</a:t>
            </a:r>
            <a:r>
              <a:rPr kumimoji="0" kern="1200" cap="none" spc="0" normalizeH="0" baseline="0" noProof="0" dirty="0">
                <a:solidFill>
                  <a:srgbClr val="D2D2D2"/>
                </a:solidFill>
                <a:latin typeface="Times New Roman" panose="02020603050405020304"/>
                <a:ea typeface="MS PGothic" panose="020B0600070205080204" pitchFamily="34" charset="-128"/>
                <a:cs typeface="Times New Roman" panose="02020603050405020304"/>
              </a:rPr>
              <a:t>.</a:t>
            </a:r>
            <a:endParaRPr kumimoji="0" kern="1200" cap="none" spc="0" normalizeH="0" baseline="0" noProof="0">
              <a:latin typeface="Times New Roman" panose="02020603050405020304"/>
              <a:ea typeface="MS PGothic" panose="020B0600070205080204" pitchFamily="34" charset="-128"/>
              <a:cs typeface="Times New Roman" panose="02020603050405020304"/>
            </a:endParaRPr>
          </a:p>
        </p:txBody>
      </p:sp>
      <p:sp>
        <p:nvSpPr>
          <p:cNvPr id="34821" name="object 7"/>
          <p:cNvSpPr txBox="1"/>
          <p:nvPr/>
        </p:nvSpPr>
        <p:spPr>
          <a:xfrm>
            <a:off x="643890" y="5785803"/>
            <a:ext cx="7370763" cy="664210"/>
          </a:xfrm>
          <a:prstGeom prst="rect">
            <a:avLst/>
          </a:prstGeom>
          <a:noFill/>
          <a:ln w="9525">
            <a:noFill/>
          </a:ln>
        </p:spPr>
        <p:txBody>
          <a:bodyPr lIns="0" tIns="48895" rIns="0" bIns="0">
            <a:spAutoFit/>
          </a:bodyPr>
          <a:p>
            <a:pPr marL="355600" indent="-342900" defTabSz="914400">
              <a:lnSpc>
                <a:spcPct val="91000"/>
              </a:lnSpc>
              <a:spcBef>
                <a:spcPts val="390"/>
              </a:spcBef>
              <a:tabLst>
                <a:tab pos="354330" algn="l"/>
              </a:tabLst>
            </a:pPr>
            <a:r>
              <a:rPr sz="1800" dirty="0">
                <a:solidFill>
                  <a:srgbClr val="FF0000"/>
                </a:solidFill>
                <a:latin typeface="Wingdings 2" panose="05020102010507070707" pitchFamily="18" charset="2"/>
              </a:rPr>
              <a:t></a:t>
            </a:r>
            <a:r>
              <a:rPr sz="1800" dirty="0">
                <a:solidFill>
                  <a:srgbClr val="FF0000"/>
                </a:solidFill>
                <a:latin typeface="Times New Roman" panose="02020603050405020304" pitchFamily="18" charset="0"/>
                <a:cs typeface="Times New Roman" panose="02020603050405020304" pitchFamily="18" charset="0"/>
              </a:rPr>
              <a:t>	</a:t>
            </a:r>
            <a:r>
              <a:rPr sz="2200" dirty="0">
                <a:solidFill>
                  <a:srgbClr val="D2D2D2"/>
                </a:solidFill>
                <a:latin typeface="Times New Roman" panose="02020603050405020304" pitchFamily="18" charset="0"/>
                <a:cs typeface="Times New Roman" panose="02020603050405020304" pitchFamily="18" charset="0"/>
              </a:rPr>
              <a:t>Beeswax rich in ceryl palmitate (1-hexacosanol: 26 carbons) and myricyl (30 carbons)</a:t>
            </a:r>
            <a:r>
              <a:rPr lang="fr-FR" sz="2200" dirty="0">
                <a:solidFill>
                  <a:srgbClr val="D2D2D2"/>
                </a:solidFill>
                <a:latin typeface="Times New Roman" panose="02020603050405020304" pitchFamily="18" charset="0"/>
                <a:cs typeface="Times New Roman" panose="02020603050405020304" pitchFamily="18" charset="0"/>
              </a:rPr>
              <a:t>.</a:t>
            </a:r>
            <a:endParaRPr lang="fr-FR" sz="2200" dirty="0">
              <a:solidFill>
                <a:srgbClr val="D2D2D2"/>
              </a:solidFill>
              <a:latin typeface="Times New Roman" panose="02020603050405020304" pitchFamily="18" charset="0"/>
              <a:cs typeface="Times New Roman" panose="02020603050405020304" pitchFamily="18" charset="0"/>
            </a:endParaRPr>
          </a:p>
        </p:txBody>
      </p:sp>
      <p:sp>
        <p:nvSpPr>
          <p:cNvPr id="34822" name="object 8"/>
          <p:cNvSpPr/>
          <p:nvPr/>
        </p:nvSpPr>
        <p:spPr>
          <a:xfrm>
            <a:off x="571500" y="1143000"/>
            <a:ext cx="8072438" cy="2357438"/>
          </a:xfrm>
          <a:prstGeom prst="rect">
            <a:avLst/>
          </a:prstGeom>
          <a:blipFill rotWithShape="1">
            <a:blip r:embed="rId1"/>
            <a:stretch>
              <a:fillRect/>
            </a:stretch>
          </a:blipFill>
          <a:ln w="9525">
            <a:noFill/>
          </a:ln>
        </p:spPr>
        <p:txBody>
          <a:bodyPr lIns="0" tIns="0" rIns="0" bIns="0"/>
          <a:p>
            <a:endParaRPr dirty="0">
              <a:latin typeface="Arial" panose="020B0604020202020204" pitchFamily="34" charset="0"/>
            </a:endParaRPr>
          </a:p>
        </p:txBody>
      </p:sp>
      <p:sp>
        <p:nvSpPr>
          <p:cNvPr id="34823" name="object 9"/>
          <p:cNvSpPr/>
          <p:nvPr/>
        </p:nvSpPr>
        <p:spPr>
          <a:xfrm>
            <a:off x="570865" y="4019550"/>
            <a:ext cx="8073390" cy="1690370"/>
          </a:xfrm>
          <a:prstGeom prst="rect">
            <a:avLst/>
          </a:prstGeom>
          <a:blipFill rotWithShape="1">
            <a:blip r:embed="rId2"/>
            <a:stretch>
              <a:fillRect/>
            </a:stretch>
          </a:blipFill>
          <a:ln w="9525">
            <a:noFill/>
          </a:ln>
        </p:spPr>
        <p:txBody>
          <a:bodyPr lIns="0" tIns="0" rIns="0" bIns="0"/>
          <a:p>
            <a:endParaRPr dirty="0">
              <a:latin typeface="Arial" panose="020B0604020202020204" pitchFamily="34"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5842" name="Rectangle 5"/>
          <p:cNvSpPr/>
          <p:nvPr/>
        </p:nvSpPr>
        <p:spPr>
          <a:xfrm>
            <a:off x="330200" y="165100"/>
            <a:ext cx="8534400" cy="6400800"/>
          </a:xfrm>
          <a:prstGeom prst="rect">
            <a:avLst/>
          </a:prstGeom>
          <a:noFill/>
          <a:ln w="9525">
            <a:noFill/>
          </a:ln>
        </p:spPr>
        <p:txBody>
          <a:bodyPr>
            <a:spAutoFit/>
          </a:bodyPr>
          <a:p>
            <a:r>
              <a:rPr dirty="0">
                <a:solidFill>
                  <a:srgbClr val="00FF00"/>
                </a:solidFill>
                <a:latin typeface="Wingdings 2" panose="05020102010507070707" pitchFamily="18" charset="2"/>
              </a:rPr>
              <a:t> </a:t>
            </a:r>
            <a:r>
              <a:rPr sz="2600" b="1" dirty="0">
                <a:solidFill>
                  <a:srgbClr val="00FF00"/>
                </a:solidFill>
                <a:latin typeface="Arial" panose="020B0604020202020204" pitchFamily="34" charset="0"/>
              </a:rPr>
              <a:t>Properties :</a:t>
            </a:r>
            <a:endParaRPr b="1" dirty="0">
              <a:solidFill>
                <a:srgbClr val="00FF00"/>
              </a:solidFill>
              <a:latin typeface="Arial" panose="020B0604020202020204" pitchFamily="34" charset="0"/>
            </a:endParaRPr>
          </a:p>
          <a:p>
            <a:r>
              <a:rPr dirty="0">
                <a:latin typeface="Arial" panose="020B0604020202020204" pitchFamily="34" charset="0"/>
              </a:rPr>
              <a:t>The structure with two long saturated carbon chains makes cerides/waxes compounds with: :</a:t>
            </a:r>
            <a:endParaRPr dirty="0">
              <a:latin typeface="Arial" panose="020B0604020202020204" pitchFamily="34" charset="0"/>
            </a:endParaRPr>
          </a:p>
          <a:p>
            <a:endParaRPr dirty="0">
              <a:latin typeface="Arial" panose="020B0604020202020204" pitchFamily="34" charset="0"/>
            </a:endParaRPr>
          </a:p>
          <a:p>
            <a:r>
              <a:rPr dirty="0">
                <a:latin typeface="Arial" panose="020B0604020202020204" pitchFamily="34" charset="0"/>
              </a:rPr>
              <a:t> </a:t>
            </a:r>
            <a:r>
              <a:rPr b="1" dirty="0">
                <a:latin typeface="Arial" panose="020B0604020202020204" pitchFamily="34" charset="0"/>
              </a:rPr>
              <a:t>A.</a:t>
            </a:r>
            <a:r>
              <a:rPr dirty="0">
                <a:latin typeface="Arial" panose="020B0604020202020204" pitchFamily="34" charset="0"/>
              </a:rPr>
              <a:t> High melting temperature (60 to 100°C) and solid at room temperature </a:t>
            </a:r>
            <a:endParaRPr dirty="0">
              <a:latin typeface="Arial" panose="020B0604020202020204" pitchFamily="34" charset="0"/>
            </a:endParaRPr>
          </a:p>
          <a:p>
            <a:endParaRPr dirty="0">
              <a:latin typeface="Arial" panose="020B0604020202020204" pitchFamily="34" charset="0"/>
            </a:endParaRPr>
          </a:p>
          <a:p>
            <a:r>
              <a:rPr b="1" dirty="0">
                <a:latin typeface="Arial" panose="020B0604020202020204" pitchFamily="34" charset="0"/>
              </a:rPr>
              <a:t>B. </a:t>
            </a:r>
            <a:r>
              <a:rPr dirty="0">
                <a:latin typeface="Arial" panose="020B0604020202020204" pitchFamily="34" charset="0"/>
              </a:rPr>
              <a:t>Very strong insolubility in water: they are only soluble in organic solvents when heated</a:t>
            </a:r>
            <a:r>
              <a:rPr lang="fr-FR" dirty="0">
                <a:latin typeface="Arial" panose="020B0604020202020204" pitchFamily="34" charset="0"/>
              </a:rPr>
              <a:t>.</a:t>
            </a:r>
            <a:endParaRPr lang="fr-FR" dirty="0">
              <a:latin typeface="Arial" panose="020B0604020202020204" pitchFamily="34" charset="0"/>
            </a:endParaRPr>
          </a:p>
          <a:p>
            <a:endParaRPr dirty="0">
              <a:latin typeface="Arial" panose="020B0604020202020204" pitchFamily="34" charset="0"/>
            </a:endParaRPr>
          </a:p>
          <a:p>
            <a:r>
              <a:rPr lang="fr-FR" b="1" dirty="0">
                <a:latin typeface="Arial" panose="020B0604020202020204" pitchFamily="34" charset="0"/>
              </a:rPr>
              <a:t>C.</a:t>
            </a:r>
            <a:r>
              <a:rPr lang="fr-FR" dirty="0">
                <a:latin typeface="Arial" panose="020B0604020202020204" pitchFamily="34" charset="0"/>
              </a:rPr>
              <a:t> </a:t>
            </a:r>
            <a:r>
              <a:rPr dirty="0">
                <a:latin typeface="Arial" panose="020B0604020202020204" pitchFamily="34" charset="0"/>
              </a:rPr>
              <a:t>Chemically inert: they resist acids and most reagents and are difficult to saponify</a:t>
            </a:r>
            <a:r>
              <a:rPr lang="fr-FR" dirty="0">
                <a:latin typeface="Arial" panose="020B0604020202020204" pitchFamily="34" charset="0"/>
              </a:rPr>
              <a:t>.</a:t>
            </a:r>
            <a:endParaRPr dirty="0">
              <a:latin typeface="Arial" panose="020B0604020202020204" pitchFamily="34" charset="0"/>
            </a:endParaRPr>
          </a:p>
          <a:p>
            <a:r>
              <a:rPr dirty="0">
                <a:latin typeface="Arial" panose="020B0604020202020204" pitchFamily="34" charset="0"/>
              </a:rPr>
              <a:t> </a:t>
            </a:r>
            <a:endParaRPr dirty="0">
              <a:latin typeface="Arial" panose="020B0604020202020204" pitchFamily="34" charset="0"/>
            </a:endParaRPr>
          </a:p>
          <a:p>
            <a:r>
              <a:rPr dirty="0">
                <a:solidFill>
                  <a:srgbClr val="FF0000"/>
                </a:solidFill>
                <a:latin typeface="Wingdings" panose="05000000000000000000" pitchFamily="2" charset="2"/>
              </a:rPr>
              <a:t></a:t>
            </a:r>
            <a:r>
              <a:rPr dirty="0">
                <a:latin typeface="Arial" panose="020B0604020202020204" pitchFamily="34" charset="0"/>
              </a:rPr>
              <a:t> The properties listed in the previous paragraph make them essential molecules for protective "coatings" of living organisms:- Waterproofing coating on aquatic birds' feathers. Found in marine animals' skin</a:t>
            </a:r>
            <a:r>
              <a:rPr lang="fr-FR" dirty="0">
                <a:latin typeface="Arial" panose="020B0604020202020204" pitchFamily="34" charset="0"/>
              </a:rPr>
              <a:t>. </a:t>
            </a:r>
            <a:r>
              <a:rPr dirty="0">
                <a:latin typeface="Arial" panose="020B0604020202020204" pitchFamily="34" charset="0"/>
              </a:rPr>
              <a:t>Present in animal fur/pelts</a:t>
            </a:r>
            <a:endParaRPr dirty="0">
              <a:latin typeface="Arial" panose="020B0604020202020204"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6866" name="object 3"/>
          <p:cNvGrpSpPr/>
          <p:nvPr/>
        </p:nvGrpSpPr>
        <p:grpSpPr>
          <a:xfrm>
            <a:off x="2000250" y="1214755"/>
            <a:ext cx="7143750" cy="5643880"/>
            <a:chOff x="1999488" y="1214627"/>
            <a:chExt cx="6929755" cy="5495925"/>
          </a:xfrm>
        </p:grpSpPr>
        <p:sp>
          <p:nvSpPr>
            <p:cNvPr id="36870" name="object 4"/>
            <p:cNvSpPr/>
            <p:nvPr/>
          </p:nvSpPr>
          <p:spPr>
            <a:xfrm>
              <a:off x="1999488" y="4500372"/>
              <a:ext cx="6929627" cy="2209800"/>
            </a:xfrm>
            <a:prstGeom prst="rect">
              <a:avLst/>
            </a:prstGeom>
            <a:blipFill rotWithShape="1">
              <a:blip r:embed="rId1"/>
              <a:stretch>
                <a:fillRect/>
              </a:stretch>
            </a:blipFill>
            <a:ln w="9525">
              <a:noFill/>
            </a:ln>
          </p:spPr>
          <p:txBody>
            <a:bodyPr lIns="0" tIns="0" rIns="0" bIns="0"/>
            <a:p>
              <a:endParaRPr dirty="0">
                <a:latin typeface="Arial" panose="020B0604020202020204" pitchFamily="34" charset="0"/>
              </a:endParaRPr>
            </a:p>
          </p:txBody>
        </p:sp>
        <p:sp>
          <p:nvSpPr>
            <p:cNvPr id="36871" name="object 5"/>
            <p:cNvSpPr/>
            <p:nvPr/>
          </p:nvSpPr>
          <p:spPr>
            <a:xfrm>
              <a:off x="4643627" y="1214627"/>
              <a:ext cx="4285487" cy="3285744"/>
            </a:xfrm>
            <a:prstGeom prst="rect">
              <a:avLst/>
            </a:prstGeom>
            <a:blipFill rotWithShape="1">
              <a:blip r:embed="rId2"/>
              <a:stretch>
                <a:fillRect/>
              </a:stretch>
            </a:blipFill>
            <a:ln w="9525">
              <a:noFill/>
            </a:ln>
          </p:spPr>
          <p:txBody>
            <a:bodyPr lIns="0" tIns="0" rIns="0" bIns="0"/>
            <a:p>
              <a:endParaRPr dirty="0">
                <a:latin typeface="Arial" panose="020B0604020202020204" pitchFamily="34" charset="0"/>
              </a:endParaRPr>
            </a:p>
          </p:txBody>
        </p:sp>
      </p:grpSp>
      <p:sp>
        <p:nvSpPr>
          <p:cNvPr id="5" name="object 7"/>
          <p:cNvSpPr txBox="1">
            <a:spLocks noGrp="1"/>
          </p:cNvSpPr>
          <p:nvPr>
            <p:ph type="title" hasCustomPrompt="1"/>
          </p:nvPr>
        </p:nvSpPr>
        <p:spPr>
          <a:xfrm>
            <a:off x="586105" y="57150"/>
            <a:ext cx="3657600" cy="567055"/>
          </a:xfrm>
        </p:spPr>
        <p:txBody>
          <a:bodyPr vert="horz" wrap="square" lIns="0" tIns="13335" rIns="0" bIns="0" numCol="1" rtlCol="0" anchor="ctr" anchorCtr="0" compatLnSpc="1">
            <a:spAutoFit/>
          </a:bodyPr>
          <a:lstStyle/>
          <a:p>
            <a:pPr marL="12700" marR="0" lvl="0" indent="0" algn="ctr" defTabSz="914400" rtl="0" eaLnBrk="0" fontAlgn="base" latinLnBrk="0" hangingPunct="0">
              <a:lnSpc>
                <a:spcPct val="100000"/>
              </a:lnSpc>
              <a:spcBef>
                <a:spcPts val="105"/>
              </a:spcBef>
              <a:spcAft>
                <a:spcPct val="0"/>
              </a:spcAft>
              <a:buClrTx/>
              <a:buSzTx/>
              <a:buFontTx/>
              <a:buNone/>
              <a:defRPr/>
            </a:pPr>
            <a:r>
              <a:rPr kumimoji="0" sz="3600" b="0" i="0" u="none" strike="noStrike" kern="0" cap="none" spc="0" normalizeH="0" baseline="0" noProof="0" dirty="0">
                <a:ln>
                  <a:noFill/>
                </a:ln>
                <a:solidFill>
                  <a:schemeClr val="tx2"/>
                </a:solidFill>
                <a:effectLst>
                  <a:outerShdw blurRad="38100" dist="38100" dir="2700000" algn="tl">
                    <a:srgbClr val="000000"/>
                  </a:outerShdw>
                </a:effectLst>
                <a:uLnTx/>
                <a:uFillTx/>
                <a:latin typeface="+mj-lt"/>
                <a:ea typeface="+mj-ea"/>
                <a:cs typeface="MS PGothic" panose="020B0600070205080204" pitchFamily="34" charset="-128"/>
              </a:rPr>
              <a:t>2.2. </a:t>
            </a:r>
            <a:r>
              <a:rPr lang="fr-FR" noProof="0" dirty="0">
                <a:ea typeface="+mj-ea"/>
                <a:sym typeface="+mn-ea"/>
              </a:rPr>
              <a:t>Simple lipids</a:t>
            </a:r>
            <a:endParaRPr kumimoji="0" sz="3600" b="0" i="0" u="none" strike="noStrike" kern="0" cap="none" spc="0" normalizeH="0" baseline="0" noProof="0" dirty="0">
              <a:ln>
                <a:noFill/>
              </a:ln>
              <a:solidFill>
                <a:schemeClr val="tx2"/>
              </a:solidFill>
              <a:effectLst>
                <a:outerShdw blurRad="38100" dist="38100" dir="2700000" algn="tl">
                  <a:srgbClr val="000000"/>
                </a:outerShdw>
              </a:effectLst>
              <a:uLnTx/>
              <a:uFillTx/>
              <a:latin typeface="+mj-lt"/>
              <a:ea typeface="+mj-ea"/>
              <a:cs typeface="MS PGothic" panose="020B0600070205080204" pitchFamily="34" charset="-128"/>
            </a:endParaRPr>
          </a:p>
        </p:txBody>
      </p:sp>
      <p:sp>
        <p:nvSpPr>
          <p:cNvPr id="36868" name="object 8"/>
          <p:cNvSpPr txBox="1"/>
          <p:nvPr/>
        </p:nvSpPr>
        <p:spPr>
          <a:xfrm>
            <a:off x="190500" y="574040"/>
            <a:ext cx="6672580" cy="2903220"/>
          </a:xfrm>
          <a:prstGeom prst="rect">
            <a:avLst/>
          </a:prstGeom>
          <a:noFill/>
          <a:ln w="9525">
            <a:noFill/>
          </a:ln>
        </p:spPr>
        <p:txBody>
          <a:bodyPr wrap="square" lIns="0" tIns="13335" rIns="0" bIns="0">
            <a:spAutoFit/>
          </a:bodyPr>
          <a:p>
            <a:pPr marL="50800">
              <a:spcBef>
                <a:spcPts val="100"/>
              </a:spcBef>
            </a:pPr>
            <a:r>
              <a:rPr sz="3200" dirty="0">
                <a:solidFill>
                  <a:srgbClr val="00FF00"/>
                </a:solidFill>
                <a:latin typeface="Times New Roman" panose="02020603050405020304" pitchFamily="18" charset="0"/>
                <a:cs typeface="Times New Roman" panose="02020603050405020304" pitchFamily="18" charset="0"/>
              </a:rPr>
              <a:t>2.2.1. Sterides/Sterol esters:</a:t>
            </a:r>
            <a:endParaRPr sz="3200" dirty="0">
              <a:solidFill>
                <a:srgbClr val="00FF00"/>
              </a:solidFill>
              <a:latin typeface="Times New Roman" panose="02020603050405020304" pitchFamily="18" charset="0"/>
              <a:cs typeface="Times New Roman" panose="02020603050405020304" pitchFamily="18" charset="0"/>
            </a:endParaRPr>
          </a:p>
          <a:p>
            <a:pPr marL="50800">
              <a:spcBef>
                <a:spcPts val="15"/>
              </a:spcBef>
            </a:pPr>
            <a:endParaRPr sz="3100" dirty="0">
              <a:latin typeface="Times New Roman" panose="02020603050405020304" pitchFamily="18" charset="0"/>
              <a:cs typeface="Times New Roman" panose="02020603050405020304" pitchFamily="18" charset="0"/>
            </a:endParaRPr>
          </a:p>
          <a:p>
            <a:pPr marL="50800">
              <a:lnSpc>
                <a:spcPct val="120000"/>
              </a:lnSpc>
            </a:pPr>
            <a:r>
              <a:rPr sz="1800" dirty="0">
                <a:solidFill>
                  <a:srgbClr val="FF0000"/>
                </a:solidFill>
                <a:latin typeface="Wingdings 2" panose="05020102010507070707" pitchFamily="18" charset="2"/>
              </a:rPr>
              <a:t></a:t>
            </a:r>
            <a:r>
              <a:rPr sz="1800" dirty="0">
                <a:solidFill>
                  <a:srgbClr val="FF0000"/>
                </a:solidFill>
                <a:latin typeface="Times New Roman" panose="02020603050405020304" pitchFamily="18" charset="0"/>
                <a:cs typeface="Times New Roman" panose="02020603050405020304" pitchFamily="18" charset="0"/>
              </a:rPr>
              <a:t> </a:t>
            </a:r>
            <a:r>
              <a:rPr sz="2600" dirty="0">
                <a:solidFill>
                  <a:srgbClr val="D2D2D2"/>
                </a:solidFill>
                <a:latin typeface="Times New Roman" panose="02020603050405020304" pitchFamily="18" charset="0"/>
                <a:cs typeface="Times New Roman" panose="02020603050405020304" pitchFamily="18" charset="0"/>
              </a:rPr>
              <a:t>Simple lipids composed of a sterol (steroid alcohol) esterified with a fatty acid. Cholesterol is the most representative example, it is composed of 3 hexagonal rings + one pentagonal ring</a:t>
            </a:r>
            <a:endParaRPr sz="2600" dirty="0">
              <a:solidFill>
                <a:srgbClr val="D2D2D2"/>
              </a:solidFill>
              <a:latin typeface="Times New Roman" panose="02020603050405020304" pitchFamily="18" charset="0"/>
              <a:cs typeface="Times New Roman" panose="02020603050405020304" pitchFamily="18" charset="0"/>
            </a:endParaRPr>
          </a:p>
        </p:txBody>
      </p:sp>
      <p:sp>
        <p:nvSpPr>
          <p:cNvPr id="7" name="object 9"/>
          <p:cNvSpPr txBox="1"/>
          <p:nvPr/>
        </p:nvSpPr>
        <p:spPr>
          <a:xfrm>
            <a:off x="165100" y="4015423"/>
            <a:ext cx="4502150" cy="1193800"/>
          </a:xfrm>
          <a:prstGeom prst="rect">
            <a:avLst/>
          </a:prstGeom>
        </p:spPr>
        <p:txBody>
          <a:bodyPr lIns="0" tIns="110490" rIns="0" bIns="0">
            <a:spAutoFit/>
          </a:bodyPr>
          <a:lstStyle/>
          <a:p>
            <a:pPr marL="50800" marR="0" algn="l" defTabSz="914400">
              <a:spcBef>
                <a:spcPts val="100"/>
              </a:spcBef>
              <a:buClrTx/>
              <a:buSzTx/>
              <a:buFontTx/>
              <a:buNone/>
            </a:pPr>
            <a:r>
              <a:rPr kumimoji="0" sz="2250" kern="1200" cap="none" spc="-10" normalizeH="0" baseline="0" noProof="0" dirty="0">
                <a:solidFill>
                  <a:srgbClr val="FF0000"/>
                </a:solidFill>
                <a:latin typeface="Wingdings 2" panose="05020102010507070707"/>
                <a:ea typeface="MS PGothic" panose="020B0600070205080204" pitchFamily="34" charset="-128"/>
                <a:cs typeface="Wingdings 2" panose="05020102010507070707"/>
              </a:rPr>
              <a:t></a:t>
            </a:r>
            <a:r>
              <a:rPr kumimoji="0" sz="2250" kern="1200" cap="none" spc="130" normalizeH="0" baseline="0" noProof="0" dirty="0">
                <a:solidFill>
                  <a:srgbClr val="FF0000"/>
                </a:solidFill>
                <a:latin typeface="Times New Roman" panose="02020603050405020304"/>
                <a:ea typeface="MS PGothic" panose="020B0600070205080204" pitchFamily="34" charset="-128"/>
                <a:cs typeface="Times New Roman" panose="02020603050405020304"/>
              </a:rPr>
              <a:t> </a:t>
            </a:r>
            <a:r>
              <a:rPr kumimoji="0" sz="3200" i="1" kern="1200" cap="none" spc="0" normalizeH="0" baseline="0" dirty="0">
                <a:solidFill>
                  <a:srgbClr val="00FF00"/>
                </a:solidFill>
                <a:latin typeface="Times New Roman" panose="02020603050405020304" pitchFamily="18" charset="0"/>
                <a:ea typeface="MS PGothic" panose="020B0600070205080204" pitchFamily="34" charset="-128"/>
                <a:cs typeface="Times New Roman" panose="02020603050405020304" pitchFamily="18" charset="0"/>
              </a:rPr>
              <a:t>Example</a:t>
            </a:r>
            <a:endParaRPr kumimoji="0" sz="3200" i="1" kern="1200" cap="none" spc="0" normalizeH="0" baseline="0" dirty="0">
              <a:solidFill>
                <a:srgbClr val="00FF00"/>
              </a:solidFill>
              <a:latin typeface="Times New Roman" panose="02020603050405020304" pitchFamily="18" charset="0"/>
              <a:ea typeface="MS PGothic" panose="020B0600070205080204" pitchFamily="34" charset="-128"/>
              <a:cs typeface="Times New Roman" panose="02020603050405020304" pitchFamily="18" charset="0"/>
            </a:endParaRPr>
          </a:p>
          <a:p>
            <a:pPr marL="419735" marR="0" defTabSz="914400">
              <a:spcBef>
                <a:spcPts val="770"/>
              </a:spcBef>
              <a:buClrTx/>
              <a:buSzTx/>
              <a:buFontTx/>
              <a:buNone/>
              <a:defRPr/>
            </a:pPr>
            <a:r>
              <a:rPr kumimoji="0" sz="3200" kern="1200" cap="none" spc="0" normalizeH="0" baseline="0" noProof="0" dirty="0">
                <a:solidFill>
                  <a:srgbClr val="D2D2D2"/>
                </a:solidFill>
                <a:latin typeface="Times New Roman" panose="02020603050405020304"/>
                <a:ea typeface="MS PGothic" panose="020B0600070205080204" pitchFamily="34" charset="-128"/>
                <a:cs typeface="Times New Roman" panose="02020603050405020304"/>
              </a:rPr>
              <a:t>palmitate de</a:t>
            </a:r>
            <a:r>
              <a:rPr kumimoji="0" sz="3200" kern="1200" cap="none" spc="-65" normalizeH="0" baseline="0" noProof="0" dirty="0">
                <a:solidFill>
                  <a:srgbClr val="D2D2D2"/>
                </a:solidFill>
                <a:latin typeface="Times New Roman" panose="02020603050405020304"/>
                <a:ea typeface="MS PGothic" panose="020B0600070205080204" pitchFamily="34" charset="-128"/>
                <a:cs typeface="Times New Roman" panose="02020603050405020304"/>
              </a:rPr>
              <a:t> </a:t>
            </a:r>
            <a:r>
              <a:rPr kumimoji="0" sz="3200" kern="1200" cap="none" spc="0" normalizeH="0" baseline="0" noProof="0" dirty="0">
                <a:solidFill>
                  <a:srgbClr val="D2D2D2"/>
                </a:solidFill>
                <a:latin typeface="Times New Roman" panose="02020603050405020304"/>
                <a:ea typeface="MS PGothic" panose="020B0600070205080204" pitchFamily="34" charset="-128"/>
                <a:cs typeface="Times New Roman" panose="02020603050405020304"/>
              </a:rPr>
              <a:t>cholestéryle</a:t>
            </a:r>
            <a:endParaRPr kumimoji="0" sz="3200" kern="1200" cap="none" spc="0" normalizeH="0" baseline="0" noProof="0">
              <a:latin typeface="Times New Roman" panose="02020603050405020304"/>
              <a:ea typeface="MS PGothic" panose="020B0600070205080204" pitchFamily="34" charset="-128"/>
              <a:cs typeface="Times New Roman" panose="02020603050405020304"/>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7890" name="object 3"/>
          <p:cNvSpPr txBox="1"/>
          <p:nvPr/>
        </p:nvSpPr>
        <p:spPr>
          <a:xfrm>
            <a:off x="688975" y="329565"/>
            <a:ext cx="7223125" cy="5383530"/>
          </a:xfrm>
          <a:prstGeom prst="rect">
            <a:avLst/>
          </a:prstGeom>
          <a:noFill/>
          <a:ln w="9525">
            <a:noFill/>
          </a:ln>
        </p:spPr>
        <p:txBody>
          <a:bodyPr lIns="0" tIns="12700" rIns="0" bIns="0">
            <a:spAutoFit/>
          </a:bodyPr>
          <a:p>
            <a:pPr marL="12700">
              <a:spcBef>
                <a:spcPts val="100"/>
              </a:spcBef>
            </a:pPr>
            <a:r>
              <a:rPr sz="3200" b="1" dirty="0">
                <a:solidFill>
                  <a:srgbClr val="00FF00"/>
                </a:solidFill>
                <a:latin typeface="Times New Roman" panose="02020603050405020304" pitchFamily="18" charset="0"/>
                <a:cs typeface="Times New Roman" panose="02020603050405020304" pitchFamily="18" charset="0"/>
              </a:rPr>
              <a:t>2.3. Complex Lipids</a:t>
            </a:r>
            <a:endParaRPr sz="3200" b="1" dirty="0">
              <a:solidFill>
                <a:srgbClr val="00FF00"/>
              </a:solidFill>
              <a:latin typeface="Times New Roman" panose="02020603050405020304" pitchFamily="18" charset="0"/>
              <a:cs typeface="Times New Roman" panose="02020603050405020304" pitchFamily="18" charset="0"/>
            </a:endParaRPr>
          </a:p>
          <a:p>
            <a:pPr marL="12700">
              <a:spcBef>
                <a:spcPts val="100"/>
              </a:spcBef>
            </a:pPr>
            <a:endParaRPr sz="100" b="1" dirty="0">
              <a:solidFill>
                <a:srgbClr val="00FF00"/>
              </a:solidFill>
              <a:latin typeface="Times New Roman" panose="02020603050405020304" pitchFamily="18" charset="0"/>
              <a:cs typeface="Times New Roman" panose="02020603050405020304" pitchFamily="18" charset="0"/>
            </a:endParaRPr>
          </a:p>
          <a:p>
            <a:pPr marL="12700">
              <a:spcBef>
                <a:spcPts val="100"/>
              </a:spcBef>
            </a:pPr>
            <a:endParaRPr sz="3200" b="1" dirty="0">
              <a:solidFill>
                <a:srgbClr val="00FF00"/>
              </a:solidFill>
              <a:latin typeface="Times New Roman" panose="02020603050405020304" pitchFamily="18" charset="0"/>
              <a:cs typeface="Times New Roman" panose="02020603050405020304" pitchFamily="18" charset="0"/>
            </a:endParaRPr>
          </a:p>
          <a:p>
            <a:pPr marL="12700">
              <a:lnSpc>
                <a:spcPct val="120000"/>
              </a:lnSpc>
            </a:pPr>
            <a:r>
              <a:rPr sz="1900" dirty="0">
                <a:solidFill>
                  <a:srgbClr val="FF0000"/>
                </a:solidFill>
                <a:latin typeface="Wingdings 2" panose="05020102010507070707" pitchFamily="18" charset="2"/>
              </a:rPr>
              <a:t></a:t>
            </a:r>
            <a:r>
              <a:rPr sz="1900" dirty="0">
                <a:solidFill>
                  <a:srgbClr val="FF0000"/>
                </a:solidFill>
                <a:latin typeface="Times New Roman" panose="02020603050405020304" pitchFamily="18" charset="0"/>
                <a:cs typeface="Times New Roman" panose="02020603050405020304" pitchFamily="18" charset="0"/>
              </a:rPr>
              <a:t> </a:t>
            </a:r>
            <a:r>
              <a:rPr sz="3200" dirty="0">
                <a:solidFill>
                  <a:srgbClr val="D2D2D2"/>
                </a:solidFill>
                <a:latin typeface="Times New Roman" panose="02020603050405020304" pitchFamily="18" charset="0"/>
                <a:cs typeface="Times New Roman" panose="02020603050405020304" pitchFamily="18" charset="0"/>
              </a:rPr>
              <a:t>These heterolipids contain phosphate, sulfate, or carbohydrate groups.</a:t>
            </a:r>
            <a:endParaRPr sz="3200" dirty="0">
              <a:solidFill>
                <a:srgbClr val="D2D2D2"/>
              </a:solidFill>
              <a:latin typeface="Times New Roman" panose="02020603050405020304" pitchFamily="18" charset="0"/>
              <a:cs typeface="Times New Roman" panose="02020603050405020304" pitchFamily="18" charset="0"/>
            </a:endParaRPr>
          </a:p>
          <a:p>
            <a:pPr marL="12700">
              <a:spcBef>
                <a:spcPts val="40"/>
              </a:spcBef>
            </a:pPr>
            <a:endParaRPr sz="2900" dirty="0">
              <a:latin typeface="Times New Roman" panose="02020603050405020304" pitchFamily="18" charset="0"/>
              <a:cs typeface="Times New Roman" panose="02020603050405020304" pitchFamily="18" charset="0"/>
            </a:endParaRPr>
          </a:p>
          <a:p>
            <a:pPr marL="12700"/>
            <a:r>
              <a:rPr sz="2200" dirty="0">
                <a:solidFill>
                  <a:srgbClr val="FF0000"/>
                </a:solidFill>
                <a:latin typeface="Wingdings" panose="05000000000000000000" pitchFamily="2" charset="2"/>
              </a:rPr>
              <a:t></a:t>
            </a:r>
            <a:r>
              <a:rPr sz="2200" dirty="0">
                <a:solidFill>
                  <a:srgbClr val="FF0000"/>
                </a:solidFill>
                <a:latin typeface="Times New Roman" panose="02020603050405020304" pitchFamily="18" charset="0"/>
                <a:cs typeface="Times New Roman" panose="02020603050405020304" pitchFamily="18" charset="0"/>
              </a:rPr>
              <a:t> </a:t>
            </a:r>
            <a:r>
              <a:rPr sz="3200" i="1" dirty="0">
                <a:solidFill>
                  <a:srgbClr val="92D050"/>
                </a:solidFill>
                <a:latin typeface="Times New Roman" panose="02020603050405020304" pitchFamily="18" charset="0"/>
                <a:cs typeface="Times New Roman" panose="02020603050405020304" pitchFamily="18" charset="0"/>
              </a:rPr>
              <a:t>Glycerophospholipids</a:t>
            </a:r>
            <a:endParaRPr sz="3200" i="1" dirty="0">
              <a:solidFill>
                <a:srgbClr val="92D050"/>
              </a:solidFill>
              <a:latin typeface="Times New Roman" panose="02020603050405020304" pitchFamily="18" charset="0"/>
              <a:cs typeface="Times New Roman" panose="02020603050405020304" pitchFamily="18" charset="0"/>
            </a:endParaRPr>
          </a:p>
          <a:p>
            <a:pPr marL="12700">
              <a:spcBef>
                <a:spcPts val="15"/>
              </a:spcBef>
            </a:pPr>
            <a:endParaRPr sz="4000" dirty="0">
              <a:latin typeface="Times New Roman" panose="02020603050405020304" pitchFamily="18" charset="0"/>
              <a:cs typeface="Times New Roman" panose="02020603050405020304" pitchFamily="18" charset="0"/>
            </a:endParaRPr>
          </a:p>
          <a:p>
            <a:pPr marL="12700"/>
            <a:r>
              <a:rPr sz="2200" dirty="0">
                <a:solidFill>
                  <a:srgbClr val="FF0000"/>
                </a:solidFill>
                <a:latin typeface="Wingdings" panose="05000000000000000000" pitchFamily="2" charset="2"/>
              </a:rPr>
              <a:t></a:t>
            </a:r>
            <a:r>
              <a:rPr sz="3200" i="1" dirty="0">
                <a:solidFill>
                  <a:srgbClr val="92D050"/>
                </a:solidFill>
                <a:latin typeface="Times New Roman" panose="02020603050405020304" pitchFamily="18" charset="0"/>
                <a:cs typeface="Times New Roman" panose="02020603050405020304" pitchFamily="18" charset="0"/>
              </a:rPr>
              <a:t>Glyceroglycolipids</a:t>
            </a:r>
            <a:endParaRPr sz="3200" i="1" dirty="0">
              <a:solidFill>
                <a:srgbClr val="92D050"/>
              </a:solidFill>
              <a:latin typeface="Times New Roman" panose="02020603050405020304" pitchFamily="18" charset="0"/>
              <a:cs typeface="Times New Roman" panose="02020603050405020304" pitchFamily="18" charset="0"/>
            </a:endParaRPr>
          </a:p>
          <a:p>
            <a:pPr marL="12700">
              <a:spcBef>
                <a:spcPts val="15"/>
              </a:spcBef>
            </a:pPr>
            <a:endParaRPr sz="4000" dirty="0">
              <a:latin typeface="Times New Roman" panose="02020603050405020304" pitchFamily="18" charset="0"/>
              <a:cs typeface="Times New Roman" panose="02020603050405020304" pitchFamily="18" charset="0"/>
            </a:endParaRPr>
          </a:p>
          <a:p>
            <a:pPr marL="12700"/>
            <a:r>
              <a:rPr sz="2200" dirty="0">
                <a:solidFill>
                  <a:srgbClr val="FF0000"/>
                </a:solidFill>
                <a:latin typeface="Wingdings" panose="05000000000000000000" pitchFamily="2" charset="2"/>
              </a:rPr>
              <a:t></a:t>
            </a:r>
            <a:r>
              <a:rPr sz="3200" i="1" dirty="0">
                <a:solidFill>
                  <a:srgbClr val="92D050"/>
                </a:solidFill>
                <a:latin typeface="Times New Roman" panose="02020603050405020304" pitchFamily="18" charset="0"/>
                <a:cs typeface="Times New Roman" panose="02020603050405020304" pitchFamily="18" charset="0"/>
              </a:rPr>
              <a:t>Sphingolipids</a:t>
            </a:r>
            <a:endParaRPr sz="3200" i="1" dirty="0">
              <a:solidFill>
                <a:srgbClr val="92D050"/>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object 4"/>
          <p:cNvSpPr txBox="1">
            <a:spLocks noGrp="1"/>
          </p:cNvSpPr>
          <p:nvPr>
            <p:ph type="title" hasCustomPrompt="1"/>
          </p:nvPr>
        </p:nvSpPr>
        <p:spPr>
          <a:xfrm>
            <a:off x="497205" y="19050"/>
            <a:ext cx="4074795" cy="567055"/>
          </a:xfrm>
        </p:spPr>
        <p:txBody>
          <a:bodyPr vert="horz" wrap="square" lIns="0" tIns="13335" rIns="0" bIns="0" numCol="1" rtlCol="0" anchor="ctr" anchorCtr="0" compatLnSpc="1">
            <a:spAutoFit/>
          </a:bodyPr>
          <a:lstStyle/>
          <a:p>
            <a:pPr marL="12700" marR="0" lvl="0" algn="ctr" defTabSz="914400" rtl="0" eaLnBrk="0" fontAlgn="base" latinLnBrk="0" hangingPunct="0">
              <a:lnSpc>
                <a:spcPct val="100000"/>
              </a:lnSpc>
              <a:spcBef>
                <a:spcPts val="105"/>
              </a:spcBef>
              <a:buClrTx/>
              <a:buSzTx/>
              <a:buFontTx/>
              <a:buNone/>
              <a:defRPr/>
            </a:pPr>
            <a:r>
              <a:rPr kumimoji="0" sz="3600" b="0" i="0" u="none" strike="noStrike" kern="0" cap="none" spc="0" normalizeH="0" baseline="0" noProof="0" dirty="0">
                <a:ln>
                  <a:noFill/>
                </a:ln>
                <a:solidFill>
                  <a:schemeClr val="tx2"/>
                </a:solidFill>
                <a:effectLst>
                  <a:outerShdw blurRad="38100" dist="38100" dir="2700000" algn="tl">
                    <a:srgbClr val="000000"/>
                  </a:outerShdw>
                </a:effectLst>
                <a:uLnTx/>
                <a:uFillTx/>
                <a:latin typeface="+mj-lt"/>
                <a:ea typeface="+mj-ea"/>
                <a:cs typeface="MS PGothic" panose="020B0600070205080204" pitchFamily="34" charset="-128"/>
              </a:rPr>
              <a:t>2.3. </a:t>
            </a:r>
            <a:r>
              <a:rPr noProof="0" dirty="0">
                <a:ln>
                  <a:noFill/>
                </a:ln>
                <a:uLnTx/>
                <a:uFillTx/>
                <a:ea typeface="+mj-ea"/>
                <a:sym typeface="+mn-ea"/>
              </a:rPr>
              <a:t>Complex Lipids</a:t>
            </a:r>
            <a:endParaRPr kumimoji="0" sz="3600" b="0" i="0" u="none" strike="noStrike" kern="0" cap="none" spc="0" normalizeH="0" baseline="0" noProof="0" dirty="0">
              <a:ln>
                <a:noFill/>
              </a:ln>
              <a:solidFill>
                <a:schemeClr val="tx2"/>
              </a:solidFill>
              <a:effectLst>
                <a:outerShdw blurRad="38100" dist="38100" dir="2700000" algn="tl">
                  <a:srgbClr val="000000"/>
                </a:outerShdw>
              </a:effectLst>
              <a:uLnTx/>
              <a:uFillTx/>
              <a:latin typeface="+mj-lt"/>
              <a:ea typeface="+mj-ea"/>
              <a:cs typeface="MS PGothic" panose="020B0600070205080204" pitchFamily="34" charset="-128"/>
            </a:endParaRPr>
          </a:p>
        </p:txBody>
      </p:sp>
      <p:sp>
        <p:nvSpPr>
          <p:cNvPr id="5" name="object 5"/>
          <p:cNvSpPr txBox="1"/>
          <p:nvPr/>
        </p:nvSpPr>
        <p:spPr>
          <a:xfrm>
            <a:off x="546100" y="546100"/>
            <a:ext cx="7553325" cy="1182370"/>
          </a:xfrm>
          <a:prstGeom prst="rect">
            <a:avLst/>
          </a:prstGeom>
        </p:spPr>
        <p:txBody>
          <a:bodyPr lIns="0" tIns="13335" rIns="0" bIns="0">
            <a:spAutoFit/>
          </a:bodyPr>
          <a:p>
            <a:pPr marL="50800" algn="l">
              <a:lnSpc>
                <a:spcPct val="150000"/>
              </a:lnSpc>
              <a:spcBef>
                <a:spcPts val="100"/>
              </a:spcBef>
              <a:buClrTx/>
              <a:buSzTx/>
              <a:buFontTx/>
              <a:buNone/>
            </a:pPr>
            <a:r>
              <a:rPr lang="zh-CN" altLang="x-none" sz="3200" b="1">
                <a:solidFill>
                  <a:srgbClr val="00FF00"/>
                </a:solidFill>
                <a:latin typeface="Times New Roman" panose="02020603050405020304" pitchFamily="18" charset="0"/>
                <a:cs typeface="Times New Roman" panose="02020603050405020304" pitchFamily="18" charset="0"/>
              </a:rPr>
              <a:t>2.3.1. </a:t>
            </a:r>
            <a:r>
              <a:rPr lang="zh-CN" altLang="x-none" sz="3200" b="1">
                <a:solidFill>
                  <a:srgbClr val="00FF00"/>
                </a:solidFill>
                <a:latin typeface="Times New Roman" panose="02020603050405020304" pitchFamily="18" charset="0"/>
                <a:cs typeface="Times New Roman" panose="02020603050405020304" pitchFamily="18" charset="0"/>
                <a:sym typeface="+mn-ea"/>
              </a:rPr>
              <a:t>Glycerophospholipids</a:t>
            </a:r>
            <a:endParaRPr sz="3600" kern="0" noProof="0" dirty="0">
              <a:ln>
                <a:noFill/>
              </a:ln>
              <a:solidFill>
                <a:schemeClr val="tx2"/>
              </a:solidFill>
              <a:effectLst>
                <a:outerShdw blurRad="38100" dist="38100" dir="2700000" algn="tl">
                  <a:srgbClr val="000000"/>
                </a:outerShdw>
              </a:effectLst>
              <a:uLnTx/>
              <a:uFillTx/>
              <a:latin typeface="+mj-lt"/>
              <a:ea typeface="+mj-ea"/>
              <a:cs typeface="MS PGothic" panose="020B0600070205080204" pitchFamily="34" charset="-128"/>
            </a:endParaRPr>
          </a:p>
          <a:p>
            <a:pPr marL="50800">
              <a:buNone/>
            </a:pPr>
            <a:r>
              <a:rPr lang="zh-CN" altLang="x-none" sz="1900">
                <a:solidFill>
                  <a:srgbClr val="FF0000"/>
                </a:solidFill>
                <a:latin typeface="Wingdings 2" panose="05020102010507070707" pitchFamily="18" charset="2"/>
                <a:ea typeface="Wingdings 2" panose="05020102010507070707" pitchFamily="18" charset="2"/>
              </a:rPr>
              <a:t></a:t>
            </a:r>
            <a:r>
              <a:rPr lang="zh-CN" altLang="x-none" sz="1900">
                <a:solidFill>
                  <a:srgbClr val="FF0000"/>
                </a:solidFill>
                <a:latin typeface="Times New Roman" panose="02020603050405020304" pitchFamily="18" charset="0"/>
                <a:cs typeface="Times New Roman" panose="02020603050405020304" pitchFamily="18" charset="0"/>
              </a:rPr>
              <a:t> </a:t>
            </a:r>
            <a:r>
              <a:rPr lang="zh-CN" altLang="x-none" sz="2800">
                <a:solidFill>
                  <a:srgbClr val="D2D2D2"/>
                </a:solidFill>
                <a:latin typeface="Times New Roman" panose="02020603050405020304" pitchFamily="18" charset="0"/>
                <a:cs typeface="Times New Roman" panose="02020603050405020304" pitchFamily="18" charset="0"/>
              </a:rPr>
              <a:t>They are composed of phosphatidic acid + alcohol.</a:t>
            </a:r>
            <a:endParaRPr lang="zh-CN" altLang="x-none" sz="2800">
              <a:solidFill>
                <a:srgbClr val="D2D2D2"/>
              </a:solidFill>
              <a:latin typeface="Times New Roman" panose="02020603050405020304" pitchFamily="18" charset="0"/>
              <a:cs typeface="Times New Roman" panose="02020603050405020304" pitchFamily="18" charset="0"/>
            </a:endParaRPr>
          </a:p>
        </p:txBody>
      </p:sp>
      <p:grpSp>
        <p:nvGrpSpPr>
          <p:cNvPr id="9" name="Grouper 8"/>
          <p:cNvGrpSpPr/>
          <p:nvPr/>
        </p:nvGrpSpPr>
        <p:grpSpPr>
          <a:xfrm>
            <a:off x="-635" y="1815465"/>
            <a:ext cx="9144000" cy="5041900"/>
            <a:chOff x="-1" y="2859"/>
            <a:chExt cx="14400" cy="7940"/>
          </a:xfrm>
        </p:grpSpPr>
        <p:sp>
          <p:nvSpPr>
            <p:cNvPr id="38916" name="object 6"/>
            <p:cNvSpPr/>
            <p:nvPr/>
          </p:nvSpPr>
          <p:spPr>
            <a:xfrm>
              <a:off x="-1" y="2859"/>
              <a:ext cx="9623" cy="7941"/>
            </a:xfrm>
            <a:prstGeom prst="rect">
              <a:avLst/>
            </a:prstGeom>
            <a:blipFill rotWithShape="1">
              <a:blip r:embed="rId1"/>
              <a:stretch>
                <a:fillRect/>
              </a:stretch>
            </a:blipFill>
            <a:ln w="9525">
              <a:noFill/>
            </a:ln>
          </p:spPr>
          <p:txBody>
            <a:bodyPr lIns="0" tIns="0" rIns="0" bIns="0"/>
            <a:p>
              <a:endParaRPr dirty="0">
                <a:latin typeface="Arial" panose="020B0604020202020204" pitchFamily="34" charset="0"/>
              </a:endParaRPr>
            </a:p>
          </p:txBody>
        </p:sp>
        <p:graphicFrame>
          <p:nvGraphicFramePr>
            <p:cNvPr id="7" name="Objet 6"/>
            <p:cNvGraphicFramePr/>
            <p:nvPr/>
          </p:nvGraphicFramePr>
          <p:xfrm>
            <a:off x="9311" y="2859"/>
            <a:ext cx="5089" cy="7940"/>
          </p:xfrm>
          <a:graphic>
            <a:graphicData uri="http://schemas.openxmlformats.org/presentationml/2006/ole">
              <mc:AlternateContent xmlns:mc="http://schemas.openxmlformats.org/markup-compatibility/2006">
                <mc:Choice xmlns:v="urn:schemas-microsoft-com:vml" Requires="v">
                  <p:oleObj spid="_x0000_s8" name="" r:id="rId2" imgW="3228975" imgH="2714625" progId="Paint.Picture">
                    <p:embed/>
                  </p:oleObj>
                </mc:Choice>
                <mc:Fallback>
                  <p:oleObj name="" r:id="rId2" imgW="3228975" imgH="2714625" progId="Paint.Picture">
                    <p:embed/>
                    <p:pic>
                      <p:nvPicPr>
                        <p:cNvPr id="0" name="Image 7"/>
                        <p:cNvPicPr/>
                        <p:nvPr/>
                      </p:nvPicPr>
                      <p:blipFill>
                        <a:blip r:embed="rId3"/>
                        <a:stretch>
                          <a:fillRect/>
                        </a:stretch>
                      </p:blipFill>
                      <p:spPr>
                        <a:xfrm>
                          <a:off x="9311" y="2859"/>
                          <a:ext cx="5089" cy="7940"/>
                        </a:xfrm>
                        <a:prstGeom prst="rect">
                          <a:avLst/>
                        </a:prstGeom>
                      </p:spPr>
                    </p:pic>
                  </p:oleObj>
                </mc:Fallback>
              </mc:AlternateContent>
            </a:graphicData>
          </a:graphic>
        </p:graphicFrame>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4" name="object 4"/>
          <p:cNvSpPr txBox="1"/>
          <p:nvPr/>
        </p:nvSpPr>
        <p:spPr>
          <a:xfrm>
            <a:off x="585788" y="31750"/>
            <a:ext cx="4900613" cy="1011555"/>
          </a:xfrm>
          <a:prstGeom prst="rect">
            <a:avLst/>
          </a:prstGeom>
        </p:spPr>
        <p:txBody>
          <a:bodyPr lIns="0" tIns="13335" rIns="0" bIns="0">
            <a:spAutoFit/>
          </a:bodyPr>
          <a:lstStyle/>
          <a:p>
            <a:pPr marL="12700" marR="0" defTabSz="914400">
              <a:spcBef>
                <a:spcPts val="105"/>
              </a:spcBef>
              <a:buClrTx/>
              <a:buSzTx/>
              <a:buFontTx/>
              <a:buNone/>
              <a:defRPr/>
            </a:pPr>
            <a:r>
              <a:rPr kumimoji="0" sz="3200" b="1" kern="1200" cap="none" spc="0" normalizeH="0" baseline="0" noProof="0" dirty="0">
                <a:latin typeface="Times New Roman" panose="02020603050405020304"/>
                <a:ea typeface="MS PGothic" panose="020B0600070205080204" pitchFamily="34" charset="-128"/>
                <a:cs typeface="Times New Roman" panose="02020603050405020304"/>
              </a:rPr>
              <a:t>2.3. </a:t>
            </a:r>
            <a:r>
              <a:rPr sz="3200" b="1" noProof="0" dirty="0">
                <a:latin typeface="Times New Roman" panose="02020603050405020304"/>
                <a:cs typeface="Times New Roman" panose="02020603050405020304"/>
                <a:sym typeface="+mn-ea"/>
              </a:rPr>
              <a:t>Complex Lipids</a:t>
            </a:r>
            <a:endParaRPr kumimoji="0" sz="3200" b="0" i="0" u="none" strike="noStrike" kern="0" cap="none" spc="0" normalizeH="0" baseline="0" noProof="0" dirty="0">
              <a:ln>
                <a:noFill/>
              </a:ln>
              <a:solidFill>
                <a:schemeClr val="tx2"/>
              </a:solidFill>
              <a:effectLst>
                <a:outerShdw blurRad="38100" dist="38100" dir="2700000" algn="tl">
                  <a:srgbClr val="000000"/>
                </a:outerShdw>
              </a:effectLst>
              <a:uLnTx/>
              <a:uFillTx/>
              <a:latin typeface="+mj-lt"/>
              <a:ea typeface="+mj-ea"/>
              <a:cs typeface="MS PGothic" panose="020B0600070205080204" pitchFamily="34" charset="-128"/>
            </a:endParaRPr>
          </a:p>
          <a:p>
            <a:pPr marL="12700" marR="0" defTabSz="914400">
              <a:spcBef>
                <a:spcPts val="105"/>
              </a:spcBef>
              <a:buClrTx/>
              <a:buSzTx/>
              <a:buFontTx/>
              <a:buNone/>
              <a:defRPr/>
            </a:pPr>
            <a:endParaRPr kumimoji="0" sz="3200" b="1" kern="1200" cap="none" spc="0" normalizeH="0" baseline="0" noProof="0">
              <a:latin typeface="Times New Roman" panose="02020603050405020304"/>
              <a:ea typeface="MS PGothic" panose="020B0600070205080204" pitchFamily="34" charset="-128"/>
              <a:cs typeface="Times New Roman" panose="02020603050405020304"/>
            </a:endParaRPr>
          </a:p>
        </p:txBody>
      </p:sp>
      <p:sp>
        <p:nvSpPr>
          <p:cNvPr id="45" name="object 5"/>
          <p:cNvSpPr txBox="1"/>
          <p:nvPr/>
        </p:nvSpPr>
        <p:spPr>
          <a:xfrm>
            <a:off x="585788" y="546100"/>
            <a:ext cx="5040313" cy="505460"/>
          </a:xfrm>
          <a:prstGeom prst="rect">
            <a:avLst/>
          </a:prstGeom>
        </p:spPr>
        <p:txBody>
          <a:bodyPr lIns="0" tIns="13335" rIns="0" bIns="0">
            <a:spAutoFit/>
          </a:bodyPr>
          <a:p>
            <a:pPr marL="12700" algn="l">
              <a:spcBef>
                <a:spcPts val="100"/>
              </a:spcBef>
              <a:buClrTx/>
              <a:buSzTx/>
              <a:buFontTx/>
              <a:buNone/>
            </a:pPr>
            <a:r>
              <a:rPr lang="zh-CN" altLang="x-none" sz="3200">
                <a:solidFill>
                  <a:srgbClr val="00FF00"/>
                </a:solidFill>
                <a:latin typeface="Times New Roman" panose="02020603050405020304" pitchFamily="18" charset="0"/>
                <a:cs typeface="Times New Roman" panose="02020603050405020304" pitchFamily="18" charset="0"/>
              </a:rPr>
              <a:t>2.3.1. </a:t>
            </a:r>
            <a:r>
              <a:rPr lang="zh-CN" altLang="x-none" sz="3200">
                <a:solidFill>
                  <a:srgbClr val="00FF00"/>
                </a:solidFill>
                <a:latin typeface="Times New Roman" panose="02020603050405020304" pitchFamily="18" charset="0"/>
                <a:cs typeface="Times New Roman" panose="02020603050405020304" pitchFamily="18" charset="0"/>
                <a:sym typeface="+mn-ea"/>
              </a:rPr>
              <a:t>Glycerophospholipids</a:t>
            </a:r>
            <a:endParaRPr lang="zh-CN" altLang="x-none" sz="3200">
              <a:solidFill>
                <a:srgbClr val="00FF00"/>
              </a:solidFill>
              <a:latin typeface="Times New Roman" panose="02020603050405020304" pitchFamily="18" charset="0"/>
              <a:cs typeface="Times New Roman" panose="02020603050405020304" pitchFamily="18" charset="0"/>
            </a:endParaRPr>
          </a:p>
        </p:txBody>
      </p:sp>
      <p:sp>
        <p:nvSpPr>
          <p:cNvPr id="39940" name="object 6"/>
          <p:cNvSpPr/>
          <p:nvPr/>
        </p:nvSpPr>
        <p:spPr>
          <a:xfrm>
            <a:off x="-635" y="1103630"/>
            <a:ext cx="9144635" cy="5740400"/>
          </a:xfrm>
          <a:prstGeom prst="rect">
            <a:avLst/>
          </a:prstGeom>
          <a:blipFill rotWithShape="1">
            <a:blip r:embed="rId1"/>
            <a:stretch>
              <a:fillRect/>
            </a:stretch>
          </a:blipFill>
          <a:ln w="9525">
            <a:noFill/>
          </a:ln>
        </p:spPr>
        <p:txBody>
          <a:bodyPr lIns="0" tIns="0" rIns="0" bIns="0"/>
          <a:p>
            <a:endParaRPr dirty="0">
              <a:latin typeface="Arial" panose="020B0604020202020204" pitchFamily="34"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4" name="object 4"/>
          <p:cNvSpPr txBox="1">
            <a:spLocks noGrp="1"/>
          </p:cNvSpPr>
          <p:nvPr>
            <p:ph type="title" hasCustomPrompt="1"/>
          </p:nvPr>
        </p:nvSpPr>
        <p:spPr>
          <a:xfrm>
            <a:off x="535305" y="6350"/>
            <a:ext cx="4036695" cy="567055"/>
          </a:xfrm>
        </p:spPr>
        <p:txBody>
          <a:bodyPr vert="horz" wrap="square" lIns="0" tIns="13335" rIns="0" bIns="0" numCol="1" rtlCol="0" anchor="ctr" anchorCtr="0" compatLnSpc="1">
            <a:spAutoFit/>
          </a:bodyPr>
          <a:lstStyle/>
          <a:p>
            <a:pPr marL="12700" marR="0" lvl="0" indent="0" algn="ctr" defTabSz="914400" rtl="0" eaLnBrk="0" fontAlgn="base" latinLnBrk="0" hangingPunct="0">
              <a:lnSpc>
                <a:spcPct val="100000"/>
              </a:lnSpc>
              <a:spcBef>
                <a:spcPts val="105"/>
              </a:spcBef>
              <a:spcAft>
                <a:spcPct val="0"/>
              </a:spcAft>
              <a:buClrTx/>
              <a:buSzTx/>
              <a:buFontTx/>
              <a:buNone/>
              <a:defRPr/>
            </a:pPr>
            <a:r>
              <a:rPr kumimoji="0" sz="3600" b="0" i="0" u="none" strike="noStrike" kern="0" cap="none" spc="0" normalizeH="0" baseline="0" noProof="0" dirty="0">
                <a:ln>
                  <a:noFill/>
                </a:ln>
                <a:solidFill>
                  <a:schemeClr val="tx2"/>
                </a:solidFill>
                <a:effectLst>
                  <a:outerShdw blurRad="38100" dist="38100" dir="2700000" algn="tl">
                    <a:srgbClr val="000000"/>
                  </a:outerShdw>
                </a:effectLst>
                <a:uLnTx/>
                <a:uFillTx/>
                <a:latin typeface="+mj-lt"/>
                <a:ea typeface="+mj-ea"/>
                <a:cs typeface="MS PGothic" panose="020B0600070205080204" pitchFamily="34" charset="-128"/>
              </a:rPr>
              <a:t>2.3. </a:t>
            </a:r>
            <a:r>
              <a:rPr b="1" noProof="0" dirty="0">
                <a:latin typeface="Times New Roman" panose="02020603050405020304"/>
                <a:cs typeface="Times New Roman" panose="02020603050405020304"/>
                <a:sym typeface="+mn-ea"/>
              </a:rPr>
              <a:t>Complex Lipids</a:t>
            </a:r>
            <a:endParaRPr kumimoji="0" sz="3600" b="0" i="0" u="none" strike="noStrike" kern="0" cap="none" spc="0" normalizeH="0" baseline="0" noProof="0" dirty="0">
              <a:ln>
                <a:noFill/>
              </a:ln>
              <a:solidFill>
                <a:schemeClr val="tx2"/>
              </a:solidFill>
              <a:effectLst>
                <a:outerShdw blurRad="38100" dist="38100" dir="2700000" algn="tl">
                  <a:srgbClr val="000000"/>
                </a:outerShdw>
              </a:effectLst>
              <a:uLnTx/>
              <a:uFillTx/>
              <a:latin typeface="+mj-lt"/>
              <a:ea typeface="+mj-ea"/>
              <a:cs typeface="MS PGothic" panose="020B0600070205080204" pitchFamily="34" charset="-128"/>
            </a:endParaRPr>
          </a:p>
        </p:txBody>
      </p:sp>
      <p:sp>
        <p:nvSpPr>
          <p:cNvPr id="40963" name="object 5"/>
          <p:cNvSpPr txBox="1"/>
          <p:nvPr/>
        </p:nvSpPr>
        <p:spPr>
          <a:xfrm>
            <a:off x="585788" y="346075"/>
            <a:ext cx="8185150" cy="6609080"/>
          </a:xfrm>
          <a:prstGeom prst="rect">
            <a:avLst/>
          </a:prstGeom>
          <a:noFill/>
          <a:ln w="9525">
            <a:noFill/>
          </a:ln>
        </p:spPr>
        <p:txBody>
          <a:bodyPr lIns="0" tIns="212090" rIns="0" bIns="0">
            <a:spAutoFit/>
          </a:bodyPr>
          <a:p>
            <a:pPr marL="12700" algn="l">
              <a:spcBef>
                <a:spcPts val="1675"/>
              </a:spcBef>
              <a:buClrTx/>
              <a:buSzTx/>
              <a:buFontTx/>
            </a:pPr>
            <a:r>
              <a:rPr sz="3200" b="1" dirty="0">
                <a:solidFill>
                  <a:srgbClr val="00FF00"/>
                </a:solidFill>
                <a:latin typeface="Times New Roman" panose="02020603050405020304" pitchFamily="18" charset="0"/>
                <a:cs typeface="Times New Roman" panose="02020603050405020304" pitchFamily="18" charset="0"/>
              </a:rPr>
              <a:t>2.3.1. Glycerophospholipids</a:t>
            </a:r>
            <a:endParaRPr sz="3200" b="1" dirty="0">
              <a:solidFill>
                <a:srgbClr val="00FF00"/>
              </a:solidFill>
              <a:latin typeface="Times New Roman" panose="02020603050405020304" pitchFamily="18" charset="0"/>
              <a:cs typeface="Times New Roman" panose="02020603050405020304" pitchFamily="18" charset="0"/>
            </a:endParaRPr>
          </a:p>
          <a:p>
            <a:pPr marL="12700" algn="l">
              <a:spcBef>
                <a:spcPts val="1675"/>
              </a:spcBef>
              <a:buClrTx/>
              <a:buSzTx/>
              <a:buFontTx/>
            </a:pPr>
            <a:r>
              <a:rPr lang="zh-CN" altLang="x-none" sz="2600">
                <a:solidFill>
                  <a:srgbClr val="FF0000"/>
                </a:solidFill>
                <a:latin typeface="Wingdings 2" panose="05020102010507070707" pitchFamily="18" charset="2"/>
                <a:ea typeface="Wingdings 2" panose="05020102010507070707" pitchFamily="18" charset="2"/>
                <a:sym typeface="+mn-ea"/>
              </a:rPr>
              <a:t></a:t>
            </a:r>
            <a:r>
              <a:rPr lang="fr-FR" altLang="zh-CN" sz="2600">
                <a:solidFill>
                  <a:srgbClr val="FF0000"/>
                </a:solidFill>
                <a:latin typeface="Wingdings 2" panose="05020102010507070707" pitchFamily="18" charset="2"/>
                <a:ea typeface="Wingdings 2" panose="05020102010507070707" pitchFamily="18" charset="2"/>
                <a:sym typeface="+mn-ea"/>
              </a:rPr>
              <a:t> </a:t>
            </a:r>
            <a:r>
              <a:rPr lang="en-US" altLang="fr-FR" sz="2600" dirty="0">
                <a:latin typeface="Times New Roman" panose="02020603050405020304" pitchFamily="18" charset="0"/>
                <a:ea typeface="Times New Roman" panose="02020603050405020304" pitchFamily="18" charset="0"/>
              </a:rPr>
              <a:t>Cephalins: phosphatidylserines, phosphatidylethanolamines;</a:t>
            </a:r>
            <a:endParaRPr lang="en-US" altLang="fr-FR" sz="2600" dirty="0">
              <a:latin typeface="Times New Roman" panose="02020603050405020304" pitchFamily="18" charset="0"/>
              <a:ea typeface="Times New Roman" panose="02020603050405020304" pitchFamily="18" charset="0"/>
            </a:endParaRPr>
          </a:p>
          <a:p>
            <a:pPr marL="12700" algn="l">
              <a:spcBef>
                <a:spcPts val="1675"/>
              </a:spcBef>
              <a:buClrTx/>
              <a:buSzTx/>
              <a:buFontTx/>
            </a:pPr>
            <a:r>
              <a:rPr lang="zh-CN" altLang="x-none" sz="2600">
                <a:solidFill>
                  <a:srgbClr val="FF0000"/>
                </a:solidFill>
                <a:latin typeface="Wingdings 2" panose="05020102010507070707" pitchFamily="18" charset="2"/>
                <a:ea typeface="Wingdings 2" panose="05020102010507070707" pitchFamily="18" charset="2"/>
                <a:sym typeface="+mn-ea"/>
              </a:rPr>
              <a:t></a:t>
            </a:r>
            <a:r>
              <a:rPr lang="fr-FR" altLang="zh-CN" sz="2600">
                <a:solidFill>
                  <a:srgbClr val="FF0000"/>
                </a:solidFill>
                <a:latin typeface="Wingdings 2" panose="05020102010507070707" pitchFamily="18" charset="2"/>
                <a:ea typeface="Wingdings 2" panose="05020102010507070707" pitchFamily="18" charset="2"/>
                <a:sym typeface="+mn-ea"/>
              </a:rPr>
              <a:t> </a:t>
            </a:r>
            <a:r>
              <a:rPr lang="en-US" altLang="fr-FR" sz="2600" dirty="0">
                <a:latin typeface="Times New Roman" panose="02020603050405020304" pitchFamily="18" charset="0"/>
                <a:ea typeface="Times New Roman" panose="02020603050405020304" pitchFamily="18" charset="0"/>
              </a:rPr>
              <a:t>Lecithins: phosphatidylcholines</a:t>
            </a:r>
            <a:endParaRPr lang="en-US" altLang="fr-FR" sz="2600" dirty="0">
              <a:latin typeface="Times New Roman" panose="02020603050405020304" pitchFamily="18" charset="0"/>
              <a:ea typeface="Times New Roman" panose="02020603050405020304" pitchFamily="18" charset="0"/>
            </a:endParaRPr>
          </a:p>
          <a:p>
            <a:pPr marL="12700" algn="l">
              <a:spcBef>
                <a:spcPts val="1675"/>
              </a:spcBef>
              <a:buClrTx/>
              <a:buSzTx/>
              <a:buFontTx/>
            </a:pPr>
            <a:r>
              <a:rPr lang="zh-CN" altLang="x-none" sz="2600">
                <a:solidFill>
                  <a:srgbClr val="FF0000"/>
                </a:solidFill>
                <a:latin typeface="Wingdings 2" panose="05020102010507070707" pitchFamily="18" charset="2"/>
                <a:ea typeface="Wingdings 2" panose="05020102010507070707" pitchFamily="18" charset="2"/>
                <a:sym typeface="+mn-ea"/>
              </a:rPr>
              <a:t></a:t>
            </a:r>
            <a:r>
              <a:rPr lang="fr-FR" altLang="zh-CN" sz="2600">
                <a:solidFill>
                  <a:srgbClr val="FF0000"/>
                </a:solidFill>
                <a:latin typeface="Wingdings 2" panose="05020102010507070707" pitchFamily="18" charset="2"/>
                <a:ea typeface="Wingdings 2" panose="05020102010507070707" pitchFamily="18" charset="2"/>
                <a:sym typeface="+mn-ea"/>
              </a:rPr>
              <a:t> </a:t>
            </a:r>
            <a:r>
              <a:rPr lang="en-US" altLang="fr-FR" sz="2600" dirty="0">
                <a:latin typeface="Times New Roman" panose="02020603050405020304" pitchFamily="18" charset="0"/>
                <a:ea typeface="Times New Roman" panose="02020603050405020304" pitchFamily="18" charset="0"/>
              </a:rPr>
              <a:t>Glycerophospholipids are present in animals, plants and microorganisms</a:t>
            </a:r>
            <a:endParaRPr lang="en-US" altLang="fr-FR" sz="2600" dirty="0">
              <a:latin typeface="Times New Roman" panose="02020603050405020304" pitchFamily="18" charset="0"/>
              <a:ea typeface="Times New Roman" panose="02020603050405020304" pitchFamily="18" charset="0"/>
            </a:endParaRPr>
          </a:p>
          <a:p>
            <a:pPr marL="12700" algn="l">
              <a:spcBef>
                <a:spcPts val="1675"/>
              </a:spcBef>
              <a:buClrTx/>
              <a:buSzTx/>
              <a:buFontTx/>
            </a:pPr>
            <a:r>
              <a:rPr lang="zh-CN" altLang="x-none" sz="2600">
                <a:solidFill>
                  <a:srgbClr val="FF0000"/>
                </a:solidFill>
                <a:latin typeface="Wingdings 2" panose="05020102010507070707" pitchFamily="18" charset="2"/>
                <a:ea typeface="Wingdings 2" panose="05020102010507070707" pitchFamily="18" charset="2"/>
                <a:sym typeface="+mn-ea"/>
              </a:rPr>
              <a:t></a:t>
            </a:r>
            <a:r>
              <a:rPr lang="fr-FR" altLang="zh-CN" sz="2600">
                <a:solidFill>
                  <a:srgbClr val="FF0000"/>
                </a:solidFill>
                <a:latin typeface="Wingdings 2" panose="05020102010507070707" pitchFamily="18" charset="2"/>
                <a:ea typeface="Wingdings 2" panose="05020102010507070707" pitchFamily="18" charset="2"/>
                <a:sym typeface="+mn-ea"/>
              </a:rPr>
              <a:t> </a:t>
            </a:r>
            <a:r>
              <a:rPr lang="en-US" altLang="fr-FR" sz="2600" dirty="0">
                <a:latin typeface="Times New Roman" panose="02020603050405020304" pitchFamily="18" charset="0"/>
                <a:ea typeface="Times New Roman" panose="02020603050405020304" pitchFamily="18" charset="0"/>
              </a:rPr>
              <a:t>For each group, the number of different molecules is very large, with up to 20 different phosphatidylcholines in human red blood cells and up to a hundred for milk lipids.</a:t>
            </a:r>
            <a:endParaRPr lang="en-US" altLang="fr-FR" sz="2600" dirty="0">
              <a:latin typeface="Times New Roman" panose="02020603050405020304" pitchFamily="18" charset="0"/>
              <a:ea typeface="Times New Roman" panose="02020603050405020304" pitchFamily="18" charset="0"/>
            </a:endParaRPr>
          </a:p>
          <a:p>
            <a:pPr marL="12700" algn="l">
              <a:spcBef>
                <a:spcPts val="1675"/>
              </a:spcBef>
              <a:buClrTx/>
              <a:buSzTx/>
              <a:buFontTx/>
            </a:pPr>
            <a:r>
              <a:rPr lang="zh-CN" altLang="x-none" sz="2600">
                <a:solidFill>
                  <a:srgbClr val="FF0000"/>
                </a:solidFill>
                <a:latin typeface="Wingdings 2" panose="05020102010507070707" pitchFamily="18" charset="2"/>
                <a:ea typeface="Wingdings 2" panose="05020102010507070707" pitchFamily="18" charset="2"/>
                <a:sym typeface="+mn-ea"/>
              </a:rPr>
              <a:t></a:t>
            </a:r>
            <a:r>
              <a:rPr lang="fr-FR" altLang="zh-CN" sz="2600">
                <a:solidFill>
                  <a:srgbClr val="FF0000"/>
                </a:solidFill>
                <a:latin typeface="Wingdings 2" panose="05020102010507070707" pitchFamily="18" charset="2"/>
                <a:ea typeface="Wingdings 2" panose="05020102010507070707" pitchFamily="18" charset="2"/>
                <a:sym typeface="+mn-ea"/>
              </a:rPr>
              <a:t> </a:t>
            </a:r>
            <a:r>
              <a:rPr lang="en-US" altLang="fr-FR" sz="2600" dirty="0">
                <a:latin typeface="Times New Roman" panose="02020603050405020304" pitchFamily="18" charset="0"/>
                <a:ea typeface="Times New Roman" panose="02020603050405020304" pitchFamily="18" charset="0"/>
              </a:rPr>
              <a:t>These are amphoteric molecules because they have:</a:t>
            </a:r>
            <a:endParaRPr lang="en-US" altLang="fr-FR" sz="2600" dirty="0">
              <a:latin typeface="Times New Roman" panose="02020603050405020304" pitchFamily="18" charset="0"/>
              <a:ea typeface="Times New Roman" panose="02020603050405020304" pitchFamily="18" charset="0"/>
            </a:endParaRPr>
          </a:p>
          <a:p>
            <a:pPr marL="469900" indent="-457200" algn="l">
              <a:spcBef>
                <a:spcPts val="1675"/>
              </a:spcBef>
              <a:buClrTx/>
              <a:buSzTx/>
              <a:buFont typeface="Wingdings" panose="05000000000000000000" charset="0"/>
              <a:buChar char="ü"/>
            </a:pPr>
            <a:r>
              <a:rPr lang="en-US" altLang="fr-FR" sz="2600" dirty="0">
                <a:latin typeface="Times New Roman" panose="02020603050405020304" pitchFamily="18" charset="0"/>
                <a:ea typeface="Times New Roman" panose="02020603050405020304" pitchFamily="18" charset="0"/>
              </a:rPr>
              <a:t>an acidic function provided by H3PO4</a:t>
            </a:r>
            <a:endParaRPr lang="en-US" altLang="fr-FR" sz="2600" dirty="0">
              <a:latin typeface="Times New Roman" panose="02020603050405020304" pitchFamily="18" charset="0"/>
              <a:ea typeface="Times New Roman" panose="02020603050405020304" pitchFamily="18" charset="0"/>
            </a:endParaRPr>
          </a:p>
          <a:p>
            <a:pPr marL="469900" indent="-457200" algn="l">
              <a:spcBef>
                <a:spcPts val="1675"/>
              </a:spcBef>
              <a:buClrTx/>
              <a:buSzTx/>
              <a:buFont typeface="Wingdings" panose="05000000000000000000" charset="0"/>
              <a:buChar char="ü"/>
            </a:pPr>
            <a:r>
              <a:rPr lang="en-US" altLang="fr-FR" sz="2600" dirty="0">
                <a:latin typeface="Times New Roman" panose="02020603050405020304" pitchFamily="18" charset="0"/>
                <a:ea typeface="Times New Roman" panose="02020603050405020304" pitchFamily="18" charset="0"/>
              </a:rPr>
              <a:t>a basic function provided by serine, amino alcohol.</a:t>
            </a:r>
            <a:endParaRPr lang="en-US" altLang="fr-FR"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1986" name="object 2"/>
          <p:cNvSpPr/>
          <p:nvPr/>
        </p:nvSpPr>
        <p:spPr>
          <a:xfrm>
            <a:off x="635" y="1637665"/>
            <a:ext cx="9143365" cy="5220970"/>
          </a:xfrm>
          <a:prstGeom prst="rect">
            <a:avLst/>
          </a:prstGeom>
          <a:blipFill rotWithShape="1">
            <a:blip r:embed="rId1"/>
            <a:stretch>
              <a:fillRect/>
            </a:stretch>
          </a:blipFill>
          <a:ln w="9525">
            <a:noFill/>
          </a:ln>
        </p:spPr>
        <p:txBody>
          <a:bodyPr lIns="0" tIns="0" rIns="0" bIns="0"/>
          <a:p>
            <a:endParaRPr dirty="0">
              <a:latin typeface="Arial" panose="020B0604020202020204" pitchFamily="34" charset="0"/>
            </a:endParaRPr>
          </a:p>
        </p:txBody>
      </p:sp>
      <p:sp>
        <p:nvSpPr>
          <p:cNvPr id="44" name="object 4"/>
          <p:cNvSpPr txBox="1"/>
          <p:nvPr/>
        </p:nvSpPr>
        <p:spPr>
          <a:xfrm>
            <a:off x="546100" y="57150"/>
            <a:ext cx="5092700" cy="1415415"/>
          </a:xfrm>
          <a:prstGeom prst="rect">
            <a:avLst/>
          </a:prstGeom>
        </p:spPr>
        <p:txBody>
          <a:bodyPr lIns="0" tIns="13335" rIns="0" bIns="0">
            <a:spAutoFit/>
          </a:bodyPr>
          <a:p>
            <a:pPr marL="50800">
              <a:lnSpc>
                <a:spcPct val="95000"/>
              </a:lnSpc>
              <a:spcAft>
                <a:spcPts val="0"/>
              </a:spcAft>
              <a:buNone/>
            </a:pPr>
            <a:r>
              <a:rPr lang="zh-CN" altLang="x-none" sz="3200" b="1">
                <a:latin typeface="Times New Roman" panose="02020603050405020304" pitchFamily="18" charset="0"/>
                <a:cs typeface="Times New Roman" panose="02020603050405020304" pitchFamily="18" charset="0"/>
              </a:rPr>
              <a:t>2.3. </a:t>
            </a:r>
            <a:r>
              <a:rPr sz="3200" b="1" noProof="0" dirty="0">
                <a:latin typeface="Times New Roman" panose="02020603050405020304"/>
                <a:cs typeface="Times New Roman" panose="02020603050405020304"/>
                <a:sym typeface="+mn-ea"/>
              </a:rPr>
              <a:t>Complex Lipids</a:t>
            </a:r>
            <a:endParaRPr lang="zh-CN" altLang="x-none" sz="3200" b="1" dirty="0">
              <a:latin typeface="Times New Roman" panose="02020603050405020304" pitchFamily="18" charset="0"/>
              <a:cs typeface="Times New Roman" panose="02020603050405020304" pitchFamily="18" charset="0"/>
            </a:endParaRPr>
          </a:p>
          <a:p>
            <a:pPr marL="50800" algn="l">
              <a:lnSpc>
                <a:spcPct val="95000"/>
              </a:lnSpc>
              <a:spcAft>
                <a:spcPts val="0"/>
              </a:spcAft>
              <a:buClrTx/>
              <a:buSzTx/>
              <a:buFontTx/>
              <a:buNone/>
            </a:pPr>
            <a:r>
              <a:rPr lang="zh-CN" altLang="x-none" sz="3200">
                <a:solidFill>
                  <a:srgbClr val="00FF00"/>
                </a:solidFill>
                <a:latin typeface="Times New Roman" panose="02020603050405020304" pitchFamily="18" charset="0"/>
                <a:cs typeface="Times New Roman" panose="02020603050405020304" pitchFamily="18" charset="0"/>
              </a:rPr>
              <a:t>2.3.1. </a:t>
            </a:r>
            <a:r>
              <a:rPr lang="zh-CN" altLang="x-none" sz="3200">
                <a:solidFill>
                  <a:srgbClr val="00FF00"/>
                </a:solidFill>
                <a:latin typeface="Times New Roman" panose="02020603050405020304" pitchFamily="18" charset="0"/>
                <a:cs typeface="Times New Roman" panose="02020603050405020304" pitchFamily="18" charset="0"/>
                <a:sym typeface="+mn-ea"/>
              </a:rPr>
              <a:t>Glycerophospholipids</a:t>
            </a:r>
            <a:endParaRPr lang="zh-CN" altLang="x-none" sz="3700" dirty="0">
              <a:solidFill>
                <a:srgbClr val="00FF00"/>
              </a:solidFill>
              <a:latin typeface="Times New Roman" panose="02020603050405020304" pitchFamily="18" charset="0"/>
              <a:cs typeface="Times New Roman" panose="02020603050405020304" pitchFamily="18" charset="0"/>
            </a:endParaRPr>
          </a:p>
          <a:p>
            <a:pPr marL="12700" marR="0" lvl="0" indent="0" algn="l" defTabSz="914400" rtl="0" eaLnBrk="1" fontAlgn="base" latinLnBrk="0" hangingPunct="1">
              <a:lnSpc>
                <a:spcPct val="95000"/>
              </a:lnSpc>
              <a:spcAft>
                <a:spcPts val="0"/>
              </a:spcAft>
              <a:buClrTx/>
              <a:buSzTx/>
              <a:buFontTx/>
              <a:buNone/>
              <a:defRPr/>
            </a:pPr>
            <a:r>
              <a:rPr lang="zh-CN" altLang="x-none" sz="2200">
                <a:solidFill>
                  <a:srgbClr val="00FF00"/>
                </a:solidFill>
                <a:latin typeface="Wingdings 2" panose="05020102010507070707" pitchFamily="18" charset="2"/>
                <a:ea typeface="Wingdings 2" panose="05020102010507070707" pitchFamily="18" charset="2"/>
              </a:rPr>
              <a:t></a:t>
            </a:r>
            <a:r>
              <a:rPr lang="zh-CN" altLang="x-none" sz="2200">
                <a:solidFill>
                  <a:srgbClr val="00FF00"/>
                </a:solidFill>
                <a:latin typeface="Times New Roman" panose="02020603050405020304" pitchFamily="18" charset="0"/>
                <a:cs typeface="Times New Roman" panose="02020603050405020304" pitchFamily="18" charset="0"/>
              </a:rPr>
              <a:t> </a:t>
            </a:r>
            <a:r>
              <a:rPr lang="zh-CN" altLang="x-none" sz="3200" i="1">
                <a:solidFill>
                  <a:srgbClr val="00FF00"/>
                </a:solidFill>
                <a:latin typeface="Times New Roman" panose="02020603050405020304" pitchFamily="18" charset="0"/>
                <a:cs typeface="Times New Roman" panose="02020603050405020304" pitchFamily="18" charset="0"/>
              </a:rPr>
              <a:t>Enz</a:t>
            </a:r>
            <a:r>
              <a:rPr lang="zh-CN" altLang="x-none" sz="3200" i="1">
                <a:solidFill>
                  <a:srgbClr val="00FF00"/>
                </a:solidFill>
                <a:latin typeface="Times New Roman" panose="02020603050405020304" pitchFamily="18" charset="0"/>
                <a:cs typeface="Times New Roman" panose="02020603050405020304" pitchFamily="18" charset="0"/>
                <a:sym typeface="+mn-ea"/>
              </a:rPr>
              <a:t>ymatic Hydrolysis</a:t>
            </a:r>
            <a:endParaRPr lang="zh-CN" altLang="x-none" sz="3200" dirty="0">
              <a:solidFill>
                <a:srgbClr val="00FF00"/>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Espace réservé du contenu 4"/>
          <p:cNvSpPr>
            <a:spLocks noGrp="1"/>
          </p:cNvSpPr>
          <p:nvPr>
            <p:ph idx="1" hasCustomPrompt="1"/>
          </p:nvPr>
        </p:nvSpPr>
        <p:spPr>
          <a:xfrm>
            <a:off x="419100" y="330200"/>
            <a:ext cx="8229600" cy="4530725"/>
          </a:xfrm>
        </p:spPr>
        <p:txBody>
          <a:bodyPr vert="horz" wrap="square" lIns="91440" tIns="45720" rIns="91440" bIns="45720" numCol="1" anchor="t" anchorCtr="0" compatLnSpc="1"/>
          <a:lstStyle/>
          <a:p>
            <a:pPr marL="342900" marR="0" lvl="0" indent="-342900" algn="l" defTabSz="914400" rtl="0" eaLnBrk="0" fontAlgn="base" latinLnBrk="0" hangingPunct="0">
              <a:lnSpc>
                <a:spcPct val="100000"/>
              </a:lnSpc>
              <a:spcBef>
                <a:spcPct val="20000"/>
              </a:spcBef>
              <a:spcAft>
                <a:spcPct val="0"/>
              </a:spcAft>
              <a:buClr>
                <a:schemeClr val="hlink"/>
              </a:buClr>
              <a:buSzPct val="90000"/>
              <a:buFont typeface="Wingdings" panose="05000000000000000000" pitchFamily="2" charset="2"/>
              <a:buNone/>
              <a:defRPr/>
            </a:pPr>
            <a:r>
              <a:rPr kumimoji="0" lang="fr-FR" sz="3200"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n-lt"/>
                <a:ea typeface="+mn-ea"/>
                <a:cs typeface="MS PGothic" panose="020B0600070205080204" pitchFamily="34" charset="-128"/>
              </a:rPr>
              <a:t>I.2. Biological Role</a:t>
            </a:r>
            <a:endParaRPr kumimoji="0" lang="fr-FR" sz="3200"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n-lt"/>
              <a:ea typeface="+mn-ea"/>
              <a:cs typeface="MS PGothic" panose="020B0600070205080204" pitchFamily="34" charset="-128"/>
            </a:endParaRPr>
          </a:p>
          <a:p>
            <a:pPr marL="342900" marR="0" lvl="0" indent="-342900" algn="l" defTabSz="914400" rtl="0" eaLnBrk="0" fontAlgn="base" latinLnBrk="0" hangingPunct="0">
              <a:lnSpc>
                <a:spcPct val="100000"/>
              </a:lnSpc>
              <a:spcBef>
                <a:spcPct val="20000"/>
              </a:spcBef>
              <a:spcAft>
                <a:spcPct val="0"/>
              </a:spcAft>
              <a:buClr>
                <a:schemeClr val="hlink"/>
              </a:buClr>
              <a:buSzPct val="90000"/>
              <a:buFont typeface="Wingdings" panose="05000000000000000000" pitchFamily="2" charset="2"/>
              <a:buNone/>
              <a:defRPr/>
            </a:pPr>
            <a:endPar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n-ea"/>
              <a:cs typeface="MS PGothic" panose="020B0600070205080204" pitchFamily="34" charset="-128"/>
            </a:endParaRPr>
          </a:p>
          <a:p>
            <a:pPr marL="0" marR="0" lvl="0" indent="-342900" algn="l" defTabSz="914400" rtl="0" eaLnBrk="0" fontAlgn="base" latinLnBrk="0" hangingPunct="0">
              <a:lnSpc>
                <a:spcPct val="100000"/>
              </a:lnSpc>
              <a:spcBef>
                <a:spcPts val="0"/>
              </a:spcBef>
              <a:spcAft>
                <a:spcPts val="1800"/>
              </a:spcAft>
              <a:buClr>
                <a:schemeClr val="hlink"/>
              </a:buClr>
              <a:buSzPct val="90000"/>
              <a:buFont typeface="Wingdings" panose="05000000000000000000" pitchFamily="2" charset="2"/>
              <a:buBlip>
                <a:blip r:embed="rId1"/>
              </a:buBlip>
              <a:defRPr/>
            </a:pPr>
            <a:r>
              <a:rPr kumimoji="0" lang="fr-FR" sz="26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n-ea"/>
                <a:cs typeface="MS PGothic" panose="020B0600070205080204" pitchFamily="34" charset="-128"/>
              </a:rPr>
              <a:t>Lipids make up about 20% of body weight. </a:t>
            </a:r>
            <a:endParaRPr kumimoji="0" lang="fr-FR" sz="26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n-ea"/>
              <a:cs typeface="MS PGothic" panose="020B0600070205080204" pitchFamily="34" charset="-128"/>
            </a:endParaRPr>
          </a:p>
          <a:p>
            <a:pPr marL="0" marR="0" lvl="0" indent="-342900" algn="l" defTabSz="914400" rtl="0" eaLnBrk="0" fontAlgn="base" latinLnBrk="0" hangingPunct="0">
              <a:lnSpc>
                <a:spcPct val="100000"/>
              </a:lnSpc>
              <a:spcBef>
                <a:spcPts val="0"/>
              </a:spcBef>
              <a:spcAft>
                <a:spcPts val="1800"/>
              </a:spcAft>
              <a:buClr>
                <a:schemeClr val="hlink"/>
              </a:buClr>
              <a:buSzPct val="90000"/>
              <a:buFont typeface="Wingdings" panose="05000000000000000000" pitchFamily="2" charset="2"/>
              <a:buBlip>
                <a:blip r:embed="rId1"/>
              </a:buBlip>
              <a:defRPr/>
            </a:pPr>
            <a:r>
              <a:rPr kumimoji="0" lang="fr-FR" sz="26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n-ea"/>
                <a:cs typeface="MS PGothic" panose="020B0600070205080204" pitchFamily="34" charset="-128"/>
              </a:rPr>
              <a:t>They serve as a mobilizable energy reserve: </a:t>
            </a:r>
            <a:endParaRPr kumimoji="0" lang="fr-FR" sz="26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n-ea"/>
              <a:cs typeface="MS PGothic" panose="020B0600070205080204" pitchFamily="34" charset="-128"/>
            </a:endParaRPr>
          </a:p>
          <a:p>
            <a:pPr marL="0" marR="0" lvl="0" indent="0" algn="l" defTabSz="914400" rtl="0" eaLnBrk="0" fontAlgn="base" latinLnBrk="0" hangingPunct="0">
              <a:lnSpc>
                <a:spcPct val="100000"/>
              </a:lnSpc>
              <a:spcBef>
                <a:spcPts val="0"/>
              </a:spcBef>
              <a:spcAft>
                <a:spcPts val="1800"/>
              </a:spcAft>
              <a:buClr>
                <a:schemeClr val="hlink"/>
              </a:buClr>
              <a:buSzPct val="90000"/>
              <a:buFont typeface="Wingdings" panose="05000000000000000000" pitchFamily="2" charset="2"/>
              <a:buNone/>
              <a:defRPr/>
            </a:pPr>
            <a:r>
              <a:rPr kumimoji="0" lang="fr-FR" sz="26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n-ea"/>
                <a:cs typeface="MS PGothic" panose="020B0600070205080204" pitchFamily="34" charset="-128"/>
              </a:rPr>
              <a:t>   1g of lipids provides 9 Kcal. </a:t>
            </a:r>
            <a:endParaRPr kumimoji="0" lang="fr-FR" sz="26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n-ea"/>
              <a:cs typeface="MS PGothic" panose="020B0600070205080204" pitchFamily="34" charset="-128"/>
            </a:endParaRPr>
          </a:p>
          <a:p>
            <a:pPr marL="0" marR="0" lvl="0" indent="-342900" algn="l" defTabSz="914400" rtl="0" eaLnBrk="0" fontAlgn="base" latinLnBrk="0" hangingPunct="0">
              <a:lnSpc>
                <a:spcPct val="100000"/>
              </a:lnSpc>
              <a:spcBef>
                <a:spcPts val="0"/>
              </a:spcBef>
              <a:spcAft>
                <a:spcPts val="1800"/>
              </a:spcAft>
              <a:buClr>
                <a:schemeClr val="hlink"/>
              </a:buClr>
              <a:buSzPct val="90000"/>
              <a:buFont typeface="Wingdings" panose="05000000000000000000" pitchFamily="2" charset="2"/>
              <a:buBlip>
                <a:blip r:embed="rId1"/>
              </a:buBlip>
              <a:defRPr/>
            </a:pPr>
            <a:r>
              <a:rPr kumimoji="0" lang="fr-FR" sz="2600" b="1" i="1"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n-ea"/>
                <a:cs typeface="MS PGothic" panose="020B0600070205080204" pitchFamily="34" charset="-128"/>
              </a:rPr>
              <a:t>They act as precursors, catalysts, and hormones.</a:t>
            </a:r>
            <a:endParaRPr kumimoji="0" lang="fr-FR" sz="2600" b="1" i="1"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n-ea"/>
              <a:cs typeface="MS PGothic" panose="020B0600070205080204" pitchFamily="34" charset="-128"/>
            </a:endParaRPr>
          </a:p>
          <a:p>
            <a:pPr marL="0" marR="0" lvl="0" indent="-342900" algn="l" defTabSz="914400" rtl="0" eaLnBrk="0" fontAlgn="base" latinLnBrk="0" hangingPunct="0">
              <a:lnSpc>
                <a:spcPct val="100000"/>
              </a:lnSpc>
              <a:spcBef>
                <a:spcPts val="0"/>
              </a:spcBef>
              <a:spcAft>
                <a:spcPts val="1800"/>
              </a:spcAft>
              <a:buClr>
                <a:schemeClr val="hlink"/>
              </a:buClr>
              <a:buSzPct val="90000"/>
              <a:buFont typeface="Wingdings" panose="05000000000000000000" pitchFamily="2" charset="2"/>
              <a:buBlip>
                <a:blip r:embed="rId1"/>
              </a:buBlip>
              <a:defRPr/>
            </a:pPr>
            <a:r>
              <a:rPr kumimoji="0" lang="fr-FR" sz="2600" b="1" i="0" u="none" strike="noStrike" kern="0" cap="none" spc="0" normalizeH="0" baseline="0" noProof="0" smtClean="0">
                <a:ln>
                  <a:noFill/>
                </a:ln>
                <a:solidFill>
                  <a:schemeClr val="tx1"/>
                </a:solidFill>
                <a:effectLst>
                  <a:outerShdw blurRad="38100" dist="38100" dir="2700000" algn="tl">
                    <a:srgbClr val="000000"/>
                  </a:outerShdw>
                </a:effectLst>
                <a:uLnTx/>
                <a:uFillTx/>
                <a:latin typeface="+mn-lt"/>
                <a:ea typeface="+mn-ea"/>
                <a:cs typeface="MS PGothic" panose="020B0600070205080204" pitchFamily="34" charset="-128"/>
              </a:rPr>
              <a:t>Two unsaturated fatty acids are essential nutritional factors: linoleic acid and alpha-linolenic acid</a:t>
            </a:r>
            <a:r>
              <a:rPr kumimoji="0" lang="fr-FR" sz="26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n-ea"/>
                <a:cs typeface="MS PGothic" panose="020B0600070205080204" pitchFamily="34" charset="-128"/>
              </a:rPr>
              <a:t>. </a:t>
            </a:r>
            <a:endParaRPr kumimoji="0" lang="fr-FR" sz="26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n-ea"/>
              <a:cs typeface="MS PGothic" panose="020B0600070205080204" pitchFamily="34" charset="-128"/>
            </a:endParaRPr>
          </a:p>
          <a:p>
            <a:pPr marL="342900" marR="0" lvl="0" indent="-342900" algn="l" defTabSz="914400" rtl="0" eaLnBrk="0" fontAlgn="base" latinLnBrk="0" hangingPunct="0">
              <a:lnSpc>
                <a:spcPct val="100000"/>
              </a:lnSpc>
              <a:spcBef>
                <a:spcPct val="20000"/>
              </a:spcBef>
              <a:spcAft>
                <a:spcPct val="0"/>
              </a:spcAft>
              <a:buClr>
                <a:schemeClr val="hlink"/>
              </a:buClr>
              <a:buSzPct val="90000"/>
              <a:buFont typeface="Wingdings" panose="05000000000000000000" pitchFamily="2" charset="2"/>
              <a:buBlip>
                <a:blip r:embed="rId1"/>
              </a:buBlip>
              <a:defRPr/>
            </a:pPr>
            <a:r>
              <a:rPr kumimoji="0" lang="fr-FR" sz="26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n-ea"/>
                <a:cs typeface="MS PGothic" panose="020B0600070205080204" pitchFamily="34" charset="-128"/>
              </a:rPr>
              <a:t>Membranes have a lipid structure.</a:t>
            </a:r>
            <a:endParaRPr kumimoji="0" lang="fr-FR" sz="26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n-ea"/>
              <a:cs typeface="MS PGothic" panose="020B0600070205080204" pitchFamily="34" charset="-128"/>
            </a:endParaRPr>
          </a:p>
          <a:p>
            <a:pPr marL="342900" marR="0" lvl="0" indent="-342900" algn="l" defTabSz="914400" rtl="0" eaLnBrk="0" fontAlgn="base" latinLnBrk="0" hangingPunct="0">
              <a:lnSpc>
                <a:spcPct val="100000"/>
              </a:lnSpc>
              <a:spcBef>
                <a:spcPct val="20000"/>
              </a:spcBef>
              <a:spcAft>
                <a:spcPct val="0"/>
              </a:spcAft>
              <a:buClr>
                <a:schemeClr val="hlink"/>
              </a:buClr>
              <a:buSzPct val="90000"/>
              <a:buFont typeface="Wingdings" panose="05000000000000000000" pitchFamily="2" charset="2"/>
              <a:buBlip>
                <a:blip r:embed="rId1"/>
              </a:buBlip>
              <a:defRPr/>
            </a:pPr>
            <a:endParaRPr kumimoji="0" lang="fr-FR" sz="2600" b="1" i="0" u="none" strike="noStrike" kern="0" cap="none" spc="0" normalizeH="0" baseline="0" noProof="0" dirty="0">
              <a:ln>
                <a:noFill/>
              </a:ln>
              <a:solidFill>
                <a:schemeClr val="tx1"/>
              </a:solidFill>
              <a:effectLst>
                <a:outerShdw blurRad="38100" dist="38100" dir="2700000" algn="tl">
                  <a:srgbClr val="000000"/>
                </a:outerShdw>
              </a:effectLst>
              <a:uLnTx/>
              <a:uFillTx/>
              <a:latin typeface="+mn-lt"/>
              <a:ea typeface="+mn-ea"/>
              <a:cs typeface="MS PGothic" panose="020B0600070205080204" pitchFamily="34" charset="-128"/>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3010" name="object 3"/>
          <p:cNvSpPr txBox="1"/>
          <p:nvPr/>
        </p:nvSpPr>
        <p:spPr>
          <a:xfrm>
            <a:off x="457200" y="381000"/>
            <a:ext cx="8269288" cy="5276215"/>
          </a:xfrm>
          <a:prstGeom prst="rect">
            <a:avLst/>
          </a:prstGeom>
          <a:noFill/>
          <a:ln w="9525">
            <a:noFill/>
          </a:ln>
        </p:spPr>
        <p:txBody>
          <a:bodyPr lIns="0" tIns="13335" rIns="0" bIns="0">
            <a:spAutoFit/>
          </a:bodyPr>
          <a:p>
            <a:pPr marL="50800">
              <a:spcBef>
                <a:spcPts val="100"/>
              </a:spcBef>
            </a:pPr>
            <a:r>
              <a:rPr sz="3200" b="1" dirty="0">
                <a:latin typeface="Times New Roman" panose="02020603050405020304" pitchFamily="18" charset="0"/>
                <a:cs typeface="Times New Roman" panose="02020603050405020304" pitchFamily="18" charset="0"/>
              </a:rPr>
              <a:t>2.3. </a:t>
            </a:r>
            <a:r>
              <a:rPr sz="3200" b="1" noProof="0" dirty="0">
                <a:latin typeface="Times New Roman" panose="02020603050405020304"/>
                <a:cs typeface="Times New Roman" panose="02020603050405020304"/>
                <a:sym typeface="+mn-ea"/>
              </a:rPr>
              <a:t>Complex Lipids</a:t>
            </a:r>
            <a:endParaRPr sz="3200" b="1" noProof="0" dirty="0">
              <a:latin typeface="Times New Roman" panose="02020603050405020304"/>
              <a:cs typeface="Times New Roman" panose="02020603050405020304"/>
              <a:sym typeface="+mn-ea"/>
            </a:endParaRPr>
          </a:p>
          <a:p>
            <a:pPr marL="50800">
              <a:lnSpc>
                <a:spcPct val="110000"/>
              </a:lnSpc>
              <a:spcBef>
                <a:spcPts val="100"/>
              </a:spcBef>
              <a:spcAft>
                <a:spcPts val="0"/>
              </a:spcAft>
            </a:pPr>
            <a:r>
              <a:rPr sz="3200" dirty="0">
                <a:solidFill>
                  <a:srgbClr val="00FF00"/>
                </a:solidFill>
                <a:latin typeface="Times New Roman" panose="02020603050405020304" pitchFamily="18" charset="0"/>
                <a:cs typeface="Times New Roman" panose="02020603050405020304" pitchFamily="18" charset="0"/>
              </a:rPr>
              <a:t>2.3.2. </a:t>
            </a:r>
            <a:r>
              <a:rPr sz="3000" dirty="0">
                <a:solidFill>
                  <a:srgbClr val="00FF00"/>
                </a:solidFill>
                <a:latin typeface="Times New Roman" panose="02020603050405020304" pitchFamily="18" charset="0"/>
                <a:cs typeface="Times New Roman" panose="02020603050405020304" pitchFamily="18" charset="0"/>
              </a:rPr>
              <a:t>Glycolipids</a:t>
            </a:r>
            <a:endParaRPr sz="3000" dirty="0">
              <a:solidFill>
                <a:srgbClr val="00FF00"/>
              </a:solidFill>
              <a:latin typeface="Times New Roman" panose="02020603050405020304" pitchFamily="18" charset="0"/>
              <a:cs typeface="Times New Roman" panose="02020603050405020304" pitchFamily="18" charset="0"/>
            </a:endParaRPr>
          </a:p>
          <a:p>
            <a:pPr marL="50800" algn="just">
              <a:lnSpc>
                <a:spcPct val="100000"/>
              </a:lnSpc>
            </a:pPr>
            <a:r>
              <a:rPr sz="2600" dirty="0">
                <a:solidFill>
                  <a:srgbClr val="00FF00"/>
                </a:solidFill>
                <a:latin typeface="Wingdings 2" panose="05020102010507070707" pitchFamily="18" charset="2"/>
              </a:rPr>
              <a:t></a:t>
            </a:r>
            <a:r>
              <a:rPr sz="2600" dirty="0">
                <a:solidFill>
                  <a:srgbClr val="00FF00"/>
                </a:solidFill>
                <a:latin typeface="Times New Roman" panose="02020603050405020304" pitchFamily="18" charset="0"/>
                <a:cs typeface="Times New Roman" panose="02020603050405020304" pitchFamily="18" charset="0"/>
              </a:rPr>
              <a:t> </a:t>
            </a:r>
            <a:r>
              <a:rPr sz="3700" dirty="0">
                <a:solidFill>
                  <a:srgbClr val="D2D2D2"/>
                </a:solidFill>
                <a:latin typeface="Times New Roman" panose="02020603050405020304" pitchFamily="18" charset="0"/>
                <a:cs typeface="Times New Roman" panose="02020603050405020304" pitchFamily="18" charset="0"/>
              </a:rPr>
              <a:t>The alcohols on carbons C1 and C2 of glycerol are esterified by fatty acids.</a:t>
            </a:r>
            <a:endParaRPr sz="3700" dirty="0">
              <a:solidFill>
                <a:srgbClr val="D2D2D2"/>
              </a:solidFill>
              <a:latin typeface="Times New Roman" panose="02020603050405020304" pitchFamily="18" charset="0"/>
              <a:cs typeface="Times New Roman" panose="02020603050405020304" pitchFamily="18" charset="0"/>
            </a:endParaRPr>
          </a:p>
          <a:p>
            <a:pPr marL="50800" algn="just">
              <a:lnSpc>
                <a:spcPts val="4000"/>
              </a:lnSpc>
            </a:pPr>
            <a:endParaRPr sz="3700" dirty="0">
              <a:solidFill>
                <a:srgbClr val="D2D2D2"/>
              </a:solidFill>
              <a:latin typeface="Times New Roman" panose="02020603050405020304" pitchFamily="18" charset="0"/>
              <a:cs typeface="Times New Roman" panose="02020603050405020304" pitchFamily="18" charset="0"/>
            </a:endParaRPr>
          </a:p>
          <a:p>
            <a:pPr marL="50800" algn="just">
              <a:lnSpc>
                <a:spcPts val="4000"/>
              </a:lnSpc>
            </a:pPr>
            <a:r>
              <a:rPr sz="2600" dirty="0">
                <a:solidFill>
                  <a:srgbClr val="00FF00"/>
                </a:solidFill>
                <a:latin typeface="Wingdings 2" panose="05020102010507070707" pitchFamily="18" charset="2"/>
              </a:rPr>
              <a:t></a:t>
            </a:r>
            <a:r>
              <a:rPr sz="2600" dirty="0">
                <a:solidFill>
                  <a:srgbClr val="00FF00"/>
                </a:solidFill>
                <a:latin typeface="Times New Roman" panose="02020603050405020304" pitchFamily="18" charset="0"/>
                <a:cs typeface="Times New Roman" panose="02020603050405020304" pitchFamily="18" charset="0"/>
              </a:rPr>
              <a:t> </a:t>
            </a:r>
            <a:r>
              <a:rPr sz="3700" dirty="0">
                <a:solidFill>
                  <a:srgbClr val="D2D2D2"/>
                </a:solidFill>
                <a:latin typeface="Times New Roman" panose="02020603050405020304" pitchFamily="18" charset="0"/>
              </a:rPr>
              <a:t>Unlike in glycerolipids, the alcohol on carbon C3 is not esterified; instead, it is linked to a sugar by a glycosidic bond (with the anomeric carbon of the sugar).</a:t>
            </a:r>
            <a:endParaRPr sz="3700" dirty="0">
              <a:solidFill>
                <a:srgbClr val="D2D2D2"/>
              </a:solidFill>
              <a:latin typeface="Times New Roman" panose="02020603050405020304" pitchFamily="18" charset="0"/>
            </a:endParaRPr>
          </a:p>
          <a:p>
            <a:pPr marL="50800" algn="just">
              <a:lnSpc>
                <a:spcPts val="4000"/>
              </a:lnSpc>
            </a:pPr>
            <a:endParaRPr sz="37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0" name="object 4"/>
          <p:cNvSpPr txBox="1">
            <a:spLocks noGrp="1"/>
          </p:cNvSpPr>
          <p:nvPr>
            <p:ph type="title" hasCustomPrompt="1"/>
          </p:nvPr>
        </p:nvSpPr>
        <p:spPr>
          <a:xfrm>
            <a:off x="509905" y="6350"/>
            <a:ext cx="4164965" cy="567055"/>
          </a:xfrm>
        </p:spPr>
        <p:txBody>
          <a:bodyPr vert="horz" wrap="square" lIns="0" tIns="13335" rIns="0" bIns="0" numCol="1" rtlCol="0" anchor="ctr" anchorCtr="0" compatLnSpc="1">
            <a:spAutoFit/>
          </a:bodyPr>
          <a:lstStyle/>
          <a:p>
            <a:pPr marL="12700" marR="0" lvl="0" indent="0" algn="ctr" defTabSz="914400" rtl="0" eaLnBrk="0" fontAlgn="base" latinLnBrk="0" hangingPunct="0">
              <a:lnSpc>
                <a:spcPct val="100000"/>
              </a:lnSpc>
              <a:spcBef>
                <a:spcPts val="105"/>
              </a:spcBef>
              <a:spcAft>
                <a:spcPct val="0"/>
              </a:spcAft>
              <a:buClrTx/>
              <a:buSzTx/>
              <a:buFontTx/>
              <a:buNone/>
              <a:defRPr/>
            </a:pPr>
            <a:r>
              <a:rPr kumimoji="0" sz="3600" b="0" i="0" u="none" strike="noStrike" kern="0" cap="none" spc="0" normalizeH="0" baseline="0" noProof="0" dirty="0">
                <a:ln>
                  <a:noFill/>
                </a:ln>
                <a:solidFill>
                  <a:schemeClr val="tx2"/>
                </a:solidFill>
                <a:effectLst>
                  <a:outerShdw blurRad="38100" dist="38100" dir="2700000" algn="tl">
                    <a:srgbClr val="000000"/>
                  </a:outerShdw>
                </a:effectLst>
                <a:uLnTx/>
                <a:uFillTx/>
                <a:latin typeface="+mj-lt"/>
                <a:ea typeface="+mj-ea"/>
                <a:cs typeface="MS PGothic" panose="020B0600070205080204" pitchFamily="34" charset="-128"/>
              </a:rPr>
              <a:t>2.3. </a:t>
            </a:r>
            <a:r>
              <a:rPr b="1" noProof="0" dirty="0">
                <a:latin typeface="Times New Roman" panose="02020603050405020304"/>
                <a:cs typeface="Times New Roman" panose="02020603050405020304"/>
                <a:sym typeface="+mn-ea"/>
              </a:rPr>
              <a:t>Complex Lipids</a:t>
            </a:r>
            <a:endParaRPr kumimoji="0" sz="3600" b="0" i="0" u="none" strike="noStrike" kern="0" cap="none" spc="0" normalizeH="0" baseline="0" noProof="0" dirty="0">
              <a:ln>
                <a:noFill/>
              </a:ln>
              <a:solidFill>
                <a:schemeClr val="tx2"/>
              </a:solidFill>
              <a:effectLst>
                <a:outerShdw blurRad="38100" dist="38100" dir="2700000" algn="tl">
                  <a:srgbClr val="000000"/>
                </a:outerShdw>
              </a:effectLst>
              <a:uLnTx/>
              <a:uFillTx/>
              <a:latin typeface="+mj-lt"/>
              <a:ea typeface="+mj-ea"/>
              <a:cs typeface="MS PGothic" panose="020B0600070205080204" pitchFamily="34" charset="-128"/>
            </a:endParaRPr>
          </a:p>
        </p:txBody>
      </p:sp>
      <p:sp>
        <p:nvSpPr>
          <p:cNvPr id="81" name="object 5"/>
          <p:cNvSpPr txBox="1"/>
          <p:nvPr/>
        </p:nvSpPr>
        <p:spPr>
          <a:xfrm>
            <a:off x="585788" y="546100"/>
            <a:ext cx="3421063" cy="505460"/>
          </a:xfrm>
          <a:prstGeom prst="rect">
            <a:avLst/>
          </a:prstGeom>
        </p:spPr>
        <p:txBody>
          <a:bodyPr lIns="0" tIns="13335" rIns="0" bIns="0">
            <a:spAutoFit/>
          </a:bodyPr>
          <a:lstStyle/>
          <a:p>
            <a:pPr marL="12700" marR="0" defTabSz="914400">
              <a:spcBef>
                <a:spcPts val="105"/>
              </a:spcBef>
              <a:buClrTx/>
              <a:buSzTx/>
              <a:buFontTx/>
              <a:buNone/>
              <a:defRPr/>
            </a:pPr>
            <a:r>
              <a:rPr kumimoji="0" sz="3200" kern="1200" cap="none" spc="0" normalizeH="0" baseline="0" noProof="0" dirty="0">
                <a:solidFill>
                  <a:srgbClr val="00FF00"/>
                </a:solidFill>
                <a:latin typeface="Times New Roman" panose="02020603050405020304"/>
                <a:ea typeface="MS PGothic" panose="020B0600070205080204" pitchFamily="34" charset="-128"/>
                <a:cs typeface="Times New Roman" panose="02020603050405020304"/>
              </a:rPr>
              <a:t>2.3.2. </a:t>
            </a:r>
            <a:r>
              <a:rPr sz="3000" dirty="0">
                <a:solidFill>
                  <a:srgbClr val="00FF00"/>
                </a:solidFill>
                <a:latin typeface="Times New Roman" panose="02020603050405020304" pitchFamily="18" charset="0"/>
                <a:cs typeface="Times New Roman" panose="02020603050405020304" pitchFamily="18" charset="0"/>
                <a:sym typeface="+mn-ea"/>
              </a:rPr>
              <a:t>Glycolipids</a:t>
            </a:r>
            <a:endParaRPr kumimoji="0" sz="3000" kern="1200" cap="none" spc="0" normalizeH="0" baseline="0" noProof="0">
              <a:solidFill>
                <a:srgbClr val="00FF00"/>
              </a:solidFill>
              <a:latin typeface="Times New Roman" panose="02020603050405020304"/>
              <a:ea typeface="MS PGothic" panose="020B0600070205080204" pitchFamily="34" charset="-128"/>
              <a:cs typeface="Times New Roman" panose="02020603050405020304"/>
            </a:endParaRPr>
          </a:p>
        </p:txBody>
      </p:sp>
      <p:sp>
        <p:nvSpPr>
          <p:cNvPr id="44036" name="object 6"/>
          <p:cNvSpPr txBox="1"/>
          <p:nvPr/>
        </p:nvSpPr>
        <p:spPr>
          <a:xfrm>
            <a:off x="607695" y="5787390"/>
            <a:ext cx="7956550" cy="873760"/>
          </a:xfrm>
          <a:prstGeom prst="rect">
            <a:avLst/>
          </a:prstGeom>
          <a:noFill/>
          <a:ln w="9525">
            <a:noFill/>
          </a:ln>
        </p:spPr>
        <p:txBody>
          <a:bodyPr lIns="0" tIns="12065" rIns="0" bIns="0">
            <a:spAutoFit/>
          </a:bodyPr>
          <a:p>
            <a:pPr marL="355600" indent="-342900">
              <a:spcBef>
                <a:spcPts val="100"/>
              </a:spcBef>
            </a:pPr>
            <a:r>
              <a:rPr sz="1900" dirty="0">
                <a:solidFill>
                  <a:srgbClr val="FF0000"/>
                </a:solidFill>
                <a:latin typeface="Wingdings 2" panose="05020102010507070707" pitchFamily="18" charset="2"/>
              </a:rPr>
              <a:t></a:t>
            </a:r>
            <a:r>
              <a:rPr sz="1900" dirty="0">
                <a:solidFill>
                  <a:srgbClr val="FF0000"/>
                </a:solidFill>
                <a:latin typeface="Times New Roman" panose="02020603050405020304" pitchFamily="18" charset="0"/>
                <a:cs typeface="Times New Roman" panose="02020603050405020304" pitchFamily="18" charset="0"/>
              </a:rPr>
              <a:t> </a:t>
            </a:r>
            <a:r>
              <a:rPr sz="2800" dirty="0">
                <a:solidFill>
                  <a:srgbClr val="D2D2D2"/>
                </a:solidFill>
                <a:latin typeface="Times New Roman" panose="02020603050405020304" pitchFamily="18" charset="0"/>
                <a:cs typeface="Times New Roman" panose="02020603050405020304" pitchFamily="18" charset="0"/>
              </a:rPr>
              <a:t>Three Glycolipids in the Thylakoid Membranes of the Chloroplast</a:t>
            </a:r>
            <a:endParaRPr sz="2800" dirty="0">
              <a:solidFill>
                <a:srgbClr val="D2D2D2"/>
              </a:solidFill>
              <a:latin typeface="Times New Roman" panose="02020603050405020304" pitchFamily="18" charset="0"/>
              <a:cs typeface="Times New Roman" panose="02020603050405020304" pitchFamily="18" charset="0"/>
            </a:endParaRPr>
          </a:p>
        </p:txBody>
      </p:sp>
      <p:sp>
        <p:nvSpPr>
          <p:cNvPr id="44037" name="object 7"/>
          <p:cNvSpPr/>
          <p:nvPr/>
        </p:nvSpPr>
        <p:spPr>
          <a:xfrm>
            <a:off x="0" y="1170940"/>
            <a:ext cx="9144635" cy="4534535"/>
          </a:xfrm>
          <a:prstGeom prst="rect">
            <a:avLst/>
          </a:prstGeom>
          <a:blipFill rotWithShape="1">
            <a:blip r:embed="rId1"/>
            <a:stretch>
              <a:fillRect/>
            </a:stretch>
          </a:blipFill>
          <a:ln w="9525">
            <a:noFill/>
          </a:ln>
        </p:spPr>
        <p:txBody>
          <a:bodyPr lIns="0" tIns="0" rIns="0" bIns="0"/>
          <a:p>
            <a:endParaRPr dirty="0">
              <a:latin typeface="Arial" panose="020B0604020202020204" pitchFamily="34"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5058" name="object 3"/>
          <p:cNvSpPr txBox="1"/>
          <p:nvPr/>
        </p:nvSpPr>
        <p:spPr>
          <a:xfrm>
            <a:off x="546100" y="57150"/>
            <a:ext cx="7956550" cy="1983105"/>
          </a:xfrm>
          <a:prstGeom prst="rect">
            <a:avLst/>
          </a:prstGeom>
          <a:noFill/>
          <a:ln w="9525">
            <a:noFill/>
          </a:ln>
        </p:spPr>
        <p:txBody>
          <a:bodyPr lIns="0" tIns="13335" rIns="0" bIns="0">
            <a:spAutoFit/>
          </a:bodyPr>
          <a:p>
            <a:pPr marL="50800">
              <a:spcBef>
                <a:spcPts val="100"/>
              </a:spcBef>
            </a:pPr>
            <a:r>
              <a:rPr sz="3200" b="1" dirty="0">
                <a:latin typeface="Times New Roman" panose="02020603050405020304" pitchFamily="18" charset="0"/>
                <a:cs typeface="Times New Roman" panose="02020603050405020304" pitchFamily="18" charset="0"/>
              </a:rPr>
              <a:t>2.3. </a:t>
            </a:r>
            <a:r>
              <a:rPr sz="3200" b="1" noProof="0" dirty="0">
                <a:latin typeface="Times New Roman" panose="02020603050405020304"/>
                <a:cs typeface="Times New Roman" panose="02020603050405020304"/>
                <a:sym typeface="+mn-ea"/>
              </a:rPr>
              <a:t>Complex Lipids</a:t>
            </a:r>
            <a:endParaRPr sz="3200" b="1" dirty="0">
              <a:latin typeface="Times New Roman" panose="02020603050405020304" pitchFamily="18" charset="0"/>
              <a:cs typeface="Times New Roman" panose="02020603050405020304" pitchFamily="18" charset="0"/>
            </a:endParaRPr>
          </a:p>
          <a:p>
            <a:pPr marL="50800"/>
            <a:r>
              <a:rPr sz="3200" b="1" dirty="0">
                <a:solidFill>
                  <a:srgbClr val="00FF00"/>
                </a:solidFill>
                <a:latin typeface="Times New Roman" panose="02020603050405020304" pitchFamily="18" charset="0"/>
                <a:cs typeface="Times New Roman" panose="02020603050405020304" pitchFamily="18" charset="0"/>
              </a:rPr>
              <a:t>2.3.3. </a:t>
            </a:r>
            <a:r>
              <a:rPr sz="3000" b="1" dirty="0">
                <a:solidFill>
                  <a:srgbClr val="00FF00"/>
                </a:solidFill>
                <a:latin typeface="Times New Roman" panose="02020603050405020304" pitchFamily="18" charset="0"/>
                <a:cs typeface="Times New Roman" panose="02020603050405020304" pitchFamily="18" charset="0"/>
              </a:rPr>
              <a:t>Sphingolipids</a:t>
            </a:r>
            <a:endParaRPr sz="3000" b="1" dirty="0">
              <a:solidFill>
                <a:srgbClr val="00FF00"/>
              </a:solidFill>
              <a:latin typeface="Times New Roman" panose="02020603050405020304" pitchFamily="18" charset="0"/>
              <a:cs typeface="Times New Roman" panose="02020603050405020304" pitchFamily="18" charset="0"/>
            </a:endParaRPr>
          </a:p>
          <a:p>
            <a:pPr marL="50800"/>
            <a:r>
              <a:rPr sz="2200" dirty="0">
                <a:solidFill>
                  <a:srgbClr val="FF0000"/>
                </a:solidFill>
                <a:latin typeface="Wingdings 2" panose="05020102010507070707" pitchFamily="18" charset="2"/>
              </a:rPr>
              <a:t></a:t>
            </a:r>
            <a:r>
              <a:rPr sz="2200" dirty="0">
                <a:solidFill>
                  <a:srgbClr val="FF0000"/>
                </a:solidFill>
                <a:latin typeface="Times New Roman" panose="02020603050405020304" pitchFamily="18" charset="0"/>
                <a:cs typeface="Times New Roman" panose="02020603050405020304" pitchFamily="18" charset="0"/>
              </a:rPr>
              <a:t> </a:t>
            </a:r>
            <a:r>
              <a:rPr sz="3200" dirty="0">
                <a:solidFill>
                  <a:srgbClr val="D2D2D2"/>
                </a:solidFill>
                <a:latin typeface="Times New Roman" panose="02020603050405020304" pitchFamily="18" charset="0"/>
              </a:rPr>
              <a:t>The backbone of these lipids is not glycerol but sphingosine.</a:t>
            </a:r>
            <a:r>
              <a:rPr sz="3200" dirty="0">
                <a:solidFill>
                  <a:srgbClr val="D2D2D2"/>
                </a:solidFill>
                <a:latin typeface="Times New Roman" panose="02020603050405020304" pitchFamily="18" charset="0"/>
                <a:cs typeface="Times New Roman" panose="02020603050405020304" pitchFamily="18" charset="0"/>
              </a:rPr>
              <a:t>.</a:t>
            </a:r>
            <a:endParaRPr sz="3200" dirty="0">
              <a:latin typeface="Times New Roman" panose="02020603050405020304" pitchFamily="18" charset="0"/>
              <a:ea typeface="Times New Roman" panose="02020603050405020304" pitchFamily="18" charset="0"/>
            </a:endParaRPr>
          </a:p>
        </p:txBody>
      </p:sp>
      <p:sp>
        <p:nvSpPr>
          <p:cNvPr id="71" name="object 4"/>
          <p:cNvSpPr txBox="1"/>
          <p:nvPr/>
        </p:nvSpPr>
        <p:spPr>
          <a:xfrm>
            <a:off x="2070100" y="6061075"/>
            <a:ext cx="5998210" cy="505460"/>
          </a:xfrm>
          <a:prstGeom prst="rect">
            <a:avLst/>
          </a:prstGeom>
        </p:spPr>
        <p:txBody>
          <a:bodyPr wrap="square" lIns="0" tIns="13335" rIns="0" bIns="0">
            <a:spAutoFit/>
          </a:bodyPr>
          <a:lstStyle/>
          <a:p>
            <a:pPr marL="12700" marR="0" defTabSz="914400">
              <a:spcBef>
                <a:spcPts val="105"/>
              </a:spcBef>
              <a:buClrTx/>
              <a:buSzTx/>
              <a:buFontTx/>
              <a:buNone/>
              <a:defRPr/>
            </a:pPr>
            <a:r>
              <a:rPr kumimoji="0" sz="3200" i="1" kern="1200" cap="none" normalizeH="0" baseline="0" noProof="0" dirty="0">
                <a:solidFill>
                  <a:srgbClr val="FFC000"/>
                </a:solidFill>
                <a:latin typeface="Times New Roman" panose="02020603050405020304"/>
                <a:ea typeface="MS PGothic" panose="020B0600070205080204" pitchFamily="34" charset="-128"/>
                <a:cs typeface="Times New Roman" panose="02020603050405020304"/>
              </a:rPr>
              <a:t>General Structure of Sphingolipids</a:t>
            </a:r>
            <a:endParaRPr kumimoji="0" sz="3200" i="1" kern="1200" cap="none" normalizeH="0" baseline="0" noProof="0" dirty="0">
              <a:solidFill>
                <a:srgbClr val="FFC000"/>
              </a:solidFill>
              <a:latin typeface="Times New Roman" panose="02020603050405020304"/>
              <a:ea typeface="MS PGothic" panose="020B0600070205080204" pitchFamily="34" charset="-128"/>
              <a:cs typeface="Times New Roman" panose="02020603050405020304"/>
            </a:endParaRPr>
          </a:p>
        </p:txBody>
      </p:sp>
      <p:sp>
        <p:nvSpPr>
          <p:cNvPr id="45060" name="object 5"/>
          <p:cNvSpPr/>
          <p:nvPr/>
        </p:nvSpPr>
        <p:spPr>
          <a:xfrm>
            <a:off x="635" y="2181860"/>
            <a:ext cx="9142730" cy="3879850"/>
          </a:xfrm>
          <a:prstGeom prst="rect">
            <a:avLst/>
          </a:prstGeom>
          <a:blipFill rotWithShape="1">
            <a:blip r:embed="rId1"/>
            <a:stretch>
              <a:fillRect/>
            </a:stretch>
          </a:blipFill>
          <a:ln w="9525">
            <a:noFill/>
          </a:ln>
        </p:spPr>
        <p:txBody>
          <a:bodyPr lIns="0" tIns="0" rIns="0" bIns="0"/>
          <a:p>
            <a:endParaRPr dirty="0">
              <a:latin typeface="Arial" panose="020B0604020202020204" pitchFamily="34"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object 3"/>
          <p:cNvSpPr txBox="1"/>
          <p:nvPr/>
        </p:nvSpPr>
        <p:spPr>
          <a:xfrm>
            <a:off x="586105" y="113030"/>
            <a:ext cx="8293100" cy="1785620"/>
          </a:xfrm>
          <a:prstGeom prst="rect">
            <a:avLst/>
          </a:prstGeom>
        </p:spPr>
        <p:txBody>
          <a:bodyPr wrap="square" lIns="0" tIns="13335" rIns="0" bIns="0">
            <a:spAutoFit/>
          </a:bodyPr>
          <a:lstStyle/>
          <a:p>
            <a:pPr marL="12700" marR="0" defTabSz="914400">
              <a:spcBef>
                <a:spcPts val="105"/>
              </a:spcBef>
              <a:buClrTx/>
              <a:buSzTx/>
              <a:buFontTx/>
              <a:buNone/>
              <a:defRPr/>
            </a:pPr>
            <a:r>
              <a:rPr kumimoji="0" sz="3200" b="1" kern="1200" cap="none" spc="0" normalizeH="0" baseline="0" noProof="0" dirty="0">
                <a:latin typeface="Times New Roman" panose="02020603050405020304"/>
                <a:ea typeface="MS PGothic" panose="020B0600070205080204" pitchFamily="34" charset="-128"/>
                <a:cs typeface="Times New Roman" panose="02020603050405020304"/>
              </a:rPr>
              <a:t>2.3. </a:t>
            </a:r>
            <a:r>
              <a:rPr sz="3200" b="1" noProof="0" dirty="0">
                <a:latin typeface="Times New Roman" panose="02020603050405020304"/>
                <a:cs typeface="Times New Roman" panose="02020603050405020304"/>
                <a:sym typeface="+mn-ea"/>
              </a:rPr>
              <a:t>Complex Lipids</a:t>
            </a:r>
            <a:endParaRPr kumimoji="0" sz="3200" b="1" kern="1200" cap="none" spc="0" normalizeH="0" baseline="0" noProof="0">
              <a:latin typeface="Times New Roman" panose="02020603050405020304"/>
              <a:ea typeface="MS PGothic" panose="020B0600070205080204" pitchFamily="34" charset="-128"/>
              <a:cs typeface="Times New Roman" panose="02020603050405020304"/>
            </a:endParaRPr>
          </a:p>
          <a:p>
            <a:pPr marL="12700" marR="0" defTabSz="914400">
              <a:lnSpc>
                <a:spcPct val="130000"/>
              </a:lnSpc>
              <a:spcBef>
                <a:spcPts val="0"/>
              </a:spcBef>
              <a:spcAft>
                <a:spcPts val="0"/>
              </a:spcAft>
              <a:buClrTx/>
              <a:buSzTx/>
              <a:buFontTx/>
              <a:buNone/>
              <a:defRPr/>
            </a:pPr>
            <a:r>
              <a:rPr kumimoji="0" sz="3200" b="1" kern="1200" cap="none" spc="0" normalizeH="0" baseline="0" noProof="0">
                <a:solidFill>
                  <a:srgbClr val="00FF00"/>
                </a:solidFill>
                <a:latin typeface="Times New Roman" panose="02020603050405020304"/>
                <a:ea typeface="MS PGothic" panose="020B0600070205080204" pitchFamily="34" charset="-128"/>
                <a:cs typeface="Times New Roman" panose="02020603050405020304"/>
              </a:rPr>
              <a:t>2.3. </a:t>
            </a:r>
            <a:r>
              <a:rPr kumimoji="0" sz="3200" b="1" kern="1200" cap="none" spc="0" normalizeH="0" baseline="0" noProof="0" dirty="0">
                <a:solidFill>
                  <a:srgbClr val="00FF00"/>
                </a:solidFill>
                <a:latin typeface="Times New Roman" panose="02020603050405020304"/>
                <a:ea typeface="MS PGothic" panose="020B0600070205080204" pitchFamily="34" charset="-128"/>
                <a:cs typeface="Times New Roman" panose="02020603050405020304"/>
              </a:rPr>
              <a:t>3. </a:t>
            </a:r>
            <a:r>
              <a:rPr sz="3000" b="1" dirty="0">
                <a:solidFill>
                  <a:srgbClr val="00FF00"/>
                </a:solidFill>
                <a:latin typeface="Times New Roman" panose="02020603050405020304" pitchFamily="18" charset="0"/>
                <a:cs typeface="Times New Roman" panose="02020603050405020304" pitchFamily="18" charset="0"/>
                <a:sym typeface="+mn-ea"/>
              </a:rPr>
              <a:t>Sphingolipids</a:t>
            </a:r>
            <a:endParaRPr sz="3000" b="1" dirty="0">
              <a:solidFill>
                <a:srgbClr val="00FF00"/>
              </a:solidFill>
              <a:latin typeface="Times New Roman" panose="02020603050405020304" pitchFamily="18" charset="0"/>
              <a:cs typeface="Times New Roman" panose="02020603050405020304" pitchFamily="18" charset="0"/>
            </a:endParaRPr>
          </a:p>
          <a:p>
            <a:pPr marL="12700" marR="0" defTabSz="914400">
              <a:lnSpc>
                <a:spcPct val="130000"/>
              </a:lnSpc>
              <a:spcBef>
                <a:spcPts val="0"/>
              </a:spcBef>
              <a:spcAft>
                <a:spcPts val="0"/>
              </a:spcAft>
              <a:buClrTx/>
              <a:buSzTx/>
              <a:buFontTx/>
              <a:buNone/>
              <a:defRPr/>
            </a:pPr>
            <a:r>
              <a:rPr kumimoji="0" sz="3200" kern="1200" cap="none" normalizeH="0" baseline="0" noProof="0">
                <a:solidFill>
                  <a:srgbClr val="D2D2D2"/>
                </a:solidFill>
                <a:latin typeface="Times New Roman" panose="02020603050405020304"/>
                <a:ea typeface="MS PGothic" panose="020B0600070205080204" pitchFamily="34" charset="-128"/>
                <a:cs typeface="Times New Roman" panose="02020603050405020304"/>
              </a:rPr>
              <a:t>Depending on the nature of X, we distinguish:</a:t>
            </a:r>
            <a:endParaRPr kumimoji="0" sz="3200" kern="1200" cap="none" normalizeH="0" baseline="0" noProof="0">
              <a:solidFill>
                <a:srgbClr val="D2D2D2"/>
              </a:solidFill>
              <a:latin typeface="Times New Roman" panose="02020603050405020304"/>
              <a:ea typeface="MS PGothic" panose="020B0600070205080204" pitchFamily="34" charset="-128"/>
              <a:cs typeface="Times New Roman" panose="02020603050405020304"/>
            </a:endParaRPr>
          </a:p>
        </p:txBody>
      </p:sp>
      <p:graphicFrame>
        <p:nvGraphicFramePr>
          <p:cNvPr id="5" name="object 4"/>
          <p:cNvGraphicFramePr>
            <a:graphicFrameLocks noGrp="1"/>
          </p:cNvGraphicFramePr>
          <p:nvPr>
            <p:custDataLst>
              <p:tags r:id="rId1"/>
            </p:custDataLst>
          </p:nvPr>
        </p:nvGraphicFramePr>
        <p:xfrm>
          <a:off x="0" y="2529205"/>
          <a:ext cx="9144000" cy="3679825"/>
        </p:xfrm>
        <a:graphic>
          <a:graphicData uri="http://schemas.openxmlformats.org/drawingml/2006/table">
            <a:tbl>
              <a:tblPr/>
              <a:tblGrid>
                <a:gridCol w="4130675"/>
                <a:gridCol w="843915"/>
                <a:gridCol w="4169410"/>
              </a:tblGrid>
              <a:tr h="528955">
                <a:tc>
                  <a:txBody>
                    <a:bodyPr/>
                    <a:lstStyle/>
                    <a:p>
                      <a:pPr marL="31750" marR="0" lvl="0" indent="0" algn="l" defTabSz="457200" rtl="0" eaLnBrk="1" fontAlgn="base" latinLnBrk="0" hangingPunct="1">
                        <a:lnSpc>
                          <a:spcPts val="3050"/>
                        </a:lnSpc>
                        <a:spcBef>
                          <a:spcPct val="0"/>
                        </a:spcBef>
                        <a:spcAft>
                          <a:spcPct val="0"/>
                        </a:spcAft>
                        <a:buClrTx/>
                        <a:buSzTx/>
                        <a:buFontTx/>
                        <a:buNone/>
                      </a:pPr>
                      <a:r>
                        <a:rPr kumimoji="0" lang="fr-FR" sz="2800" b="0" i="0" u="none" strike="noStrike" cap="none" normalizeH="0" baseline="0" smtClean="0">
                          <a:ln>
                            <a:noFill/>
                          </a:ln>
                          <a:solidFill>
                            <a:srgbClr val="FF0000"/>
                          </a:solidFill>
                          <a:effectLst/>
                          <a:latin typeface="Wingdings 2" panose="05020102010507070707" pitchFamily="18" charset="2"/>
                          <a:ea typeface="MS PGothic" panose="020B0600070205080204" pitchFamily="34" charset="-128"/>
                        </a:rPr>
                        <a:t></a:t>
                      </a:r>
                      <a:r>
                        <a:rPr kumimoji="0" lang="fr-FR" sz="2800" b="0" i="0" u="none" strike="noStrike" cap="none" normalizeH="0" baseline="0" smtClean="0">
                          <a:ln>
                            <a:noFill/>
                          </a:ln>
                          <a:solidFill>
                            <a:srgbClr val="FF0000"/>
                          </a:solidFill>
                          <a:effectLst/>
                          <a:latin typeface="Times New Roman" panose="02020603050405020304" pitchFamily="18" charset="0"/>
                          <a:ea typeface="MS PGothic" panose="020B0600070205080204" pitchFamily="34" charset="-128"/>
                          <a:cs typeface="Times New Roman" panose="02020603050405020304" pitchFamily="18" charset="0"/>
                        </a:rPr>
                        <a:t> </a:t>
                      </a:r>
                      <a:r>
                        <a:rPr kumimoji="0" lang="fr-FR" sz="2800" b="0" i="0" u="none" strike="noStrike" cap="none" normalizeH="0" baseline="0" smtClean="0">
                          <a:ln>
                            <a:noFill/>
                          </a:ln>
                          <a:solidFill>
                            <a:srgbClr val="FFFFFF"/>
                          </a:solidFill>
                          <a:effectLst/>
                          <a:latin typeface="Times New Roman" panose="02020603050405020304" pitchFamily="18" charset="0"/>
                          <a:ea typeface="MS PGothic" panose="020B0600070205080204" pitchFamily="34" charset="-128"/>
                          <a:cs typeface="Times New Roman" panose="02020603050405020304" pitchFamily="18" charset="0"/>
                        </a:rPr>
                        <a:t>H</a:t>
                      </a:r>
                      <a:endParaRPr kumimoji="0" lang="fr-FR" sz="2800" b="0" i="0" u="none" strike="noStrike" cap="none" normalizeH="0" baseline="0" smtClean="0">
                        <a:ln>
                          <a:noFill/>
                        </a:ln>
                        <a:solidFill>
                          <a:schemeClr val="tx1"/>
                        </a:solidFill>
                        <a:effectLst/>
                        <a:latin typeface="Times New Roman" panose="02020603050405020304" pitchFamily="18" charset="0"/>
                        <a:ea typeface="MS PGothic" panose="020B0600070205080204" pitchFamily="34" charset="-128"/>
                        <a:cs typeface="Times New Roman" panose="02020603050405020304" pitchFamily="18" charset="0"/>
                      </a:endParaRPr>
                    </a:p>
                  </a:txBody>
                  <a:tcPr marL="0" marR="0" marT="0" marB="0" horzOverflow="overflow">
                    <a:lnL>
                      <a:noFill/>
                    </a:lnL>
                    <a:lnR>
                      <a:noFill/>
                    </a:lnR>
                    <a:lnT>
                      <a:noFill/>
                    </a:lnT>
                    <a:lnB>
                      <a:noFill/>
                    </a:lnB>
                    <a:lnTlToBr>
                      <a:noFill/>
                    </a:lnTlToBr>
                    <a:lnBlToTr>
                      <a:noFill/>
                    </a:lnBlToTr>
                    <a:solidFill>
                      <a:srgbClr val="000000"/>
                    </a:solidFill>
                  </a:tcPr>
                </a:tc>
                <a:tc>
                  <a:txBody>
                    <a:bodyPr/>
                    <a:lstStyle/>
                    <a:p>
                      <a:pPr marL="154305" marR="0" lvl="0" indent="0" algn="l" defTabSz="457200" rtl="0" eaLnBrk="1" fontAlgn="base" latinLnBrk="0" hangingPunct="1">
                        <a:lnSpc>
                          <a:spcPts val="3050"/>
                        </a:lnSpc>
                        <a:spcBef>
                          <a:spcPct val="0"/>
                        </a:spcBef>
                        <a:spcAft>
                          <a:spcPct val="0"/>
                        </a:spcAft>
                        <a:buClrTx/>
                        <a:buSzTx/>
                        <a:buFontTx/>
                        <a:buNone/>
                      </a:pPr>
                      <a:r>
                        <a:rPr kumimoji="0" lang="fr-FR" sz="2800" b="0" i="0" u="none" strike="noStrike" cap="none" normalizeH="0" baseline="0" smtClean="0">
                          <a:ln>
                            <a:noFill/>
                          </a:ln>
                          <a:solidFill>
                            <a:srgbClr val="FFFFFF"/>
                          </a:solidFill>
                          <a:effectLst/>
                          <a:latin typeface="Times New Roman" panose="02020603050405020304" pitchFamily="18" charset="0"/>
                          <a:ea typeface="MS PGothic" panose="020B0600070205080204" pitchFamily="34" charset="-128"/>
                          <a:cs typeface="Times New Roman" panose="02020603050405020304" pitchFamily="18" charset="0"/>
                        </a:rPr>
                        <a:t>→</a:t>
                      </a:r>
                      <a:endParaRPr kumimoji="0" lang="fr-FR" sz="2800" b="0" i="0" u="none" strike="noStrike" cap="none" normalizeH="0" baseline="0" smtClean="0">
                        <a:ln>
                          <a:noFill/>
                        </a:ln>
                        <a:solidFill>
                          <a:schemeClr val="tx1"/>
                        </a:solidFill>
                        <a:effectLst/>
                        <a:latin typeface="Times New Roman" panose="02020603050405020304" pitchFamily="18" charset="0"/>
                        <a:ea typeface="MS PGothic" panose="020B0600070205080204" pitchFamily="34" charset="-128"/>
                        <a:cs typeface="Times New Roman" panose="02020603050405020304" pitchFamily="18" charset="0"/>
                      </a:endParaRPr>
                    </a:p>
                  </a:txBody>
                  <a:tcPr marL="0" marR="0" marT="0" marB="0" horzOverflow="overflow">
                    <a:lnL>
                      <a:noFill/>
                    </a:lnL>
                    <a:lnR>
                      <a:noFill/>
                    </a:lnR>
                    <a:lnT>
                      <a:noFill/>
                    </a:lnT>
                    <a:lnB>
                      <a:noFill/>
                    </a:lnB>
                    <a:lnTlToBr>
                      <a:noFill/>
                    </a:lnTlToBr>
                    <a:lnBlToTr>
                      <a:noFill/>
                    </a:lnBlToTr>
                    <a:solidFill>
                      <a:srgbClr val="000000"/>
                    </a:solidFill>
                  </a:tcPr>
                </a:tc>
                <a:tc>
                  <a:txBody>
                    <a:bodyPr/>
                    <a:lstStyle/>
                    <a:p>
                      <a:pPr marL="228600" marR="0" lvl="0" indent="0" algn="l" defTabSz="457200" rtl="0" eaLnBrk="1" fontAlgn="base" latinLnBrk="0" hangingPunct="1">
                        <a:lnSpc>
                          <a:spcPts val="3050"/>
                        </a:lnSpc>
                        <a:spcBef>
                          <a:spcPct val="0"/>
                        </a:spcBef>
                        <a:spcAft>
                          <a:spcPct val="0"/>
                        </a:spcAft>
                        <a:buClrTx/>
                        <a:buSzTx/>
                        <a:buFontTx/>
                        <a:buNone/>
                      </a:pPr>
                      <a:r>
                        <a:rPr kumimoji="0" lang="fr-FR" sz="2800" b="0" i="0" u="none" strike="noStrike" cap="none" normalizeH="0" baseline="0" smtClean="0">
                          <a:ln>
                            <a:noFill/>
                          </a:ln>
                          <a:solidFill>
                            <a:srgbClr val="FFFFFF"/>
                          </a:solidFill>
                          <a:effectLst/>
                          <a:latin typeface="Times New Roman" panose="02020603050405020304" pitchFamily="18" charset="0"/>
                          <a:ea typeface="MS PGothic" panose="020B0600070205080204" pitchFamily="34" charset="-128"/>
                          <a:cs typeface="Times New Roman" panose="02020603050405020304" pitchFamily="18" charset="0"/>
                        </a:rPr>
                        <a:t>Céramides</a:t>
                      </a:r>
                      <a:endParaRPr kumimoji="0" lang="fr-FR" sz="2800" b="0" i="0" u="none" strike="noStrike" cap="none" normalizeH="0" baseline="0" smtClean="0">
                        <a:ln>
                          <a:noFill/>
                        </a:ln>
                        <a:solidFill>
                          <a:schemeClr val="tx1"/>
                        </a:solidFill>
                        <a:effectLst/>
                        <a:latin typeface="Times New Roman" panose="02020603050405020304" pitchFamily="18" charset="0"/>
                        <a:ea typeface="MS PGothic" panose="020B0600070205080204" pitchFamily="34" charset="-128"/>
                        <a:cs typeface="Times New Roman" panose="02020603050405020304" pitchFamily="18" charset="0"/>
                      </a:endParaRPr>
                    </a:p>
                  </a:txBody>
                  <a:tcPr marL="0" marR="0" marT="0" marB="0" horzOverflow="overflow">
                    <a:lnL>
                      <a:noFill/>
                    </a:lnL>
                    <a:lnR>
                      <a:noFill/>
                    </a:lnR>
                    <a:lnT>
                      <a:noFill/>
                    </a:lnT>
                    <a:lnB>
                      <a:noFill/>
                    </a:lnB>
                    <a:lnTlToBr>
                      <a:noFill/>
                    </a:lnTlToBr>
                    <a:lnBlToTr>
                      <a:noFill/>
                    </a:lnBlToTr>
                    <a:solidFill>
                      <a:srgbClr val="000000"/>
                    </a:solidFill>
                  </a:tcPr>
                </a:tc>
              </a:tr>
              <a:tr h="654685">
                <a:tc>
                  <a:txBody>
                    <a:bodyPr/>
                    <a:lstStyle/>
                    <a:p>
                      <a:pPr marL="31750" marR="0" lvl="0" indent="0" algn="l" defTabSz="457200" rtl="0" eaLnBrk="1" fontAlgn="base" latinLnBrk="0" hangingPunct="1">
                        <a:lnSpc>
                          <a:spcPct val="100000"/>
                        </a:lnSpc>
                        <a:spcBef>
                          <a:spcPts val="665"/>
                        </a:spcBef>
                        <a:spcAft>
                          <a:spcPct val="0"/>
                        </a:spcAft>
                        <a:buClrTx/>
                        <a:buSzTx/>
                        <a:buFontTx/>
                        <a:buNone/>
                      </a:pPr>
                      <a:r>
                        <a:rPr kumimoji="0" lang="fr-FR" sz="2800" b="0" i="0" u="none" strike="noStrike" cap="none" normalizeH="0" baseline="0" smtClean="0">
                          <a:ln>
                            <a:noFill/>
                          </a:ln>
                          <a:solidFill>
                            <a:srgbClr val="FF0000"/>
                          </a:solidFill>
                          <a:effectLst/>
                          <a:latin typeface="Wingdings 2" panose="05020102010507070707" pitchFamily="18" charset="2"/>
                          <a:ea typeface="MS PGothic" panose="020B0600070205080204" pitchFamily="34" charset="-128"/>
                        </a:rPr>
                        <a:t></a:t>
                      </a:r>
                      <a:r>
                        <a:rPr kumimoji="0" lang="fr-FR" sz="2800" b="0" i="0" u="none" strike="noStrike" cap="none" normalizeH="0" baseline="0" smtClean="0">
                          <a:ln>
                            <a:noFill/>
                          </a:ln>
                          <a:solidFill>
                            <a:srgbClr val="FF0000"/>
                          </a:solidFill>
                          <a:effectLst/>
                          <a:latin typeface="Times New Roman" panose="02020603050405020304" pitchFamily="18" charset="0"/>
                          <a:ea typeface="MS PGothic" panose="020B0600070205080204" pitchFamily="34" charset="-128"/>
                          <a:cs typeface="Times New Roman" panose="02020603050405020304" pitchFamily="18" charset="0"/>
                        </a:rPr>
                        <a:t> </a:t>
                      </a:r>
                      <a:r>
                        <a:rPr kumimoji="0" lang="fr-FR" sz="2800" b="0" i="0" u="none" strike="noStrike" cap="none" normalizeH="0" baseline="0" smtClean="0">
                          <a:ln>
                            <a:noFill/>
                          </a:ln>
                          <a:solidFill>
                            <a:srgbClr val="FFFFFF"/>
                          </a:solidFill>
                          <a:effectLst/>
                          <a:latin typeface="Times New Roman" panose="02020603050405020304" pitchFamily="18" charset="0"/>
                          <a:ea typeface="MS PGothic" panose="020B0600070205080204" pitchFamily="34" charset="-128"/>
                          <a:cs typeface="Times New Roman" panose="02020603050405020304" pitchFamily="18" charset="0"/>
                        </a:rPr>
                        <a:t>Phosphate</a:t>
                      </a:r>
                      <a:endParaRPr kumimoji="0" lang="fr-FR" sz="2800" b="0" i="0" u="none" strike="noStrike" cap="none" normalizeH="0" baseline="0" smtClean="0">
                        <a:ln>
                          <a:noFill/>
                        </a:ln>
                        <a:solidFill>
                          <a:schemeClr val="tx1"/>
                        </a:solidFill>
                        <a:effectLst/>
                        <a:latin typeface="Times New Roman" panose="02020603050405020304" pitchFamily="18" charset="0"/>
                        <a:ea typeface="MS PGothic" panose="020B0600070205080204" pitchFamily="34" charset="-128"/>
                        <a:cs typeface="Times New Roman" panose="02020603050405020304" pitchFamily="18" charset="0"/>
                      </a:endParaRPr>
                    </a:p>
                  </a:txBody>
                  <a:tcPr marL="0" marR="0" marT="83820" marB="0" horzOverflow="overflow">
                    <a:lnL>
                      <a:noFill/>
                    </a:lnL>
                    <a:lnR>
                      <a:noFill/>
                    </a:lnR>
                    <a:lnT>
                      <a:noFill/>
                    </a:lnT>
                    <a:lnB>
                      <a:noFill/>
                    </a:lnB>
                    <a:lnTlToBr>
                      <a:noFill/>
                    </a:lnTlToBr>
                    <a:lnBlToTr>
                      <a:noFill/>
                    </a:lnBlToTr>
                    <a:solidFill>
                      <a:srgbClr val="000000"/>
                    </a:solidFill>
                  </a:tcPr>
                </a:tc>
                <a:tc>
                  <a:txBody>
                    <a:bodyPr/>
                    <a:lstStyle/>
                    <a:p>
                      <a:pPr marL="113030" marR="0" lvl="0" indent="0" algn="l" defTabSz="457200" rtl="0" eaLnBrk="1" fontAlgn="base" latinLnBrk="0" hangingPunct="1">
                        <a:lnSpc>
                          <a:spcPct val="100000"/>
                        </a:lnSpc>
                        <a:spcBef>
                          <a:spcPts val="665"/>
                        </a:spcBef>
                        <a:spcAft>
                          <a:spcPct val="0"/>
                        </a:spcAft>
                        <a:buClrTx/>
                        <a:buSzTx/>
                        <a:buFontTx/>
                        <a:buNone/>
                      </a:pPr>
                      <a:r>
                        <a:rPr kumimoji="0" lang="fr-FR" sz="2800" b="0" i="0" u="none" strike="noStrike" cap="none" normalizeH="0" baseline="0" smtClean="0">
                          <a:ln>
                            <a:noFill/>
                          </a:ln>
                          <a:solidFill>
                            <a:srgbClr val="FFFFFF"/>
                          </a:solidFill>
                          <a:effectLst/>
                          <a:latin typeface="Times New Roman" panose="02020603050405020304" pitchFamily="18" charset="0"/>
                          <a:ea typeface="MS PGothic" panose="020B0600070205080204" pitchFamily="34" charset="-128"/>
                          <a:cs typeface="Times New Roman" panose="02020603050405020304" pitchFamily="18" charset="0"/>
                        </a:rPr>
                        <a:t>→</a:t>
                      </a:r>
                      <a:endParaRPr kumimoji="0" lang="fr-FR" sz="2800" b="0" i="0" u="none" strike="noStrike" cap="none" normalizeH="0" baseline="0" smtClean="0">
                        <a:ln>
                          <a:noFill/>
                        </a:ln>
                        <a:solidFill>
                          <a:schemeClr val="tx1"/>
                        </a:solidFill>
                        <a:effectLst/>
                        <a:latin typeface="Times New Roman" panose="02020603050405020304" pitchFamily="18" charset="0"/>
                        <a:ea typeface="MS PGothic" panose="020B0600070205080204" pitchFamily="34" charset="-128"/>
                        <a:cs typeface="Times New Roman" panose="02020603050405020304" pitchFamily="18" charset="0"/>
                      </a:endParaRPr>
                    </a:p>
                  </a:txBody>
                  <a:tcPr marL="0" marR="0" marT="83820" marB="0" horzOverflow="overflow">
                    <a:lnL>
                      <a:noFill/>
                    </a:lnL>
                    <a:lnR>
                      <a:noFill/>
                    </a:lnR>
                    <a:lnT>
                      <a:noFill/>
                    </a:lnT>
                    <a:lnB>
                      <a:noFill/>
                    </a:lnB>
                    <a:lnTlToBr>
                      <a:noFill/>
                    </a:lnTlToBr>
                    <a:lnBlToTr>
                      <a:noFill/>
                    </a:lnBlToTr>
                    <a:solidFill>
                      <a:srgbClr val="000000"/>
                    </a:solidFill>
                  </a:tcPr>
                </a:tc>
                <a:tc>
                  <a:txBody>
                    <a:bodyPr/>
                    <a:lstStyle/>
                    <a:p>
                      <a:pPr marL="187325" marR="0" lvl="0" indent="0" algn="l" defTabSz="457200" rtl="0" eaLnBrk="1" fontAlgn="base" latinLnBrk="0" hangingPunct="1">
                        <a:lnSpc>
                          <a:spcPct val="100000"/>
                        </a:lnSpc>
                        <a:spcBef>
                          <a:spcPts val="665"/>
                        </a:spcBef>
                        <a:spcAft>
                          <a:spcPct val="0"/>
                        </a:spcAft>
                        <a:buClrTx/>
                        <a:buSzTx/>
                        <a:buFontTx/>
                        <a:buNone/>
                      </a:pPr>
                      <a:r>
                        <a:rPr kumimoji="0" lang="fr-FR" sz="2800" b="0" i="0" u="none" strike="noStrike" cap="none" normalizeH="0" baseline="0" smtClean="0">
                          <a:ln>
                            <a:noFill/>
                          </a:ln>
                          <a:solidFill>
                            <a:srgbClr val="FFFFFF"/>
                          </a:solidFill>
                          <a:effectLst/>
                          <a:latin typeface="Times New Roman" panose="02020603050405020304" pitchFamily="18" charset="0"/>
                          <a:ea typeface="MS PGothic" panose="020B0600070205080204" pitchFamily="34" charset="-128"/>
                          <a:cs typeface="Times New Roman" panose="02020603050405020304" pitchFamily="18" charset="0"/>
                        </a:rPr>
                        <a:t>Céramides-1-phosphate</a:t>
                      </a:r>
                      <a:endParaRPr kumimoji="0" lang="fr-FR" sz="2800" b="0" i="0" u="none" strike="noStrike" cap="none" normalizeH="0" baseline="0" smtClean="0">
                        <a:ln>
                          <a:noFill/>
                        </a:ln>
                        <a:solidFill>
                          <a:schemeClr val="tx1"/>
                        </a:solidFill>
                        <a:effectLst/>
                        <a:latin typeface="Times New Roman" panose="02020603050405020304" pitchFamily="18" charset="0"/>
                        <a:ea typeface="MS PGothic" panose="020B0600070205080204" pitchFamily="34" charset="-128"/>
                        <a:cs typeface="Times New Roman" panose="02020603050405020304" pitchFamily="18" charset="0"/>
                      </a:endParaRPr>
                    </a:p>
                  </a:txBody>
                  <a:tcPr marL="0" marR="0" marT="83820" marB="0" horzOverflow="overflow">
                    <a:lnL>
                      <a:noFill/>
                    </a:lnL>
                    <a:lnR>
                      <a:noFill/>
                    </a:lnR>
                    <a:lnT>
                      <a:noFill/>
                    </a:lnT>
                    <a:lnB>
                      <a:noFill/>
                    </a:lnB>
                    <a:lnTlToBr>
                      <a:noFill/>
                    </a:lnTlToBr>
                    <a:lnBlToTr>
                      <a:noFill/>
                    </a:lnBlToTr>
                    <a:solidFill>
                      <a:srgbClr val="000000"/>
                    </a:solidFill>
                  </a:tcPr>
                </a:tc>
              </a:tr>
              <a:tr h="655320">
                <a:tc>
                  <a:txBody>
                    <a:bodyPr/>
                    <a:lstStyle/>
                    <a:p>
                      <a:pPr marL="31750" marR="0" lvl="0" indent="0" algn="l" defTabSz="457200" rtl="0" eaLnBrk="1" fontAlgn="base" latinLnBrk="0" hangingPunct="1">
                        <a:lnSpc>
                          <a:spcPct val="100000"/>
                        </a:lnSpc>
                        <a:spcBef>
                          <a:spcPts val="665"/>
                        </a:spcBef>
                        <a:spcAft>
                          <a:spcPct val="0"/>
                        </a:spcAft>
                        <a:buClrTx/>
                        <a:buSzTx/>
                        <a:buFontTx/>
                        <a:buNone/>
                      </a:pPr>
                      <a:r>
                        <a:rPr kumimoji="0" lang="fr-FR" sz="2800" b="0" i="0" u="none" strike="noStrike" cap="none" normalizeH="0" baseline="0" smtClean="0">
                          <a:ln>
                            <a:noFill/>
                          </a:ln>
                          <a:solidFill>
                            <a:srgbClr val="FF0000"/>
                          </a:solidFill>
                          <a:effectLst/>
                          <a:latin typeface="Wingdings 2" panose="05020102010507070707" pitchFamily="18" charset="2"/>
                          <a:ea typeface="MS PGothic" panose="020B0600070205080204" pitchFamily="34" charset="-128"/>
                        </a:rPr>
                        <a:t></a:t>
                      </a:r>
                      <a:r>
                        <a:rPr kumimoji="0" lang="fr-FR" sz="2800" b="0" i="0" u="none" strike="noStrike" cap="none" normalizeH="0" baseline="0" smtClean="0">
                          <a:ln>
                            <a:noFill/>
                          </a:ln>
                          <a:solidFill>
                            <a:srgbClr val="FF0000"/>
                          </a:solidFill>
                          <a:effectLst/>
                          <a:latin typeface="Times New Roman" panose="02020603050405020304" pitchFamily="18" charset="0"/>
                          <a:ea typeface="MS PGothic" panose="020B0600070205080204" pitchFamily="34" charset="-128"/>
                          <a:cs typeface="Times New Roman" panose="02020603050405020304" pitchFamily="18" charset="0"/>
                        </a:rPr>
                        <a:t> </a:t>
                      </a:r>
                      <a:r>
                        <a:rPr kumimoji="0" lang="fr-FR" sz="2800" b="0" i="0" u="none" strike="noStrike" cap="none" normalizeH="0" baseline="0" smtClean="0">
                          <a:ln>
                            <a:noFill/>
                          </a:ln>
                          <a:solidFill>
                            <a:srgbClr val="FFFFFF"/>
                          </a:solidFill>
                          <a:effectLst/>
                          <a:latin typeface="Times New Roman" panose="02020603050405020304" pitchFamily="18" charset="0"/>
                          <a:ea typeface="MS PGothic" panose="020B0600070205080204" pitchFamily="34" charset="-128"/>
                          <a:cs typeface="Times New Roman" panose="02020603050405020304" pitchFamily="18" charset="0"/>
                        </a:rPr>
                        <a:t>Phosphocholine</a:t>
                      </a:r>
                      <a:endParaRPr kumimoji="0" lang="fr-FR" sz="2800" b="0" i="0" u="none" strike="noStrike" cap="none" normalizeH="0" baseline="0" smtClean="0">
                        <a:ln>
                          <a:noFill/>
                        </a:ln>
                        <a:solidFill>
                          <a:schemeClr val="tx1"/>
                        </a:solidFill>
                        <a:effectLst/>
                        <a:latin typeface="Times New Roman" panose="02020603050405020304" pitchFamily="18" charset="0"/>
                        <a:ea typeface="MS PGothic" panose="020B0600070205080204" pitchFamily="34" charset="-128"/>
                        <a:cs typeface="Times New Roman" panose="02020603050405020304" pitchFamily="18" charset="0"/>
                      </a:endParaRPr>
                    </a:p>
                  </a:txBody>
                  <a:tcPr marL="0" marR="0" marT="84455" marB="0" horzOverflow="overflow">
                    <a:lnL>
                      <a:noFill/>
                    </a:lnL>
                    <a:lnR>
                      <a:noFill/>
                    </a:lnR>
                    <a:lnT>
                      <a:noFill/>
                    </a:lnT>
                    <a:lnB>
                      <a:noFill/>
                    </a:lnB>
                    <a:lnTlToBr>
                      <a:noFill/>
                    </a:lnTlToBr>
                    <a:lnBlToTr>
                      <a:noFill/>
                    </a:lnBlToTr>
                    <a:solidFill>
                      <a:srgbClr val="000000"/>
                    </a:solidFill>
                  </a:tcPr>
                </a:tc>
                <a:tc>
                  <a:txBody>
                    <a:bodyPr/>
                    <a:lstStyle/>
                    <a:p>
                      <a:pPr marL="123825" marR="0" lvl="0" indent="0" algn="l" defTabSz="457200" rtl="0" eaLnBrk="1" fontAlgn="base" latinLnBrk="0" hangingPunct="1">
                        <a:lnSpc>
                          <a:spcPct val="100000"/>
                        </a:lnSpc>
                        <a:spcBef>
                          <a:spcPts val="665"/>
                        </a:spcBef>
                        <a:spcAft>
                          <a:spcPct val="0"/>
                        </a:spcAft>
                        <a:buClrTx/>
                        <a:buSzTx/>
                        <a:buFontTx/>
                        <a:buNone/>
                      </a:pPr>
                      <a:r>
                        <a:rPr kumimoji="0" lang="fr-FR" sz="2800" b="0" i="0" u="none" strike="noStrike" cap="none" normalizeH="0" baseline="0" smtClean="0">
                          <a:ln>
                            <a:noFill/>
                          </a:ln>
                          <a:solidFill>
                            <a:srgbClr val="FFFFFF"/>
                          </a:solidFill>
                          <a:effectLst/>
                          <a:latin typeface="Times New Roman" panose="02020603050405020304" pitchFamily="18" charset="0"/>
                          <a:ea typeface="MS PGothic" panose="020B0600070205080204" pitchFamily="34" charset="-128"/>
                          <a:cs typeface="Times New Roman" panose="02020603050405020304" pitchFamily="18" charset="0"/>
                        </a:rPr>
                        <a:t>→</a:t>
                      </a:r>
                      <a:endParaRPr kumimoji="0" lang="fr-FR" sz="2800" b="0" i="0" u="none" strike="noStrike" cap="none" normalizeH="0" baseline="0" smtClean="0">
                        <a:ln>
                          <a:noFill/>
                        </a:ln>
                        <a:solidFill>
                          <a:schemeClr val="tx1"/>
                        </a:solidFill>
                        <a:effectLst/>
                        <a:latin typeface="Times New Roman" panose="02020603050405020304" pitchFamily="18" charset="0"/>
                        <a:ea typeface="MS PGothic" panose="020B0600070205080204" pitchFamily="34" charset="-128"/>
                        <a:cs typeface="Times New Roman" panose="02020603050405020304" pitchFamily="18" charset="0"/>
                      </a:endParaRPr>
                    </a:p>
                  </a:txBody>
                  <a:tcPr marL="0" marR="0" marT="84455" marB="0" horzOverflow="overflow">
                    <a:lnL>
                      <a:noFill/>
                    </a:lnL>
                    <a:lnR>
                      <a:noFill/>
                    </a:lnR>
                    <a:lnT>
                      <a:noFill/>
                    </a:lnT>
                    <a:lnB>
                      <a:noFill/>
                    </a:lnB>
                    <a:lnTlToBr>
                      <a:noFill/>
                    </a:lnTlToBr>
                    <a:lnBlToTr>
                      <a:noFill/>
                    </a:lnBlToTr>
                    <a:solidFill>
                      <a:srgbClr val="000000"/>
                    </a:solidFill>
                  </a:tcPr>
                </a:tc>
                <a:tc>
                  <a:txBody>
                    <a:bodyPr/>
                    <a:lstStyle/>
                    <a:p>
                      <a:pPr marL="196850" marR="0" lvl="0" indent="0" algn="l" defTabSz="457200" rtl="0" eaLnBrk="1" fontAlgn="base" latinLnBrk="0" hangingPunct="1">
                        <a:lnSpc>
                          <a:spcPct val="100000"/>
                        </a:lnSpc>
                        <a:spcBef>
                          <a:spcPts val="665"/>
                        </a:spcBef>
                        <a:spcAft>
                          <a:spcPct val="0"/>
                        </a:spcAft>
                        <a:buClrTx/>
                        <a:buSzTx/>
                        <a:buFontTx/>
                        <a:buNone/>
                      </a:pPr>
                      <a:r>
                        <a:rPr kumimoji="0" lang="fr-FR" sz="2800" b="0" i="0" u="none" strike="noStrike" cap="none" normalizeH="0" baseline="0" smtClean="0">
                          <a:ln>
                            <a:noFill/>
                          </a:ln>
                          <a:solidFill>
                            <a:srgbClr val="FFFFFF"/>
                          </a:solidFill>
                          <a:effectLst/>
                          <a:latin typeface="Times New Roman" panose="02020603050405020304" pitchFamily="18" charset="0"/>
                          <a:ea typeface="MS PGothic" panose="020B0600070205080204" pitchFamily="34" charset="-128"/>
                          <a:cs typeface="Times New Roman" panose="02020603050405020304" pitchFamily="18" charset="0"/>
                        </a:rPr>
                        <a:t>Sphingomyélines</a:t>
                      </a:r>
                      <a:endParaRPr kumimoji="0" lang="fr-FR" sz="2800" b="0" i="0" u="none" strike="noStrike" cap="none" normalizeH="0" baseline="0" smtClean="0">
                        <a:ln>
                          <a:noFill/>
                        </a:ln>
                        <a:solidFill>
                          <a:schemeClr val="tx1"/>
                        </a:solidFill>
                        <a:effectLst/>
                        <a:latin typeface="Times New Roman" panose="02020603050405020304" pitchFamily="18" charset="0"/>
                        <a:ea typeface="MS PGothic" panose="020B0600070205080204" pitchFamily="34" charset="-128"/>
                        <a:cs typeface="Times New Roman" panose="02020603050405020304" pitchFamily="18" charset="0"/>
                      </a:endParaRPr>
                    </a:p>
                  </a:txBody>
                  <a:tcPr marL="0" marR="0" marT="84455" marB="0" horzOverflow="overflow">
                    <a:lnL>
                      <a:noFill/>
                    </a:lnL>
                    <a:lnR>
                      <a:noFill/>
                    </a:lnR>
                    <a:lnT>
                      <a:noFill/>
                    </a:lnT>
                    <a:lnB>
                      <a:noFill/>
                    </a:lnB>
                    <a:lnTlToBr>
                      <a:noFill/>
                    </a:lnTlToBr>
                    <a:lnBlToTr>
                      <a:noFill/>
                    </a:lnBlToTr>
                    <a:solidFill>
                      <a:srgbClr val="000000"/>
                    </a:solidFill>
                  </a:tcPr>
                </a:tc>
              </a:tr>
              <a:tr h="655320">
                <a:tc>
                  <a:txBody>
                    <a:bodyPr/>
                    <a:lstStyle/>
                    <a:p>
                      <a:pPr marL="31750" marR="0" lvl="0" indent="0" algn="l" defTabSz="457200" rtl="0" eaLnBrk="1" fontAlgn="base" latinLnBrk="0" hangingPunct="1">
                        <a:lnSpc>
                          <a:spcPct val="100000"/>
                        </a:lnSpc>
                        <a:spcBef>
                          <a:spcPts val="665"/>
                        </a:spcBef>
                        <a:spcAft>
                          <a:spcPct val="0"/>
                        </a:spcAft>
                        <a:buClrTx/>
                        <a:buSzTx/>
                        <a:buFontTx/>
                        <a:buNone/>
                      </a:pPr>
                      <a:r>
                        <a:rPr kumimoji="0" lang="fr-FR" sz="2800" b="0" i="0" u="none" strike="noStrike" cap="none" normalizeH="0" baseline="0" smtClean="0">
                          <a:ln>
                            <a:noFill/>
                          </a:ln>
                          <a:solidFill>
                            <a:srgbClr val="FF0000"/>
                          </a:solidFill>
                          <a:effectLst/>
                          <a:latin typeface="Wingdings 2" panose="05020102010507070707" pitchFamily="18" charset="2"/>
                          <a:ea typeface="MS PGothic" panose="020B0600070205080204" pitchFamily="34" charset="-128"/>
                        </a:rPr>
                        <a:t></a:t>
                      </a:r>
                      <a:r>
                        <a:rPr kumimoji="0" lang="fr-FR" sz="2800" b="0" i="0" u="none" strike="noStrike" cap="none" normalizeH="0" baseline="0" smtClean="0">
                          <a:ln>
                            <a:noFill/>
                          </a:ln>
                          <a:solidFill>
                            <a:srgbClr val="FF0000"/>
                          </a:solidFill>
                          <a:effectLst/>
                          <a:latin typeface="Times New Roman" panose="02020603050405020304" pitchFamily="18" charset="0"/>
                          <a:ea typeface="MS PGothic" panose="020B0600070205080204" pitchFamily="34" charset="-128"/>
                          <a:cs typeface="Times New Roman" panose="02020603050405020304" pitchFamily="18" charset="0"/>
                        </a:rPr>
                        <a:t> </a:t>
                      </a:r>
                      <a:r>
                        <a:rPr kumimoji="0" lang="fr-FR" sz="2800" b="0" i="0" u="none" strike="noStrike" cap="none" normalizeH="0" baseline="0" smtClean="0">
                          <a:ln>
                            <a:noFill/>
                          </a:ln>
                          <a:solidFill>
                            <a:srgbClr val="FFFFFF"/>
                          </a:solidFill>
                          <a:effectLst/>
                          <a:latin typeface="Times New Roman" panose="02020603050405020304" pitchFamily="18" charset="0"/>
                          <a:ea typeface="MS PGothic" panose="020B0600070205080204" pitchFamily="34" charset="-128"/>
                          <a:cs typeface="Times New Roman" panose="02020603050405020304" pitchFamily="18" charset="0"/>
                        </a:rPr>
                        <a:t>Ose</a:t>
                      </a:r>
                      <a:endParaRPr kumimoji="0" lang="fr-FR" sz="2800" b="0" i="0" u="none" strike="noStrike" cap="none" normalizeH="0" baseline="0" smtClean="0">
                        <a:ln>
                          <a:noFill/>
                        </a:ln>
                        <a:solidFill>
                          <a:schemeClr val="tx1"/>
                        </a:solidFill>
                        <a:effectLst/>
                        <a:latin typeface="Times New Roman" panose="02020603050405020304" pitchFamily="18" charset="0"/>
                        <a:ea typeface="MS PGothic" panose="020B0600070205080204" pitchFamily="34" charset="-128"/>
                        <a:cs typeface="Times New Roman" panose="02020603050405020304" pitchFamily="18" charset="0"/>
                      </a:endParaRPr>
                    </a:p>
                  </a:txBody>
                  <a:tcPr marL="0" marR="0" marT="83820" marB="0" horzOverflow="overflow">
                    <a:lnL>
                      <a:noFill/>
                    </a:lnL>
                    <a:lnR>
                      <a:noFill/>
                    </a:lnR>
                    <a:lnT>
                      <a:noFill/>
                    </a:lnT>
                    <a:lnB>
                      <a:noFill/>
                    </a:lnB>
                    <a:lnTlToBr>
                      <a:noFill/>
                    </a:lnTlToBr>
                    <a:lnBlToTr>
                      <a:noFill/>
                    </a:lnBlToTr>
                    <a:solidFill>
                      <a:srgbClr val="000000"/>
                    </a:solidFill>
                  </a:tcPr>
                </a:tc>
                <a:tc>
                  <a:txBody>
                    <a:bodyPr/>
                    <a:lstStyle/>
                    <a:p>
                      <a:pPr marL="182880" marR="0" lvl="0" indent="0" algn="l" defTabSz="457200" rtl="0" eaLnBrk="1" fontAlgn="base" latinLnBrk="0" hangingPunct="1">
                        <a:lnSpc>
                          <a:spcPct val="100000"/>
                        </a:lnSpc>
                        <a:spcBef>
                          <a:spcPts val="665"/>
                        </a:spcBef>
                        <a:spcAft>
                          <a:spcPct val="0"/>
                        </a:spcAft>
                        <a:buClrTx/>
                        <a:buSzTx/>
                        <a:buFontTx/>
                        <a:buNone/>
                      </a:pPr>
                      <a:r>
                        <a:rPr kumimoji="0" lang="fr-FR" sz="2800" b="0" i="0" u="none" strike="noStrike" cap="none" normalizeH="0" baseline="0" smtClean="0">
                          <a:ln>
                            <a:noFill/>
                          </a:ln>
                          <a:solidFill>
                            <a:srgbClr val="FFFFFF"/>
                          </a:solidFill>
                          <a:effectLst/>
                          <a:latin typeface="Times New Roman" panose="02020603050405020304" pitchFamily="18" charset="0"/>
                          <a:ea typeface="MS PGothic" panose="020B0600070205080204" pitchFamily="34" charset="-128"/>
                          <a:cs typeface="Times New Roman" panose="02020603050405020304" pitchFamily="18" charset="0"/>
                        </a:rPr>
                        <a:t>→</a:t>
                      </a:r>
                      <a:endParaRPr kumimoji="0" lang="fr-FR" sz="2800" b="0" i="0" u="none" strike="noStrike" cap="none" normalizeH="0" baseline="0" smtClean="0">
                        <a:ln>
                          <a:noFill/>
                        </a:ln>
                        <a:solidFill>
                          <a:schemeClr val="tx1"/>
                        </a:solidFill>
                        <a:effectLst/>
                        <a:latin typeface="Times New Roman" panose="02020603050405020304" pitchFamily="18" charset="0"/>
                        <a:ea typeface="MS PGothic" panose="020B0600070205080204" pitchFamily="34" charset="-128"/>
                        <a:cs typeface="Times New Roman" panose="02020603050405020304" pitchFamily="18" charset="0"/>
                      </a:endParaRPr>
                    </a:p>
                  </a:txBody>
                  <a:tcPr marL="0" marR="0" marT="83820" marB="0" horzOverflow="overflow">
                    <a:lnL>
                      <a:noFill/>
                    </a:lnL>
                    <a:lnR>
                      <a:noFill/>
                    </a:lnR>
                    <a:lnT>
                      <a:noFill/>
                    </a:lnT>
                    <a:lnB>
                      <a:noFill/>
                    </a:lnB>
                    <a:lnTlToBr>
                      <a:noFill/>
                    </a:lnTlToBr>
                    <a:lnBlToTr>
                      <a:noFill/>
                    </a:lnBlToTr>
                    <a:solidFill>
                      <a:srgbClr val="000000"/>
                    </a:solidFill>
                  </a:tcPr>
                </a:tc>
                <a:tc>
                  <a:txBody>
                    <a:bodyPr/>
                    <a:lstStyle/>
                    <a:p>
                      <a:pPr marL="257175" marR="0" lvl="0" indent="0" algn="l" defTabSz="457200" rtl="0" eaLnBrk="1" fontAlgn="base" latinLnBrk="0" hangingPunct="1">
                        <a:lnSpc>
                          <a:spcPct val="100000"/>
                        </a:lnSpc>
                        <a:spcBef>
                          <a:spcPts val="665"/>
                        </a:spcBef>
                        <a:spcAft>
                          <a:spcPct val="0"/>
                        </a:spcAft>
                        <a:buClrTx/>
                        <a:buSzTx/>
                        <a:buFontTx/>
                        <a:buNone/>
                      </a:pPr>
                      <a:r>
                        <a:rPr kumimoji="0" lang="fr-FR" sz="2800" b="0" i="0" u="none" strike="noStrike" cap="none" normalizeH="0" baseline="0" smtClean="0">
                          <a:ln>
                            <a:noFill/>
                          </a:ln>
                          <a:solidFill>
                            <a:srgbClr val="FFFFFF"/>
                          </a:solidFill>
                          <a:effectLst/>
                          <a:latin typeface="Times New Roman" panose="02020603050405020304" pitchFamily="18" charset="0"/>
                          <a:ea typeface="MS PGothic" panose="020B0600070205080204" pitchFamily="34" charset="-128"/>
                          <a:cs typeface="Times New Roman" panose="02020603050405020304" pitchFamily="18" charset="0"/>
                        </a:rPr>
                        <a:t>Cérébrosides</a:t>
                      </a:r>
                      <a:endParaRPr kumimoji="0" lang="fr-FR" sz="2800" b="0" i="0" u="none" strike="noStrike" cap="none" normalizeH="0" baseline="0" smtClean="0">
                        <a:ln>
                          <a:noFill/>
                        </a:ln>
                        <a:solidFill>
                          <a:schemeClr val="tx1"/>
                        </a:solidFill>
                        <a:effectLst/>
                        <a:latin typeface="Times New Roman" panose="02020603050405020304" pitchFamily="18" charset="0"/>
                        <a:ea typeface="MS PGothic" panose="020B0600070205080204" pitchFamily="34" charset="-128"/>
                        <a:cs typeface="Times New Roman" panose="02020603050405020304" pitchFamily="18" charset="0"/>
                      </a:endParaRPr>
                    </a:p>
                  </a:txBody>
                  <a:tcPr marL="0" marR="0" marT="83820" marB="0" horzOverflow="overflow">
                    <a:lnL>
                      <a:noFill/>
                    </a:lnL>
                    <a:lnR>
                      <a:noFill/>
                    </a:lnR>
                    <a:lnT>
                      <a:noFill/>
                    </a:lnT>
                    <a:lnB>
                      <a:noFill/>
                    </a:lnB>
                    <a:lnTlToBr>
                      <a:noFill/>
                    </a:lnTlToBr>
                    <a:lnBlToTr>
                      <a:noFill/>
                    </a:lnBlToTr>
                    <a:solidFill>
                      <a:srgbClr val="000000"/>
                    </a:solidFill>
                  </a:tcPr>
                </a:tc>
              </a:tr>
              <a:tr h="655320">
                <a:tc>
                  <a:txBody>
                    <a:bodyPr/>
                    <a:lstStyle/>
                    <a:p>
                      <a:pPr marL="31750" marR="0" lvl="0" indent="0" algn="l" defTabSz="457200" rtl="0" eaLnBrk="1" fontAlgn="base" latinLnBrk="0" hangingPunct="1">
                        <a:lnSpc>
                          <a:spcPct val="100000"/>
                        </a:lnSpc>
                        <a:spcBef>
                          <a:spcPts val="665"/>
                        </a:spcBef>
                        <a:spcAft>
                          <a:spcPct val="0"/>
                        </a:spcAft>
                        <a:buClrTx/>
                        <a:buSzTx/>
                        <a:buFontTx/>
                        <a:buNone/>
                      </a:pPr>
                      <a:r>
                        <a:rPr kumimoji="0" lang="fr-FR" sz="2800" b="0" i="0" u="none" strike="noStrike" cap="none" normalizeH="0" baseline="0" smtClean="0">
                          <a:ln>
                            <a:noFill/>
                          </a:ln>
                          <a:solidFill>
                            <a:srgbClr val="FF0000"/>
                          </a:solidFill>
                          <a:effectLst/>
                          <a:latin typeface="Wingdings 2" panose="05020102010507070707" pitchFamily="18" charset="2"/>
                          <a:ea typeface="MS PGothic" panose="020B0600070205080204" pitchFamily="34" charset="-128"/>
                        </a:rPr>
                        <a:t></a:t>
                      </a:r>
                      <a:r>
                        <a:rPr kumimoji="0" lang="fr-FR" sz="2800" b="0" i="0" u="none" strike="noStrike" cap="none" normalizeH="0" baseline="0" smtClean="0">
                          <a:ln>
                            <a:noFill/>
                          </a:ln>
                          <a:solidFill>
                            <a:srgbClr val="FFFFFF"/>
                          </a:solidFill>
                          <a:effectLst/>
                          <a:latin typeface="Times New Roman" panose="02020603050405020304" pitchFamily="18" charset="0"/>
                          <a:ea typeface="MS PGothic" panose="020B0600070205080204" pitchFamily="34" charset="-128"/>
                          <a:cs typeface="Times New Roman" panose="02020603050405020304" pitchFamily="18" charset="0"/>
                        </a:rPr>
                        <a:t>Oses</a:t>
                      </a:r>
                      <a:endParaRPr kumimoji="0" lang="fr-FR" sz="2800" b="0" i="0" u="none" strike="noStrike" cap="none" normalizeH="0" baseline="0" smtClean="0">
                        <a:ln>
                          <a:noFill/>
                        </a:ln>
                        <a:solidFill>
                          <a:schemeClr val="tx1"/>
                        </a:solidFill>
                        <a:effectLst/>
                        <a:latin typeface="Times New Roman" panose="02020603050405020304" pitchFamily="18" charset="0"/>
                        <a:ea typeface="MS PGothic" panose="020B0600070205080204" pitchFamily="34" charset="-128"/>
                        <a:cs typeface="Times New Roman" panose="02020603050405020304" pitchFamily="18" charset="0"/>
                      </a:endParaRPr>
                    </a:p>
                  </a:txBody>
                  <a:tcPr marL="0" marR="0" marT="84455" marB="0" horzOverflow="overflow">
                    <a:lnL>
                      <a:noFill/>
                    </a:lnL>
                    <a:lnR>
                      <a:noFill/>
                    </a:lnR>
                    <a:lnT>
                      <a:noFill/>
                    </a:lnT>
                    <a:lnB>
                      <a:noFill/>
                    </a:lnB>
                    <a:lnTlToBr>
                      <a:noFill/>
                    </a:lnTlToBr>
                    <a:lnBlToTr>
                      <a:noFill/>
                    </a:lnBlToTr>
                    <a:solidFill>
                      <a:srgbClr val="000000"/>
                    </a:solidFill>
                  </a:tcPr>
                </a:tc>
                <a:tc>
                  <a:txBody>
                    <a:bodyPr/>
                    <a:lstStyle/>
                    <a:p>
                      <a:pPr marL="142875" marR="0" lvl="0" indent="0" algn="l" defTabSz="457200" rtl="0" eaLnBrk="1" fontAlgn="base" latinLnBrk="0" hangingPunct="1">
                        <a:lnSpc>
                          <a:spcPct val="100000"/>
                        </a:lnSpc>
                        <a:spcBef>
                          <a:spcPts val="665"/>
                        </a:spcBef>
                        <a:spcAft>
                          <a:spcPct val="0"/>
                        </a:spcAft>
                        <a:buClrTx/>
                        <a:buSzTx/>
                        <a:buFontTx/>
                        <a:buNone/>
                      </a:pPr>
                      <a:r>
                        <a:rPr kumimoji="0" lang="fr-FR" sz="2800" b="0" i="0" u="none" strike="noStrike" cap="none" normalizeH="0" baseline="0" smtClean="0">
                          <a:ln>
                            <a:noFill/>
                          </a:ln>
                          <a:solidFill>
                            <a:srgbClr val="FFFFFF"/>
                          </a:solidFill>
                          <a:effectLst/>
                          <a:latin typeface="Times New Roman" panose="02020603050405020304" pitchFamily="18" charset="0"/>
                          <a:ea typeface="MS PGothic" panose="020B0600070205080204" pitchFamily="34" charset="-128"/>
                          <a:cs typeface="Times New Roman" panose="02020603050405020304" pitchFamily="18" charset="0"/>
                        </a:rPr>
                        <a:t>→</a:t>
                      </a:r>
                      <a:endParaRPr kumimoji="0" lang="fr-FR" sz="2800" b="0" i="0" u="none" strike="noStrike" cap="none" normalizeH="0" baseline="0" smtClean="0">
                        <a:ln>
                          <a:noFill/>
                        </a:ln>
                        <a:solidFill>
                          <a:schemeClr val="tx1"/>
                        </a:solidFill>
                        <a:effectLst/>
                        <a:latin typeface="Times New Roman" panose="02020603050405020304" pitchFamily="18" charset="0"/>
                        <a:ea typeface="MS PGothic" panose="020B0600070205080204" pitchFamily="34" charset="-128"/>
                        <a:cs typeface="Times New Roman" panose="02020603050405020304" pitchFamily="18" charset="0"/>
                      </a:endParaRPr>
                    </a:p>
                  </a:txBody>
                  <a:tcPr marL="0" marR="0" marT="84455" marB="0" horzOverflow="overflow">
                    <a:lnL>
                      <a:noFill/>
                    </a:lnL>
                    <a:lnR>
                      <a:noFill/>
                    </a:lnR>
                    <a:lnT>
                      <a:noFill/>
                    </a:lnT>
                    <a:lnB>
                      <a:noFill/>
                    </a:lnB>
                    <a:lnTlToBr>
                      <a:noFill/>
                    </a:lnTlToBr>
                    <a:lnBlToTr>
                      <a:noFill/>
                    </a:lnBlToTr>
                    <a:solidFill>
                      <a:srgbClr val="000000"/>
                    </a:solidFill>
                  </a:tcPr>
                </a:tc>
                <a:tc>
                  <a:txBody>
                    <a:bodyPr/>
                    <a:lstStyle/>
                    <a:p>
                      <a:pPr marL="217805" marR="0" lvl="0" indent="0" algn="l" defTabSz="457200" rtl="0" eaLnBrk="1" fontAlgn="base" latinLnBrk="0" hangingPunct="1">
                        <a:lnSpc>
                          <a:spcPct val="100000"/>
                        </a:lnSpc>
                        <a:spcBef>
                          <a:spcPts val="665"/>
                        </a:spcBef>
                        <a:spcAft>
                          <a:spcPct val="0"/>
                        </a:spcAft>
                        <a:buClrTx/>
                        <a:buSzTx/>
                        <a:buFontTx/>
                        <a:buNone/>
                      </a:pPr>
                      <a:r>
                        <a:rPr kumimoji="0" lang="fr-FR" sz="2800" b="0" i="0" u="none" strike="noStrike" cap="none" normalizeH="0" baseline="0" smtClean="0">
                          <a:ln>
                            <a:noFill/>
                          </a:ln>
                          <a:solidFill>
                            <a:srgbClr val="FFFFFF"/>
                          </a:solidFill>
                          <a:effectLst/>
                          <a:latin typeface="Times New Roman" panose="02020603050405020304" pitchFamily="18" charset="0"/>
                          <a:ea typeface="MS PGothic" panose="020B0600070205080204" pitchFamily="34" charset="-128"/>
                          <a:cs typeface="Times New Roman" panose="02020603050405020304" pitchFamily="18" charset="0"/>
                        </a:rPr>
                        <a:t>globosides</a:t>
                      </a:r>
                      <a:endParaRPr kumimoji="0" lang="fr-FR" sz="2800" b="0" i="0" u="none" strike="noStrike" cap="none" normalizeH="0" baseline="0" smtClean="0">
                        <a:ln>
                          <a:noFill/>
                        </a:ln>
                        <a:solidFill>
                          <a:schemeClr val="tx1"/>
                        </a:solidFill>
                        <a:effectLst/>
                        <a:latin typeface="Times New Roman" panose="02020603050405020304" pitchFamily="18" charset="0"/>
                        <a:ea typeface="MS PGothic" panose="020B0600070205080204" pitchFamily="34" charset="-128"/>
                        <a:cs typeface="Times New Roman" panose="02020603050405020304" pitchFamily="18" charset="0"/>
                      </a:endParaRPr>
                    </a:p>
                  </a:txBody>
                  <a:tcPr marL="0" marR="0" marT="84455" marB="0" horzOverflow="overflow">
                    <a:lnL>
                      <a:noFill/>
                    </a:lnL>
                    <a:lnR>
                      <a:noFill/>
                    </a:lnR>
                    <a:lnT>
                      <a:noFill/>
                    </a:lnT>
                    <a:lnB>
                      <a:noFill/>
                    </a:lnB>
                    <a:lnTlToBr>
                      <a:noFill/>
                    </a:lnTlToBr>
                    <a:lnBlToTr>
                      <a:noFill/>
                    </a:lnBlToTr>
                    <a:solidFill>
                      <a:srgbClr val="000000"/>
                    </a:solidFill>
                  </a:tcPr>
                </a:tc>
              </a:tr>
              <a:tr h="530225">
                <a:tc>
                  <a:txBody>
                    <a:bodyPr/>
                    <a:lstStyle/>
                    <a:p>
                      <a:pPr marL="31750" marR="0" lvl="0" indent="0" algn="l" defTabSz="457200" rtl="0" eaLnBrk="1" fontAlgn="base" latinLnBrk="0" hangingPunct="1">
                        <a:lnSpc>
                          <a:spcPts val="3300"/>
                        </a:lnSpc>
                        <a:spcBef>
                          <a:spcPts val="665"/>
                        </a:spcBef>
                        <a:spcAft>
                          <a:spcPct val="0"/>
                        </a:spcAft>
                        <a:buClrTx/>
                        <a:buSzTx/>
                        <a:buFontTx/>
                        <a:buNone/>
                      </a:pPr>
                      <a:r>
                        <a:rPr kumimoji="0" lang="fr-FR" sz="2800" b="0" i="0" u="none" strike="noStrike" cap="none" normalizeH="0" baseline="0" smtClean="0">
                          <a:ln>
                            <a:noFill/>
                          </a:ln>
                          <a:solidFill>
                            <a:srgbClr val="FF0000"/>
                          </a:solidFill>
                          <a:effectLst/>
                          <a:latin typeface="Wingdings 2" panose="05020102010507070707" pitchFamily="18" charset="2"/>
                          <a:ea typeface="MS PGothic" panose="020B0600070205080204" pitchFamily="34" charset="-128"/>
                        </a:rPr>
                        <a:t></a:t>
                      </a:r>
                      <a:r>
                        <a:rPr kumimoji="0" lang="fr-FR" sz="2800" b="0" i="0" u="none" strike="noStrike" cap="none" normalizeH="0" baseline="0" smtClean="0">
                          <a:ln>
                            <a:noFill/>
                          </a:ln>
                          <a:solidFill>
                            <a:srgbClr val="FF0000"/>
                          </a:solidFill>
                          <a:effectLst/>
                          <a:latin typeface="Times New Roman" panose="02020603050405020304" pitchFamily="18" charset="0"/>
                          <a:ea typeface="MS PGothic" panose="020B0600070205080204" pitchFamily="34" charset="-128"/>
                          <a:cs typeface="Times New Roman" panose="02020603050405020304" pitchFamily="18" charset="0"/>
                        </a:rPr>
                        <a:t> </a:t>
                      </a:r>
                      <a:r>
                        <a:rPr kumimoji="0" lang="fr-FR" sz="2800" b="0" i="0" u="none" strike="noStrike" cap="none" normalizeH="0" baseline="0" smtClean="0">
                          <a:ln>
                            <a:noFill/>
                          </a:ln>
                          <a:solidFill>
                            <a:srgbClr val="FFFFFF"/>
                          </a:solidFill>
                          <a:effectLst/>
                          <a:latin typeface="Times New Roman" panose="02020603050405020304" pitchFamily="18" charset="0"/>
                          <a:ea typeface="MS PGothic" panose="020B0600070205080204" pitchFamily="34" charset="-128"/>
                          <a:cs typeface="Times New Roman" panose="02020603050405020304" pitchFamily="18" charset="0"/>
                        </a:rPr>
                        <a:t>Oses + acide sialique</a:t>
                      </a:r>
                      <a:endParaRPr kumimoji="0" lang="fr-FR" sz="2800" b="0" i="0" u="none" strike="noStrike" cap="none" normalizeH="0" baseline="0" smtClean="0">
                        <a:ln>
                          <a:noFill/>
                        </a:ln>
                        <a:solidFill>
                          <a:schemeClr val="tx1"/>
                        </a:solidFill>
                        <a:effectLst/>
                        <a:latin typeface="Times New Roman" panose="02020603050405020304" pitchFamily="18" charset="0"/>
                        <a:ea typeface="MS PGothic" panose="020B0600070205080204" pitchFamily="34" charset="-128"/>
                        <a:cs typeface="Times New Roman" panose="02020603050405020304" pitchFamily="18" charset="0"/>
                      </a:endParaRPr>
                    </a:p>
                  </a:txBody>
                  <a:tcPr marL="0" marR="0" marT="84455" marB="0" horzOverflow="overflow">
                    <a:lnL>
                      <a:noFill/>
                    </a:lnL>
                    <a:lnR>
                      <a:noFill/>
                    </a:lnR>
                    <a:lnT>
                      <a:noFill/>
                    </a:lnT>
                    <a:lnB>
                      <a:noFill/>
                    </a:lnB>
                    <a:lnTlToBr>
                      <a:noFill/>
                    </a:lnTlToBr>
                    <a:lnBlToTr>
                      <a:noFill/>
                    </a:lnBlToTr>
                    <a:solidFill>
                      <a:srgbClr val="000000"/>
                    </a:solidFill>
                  </a:tcPr>
                </a:tc>
                <a:tc>
                  <a:txBody>
                    <a:bodyPr/>
                    <a:lstStyle/>
                    <a:p>
                      <a:pPr marL="149225" marR="0" lvl="0" indent="0" algn="l" defTabSz="457200" rtl="0" eaLnBrk="1" fontAlgn="base" latinLnBrk="0" hangingPunct="1">
                        <a:lnSpc>
                          <a:spcPts val="3300"/>
                        </a:lnSpc>
                        <a:spcBef>
                          <a:spcPts val="665"/>
                        </a:spcBef>
                        <a:spcAft>
                          <a:spcPct val="0"/>
                        </a:spcAft>
                        <a:buClrTx/>
                        <a:buSzTx/>
                        <a:buFontTx/>
                        <a:buNone/>
                      </a:pPr>
                      <a:r>
                        <a:rPr kumimoji="0" lang="fr-FR" sz="2800" b="0" i="0" u="none" strike="noStrike" cap="none" normalizeH="0" baseline="0" smtClean="0">
                          <a:ln>
                            <a:noFill/>
                          </a:ln>
                          <a:solidFill>
                            <a:srgbClr val="FFFFFF"/>
                          </a:solidFill>
                          <a:effectLst/>
                          <a:latin typeface="Times New Roman" panose="02020603050405020304" pitchFamily="18" charset="0"/>
                          <a:ea typeface="MS PGothic" panose="020B0600070205080204" pitchFamily="34" charset="-128"/>
                          <a:cs typeface="Times New Roman" panose="02020603050405020304" pitchFamily="18" charset="0"/>
                        </a:rPr>
                        <a:t>→</a:t>
                      </a:r>
                      <a:endParaRPr kumimoji="0" lang="fr-FR" sz="2800" b="0" i="0" u="none" strike="noStrike" cap="none" normalizeH="0" baseline="0" smtClean="0">
                        <a:ln>
                          <a:noFill/>
                        </a:ln>
                        <a:solidFill>
                          <a:schemeClr val="tx1"/>
                        </a:solidFill>
                        <a:effectLst/>
                        <a:latin typeface="Times New Roman" panose="02020603050405020304" pitchFamily="18" charset="0"/>
                        <a:ea typeface="MS PGothic" panose="020B0600070205080204" pitchFamily="34" charset="-128"/>
                        <a:cs typeface="Times New Roman" panose="02020603050405020304" pitchFamily="18" charset="0"/>
                      </a:endParaRPr>
                    </a:p>
                  </a:txBody>
                  <a:tcPr marL="0" marR="0" marT="84455" marB="0" horzOverflow="overflow">
                    <a:lnL>
                      <a:noFill/>
                    </a:lnL>
                    <a:lnR>
                      <a:noFill/>
                    </a:lnR>
                    <a:lnT>
                      <a:noFill/>
                    </a:lnT>
                    <a:lnB>
                      <a:noFill/>
                    </a:lnB>
                    <a:lnTlToBr>
                      <a:noFill/>
                    </a:lnTlToBr>
                    <a:lnBlToTr>
                      <a:noFill/>
                    </a:lnBlToTr>
                    <a:solidFill>
                      <a:srgbClr val="000000"/>
                    </a:solidFill>
                  </a:tcPr>
                </a:tc>
                <a:tc>
                  <a:txBody>
                    <a:bodyPr/>
                    <a:lstStyle/>
                    <a:p>
                      <a:pPr marL="224155" marR="0" lvl="0" indent="0" algn="l" defTabSz="457200" rtl="0" eaLnBrk="1" fontAlgn="base" latinLnBrk="0" hangingPunct="1">
                        <a:lnSpc>
                          <a:spcPts val="3300"/>
                        </a:lnSpc>
                        <a:spcBef>
                          <a:spcPts val="665"/>
                        </a:spcBef>
                        <a:spcAft>
                          <a:spcPct val="0"/>
                        </a:spcAft>
                        <a:buClrTx/>
                        <a:buSzTx/>
                        <a:buFontTx/>
                        <a:buNone/>
                      </a:pPr>
                      <a:r>
                        <a:rPr kumimoji="0" lang="fr-FR" sz="2800" b="0" i="0" u="none" strike="noStrike" cap="none" normalizeH="0" baseline="0" smtClean="0">
                          <a:ln>
                            <a:noFill/>
                          </a:ln>
                          <a:solidFill>
                            <a:srgbClr val="FFFFFF"/>
                          </a:solidFill>
                          <a:effectLst/>
                          <a:latin typeface="Times New Roman" panose="02020603050405020304" pitchFamily="18" charset="0"/>
                          <a:ea typeface="MS PGothic" panose="020B0600070205080204" pitchFamily="34" charset="-128"/>
                          <a:cs typeface="Times New Roman" panose="02020603050405020304" pitchFamily="18" charset="0"/>
                        </a:rPr>
                        <a:t>gangliosides</a:t>
                      </a:r>
                      <a:endParaRPr kumimoji="0" lang="fr-FR" sz="2800" b="0" i="0" u="none" strike="noStrike" cap="none" normalizeH="0" baseline="0" smtClean="0">
                        <a:ln>
                          <a:noFill/>
                        </a:ln>
                        <a:solidFill>
                          <a:schemeClr val="tx1"/>
                        </a:solidFill>
                        <a:effectLst/>
                        <a:latin typeface="Times New Roman" panose="02020603050405020304" pitchFamily="18" charset="0"/>
                        <a:ea typeface="MS PGothic" panose="020B0600070205080204" pitchFamily="34" charset="-128"/>
                        <a:cs typeface="Times New Roman" panose="02020603050405020304" pitchFamily="18" charset="0"/>
                      </a:endParaRPr>
                    </a:p>
                  </a:txBody>
                  <a:tcPr marL="0" marR="0" marT="84455" marB="0" horzOverflow="overflow">
                    <a:lnL>
                      <a:noFill/>
                    </a:lnL>
                    <a:lnR>
                      <a:noFill/>
                    </a:lnR>
                    <a:lnT>
                      <a:noFill/>
                    </a:lnT>
                    <a:lnB>
                      <a:noFill/>
                    </a:lnB>
                    <a:lnTlToBr>
                      <a:noFill/>
                    </a:lnTlToBr>
                    <a:lnBlToTr>
                      <a:noFill/>
                    </a:lnBlToTr>
                    <a:solidFill>
                      <a:srgbClr val="000000"/>
                    </a:solidFill>
                  </a:tcPr>
                </a:tc>
              </a:tr>
            </a:tbl>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Zone de texte 11"/>
          <p:cNvSpPr txBox="1"/>
          <p:nvPr/>
        </p:nvSpPr>
        <p:spPr>
          <a:xfrm>
            <a:off x="2025015" y="11430"/>
            <a:ext cx="4440555" cy="1531620"/>
          </a:xfrm>
          <a:prstGeom prst="rect">
            <a:avLst/>
          </a:prstGeom>
          <a:noFill/>
        </p:spPr>
        <p:txBody>
          <a:bodyPr wrap="square" rtlCol="0">
            <a:spAutoFit/>
          </a:bodyPr>
          <a:p>
            <a:pPr marL="12700" algn="l">
              <a:lnSpc>
                <a:spcPct val="130000"/>
              </a:lnSpc>
              <a:spcBef>
                <a:spcPts val="0"/>
              </a:spcBef>
              <a:spcAft>
                <a:spcPts val="0"/>
              </a:spcAft>
              <a:buClrTx/>
              <a:buSzTx/>
              <a:buFontTx/>
              <a:defRPr/>
            </a:pPr>
            <a:r>
              <a:rPr sz="3600" b="1" dirty="0">
                <a:solidFill>
                  <a:srgbClr val="00FF00"/>
                </a:solidFill>
                <a:latin typeface="Times New Roman" panose="02020603050405020304" pitchFamily="18" charset="0"/>
                <a:cs typeface="Times New Roman" panose="02020603050405020304" pitchFamily="18" charset="0"/>
              </a:rPr>
              <a:t>Faty acid containing lipids</a:t>
            </a:r>
            <a:endParaRPr sz="3600" b="1" dirty="0">
              <a:solidFill>
                <a:srgbClr val="00FF00"/>
              </a:solidFill>
              <a:latin typeface="Times New Roman" panose="02020603050405020304" pitchFamily="18" charset="0"/>
              <a:cs typeface="Times New Roman" panose="02020603050405020304" pitchFamily="18" charset="0"/>
            </a:endParaRPr>
          </a:p>
        </p:txBody>
      </p:sp>
      <p:graphicFrame>
        <p:nvGraphicFramePr>
          <p:cNvPr id="13" name="Objet 12"/>
          <p:cNvGraphicFramePr/>
          <p:nvPr/>
        </p:nvGraphicFramePr>
        <p:xfrm>
          <a:off x="0" y="894080"/>
          <a:ext cx="9144000" cy="5963920"/>
        </p:xfrm>
        <a:graphic>
          <a:graphicData uri="http://schemas.openxmlformats.org/presentationml/2006/ole">
            <mc:AlternateContent xmlns:mc="http://schemas.openxmlformats.org/markup-compatibility/2006">
              <mc:Choice xmlns:v="urn:schemas-microsoft-com:vml" Requires="v">
                <p:oleObj spid="_x0000_s14" name="" r:id="rId1" imgW="11791315" imgH="3648075" progId="Paint.Picture">
                  <p:embed/>
                </p:oleObj>
              </mc:Choice>
              <mc:Fallback>
                <p:oleObj name="" r:id="rId1" imgW="11791315" imgH="3648075" progId="Paint.Picture">
                  <p:embed/>
                  <p:pic>
                    <p:nvPicPr>
                      <p:cNvPr id="0" name="Image 13"/>
                      <p:cNvPicPr/>
                      <p:nvPr/>
                    </p:nvPicPr>
                    <p:blipFill>
                      <a:blip r:embed="rId2"/>
                      <a:stretch>
                        <a:fillRect/>
                      </a:stretch>
                    </p:blipFill>
                    <p:spPr>
                      <a:xfrm>
                        <a:off x="0" y="894080"/>
                        <a:ext cx="9144000" cy="5963920"/>
                      </a:xfrm>
                      <a:prstGeom prst="rect">
                        <a:avLst/>
                      </a:prstGeom>
                    </p:spPr>
                  </p:pic>
                </p:oleObj>
              </mc:Fallback>
            </mc:AlternateContent>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Zone de texte 1"/>
          <p:cNvSpPr txBox="1"/>
          <p:nvPr/>
        </p:nvSpPr>
        <p:spPr>
          <a:xfrm>
            <a:off x="1529715" y="0"/>
            <a:ext cx="6354445" cy="583565"/>
          </a:xfrm>
          <a:prstGeom prst="rect">
            <a:avLst/>
          </a:prstGeom>
          <a:noFill/>
        </p:spPr>
        <p:txBody>
          <a:bodyPr wrap="square" rtlCol="0">
            <a:spAutoFit/>
          </a:bodyPr>
          <a:p>
            <a:pPr marL="342900" marR="0" lvl="0" indent="-34290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defRPr/>
            </a:pPr>
            <a:r>
              <a:rPr lang="fr-FR" sz="3200" b="1" kern="0" noProof="0" dirty="0" smtClean="0">
                <a:ln>
                  <a:noFill/>
                </a:ln>
                <a:solidFill>
                  <a:srgbClr val="00FF00"/>
                </a:solidFill>
                <a:effectLst>
                  <a:outerShdw blurRad="38100" dist="38100" dir="2700000" algn="tl">
                    <a:srgbClr val="000000"/>
                  </a:outerShdw>
                </a:effectLst>
                <a:uLnTx/>
                <a:uFillTx/>
                <a:latin typeface="+mn-lt"/>
                <a:ea typeface="+mn-ea"/>
                <a:cs typeface="MS PGothic" panose="020B0600070205080204" pitchFamily="34" charset="-128"/>
                <a:sym typeface="+mn-ea"/>
              </a:rPr>
              <a:t>I.3. Classification des lipides</a:t>
            </a:r>
            <a:endParaRPr lang="fr-FR" sz="3200" b="1" kern="0" noProof="0" dirty="0" smtClean="0">
              <a:ln>
                <a:noFill/>
              </a:ln>
              <a:solidFill>
                <a:srgbClr val="00FF00"/>
              </a:solidFill>
              <a:effectLst>
                <a:outerShdw blurRad="38100" dist="38100" dir="2700000" algn="tl">
                  <a:srgbClr val="000000"/>
                </a:outerShdw>
              </a:effectLst>
              <a:uLnTx/>
              <a:uFillTx/>
              <a:latin typeface="+mn-lt"/>
              <a:ea typeface="+mn-ea"/>
              <a:cs typeface="MS PGothic" panose="020B0600070205080204" pitchFamily="34" charset="-128"/>
              <a:sym typeface="+mn-ea"/>
            </a:endParaRPr>
          </a:p>
        </p:txBody>
      </p:sp>
      <p:graphicFrame>
        <p:nvGraphicFramePr>
          <p:cNvPr id="4" name="Objet 3"/>
          <p:cNvGraphicFramePr/>
          <p:nvPr/>
        </p:nvGraphicFramePr>
        <p:xfrm>
          <a:off x="0" y="934720"/>
          <a:ext cx="9144635" cy="5922645"/>
        </p:xfrm>
        <a:graphic>
          <a:graphicData uri="http://schemas.openxmlformats.org/presentationml/2006/ole">
            <mc:AlternateContent xmlns:mc="http://schemas.openxmlformats.org/markup-compatibility/2006">
              <mc:Choice xmlns:v="urn:schemas-microsoft-com:vml" Requires="v">
                <p:oleObj spid="_x0000_s5" name="" r:id="rId1" imgW="7620000" imgH="4000500" progId="Paint.Picture">
                  <p:embed/>
                </p:oleObj>
              </mc:Choice>
              <mc:Fallback>
                <p:oleObj name="" r:id="rId1" imgW="7620000" imgH="4000500" progId="Paint.Picture">
                  <p:embed/>
                  <p:pic>
                    <p:nvPicPr>
                      <p:cNvPr id="0" name="Image 4"/>
                      <p:cNvPicPr/>
                      <p:nvPr/>
                    </p:nvPicPr>
                    <p:blipFill>
                      <a:blip r:embed="rId2"/>
                      <a:stretch>
                        <a:fillRect/>
                      </a:stretch>
                    </p:blipFill>
                    <p:spPr>
                      <a:xfrm>
                        <a:off x="0" y="934720"/>
                        <a:ext cx="9144635" cy="5922645"/>
                      </a:xfrm>
                      <a:prstGeom prst="rect">
                        <a:avLst/>
                      </a:prstGeom>
                    </p:spPr>
                  </p:pic>
                </p:oleObj>
              </mc:Fallback>
            </mc:AlternateContent>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410" name="Rectangle 2"/>
          <p:cNvSpPr>
            <a:spLocks noGrp="1" noChangeArrowheads="1"/>
          </p:cNvSpPr>
          <p:nvPr>
            <p:ph type="title" hasCustomPrompt="1"/>
          </p:nvPr>
        </p:nvSpPr>
        <p:spPr>
          <a:xfrm>
            <a:off x="457200" y="217805"/>
            <a:ext cx="3460115" cy="954405"/>
          </a:xfrm>
        </p:spPr>
        <p:txBody>
          <a:bodyPr vert="horz" wrap="square" lIns="91440" tIns="45720" rIns="91440" bIns="45720" numCol="1" anchor="ctr" anchorCtr="0" compatLnSpc="1"/>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fr-FR" sz="4000" b="0"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rPr>
              <a:t>II. Fatty Acids</a:t>
            </a:r>
            <a:endParaRPr kumimoji="0" lang="fr-FR" sz="4000" b="0"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endParaRPr>
          </a:p>
        </p:txBody>
      </p:sp>
      <p:sp>
        <p:nvSpPr>
          <p:cNvPr id="17411" name="Rectangle 3"/>
          <p:cNvSpPr>
            <a:spLocks noGrp="1" noChangeArrowheads="1"/>
          </p:cNvSpPr>
          <p:nvPr>
            <p:ph idx="1" hasCustomPrompt="1"/>
          </p:nvPr>
        </p:nvSpPr>
        <p:spPr>
          <a:xfrm>
            <a:off x="495300" y="967105"/>
            <a:ext cx="8317230" cy="4438650"/>
          </a:xfrm>
        </p:spPr>
        <p:txBody>
          <a:bodyPr vert="horz" wrap="square" lIns="91440" tIns="45720" rIns="91440" bIns="45720" numCol="1" anchor="t" anchorCtr="0" compatLnSpc="1"/>
          <a:lstStyle/>
          <a:p>
            <a:pPr marL="342900" marR="0" lvl="0" indent="-342900" algn="l" defTabSz="914400" rtl="0" eaLnBrk="1" fontAlgn="base" latinLnBrk="0" hangingPunct="1">
              <a:lnSpc>
                <a:spcPct val="135000"/>
              </a:lnSpc>
              <a:spcBef>
                <a:spcPct val="45000"/>
              </a:spcBef>
              <a:buClr>
                <a:schemeClr val="hlink"/>
              </a:buClr>
              <a:buSzPct val="90000"/>
              <a:buFont typeface="Wingdings" panose="05000000000000000000" pitchFamily="2" charset="2"/>
              <a:buNone/>
              <a:defRPr/>
            </a:pPr>
            <a:r>
              <a:rPr kumimoji="0" lang="fr-FR" sz="3200" b="1"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n-lt"/>
                <a:ea typeface="+mn-ea"/>
                <a:cs typeface="MS PGothic" panose="020B0600070205080204" pitchFamily="34" charset="-128"/>
              </a:rPr>
              <a:t>II.1. Definition:</a:t>
            </a:r>
            <a:endParaRPr kumimoji="0" lang="fr-FR" sz="3200" b="1"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n-lt"/>
              <a:ea typeface="+mn-ea"/>
              <a:cs typeface="MS PGothic" panose="020B0600070205080204" pitchFamily="34" charset="-128"/>
            </a:endParaRPr>
          </a:p>
          <a:p>
            <a:pPr marL="342900" marR="0" lvl="0" indent="-342900" algn="l" defTabSz="914400" rtl="0" eaLnBrk="1" fontAlgn="base" latinLnBrk="0" hangingPunct="1">
              <a:lnSpc>
                <a:spcPct val="135000"/>
              </a:lnSpc>
              <a:spcBef>
                <a:spcPct val="45000"/>
              </a:spcBef>
              <a:spcAft>
                <a:spcPct val="0"/>
              </a:spcAft>
              <a:buClr>
                <a:schemeClr val="hlink"/>
              </a:buClr>
              <a:buSzPct val="90000"/>
              <a:buFont typeface="Wingdings" panose="05000000000000000000" pitchFamily="2" charset="2"/>
              <a:buNone/>
              <a:defRPr/>
            </a:pPr>
            <a:r>
              <a:rPr kumimoji="0" lang="fr-FR" sz="32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n-ea"/>
                <a:cs typeface="MS PGothic" panose="020B0600070205080204" pitchFamily="34" charset="-128"/>
              </a:rPr>
              <a:t>Carboxylic acids with an even number of carbon atoms, generally four or more, unbranched, and either saturated or unsaturated. </a:t>
            </a:r>
            <a:br>
              <a:rPr kumimoji="0" lang="fr-FR" sz="32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n-ea"/>
                <a:cs typeface="MS PGothic" panose="020B0600070205080204" pitchFamily="34" charset="-128"/>
              </a:rPr>
            </a:br>
            <a:br>
              <a:rPr kumimoji="0" lang="fr-FR" sz="32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n-ea"/>
                <a:cs typeface="MS PGothic" panose="020B0600070205080204" pitchFamily="34" charset="-128"/>
              </a:rPr>
            </a:br>
            <a:r>
              <a:rPr kumimoji="0" lang="fr-FR" sz="32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n-ea"/>
                <a:cs typeface="MS PGothic" panose="020B0600070205080204" pitchFamily="34" charset="-128"/>
              </a:rPr>
              <a:t> </a:t>
            </a:r>
            <a:br>
              <a:rPr kumimoji="0" lang="fr-FR" sz="32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n-ea"/>
                <a:cs typeface="MS PGothic" panose="020B0600070205080204" pitchFamily="34" charset="-128"/>
              </a:rPr>
            </a:br>
            <a:br>
              <a:rPr kumimoji="0" lang="fr-FR" sz="32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n-ea"/>
                <a:cs typeface="MS PGothic" panose="020B0600070205080204" pitchFamily="34" charset="-128"/>
              </a:rPr>
            </a:br>
            <a:r>
              <a:rPr kumimoji="0" lang="fr-FR" sz="32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n-ea"/>
                <a:cs typeface="MS PGothic" panose="020B0600070205080204" pitchFamily="34" charset="-128"/>
              </a:rPr>
              <a:t> </a:t>
            </a:r>
            <a:br>
              <a:rPr kumimoji="0" lang="fr-FR" sz="32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n-ea"/>
                <a:cs typeface="MS PGothic" panose="020B0600070205080204" pitchFamily="34" charset="-128"/>
              </a:rPr>
            </a:br>
            <a:r>
              <a:rPr kumimoji="0" lang="fr-FR" sz="32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n-ea"/>
                <a:cs typeface="MS PGothic" panose="020B0600070205080204" pitchFamily="34" charset="-128"/>
              </a:rPr>
              <a:t> 	</a:t>
            </a:r>
            <a:endParaRPr kumimoji="0" lang="fr-FR" sz="32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n-ea"/>
              <a:cs typeface="MS PGothic" panose="020B0600070205080204" pitchFamily="34" charset="-128"/>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218" name="object 6"/>
          <p:cNvSpPr/>
          <p:nvPr/>
        </p:nvSpPr>
        <p:spPr>
          <a:xfrm>
            <a:off x="0" y="0"/>
            <a:ext cx="9144000" cy="6858000"/>
          </a:xfrm>
          <a:prstGeom prst="rect">
            <a:avLst/>
          </a:prstGeom>
          <a:blipFill rotWithShape="1">
            <a:blip r:embed="rId1"/>
            <a:stretch>
              <a:fillRect/>
            </a:stretch>
          </a:blipFill>
          <a:ln w="9525">
            <a:noFill/>
          </a:ln>
        </p:spPr>
        <p:txBody>
          <a:bodyPr lIns="0" tIns="0" rIns="0" bIns="0"/>
          <a:p>
            <a:endParaRPr dirty="0">
              <a:latin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object 5"/>
          <p:cNvSpPr txBox="1"/>
          <p:nvPr/>
        </p:nvSpPr>
        <p:spPr>
          <a:xfrm>
            <a:off x="462280" y="-15240"/>
            <a:ext cx="7920355" cy="4789170"/>
          </a:xfrm>
          <a:prstGeom prst="rect">
            <a:avLst/>
          </a:prstGeom>
        </p:spPr>
        <p:txBody>
          <a:bodyPr lIns="0" tIns="150495" rIns="0" bIns="0">
            <a:noAutofit/>
          </a:bodyPr>
          <a:lstStyle/>
          <a:p>
            <a:pPr marR="0" defTabSz="914400">
              <a:lnSpc>
                <a:spcPct val="100000"/>
              </a:lnSpc>
              <a:spcBef>
                <a:spcPts val="0"/>
              </a:spcBef>
              <a:spcAft>
                <a:spcPts val="1000"/>
              </a:spcAft>
              <a:buClrTx/>
              <a:buSzTx/>
              <a:buFontTx/>
              <a:buNone/>
              <a:defRPr/>
            </a:pPr>
            <a:r>
              <a:rPr kumimoji="0" lang="fr-FR" sz="3200" b="1" kern="1200" cap="none" spc="0" normalizeH="0" baseline="0" noProof="0" dirty="0">
                <a:solidFill>
                  <a:srgbClr val="00FF00"/>
                </a:solidFill>
                <a:latin typeface="Arial" panose="020B0604020202020204" pitchFamily="34" charset="0"/>
                <a:ea typeface="MS PGothic" panose="020B0600070205080204" pitchFamily="34" charset="-128"/>
                <a:cs typeface="+mn-cs"/>
              </a:rPr>
              <a:t>I</a:t>
            </a:r>
            <a:r>
              <a:rPr kumimoji="0" lang="fr-FR" sz="3200" b="1" kern="1200" cap="none" spc="0" normalizeH="0" noProof="0" dirty="0">
                <a:solidFill>
                  <a:srgbClr val="00FF00"/>
                </a:solidFill>
                <a:ea typeface="MS PGothic" panose="020B0600070205080204" pitchFamily="34" charset="-128"/>
              </a:rPr>
              <a:t>II.1.1 Saturated fatty acids</a:t>
            </a:r>
            <a:r>
              <a:rPr kumimoji="0" lang="fr-FR" sz="3200" b="1" kern="1200" cap="none" spc="0" normalizeH="0" noProof="0" dirty="0">
                <a:ea typeface="MS PGothic" panose="020B0600070205080204" pitchFamily="34" charset="-128"/>
              </a:rPr>
              <a:t> (CnH2nO2):</a:t>
            </a:r>
            <a:r>
              <a:rPr kumimoji="0" lang="fr-FR" sz="3200" b="1" kern="1200" cap="none" spc="0" normalizeH="0" baseline="0" noProof="0" dirty="0">
                <a:latin typeface="Arial" panose="020B0604020202020204" pitchFamily="34" charset="0"/>
                <a:ea typeface="MS PGothic" panose="020B0600070205080204" pitchFamily="34" charset="-128"/>
                <a:cs typeface="+mn-cs"/>
              </a:rPr>
              <a:t> </a:t>
            </a:r>
            <a:endParaRPr kumimoji="0" lang="fr-FR" sz="3200" b="1" kern="1200" cap="none" spc="0" normalizeH="0" baseline="0" noProof="0" dirty="0">
              <a:latin typeface="Arial" panose="020B0604020202020204" pitchFamily="34" charset="0"/>
              <a:ea typeface="MS PGothic" panose="020B0600070205080204" pitchFamily="34" charset="-128"/>
              <a:cs typeface="+mn-cs"/>
            </a:endParaRPr>
          </a:p>
          <a:p>
            <a:pPr marR="0" defTabSz="914400">
              <a:lnSpc>
                <a:spcPct val="100000"/>
              </a:lnSpc>
              <a:spcBef>
                <a:spcPts val="0"/>
              </a:spcBef>
              <a:spcAft>
                <a:spcPts val="1000"/>
              </a:spcAft>
              <a:buClrTx/>
              <a:buSzTx/>
              <a:buFontTx/>
              <a:buNone/>
              <a:defRPr/>
            </a:pPr>
            <a:r>
              <a:rPr kumimoji="0" lang="fr-FR" sz="2800" kern="1200" cap="none" spc="0" normalizeH="0" baseline="0" noProof="0" dirty="0">
                <a:solidFill>
                  <a:srgbClr val="00FF00"/>
                </a:solidFill>
                <a:latin typeface="Wingdings 2" panose="05020102010507070707" pitchFamily="18" charset="2"/>
                <a:ea typeface="MS PGothic" panose="020B0600070205080204" pitchFamily="34" charset="-128"/>
                <a:cs typeface="+mn-cs"/>
              </a:rPr>
              <a:t></a:t>
            </a:r>
            <a:r>
              <a:rPr kumimoji="0" lang="fr-FR" sz="2800" kern="1200" cap="none" spc="0" normalizeH="0" baseline="0" noProof="0" dirty="0">
                <a:solidFill>
                  <a:srgbClr val="FF0000"/>
                </a:solidFill>
                <a:latin typeface="Times New Roman" panose="02020603050405020304" pitchFamily="18" charset="0"/>
                <a:ea typeface="MS PGothic" panose="020B0600070205080204" pitchFamily="34" charset="-128"/>
                <a:cs typeface="Times New Roman" panose="02020603050405020304" pitchFamily="18" charset="0"/>
              </a:rPr>
              <a:t> </a:t>
            </a:r>
            <a:r>
              <a:rPr kumimoji="0" lang="fr-FR" sz="2700" b="1" kern="1200" cap="none" spc="0" normalizeH="0" baseline="0" noProof="0" dirty="0">
                <a:effectLst>
                  <a:outerShdw blurRad="38100" dist="38100" dir="2700000" algn="tl">
                    <a:srgbClr val="000000"/>
                  </a:outerShdw>
                </a:effectLst>
                <a:latin typeface="Comic Sans MS" panose="030F0702030302020204" pitchFamily="66" charset="0"/>
                <a:ea typeface="MS PGothic" panose="020B0600070205080204" pitchFamily="34" charset="-128"/>
                <a:cs typeface="+mn-cs"/>
              </a:rPr>
              <a:t>With the general formula CH3-(CH2)n-COOH, they are monoacids, linear, with an even number of carbon atoms, saturated. </a:t>
            </a:r>
            <a:endParaRPr kumimoji="0" lang="fr-FR" sz="2800" b="1" kern="1200" cap="none" spc="0" normalizeH="0" baseline="0" noProof="0" dirty="0">
              <a:effectLst>
                <a:outerShdw blurRad="38100" dist="38100" dir="2700000" algn="tl">
                  <a:srgbClr val="000000"/>
                </a:outerShdw>
              </a:effectLst>
              <a:latin typeface="Comic Sans MS" panose="030F0702030302020204" pitchFamily="66" charset="0"/>
              <a:ea typeface="MS PGothic" panose="020B0600070205080204" pitchFamily="34" charset="-128"/>
              <a:cs typeface="+mn-cs"/>
            </a:endParaRPr>
          </a:p>
          <a:p>
            <a:pPr marL="60325" marR="0" defTabSz="914400">
              <a:spcBef>
                <a:spcPts val="775"/>
              </a:spcBef>
              <a:buClrTx/>
              <a:buSzTx/>
              <a:buFont typeface="Wingdings 2" panose="05020102010507070707" pitchFamily="18" charset="2"/>
              <a:buChar char=""/>
              <a:defRPr/>
            </a:pPr>
            <a:r>
              <a:rPr kumimoji="0" lang="fr-FR" sz="2800" b="1" kern="1200" cap="none" spc="0" normalizeH="0" baseline="0" noProof="0" dirty="0">
                <a:effectLst>
                  <a:outerShdw blurRad="38100" dist="38100" dir="2700000" algn="tl">
                    <a:srgbClr val="000000"/>
                  </a:outerShdw>
                </a:effectLst>
                <a:latin typeface="Comic Sans MS" panose="030F0702030302020204" pitchFamily="66" charset="0"/>
                <a:ea typeface="MS PGothic" panose="020B0600070205080204" pitchFamily="34" charset="-128"/>
                <a:cs typeface="+mn-cs"/>
              </a:rPr>
              <a:t>The most abundant are:</a:t>
            </a:r>
            <a:endParaRPr kumimoji="0" lang="fr-FR" sz="2800" b="1" kern="1200" cap="none" spc="0" normalizeH="0" baseline="0" noProof="0" dirty="0">
              <a:effectLst>
                <a:outerShdw blurRad="38100" dist="38100" dir="2700000" algn="tl">
                  <a:srgbClr val="000000"/>
                </a:outerShdw>
              </a:effectLst>
              <a:latin typeface="Comic Sans MS" panose="030F0702030302020204" pitchFamily="66" charset="0"/>
              <a:ea typeface="MS PGothic" panose="020B0600070205080204" pitchFamily="34" charset="-128"/>
              <a:cs typeface="+mn-cs"/>
            </a:endParaRPr>
          </a:p>
          <a:p>
            <a:pPr marL="60325" marR="0" defTabSz="914400">
              <a:spcBef>
                <a:spcPts val="775"/>
              </a:spcBef>
              <a:buClrTx/>
              <a:buSzTx/>
              <a:buFont typeface="Wingdings 2" panose="05020102010507070707" pitchFamily="18" charset="2"/>
              <a:buChar char=""/>
              <a:defRPr/>
            </a:pPr>
            <a:r>
              <a:rPr kumimoji="0" lang="fr-FR" sz="2700" b="1" kern="1200" cap="none" spc="0" normalizeH="0" baseline="0" noProof="0" dirty="0">
                <a:solidFill>
                  <a:srgbClr val="00FF00"/>
                </a:solidFill>
                <a:ea typeface="MS PGothic" panose="020B0600070205080204" pitchFamily="34" charset="-128"/>
                <a:cs typeface="+mn-cs"/>
              </a:rPr>
              <a:t>Palmitic acid with</a:t>
            </a:r>
            <a:r>
              <a:rPr kumimoji="0" lang="fr-FR" sz="2700" b="1" kern="1200" cap="none" spc="0" normalizeH="0" baseline="0" noProof="0" dirty="0">
                <a:effectLst>
                  <a:outerShdw blurRad="38100" dist="38100" dir="2700000" algn="tl">
                    <a:srgbClr val="000000"/>
                  </a:outerShdw>
                </a:effectLst>
                <a:latin typeface="Comic Sans MS" panose="030F0702030302020204" pitchFamily="66" charset="0"/>
                <a:ea typeface="MS PGothic" panose="020B0600070205080204" pitchFamily="34" charset="-128"/>
                <a:cs typeface="+mn-cs"/>
              </a:rPr>
              <a:t> </a:t>
            </a:r>
            <a:r>
              <a:rPr kumimoji="0" lang="fr-FR" sz="2700" b="1" kern="1200" cap="none" spc="0" normalizeH="0" baseline="0" noProof="0" dirty="0">
                <a:solidFill>
                  <a:srgbClr val="FF0000"/>
                </a:solidFill>
                <a:effectLst>
                  <a:outerShdw blurRad="38100" dist="38100" dir="2700000" algn="tl">
                    <a:srgbClr val="000000"/>
                  </a:outerShdw>
                </a:effectLst>
                <a:latin typeface="Comic Sans MS" panose="030F0702030302020204" pitchFamily="66" charset="0"/>
                <a:ea typeface="MS PGothic" panose="020B0600070205080204" pitchFamily="34" charset="-128"/>
                <a:cs typeface="+mn-cs"/>
              </a:rPr>
              <a:t>16C</a:t>
            </a:r>
            <a:r>
              <a:rPr kumimoji="0" lang="fr-FR" sz="2700" b="1" kern="1200" cap="none" spc="0" normalizeH="0" baseline="0" noProof="0" dirty="0">
                <a:effectLst>
                  <a:outerShdw blurRad="38100" dist="38100" dir="2700000" algn="tl">
                    <a:srgbClr val="000000"/>
                  </a:outerShdw>
                </a:effectLst>
                <a:latin typeface="Comic Sans MS" panose="030F0702030302020204" pitchFamily="66" charset="0"/>
                <a:ea typeface="MS PGothic" panose="020B0600070205080204" pitchFamily="34" charset="-128"/>
                <a:cs typeface="+mn-cs"/>
              </a:rPr>
              <a:t> </a:t>
            </a:r>
            <a:r>
              <a:rPr kumimoji="0" lang="fr-FR" sz="2700" b="1" kern="1200" cap="none" spc="0" normalizeH="0" baseline="0" noProof="0" dirty="0">
                <a:latin typeface="Arial" panose="020B0604020202020204" pitchFamily="34" charset="0"/>
                <a:ea typeface="MS PGothic" panose="020B0600070205080204" pitchFamily="34" charset="-128"/>
                <a:cs typeface="+mn-cs"/>
              </a:rPr>
              <a:t>(16 :0)</a:t>
            </a:r>
            <a:endParaRPr kumimoji="0" lang="fr-FR" sz="2700" b="1" kern="1200" cap="none" spc="0" normalizeH="0" baseline="0" noProof="0" dirty="0">
              <a:effectLst>
                <a:outerShdw blurRad="38100" dist="38100" dir="2700000" algn="tl">
                  <a:srgbClr val="000000"/>
                </a:outerShdw>
              </a:effectLst>
              <a:latin typeface="Comic Sans MS" panose="030F0702030302020204" pitchFamily="66" charset="0"/>
              <a:ea typeface="MS PGothic" panose="020B0600070205080204" pitchFamily="34" charset="-128"/>
              <a:cs typeface="+mn-cs"/>
            </a:endParaRPr>
          </a:p>
          <a:p>
            <a:pPr marL="60325" marR="0" defTabSz="914400">
              <a:spcBef>
                <a:spcPts val="775"/>
              </a:spcBef>
              <a:buClrTx/>
              <a:buSzTx/>
              <a:buFont typeface="Wingdings 2" panose="05020102010507070707" pitchFamily="18" charset="2"/>
              <a:buChar char=""/>
              <a:defRPr/>
            </a:pPr>
            <a:r>
              <a:rPr kumimoji="0" lang="fr-FR" sz="2700" b="1" kern="1200" cap="none" spc="0" normalizeH="0" baseline="0" noProof="0" dirty="0">
                <a:solidFill>
                  <a:srgbClr val="00FF00"/>
                </a:solidFill>
                <a:ea typeface="MS PGothic" panose="020B0600070205080204" pitchFamily="34" charset="-128"/>
                <a:cs typeface="+mn-cs"/>
              </a:rPr>
              <a:t>Stearic acid with</a:t>
            </a:r>
            <a:r>
              <a:rPr kumimoji="0" lang="fr-FR" sz="2700" b="1" kern="1200" cap="none" spc="0" normalizeH="0" baseline="0" noProof="0" dirty="0">
                <a:effectLst>
                  <a:outerShdw blurRad="38100" dist="38100" dir="2700000" algn="tl">
                    <a:srgbClr val="000000"/>
                  </a:outerShdw>
                </a:effectLst>
                <a:latin typeface="Comic Sans MS" panose="030F0702030302020204" pitchFamily="66" charset="0"/>
                <a:ea typeface="MS PGothic" panose="020B0600070205080204" pitchFamily="34" charset="-128"/>
                <a:cs typeface="+mn-cs"/>
              </a:rPr>
              <a:t> </a:t>
            </a:r>
            <a:r>
              <a:rPr kumimoji="0" lang="fr-FR" sz="2700" b="1" kern="1200" cap="none" spc="0" normalizeH="0" baseline="0" noProof="0" dirty="0">
                <a:solidFill>
                  <a:srgbClr val="FF0000"/>
                </a:solidFill>
                <a:effectLst>
                  <a:outerShdw blurRad="38100" dist="38100" dir="2700000" algn="tl">
                    <a:srgbClr val="000000"/>
                  </a:outerShdw>
                </a:effectLst>
                <a:latin typeface="Comic Sans MS" panose="030F0702030302020204" pitchFamily="66" charset="0"/>
                <a:ea typeface="MS PGothic" panose="020B0600070205080204" pitchFamily="34" charset="-128"/>
                <a:cs typeface="+mn-cs"/>
              </a:rPr>
              <a:t>18C</a:t>
            </a:r>
            <a:r>
              <a:rPr kumimoji="0" lang="fr-FR" sz="2700" b="1" kern="1200" cap="none" spc="0" normalizeH="0" baseline="0" noProof="0" dirty="0">
                <a:effectLst>
                  <a:outerShdw blurRad="38100" dist="38100" dir="2700000" algn="tl">
                    <a:srgbClr val="000000"/>
                  </a:outerShdw>
                </a:effectLst>
                <a:latin typeface="Comic Sans MS" panose="030F0702030302020204" pitchFamily="66" charset="0"/>
                <a:ea typeface="MS PGothic" panose="020B0600070205080204" pitchFamily="34" charset="-128"/>
                <a:cs typeface="+mn-cs"/>
              </a:rPr>
              <a:t>.</a:t>
            </a:r>
            <a:r>
              <a:rPr kumimoji="0" lang="fr-FR" sz="2700" b="1" kern="1200" cap="none" spc="0" normalizeH="0" baseline="0" noProof="0" dirty="0">
                <a:latin typeface="Arial" panose="020B0604020202020204" pitchFamily="34" charset="0"/>
                <a:ea typeface="MS PGothic" panose="020B0600070205080204" pitchFamily="34" charset="-128"/>
                <a:cs typeface="+mn-cs"/>
              </a:rPr>
              <a:t> (18 :0)</a:t>
            </a:r>
            <a:endParaRPr kumimoji="0" lang="fr-FR" sz="2700" b="1" kern="1200" cap="none" spc="0" normalizeH="0" baseline="0" noProof="0" dirty="0">
              <a:solidFill>
                <a:srgbClr val="00FF00"/>
              </a:solidFill>
              <a:ea typeface="MS PGothic" panose="020B0600070205080204" pitchFamily="34" charset="-128"/>
              <a:cs typeface="+mn-cs"/>
            </a:endParaRPr>
          </a:p>
          <a:p>
            <a:pPr marL="60325" marR="0" defTabSz="914400">
              <a:spcBef>
                <a:spcPts val="775"/>
              </a:spcBef>
              <a:buClrTx/>
              <a:buSzTx/>
              <a:buFont typeface="Wingdings 2" panose="05020102010507070707" pitchFamily="18" charset="2"/>
              <a:buChar char=""/>
              <a:defRPr/>
            </a:pPr>
            <a:r>
              <a:rPr kumimoji="0" lang="fr-FR" sz="2700" b="1" kern="1200" cap="none" spc="0" normalizeH="0" baseline="0" noProof="0" dirty="0">
                <a:solidFill>
                  <a:srgbClr val="00FF00"/>
                </a:solidFill>
                <a:ea typeface="MS PGothic" panose="020B0600070205080204" pitchFamily="34" charset="-128"/>
                <a:cs typeface="+mn-cs"/>
              </a:rPr>
              <a:t>Butyric acid with</a:t>
            </a:r>
            <a:r>
              <a:rPr kumimoji="0" lang="fr-FR" sz="2700" b="1" kern="1200" cap="none" spc="0" normalizeH="0" baseline="0" noProof="0" dirty="0">
                <a:ea typeface="MS PGothic" panose="020B0600070205080204" pitchFamily="34" charset="-128"/>
                <a:cs typeface="+mn-cs"/>
              </a:rPr>
              <a:t> </a:t>
            </a:r>
            <a:r>
              <a:rPr kumimoji="0" lang="fr-FR" sz="2700" b="1" kern="1200" cap="none" spc="0" normalizeH="0" baseline="0" noProof="0" dirty="0">
                <a:effectLst>
                  <a:outerShdw blurRad="38100" dist="38100" dir="2700000" algn="tl">
                    <a:srgbClr val="000000"/>
                  </a:outerShdw>
                </a:effectLst>
                <a:latin typeface="Comic Sans MS" panose="030F0702030302020204" pitchFamily="66" charset="0"/>
                <a:ea typeface="MS PGothic" panose="020B0600070205080204" pitchFamily="34" charset="-128"/>
                <a:cs typeface="+mn-cs"/>
              </a:rPr>
              <a:t> </a:t>
            </a:r>
            <a:r>
              <a:rPr kumimoji="0" lang="fr-FR" sz="2700" b="1" kern="1200" cap="none" spc="0" normalizeH="0" baseline="0" noProof="0" dirty="0">
                <a:solidFill>
                  <a:srgbClr val="FF0000"/>
                </a:solidFill>
                <a:effectLst>
                  <a:outerShdw blurRad="38100" dist="38100" dir="2700000" algn="tl">
                    <a:srgbClr val="000000"/>
                  </a:outerShdw>
                </a:effectLst>
                <a:latin typeface="Comic Sans MS" panose="030F0702030302020204" pitchFamily="66" charset="0"/>
                <a:ea typeface="MS PGothic" panose="020B0600070205080204" pitchFamily="34" charset="-128"/>
                <a:cs typeface="+mn-cs"/>
              </a:rPr>
              <a:t>4C</a:t>
            </a:r>
            <a:r>
              <a:rPr kumimoji="0" lang="fr-FR" sz="2700" b="1" kern="1200" cap="none" spc="0" normalizeH="0" baseline="0" noProof="0" dirty="0">
                <a:latin typeface="Arial" panose="020B0604020202020204" pitchFamily="34" charset="0"/>
                <a:ea typeface="MS PGothic" panose="020B0600070205080204" pitchFamily="34" charset="-128"/>
                <a:cs typeface="+mn-cs"/>
              </a:rPr>
              <a:t>(4 :0)</a:t>
            </a:r>
            <a:endParaRPr kumimoji="0" lang="fr-FR" sz="2700" b="1" kern="1200" cap="none" spc="0" normalizeH="0" baseline="0" noProof="0" dirty="0">
              <a:latin typeface="Arial" panose="020B0604020202020204" pitchFamily="34" charset="0"/>
              <a:ea typeface="MS PGothic" panose="020B0600070205080204" pitchFamily="34" charset="-128"/>
              <a:cs typeface="+mn-cs"/>
            </a:endParaRPr>
          </a:p>
          <a:p>
            <a:pPr marL="60325" marR="0" defTabSz="914400">
              <a:spcBef>
                <a:spcPts val="775"/>
              </a:spcBef>
              <a:buClrTx/>
              <a:buSzTx/>
              <a:buFont typeface="Wingdings 2" panose="05020102010507070707" pitchFamily="18" charset="2"/>
              <a:buChar char=""/>
              <a:defRPr/>
            </a:pPr>
            <a:r>
              <a:rPr kumimoji="0" lang="fr-FR" sz="2700" b="1" kern="1200" cap="none" spc="0" normalizeH="0" baseline="0" noProof="0" dirty="0">
                <a:solidFill>
                  <a:srgbClr val="00FF00"/>
                </a:solidFill>
                <a:latin typeface="Arial" panose="020B0604020202020204" pitchFamily="34" charset="0"/>
                <a:ea typeface="MS PGothic" panose="020B0600070205080204" pitchFamily="34" charset="-128"/>
                <a:cs typeface="+mn-cs"/>
              </a:rPr>
              <a:t>A</a:t>
            </a:r>
            <a:r>
              <a:rPr kumimoji="0" lang="fr-FR" sz="2700" b="1" kern="1200" cap="none" spc="0" normalizeH="0" baseline="0" noProof="0">
                <a:ea typeface="MS PGothic" panose="020B0600070205080204" pitchFamily="34" charset="-128"/>
                <a:cs typeface="+mn-cs"/>
              </a:rPr>
              <a:t>Lignoceric acid with</a:t>
            </a:r>
            <a:r>
              <a:rPr kumimoji="0" lang="fr-FR" sz="2700" b="1" kern="1200" cap="none" spc="0" normalizeH="0" baseline="0" noProof="0" dirty="0">
                <a:effectLst>
                  <a:outerShdw blurRad="38100" dist="38100" dir="2700000" algn="tl">
                    <a:srgbClr val="000000"/>
                  </a:outerShdw>
                </a:effectLst>
                <a:latin typeface="Comic Sans MS" panose="030F0702030302020204" pitchFamily="66" charset="0"/>
                <a:ea typeface="MS PGothic" panose="020B0600070205080204" pitchFamily="34" charset="-128"/>
                <a:cs typeface="+mn-cs"/>
              </a:rPr>
              <a:t> </a:t>
            </a:r>
            <a:r>
              <a:rPr kumimoji="0" lang="fr-FR" sz="2700" b="1" kern="1200" cap="none" spc="0" normalizeH="0" baseline="0" noProof="0" dirty="0">
                <a:solidFill>
                  <a:srgbClr val="FF0000"/>
                </a:solidFill>
                <a:effectLst>
                  <a:outerShdw blurRad="38100" dist="38100" dir="2700000" algn="tl">
                    <a:srgbClr val="000000"/>
                  </a:outerShdw>
                </a:effectLst>
                <a:latin typeface="Comic Sans MS" panose="030F0702030302020204" pitchFamily="66" charset="0"/>
                <a:ea typeface="MS PGothic" panose="020B0600070205080204" pitchFamily="34" charset="-128"/>
                <a:cs typeface="+mn-cs"/>
              </a:rPr>
              <a:t>24C </a:t>
            </a:r>
            <a:r>
              <a:rPr kumimoji="0" lang="fr-FR" sz="2700" b="1" kern="1200" cap="none" spc="0" normalizeH="0" baseline="0" noProof="0" dirty="0">
                <a:latin typeface="Arial" panose="020B0604020202020204" pitchFamily="34" charset="0"/>
                <a:ea typeface="MS PGothic" panose="020B0600070205080204" pitchFamily="34" charset="-128"/>
                <a:cs typeface="+mn-cs"/>
              </a:rPr>
              <a:t>(24 :0)</a:t>
            </a:r>
            <a:endParaRPr kumimoji="0" lang="fr-FR" sz="2700" b="1" kern="1200" cap="none" spc="0" normalizeH="0" baseline="0" noProof="0" dirty="0">
              <a:effectLst>
                <a:outerShdw blurRad="38100" dist="38100" dir="2700000" algn="tl">
                  <a:srgbClr val="000000"/>
                </a:outerShdw>
              </a:effectLst>
              <a:latin typeface="Comic Sans MS" panose="030F0702030302020204" pitchFamily="66" charset="0"/>
              <a:ea typeface="MS PGothic" panose="020B0600070205080204" pitchFamily="34" charset="-128"/>
              <a:cs typeface="+mn-cs"/>
            </a:endParaRPr>
          </a:p>
          <a:p>
            <a:pPr marL="60325" marR="0" defTabSz="914400">
              <a:spcAft>
                <a:spcPts val="600"/>
              </a:spcAft>
              <a:buClrTx/>
              <a:buSzTx/>
              <a:buFontTx/>
              <a:buNone/>
              <a:defRPr/>
            </a:pPr>
            <a:endParaRPr kumimoji="0" lang="fr-FR" sz="2700" b="1" kern="1200" cap="none" spc="0" normalizeH="0" baseline="0" noProof="0" dirty="0">
              <a:effectLst>
                <a:outerShdw blurRad="38100" dist="38100" dir="2700000" algn="tl">
                  <a:srgbClr val="000000"/>
                </a:outerShdw>
              </a:effectLst>
              <a:latin typeface="Comic Sans MS" panose="030F0702030302020204" pitchFamily="66" charset="0"/>
              <a:ea typeface="MS PGothic" panose="020B0600070205080204" pitchFamily="34" charset="-128"/>
              <a:cs typeface="+mn-cs"/>
            </a:endParaRPr>
          </a:p>
        </p:txBody>
      </p:sp>
      <p:pic>
        <p:nvPicPr>
          <p:cNvPr id="2" name="Image 1"/>
          <p:cNvPicPr/>
          <p:nvPr/>
        </p:nvPicPr>
        <p:blipFill>
          <a:blip r:embed="rId1"/>
          <a:stretch>
            <a:fillRect/>
          </a:stretch>
        </p:blipFill>
        <p:spPr>
          <a:xfrm>
            <a:off x="-8890" y="4691306"/>
            <a:ext cx="9144000" cy="2151529"/>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 name="object 5"/>
          <p:cNvSpPr txBox="1"/>
          <p:nvPr/>
        </p:nvSpPr>
        <p:spPr>
          <a:xfrm>
            <a:off x="585788" y="50800"/>
            <a:ext cx="5992813" cy="504190"/>
          </a:xfrm>
          <a:prstGeom prst="rect">
            <a:avLst/>
          </a:prstGeom>
        </p:spPr>
        <p:txBody>
          <a:bodyPr lIns="0" tIns="12065" rIns="0" bIns="0">
            <a:spAutoFit/>
          </a:bodyPr>
          <a:lstStyle/>
          <a:p>
            <a:pPr marL="12700" marR="0" defTabSz="914400">
              <a:spcBef>
                <a:spcPts val="95"/>
              </a:spcBef>
              <a:buClrTx/>
              <a:buSzTx/>
              <a:buFontTx/>
              <a:buNone/>
              <a:defRPr/>
            </a:pPr>
            <a:r>
              <a:rPr kumimoji="0" lang="fr-FR" sz="3200" b="1" kern="1200" cap="none" spc="0" normalizeH="0" baseline="0" noProof="0" dirty="0">
                <a:solidFill>
                  <a:srgbClr val="00FF00"/>
                </a:solidFill>
                <a:effectLst>
                  <a:outerShdw blurRad="38100" dist="38100" dir="2700000" algn="tl">
                    <a:srgbClr val="000000"/>
                  </a:outerShdw>
                </a:effectLst>
                <a:latin typeface="+mn-lt"/>
                <a:ea typeface="+mn-ea"/>
                <a:cs typeface="MS PGothic" panose="020B0600070205080204" pitchFamily="34" charset="-128"/>
              </a:rPr>
              <a:t>2.1.1 Saturated fatty acids</a:t>
            </a:r>
            <a:endParaRPr kumimoji="0" lang="fr-FR" sz="3200" b="1" kern="1200" cap="none" spc="0" normalizeH="0" baseline="0" noProof="0" dirty="0">
              <a:solidFill>
                <a:srgbClr val="00FF00"/>
              </a:solidFill>
              <a:effectLst>
                <a:outerShdw blurRad="38100" dist="38100" dir="2700000" algn="tl">
                  <a:srgbClr val="000000"/>
                </a:outerShdw>
              </a:effectLst>
              <a:latin typeface="+mn-lt"/>
              <a:ea typeface="+mn-ea"/>
              <a:cs typeface="MS PGothic" panose="020B0600070205080204" pitchFamily="34" charset="-128"/>
            </a:endParaRPr>
          </a:p>
        </p:txBody>
      </p:sp>
      <p:sp>
        <p:nvSpPr>
          <p:cNvPr id="14" name="object 6"/>
          <p:cNvSpPr txBox="1"/>
          <p:nvPr/>
        </p:nvSpPr>
        <p:spPr>
          <a:xfrm>
            <a:off x="546100" y="1906588"/>
            <a:ext cx="8597900" cy="1715770"/>
          </a:xfrm>
          <a:prstGeom prst="rect">
            <a:avLst/>
          </a:prstGeom>
        </p:spPr>
        <p:txBody>
          <a:bodyPr lIns="0" tIns="13335" rIns="0" bIns="0">
            <a:spAutoFit/>
          </a:bodyPr>
          <a:lstStyle/>
          <a:p>
            <a:pPr marL="12700" marR="0" defTabSz="914400">
              <a:spcBef>
                <a:spcPts val="105"/>
              </a:spcBef>
              <a:buClrTx/>
              <a:buSzTx/>
              <a:buFontTx/>
              <a:buNone/>
              <a:defRPr/>
            </a:pPr>
            <a:r>
              <a:rPr kumimoji="0" sz="2250" kern="1200" cap="none" spc="-10" normalizeH="0" baseline="0" noProof="0">
                <a:solidFill>
                  <a:srgbClr val="00FF00"/>
                </a:solidFill>
                <a:latin typeface="Wingdings 2" panose="05020102010507070707"/>
                <a:ea typeface="MS PGothic" panose="020B0600070205080204" pitchFamily="34" charset="-128"/>
                <a:cs typeface="Wingdings 2" panose="05020102010507070707"/>
              </a:rPr>
              <a:t></a:t>
            </a:r>
            <a:r>
              <a:rPr kumimoji="0" sz="2250" kern="1200" cap="none" spc="85" normalizeH="0" baseline="0" noProof="0">
                <a:solidFill>
                  <a:srgbClr val="FF0000"/>
                </a:solidFill>
                <a:latin typeface="Times New Roman" panose="02020603050405020304"/>
                <a:ea typeface="MS PGothic" panose="020B0600070205080204" pitchFamily="34" charset="-128"/>
                <a:cs typeface="Times New Roman" panose="02020603050405020304"/>
              </a:rPr>
              <a:t> </a:t>
            </a:r>
            <a:r>
              <a:rPr kumimoji="0" lang="fr-FR" sz="2800" b="1" kern="1200" cap="none" spc="0" normalizeH="0" baseline="0" noProof="0" dirty="0">
                <a:solidFill>
                  <a:srgbClr val="00FF00"/>
                </a:solidFill>
                <a:effectLst>
                  <a:outerShdw blurRad="38100" dist="38100" dir="2700000" algn="tl">
                    <a:srgbClr val="000000"/>
                  </a:outerShdw>
                </a:effectLst>
                <a:latin typeface="+mn-lt"/>
                <a:ea typeface="+mn-ea"/>
                <a:cs typeface="MS PGothic" panose="020B0600070205080204" pitchFamily="34" charset="-128"/>
              </a:rPr>
              <a:t>Nomenclature</a:t>
            </a:r>
            <a:endParaRPr kumimoji="0" lang="fr-FR" sz="2800" b="1" kern="1200" cap="none" spc="0" normalizeH="0" baseline="0" noProof="0" dirty="0">
              <a:solidFill>
                <a:srgbClr val="00FF00"/>
              </a:solidFill>
              <a:effectLst>
                <a:outerShdw blurRad="38100" dist="38100" dir="2700000" algn="tl">
                  <a:srgbClr val="000000"/>
                </a:outerShdw>
              </a:effectLst>
              <a:latin typeface="+mn-lt"/>
              <a:ea typeface="+mn-ea"/>
              <a:cs typeface="MS PGothic" panose="020B0600070205080204" pitchFamily="34" charset="-128"/>
            </a:endParaRPr>
          </a:p>
          <a:p>
            <a:pPr marL="12700" marR="0" defTabSz="914400">
              <a:spcBef>
                <a:spcPts val="105"/>
              </a:spcBef>
              <a:buClrTx/>
              <a:buSzTx/>
              <a:buFontTx/>
              <a:buNone/>
              <a:defRPr/>
            </a:pPr>
            <a:r>
              <a:rPr kumimoji="0" lang="fr-FR" sz="2800" b="1" kern="1200" cap="none" spc="0" normalizeH="0" baseline="0" noProof="0" dirty="0">
                <a:latin typeface="Arial" panose="020B0604020202020204" pitchFamily="34" charset="0"/>
                <a:ea typeface="MS PGothic" panose="020B0600070205080204" pitchFamily="34" charset="-128"/>
                <a:cs typeface="+mn-cs"/>
              </a:rPr>
              <a:t>Saturated fatty acids   </a:t>
            </a:r>
            <a:r>
              <a:rPr kumimoji="0" lang="fr-FR" sz="2800" b="1" kern="1200" cap="none" spc="0" normalizeH="0" baseline="0" noProof="0" dirty="0" err="1">
                <a:latin typeface="Arial" panose="020B0604020202020204" pitchFamily="34" charset="0"/>
                <a:ea typeface="MS PGothic" panose="020B0600070205080204" pitchFamily="34" charset="-128"/>
                <a:cs typeface="+mn-cs"/>
              </a:rPr>
              <a:t>C</a:t>
            </a:r>
            <a:r>
              <a:rPr kumimoji="0" lang="fr-FR" sz="2800" b="1" kern="1200" cap="none" spc="0" normalizeH="0" baseline="-25000" noProof="0" dirty="0" err="1">
                <a:latin typeface="Arial" panose="020B0604020202020204" pitchFamily="34" charset="0"/>
                <a:ea typeface="MS PGothic" panose="020B0600070205080204" pitchFamily="34" charset="-128"/>
                <a:cs typeface="+mn-cs"/>
              </a:rPr>
              <a:t>n</a:t>
            </a:r>
            <a:r>
              <a:rPr kumimoji="0" lang="fr-FR" sz="2800" b="1" kern="1200" cap="none" spc="0" normalizeH="0" baseline="-25000" noProof="0" dirty="0">
                <a:latin typeface="Arial" panose="020B0604020202020204" pitchFamily="34" charset="0"/>
                <a:ea typeface="MS PGothic" panose="020B0600070205080204" pitchFamily="34" charset="-128"/>
                <a:cs typeface="+mn-cs"/>
              </a:rPr>
              <a:t> </a:t>
            </a:r>
            <a:r>
              <a:rPr kumimoji="0" lang="fr-FR" sz="2800" b="1" kern="1200" cap="none" spc="0" normalizeH="0" baseline="0" noProof="0" dirty="0">
                <a:latin typeface="Arial" panose="020B0604020202020204" pitchFamily="34" charset="0"/>
                <a:ea typeface="MS PGothic" panose="020B0600070205080204" pitchFamily="34" charset="-128"/>
                <a:cs typeface="+mn-cs"/>
              </a:rPr>
              <a:t>   example : C</a:t>
            </a:r>
            <a:r>
              <a:rPr kumimoji="0" lang="fr-FR" sz="2800" b="1" kern="1200" cap="none" spc="0" normalizeH="0" baseline="-25000" noProof="0" dirty="0">
                <a:latin typeface="Arial" panose="020B0604020202020204" pitchFamily="34" charset="0"/>
                <a:ea typeface="MS PGothic" panose="020B0600070205080204" pitchFamily="34" charset="-128"/>
                <a:cs typeface="+mn-cs"/>
              </a:rPr>
              <a:t>18</a:t>
            </a:r>
            <a:endParaRPr kumimoji="0" lang="fr-FR" sz="2800" kern="1200" cap="none" spc="0" normalizeH="0" baseline="0" noProof="0" dirty="0">
              <a:latin typeface="Arial" panose="020B0604020202020204" pitchFamily="34" charset="0"/>
              <a:ea typeface="MS PGothic" panose="020B0600070205080204" pitchFamily="34" charset="-128"/>
              <a:cs typeface="+mn-cs"/>
            </a:endParaRPr>
          </a:p>
          <a:p>
            <a:pPr marL="12700" marR="0" defTabSz="914400">
              <a:spcBef>
                <a:spcPts val="105"/>
              </a:spcBef>
              <a:buClrTx/>
              <a:buSzTx/>
              <a:buFontTx/>
              <a:buNone/>
              <a:defRPr/>
            </a:pPr>
            <a:endParaRPr kumimoji="0" lang="fr-FR" sz="2800" kern="1200" cap="none" spc="0" normalizeH="0" baseline="0" noProof="0" dirty="0">
              <a:latin typeface="Arial" panose="020B0604020202020204" pitchFamily="34" charset="0"/>
              <a:ea typeface="MS PGothic" panose="020B0600070205080204" pitchFamily="34" charset="-128"/>
              <a:cs typeface="+mn-cs"/>
            </a:endParaRPr>
          </a:p>
          <a:p>
            <a:pPr marL="12700" marR="0" defTabSz="914400">
              <a:spcBef>
                <a:spcPts val="105"/>
              </a:spcBef>
              <a:buClrTx/>
              <a:buSzTx/>
              <a:buFontTx/>
              <a:buNone/>
              <a:defRPr/>
            </a:pPr>
            <a:endParaRPr kumimoji="0" lang="fr-FR" b="1" kern="1200" cap="none" spc="0" normalizeH="0" baseline="0" noProof="0" dirty="0">
              <a:effectLst>
                <a:outerShdw blurRad="38100" dist="38100" dir="2700000" algn="tl">
                  <a:srgbClr val="000000"/>
                </a:outerShdw>
              </a:effectLst>
              <a:latin typeface="+mn-lt"/>
              <a:ea typeface="+mn-ea"/>
              <a:cs typeface="MS PGothic" panose="020B0600070205080204" pitchFamily="34" charset="-128"/>
            </a:endParaRPr>
          </a:p>
        </p:txBody>
      </p:sp>
      <p:sp>
        <p:nvSpPr>
          <p:cNvPr id="15" name="object 7"/>
          <p:cNvSpPr txBox="1"/>
          <p:nvPr/>
        </p:nvSpPr>
        <p:spPr>
          <a:xfrm>
            <a:off x="546100" y="4322763"/>
            <a:ext cx="1773238" cy="443865"/>
          </a:xfrm>
          <a:prstGeom prst="rect">
            <a:avLst/>
          </a:prstGeom>
        </p:spPr>
        <p:txBody>
          <a:bodyPr lIns="0" tIns="13335" rIns="0" bIns="0">
            <a:spAutoFit/>
          </a:bodyPr>
          <a:lstStyle/>
          <a:p>
            <a:pPr marL="12700" marR="0" defTabSz="914400">
              <a:spcBef>
                <a:spcPts val="105"/>
              </a:spcBef>
              <a:buClrTx/>
              <a:buSzTx/>
              <a:buFontTx/>
              <a:buNone/>
              <a:defRPr/>
            </a:pPr>
            <a:r>
              <a:rPr kumimoji="0" sz="2250" kern="1200" cap="none" spc="-5" normalizeH="0" baseline="0" noProof="0">
                <a:solidFill>
                  <a:srgbClr val="00FF00"/>
                </a:solidFill>
                <a:latin typeface="Wingdings 2" panose="05020102010507070707"/>
                <a:ea typeface="MS PGothic" panose="020B0600070205080204" pitchFamily="34" charset="-128"/>
                <a:cs typeface="Wingdings 2" panose="05020102010507070707"/>
              </a:rPr>
              <a:t></a:t>
            </a:r>
            <a:r>
              <a:rPr kumimoji="0" lang="fr-FR" sz="2800" b="1" kern="1200" cap="none" spc="0" normalizeH="0" baseline="0" noProof="0" dirty="0">
                <a:solidFill>
                  <a:srgbClr val="00FF00"/>
                </a:solidFill>
                <a:effectLst>
                  <a:outerShdw blurRad="38100" dist="38100" dir="2700000" algn="tl">
                    <a:srgbClr val="000000"/>
                  </a:outerShdw>
                </a:effectLst>
                <a:latin typeface="+mn-lt"/>
                <a:ea typeface="+mn-ea"/>
                <a:cs typeface="MS PGothic" panose="020B0600070205080204" pitchFamily="34" charset="-128"/>
              </a:rPr>
              <a:t>Example</a:t>
            </a:r>
            <a:endParaRPr kumimoji="0" lang="fr-FR" sz="2800" b="1" kern="1200" cap="none" spc="0" normalizeH="0" baseline="0" noProof="0" dirty="0">
              <a:solidFill>
                <a:srgbClr val="00FF00"/>
              </a:solidFill>
              <a:effectLst>
                <a:outerShdw blurRad="38100" dist="38100" dir="2700000" algn="tl">
                  <a:srgbClr val="000000"/>
                </a:outerShdw>
              </a:effectLst>
              <a:latin typeface="+mn-lt"/>
              <a:ea typeface="+mn-ea"/>
              <a:cs typeface="MS PGothic" panose="020B0600070205080204" pitchFamily="34" charset="-128"/>
            </a:endParaRPr>
          </a:p>
        </p:txBody>
      </p:sp>
      <p:sp>
        <p:nvSpPr>
          <p:cNvPr id="11269" name="object 8"/>
          <p:cNvSpPr/>
          <p:nvPr/>
        </p:nvSpPr>
        <p:spPr>
          <a:xfrm>
            <a:off x="660400" y="2882900"/>
            <a:ext cx="7353935" cy="1440180"/>
          </a:xfrm>
          <a:prstGeom prst="rect">
            <a:avLst/>
          </a:prstGeom>
          <a:blipFill rotWithShape="1">
            <a:blip r:embed="rId1"/>
            <a:stretch>
              <a:fillRect/>
            </a:stretch>
          </a:blipFill>
          <a:ln w="9525">
            <a:noFill/>
          </a:ln>
        </p:spPr>
        <p:txBody>
          <a:bodyPr lIns="0" tIns="0" rIns="0" bIns="0"/>
          <a:p>
            <a:endParaRPr dirty="0">
              <a:latin typeface="Arial" panose="020B0604020202020204" pitchFamily="34" charset="0"/>
            </a:endParaRPr>
          </a:p>
        </p:txBody>
      </p:sp>
      <p:sp>
        <p:nvSpPr>
          <p:cNvPr id="11270" name="object 10"/>
          <p:cNvSpPr/>
          <p:nvPr/>
        </p:nvSpPr>
        <p:spPr>
          <a:xfrm>
            <a:off x="660400" y="609600"/>
            <a:ext cx="7353935" cy="1297305"/>
          </a:xfrm>
          <a:prstGeom prst="rect">
            <a:avLst/>
          </a:prstGeom>
          <a:blipFill rotWithShape="1">
            <a:blip r:embed="rId2"/>
            <a:stretch>
              <a:fillRect/>
            </a:stretch>
          </a:blipFill>
          <a:ln w="9525">
            <a:noFill/>
          </a:ln>
        </p:spPr>
        <p:txBody>
          <a:bodyPr lIns="0" tIns="0" rIns="0" bIns="0"/>
          <a:p>
            <a:endParaRPr dirty="0">
              <a:latin typeface="Arial" panose="020B0604020202020204" pitchFamily="34" charset="0"/>
            </a:endParaRPr>
          </a:p>
        </p:txBody>
      </p:sp>
      <p:sp>
        <p:nvSpPr>
          <p:cNvPr id="11271" name="object 11"/>
          <p:cNvSpPr/>
          <p:nvPr/>
        </p:nvSpPr>
        <p:spPr>
          <a:xfrm>
            <a:off x="635" y="5003800"/>
            <a:ext cx="9143365" cy="1868170"/>
          </a:xfrm>
          <a:prstGeom prst="rect">
            <a:avLst/>
          </a:prstGeom>
          <a:blipFill rotWithShape="1">
            <a:blip r:embed="rId3"/>
            <a:stretch>
              <a:fillRect/>
            </a:stretch>
          </a:blipFill>
          <a:ln w="9525">
            <a:noFill/>
          </a:ln>
        </p:spPr>
        <p:txBody>
          <a:bodyPr lIns="0" tIns="0" rIns="0" bIns="0"/>
          <a:p>
            <a:endParaRPr dirty="0">
              <a:latin typeface="Arial" panose="020B0604020202020204" pitchFamily="34" charset="0"/>
            </a:endParaRPr>
          </a:p>
        </p:txBody>
      </p:sp>
    </p:spTree>
  </p:cSld>
  <p:clrMapOvr>
    <a:masterClrMapping/>
  </p:clrMapOvr>
</p:sld>
</file>

<file path=ppt/tags/tag1.xml><?xml version="1.0" encoding="utf-8"?>
<p:tagLst xmlns:p="http://schemas.openxmlformats.org/presentationml/2006/main">
  <p:tag name="TABLE_ENDDRAG_ORIGIN_RECT" val="719*289"/>
  <p:tag name="TABLE_ENDDRAG_RECT" val="0*199*720*289"/>
</p:tagLst>
</file>

<file path=ppt/theme/theme1.xml><?xml version="1.0" encoding="utf-8"?>
<a:theme xmlns:a="http://schemas.openxmlformats.org/drawingml/2006/main" name="Rayon">
  <a:themeElements>
    <a:clrScheme name="Rayon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fontScheme name="Rayon">
      <a:majorFont>
        <a:latin typeface="Franklin Gothic Demi"/>
        <a:ea typeface="ＭＳ Ｐゴシック"/>
        <a:cs typeface=""/>
      </a:majorFont>
      <a:minorFont>
        <a:latin typeface="Comic Sans MS"/>
        <a:ea typeface="ＭＳ Ｐゴシック"/>
        <a:cs typeface=""/>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fr-FR" sz="2400" b="0" i="0" u="none" strike="noStrike" cap="none" normalizeH="0" baseline="0">
            <a:ln>
              <a:noFill/>
            </a:ln>
            <a:solidFill>
              <a:srgbClr val="000000"/>
            </a:solidFill>
            <a:effectLst/>
            <a:latin typeface="Arial" panose="020B0604020202020204" pitchFamily="34" charset="0"/>
            <a:ea typeface="MS PGothic" panose="020B0600070205080204"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fr-FR" sz="2400" b="0" i="0" u="none" strike="noStrike" cap="none" normalizeH="0" baseline="0">
            <a:ln>
              <a:noFill/>
            </a:ln>
            <a:solidFill>
              <a:srgbClr val="000000"/>
            </a:solidFill>
            <a:effectLst/>
            <a:latin typeface="Arial" panose="020B0604020202020204" pitchFamily="34" charset="0"/>
            <a:ea typeface="MS PGothic" panose="020B0600070205080204" pitchFamily="34" charset="-128"/>
          </a:defRPr>
        </a:defPPr>
      </a:lstStyle>
    </a:lnDef>
  </a:objectDefaults>
  <a:extraClrSchemeLst>
    <a:extraClrScheme>
      <a:clrScheme name="Rayon 1">
        <a:dk1>
          <a:srgbClr val="1A006C"/>
        </a:dk1>
        <a:lt1>
          <a:srgbClr val="FFFFFF"/>
        </a:lt1>
        <a:dk2>
          <a:srgbClr val="000066"/>
        </a:dk2>
        <a:lt2>
          <a:srgbClr val="CCCCFF"/>
        </a:lt2>
        <a:accent1>
          <a:srgbClr val="0099CC"/>
        </a:accent1>
        <a:accent2>
          <a:srgbClr val="6600CC"/>
        </a:accent2>
        <a:accent3>
          <a:srgbClr val="AAAAB8"/>
        </a:accent3>
        <a:accent4>
          <a:srgbClr val="DADADA"/>
        </a:accent4>
        <a:accent5>
          <a:srgbClr val="AACAE2"/>
        </a:accent5>
        <a:accent6>
          <a:srgbClr val="5C00B9"/>
        </a:accent6>
        <a:hlink>
          <a:srgbClr val="9999FF"/>
        </a:hlink>
        <a:folHlink>
          <a:srgbClr val="33CCCC"/>
        </a:folHlink>
      </a:clrScheme>
      <a:clrMap bg1="dk2" tx1="lt1" bg2="dk1" tx2="lt2" accent1="accent1" accent2="accent2" accent3="accent3" accent4="accent4" accent5="accent5" accent6="accent6" hlink="hlink" folHlink="folHlink"/>
    </a:extraClrScheme>
    <a:extraClrScheme>
      <a:clrScheme name="Rayon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clrMap bg1="dk2" tx1="lt1" bg2="dk1" tx2="lt2" accent1="accent1" accent2="accent2" accent3="accent3" accent4="accent4" accent5="accent5" accent6="accent6" hlink="hlink" folHlink="folHlink"/>
    </a:extraClrScheme>
    <a:extraClrScheme>
      <a:clrScheme name="Rayon 3">
        <a:dk1>
          <a:srgbClr val="3F4873"/>
        </a:dk1>
        <a:lt1>
          <a:srgbClr val="FFFFFF"/>
        </a:lt1>
        <a:dk2>
          <a:srgbClr val="4F598D"/>
        </a:dk2>
        <a:lt2>
          <a:srgbClr val="CCECFF"/>
        </a:lt2>
        <a:accent1>
          <a:srgbClr val="0099CC"/>
        </a:accent1>
        <a:accent2>
          <a:srgbClr val="4C8470"/>
        </a:accent2>
        <a:accent3>
          <a:srgbClr val="B2B5C5"/>
        </a:accent3>
        <a:accent4>
          <a:srgbClr val="DADADA"/>
        </a:accent4>
        <a:accent5>
          <a:srgbClr val="AACAE2"/>
        </a:accent5>
        <a:accent6>
          <a:srgbClr val="447765"/>
        </a:accent6>
        <a:hlink>
          <a:srgbClr val="99CC00"/>
        </a:hlink>
        <a:folHlink>
          <a:srgbClr val="96A4C8"/>
        </a:folHlink>
      </a:clrScheme>
      <a:clrMap bg1="dk2" tx1="lt1" bg2="dk1" tx2="lt2" accent1="accent1" accent2="accent2" accent3="accent3" accent4="accent4" accent5="accent5" accent6="accent6" hlink="hlink" folHlink="folHlink"/>
    </a:extraClrScheme>
    <a:extraClrScheme>
      <a:clrScheme name="Rayon 4">
        <a:dk1>
          <a:srgbClr val="006E6B"/>
        </a:dk1>
        <a:lt1>
          <a:srgbClr val="FFFFFF"/>
        </a:lt1>
        <a:dk2>
          <a:srgbClr val="008080"/>
        </a:dk2>
        <a:lt2>
          <a:srgbClr val="E2EFCD"/>
        </a:lt2>
        <a:accent1>
          <a:srgbClr val="33CCCC"/>
        </a:accent1>
        <a:accent2>
          <a:srgbClr val="6352B8"/>
        </a:accent2>
        <a:accent3>
          <a:srgbClr val="AAC0C0"/>
        </a:accent3>
        <a:accent4>
          <a:srgbClr val="DADADA"/>
        </a:accent4>
        <a:accent5>
          <a:srgbClr val="ADE2E2"/>
        </a:accent5>
        <a:accent6>
          <a:srgbClr val="5949A6"/>
        </a:accent6>
        <a:hlink>
          <a:srgbClr val="CCFFFF"/>
        </a:hlink>
        <a:folHlink>
          <a:srgbClr val="99CCFF"/>
        </a:folHlink>
      </a:clrScheme>
      <a:clrMap bg1="dk2" tx1="lt1" bg2="dk1" tx2="lt2" accent1="accent1" accent2="accent2" accent3="accent3" accent4="accent4" accent5="accent5" accent6="accent6" hlink="hlink" folHlink="folHlink"/>
    </a:extraClrScheme>
    <a:extraClrScheme>
      <a:clrScheme name="Rayon 5">
        <a:dk1>
          <a:srgbClr val="48562C"/>
        </a:dk1>
        <a:lt1>
          <a:srgbClr val="FFFFFF"/>
        </a:lt1>
        <a:dk2>
          <a:srgbClr val="546434"/>
        </a:dk2>
        <a:lt2>
          <a:srgbClr val="FFFFCC"/>
        </a:lt2>
        <a:accent1>
          <a:srgbClr val="7B8A6E"/>
        </a:accent1>
        <a:accent2>
          <a:srgbClr val="527C3A"/>
        </a:accent2>
        <a:accent3>
          <a:srgbClr val="B3B8AE"/>
        </a:accent3>
        <a:accent4>
          <a:srgbClr val="DADADA"/>
        </a:accent4>
        <a:accent5>
          <a:srgbClr val="BFC4BA"/>
        </a:accent5>
        <a:accent6>
          <a:srgbClr val="497034"/>
        </a:accent6>
        <a:hlink>
          <a:srgbClr val="55B55E"/>
        </a:hlink>
        <a:folHlink>
          <a:srgbClr val="85B3B1"/>
        </a:folHlink>
      </a:clrScheme>
      <a:clrMap bg1="dk2" tx1="lt1" bg2="dk1" tx2="lt2" accent1="accent1" accent2="accent2" accent3="accent3" accent4="accent4" accent5="accent5" accent6="accent6" hlink="hlink" folHlink="folHlink"/>
    </a:extraClrScheme>
    <a:extraClrScheme>
      <a:clrScheme name="Rayon 6">
        <a:dk1>
          <a:srgbClr val="96B29E"/>
        </a:dk1>
        <a:lt1>
          <a:srgbClr val="FFFFFF"/>
        </a:lt1>
        <a:dk2>
          <a:srgbClr val="A5BDAC"/>
        </a:dk2>
        <a:lt2>
          <a:srgbClr val="FFFFCC"/>
        </a:lt2>
        <a:accent1>
          <a:srgbClr val="4E8880"/>
        </a:accent1>
        <a:accent2>
          <a:srgbClr val="2F71B9"/>
        </a:accent2>
        <a:accent3>
          <a:srgbClr val="CFDBD2"/>
        </a:accent3>
        <a:accent4>
          <a:srgbClr val="DADADA"/>
        </a:accent4>
        <a:accent5>
          <a:srgbClr val="B2C3C0"/>
        </a:accent5>
        <a:accent6>
          <a:srgbClr val="2A66A7"/>
        </a:accent6>
        <a:hlink>
          <a:srgbClr val="9DC0E7"/>
        </a:hlink>
        <a:folHlink>
          <a:srgbClr val="54CA89"/>
        </a:folHlink>
      </a:clrScheme>
      <a:clrMap bg1="dk2" tx1="lt1" bg2="dk1" tx2="lt2" accent1="accent1" accent2="accent2" accent3="accent3" accent4="accent4" accent5="accent5" accent6="accent6" hlink="hlink" folHlink="folHlink"/>
    </a:extraClrScheme>
    <a:extraClrScheme>
      <a:clrScheme name="Rayon 7">
        <a:dk1>
          <a:srgbClr val="D49C00"/>
        </a:dk1>
        <a:lt1>
          <a:srgbClr val="FFFFFF"/>
        </a:lt1>
        <a:dk2>
          <a:srgbClr val="CC9900"/>
        </a:dk2>
        <a:lt2>
          <a:srgbClr val="CEBD40"/>
        </a:lt2>
        <a:accent1>
          <a:srgbClr val="CC6600"/>
        </a:accent1>
        <a:accent2>
          <a:srgbClr val="808000"/>
        </a:accent2>
        <a:accent3>
          <a:srgbClr val="E2CAAA"/>
        </a:accent3>
        <a:accent4>
          <a:srgbClr val="DADADA"/>
        </a:accent4>
        <a:accent5>
          <a:srgbClr val="E2B8AA"/>
        </a:accent5>
        <a:accent6>
          <a:srgbClr val="737300"/>
        </a:accent6>
        <a:hlink>
          <a:srgbClr val="FF9900"/>
        </a:hlink>
        <a:folHlink>
          <a:srgbClr val="FFFF99"/>
        </a:folHlink>
      </a:clrScheme>
      <a:clrMap bg1="dk2" tx1="lt1" bg2="dk1" tx2="lt2" accent1="accent1" accent2="accent2" accent3="accent3" accent4="accent4" accent5="accent5" accent6="accent6" hlink="hlink" folHlink="folHlink"/>
    </a:extraClrScheme>
    <a:extraClrScheme>
      <a:clrScheme name="Rayon 8">
        <a:dk1>
          <a:srgbClr val="881700"/>
        </a:dk1>
        <a:lt1>
          <a:srgbClr val="FAF9E6"/>
        </a:lt1>
        <a:dk2>
          <a:srgbClr val="990000"/>
        </a:dk2>
        <a:lt2>
          <a:srgbClr val="EADC78"/>
        </a:lt2>
        <a:accent1>
          <a:srgbClr val="FF6600"/>
        </a:accent1>
        <a:accent2>
          <a:srgbClr val="B86D52"/>
        </a:accent2>
        <a:accent3>
          <a:srgbClr val="CAAAAA"/>
        </a:accent3>
        <a:accent4>
          <a:srgbClr val="D6D5C4"/>
        </a:accent4>
        <a:accent5>
          <a:srgbClr val="FFB8AA"/>
        </a:accent5>
        <a:accent6>
          <a:srgbClr val="A66249"/>
        </a:accent6>
        <a:hlink>
          <a:srgbClr val="D78D15"/>
        </a:hlink>
        <a:folHlink>
          <a:srgbClr val="C6B37E"/>
        </a:folHlink>
      </a:clrScheme>
      <a:clrMap bg1="dk2" tx1="lt1" bg2="dk1" tx2="lt2" accent1="accent1" accent2="accent2" accent3="accent3" accent4="accent4" accent5="accent5" accent6="accent6" hlink="hlink" folHlink="folHlink"/>
    </a:extraClrScheme>
    <a:extraClrScheme>
      <a:clrScheme name="Rayon 9">
        <a:dk1>
          <a:srgbClr val="000000"/>
        </a:dk1>
        <a:lt1>
          <a:srgbClr val="FFFFFF"/>
        </a:lt1>
        <a:dk2>
          <a:srgbClr val="000000"/>
        </a:dk2>
        <a:lt2>
          <a:srgbClr val="DDDDDD"/>
        </a:lt2>
        <a:accent1>
          <a:srgbClr val="E6F5F6"/>
        </a:accent1>
        <a:accent2>
          <a:srgbClr val="A5E1A8"/>
        </a:accent2>
        <a:accent3>
          <a:srgbClr val="FFFFFF"/>
        </a:accent3>
        <a:accent4>
          <a:srgbClr val="000000"/>
        </a:accent4>
        <a:accent5>
          <a:srgbClr val="F0F9FA"/>
        </a:accent5>
        <a:accent6>
          <a:srgbClr val="95CC98"/>
        </a:accent6>
        <a:hlink>
          <a:srgbClr val="5B00B6"/>
        </a:hlink>
        <a:folHlink>
          <a:srgbClr val="34988E"/>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Beam</Template>
  <TotalTime>0</TotalTime>
  <Words>8888</Words>
  <Application>WPS Presentation</Application>
  <PresentationFormat>Affichage à l'écran (4:3)</PresentationFormat>
  <Paragraphs>347</Paragraphs>
  <Slides>44</Slides>
  <Notes>4</Notes>
  <HiddenSlides>0</HiddenSlides>
  <MMClips>0</MMClips>
  <ScaleCrop>false</ScaleCrop>
  <HeadingPairs>
    <vt:vector size="8" baseType="variant">
      <vt:variant>
        <vt:lpstr>已用的字体</vt:lpstr>
      </vt:variant>
      <vt:variant>
        <vt:i4>14</vt:i4>
      </vt:variant>
      <vt:variant>
        <vt:lpstr>主题</vt:lpstr>
      </vt:variant>
      <vt:variant>
        <vt:i4>1</vt:i4>
      </vt:variant>
      <vt:variant>
        <vt:lpstr>嵌入 OLE 服务器</vt:lpstr>
      </vt:variant>
      <vt:variant>
        <vt:i4>7</vt:i4>
      </vt:variant>
      <vt:variant>
        <vt:lpstr>幻灯片标题</vt:lpstr>
      </vt:variant>
      <vt:variant>
        <vt:i4>44</vt:i4>
      </vt:variant>
    </vt:vector>
  </HeadingPairs>
  <TitlesOfParts>
    <vt:vector size="66" baseType="lpstr">
      <vt:lpstr>Arial</vt:lpstr>
      <vt:lpstr>SimSun</vt:lpstr>
      <vt:lpstr>Wingdings</vt:lpstr>
      <vt:lpstr>MS PGothic</vt:lpstr>
      <vt:lpstr>Franklin Gothic Demi</vt:lpstr>
      <vt:lpstr>Wingdings</vt:lpstr>
      <vt:lpstr>Wingdings 2</vt:lpstr>
      <vt:lpstr>Times New Roman</vt:lpstr>
      <vt:lpstr>Comic Sans MS</vt:lpstr>
      <vt:lpstr>Wingdings 2</vt:lpstr>
      <vt:lpstr>Times New Roman</vt:lpstr>
      <vt:lpstr>Microsoft YaHei</vt:lpstr>
      <vt:lpstr>Arial Unicode MS</vt:lpstr>
      <vt:lpstr>Arial</vt:lpstr>
      <vt:lpstr>Rayon</vt:lpstr>
      <vt:lpstr>Paint.Picture</vt:lpstr>
      <vt:lpstr>Paint.Picture</vt:lpstr>
      <vt:lpstr>Paint.Picture</vt:lpstr>
      <vt:lpstr>Paint.Picture</vt:lpstr>
      <vt:lpstr>Paint.Picture</vt:lpstr>
      <vt:lpstr>Paint.Picture</vt:lpstr>
      <vt:lpstr>Paint.Picture</vt:lpstr>
      <vt:lpstr>3. Structure and Physicochemical Properties of Lipids</vt:lpstr>
      <vt:lpstr>PowerPoint 演示文稿</vt:lpstr>
      <vt:lpstr>I. General Characteristics of Lipids</vt:lpstr>
      <vt:lpstr>PowerPoint 演示文稿</vt:lpstr>
      <vt:lpstr>PowerPoint 演示文稿</vt:lpstr>
      <vt:lpstr>II. Fatty Acids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2.1. fatty acids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2.2. Simple lipids</vt:lpstr>
      <vt:lpstr>PowerPoint 演示文稿</vt:lpstr>
      <vt:lpstr>PowerPoint 演示文稿</vt:lpstr>
      <vt:lpstr>2.2. Simple lipids</vt:lpstr>
      <vt:lpstr>PowerPoint 演示文稿</vt:lpstr>
      <vt:lpstr>2.2. Simple lipids</vt:lpstr>
      <vt:lpstr>PowerPoint 演示文稿</vt:lpstr>
      <vt:lpstr>2.2. Simple lipids</vt:lpstr>
      <vt:lpstr>PowerPoint 演示文稿</vt:lpstr>
      <vt:lpstr>2.3. Complex Lipids</vt:lpstr>
      <vt:lpstr>PowerPoint 演示文稿</vt:lpstr>
      <vt:lpstr>2.3. Complex Lipids</vt:lpstr>
      <vt:lpstr>PowerPoint 演示文稿</vt:lpstr>
      <vt:lpstr>PowerPoint 演示文稿</vt:lpstr>
      <vt:lpstr>2.3. Complex Lipids</vt:lpstr>
      <vt:lpstr>PowerPoint 演示文稿</vt:lpstr>
      <vt:lpstr>PowerPoint 演示文稿</vt:lpstr>
      <vt:lpstr>PowerPoint 演示文稿</vt:lpstr>
    </vt:vector>
  </TitlesOfParts>
  <Company>Niama Diop Sall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Glucides</dc:title>
  <dc:creator>Niama Diop Sall</dc:creator>
  <cp:lastModifiedBy>DELL</cp:lastModifiedBy>
  <cp:revision>175</cp:revision>
  <dcterms:created xsi:type="dcterms:W3CDTF">2011-01-20T13:58:00Z</dcterms:created>
  <dcterms:modified xsi:type="dcterms:W3CDTF">2025-01-18T20:49:34Z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10C5E627306F4A2A83D4056FB45AAA92_12</vt:lpwstr>
  </property>
  <property fmtid="{D5CDD505-2E9C-101B-9397-08002B2CF9AE}" pid="3" name="KSOProductBuildVer">
    <vt:lpwstr>1036-12.2.0.19805</vt:lpwstr>
  </property>
</Properties>
</file>