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4" r:id="rId4"/>
    <p:sldId id="277" r:id="rId5"/>
    <p:sldId id="275" r:id="rId6"/>
    <p:sldId id="278" r:id="rId7"/>
    <p:sldId id="279" r:id="rId8"/>
    <p:sldId id="270" r:id="rId9"/>
    <p:sldId id="271" r:id="rId10"/>
    <p:sldId id="27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PREPARING FOR THE FUTURE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March, 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2403566"/>
            <a:ext cx="7678828" cy="246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8593" y="809897"/>
            <a:ext cx="8360229" cy="531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744583"/>
            <a:ext cx="8334103" cy="52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2037806"/>
            <a:ext cx="8321040" cy="248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4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1985554"/>
            <a:ext cx="8190412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3" y="822960"/>
            <a:ext cx="8242663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28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846" y="2116183"/>
            <a:ext cx="8085908" cy="269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0033" y="770709"/>
            <a:ext cx="8307977" cy="52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822960"/>
            <a:ext cx="8164286" cy="52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742</TotalTime>
  <Words>36</Words>
  <Application>Microsoft Office PowerPoint</Application>
  <PresentationFormat>Grand écran</PresentationFormat>
  <Paragraphs>17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PREPARING FOR THE FUTURE</vt:lpstr>
      <vt:lpstr>A</vt:lpstr>
      <vt:lpstr>B</vt:lpstr>
      <vt:lpstr>B</vt:lpstr>
      <vt:lpstr>c</vt:lpstr>
      <vt:lpstr>c</vt:lpstr>
      <vt:lpstr>c</vt:lpstr>
      <vt:lpstr>EX 1</vt:lpstr>
      <vt:lpstr>EX 2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45</cp:revision>
  <dcterms:created xsi:type="dcterms:W3CDTF">2023-03-05T16:18:00Z</dcterms:created>
  <dcterms:modified xsi:type="dcterms:W3CDTF">2025-03-12T23:44:34Z</dcterms:modified>
</cp:coreProperties>
</file>