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4" d="100"/>
          <a:sy n="64" d="100"/>
        </p:scale>
        <p:origin x="-1338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54C4-9ABE-409E-BD39-4F89150A6313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98E0-8547-491B-81FE-1C9477684B3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54C4-9ABE-409E-BD39-4F89150A6313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98E0-8547-491B-81FE-1C9477684B3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54C4-9ABE-409E-BD39-4F89150A6313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98E0-8547-491B-81FE-1C9477684B3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54C4-9ABE-409E-BD39-4F89150A6313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98E0-8547-491B-81FE-1C9477684B3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54C4-9ABE-409E-BD39-4F89150A6313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98E0-8547-491B-81FE-1C9477684B3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54C4-9ABE-409E-BD39-4F89150A6313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98E0-8547-491B-81FE-1C9477684B3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54C4-9ABE-409E-BD39-4F89150A6313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98E0-8547-491B-81FE-1C9477684B3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54C4-9ABE-409E-BD39-4F89150A6313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98E0-8547-491B-81FE-1C9477684B3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54C4-9ABE-409E-BD39-4F89150A6313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98E0-8547-491B-81FE-1C9477684B3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54C4-9ABE-409E-BD39-4F89150A6313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98E0-8547-491B-81FE-1C9477684B3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54C4-9ABE-409E-BD39-4F89150A6313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98E0-8547-491B-81FE-1C9477684B3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854C4-9ABE-409E-BD39-4F89150A6313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498E0-8547-491B-81FE-1C9477684B38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 smtClean="0"/>
              <a:t>Presentations</a:t>
            </a:r>
            <a:r>
              <a:rPr lang="fr-FR" dirty="0" smtClean="0"/>
              <a:t> </a:t>
            </a:r>
            <a:r>
              <a:rPr lang="fr-FR" dirty="0" err="1" smtClean="0"/>
              <a:t>calendar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Mrs. </a:t>
            </a:r>
            <a:r>
              <a:rPr lang="fr-FR" dirty="0" err="1" smtClean="0"/>
              <a:t>Benloucif</a:t>
            </a:r>
            <a:r>
              <a:rPr lang="fr-FR" dirty="0" smtClean="0"/>
              <a:t> </a:t>
            </a:r>
            <a:r>
              <a:rPr lang="fr-FR" dirty="0" err="1" smtClean="0"/>
              <a:t>Nousseiba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fr-FR" dirty="0" err="1" smtClean="0"/>
              <a:t>Presentations</a:t>
            </a:r>
            <a:r>
              <a:rPr lang="fr-FR" dirty="0" smtClean="0"/>
              <a:t> </a:t>
            </a:r>
            <a:r>
              <a:rPr lang="fr-FR" dirty="0" err="1" smtClean="0"/>
              <a:t>calendar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928670"/>
          <a:ext cx="8186766" cy="5480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8826"/>
                <a:gridCol w="6257940"/>
              </a:tblGrid>
              <a:tr h="418625">
                <a:tc>
                  <a:txBody>
                    <a:bodyPr/>
                    <a:lstStyle/>
                    <a:p>
                      <a:r>
                        <a:rPr lang="fr-FR" sz="3200" b="1" dirty="0" smtClean="0">
                          <a:latin typeface="Sakkal Majalla" pitchFamily="2" charset="-78"/>
                          <a:cs typeface="Sakkal Majalla" pitchFamily="2" charset="-78"/>
                        </a:rPr>
                        <a:t>date</a:t>
                      </a:r>
                      <a:endParaRPr lang="fr-FR" sz="3200" b="1" dirty="0"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3200" b="1" dirty="0" err="1" smtClean="0">
                          <a:latin typeface="Sakkal Majalla" pitchFamily="2" charset="-78"/>
                          <a:cs typeface="Sakkal Majalla" pitchFamily="2" charset="-78"/>
                        </a:rPr>
                        <a:t>Topic</a:t>
                      </a:r>
                      <a:endParaRPr lang="fr-FR" sz="3200" b="1" dirty="0"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/>
                </a:tc>
              </a:tr>
              <a:tr h="4186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baseline="0" dirty="0" smtClean="0">
                          <a:solidFill>
                            <a:srgbClr val="FF0000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Oct22th 2024</a:t>
                      </a:r>
                      <a:endParaRPr lang="fr-FR" sz="2400" b="1" dirty="0" smtClean="0">
                        <a:solidFill>
                          <a:srgbClr val="FF0000"/>
                        </a:solidFill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fr-FR" sz="2400" b="1" dirty="0" smtClean="0">
                          <a:latin typeface="Sakkal Majalla" pitchFamily="2" charset="-78"/>
                          <a:cs typeface="Sakkal Majalla" pitchFamily="2" charset="-78"/>
                        </a:rPr>
                        <a:t>Addiction</a:t>
                      </a:r>
                      <a:endParaRPr lang="fr-FR" sz="2400" b="1" dirty="0"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 marL="68580" marR="68580"/>
                </a:tc>
              </a:tr>
              <a:tr h="4186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 smtClean="0">
                          <a:solidFill>
                            <a:srgbClr val="FF0000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Oct29th</a:t>
                      </a:r>
                      <a:r>
                        <a:rPr lang="fr-FR" sz="2400" b="1" baseline="0" dirty="0" smtClean="0">
                          <a:solidFill>
                            <a:srgbClr val="FF0000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2024</a:t>
                      </a:r>
                      <a:endParaRPr lang="fr-FR" sz="2400" b="1" dirty="0" smtClean="0">
                        <a:solidFill>
                          <a:srgbClr val="FF0000"/>
                        </a:solidFill>
                        <a:latin typeface="Sakkal Majalla" pitchFamily="2" charset="-78"/>
                        <a:cs typeface="Sakkal Majalla" pitchFamily="2" charset="-7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 err="1" smtClean="0">
                          <a:solidFill>
                            <a:srgbClr val="FF0000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Nov</a:t>
                      </a:r>
                      <a:r>
                        <a:rPr lang="fr-FR" sz="2400" b="1" baseline="0" dirty="0" smtClean="0">
                          <a:solidFill>
                            <a:srgbClr val="FF0000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 5th 2024</a:t>
                      </a:r>
                      <a:endParaRPr lang="fr-FR" sz="2400" b="1" dirty="0" smtClean="0">
                        <a:solidFill>
                          <a:srgbClr val="FF0000"/>
                        </a:solidFill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fr-FR" sz="2400" b="1" dirty="0" err="1" smtClean="0">
                          <a:latin typeface="Sakkal Majalla" pitchFamily="2" charset="-78"/>
                          <a:cs typeface="Sakkal Majalla" pitchFamily="2" charset="-78"/>
                        </a:rPr>
                        <a:t>Depression</a:t>
                      </a:r>
                      <a:endParaRPr lang="fr-FR" sz="2400" b="1" dirty="0"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 marL="68580" marR="68580"/>
                </a:tc>
              </a:tr>
              <a:tr h="418625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fr-FR" sz="2400" b="1" dirty="0" err="1" smtClean="0">
                          <a:latin typeface="Sakkal Majalla" pitchFamily="2" charset="-78"/>
                          <a:cs typeface="Sakkal Majalla" pitchFamily="2" charset="-78"/>
                        </a:rPr>
                        <a:t>Nov</a:t>
                      </a:r>
                      <a:r>
                        <a:rPr lang="fr-FR" sz="2400" b="1" baseline="0" dirty="0" smtClean="0">
                          <a:latin typeface="Sakkal Majalla" pitchFamily="2" charset="-78"/>
                          <a:cs typeface="Sakkal Majalla" pitchFamily="2" charset="-78"/>
                        </a:rPr>
                        <a:t> 12th 2024</a:t>
                      </a:r>
                      <a:endParaRPr lang="fr-FR" sz="2400" b="1" dirty="0"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fr-FR" sz="2400" b="1" dirty="0" err="1" smtClean="0">
                          <a:latin typeface="Sakkal Majalla" pitchFamily="2" charset="-78"/>
                          <a:cs typeface="Sakkal Majalla" pitchFamily="2" charset="-78"/>
                        </a:rPr>
                        <a:t>Autism</a:t>
                      </a:r>
                      <a:endParaRPr lang="fr-FR" sz="2400" b="1" dirty="0"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 marL="68580" marR="68580"/>
                </a:tc>
              </a:tr>
              <a:tr h="418625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fr-FR" sz="2400" b="1" dirty="0" err="1" smtClean="0">
                          <a:latin typeface="Sakkal Majalla" pitchFamily="2" charset="-78"/>
                          <a:cs typeface="Sakkal Majalla" pitchFamily="2" charset="-78"/>
                        </a:rPr>
                        <a:t>Nov</a:t>
                      </a:r>
                      <a:r>
                        <a:rPr lang="fr-FR" sz="2400" b="1" baseline="0" dirty="0" smtClean="0">
                          <a:latin typeface="Sakkal Majalla" pitchFamily="2" charset="-78"/>
                          <a:cs typeface="Sakkal Majalla" pitchFamily="2" charset="-78"/>
                        </a:rPr>
                        <a:t> 19th 2024</a:t>
                      </a:r>
                      <a:endParaRPr lang="fr-FR" sz="2400" b="1" dirty="0"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fr-FR" sz="2400" b="1" dirty="0" smtClean="0">
                          <a:latin typeface="Sakkal Majalla" pitchFamily="2" charset="-78"/>
                          <a:cs typeface="Sakkal Majalla" pitchFamily="2" charset="-78"/>
                        </a:rPr>
                        <a:t>PTSD</a:t>
                      </a:r>
                      <a:endParaRPr lang="fr-FR" sz="2400" b="1" dirty="0"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 marL="68580" marR="68580"/>
                </a:tc>
              </a:tr>
              <a:tr h="418625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fr-FR" sz="2400" b="1" dirty="0" err="1" smtClean="0">
                          <a:latin typeface="Sakkal Majalla" pitchFamily="2" charset="-78"/>
                          <a:cs typeface="Sakkal Majalla" pitchFamily="2" charset="-78"/>
                        </a:rPr>
                        <a:t>Nov</a:t>
                      </a:r>
                      <a:r>
                        <a:rPr lang="fr-FR" sz="2400" b="1" baseline="0" dirty="0" smtClean="0">
                          <a:latin typeface="Sakkal Majalla" pitchFamily="2" charset="-78"/>
                          <a:cs typeface="Sakkal Majalla" pitchFamily="2" charset="-78"/>
                        </a:rPr>
                        <a:t> 26th 2024</a:t>
                      </a:r>
                      <a:endParaRPr lang="fr-FR" sz="2400" b="1" dirty="0"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fr-FR" sz="2400" b="1" dirty="0" err="1" smtClean="0">
                          <a:latin typeface="Sakkal Majalla" pitchFamily="2" charset="-78"/>
                          <a:cs typeface="Sakkal Majalla" pitchFamily="2" charset="-78"/>
                        </a:rPr>
                        <a:t>Anxiety</a:t>
                      </a:r>
                      <a:endParaRPr lang="fr-FR" sz="2400" b="1" dirty="0"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 marL="68580" marR="68580"/>
                </a:tc>
              </a:tr>
              <a:tr h="418625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fr-FR" sz="2400" b="1" baseline="0" dirty="0" err="1" smtClean="0">
                          <a:latin typeface="Sakkal Majalla" pitchFamily="2" charset="-78"/>
                          <a:cs typeface="Sakkal Majalla" pitchFamily="2" charset="-78"/>
                        </a:rPr>
                        <a:t>Dec</a:t>
                      </a:r>
                      <a:r>
                        <a:rPr lang="fr-FR" sz="2400" b="1" baseline="0" dirty="0" smtClean="0">
                          <a:latin typeface="Sakkal Majalla" pitchFamily="2" charset="-78"/>
                          <a:cs typeface="Sakkal Majalla" pitchFamily="2" charset="-78"/>
                        </a:rPr>
                        <a:t> 03rd 2024</a:t>
                      </a:r>
                      <a:endParaRPr lang="fr-FR" sz="2400" b="1" dirty="0"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fr-FR" sz="2400" b="1" dirty="0" err="1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Various</a:t>
                      </a:r>
                      <a:r>
                        <a:rPr lang="fr-FR" sz="2400" b="1" dirty="0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 </a:t>
                      </a:r>
                      <a:r>
                        <a:rPr lang="fr-FR" sz="2400" b="1" dirty="0" err="1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topics</a:t>
                      </a:r>
                      <a:r>
                        <a:rPr lang="fr-FR" sz="2400" b="1" dirty="0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 (OCD; ADHD; SOCIAL ANXIETY)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 marL="68580" marR="68580"/>
                </a:tc>
              </a:tr>
              <a:tr h="418625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fr-FR" sz="2400" b="1" baseline="0" dirty="0" err="1" smtClean="0">
                          <a:latin typeface="Sakkal Majalla" pitchFamily="2" charset="-78"/>
                          <a:cs typeface="Sakkal Majalla" pitchFamily="2" charset="-78"/>
                        </a:rPr>
                        <a:t>Dec</a:t>
                      </a:r>
                      <a:r>
                        <a:rPr lang="fr-FR" sz="2400" b="1" baseline="0" dirty="0" smtClean="0">
                          <a:latin typeface="Sakkal Majalla" pitchFamily="2" charset="-78"/>
                          <a:cs typeface="Sakkal Majalla" pitchFamily="2" charset="-78"/>
                        </a:rPr>
                        <a:t> 10th 2024</a:t>
                      </a:r>
                      <a:endParaRPr lang="fr-FR" sz="2400" b="1" dirty="0"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 err="1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Various</a:t>
                      </a:r>
                      <a:r>
                        <a:rPr lang="fr-FR" sz="2400" b="1" dirty="0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 </a:t>
                      </a:r>
                      <a:r>
                        <a:rPr lang="fr-FR" sz="2400" b="1" dirty="0" err="1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topics</a:t>
                      </a:r>
                      <a:r>
                        <a:rPr lang="fr-FR" sz="2400" b="1" dirty="0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 (</a:t>
                      </a:r>
                      <a:r>
                        <a:rPr lang="fr-FR" sz="2400" b="1" dirty="0" err="1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Bipolar</a:t>
                      </a:r>
                      <a:r>
                        <a:rPr lang="fr-FR" sz="2400" b="1" dirty="0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 </a:t>
                      </a:r>
                      <a:r>
                        <a:rPr lang="fr-FR" sz="2400" b="1" dirty="0" err="1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disorder</a:t>
                      </a:r>
                      <a:r>
                        <a:rPr lang="fr-FR" sz="2400" b="1" dirty="0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;</a:t>
                      </a:r>
                      <a:r>
                        <a:rPr lang="fr-FR" sz="2400" b="1" baseline="0" dirty="0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 </a:t>
                      </a:r>
                      <a:r>
                        <a:rPr lang="fr-FR" sz="2400" b="1" baseline="0" dirty="0" err="1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Schizophrenia</a:t>
                      </a:r>
                      <a:r>
                        <a:rPr lang="fr-FR" sz="2400" b="1" baseline="0" dirty="0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,</a:t>
                      </a:r>
                      <a:r>
                        <a:rPr lang="fr-FR" sz="2400" b="1" dirty="0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 </a:t>
                      </a:r>
                      <a:r>
                        <a:rPr lang="fr-FR" sz="2400" b="1" dirty="0" err="1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paranoia</a:t>
                      </a:r>
                      <a:r>
                        <a:rPr lang="fr-FR" sz="2400" b="1" dirty="0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; positive </a:t>
                      </a:r>
                      <a:r>
                        <a:rPr lang="fr-FR" sz="2400" b="1" dirty="0" err="1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psychology</a:t>
                      </a:r>
                      <a:r>
                        <a:rPr lang="fr-FR" sz="2400" b="1" dirty="0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; </a:t>
                      </a:r>
                      <a:r>
                        <a:rPr lang="fr-FR" sz="2400" b="1" dirty="0" err="1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food</a:t>
                      </a:r>
                      <a:r>
                        <a:rPr lang="fr-FR" sz="2400" b="1" dirty="0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 </a:t>
                      </a:r>
                      <a:r>
                        <a:rPr lang="fr-FR" sz="2400" b="1" dirty="0" err="1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disorders</a:t>
                      </a:r>
                      <a:r>
                        <a:rPr lang="fr-FR" sz="2400" b="1" dirty="0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)</a:t>
                      </a:r>
                    </a:p>
                  </a:txBody>
                  <a:tcPr marL="68580" marR="68580"/>
                </a:tc>
              </a:tr>
              <a:tr h="418625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fr-FR" sz="2400" b="1" baseline="0" dirty="0" smtClean="0">
                          <a:latin typeface="Sakkal Majalla" pitchFamily="2" charset="-78"/>
                          <a:cs typeface="Sakkal Majalla" pitchFamily="2" charset="-78"/>
                        </a:rPr>
                        <a:t>Dec17th 2024</a:t>
                      </a:r>
                      <a:endParaRPr lang="fr-FR" sz="2400" b="1" dirty="0"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 err="1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Various</a:t>
                      </a:r>
                      <a:r>
                        <a:rPr lang="fr-FR" sz="2400" b="1" dirty="0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 </a:t>
                      </a:r>
                      <a:r>
                        <a:rPr lang="fr-FR" sz="2400" b="1" dirty="0" err="1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topics</a:t>
                      </a:r>
                      <a:r>
                        <a:rPr lang="fr-FR" sz="2400" b="1" dirty="0" smtClean="0">
                          <a:solidFill>
                            <a:schemeClr val="tx1"/>
                          </a:solidFill>
                          <a:latin typeface="Sakkal Majalla" pitchFamily="2" charset="-78"/>
                          <a:cs typeface="Sakkal Majalla" pitchFamily="2" charset="-78"/>
                        </a:rPr>
                        <a:t> (….)</a:t>
                      </a:r>
                    </a:p>
                  </a:txBody>
                  <a:tcPr marL="68580" marR="68580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67</Words>
  <Application>Microsoft Office PowerPoint</Application>
  <PresentationFormat>Affichage à l'écran (4:3)</PresentationFormat>
  <Paragraphs>22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Presentations calendar</vt:lpstr>
      <vt:lpstr>Presentations calendar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pc</dc:creator>
  <cp:lastModifiedBy>pc</cp:lastModifiedBy>
  <cp:revision>2</cp:revision>
  <dcterms:created xsi:type="dcterms:W3CDTF">2024-11-12T00:11:16Z</dcterms:created>
  <dcterms:modified xsi:type="dcterms:W3CDTF">2024-11-12T01:12:32Z</dcterms:modified>
</cp:coreProperties>
</file>