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F4CA4-64D1-43E3-B242-B045A014D167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66DC3-C639-4403-8B73-A884C070BC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0259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F4CA4-64D1-43E3-B242-B045A014D167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66DC3-C639-4403-8B73-A884C070BC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6472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F4CA4-64D1-43E3-B242-B045A014D167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66DC3-C639-4403-8B73-A884C070BC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9793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F4CA4-64D1-43E3-B242-B045A014D167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66DC3-C639-4403-8B73-A884C070BC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01510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F4CA4-64D1-43E3-B242-B045A014D167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66DC3-C639-4403-8B73-A884C070BC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0215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F4CA4-64D1-43E3-B242-B045A014D167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66DC3-C639-4403-8B73-A884C070BC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707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F4CA4-64D1-43E3-B242-B045A014D167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66DC3-C639-4403-8B73-A884C070BC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3917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F4CA4-64D1-43E3-B242-B045A014D167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66DC3-C639-4403-8B73-A884C070BC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2914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F4CA4-64D1-43E3-B242-B045A014D167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66DC3-C639-4403-8B73-A884C070BC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0323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F4CA4-64D1-43E3-B242-B045A014D167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66DC3-C639-4403-8B73-A884C070BC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9340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F4CA4-64D1-43E3-B242-B045A014D167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66DC3-C639-4403-8B73-A884C070BC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7828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0F4CA4-64D1-43E3-B242-B045A014D167}" type="datetimeFigureOut">
              <a:rPr lang="fr-FR" smtClean="0"/>
              <a:t>24/02/2024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66DC3-C639-4403-8B73-A884C070BCB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7964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23728" y="620688"/>
            <a:ext cx="5486400" cy="566738"/>
          </a:xfrm>
        </p:spPr>
        <p:txBody>
          <a:bodyPr>
            <a:normAutofit/>
          </a:bodyPr>
          <a:lstStyle/>
          <a:p>
            <a:pPr algn="ctr"/>
            <a:r>
              <a:rPr lang="ar-DZ" sz="2800" dirty="0" smtClean="0"/>
              <a:t>صناعة-الموارد-البشرية-</a:t>
            </a:r>
            <a:endParaRPr lang="fr-FR" sz="2800" dirty="0"/>
          </a:p>
        </p:txBody>
      </p:sp>
      <p:pic>
        <p:nvPicPr>
          <p:cNvPr id="5" name="Espace réservé pour une image  4" descr="صناعة-الموارد-البشرية-_-نحو-تطوير-مهنه-المكتبات-والمعلوم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600" y="1628800"/>
            <a:ext cx="7646959" cy="4114800"/>
          </a:xfrm>
        </p:spPr>
      </p:pic>
    </p:spTree>
    <p:extLst>
      <p:ext uri="{BB962C8B-B14F-4D97-AF65-F5344CB8AC3E}">
        <p14:creationId xmlns:p14="http://schemas.microsoft.com/office/powerpoint/2010/main" val="3526478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صناعة-الموارد-البشرية-_-نحو-تطوير-مهنه-المكتبات-والمعلوم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3568" y="620688"/>
            <a:ext cx="7676256" cy="4896544"/>
          </a:xfrm>
        </p:spPr>
      </p:pic>
    </p:spTree>
    <p:extLst>
      <p:ext uri="{BB962C8B-B14F-4D97-AF65-F5344CB8AC3E}">
        <p14:creationId xmlns:p14="http://schemas.microsoft.com/office/powerpoint/2010/main" val="41416051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صناعة-الموارد-البشرية-_-نحو-تطوير-مهنه-المكتبات-والمعلوم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600" y="612774"/>
            <a:ext cx="7540021" cy="5120482"/>
          </a:xfrm>
        </p:spPr>
      </p:pic>
    </p:spTree>
    <p:extLst>
      <p:ext uri="{BB962C8B-B14F-4D97-AF65-F5344CB8AC3E}">
        <p14:creationId xmlns:p14="http://schemas.microsoft.com/office/powerpoint/2010/main" val="408195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صناعة-الموارد-البشرية-_-نحو-تطوير-مهنه-المكتبات-والمعلوم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560" y="439363"/>
            <a:ext cx="7416824" cy="1402160"/>
          </a:xfrm>
        </p:spPr>
      </p:pic>
      <p:pic>
        <p:nvPicPr>
          <p:cNvPr id="7" name="Espace réservé pour une image  4" descr="Window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3371" y="1988840"/>
            <a:ext cx="8064896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65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صناعة-الموارد-البشرية-_-نحو-تطوير-مهنه-المكتبات-والمعلوم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87624" y="620688"/>
            <a:ext cx="7200800" cy="1763216"/>
          </a:xfrm>
        </p:spPr>
      </p:pic>
      <p:pic>
        <p:nvPicPr>
          <p:cNvPr id="7" name="Espace réservé pour une image  4" descr="صناعة-الموارد-البشرية-_-نحو-تطوير-مهنه-المكتبات-والمعلومات.pdf - Profil 1 – Microsoft​ Edg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3608" y="2564904"/>
            <a:ext cx="7344816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604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صناعة-الموارد-البشرية-_-نحو-تطوير-مهنه-المكتبات-والمعلوم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576" y="908720"/>
            <a:ext cx="7776864" cy="4752528"/>
          </a:xfrm>
        </p:spPr>
      </p:pic>
    </p:spTree>
    <p:extLst>
      <p:ext uri="{BB962C8B-B14F-4D97-AF65-F5344CB8AC3E}">
        <p14:creationId xmlns:p14="http://schemas.microsoft.com/office/powerpoint/2010/main" val="38669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صناعة-الموارد-البشرية-_-نحو-تطوير-مهنه-المكتبات-والمعلوم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5616" y="1235075"/>
            <a:ext cx="7128792" cy="3994125"/>
          </a:xfrm>
        </p:spPr>
      </p:pic>
    </p:spTree>
    <p:extLst>
      <p:ext uri="{BB962C8B-B14F-4D97-AF65-F5344CB8AC3E}">
        <p14:creationId xmlns:p14="http://schemas.microsoft.com/office/powerpoint/2010/main" val="2855610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صناعة-الموارد-البشرية-_-نحو-تطوير-مهنه-المكتبات-والمعلوم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552" y="612774"/>
            <a:ext cx="7992888" cy="5048473"/>
          </a:xfrm>
        </p:spPr>
      </p:pic>
    </p:spTree>
    <p:extLst>
      <p:ext uri="{BB962C8B-B14F-4D97-AF65-F5344CB8AC3E}">
        <p14:creationId xmlns:p14="http://schemas.microsoft.com/office/powerpoint/2010/main" val="2754891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صناعة-الموارد-البشرية-_-نحو-تطوير-مهنه-المكتبات-والمعلوم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600" y="1120775"/>
            <a:ext cx="7056784" cy="4180433"/>
          </a:xfrm>
        </p:spPr>
      </p:pic>
    </p:spTree>
    <p:extLst>
      <p:ext uri="{BB962C8B-B14F-4D97-AF65-F5344CB8AC3E}">
        <p14:creationId xmlns:p14="http://schemas.microsoft.com/office/powerpoint/2010/main" val="1154433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صناعة-الموارد-البشرية-_-نحو-تطوير-مهنه-المكتبات-والمعلوم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3568" y="612774"/>
            <a:ext cx="7488832" cy="5048473"/>
          </a:xfrm>
        </p:spPr>
      </p:pic>
    </p:spTree>
    <p:extLst>
      <p:ext uri="{BB962C8B-B14F-4D97-AF65-F5344CB8AC3E}">
        <p14:creationId xmlns:p14="http://schemas.microsoft.com/office/powerpoint/2010/main" val="3979358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pour une image  4" descr="صناعة-الموارد-البشرية-_-نحو-تطوير-مهنه-المكتبات-والمعلومات.pdf - Profil 1 – Microsoft​ Edge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9592" y="612774"/>
            <a:ext cx="7488832" cy="5048473"/>
          </a:xfrm>
        </p:spPr>
      </p:pic>
    </p:spTree>
    <p:extLst>
      <p:ext uri="{BB962C8B-B14F-4D97-AF65-F5344CB8AC3E}">
        <p14:creationId xmlns:p14="http://schemas.microsoft.com/office/powerpoint/2010/main" val="330283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</Words>
  <Application>Microsoft Office PowerPoint</Application>
  <PresentationFormat>Affichage à l'écran (4:3)</PresentationFormat>
  <Paragraphs>1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صناعة-الموارد-البشرية-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صناعة-الموارد-البشرية-_-نحو-تطوير-مهنه-المكتبات-والمعلومات.pdf - Profil 1 – Microsoft​ Edge</dc:title>
  <dc:creator>Bit-Care</dc:creator>
  <cp:lastModifiedBy>Bit-Care</cp:lastModifiedBy>
  <cp:revision>7</cp:revision>
  <dcterms:created xsi:type="dcterms:W3CDTF">2024-02-24T09:06:03Z</dcterms:created>
  <dcterms:modified xsi:type="dcterms:W3CDTF">2024-02-24T09:35:12Z</dcterms:modified>
</cp:coreProperties>
</file>