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D9368EE5-D31E-49C6-8A42-A9D5E401881D}">
          <p14:sldIdLst>
            <p14:sldId id="256"/>
            <p14:sldId id="257"/>
            <p14:sldId id="258"/>
            <p14:sldId id="260"/>
            <p14:sldId id="261"/>
          </p14:sldIdLst>
        </p14:section>
        <p14:section name="Section sans titre" id="{BBB96174-6A84-4C0E-887D-EC1B4DC3756F}">
          <p14:sldIdLst>
            <p14:sldId id="262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5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0214-F37F-4FB2-B366-BBD9B367B086}" type="datetimeFigureOut">
              <a:rPr lang="fr-FR" smtClean="0"/>
              <a:t>11/01/2025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812FEB83-C464-4532-A886-E2B2FF6AD9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7214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0214-F37F-4FB2-B366-BBD9B367B086}" type="datetimeFigureOut">
              <a:rPr lang="fr-FR" smtClean="0"/>
              <a:t>11/01/2025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12FEB83-C464-4532-A886-E2B2FF6AD9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038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0214-F37F-4FB2-B366-BBD9B367B086}" type="datetimeFigureOut">
              <a:rPr lang="fr-FR" smtClean="0"/>
              <a:t>11/01/2025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12FEB83-C464-4532-A886-E2B2FF6AD9BA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7268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0214-F37F-4FB2-B366-BBD9B367B086}" type="datetimeFigureOut">
              <a:rPr lang="fr-FR" smtClean="0"/>
              <a:t>11/01/2025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12FEB83-C464-4532-A886-E2B2FF6AD9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6597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0214-F37F-4FB2-B366-BBD9B367B086}" type="datetimeFigureOut">
              <a:rPr lang="fr-FR" smtClean="0"/>
              <a:t>11/01/2025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12FEB83-C464-4532-A886-E2B2FF6AD9BA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8235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0214-F37F-4FB2-B366-BBD9B367B086}" type="datetimeFigureOut">
              <a:rPr lang="fr-FR" smtClean="0"/>
              <a:t>11/01/2025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12FEB83-C464-4532-A886-E2B2FF6AD9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73450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0214-F37F-4FB2-B366-BBD9B367B086}" type="datetimeFigureOut">
              <a:rPr lang="fr-FR" smtClean="0"/>
              <a:t>11/01/2025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FEB83-C464-4532-A886-E2B2FF6AD9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721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0214-F37F-4FB2-B366-BBD9B367B086}" type="datetimeFigureOut">
              <a:rPr lang="fr-FR" smtClean="0"/>
              <a:t>11/01/2025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FEB83-C464-4532-A886-E2B2FF6AD9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4157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0214-F37F-4FB2-B366-BBD9B367B086}" type="datetimeFigureOut">
              <a:rPr lang="fr-FR" smtClean="0"/>
              <a:t>11/01/2025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FEB83-C464-4532-A886-E2B2FF6AD9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823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0214-F37F-4FB2-B366-BBD9B367B086}" type="datetimeFigureOut">
              <a:rPr lang="fr-FR" smtClean="0"/>
              <a:t>11/01/2025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12FEB83-C464-4532-A886-E2B2FF6AD9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6297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0214-F37F-4FB2-B366-BBD9B367B086}" type="datetimeFigureOut">
              <a:rPr lang="fr-FR" smtClean="0"/>
              <a:t>11/01/2025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12FEB83-C464-4532-A886-E2B2FF6AD9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6676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0214-F37F-4FB2-B366-BBD9B367B086}" type="datetimeFigureOut">
              <a:rPr lang="fr-FR" smtClean="0"/>
              <a:t>11/01/2025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12FEB83-C464-4532-A886-E2B2FF6AD9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9274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0214-F37F-4FB2-B366-BBD9B367B086}" type="datetimeFigureOut">
              <a:rPr lang="fr-FR" smtClean="0"/>
              <a:t>11/01/2025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FEB83-C464-4532-A886-E2B2FF6AD9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5299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0214-F37F-4FB2-B366-BBD9B367B086}" type="datetimeFigureOut">
              <a:rPr lang="fr-FR" smtClean="0"/>
              <a:t>11/01/2025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FEB83-C464-4532-A886-E2B2FF6AD9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6033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0214-F37F-4FB2-B366-BBD9B367B086}" type="datetimeFigureOut">
              <a:rPr lang="fr-FR" smtClean="0"/>
              <a:t>11/01/2025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FEB83-C464-4532-A886-E2B2FF6AD9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0474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0214-F37F-4FB2-B366-BBD9B367B086}" type="datetimeFigureOut">
              <a:rPr lang="fr-FR" smtClean="0"/>
              <a:t>11/01/2025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12FEB83-C464-4532-A886-E2B2FF6AD9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2480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214-F37F-4FB2-B366-BBD9B367B086}" type="datetimeFigureOut">
              <a:rPr lang="fr-FR" smtClean="0"/>
              <a:t>11/01/2025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12FEB83-C464-4532-A886-E2B2FF6AD9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9751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ALAMIX\Desktop\الجريمة 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75" y="1"/>
            <a:ext cx="2143125" cy="1714488"/>
          </a:xfrm>
          <a:prstGeom prst="rect">
            <a:avLst/>
          </a:prstGeom>
          <a:noFill/>
        </p:spPr>
      </p:pic>
      <p:pic>
        <p:nvPicPr>
          <p:cNvPr id="5" name="Picture 2" descr="C:\Users\SALAMIX\Desktop\الجريمة 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75" y="1714489"/>
            <a:ext cx="2143125" cy="1357322"/>
          </a:xfrm>
          <a:prstGeom prst="rect">
            <a:avLst/>
          </a:prstGeom>
          <a:noFill/>
        </p:spPr>
      </p:pic>
      <p:pic>
        <p:nvPicPr>
          <p:cNvPr id="6" name="Picture 2" descr="C:\Users\SALAMIX\Desktop\الجريمة 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75" y="3071811"/>
            <a:ext cx="2143125" cy="1785950"/>
          </a:xfrm>
          <a:prstGeom prst="rect">
            <a:avLst/>
          </a:prstGeom>
          <a:noFill/>
        </p:spPr>
      </p:pic>
      <p:pic>
        <p:nvPicPr>
          <p:cNvPr id="7" name="Picture 2" descr="C:\Users\SALAMIX\Desktop\الجريمة 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75" y="4714875"/>
            <a:ext cx="2143125" cy="2143125"/>
          </a:xfrm>
          <a:prstGeom prst="rect">
            <a:avLst/>
          </a:prstGeom>
          <a:noFill/>
        </p:spPr>
      </p:pic>
      <p:sp>
        <p:nvSpPr>
          <p:cNvPr id="8" name="Rectangle à coins arrondis 7"/>
          <p:cNvSpPr/>
          <p:nvPr/>
        </p:nvSpPr>
        <p:spPr>
          <a:xfrm>
            <a:off x="1714480" y="0"/>
            <a:ext cx="4429156" cy="2143116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dirty="0">
                <a:latin typeface="Andalus" pitchFamily="18" charset="-78"/>
                <a:cs typeface="Andalus" pitchFamily="18" charset="-78"/>
              </a:rPr>
              <a:t>جامعة محمد خيضر بسكرة</a:t>
            </a:r>
          </a:p>
          <a:p>
            <a:pPr algn="ctr"/>
            <a:r>
              <a:rPr lang="ar-DZ" sz="3200" dirty="0">
                <a:latin typeface="Andalus" pitchFamily="18" charset="-78"/>
                <a:cs typeface="Andalus" pitchFamily="18" charset="-78"/>
              </a:rPr>
              <a:t>كلية العلوم الإنسانية والاجتماعية</a:t>
            </a:r>
          </a:p>
          <a:p>
            <a:pPr algn="ctr"/>
            <a:r>
              <a:rPr lang="ar-DZ" sz="3200" dirty="0">
                <a:latin typeface="Andalus" pitchFamily="18" charset="-78"/>
                <a:cs typeface="Andalus" pitchFamily="18" charset="-78"/>
              </a:rPr>
              <a:t>قسم العلوم الاجتماعية</a:t>
            </a:r>
          </a:p>
          <a:p>
            <a:pPr algn="ctr"/>
            <a:r>
              <a:rPr lang="ar-DZ" sz="2800" dirty="0">
                <a:latin typeface="Andalus" pitchFamily="18" charset="-78"/>
                <a:cs typeface="Andalus" pitchFamily="18" charset="-78"/>
              </a:rPr>
              <a:t>شعبة الأنثربولوجيا</a:t>
            </a:r>
            <a:endParaRPr lang="fr-FR" sz="28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57290" y="2357430"/>
            <a:ext cx="5286412" cy="15716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محتوى محاضرات أنثربولوجيا الإنحراف والجريمة</a:t>
            </a:r>
            <a:endParaRPr lang="fr-FR" sz="2800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14414" y="4500570"/>
            <a:ext cx="2714644" cy="16430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إعداد الأستاذة:</a:t>
            </a:r>
          </a:p>
          <a:p>
            <a:pPr algn="ctr"/>
            <a:r>
              <a:rPr lang="ar-DZ" sz="2800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نتيجة جيماوي</a:t>
            </a:r>
            <a:endParaRPr lang="fr-FR" sz="2800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honeycomb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ALAMIX\Desktop\جريمة 11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95275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357818" y="714356"/>
            <a:ext cx="22541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6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ماهية الانحراف</a:t>
            </a:r>
            <a:endParaRPr lang="fr-FR" sz="3600" dirty="0">
              <a:solidFill>
                <a:schemeClr val="accent3">
                  <a:lumMod val="60000"/>
                  <a:lumOff val="40000"/>
                </a:schemeClr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14678" y="2143116"/>
            <a:ext cx="564360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DZ" sz="3200" b="1" dirty="0">
                <a:latin typeface="Sakkal Majalla" pitchFamily="2" charset="-78"/>
                <a:cs typeface="Sakkal Majalla" pitchFamily="2" charset="-78"/>
              </a:rPr>
              <a:t>1.مفهوم الإنحراف </a:t>
            </a:r>
          </a:p>
          <a:p>
            <a:pPr algn="ctr" rtl="1">
              <a:lnSpc>
                <a:spcPct val="150000"/>
              </a:lnSpc>
            </a:pPr>
            <a:r>
              <a:rPr lang="ar-DZ" sz="3200" b="1" dirty="0">
                <a:latin typeface="Sakkal Majalla" pitchFamily="2" charset="-78"/>
                <a:cs typeface="Sakkal Majalla" pitchFamily="2" charset="-78"/>
              </a:rPr>
              <a:t>2. عوامل الإنحراف </a:t>
            </a:r>
          </a:p>
          <a:p>
            <a:pPr algn="ctr" rtl="1">
              <a:lnSpc>
                <a:spcPct val="150000"/>
              </a:lnSpc>
            </a:pPr>
            <a:r>
              <a:rPr lang="ar-DZ" sz="3200" b="1" dirty="0">
                <a:latin typeface="Sakkal Majalla" pitchFamily="2" charset="-78"/>
                <a:cs typeface="Sakkal Majalla" pitchFamily="2" charset="-78"/>
              </a:rPr>
              <a:t>3.النظريات الكلاسيكية المُفسرة للانحراف</a:t>
            </a:r>
            <a:endParaRPr lang="ar-DZ" sz="3200" dirty="0">
              <a:latin typeface="Sakkal Majalla" pitchFamily="2" charset="-78"/>
              <a:cs typeface="Sakkal Majalla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ar-DZ" sz="3200" b="1" dirty="0">
                <a:latin typeface="Sakkal Majalla" pitchFamily="2" charset="-78"/>
                <a:cs typeface="Sakkal Majalla" pitchFamily="2" charset="-78"/>
              </a:rPr>
              <a:t>   4.النظريات المُحدثة المُفسّرة للانحراف</a:t>
            </a:r>
            <a:endParaRPr lang="ar-DZ" sz="3200" dirty="0">
              <a:latin typeface="Sakkal Majalla" pitchFamily="2" charset="-78"/>
              <a:cs typeface="Sakkal Majalla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ar-DZ" sz="3200" b="1" dirty="0">
                <a:latin typeface="Sakkal Majalla" pitchFamily="2" charset="-78"/>
                <a:cs typeface="Sakkal Majalla" pitchFamily="2" charset="-78"/>
              </a:rPr>
              <a:t>   5. أنثروبولوجيا الانحراف</a:t>
            </a:r>
            <a:endParaRPr lang="ar-DZ" sz="3200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dissolve/>
      </p:transition>
    </mc:Choice>
    <mc:Fallback xmlns="">
      <p:transition spd="slow">
        <p:dissolv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ALAMIX\Desktop\333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85839"/>
            <a:ext cx="3133831" cy="2272161"/>
          </a:xfrm>
          <a:prstGeom prst="rect">
            <a:avLst/>
          </a:prstGeom>
          <a:noFill/>
        </p:spPr>
      </p:pic>
      <p:pic>
        <p:nvPicPr>
          <p:cNvPr id="5" name="Picture 2" descr="C:\Users\SALAMIX\Desktop\333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57430"/>
            <a:ext cx="3133831" cy="2272161"/>
          </a:xfrm>
          <a:prstGeom prst="rect">
            <a:avLst/>
          </a:prstGeom>
          <a:noFill/>
        </p:spPr>
      </p:pic>
      <p:pic>
        <p:nvPicPr>
          <p:cNvPr id="6" name="Picture 2" descr="C:\Users\SALAMIX\Desktop\333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133831" cy="2500306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5500694" y="857232"/>
            <a:ext cx="18950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2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Sakkal Majalla" pitchFamily="2" charset="-78"/>
                <a:cs typeface="Sakkal Majalla" pitchFamily="2" charset="-78"/>
              </a:rPr>
              <a:t>ماهية الجريمة</a:t>
            </a:r>
            <a:endParaRPr lang="fr-FR" sz="3200" dirty="0">
              <a:solidFill>
                <a:schemeClr val="tx2">
                  <a:lumMod val="40000"/>
                  <a:lumOff val="60000"/>
                </a:schemeClr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33107" y="2000240"/>
            <a:ext cx="6142194" cy="50167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200000"/>
              </a:lnSpc>
            </a:pPr>
            <a:r>
              <a:rPr lang="ar-DZ" sz="3200" b="1" dirty="0">
                <a:latin typeface="Sakkal Majalla" pitchFamily="2" charset="-78"/>
                <a:cs typeface="Sakkal Majalla" pitchFamily="2" charset="-78"/>
              </a:rPr>
              <a:t> مفهوم الجريمة</a:t>
            </a:r>
          </a:p>
          <a:p>
            <a:pPr algn="ctr">
              <a:lnSpc>
                <a:spcPct val="200000"/>
              </a:lnSpc>
            </a:pPr>
            <a:r>
              <a:rPr lang="ar-DZ" sz="3200" b="1" dirty="0">
                <a:latin typeface="Sakkal Majalla" pitchFamily="2" charset="-78"/>
                <a:cs typeface="Sakkal Majalla" pitchFamily="2" charset="-78"/>
              </a:rPr>
              <a:t>الجريمة و التفسير الاجتماعي</a:t>
            </a:r>
          </a:p>
          <a:p>
            <a:pPr algn="ctr">
              <a:lnSpc>
                <a:spcPct val="200000"/>
              </a:lnSpc>
            </a:pPr>
            <a:r>
              <a:rPr lang="ar-DZ" sz="3200" b="1" i="0" dirty="0"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      علم الأنثروبولوجيا الجنائية أو علم طبائع المجرم</a:t>
            </a:r>
          </a:p>
          <a:p>
            <a:pPr algn="ctr">
              <a:lnSpc>
                <a:spcPct val="200000"/>
              </a:lnSpc>
            </a:pPr>
            <a:endParaRPr lang="ar-DZ" sz="3200" b="0" i="0" dirty="0">
              <a:effectLst/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br>
              <a:rPr lang="ar-DZ" sz="3200" dirty="0"/>
            </a:br>
            <a:endParaRPr lang="fr-FR" sz="3200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comb/>
      </p:transition>
    </mc:Choice>
    <mc:Fallback xmlns="">
      <p:transition spd="slow">
        <p:comb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ALAMIX\Desktop\333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85839"/>
            <a:ext cx="3133831" cy="2272161"/>
          </a:xfrm>
          <a:prstGeom prst="rect">
            <a:avLst/>
          </a:prstGeom>
          <a:noFill/>
        </p:spPr>
      </p:pic>
      <p:pic>
        <p:nvPicPr>
          <p:cNvPr id="5" name="Picture 2" descr="C:\Users\SALAMIX\Desktop\333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4000504"/>
            <a:ext cx="3714744" cy="2857496"/>
          </a:xfrm>
          <a:prstGeom prst="rect">
            <a:avLst/>
          </a:prstGeom>
          <a:noFill/>
        </p:spPr>
      </p:pic>
      <p:pic>
        <p:nvPicPr>
          <p:cNvPr id="9" name="Picture 2" descr="C:\Users\SALAMIX\Desktop\الجريمة 1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4286256"/>
            <a:ext cx="2357454" cy="2571744"/>
          </a:xfrm>
          <a:prstGeom prst="rect">
            <a:avLst/>
          </a:prstGeom>
          <a:noFill/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92A2922B-1E67-6CB5-9A4B-FB9467DD453C}"/>
              </a:ext>
            </a:extLst>
          </p:cNvPr>
          <p:cNvSpPr txBox="1"/>
          <p:nvPr/>
        </p:nvSpPr>
        <p:spPr>
          <a:xfrm>
            <a:off x="1763688" y="81091"/>
            <a:ext cx="6127576" cy="46320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228600" algn="ctr" rtl="1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ar-DZ" sz="4000" b="1" i="0" dirty="0"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نظريات الجريمة:</a:t>
            </a:r>
            <a:endParaRPr lang="en-US" sz="4000" b="1" i="0" dirty="0">
              <a:effectLst/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685800" indent="-228600" algn="ctr" rtl="1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ar-DZ" sz="4000" b="1" i="0" dirty="0"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1نظرية تشارلز </a:t>
            </a:r>
            <a:r>
              <a:rPr lang="ar-DZ" sz="4000" b="1" i="0" dirty="0" err="1"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جورنج</a:t>
            </a:r>
            <a:endParaRPr lang="ar-DZ" sz="4000" b="0" i="0" dirty="0">
              <a:effectLst/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685800" indent="-228600" algn="ctr" rtl="1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ar-DZ" sz="4000" b="1" i="0" dirty="0"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2. نظرية ارنست </a:t>
            </a:r>
            <a:r>
              <a:rPr lang="ar-DZ" sz="4000" b="1" i="0" dirty="0" err="1"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هوتون</a:t>
            </a:r>
            <a:endParaRPr lang="ar-DZ" sz="4000" b="0" i="0" dirty="0">
              <a:effectLst/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685800" indent="-228600" algn="ctr" rtl="1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ar-DZ" sz="4000" b="1" i="0" dirty="0"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 </a:t>
            </a:r>
            <a:endParaRPr lang="ar-DZ" sz="4000" b="0" i="0" dirty="0">
              <a:effectLst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SALAMIX\Desktop\أسباب الإنحراف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6256"/>
            <a:ext cx="3929058" cy="2571744"/>
          </a:xfrm>
          <a:prstGeom prst="rect">
            <a:avLst/>
          </a:prstGeom>
          <a:noFill/>
        </p:spPr>
      </p:pic>
      <p:pic>
        <p:nvPicPr>
          <p:cNvPr id="4099" name="Picture 3" descr="C:\Users\SALAMIX\Desktop\555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643182"/>
            <a:ext cx="3071802" cy="1714512"/>
          </a:xfrm>
          <a:prstGeom prst="rect">
            <a:avLst/>
          </a:prstGeom>
          <a:noFill/>
        </p:spPr>
      </p:pic>
      <p:pic>
        <p:nvPicPr>
          <p:cNvPr id="6" name="Picture 2" descr="C:\Users\SALAMIX\Desktop\جريمة 111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2571736" cy="2643182"/>
          </a:xfrm>
          <a:prstGeom prst="rect">
            <a:avLst/>
          </a:prstGeom>
          <a:noFill/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4C8277A9-C89C-3280-17F9-047958008646}"/>
              </a:ext>
            </a:extLst>
          </p:cNvPr>
          <p:cNvSpPr txBox="1"/>
          <p:nvPr/>
        </p:nvSpPr>
        <p:spPr>
          <a:xfrm>
            <a:off x="4211960" y="980728"/>
            <a:ext cx="4572000" cy="29777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228600" algn="ctr" rtl="1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ar-DZ" sz="3600" b="1" i="0" dirty="0"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نقد نظرية </a:t>
            </a:r>
            <a:r>
              <a:rPr lang="ar-DZ" sz="3600" b="1" i="0" dirty="0" err="1"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هوتون</a:t>
            </a:r>
            <a:endParaRPr lang="ar-DZ" sz="3600" b="0" i="0" dirty="0">
              <a:effectLst/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685800" indent="-228600" algn="ctr" rtl="1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ar-DZ" sz="3600" b="1" i="0" dirty="0"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4. نظرية دي </a:t>
            </a:r>
            <a:r>
              <a:rPr lang="ar-DZ" sz="3600" b="1" i="0" dirty="0" err="1"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تيليو</a:t>
            </a:r>
            <a:endParaRPr lang="ar-DZ" sz="3600" b="0" i="0" dirty="0">
              <a:effectLst/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>
              <a:lnSpc>
                <a:spcPct val="150000"/>
              </a:lnSpc>
            </a:pPr>
            <a:r>
              <a:rPr lang="ar-DZ" sz="3600" b="1" i="0" dirty="0"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           5. نظرية </a:t>
            </a:r>
            <a:r>
              <a:rPr lang="ar-DZ" sz="3600" b="1" i="0" dirty="0" err="1"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كريتشمر</a:t>
            </a:r>
            <a:endParaRPr lang="ar-DZ" sz="3600" b="1" i="0" dirty="0">
              <a:effectLst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ALAMIX\Desktop\جريمة 11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00098" y="4572008"/>
            <a:ext cx="2571736" cy="264318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2" descr="C:\Users\SALAMIX\Desktop\جريمة 11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285868" y="2500306"/>
            <a:ext cx="2571736" cy="264318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2" descr="C:\Users\SALAMIX\Desktop\جريمة 11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00098" y="714356"/>
            <a:ext cx="2571736" cy="264318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C:\Users\SALAMIX\Desktop\جريمة 11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285868" y="-571528"/>
            <a:ext cx="2571736" cy="264318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B720B9C8-D276-60CB-92B3-53565DBD8B51}"/>
              </a:ext>
            </a:extLst>
          </p:cNvPr>
          <p:cNvSpPr txBox="1"/>
          <p:nvPr/>
        </p:nvSpPr>
        <p:spPr>
          <a:xfrm>
            <a:off x="2699792" y="1337832"/>
            <a:ext cx="5212080" cy="25160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DZ" sz="3600" b="1" i="0" dirty="0"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6. نظرية </a:t>
            </a:r>
            <a:r>
              <a:rPr lang="ar-DZ" sz="3600" b="1" i="0" dirty="0" err="1"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سيزارلمبروزو</a:t>
            </a:r>
            <a:endParaRPr lang="ar-DZ" sz="3600" b="1" i="0" dirty="0">
              <a:effectLst/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>
              <a:lnSpc>
                <a:spcPct val="150000"/>
              </a:lnSpc>
            </a:pPr>
            <a:r>
              <a:rPr lang="ar-DZ" sz="3600" b="1" i="0" dirty="0"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7.طور </a:t>
            </a:r>
            <a:r>
              <a:rPr lang="ar-DZ" sz="3600" b="1" i="0" dirty="0" err="1"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الأنثربولوجية</a:t>
            </a:r>
            <a:r>
              <a:rPr lang="ar-DZ" sz="3600" b="1" i="0" dirty="0"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 الجنائية بعد </a:t>
            </a:r>
            <a:r>
              <a:rPr lang="ar-DZ" sz="3600" b="1" i="0" dirty="0" err="1"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شيزارلمبروزو</a:t>
            </a:r>
            <a:endParaRPr lang="ar-DZ" sz="3600" b="0" i="0" dirty="0">
              <a:effectLst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11209B-688D-F22C-0A0D-0E7FA0064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SALAMIX\Desktop\الجريمة 1.jpeg">
            <a:extLst>
              <a:ext uri="{FF2B5EF4-FFF2-40B4-BE49-F238E27FC236}">
                <a16:creationId xmlns:a16="http://schemas.microsoft.com/office/drawing/2014/main" id="{D0D5E43C-98ED-0590-8A67-DB4DDBD688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67760" y="25083"/>
            <a:ext cx="2143125" cy="135732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Picture 2" descr="C:\Users\SALAMIX\Desktop\الجريمة 1.jpeg">
            <a:extLst>
              <a:ext uri="{FF2B5EF4-FFF2-40B4-BE49-F238E27FC236}">
                <a16:creationId xmlns:a16="http://schemas.microsoft.com/office/drawing/2014/main" id="{58043A19-C17D-BEC1-5AED-6B545B6260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75" y="3071811"/>
            <a:ext cx="2143125" cy="17859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C:\Users\SALAMIX\Desktop\الجريمة 1.jpeg">
            <a:extLst>
              <a:ext uri="{FF2B5EF4-FFF2-40B4-BE49-F238E27FC236}">
                <a16:creationId xmlns:a16="http://schemas.microsoft.com/office/drawing/2014/main" id="{8478351C-3A4D-D494-31BB-6F0F228D8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75" y="4714875"/>
            <a:ext cx="2143125" cy="2143125"/>
          </a:xfrm>
          <a:prstGeom prst="rect">
            <a:avLst/>
          </a:prstGeom>
          <a:noFill/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F51C0E9-7573-9C2A-3986-C5A7A9DEC384}"/>
              </a:ext>
            </a:extLst>
          </p:cNvPr>
          <p:cNvSpPr/>
          <p:nvPr/>
        </p:nvSpPr>
        <p:spPr>
          <a:xfrm>
            <a:off x="2051720" y="1382405"/>
            <a:ext cx="3672408" cy="33324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9600" dirty="0">
                <a:latin typeface="Aldhabi" panose="01000000000000000000" pitchFamily="2" charset="-78"/>
                <a:cs typeface="Aldhabi" panose="01000000000000000000" pitchFamily="2" charset="-78"/>
              </a:rPr>
              <a:t>وشكرا</a:t>
            </a:r>
            <a:endParaRPr lang="fr-FR" sz="9600" dirty="0"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7682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honeycomb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184</TotalTime>
  <Words>106</Words>
  <Application>Microsoft Office PowerPoint</Application>
  <PresentationFormat>Affichage à l'écran (4:3)</PresentationFormat>
  <Paragraphs>29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Aldhabi</vt:lpstr>
      <vt:lpstr>Andalus</vt:lpstr>
      <vt:lpstr>Arial</vt:lpstr>
      <vt:lpstr>Century Gothic</vt:lpstr>
      <vt:lpstr>Sakkal Majalla</vt:lpstr>
      <vt:lpstr>Wingdings 3</vt:lpstr>
      <vt:lpstr>Brin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SALAMIX</dc:creator>
  <cp:lastModifiedBy>Timgad Informatique</cp:lastModifiedBy>
  <cp:revision>6</cp:revision>
  <dcterms:created xsi:type="dcterms:W3CDTF">2024-12-14T22:41:18Z</dcterms:created>
  <dcterms:modified xsi:type="dcterms:W3CDTF">2025-01-11T17:19:26Z</dcterms:modified>
</cp:coreProperties>
</file>