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8"/>
  </p:notesMasterIdLst>
  <p:sldIdLst>
    <p:sldId id="256" r:id="rId3"/>
    <p:sldId id="289" r:id="rId4"/>
    <p:sldId id="292" r:id="rId5"/>
    <p:sldId id="294" r:id="rId6"/>
    <p:sldId id="2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2" autoAdjust="0"/>
  </p:normalViewPr>
  <p:slideViewPr>
    <p:cSldViewPr>
      <p:cViewPr>
        <p:scale>
          <a:sx n="70" d="100"/>
          <a:sy n="70" d="100"/>
        </p:scale>
        <p:origin x="-138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4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038599"/>
            <a:ext cx="9144000" cy="193087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4111751"/>
            <a:ext cx="1371600" cy="1776953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4111751"/>
            <a:ext cx="7772400" cy="1776953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71600" y="4191000"/>
            <a:ext cx="7467600" cy="1066800"/>
          </a:xfrm>
        </p:spPr>
        <p:txBody>
          <a:bodyPr anchor="b">
            <a:normAutofit/>
          </a:bodyPr>
          <a:lstStyle>
            <a:lvl1pPr>
              <a:defRPr sz="4400" cap="none" baseline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467600" cy="609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823960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915400" y="533400"/>
            <a:ext cx="228600" cy="6324600"/>
          </a:xfrm>
          <a:prstGeom prst="rect">
            <a:avLst/>
          </a:prstGeom>
          <a:solidFill>
            <a:schemeClr val="tx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004048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620000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371600" cy="990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 anchor="ctr" anchorCtr="0"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620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768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7620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768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00200"/>
            <a:ext cx="1600200" cy="4495800"/>
          </a:xfrm>
          <a:solidFill>
            <a:schemeClr val="accent3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6324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486400"/>
            <a:ext cx="7543800" cy="6858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0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4658868"/>
            <a:ext cx="1371600" cy="7132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4658868"/>
            <a:ext cx="7772400" cy="713232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75516"/>
            <a:ext cx="7543800" cy="658483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0"/>
            <a:ext cx="7772400" cy="4568952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765048" y="1600200"/>
            <a:ext cx="80010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334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33400" y="0"/>
            <a:ext cx="8610600" cy="228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2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tx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tx2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tx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tx2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tx2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077072"/>
            <a:ext cx="7467600" cy="1066800"/>
          </a:xfrm>
        </p:spPr>
        <p:txBody>
          <a:bodyPr>
            <a:normAutofit/>
          </a:bodyPr>
          <a:lstStyle/>
          <a:p>
            <a:pPr algn="r"/>
            <a:r>
              <a:rPr lang="ar-DZ" dirty="0" smtClean="0"/>
              <a:t>مفاهيم أساسية حول الامداد </a:t>
            </a:r>
            <a:r>
              <a:rPr lang="ar-DZ" smtClean="0"/>
              <a:t>وسلسة </a:t>
            </a:r>
            <a:r>
              <a:rPr lang="ar-DZ" smtClean="0"/>
              <a:t>الامداد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FF00"/>
                </a:solidFill>
              </a:rPr>
              <a:t>طاهري فاطمة الزهراء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12160" y="3212976"/>
            <a:ext cx="302433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محاضرات مقدمة لللسنة الثالثة ادارة أعمال</a:t>
            </a:r>
            <a:endParaRPr lang="ar-D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4127" y="980728"/>
            <a:ext cx="1955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انشطة الامداد</a:t>
            </a:r>
            <a:endParaRPr lang="ar-DZ" sz="3200" dirty="0">
              <a:solidFill>
                <a:srgbClr val="FF0000"/>
              </a:solidFill>
            </a:endParaRPr>
          </a:p>
        </p:txBody>
      </p:sp>
      <p:pic>
        <p:nvPicPr>
          <p:cNvPr id="3" name="Image 2" descr="LOGISTIC POLYCOP APA FINALE.pdf - Adobe Acrobat Reader (32-bit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8693"/>
            <a:ext cx="9144000" cy="49226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65503"/>
            <a:ext cx="9144000" cy="8553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8460432" y="1565503"/>
            <a:ext cx="683568" cy="52924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0" y="6165304"/>
            <a:ext cx="846043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dirty="0"/>
          </a:p>
        </p:txBody>
      </p:sp>
      <p:sp>
        <p:nvSpPr>
          <p:cNvPr id="7" name="Rectangle 6"/>
          <p:cNvSpPr/>
          <p:nvPr/>
        </p:nvSpPr>
        <p:spPr>
          <a:xfrm>
            <a:off x="3624127" y="4797152"/>
            <a:ext cx="606089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83600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256292"/>
            <a:ext cx="3648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مفهوم ادارة سلسلة الامداد</a:t>
            </a:r>
          </a:p>
        </p:txBody>
      </p:sp>
      <p:sp>
        <p:nvSpPr>
          <p:cNvPr id="3" name="Rectangle 2"/>
          <p:cNvSpPr/>
          <p:nvPr/>
        </p:nvSpPr>
        <p:spPr>
          <a:xfrm>
            <a:off x="1547664" y="1305342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       تعرف </a:t>
            </a:r>
            <a:r>
              <a:rPr lang="ar-DZ" sz="2400" dirty="0"/>
              <a:t>ادارة سلسلة الامداد على أنها مجموعة من الأنشطة والعمليات والممارسات التي تؤديها </a:t>
            </a:r>
            <a:r>
              <a:rPr lang="ar-DZ" sz="2400" dirty="0" smtClean="0"/>
              <a:t>المؤسسة بالتعاون </a:t>
            </a:r>
            <a:r>
              <a:rPr lang="ar-DZ" sz="2400" dirty="0"/>
              <a:t>مع مورديها بما يضمن تعظيم المؤسسة لعملياتها الداخلية لتقديم منتج نهائي يلقى </a:t>
            </a:r>
            <a:r>
              <a:rPr lang="ar-DZ" sz="2400" dirty="0" smtClean="0"/>
              <a:t>رضا العملاء</a:t>
            </a:r>
            <a:r>
              <a:rPr lang="ar-DZ" sz="2400" dirty="0"/>
              <a:t>، ويحقق الأرباح للمساهمين بمعنى </a:t>
            </a:r>
            <a:r>
              <a:rPr lang="ar-DZ" sz="2400" dirty="0" smtClean="0"/>
              <a:t>(إدارة</a:t>
            </a:r>
            <a:r>
              <a:rPr lang="ar-DZ" sz="2400" dirty="0"/>
              <a:t>، </a:t>
            </a:r>
            <a:r>
              <a:rPr lang="ar-DZ" sz="2400" dirty="0" smtClean="0"/>
              <a:t>تخطيط، </a:t>
            </a:r>
            <a:r>
              <a:rPr lang="ar-DZ" sz="2400" dirty="0"/>
              <a:t>تنظيم، توجيه </a:t>
            </a:r>
            <a:r>
              <a:rPr lang="ar-DZ" sz="2400" dirty="0" smtClean="0"/>
              <a:t>ورقابة) </a:t>
            </a:r>
            <a:r>
              <a:rPr lang="ar-DZ" sz="2400" dirty="0"/>
              <a:t>جميع </a:t>
            </a:r>
            <a:r>
              <a:rPr lang="ar-DZ" sz="2400" dirty="0" smtClean="0"/>
              <a:t>أنشطة المؤسسة </a:t>
            </a:r>
            <a:r>
              <a:rPr lang="ar-DZ" sz="2400" dirty="0"/>
              <a:t>نحو تعميق وتقوية العلاقات مع </a:t>
            </a:r>
            <a:r>
              <a:rPr lang="ar-DZ" sz="2400" dirty="0" smtClean="0"/>
              <a:t>الموردين والوسطاء </a:t>
            </a:r>
            <a:r>
              <a:rPr lang="ar-DZ" sz="2400" dirty="0"/>
              <a:t>والموزعين والعملاء، وتحسين </a:t>
            </a:r>
            <a:r>
              <a:rPr lang="ar-DZ" sz="2400" dirty="0" smtClean="0"/>
              <a:t>وتطوير عملياتها </a:t>
            </a:r>
            <a:r>
              <a:rPr lang="ar-DZ" sz="2400" dirty="0"/>
              <a:t>الداخلية وذلك لضمان تدفق </a:t>
            </a:r>
            <a:r>
              <a:rPr lang="ar-DZ" sz="2400" dirty="0" smtClean="0"/>
              <a:t>المنتجات، الأموال، الخبرات</a:t>
            </a:r>
            <a:r>
              <a:rPr lang="ar-DZ" sz="2400" dirty="0"/>
              <a:t>، والمعلومات عبر السلسلة </a:t>
            </a:r>
            <a:r>
              <a:rPr lang="ar-DZ" sz="2400" dirty="0" smtClean="0"/>
              <a:t>المكونة من </a:t>
            </a:r>
            <a:r>
              <a:rPr lang="ar-DZ" sz="2400" dirty="0"/>
              <a:t>الموردين والمؤسسة والعملاء، بما يحقق أقصى منفعة لكل حلقات السلسلة في إطار شبكة </a:t>
            </a:r>
            <a:r>
              <a:rPr lang="ar-DZ" sz="2400" dirty="0" smtClean="0"/>
              <a:t>من الاعتماديات </a:t>
            </a:r>
            <a:r>
              <a:rPr lang="ar-DZ" sz="2400" dirty="0"/>
              <a:t>بين </a:t>
            </a:r>
            <a:r>
              <a:rPr lang="ar-DZ" sz="2400" dirty="0" smtClean="0"/>
              <a:t>مراكز </a:t>
            </a:r>
            <a:r>
              <a:rPr lang="ar-DZ" sz="2400" dirty="0"/>
              <a:t>التوريد والتصنيع والتوزيع من أجل تحسين عملية تدفق السلع </a:t>
            </a:r>
            <a:r>
              <a:rPr lang="ar-DZ" sz="2400" dirty="0" smtClean="0"/>
              <a:t>والخدمات والمعلومات </a:t>
            </a:r>
            <a:r>
              <a:rPr lang="ar-DZ" sz="2400" dirty="0"/>
              <a:t>من المورد الأساسي للعميل </a:t>
            </a:r>
            <a:r>
              <a:rPr lang="ar-DZ" sz="2400" dirty="0" smtClean="0"/>
              <a:t>النهائي.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319025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6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49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73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570FFD5-B1B6-41A3-BD7B-00D5975DE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TeamworkPresentation2</Template>
  <TotalTime>3158</TotalTime>
  <Words>132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TeamworkPresentation2</vt:lpstr>
      <vt:lpstr>مفاهيم أساسية حول الامداد وسلسة الامداد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أساسية حول الامداد وسلسة الامداد</dc:title>
  <dc:creator>TAHRI</dc:creator>
  <cp:lastModifiedBy>TAHRI</cp:lastModifiedBy>
  <cp:revision>83</cp:revision>
  <dcterms:created xsi:type="dcterms:W3CDTF">2025-02-04T05:42:28Z</dcterms:created>
  <dcterms:modified xsi:type="dcterms:W3CDTF">2025-02-23T10:04:49Z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TC102282709990</vt:lpwstr>
  </property>
</Properties>
</file>