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8"/>
  </p:notesMasterIdLst>
  <p:sldIdLst>
    <p:sldId id="256" r:id="rId3"/>
    <p:sldId id="289" r:id="rId4"/>
    <p:sldId id="292" r:id="rId5"/>
    <p:sldId id="294" r:id="rId6"/>
    <p:sldId id="29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077072"/>
            <a:ext cx="7467600" cy="1066800"/>
          </a:xfrm>
        </p:spPr>
        <p:txBody>
          <a:bodyPr>
            <a:normAutofit/>
          </a:bodyPr>
          <a:lstStyle/>
          <a:p>
            <a:pPr algn="r"/>
            <a:r>
              <a:rPr lang="ar-DZ" dirty="0" smtClean="0"/>
              <a:t>مفاهيم أساسية حول الامداد </a:t>
            </a:r>
            <a:r>
              <a:rPr lang="ar-DZ" smtClean="0"/>
              <a:t>وسلسة </a:t>
            </a:r>
            <a:r>
              <a:rPr lang="ar-DZ" smtClean="0"/>
              <a:t>الامداد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4127" y="980728"/>
            <a:ext cx="1955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انشطة الامداد</a:t>
            </a:r>
            <a:endParaRPr lang="ar-DZ" sz="3200" dirty="0">
              <a:solidFill>
                <a:srgbClr val="FF0000"/>
              </a:solidFill>
            </a:endParaRPr>
          </a:p>
        </p:txBody>
      </p:sp>
      <p:pic>
        <p:nvPicPr>
          <p:cNvPr id="3" name="Image 2" descr="LOGISTIC POLYCOP APA FINALE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693"/>
            <a:ext cx="9144000" cy="4922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565503"/>
            <a:ext cx="9144000" cy="8553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  <p:sp>
        <p:nvSpPr>
          <p:cNvPr id="5" name="Rectangle 4"/>
          <p:cNvSpPr/>
          <p:nvPr/>
        </p:nvSpPr>
        <p:spPr>
          <a:xfrm>
            <a:off x="8460432" y="1565503"/>
            <a:ext cx="683568" cy="52924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  <p:sp>
        <p:nvSpPr>
          <p:cNvPr id="6" name="Rectangle 5"/>
          <p:cNvSpPr/>
          <p:nvPr/>
        </p:nvSpPr>
        <p:spPr>
          <a:xfrm>
            <a:off x="0" y="6165304"/>
            <a:ext cx="846043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  <p:sp>
        <p:nvSpPr>
          <p:cNvPr id="7" name="Rectangle 6"/>
          <p:cNvSpPr/>
          <p:nvPr/>
        </p:nvSpPr>
        <p:spPr>
          <a:xfrm>
            <a:off x="3624127" y="4797152"/>
            <a:ext cx="606089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836003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3808" y="256292"/>
            <a:ext cx="3648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مفهوم ادارة سلسلة الامداد</a:t>
            </a:r>
          </a:p>
        </p:txBody>
      </p:sp>
      <p:sp>
        <p:nvSpPr>
          <p:cNvPr id="3" name="Rectangle 2"/>
          <p:cNvSpPr/>
          <p:nvPr/>
        </p:nvSpPr>
        <p:spPr>
          <a:xfrm>
            <a:off x="1547664" y="1305342"/>
            <a:ext cx="6552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   تعرف </a:t>
            </a:r>
            <a:r>
              <a:rPr lang="ar-DZ" sz="2400" dirty="0"/>
              <a:t>ادارة سلسلة الامداد على أنها مجموعة من الأنشطة والعمليات والممارسات التي تؤديها </a:t>
            </a:r>
            <a:r>
              <a:rPr lang="ar-DZ" sz="2400" dirty="0" smtClean="0"/>
              <a:t>المؤسسة بالتعاون </a:t>
            </a:r>
            <a:r>
              <a:rPr lang="ar-DZ" sz="2400" dirty="0"/>
              <a:t>مع مورديها بما يضمن تعظيم المؤسسة لعملياتها الداخلية لتقديم منتج نهائي يلقى </a:t>
            </a:r>
            <a:r>
              <a:rPr lang="ar-DZ" sz="2400" dirty="0" smtClean="0"/>
              <a:t>رضا العملاء</a:t>
            </a:r>
            <a:r>
              <a:rPr lang="ar-DZ" sz="2400" dirty="0"/>
              <a:t>، ويحقق الأرباح للمساهمين بمعنى </a:t>
            </a:r>
            <a:r>
              <a:rPr lang="ar-DZ" sz="2400" dirty="0" smtClean="0"/>
              <a:t>(إدارة</a:t>
            </a:r>
            <a:r>
              <a:rPr lang="ar-DZ" sz="2400" dirty="0"/>
              <a:t>، </a:t>
            </a:r>
            <a:r>
              <a:rPr lang="ar-DZ" sz="2400" dirty="0" smtClean="0"/>
              <a:t>تخطيط، </a:t>
            </a:r>
            <a:r>
              <a:rPr lang="ar-DZ" sz="2400" dirty="0"/>
              <a:t>تنظيم، توجيه </a:t>
            </a:r>
            <a:r>
              <a:rPr lang="ar-DZ" sz="2400" dirty="0" smtClean="0"/>
              <a:t>ورقابة) </a:t>
            </a:r>
            <a:r>
              <a:rPr lang="ar-DZ" sz="2400" dirty="0"/>
              <a:t>جميع </a:t>
            </a:r>
            <a:r>
              <a:rPr lang="ar-DZ" sz="2400" dirty="0" smtClean="0"/>
              <a:t>أنشطة المؤسسة </a:t>
            </a:r>
            <a:r>
              <a:rPr lang="ar-DZ" sz="2400" dirty="0"/>
              <a:t>نحو تعميق وتقوية العلاقات مع </a:t>
            </a:r>
            <a:r>
              <a:rPr lang="ar-DZ" sz="2400" dirty="0" smtClean="0"/>
              <a:t>الموردين والوسطاء </a:t>
            </a:r>
            <a:r>
              <a:rPr lang="ar-DZ" sz="2400" dirty="0"/>
              <a:t>والموزعين والعملاء، وتحسين </a:t>
            </a:r>
            <a:r>
              <a:rPr lang="ar-DZ" sz="2400" dirty="0" smtClean="0"/>
              <a:t>وتطوير عملياتها </a:t>
            </a:r>
            <a:r>
              <a:rPr lang="ar-DZ" sz="2400" dirty="0"/>
              <a:t>الداخلية وذلك لضمان تدفق </a:t>
            </a:r>
            <a:r>
              <a:rPr lang="ar-DZ" sz="2400" dirty="0" smtClean="0"/>
              <a:t>المنتجات، الأموال، الخبرات</a:t>
            </a:r>
            <a:r>
              <a:rPr lang="ar-DZ" sz="2400" dirty="0"/>
              <a:t>، والمعلومات عبر السلسلة </a:t>
            </a:r>
            <a:r>
              <a:rPr lang="ar-DZ" sz="2400" dirty="0" smtClean="0"/>
              <a:t>المكونة من </a:t>
            </a:r>
            <a:r>
              <a:rPr lang="ar-DZ" sz="2400" dirty="0"/>
              <a:t>الموردين والمؤسسة والعملاء، بما يحقق أقصى منفعة لكل حلقات السلسلة في إطار شبكة </a:t>
            </a:r>
            <a:r>
              <a:rPr lang="ar-DZ" sz="2400" dirty="0" smtClean="0"/>
              <a:t>من الاعتماديات </a:t>
            </a:r>
            <a:r>
              <a:rPr lang="ar-DZ" sz="2400" dirty="0"/>
              <a:t>بين </a:t>
            </a:r>
            <a:r>
              <a:rPr lang="ar-DZ" sz="2400" dirty="0" smtClean="0"/>
              <a:t>مراكز </a:t>
            </a:r>
            <a:r>
              <a:rPr lang="ar-DZ" sz="2400" dirty="0"/>
              <a:t>التوريد والتصنيع والتوزيع من أجل تحسين عملية تدفق السلع </a:t>
            </a:r>
            <a:r>
              <a:rPr lang="ar-DZ" sz="2400" dirty="0" smtClean="0"/>
              <a:t>والخدمات والمعلومات </a:t>
            </a:r>
            <a:r>
              <a:rPr lang="ar-DZ" sz="2400" dirty="0"/>
              <a:t>من المورد الأساسي للعميل </a:t>
            </a:r>
            <a:r>
              <a:rPr lang="ar-DZ" sz="2400" dirty="0" smtClean="0"/>
              <a:t>النهائي.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19025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67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491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73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3158</TotalTime>
  <Words>132</Words>
  <Application>Microsoft Office PowerPoint</Application>
  <PresentationFormat>Affichage à l'écran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TeamworkPresentation2</vt:lpstr>
      <vt:lpstr>مفاهيم أساسية حول الامداد وسلسة الامداد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83</cp:revision>
  <dcterms:created xsi:type="dcterms:W3CDTF">2025-02-04T05:42:28Z</dcterms:created>
  <dcterms:modified xsi:type="dcterms:W3CDTF">2025-02-23T10:04:49Z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