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8" r:id="rId1"/>
  </p:sldMasterIdLst>
  <p:notesMasterIdLst>
    <p:notesMasterId r:id="rId31"/>
  </p:notesMasterIdLst>
  <p:sldIdLst>
    <p:sldId id="256" r:id="rId2"/>
    <p:sldId id="257" r:id="rId3"/>
    <p:sldId id="260" r:id="rId4"/>
    <p:sldId id="259" r:id="rId5"/>
    <p:sldId id="258" r:id="rId6"/>
    <p:sldId id="261" r:id="rId7"/>
    <p:sldId id="262" r:id="rId8"/>
    <p:sldId id="263" r:id="rId9"/>
    <p:sldId id="264" r:id="rId10"/>
    <p:sldId id="265" r:id="rId11"/>
    <p:sldId id="266" r:id="rId12"/>
    <p:sldId id="279" r:id="rId13"/>
    <p:sldId id="283" r:id="rId14"/>
    <p:sldId id="313" r:id="rId15"/>
    <p:sldId id="292" r:id="rId16"/>
    <p:sldId id="278" r:id="rId17"/>
    <p:sldId id="280" r:id="rId18"/>
    <p:sldId id="267" r:id="rId19"/>
    <p:sldId id="268" r:id="rId20"/>
    <p:sldId id="270" r:id="rId21"/>
    <p:sldId id="269" r:id="rId22"/>
    <p:sldId id="276" r:id="rId23"/>
    <p:sldId id="274" r:id="rId24"/>
    <p:sldId id="275" r:id="rId25"/>
    <p:sldId id="271" r:id="rId26"/>
    <p:sldId id="277" r:id="rId27"/>
    <p:sldId id="282" r:id="rId28"/>
    <p:sldId id="293" r:id="rId29"/>
    <p:sldId id="296" r:id="rId30"/>
  </p:sldIdLst>
  <p:sldSz cx="9144000" cy="5143500" type="screen16x9"/>
  <p:notesSz cx="6858000" cy="9144000"/>
  <p:embeddedFontLst>
    <p:embeddedFont>
      <p:font typeface="29LT Azer" panose="00000500000000000000" pitchFamily="2" charset="-78"/>
      <p:italic r:id="rId32"/>
    </p:embeddedFont>
    <p:embeddedFont>
      <p:font typeface="29LT Zarid Serif Rg" panose="00000100000000000000" pitchFamily="2" charset="-78"/>
      <p:regular r:id="rId33"/>
    </p:embeddedFont>
    <p:embeddedFont>
      <p:font typeface="A Jannat LT" panose="01000000000000000000" pitchFamily="2" charset="-78"/>
      <p:regular r:id="rId34"/>
      <p:bold r:id="rId35"/>
    </p:embeddedFont>
    <p:embeddedFont>
      <p:font typeface="Aisha Arabic Exbd" panose="01000500000000020004" pitchFamily="50" charset="-78"/>
      <p:bold r:id="rId36"/>
    </p:embeddedFont>
    <p:embeddedFont>
      <p:font typeface="Ara Hala Bo She'sha" panose="00000500000000000000" pitchFamily="50" charset="-78"/>
      <p:regular r:id="rId37"/>
    </p:embeddedFont>
    <p:embeddedFont>
      <p:font typeface="Ara Hamah 1964 B Bold" panose="00000800000000000000" pitchFamily="50" charset="-78"/>
      <p:bold r:id="rId38"/>
    </p:embeddedFont>
    <p:embeddedFont>
      <p:font typeface="Ara Hamah 1964 R Light" panose="00000500000000000000" pitchFamily="50" charset="-78"/>
      <p:regular r:id="rId39"/>
    </p:embeddedFont>
    <p:embeddedFont>
      <p:font typeface="Arabic Typesetting" panose="03020402040406030203" pitchFamily="66" charset="-78"/>
      <p:regular r:id="rId40"/>
    </p:embeddedFont>
    <p:embeddedFont>
      <p:font typeface="Calibri" panose="020F0502020204030204" pitchFamily="34" charset="0"/>
      <p:regular r:id="rId41"/>
      <p:bold r:id="rId42"/>
      <p:italic r:id="rId43"/>
      <p:boldItalic r:id="rId44"/>
    </p:embeddedFont>
    <p:embeddedFont>
      <p:font typeface="Fira Sans Condensed" panose="020B0503050000020004" pitchFamily="34" charset="0"/>
      <p:regular r:id="rId45"/>
      <p:bold r:id="rId46"/>
      <p:italic r:id="rId47"/>
      <p:boldItalic r:id="rId48"/>
    </p:embeddedFont>
    <p:embeddedFont>
      <p:font typeface="HSN Shahd Regular" panose="020A0503020102020204" pitchFamily="18" charset="-78"/>
      <p:regular r:id="rId49"/>
    </p:embeddedFont>
    <p:embeddedFont>
      <p:font typeface="Jazeel Bold" panose="00000800000000000000" pitchFamily="50" charset="-78"/>
      <p:bold r:id="rId50"/>
    </p:embeddedFont>
    <p:embeddedFont>
      <p:font typeface="Jokerman" panose="04090605060D06020702" pitchFamily="82" charset="0"/>
      <p:regular r:id="rId51"/>
    </p:embeddedFont>
    <p:embeddedFont>
      <p:font typeface="Josefin Sans" pitchFamily="2" charset="0"/>
      <p:regular r:id="rId52"/>
      <p:bold r:id="rId53"/>
      <p:italic r:id="rId54"/>
      <p:boldItalic r:id="rId55"/>
    </p:embeddedFont>
    <p:embeddedFont>
      <p:font typeface="LH Lamar Pro" panose="01000000000000000000" pitchFamily="50" charset="-78"/>
      <p:regular r:id="rId56"/>
    </p:embeddedFont>
    <p:embeddedFont>
      <p:font typeface="Open Sans" panose="020B0606030504020204" pitchFamily="34" charset="0"/>
      <p:regular r:id="rId57"/>
      <p:bold r:id="rId58"/>
      <p:italic r:id="rId59"/>
      <p:boldItalic r:id="rId60"/>
    </p:embeddedFont>
    <p:embeddedFont>
      <p:font typeface="Open Sans SemiBold" panose="020B0706030804020204" pitchFamily="34" charset="0"/>
      <p:regular r:id="rId61"/>
      <p:bold r:id="rId62"/>
      <p:italic r:id="rId63"/>
      <p:boldItalic r:id="rId64"/>
    </p:embeddedFont>
    <p:embeddedFont>
      <p:font typeface="Roboto Condensed Light" panose="02000000000000000000" pitchFamily="2" charset="0"/>
      <p:regular r:id="rId65"/>
      <p:italic r:id="rId66"/>
    </p:embeddedFont>
    <p:embeddedFont>
      <p:font typeface="Snap ITC" panose="04040A07060A02020202" pitchFamily="82" charset="0"/>
      <p:regular r:id="rId6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960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9130BC8-B864-45A3-86EC-3F252C9E2BBD}">
  <a:tblStyle styleId="{B9130BC8-B864-45A3-86EC-3F252C9E2BB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050" autoAdjust="0"/>
  </p:normalViewPr>
  <p:slideViewPr>
    <p:cSldViewPr snapToGrid="0">
      <p:cViewPr varScale="1">
        <p:scale>
          <a:sx n="92" d="100"/>
          <a:sy n="92" d="100"/>
        </p:scale>
        <p:origin x="756" y="84"/>
      </p:cViewPr>
      <p:guideLst>
        <p:guide orient="horz" pos="1620"/>
        <p:guide pos="2880"/>
      </p:guideLst>
    </p:cSldViewPr>
  </p:slideViewPr>
  <p:notesTextViewPr>
    <p:cViewPr>
      <p:scale>
        <a:sx n="1" d="1"/>
        <a:sy n="1" d="1"/>
      </p:scale>
      <p:origin x="0" y="0"/>
    </p:cViewPr>
  </p:notesTextViewPr>
  <p:sorterViewPr>
    <p:cViewPr>
      <p:scale>
        <a:sx n="100" d="100"/>
        <a:sy n="100" d="100"/>
      </p:scale>
      <p:origin x="0" y="-150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font" Target="fonts/font11.fntdata"/><Relationship Id="rId47" Type="http://schemas.openxmlformats.org/officeDocument/2006/relationships/font" Target="fonts/font16.fntdata"/><Relationship Id="rId63" Type="http://schemas.openxmlformats.org/officeDocument/2006/relationships/font" Target="fonts/font32.fntdata"/><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font" Target="fonts/font22.fntdata"/><Relationship Id="rId58" Type="http://schemas.openxmlformats.org/officeDocument/2006/relationships/font" Target="fonts/font27.fntdata"/><Relationship Id="rId66" Type="http://schemas.openxmlformats.org/officeDocument/2006/relationships/font" Target="fonts/font35.fntdata"/><Relationship Id="rId5" Type="http://schemas.openxmlformats.org/officeDocument/2006/relationships/slide" Target="slides/slide4.xml"/><Relationship Id="rId61" Type="http://schemas.openxmlformats.org/officeDocument/2006/relationships/font" Target="fonts/font30.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56" Type="http://schemas.openxmlformats.org/officeDocument/2006/relationships/font" Target="fonts/font25.fntdata"/><Relationship Id="rId64" Type="http://schemas.openxmlformats.org/officeDocument/2006/relationships/font" Target="fonts/font33.fntdata"/><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2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59" Type="http://schemas.openxmlformats.org/officeDocument/2006/relationships/font" Target="fonts/font28.fntdata"/><Relationship Id="rId67" Type="http://schemas.openxmlformats.org/officeDocument/2006/relationships/font" Target="fonts/font36.fntdata"/><Relationship Id="rId20" Type="http://schemas.openxmlformats.org/officeDocument/2006/relationships/slide" Target="slides/slide19.xml"/><Relationship Id="rId41" Type="http://schemas.openxmlformats.org/officeDocument/2006/relationships/font" Target="fonts/font10.fntdata"/><Relationship Id="rId54" Type="http://schemas.openxmlformats.org/officeDocument/2006/relationships/font" Target="fonts/font23.fntdata"/><Relationship Id="rId62" Type="http://schemas.openxmlformats.org/officeDocument/2006/relationships/font" Target="fonts/font31.fntdata"/><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49" Type="http://schemas.openxmlformats.org/officeDocument/2006/relationships/font" Target="fonts/font18.fntdata"/><Relationship Id="rId57" Type="http://schemas.openxmlformats.org/officeDocument/2006/relationships/font" Target="fonts/font26.fntdata"/><Relationship Id="rId10" Type="http://schemas.openxmlformats.org/officeDocument/2006/relationships/slide" Target="slides/slide9.xml"/><Relationship Id="rId31" Type="http://schemas.openxmlformats.org/officeDocument/2006/relationships/notesMaster" Target="notesMasters/notesMaster1.xml"/><Relationship Id="rId44" Type="http://schemas.openxmlformats.org/officeDocument/2006/relationships/font" Target="fonts/font13.fntdata"/><Relationship Id="rId52" Type="http://schemas.openxmlformats.org/officeDocument/2006/relationships/font" Target="fonts/font21.fntdata"/><Relationship Id="rId60" Type="http://schemas.openxmlformats.org/officeDocument/2006/relationships/font" Target="fonts/font29.fntdata"/><Relationship Id="rId65" Type="http://schemas.openxmlformats.org/officeDocument/2006/relationships/font" Target="fonts/font34.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font" Target="fonts/font8.fntdata"/><Relationship Id="rId34" Type="http://schemas.openxmlformats.org/officeDocument/2006/relationships/font" Target="fonts/font3.fntdata"/><Relationship Id="rId50" Type="http://schemas.openxmlformats.org/officeDocument/2006/relationships/font" Target="fonts/font19.fntdata"/><Relationship Id="rId55" Type="http://schemas.openxmlformats.org/officeDocument/2006/relationships/font" Target="fonts/font2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0"/>
        <p:cNvGrpSpPr/>
        <p:nvPr/>
      </p:nvGrpSpPr>
      <p:grpSpPr>
        <a:xfrm>
          <a:off x="0" y="0"/>
          <a:ext cx="0" cy="0"/>
          <a:chOff x="0" y="0"/>
          <a:chExt cx="0" cy="0"/>
        </a:xfrm>
      </p:grpSpPr>
      <p:sp>
        <p:nvSpPr>
          <p:cNvPr id="1031" name="Google Shape;103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2" name="Google Shape;103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3"/>
        <p:cNvGrpSpPr/>
        <p:nvPr/>
      </p:nvGrpSpPr>
      <p:grpSpPr>
        <a:xfrm>
          <a:off x="0" y="0"/>
          <a:ext cx="0" cy="0"/>
          <a:chOff x="0" y="0"/>
          <a:chExt cx="0" cy="0"/>
        </a:xfrm>
      </p:grpSpPr>
      <p:sp>
        <p:nvSpPr>
          <p:cNvPr id="1124" name="Google Shape;1124;gd1e87cec61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5" name="Google Shape;1125;gd1e87cec61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5"/>
        <p:cNvGrpSpPr/>
        <p:nvPr/>
      </p:nvGrpSpPr>
      <p:grpSpPr>
        <a:xfrm>
          <a:off x="0" y="0"/>
          <a:ext cx="0" cy="0"/>
          <a:chOff x="0" y="0"/>
          <a:chExt cx="0" cy="0"/>
        </a:xfrm>
      </p:grpSpPr>
      <p:sp>
        <p:nvSpPr>
          <p:cNvPr id="1146" name="Google Shape;1146;gab8d1ca927_3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7" name="Google Shape;1147;gab8d1ca927_3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2"/>
        <p:cNvGrpSpPr/>
        <p:nvPr/>
      </p:nvGrpSpPr>
      <p:grpSpPr>
        <a:xfrm>
          <a:off x="0" y="0"/>
          <a:ext cx="0" cy="0"/>
          <a:chOff x="0" y="0"/>
          <a:chExt cx="0" cy="0"/>
        </a:xfrm>
      </p:grpSpPr>
      <p:sp>
        <p:nvSpPr>
          <p:cNvPr id="1323" name="Google Shape;1323;gd1e87cec61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4" name="Google Shape;1324;gd1e87cec61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8"/>
        <p:cNvGrpSpPr/>
        <p:nvPr/>
      </p:nvGrpSpPr>
      <p:grpSpPr>
        <a:xfrm>
          <a:off x="0" y="0"/>
          <a:ext cx="0" cy="0"/>
          <a:chOff x="0" y="0"/>
          <a:chExt cx="0" cy="0"/>
        </a:xfrm>
      </p:grpSpPr>
      <p:sp>
        <p:nvSpPr>
          <p:cNvPr id="1399" name="Google Shape;1399;g1161f6db217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0" name="Google Shape;1400;g1161f6db217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2"/>
        <p:cNvGrpSpPr/>
        <p:nvPr/>
      </p:nvGrpSpPr>
      <p:grpSpPr>
        <a:xfrm>
          <a:off x="0" y="0"/>
          <a:ext cx="0" cy="0"/>
          <a:chOff x="0" y="0"/>
          <a:chExt cx="0" cy="0"/>
        </a:xfrm>
      </p:grpSpPr>
      <p:sp>
        <p:nvSpPr>
          <p:cNvPr id="2243" name="Google Shape;2243;gab8d1ca927_3_7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4" name="Google Shape;2244;gab8d1ca927_3_7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7"/>
        <p:cNvGrpSpPr/>
        <p:nvPr/>
      </p:nvGrpSpPr>
      <p:grpSpPr>
        <a:xfrm>
          <a:off x="0" y="0"/>
          <a:ext cx="0" cy="0"/>
          <a:chOff x="0" y="0"/>
          <a:chExt cx="0" cy="0"/>
        </a:xfrm>
      </p:grpSpPr>
      <p:sp>
        <p:nvSpPr>
          <p:cNvPr id="1658" name="Google Shape;1658;gd1e87cec61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9" name="Google Shape;1659;gd1e87cec61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3"/>
        <p:cNvGrpSpPr/>
        <p:nvPr/>
      </p:nvGrpSpPr>
      <p:grpSpPr>
        <a:xfrm>
          <a:off x="0" y="0"/>
          <a:ext cx="0" cy="0"/>
          <a:chOff x="0" y="0"/>
          <a:chExt cx="0" cy="0"/>
        </a:xfrm>
      </p:grpSpPr>
      <p:sp>
        <p:nvSpPr>
          <p:cNvPr id="1294" name="Google Shape;1294;gab8d1ca927_3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5" name="Google Shape;1295;gab8d1ca927_3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6"/>
        <p:cNvGrpSpPr/>
        <p:nvPr/>
      </p:nvGrpSpPr>
      <p:grpSpPr>
        <a:xfrm>
          <a:off x="0" y="0"/>
          <a:ext cx="0" cy="0"/>
          <a:chOff x="0" y="0"/>
          <a:chExt cx="0" cy="0"/>
        </a:xfrm>
      </p:grpSpPr>
      <p:sp>
        <p:nvSpPr>
          <p:cNvPr id="1377" name="Google Shape;1377;gab8d1ca927_3_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8" name="Google Shape;1378;gab8d1ca927_3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1"/>
        <p:cNvGrpSpPr/>
        <p:nvPr/>
      </p:nvGrpSpPr>
      <p:grpSpPr>
        <a:xfrm>
          <a:off x="0" y="0"/>
          <a:ext cx="0" cy="0"/>
          <a:chOff x="0" y="0"/>
          <a:chExt cx="0" cy="0"/>
        </a:xfrm>
      </p:grpSpPr>
      <p:sp>
        <p:nvSpPr>
          <p:cNvPr id="1152" name="Google Shape;1152;gd1e87cec61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3" name="Google Shape;1153;gd1e87cec61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7"/>
        <p:cNvGrpSpPr/>
        <p:nvPr/>
      </p:nvGrpSpPr>
      <p:grpSpPr>
        <a:xfrm>
          <a:off x="0" y="0"/>
          <a:ext cx="0" cy="0"/>
          <a:chOff x="0" y="0"/>
          <a:chExt cx="0" cy="0"/>
        </a:xfrm>
      </p:grpSpPr>
      <p:sp>
        <p:nvSpPr>
          <p:cNvPr id="1158" name="Google Shape;1158;gab8d1ca927_3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9" name="Google Shape;1159;gab8d1ca927_3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6"/>
        <p:cNvGrpSpPr/>
        <p:nvPr/>
      </p:nvGrpSpPr>
      <p:grpSpPr>
        <a:xfrm>
          <a:off x="0" y="0"/>
          <a:ext cx="0" cy="0"/>
          <a:chOff x="0" y="0"/>
          <a:chExt cx="0" cy="0"/>
        </a:xfrm>
      </p:grpSpPr>
      <p:sp>
        <p:nvSpPr>
          <p:cNvPr id="1037" name="Google Shape;1037;gab8d1ca927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8" name="Google Shape;1038;gab8d1ca927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8"/>
        <p:cNvGrpSpPr/>
        <p:nvPr/>
      </p:nvGrpSpPr>
      <p:grpSpPr>
        <a:xfrm>
          <a:off x="0" y="0"/>
          <a:ext cx="0" cy="0"/>
          <a:chOff x="0" y="0"/>
          <a:chExt cx="0" cy="0"/>
        </a:xfrm>
      </p:grpSpPr>
      <p:sp>
        <p:nvSpPr>
          <p:cNvPr id="1179" name="Google Shape;1179;gab8d1ca927_3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0" name="Google Shape;1180;gab8d1ca927_3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8"/>
        <p:cNvGrpSpPr/>
        <p:nvPr/>
      </p:nvGrpSpPr>
      <p:grpSpPr>
        <a:xfrm>
          <a:off x="0" y="0"/>
          <a:ext cx="0" cy="0"/>
          <a:chOff x="0" y="0"/>
          <a:chExt cx="0" cy="0"/>
        </a:xfrm>
      </p:grpSpPr>
      <p:sp>
        <p:nvSpPr>
          <p:cNvPr id="1169" name="Google Shape;1169;gd1e87cec61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0" name="Google Shape;1170;gd1e87cec61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0"/>
        <p:cNvGrpSpPr/>
        <p:nvPr/>
      </p:nvGrpSpPr>
      <p:grpSpPr>
        <a:xfrm>
          <a:off x="0" y="0"/>
          <a:ext cx="0" cy="0"/>
          <a:chOff x="0" y="0"/>
          <a:chExt cx="0" cy="0"/>
        </a:xfrm>
      </p:grpSpPr>
      <p:sp>
        <p:nvSpPr>
          <p:cNvPr id="1281" name="Google Shape;1281;gb347e33ac9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2" name="Google Shape;1282;gb347e33ac9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7"/>
        <p:cNvGrpSpPr/>
        <p:nvPr/>
      </p:nvGrpSpPr>
      <p:grpSpPr>
        <a:xfrm>
          <a:off x="0" y="0"/>
          <a:ext cx="0" cy="0"/>
          <a:chOff x="0" y="0"/>
          <a:chExt cx="0" cy="0"/>
        </a:xfrm>
      </p:grpSpPr>
      <p:sp>
        <p:nvSpPr>
          <p:cNvPr id="1268" name="Google Shape;1268;gab8d1ca927_3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9" name="Google Shape;1269;gab8d1ca927_3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3"/>
        <p:cNvGrpSpPr/>
        <p:nvPr/>
      </p:nvGrpSpPr>
      <p:grpSpPr>
        <a:xfrm>
          <a:off x="0" y="0"/>
          <a:ext cx="0" cy="0"/>
          <a:chOff x="0" y="0"/>
          <a:chExt cx="0" cy="0"/>
        </a:xfrm>
      </p:grpSpPr>
      <p:sp>
        <p:nvSpPr>
          <p:cNvPr id="1274" name="Google Shape;1274;g1161f6db217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5" name="Google Shape;1275;g1161f6db217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8"/>
        <p:cNvGrpSpPr/>
        <p:nvPr/>
      </p:nvGrpSpPr>
      <p:grpSpPr>
        <a:xfrm>
          <a:off x="0" y="0"/>
          <a:ext cx="0" cy="0"/>
          <a:chOff x="0" y="0"/>
          <a:chExt cx="0" cy="0"/>
        </a:xfrm>
      </p:grpSpPr>
      <p:sp>
        <p:nvSpPr>
          <p:cNvPr id="1199" name="Google Shape;1199;gd1e87cec6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0" name="Google Shape;1200;gd1e87cec6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6"/>
        <p:cNvGrpSpPr/>
        <p:nvPr/>
      </p:nvGrpSpPr>
      <p:grpSpPr>
        <a:xfrm>
          <a:off x="0" y="0"/>
          <a:ext cx="0" cy="0"/>
          <a:chOff x="0" y="0"/>
          <a:chExt cx="0" cy="0"/>
        </a:xfrm>
      </p:grpSpPr>
      <p:sp>
        <p:nvSpPr>
          <p:cNvPr id="1287" name="Google Shape;1287;g1161f6db217_0_3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8" name="Google Shape;1288;g1161f6db217_0_3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2"/>
        <p:cNvGrpSpPr/>
        <p:nvPr/>
      </p:nvGrpSpPr>
      <p:grpSpPr>
        <a:xfrm>
          <a:off x="0" y="0"/>
          <a:ext cx="0" cy="0"/>
          <a:chOff x="0" y="0"/>
          <a:chExt cx="0" cy="0"/>
        </a:xfrm>
      </p:grpSpPr>
      <p:sp>
        <p:nvSpPr>
          <p:cNvPr id="1393" name="Google Shape;1393;gab8d1ca927_3_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4" name="Google Shape;1394;gab8d1ca927_3_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4"/>
        <p:cNvGrpSpPr/>
        <p:nvPr/>
      </p:nvGrpSpPr>
      <p:grpSpPr>
        <a:xfrm>
          <a:off x="0" y="0"/>
          <a:ext cx="0" cy="0"/>
          <a:chOff x="0" y="0"/>
          <a:chExt cx="0" cy="0"/>
        </a:xfrm>
      </p:grpSpPr>
      <p:sp>
        <p:nvSpPr>
          <p:cNvPr id="1665" name="Google Shape;1665;g1161f6db217_0_2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6" name="Google Shape;1666;g1161f6db217_0_2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7"/>
        <p:cNvGrpSpPr/>
        <p:nvPr/>
      </p:nvGrpSpPr>
      <p:grpSpPr>
        <a:xfrm>
          <a:off x="0" y="0"/>
          <a:ext cx="0" cy="0"/>
          <a:chOff x="0" y="0"/>
          <a:chExt cx="0" cy="0"/>
        </a:xfrm>
      </p:grpSpPr>
      <p:sp>
        <p:nvSpPr>
          <p:cNvPr id="1718" name="Google Shape;1718;gab8d1ca927_3_3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9" name="Google Shape;1719;gab8d1ca927_3_3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9"/>
        <p:cNvGrpSpPr/>
        <p:nvPr/>
      </p:nvGrpSpPr>
      <p:grpSpPr>
        <a:xfrm>
          <a:off x="0" y="0"/>
          <a:ext cx="0" cy="0"/>
          <a:chOff x="0" y="0"/>
          <a:chExt cx="0" cy="0"/>
        </a:xfrm>
      </p:grpSpPr>
      <p:sp>
        <p:nvSpPr>
          <p:cNvPr id="1080" name="Google Shape;1080;gab8d1ca927_3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1" name="Google Shape;1081;gab8d1ca927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9"/>
        <p:cNvGrpSpPr/>
        <p:nvPr/>
      </p:nvGrpSpPr>
      <p:grpSpPr>
        <a:xfrm>
          <a:off x="0" y="0"/>
          <a:ext cx="0" cy="0"/>
          <a:chOff x="0" y="0"/>
          <a:chExt cx="0" cy="0"/>
        </a:xfrm>
      </p:grpSpPr>
      <p:sp>
        <p:nvSpPr>
          <p:cNvPr id="1060" name="Google Shape;1060;g1161f6db217_0_3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1" name="Google Shape;1061;g1161f6db217_0_3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2"/>
        <p:cNvGrpSpPr/>
        <p:nvPr/>
      </p:nvGrpSpPr>
      <p:grpSpPr>
        <a:xfrm>
          <a:off x="0" y="0"/>
          <a:ext cx="0" cy="0"/>
          <a:chOff x="0" y="0"/>
          <a:chExt cx="0" cy="0"/>
        </a:xfrm>
      </p:grpSpPr>
      <p:sp>
        <p:nvSpPr>
          <p:cNvPr id="1043" name="Google Shape;1043;gb347e33ac9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4" name="Google Shape;1044;gb347e33ac9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6"/>
        <p:cNvGrpSpPr/>
        <p:nvPr/>
      </p:nvGrpSpPr>
      <p:grpSpPr>
        <a:xfrm>
          <a:off x="0" y="0"/>
          <a:ext cx="0" cy="0"/>
          <a:chOff x="0" y="0"/>
          <a:chExt cx="0" cy="0"/>
        </a:xfrm>
      </p:grpSpPr>
      <p:sp>
        <p:nvSpPr>
          <p:cNvPr id="1087" name="Google Shape;1087;gd1e87cec61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8" name="Google Shape;1088;gd1e87cec61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2"/>
        <p:cNvGrpSpPr/>
        <p:nvPr/>
      </p:nvGrpSpPr>
      <p:grpSpPr>
        <a:xfrm>
          <a:off x="0" y="0"/>
          <a:ext cx="0" cy="0"/>
          <a:chOff x="0" y="0"/>
          <a:chExt cx="0" cy="0"/>
        </a:xfrm>
      </p:grpSpPr>
      <p:sp>
        <p:nvSpPr>
          <p:cNvPr id="1093" name="Google Shape;1093;gb347e33ac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4" name="Google Shape;1094;gb347e33ac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9"/>
        <p:cNvGrpSpPr/>
        <p:nvPr/>
      </p:nvGrpSpPr>
      <p:grpSpPr>
        <a:xfrm>
          <a:off x="0" y="0"/>
          <a:ext cx="0" cy="0"/>
          <a:chOff x="0" y="0"/>
          <a:chExt cx="0" cy="0"/>
        </a:xfrm>
      </p:grpSpPr>
      <p:sp>
        <p:nvSpPr>
          <p:cNvPr id="1100" name="Google Shape;1100;gd1e87cec61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1" name="Google Shape;1101;gd1e87cec61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6"/>
        <p:cNvGrpSpPr/>
        <p:nvPr/>
      </p:nvGrpSpPr>
      <p:grpSpPr>
        <a:xfrm>
          <a:off x="0" y="0"/>
          <a:ext cx="0" cy="0"/>
          <a:chOff x="0" y="0"/>
          <a:chExt cx="0" cy="0"/>
        </a:xfrm>
      </p:grpSpPr>
      <p:sp>
        <p:nvSpPr>
          <p:cNvPr id="1107" name="Google Shape;1107;gab8d1ca927_3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8" name="Google Shape;1108;gab8d1ca927_3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678600" y="1484550"/>
            <a:ext cx="7787100" cy="2086500"/>
          </a:xfrm>
          <a:prstGeom prst="rect">
            <a:avLst/>
          </a:prstGeom>
        </p:spPr>
        <p:txBody>
          <a:bodyPr spcFirstLastPara="1" wrap="square" lIns="91425" tIns="91425" rIns="91425" bIns="91425" anchor="ctr" anchorCtr="0">
            <a:noAutofit/>
          </a:bodyPr>
          <a:lstStyle>
            <a:lvl1pPr lvl="0" algn="ctr">
              <a:lnSpc>
                <a:spcPct val="125000"/>
              </a:lnSpc>
              <a:spcBef>
                <a:spcPts val="0"/>
              </a:spcBef>
              <a:spcAft>
                <a:spcPts val="0"/>
              </a:spcAft>
              <a:buSzPts val="5200"/>
              <a:buNone/>
              <a:defRPr sz="5500">
                <a:solidFill>
                  <a:schemeClr val="dk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2547575" y="3466725"/>
            <a:ext cx="4048800" cy="382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14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2"/>
          <p:cNvSpPr/>
          <p:nvPr/>
        </p:nvSpPr>
        <p:spPr>
          <a:xfrm rot="5400000">
            <a:off x="-1867025" y="1013175"/>
            <a:ext cx="4814046" cy="1710367"/>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229260" y="3396805"/>
            <a:ext cx="3675485" cy="1893812"/>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315040" flipH="1">
            <a:off x="-236345" y="4475012"/>
            <a:ext cx="2114446" cy="997085"/>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3282713" y="4769113"/>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927300" y="4210275"/>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5488" y="2908263"/>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4257175" y="4901838"/>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559288" y="3910538"/>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5400000">
            <a:off x="6110254" y="2527892"/>
            <a:ext cx="4814046" cy="1710367"/>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5744675" y="-169359"/>
            <a:ext cx="3627772" cy="1869298"/>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rot="10484934" flipH="1">
            <a:off x="7292455" y="-348495"/>
            <a:ext cx="2087045" cy="984164"/>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rot="10800000">
            <a:off x="5634813" y="20792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rot="10800000">
            <a:off x="7750600" y="102480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rot="10800000">
            <a:off x="8980488" y="193977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rot="10800000">
            <a:off x="4725450" y="139996"/>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2727000" y="363275"/>
            <a:ext cx="36900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atin typeface="Open Sans"/>
                <a:ea typeface="Open Sans"/>
                <a:cs typeface="Open Sans"/>
                <a:sym typeface="Open Sans"/>
              </a:defRPr>
            </a:lvl2pPr>
            <a:lvl3pPr lvl="2">
              <a:spcBef>
                <a:spcPts val="0"/>
              </a:spcBef>
              <a:spcAft>
                <a:spcPts val="0"/>
              </a:spcAft>
              <a:buSzPts val="3000"/>
              <a:buNone/>
              <a:defRPr>
                <a:latin typeface="Open Sans"/>
                <a:ea typeface="Open Sans"/>
                <a:cs typeface="Open Sans"/>
                <a:sym typeface="Open Sans"/>
              </a:defRPr>
            </a:lvl3pPr>
            <a:lvl4pPr lvl="3">
              <a:spcBef>
                <a:spcPts val="0"/>
              </a:spcBef>
              <a:spcAft>
                <a:spcPts val="0"/>
              </a:spcAft>
              <a:buSzPts val="3000"/>
              <a:buNone/>
              <a:defRPr>
                <a:latin typeface="Open Sans"/>
                <a:ea typeface="Open Sans"/>
                <a:cs typeface="Open Sans"/>
                <a:sym typeface="Open Sans"/>
              </a:defRPr>
            </a:lvl4pPr>
            <a:lvl5pPr lvl="4">
              <a:spcBef>
                <a:spcPts val="0"/>
              </a:spcBef>
              <a:spcAft>
                <a:spcPts val="0"/>
              </a:spcAft>
              <a:buSzPts val="3000"/>
              <a:buNone/>
              <a:defRPr>
                <a:latin typeface="Open Sans"/>
                <a:ea typeface="Open Sans"/>
                <a:cs typeface="Open Sans"/>
                <a:sym typeface="Open Sans"/>
              </a:defRPr>
            </a:lvl5pPr>
            <a:lvl6pPr lvl="5">
              <a:spcBef>
                <a:spcPts val="0"/>
              </a:spcBef>
              <a:spcAft>
                <a:spcPts val="0"/>
              </a:spcAft>
              <a:buSzPts val="3000"/>
              <a:buNone/>
              <a:defRPr>
                <a:latin typeface="Open Sans"/>
                <a:ea typeface="Open Sans"/>
                <a:cs typeface="Open Sans"/>
                <a:sym typeface="Open Sans"/>
              </a:defRPr>
            </a:lvl6pPr>
            <a:lvl7pPr lvl="6">
              <a:spcBef>
                <a:spcPts val="0"/>
              </a:spcBef>
              <a:spcAft>
                <a:spcPts val="0"/>
              </a:spcAft>
              <a:buSzPts val="3000"/>
              <a:buNone/>
              <a:defRPr>
                <a:latin typeface="Open Sans"/>
                <a:ea typeface="Open Sans"/>
                <a:cs typeface="Open Sans"/>
                <a:sym typeface="Open Sans"/>
              </a:defRPr>
            </a:lvl7pPr>
            <a:lvl8pPr lvl="7">
              <a:spcBef>
                <a:spcPts val="0"/>
              </a:spcBef>
              <a:spcAft>
                <a:spcPts val="0"/>
              </a:spcAft>
              <a:buSzPts val="3000"/>
              <a:buNone/>
              <a:defRPr>
                <a:latin typeface="Open Sans"/>
                <a:ea typeface="Open Sans"/>
                <a:cs typeface="Open Sans"/>
                <a:sym typeface="Open Sans"/>
              </a:defRPr>
            </a:lvl8pPr>
            <a:lvl9pPr lvl="8">
              <a:spcBef>
                <a:spcPts val="0"/>
              </a:spcBef>
              <a:spcAft>
                <a:spcPts val="0"/>
              </a:spcAft>
              <a:buSzPts val="3000"/>
              <a:buNone/>
              <a:defRPr>
                <a:latin typeface="Open Sans"/>
                <a:ea typeface="Open Sans"/>
                <a:cs typeface="Open Sans"/>
                <a:sym typeface="Open Sans"/>
              </a:defRPr>
            </a:lvl9pPr>
          </a:lstStyle>
          <a:p>
            <a:endParaRPr/>
          </a:p>
        </p:txBody>
      </p:sp>
      <p:sp>
        <p:nvSpPr>
          <p:cNvPr id="168" name="Google Shape;168;p13"/>
          <p:cNvSpPr txBox="1">
            <a:spLocks noGrp="1"/>
          </p:cNvSpPr>
          <p:nvPr>
            <p:ph type="subTitle" idx="1"/>
          </p:nvPr>
        </p:nvSpPr>
        <p:spPr>
          <a:xfrm>
            <a:off x="4379650" y="1868975"/>
            <a:ext cx="38301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169" name="Google Shape;169;p13"/>
          <p:cNvSpPr txBox="1">
            <a:spLocks noGrp="1"/>
          </p:cNvSpPr>
          <p:nvPr>
            <p:ph type="subTitle" idx="2"/>
          </p:nvPr>
        </p:nvSpPr>
        <p:spPr>
          <a:xfrm>
            <a:off x="5051588" y="2188088"/>
            <a:ext cx="2486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70" name="Google Shape;170;p13"/>
          <p:cNvSpPr txBox="1">
            <a:spLocks noGrp="1"/>
          </p:cNvSpPr>
          <p:nvPr>
            <p:ph type="subTitle" idx="3"/>
          </p:nvPr>
        </p:nvSpPr>
        <p:spPr>
          <a:xfrm>
            <a:off x="934238" y="1868975"/>
            <a:ext cx="36900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171" name="Google Shape;171;p13"/>
          <p:cNvSpPr txBox="1">
            <a:spLocks noGrp="1"/>
          </p:cNvSpPr>
          <p:nvPr>
            <p:ph type="subTitle" idx="4"/>
          </p:nvPr>
        </p:nvSpPr>
        <p:spPr>
          <a:xfrm>
            <a:off x="1536188" y="2188088"/>
            <a:ext cx="2486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72" name="Google Shape;172;p13"/>
          <p:cNvSpPr txBox="1">
            <a:spLocks noGrp="1"/>
          </p:cNvSpPr>
          <p:nvPr>
            <p:ph type="subTitle" idx="5"/>
          </p:nvPr>
        </p:nvSpPr>
        <p:spPr>
          <a:xfrm>
            <a:off x="4379600" y="3770850"/>
            <a:ext cx="38301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173" name="Google Shape;173;p13"/>
          <p:cNvSpPr txBox="1">
            <a:spLocks noGrp="1"/>
          </p:cNvSpPr>
          <p:nvPr>
            <p:ph type="subTitle" idx="6"/>
          </p:nvPr>
        </p:nvSpPr>
        <p:spPr>
          <a:xfrm>
            <a:off x="5051588" y="4089975"/>
            <a:ext cx="2486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74" name="Google Shape;174;p13"/>
          <p:cNvSpPr txBox="1">
            <a:spLocks noGrp="1"/>
          </p:cNvSpPr>
          <p:nvPr>
            <p:ph type="subTitle" idx="7"/>
          </p:nvPr>
        </p:nvSpPr>
        <p:spPr>
          <a:xfrm>
            <a:off x="934238" y="3770850"/>
            <a:ext cx="36900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175" name="Google Shape;175;p13"/>
          <p:cNvSpPr txBox="1">
            <a:spLocks noGrp="1"/>
          </p:cNvSpPr>
          <p:nvPr>
            <p:ph type="subTitle" idx="8"/>
          </p:nvPr>
        </p:nvSpPr>
        <p:spPr>
          <a:xfrm>
            <a:off x="1536188" y="4089975"/>
            <a:ext cx="2486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76" name="Google Shape;176;p13"/>
          <p:cNvSpPr txBox="1">
            <a:spLocks noGrp="1"/>
          </p:cNvSpPr>
          <p:nvPr>
            <p:ph type="title" idx="9" hasCustomPrompt="1"/>
          </p:nvPr>
        </p:nvSpPr>
        <p:spPr>
          <a:xfrm>
            <a:off x="2259638" y="1171113"/>
            <a:ext cx="1039200" cy="667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sz="5000">
                <a:solidFill>
                  <a:schemeClr val="accent2"/>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177" name="Google Shape;177;p13"/>
          <p:cNvSpPr txBox="1">
            <a:spLocks noGrp="1"/>
          </p:cNvSpPr>
          <p:nvPr>
            <p:ph type="title" idx="13" hasCustomPrompt="1"/>
          </p:nvPr>
        </p:nvSpPr>
        <p:spPr>
          <a:xfrm>
            <a:off x="5775063" y="1171113"/>
            <a:ext cx="1039200" cy="667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sz="5000">
                <a:solidFill>
                  <a:schemeClr val="accent2"/>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178" name="Google Shape;178;p13"/>
          <p:cNvSpPr txBox="1">
            <a:spLocks noGrp="1"/>
          </p:cNvSpPr>
          <p:nvPr>
            <p:ph type="title" idx="14" hasCustomPrompt="1"/>
          </p:nvPr>
        </p:nvSpPr>
        <p:spPr>
          <a:xfrm>
            <a:off x="2259638" y="3071125"/>
            <a:ext cx="1039200" cy="667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sz="5000">
                <a:solidFill>
                  <a:schemeClr val="accent2"/>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179" name="Google Shape;179;p13"/>
          <p:cNvSpPr txBox="1">
            <a:spLocks noGrp="1"/>
          </p:cNvSpPr>
          <p:nvPr>
            <p:ph type="title" idx="15" hasCustomPrompt="1"/>
          </p:nvPr>
        </p:nvSpPr>
        <p:spPr>
          <a:xfrm>
            <a:off x="5775063" y="3071125"/>
            <a:ext cx="1039200" cy="667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sz="5000">
                <a:solidFill>
                  <a:schemeClr val="accent2"/>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180" name="Google Shape;180;p13"/>
          <p:cNvSpPr/>
          <p:nvPr/>
        </p:nvSpPr>
        <p:spPr>
          <a:xfrm rot="-5267561">
            <a:off x="-2166865" y="2462282"/>
            <a:ext cx="4818716" cy="780968"/>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3"/>
          <p:cNvSpPr/>
          <p:nvPr/>
        </p:nvSpPr>
        <p:spPr>
          <a:xfrm rot="-5400000">
            <a:off x="-954332" y="1253578"/>
            <a:ext cx="2393629" cy="966464"/>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3"/>
          <p:cNvSpPr/>
          <p:nvPr/>
        </p:nvSpPr>
        <p:spPr>
          <a:xfrm rot="5400000">
            <a:off x="-672825" y="419298"/>
            <a:ext cx="2096898" cy="989152"/>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3"/>
          <p:cNvSpPr/>
          <p:nvPr/>
        </p:nvSpPr>
        <p:spPr>
          <a:xfrm rot="5400000">
            <a:off x="121363" y="3132963"/>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3"/>
          <p:cNvSpPr/>
          <p:nvPr/>
        </p:nvSpPr>
        <p:spPr>
          <a:xfrm rot="5400000">
            <a:off x="993813" y="264713"/>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3"/>
          <p:cNvSpPr/>
          <p:nvPr/>
        </p:nvSpPr>
        <p:spPr>
          <a:xfrm rot="5400000">
            <a:off x="540138" y="1290438"/>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3"/>
          <p:cNvSpPr/>
          <p:nvPr/>
        </p:nvSpPr>
        <p:spPr>
          <a:xfrm rot="5400000">
            <a:off x="441438" y="2700513"/>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3"/>
          <p:cNvSpPr/>
          <p:nvPr/>
        </p:nvSpPr>
        <p:spPr>
          <a:xfrm rot="5532439">
            <a:off x="6598811" y="1897536"/>
            <a:ext cx="4818716" cy="780968"/>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3"/>
          <p:cNvSpPr/>
          <p:nvPr/>
        </p:nvSpPr>
        <p:spPr>
          <a:xfrm rot="5400000">
            <a:off x="7811366" y="2920743"/>
            <a:ext cx="2393629" cy="966464"/>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3"/>
          <p:cNvSpPr/>
          <p:nvPr/>
        </p:nvSpPr>
        <p:spPr>
          <a:xfrm rot="-5400000">
            <a:off x="7826590" y="3732336"/>
            <a:ext cx="2096898" cy="989152"/>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3"/>
          <p:cNvSpPr/>
          <p:nvPr/>
        </p:nvSpPr>
        <p:spPr>
          <a:xfrm rot="-5400000">
            <a:off x="8965800" y="1844324"/>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3"/>
          <p:cNvSpPr/>
          <p:nvPr/>
        </p:nvSpPr>
        <p:spPr>
          <a:xfrm rot="-5400000">
            <a:off x="8612125" y="375164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3"/>
          <p:cNvSpPr/>
          <p:nvPr/>
        </p:nvSpPr>
        <p:spPr>
          <a:xfrm rot="-5400000">
            <a:off x="8710825" y="234157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3"/>
          <p:cNvSpPr/>
          <p:nvPr/>
        </p:nvSpPr>
        <p:spPr>
          <a:xfrm rot="-5400000">
            <a:off x="8158450" y="4777374"/>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1">
  <p:cSld name="CUSTOM_42">
    <p:spTree>
      <p:nvGrpSpPr>
        <p:cNvPr id="1" name="Shape 194"/>
        <p:cNvGrpSpPr/>
        <p:nvPr/>
      </p:nvGrpSpPr>
      <p:grpSpPr>
        <a:xfrm>
          <a:off x="0" y="0"/>
          <a:ext cx="0" cy="0"/>
          <a:chOff x="0" y="0"/>
          <a:chExt cx="0" cy="0"/>
        </a:xfrm>
      </p:grpSpPr>
      <p:sp>
        <p:nvSpPr>
          <p:cNvPr id="195" name="Google Shape;195;p14"/>
          <p:cNvSpPr txBox="1">
            <a:spLocks noGrp="1"/>
          </p:cNvSpPr>
          <p:nvPr>
            <p:ph type="title" hasCustomPrompt="1"/>
          </p:nvPr>
        </p:nvSpPr>
        <p:spPr>
          <a:xfrm>
            <a:off x="2515413" y="2611248"/>
            <a:ext cx="1594800" cy="690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a:solidFill>
                  <a:schemeClr val="dk1"/>
                </a:solidFill>
              </a:defRPr>
            </a:lvl1pPr>
            <a:lvl2pPr lvl="1" algn="ctr" rtl="0">
              <a:spcBef>
                <a:spcPts val="0"/>
              </a:spcBef>
              <a:spcAft>
                <a:spcPts val="0"/>
              </a:spcAft>
              <a:buClr>
                <a:schemeClr val="dk1"/>
              </a:buClr>
              <a:buSzPts val="3000"/>
              <a:buNone/>
              <a:defRPr>
                <a:solidFill>
                  <a:schemeClr val="dk1"/>
                </a:solidFill>
              </a:defRPr>
            </a:lvl2pPr>
            <a:lvl3pPr lvl="2" algn="ctr" rtl="0">
              <a:spcBef>
                <a:spcPts val="0"/>
              </a:spcBef>
              <a:spcAft>
                <a:spcPts val="0"/>
              </a:spcAft>
              <a:buClr>
                <a:schemeClr val="dk1"/>
              </a:buClr>
              <a:buSzPts val="3000"/>
              <a:buNone/>
              <a:defRPr>
                <a:solidFill>
                  <a:schemeClr val="dk1"/>
                </a:solidFill>
              </a:defRPr>
            </a:lvl3pPr>
            <a:lvl4pPr lvl="3" algn="ctr" rtl="0">
              <a:spcBef>
                <a:spcPts val="0"/>
              </a:spcBef>
              <a:spcAft>
                <a:spcPts val="0"/>
              </a:spcAft>
              <a:buClr>
                <a:schemeClr val="dk1"/>
              </a:buClr>
              <a:buSzPts val="3000"/>
              <a:buNone/>
              <a:defRPr>
                <a:solidFill>
                  <a:schemeClr val="dk1"/>
                </a:solidFill>
              </a:defRPr>
            </a:lvl4pPr>
            <a:lvl5pPr lvl="4" algn="ctr" rtl="0">
              <a:spcBef>
                <a:spcPts val="0"/>
              </a:spcBef>
              <a:spcAft>
                <a:spcPts val="0"/>
              </a:spcAft>
              <a:buClr>
                <a:schemeClr val="dk1"/>
              </a:buClr>
              <a:buSzPts val="3000"/>
              <a:buNone/>
              <a:defRPr>
                <a:solidFill>
                  <a:schemeClr val="dk1"/>
                </a:solidFill>
              </a:defRPr>
            </a:lvl5pPr>
            <a:lvl6pPr lvl="5" algn="ctr" rtl="0">
              <a:spcBef>
                <a:spcPts val="0"/>
              </a:spcBef>
              <a:spcAft>
                <a:spcPts val="0"/>
              </a:spcAft>
              <a:buClr>
                <a:schemeClr val="dk1"/>
              </a:buClr>
              <a:buSzPts val="3000"/>
              <a:buNone/>
              <a:defRPr>
                <a:solidFill>
                  <a:schemeClr val="dk1"/>
                </a:solidFill>
              </a:defRPr>
            </a:lvl6pPr>
            <a:lvl7pPr lvl="6" algn="ctr" rtl="0">
              <a:spcBef>
                <a:spcPts val="0"/>
              </a:spcBef>
              <a:spcAft>
                <a:spcPts val="0"/>
              </a:spcAft>
              <a:buClr>
                <a:schemeClr val="dk1"/>
              </a:buClr>
              <a:buSzPts val="3000"/>
              <a:buNone/>
              <a:defRPr>
                <a:solidFill>
                  <a:schemeClr val="dk1"/>
                </a:solidFill>
              </a:defRPr>
            </a:lvl7pPr>
            <a:lvl8pPr lvl="7" algn="ctr" rtl="0">
              <a:spcBef>
                <a:spcPts val="0"/>
              </a:spcBef>
              <a:spcAft>
                <a:spcPts val="0"/>
              </a:spcAft>
              <a:buClr>
                <a:schemeClr val="dk1"/>
              </a:buClr>
              <a:buSzPts val="3000"/>
              <a:buNone/>
              <a:defRPr>
                <a:solidFill>
                  <a:schemeClr val="dk1"/>
                </a:solidFill>
              </a:defRPr>
            </a:lvl8pPr>
            <a:lvl9pPr lvl="8" algn="ctr" rtl="0">
              <a:spcBef>
                <a:spcPts val="0"/>
              </a:spcBef>
              <a:spcAft>
                <a:spcPts val="0"/>
              </a:spcAft>
              <a:buClr>
                <a:schemeClr val="dk1"/>
              </a:buClr>
              <a:buSzPts val="3000"/>
              <a:buNone/>
              <a:defRPr>
                <a:solidFill>
                  <a:schemeClr val="dk1"/>
                </a:solidFill>
              </a:defRPr>
            </a:lvl9pPr>
          </a:lstStyle>
          <a:p>
            <a:r>
              <a:t>xx%</a:t>
            </a:r>
          </a:p>
        </p:txBody>
      </p:sp>
      <p:sp>
        <p:nvSpPr>
          <p:cNvPr id="196" name="Google Shape;196;p14"/>
          <p:cNvSpPr txBox="1">
            <a:spLocks noGrp="1"/>
          </p:cNvSpPr>
          <p:nvPr>
            <p:ph type="title" idx="2" hasCustomPrompt="1"/>
          </p:nvPr>
        </p:nvSpPr>
        <p:spPr>
          <a:xfrm>
            <a:off x="5033788" y="2611248"/>
            <a:ext cx="1594800" cy="690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a:solidFill>
                  <a:schemeClr val="dk1"/>
                </a:solidFill>
              </a:defRPr>
            </a:lvl1pPr>
            <a:lvl2pPr lvl="1" algn="ctr" rtl="0">
              <a:spcBef>
                <a:spcPts val="0"/>
              </a:spcBef>
              <a:spcAft>
                <a:spcPts val="0"/>
              </a:spcAft>
              <a:buClr>
                <a:schemeClr val="dk1"/>
              </a:buClr>
              <a:buSzPts val="3000"/>
              <a:buNone/>
              <a:defRPr>
                <a:solidFill>
                  <a:schemeClr val="dk1"/>
                </a:solidFill>
              </a:defRPr>
            </a:lvl2pPr>
            <a:lvl3pPr lvl="2" algn="ctr" rtl="0">
              <a:spcBef>
                <a:spcPts val="0"/>
              </a:spcBef>
              <a:spcAft>
                <a:spcPts val="0"/>
              </a:spcAft>
              <a:buClr>
                <a:schemeClr val="dk1"/>
              </a:buClr>
              <a:buSzPts val="3000"/>
              <a:buNone/>
              <a:defRPr>
                <a:solidFill>
                  <a:schemeClr val="dk1"/>
                </a:solidFill>
              </a:defRPr>
            </a:lvl3pPr>
            <a:lvl4pPr lvl="3" algn="ctr" rtl="0">
              <a:spcBef>
                <a:spcPts val="0"/>
              </a:spcBef>
              <a:spcAft>
                <a:spcPts val="0"/>
              </a:spcAft>
              <a:buClr>
                <a:schemeClr val="dk1"/>
              </a:buClr>
              <a:buSzPts val="3000"/>
              <a:buNone/>
              <a:defRPr>
                <a:solidFill>
                  <a:schemeClr val="dk1"/>
                </a:solidFill>
              </a:defRPr>
            </a:lvl4pPr>
            <a:lvl5pPr lvl="4" algn="ctr" rtl="0">
              <a:spcBef>
                <a:spcPts val="0"/>
              </a:spcBef>
              <a:spcAft>
                <a:spcPts val="0"/>
              </a:spcAft>
              <a:buClr>
                <a:schemeClr val="dk1"/>
              </a:buClr>
              <a:buSzPts val="3000"/>
              <a:buNone/>
              <a:defRPr>
                <a:solidFill>
                  <a:schemeClr val="dk1"/>
                </a:solidFill>
              </a:defRPr>
            </a:lvl5pPr>
            <a:lvl6pPr lvl="5" algn="ctr" rtl="0">
              <a:spcBef>
                <a:spcPts val="0"/>
              </a:spcBef>
              <a:spcAft>
                <a:spcPts val="0"/>
              </a:spcAft>
              <a:buClr>
                <a:schemeClr val="dk1"/>
              </a:buClr>
              <a:buSzPts val="3000"/>
              <a:buNone/>
              <a:defRPr>
                <a:solidFill>
                  <a:schemeClr val="dk1"/>
                </a:solidFill>
              </a:defRPr>
            </a:lvl6pPr>
            <a:lvl7pPr lvl="6" algn="ctr" rtl="0">
              <a:spcBef>
                <a:spcPts val="0"/>
              </a:spcBef>
              <a:spcAft>
                <a:spcPts val="0"/>
              </a:spcAft>
              <a:buClr>
                <a:schemeClr val="dk1"/>
              </a:buClr>
              <a:buSzPts val="3000"/>
              <a:buNone/>
              <a:defRPr>
                <a:solidFill>
                  <a:schemeClr val="dk1"/>
                </a:solidFill>
              </a:defRPr>
            </a:lvl7pPr>
            <a:lvl8pPr lvl="7" algn="ctr" rtl="0">
              <a:spcBef>
                <a:spcPts val="0"/>
              </a:spcBef>
              <a:spcAft>
                <a:spcPts val="0"/>
              </a:spcAft>
              <a:buClr>
                <a:schemeClr val="dk1"/>
              </a:buClr>
              <a:buSzPts val="3000"/>
              <a:buNone/>
              <a:defRPr>
                <a:solidFill>
                  <a:schemeClr val="dk1"/>
                </a:solidFill>
              </a:defRPr>
            </a:lvl8pPr>
            <a:lvl9pPr lvl="8" algn="ctr" rtl="0">
              <a:spcBef>
                <a:spcPts val="0"/>
              </a:spcBef>
              <a:spcAft>
                <a:spcPts val="0"/>
              </a:spcAft>
              <a:buClr>
                <a:schemeClr val="dk1"/>
              </a:buClr>
              <a:buSzPts val="3000"/>
              <a:buNone/>
              <a:defRPr>
                <a:solidFill>
                  <a:schemeClr val="dk1"/>
                </a:solidFill>
              </a:defRPr>
            </a:lvl9pPr>
          </a:lstStyle>
          <a:p>
            <a:r>
              <a:t>xx%</a:t>
            </a:r>
          </a:p>
        </p:txBody>
      </p:sp>
      <p:sp>
        <p:nvSpPr>
          <p:cNvPr id="197" name="Google Shape;197;p14"/>
          <p:cNvSpPr txBox="1">
            <a:spLocks noGrp="1"/>
          </p:cNvSpPr>
          <p:nvPr>
            <p:ph type="subTitle" idx="1"/>
          </p:nvPr>
        </p:nvSpPr>
        <p:spPr>
          <a:xfrm>
            <a:off x="718800" y="1641600"/>
            <a:ext cx="2669700" cy="39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1pPr>
            <a:lvl2pPr lvl="1"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2pPr>
            <a:lvl3pPr lvl="2"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3pPr>
            <a:lvl4pPr lvl="3"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4pPr>
            <a:lvl5pPr lvl="4"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5pPr>
            <a:lvl6pPr lvl="5"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6pPr>
            <a:lvl7pPr lvl="6"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7pPr>
            <a:lvl8pPr lvl="7"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8pPr>
            <a:lvl9pPr lvl="8" rtl="0">
              <a:lnSpc>
                <a:spcPct val="100000"/>
              </a:lnSpc>
              <a:spcBef>
                <a:spcPts val="1600"/>
              </a:spcBef>
              <a:spcAft>
                <a:spcPts val="1600"/>
              </a:spcAft>
              <a:buClr>
                <a:schemeClr val="dk1"/>
              </a:buClr>
              <a:buSzPts val="2700"/>
              <a:buFont typeface="Josefin Sans"/>
              <a:buNone/>
              <a:defRPr sz="2700" b="1">
                <a:solidFill>
                  <a:schemeClr val="dk1"/>
                </a:solidFill>
                <a:latin typeface="Josefin Sans"/>
                <a:ea typeface="Josefin Sans"/>
                <a:cs typeface="Josefin Sans"/>
                <a:sym typeface="Josefin Sans"/>
              </a:defRPr>
            </a:lvl9pPr>
          </a:lstStyle>
          <a:p>
            <a:endParaRPr/>
          </a:p>
        </p:txBody>
      </p:sp>
      <p:sp>
        <p:nvSpPr>
          <p:cNvPr id="198" name="Google Shape;198;p14"/>
          <p:cNvSpPr txBox="1">
            <a:spLocks noGrp="1"/>
          </p:cNvSpPr>
          <p:nvPr>
            <p:ph type="subTitle" idx="3"/>
          </p:nvPr>
        </p:nvSpPr>
        <p:spPr>
          <a:xfrm>
            <a:off x="872525" y="2156600"/>
            <a:ext cx="2362200" cy="684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199" name="Google Shape;199;p14"/>
          <p:cNvSpPr txBox="1">
            <a:spLocks noGrp="1"/>
          </p:cNvSpPr>
          <p:nvPr>
            <p:ph type="subTitle" idx="4"/>
          </p:nvPr>
        </p:nvSpPr>
        <p:spPr>
          <a:xfrm>
            <a:off x="3237150" y="1641600"/>
            <a:ext cx="2669700" cy="39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1pPr>
            <a:lvl2pPr lvl="1"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2pPr>
            <a:lvl3pPr lvl="2"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3pPr>
            <a:lvl4pPr lvl="3"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4pPr>
            <a:lvl5pPr lvl="4"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5pPr>
            <a:lvl6pPr lvl="5"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6pPr>
            <a:lvl7pPr lvl="6"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7pPr>
            <a:lvl8pPr lvl="7"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8pPr>
            <a:lvl9pPr lvl="8" rtl="0">
              <a:lnSpc>
                <a:spcPct val="100000"/>
              </a:lnSpc>
              <a:spcBef>
                <a:spcPts val="1600"/>
              </a:spcBef>
              <a:spcAft>
                <a:spcPts val="1600"/>
              </a:spcAft>
              <a:buClr>
                <a:schemeClr val="dk1"/>
              </a:buClr>
              <a:buSzPts val="2700"/>
              <a:buFont typeface="Josefin Sans"/>
              <a:buNone/>
              <a:defRPr sz="2700" b="1">
                <a:solidFill>
                  <a:schemeClr val="dk1"/>
                </a:solidFill>
                <a:latin typeface="Josefin Sans"/>
                <a:ea typeface="Josefin Sans"/>
                <a:cs typeface="Josefin Sans"/>
                <a:sym typeface="Josefin Sans"/>
              </a:defRPr>
            </a:lvl9pPr>
          </a:lstStyle>
          <a:p>
            <a:endParaRPr/>
          </a:p>
        </p:txBody>
      </p:sp>
      <p:sp>
        <p:nvSpPr>
          <p:cNvPr id="200" name="Google Shape;200;p14"/>
          <p:cNvSpPr txBox="1">
            <a:spLocks noGrp="1"/>
          </p:cNvSpPr>
          <p:nvPr>
            <p:ph type="subTitle" idx="5"/>
          </p:nvPr>
        </p:nvSpPr>
        <p:spPr>
          <a:xfrm>
            <a:off x="3390900" y="2156620"/>
            <a:ext cx="2362200" cy="684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201" name="Google Shape;201;p14"/>
          <p:cNvSpPr txBox="1">
            <a:spLocks noGrp="1"/>
          </p:cNvSpPr>
          <p:nvPr>
            <p:ph type="subTitle" idx="6"/>
          </p:nvPr>
        </p:nvSpPr>
        <p:spPr>
          <a:xfrm>
            <a:off x="5755500" y="1641600"/>
            <a:ext cx="2669700" cy="39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1pPr>
            <a:lvl2pPr lvl="1"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2pPr>
            <a:lvl3pPr lvl="2"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3pPr>
            <a:lvl4pPr lvl="3"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4pPr>
            <a:lvl5pPr lvl="4"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5pPr>
            <a:lvl6pPr lvl="5"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6pPr>
            <a:lvl7pPr lvl="6"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7pPr>
            <a:lvl8pPr lvl="7"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8pPr>
            <a:lvl9pPr lvl="8" rtl="0">
              <a:lnSpc>
                <a:spcPct val="100000"/>
              </a:lnSpc>
              <a:spcBef>
                <a:spcPts val="1600"/>
              </a:spcBef>
              <a:spcAft>
                <a:spcPts val="1600"/>
              </a:spcAft>
              <a:buClr>
                <a:schemeClr val="dk1"/>
              </a:buClr>
              <a:buSzPts val="2700"/>
              <a:buFont typeface="Josefin Sans"/>
              <a:buNone/>
              <a:defRPr sz="2700" b="1">
                <a:solidFill>
                  <a:schemeClr val="dk1"/>
                </a:solidFill>
                <a:latin typeface="Josefin Sans"/>
                <a:ea typeface="Josefin Sans"/>
                <a:cs typeface="Josefin Sans"/>
                <a:sym typeface="Josefin Sans"/>
              </a:defRPr>
            </a:lvl9pPr>
          </a:lstStyle>
          <a:p>
            <a:endParaRPr/>
          </a:p>
        </p:txBody>
      </p:sp>
      <p:sp>
        <p:nvSpPr>
          <p:cNvPr id="202" name="Google Shape;202;p14"/>
          <p:cNvSpPr txBox="1">
            <a:spLocks noGrp="1"/>
          </p:cNvSpPr>
          <p:nvPr>
            <p:ph type="subTitle" idx="7"/>
          </p:nvPr>
        </p:nvSpPr>
        <p:spPr>
          <a:xfrm>
            <a:off x="5888425" y="2156600"/>
            <a:ext cx="2362200" cy="684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203" name="Google Shape;203;p14"/>
          <p:cNvSpPr txBox="1">
            <a:spLocks noGrp="1"/>
          </p:cNvSpPr>
          <p:nvPr>
            <p:ph type="subTitle" idx="8"/>
          </p:nvPr>
        </p:nvSpPr>
        <p:spPr>
          <a:xfrm>
            <a:off x="1766775" y="3105100"/>
            <a:ext cx="3092100" cy="39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1pPr>
            <a:lvl2pPr lvl="1"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2pPr>
            <a:lvl3pPr lvl="2"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3pPr>
            <a:lvl4pPr lvl="3"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4pPr>
            <a:lvl5pPr lvl="4"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5pPr>
            <a:lvl6pPr lvl="5"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6pPr>
            <a:lvl7pPr lvl="6"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7pPr>
            <a:lvl8pPr lvl="7"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8pPr>
            <a:lvl9pPr lvl="8" rtl="0">
              <a:lnSpc>
                <a:spcPct val="100000"/>
              </a:lnSpc>
              <a:spcBef>
                <a:spcPts val="1600"/>
              </a:spcBef>
              <a:spcAft>
                <a:spcPts val="1600"/>
              </a:spcAft>
              <a:buClr>
                <a:schemeClr val="dk1"/>
              </a:buClr>
              <a:buSzPts val="2700"/>
              <a:buFont typeface="Josefin Sans"/>
              <a:buNone/>
              <a:defRPr sz="2700" b="1">
                <a:solidFill>
                  <a:schemeClr val="dk1"/>
                </a:solidFill>
                <a:latin typeface="Josefin Sans"/>
                <a:ea typeface="Josefin Sans"/>
                <a:cs typeface="Josefin Sans"/>
                <a:sym typeface="Josefin Sans"/>
              </a:defRPr>
            </a:lvl9pPr>
          </a:lstStyle>
          <a:p>
            <a:endParaRPr/>
          </a:p>
        </p:txBody>
      </p:sp>
      <p:sp>
        <p:nvSpPr>
          <p:cNvPr id="204" name="Google Shape;204;p14"/>
          <p:cNvSpPr txBox="1">
            <a:spLocks noGrp="1"/>
          </p:cNvSpPr>
          <p:nvPr>
            <p:ph type="subTitle" idx="9"/>
          </p:nvPr>
        </p:nvSpPr>
        <p:spPr>
          <a:xfrm>
            <a:off x="2131725" y="3620120"/>
            <a:ext cx="2362200" cy="684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205" name="Google Shape;205;p14"/>
          <p:cNvSpPr txBox="1">
            <a:spLocks noGrp="1"/>
          </p:cNvSpPr>
          <p:nvPr>
            <p:ph type="subTitle" idx="13"/>
          </p:nvPr>
        </p:nvSpPr>
        <p:spPr>
          <a:xfrm>
            <a:off x="4496350" y="3105100"/>
            <a:ext cx="2669700" cy="39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1pPr>
            <a:lvl2pPr lvl="1"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2pPr>
            <a:lvl3pPr lvl="2"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3pPr>
            <a:lvl4pPr lvl="3"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4pPr>
            <a:lvl5pPr lvl="4"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5pPr>
            <a:lvl6pPr lvl="5"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6pPr>
            <a:lvl7pPr lvl="6"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7pPr>
            <a:lvl8pPr lvl="7" rtl="0">
              <a:lnSpc>
                <a:spcPct val="100000"/>
              </a:lnSpc>
              <a:spcBef>
                <a:spcPts val="1600"/>
              </a:spcBef>
              <a:spcAft>
                <a:spcPts val="0"/>
              </a:spcAft>
              <a:buClr>
                <a:schemeClr val="dk1"/>
              </a:buClr>
              <a:buSzPts val="2700"/>
              <a:buFont typeface="Josefin Sans"/>
              <a:buNone/>
              <a:defRPr sz="2700" b="1">
                <a:solidFill>
                  <a:schemeClr val="dk1"/>
                </a:solidFill>
                <a:latin typeface="Josefin Sans"/>
                <a:ea typeface="Josefin Sans"/>
                <a:cs typeface="Josefin Sans"/>
                <a:sym typeface="Josefin Sans"/>
              </a:defRPr>
            </a:lvl8pPr>
            <a:lvl9pPr lvl="8" rtl="0">
              <a:lnSpc>
                <a:spcPct val="100000"/>
              </a:lnSpc>
              <a:spcBef>
                <a:spcPts val="1600"/>
              </a:spcBef>
              <a:spcAft>
                <a:spcPts val="1600"/>
              </a:spcAft>
              <a:buClr>
                <a:schemeClr val="dk1"/>
              </a:buClr>
              <a:buSzPts val="2700"/>
              <a:buFont typeface="Josefin Sans"/>
              <a:buNone/>
              <a:defRPr sz="2700" b="1">
                <a:solidFill>
                  <a:schemeClr val="dk1"/>
                </a:solidFill>
                <a:latin typeface="Josefin Sans"/>
                <a:ea typeface="Josefin Sans"/>
                <a:cs typeface="Josefin Sans"/>
                <a:sym typeface="Josefin Sans"/>
              </a:defRPr>
            </a:lvl9pPr>
          </a:lstStyle>
          <a:p>
            <a:endParaRPr/>
          </a:p>
        </p:txBody>
      </p:sp>
      <p:sp>
        <p:nvSpPr>
          <p:cNvPr id="206" name="Google Shape;206;p14"/>
          <p:cNvSpPr txBox="1">
            <a:spLocks noGrp="1"/>
          </p:cNvSpPr>
          <p:nvPr>
            <p:ph type="subTitle" idx="14"/>
          </p:nvPr>
        </p:nvSpPr>
        <p:spPr>
          <a:xfrm>
            <a:off x="4650100" y="3620100"/>
            <a:ext cx="2362200" cy="684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207" name="Google Shape;207;p14"/>
          <p:cNvSpPr txBox="1">
            <a:spLocks noGrp="1"/>
          </p:cNvSpPr>
          <p:nvPr>
            <p:ph type="title" idx="15" hasCustomPrompt="1"/>
          </p:nvPr>
        </p:nvSpPr>
        <p:spPr>
          <a:xfrm>
            <a:off x="1256225" y="1132242"/>
            <a:ext cx="1594800" cy="690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a:solidFill>
                  <a:schemeClr val="dk1"/>
                </a:solidFill>
              </a:defRPr>
            </a:lvl1pPr>
            <a:lvl2pPr lvl="1" algn="ctr" rtl="0">
              <a:spcBef>
                <a:spcPts val="0"/>
              </a:spcBef>
              <a:spcAft>
                <a:spcPts val="0"/>
              </a:spcAft>
              <a:buClr>
                <a:schemeClr val="dk1"/>
              </a:buClr>
              <a:buSzPts val="3000"/>
              <a:buNone/>
              <a:defRPr>
                <a:solidFill>
                  <a:schemeClr val="dk1"/>
                </a:solidFill>
              </a:defRPr>
            </a:lvl2pPr>
            <a:lvl3pPr lvl="2" algn="ctr" rtl="0">
              <a:spcBef>
                <a:spcPts val="0"/>
              </a:spcBef>
              <a:spcAft>
                <a:spcPts val="0"/>
              </a:spcAft>
              <a:buClr>
                <a:schemeClr val="dk1"/>
              </a:buClr>
              <a:buSzPts val="3000"/>
              <a:buNone/>
              <a:defRPr>
                <a:solidFill>
                  <a:schemeClr val="dk1"/>
                </a:solidFill>
              </a:defRPr>
            </a:lvl3pPr>
            <a:lvl4pPr lvl="3" algn="ctr" rtl="0">
              <a:spcBef>
                <a:spcPts val="0"/>
              </a:spcBef>
              <a:spcAft>
                <a:spcPts val="0"/>
              </a:spcAft>
              <a:buClr>
                <a:schemeClr val="dk1"/>
              </a:buClr>
              <a:buSzPts val="3000"/>
              <a:buNone/>
              <a:defRPr>
                <a:solidFill>
                  <a:schemeClr val="dk1"/>
                </a:solidFill>
              </a:defRPr>
            </a:lvl4pPr>
            <a:lvl5pPr lvl="4" algn="ctr" rtl="0">
              <a:spcBef>
                <a:spcPts val="0"/>
              </a:spcBef>
              <a:spcAft>
                <a:spcPts val="0"/>
              </a:spcAft>
              <a:buClr>
                <a:schemeClr val="dk1"/>
              </a:buClr>
              <a:buSzPts val="3000"/>
              <a:buNone/>
              <a:defRPr>
                <a:solidFill>
                  <a:schemeClr val="dk1"/>
                </a:solidFill>
              </a:defRPr>
            </a:lvl5pPr>
            <a:lvl6pPr lvl="5" algn="ctr" rtl="0">
              <a:spcBef>
                <a:spcPts val="0"/>
              </a:spcBef>
              <a:spcAft>
                <a:spcPts val="0"/>
              </a:spcAft>
              <a:buClr>
                <a:schemeClr val="dk1"/>
              </a:buClr>
              <a:buSzPts val="3000"/>
              <a:buNone/>
              <a:defRPr>
                <a:solidFill>
                  <a:schemeClr val="dk1"/>
                </a:solidFill>
              </a:defRPr>
            </a:lvl6pPr>
            <a:lvl7pPr lvl="6" algn="ctr" rtl="0">
              <a:spcBef>
                <a:spcPts val="0"/>
              </a:spcBef>
              <a:spcAft>
                <a:spcPts val="0"/>
              </a:spcAft>
              <a:buClr>
                <a:schemeClr val="dk1"/>
              </a:buClr>
              <a:buSzPts val="3000"/>
              <a:buNone/>
              <a:defRPr>
                <a:solidFill>
                  <a:schemeClr val="dk1"/>
                </a:solidFill>
              </a:defRPr>
            </a:lvl7pPr>
            <a:lvl8pPr lvl="7" algn="ctr" rtl="0">
              <a:spcBef>
                <a:spcPts val="0"/>
              </a:spcBef>
              <a:spcAft>
                <a:spcPts val="0"/>
              </a:spcAft>
              <a:buClr>
                <a:schemeClr val="dk1"/>
              </a:buClr>
              <a:buSzPts val="3000"/>
              <a:buNone/>
              <a:defRPr>
                <a:solidFill>
                  <a:schemeClr val="dk1"/>
                </a:solidFill>
              </a:defRPr>
            </a:lvl8pPr>
            <a:lvl9pPr lvl="8" algn="ctr" rtl="0">
              <a:spcBef>
                <a:spcPts val="0"/>
              </a:spcBef>
              <a:spcAft>
                <a:spcPts val="0"/>
              </a:spcAft>
              <a:buClr>
                <a:schemeClr val="dk1"/>
              </a:buClr>
              <a:buSzPts val="3000"/>
              <a:buNone/>
              <a:defRPr>
                <a:solidFill>
                  <a:schemeClr val="dk1"/>
                </a:solidFill>
              </a:defRPr>
            </a:lvl9pPr>
          </a:lstStyle>
          <a:p>
            <a:r>
              <a:t>xx%</a:t>
            </a:r>
          </a:p>
        </p:txBody>
      </p:sp>
      <p:sp>
        <p:nvSpPr>
          <p:cNvPr id="208" name="Google Shape;208;p14"/>
          <p:cNvSpPr txBox="1">
            <a:spLocks noGrp="1"/>
          </p:cNvSpPr>
          <p:nvPr>
            <p:ph type="title" idx="16" hasCustomPrompt="1"/>
          </p:nvPr>
        </p:nvSpPr>
        <p:spPr>
          <a:xfrm>
            <a:off x="3774600" y="1132242"/>
            <a:ext cx="1594800" cy="690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a:solidFill>
                  <a:schemeClr val="dk1"/>
                </a:solidFill>
              </a:defRPr>
            </a:lvl1pPr>
            <a:lvl2pPr lvl="1" algn="ctr" rtl="0">
              <a:spcBef>
                <a:spcPts val="0"/>
              </a:spcBef>
              <a:spcAft>
                <a:spcPts val="0"/>
              </a:spcAft>
              <a:buClr>
                <a:schemeClr val="dk1"/>
              </a:buClr>
              <a:buSzPts val="3000"/>
              <a:buNone/>
              <a:defRPr>
                <a:solidFill>
                  <a:schemeClr val="dk1"/>
                </a:solidFill>
              </a:defRPr>
            </a:lvl2pPr>
            <a:lvl3pPr lvl="2" algn="ctr" rtl="0">
              <a:spcBef>
                <a:spcPts val="0"/>
              </a:spcBef>
              <a:spcAft>
                <a:spcPts val="0"/>
              </a:spcAft>
              <a:buClr>
                <a:schemeClr val="dk1"/>
              </a:buClr>
              <a:buSzPts val="3000"/>
              <a:buNone/>
              <a:defRPr>
                <a:solidFill>
                  <a:schemeClr val="dk1"/>
                </a:solidFill>
              </a:defRPr>
            </a:lvl3pPr>
            <a:lvl4pPr lvl="3" algn="ctr" rtl="0">
              <a:spcBef>
                <a:spcPts val="0"/>
              </a:spcBef>
              <a:spcAft>
                <a:spcPts val="0"/>
              </a:spcAft>
              <a:buClr>
                <a:schemeClr val="dk1"/>
              </a:buClr>
              <a:buSzPts val="3000"/>
              <a:buNone/>
              <a:defRPr>
                <a:solidFill>
                  <a:schemeClr val="dk1"/>
                </a:solidFill>
              </a:defRPr>
            </a:lvl4pPr>
            <a:lvl5pPr lvl="4" algn="ctr" rtl="0">
              <a:spcBef>
                <a:spcPts val="0"/>
              </a:spcBef>
              <a:spcAft>
                <a:spcPts val="0"/>
              </a:spcAft>
              <a:buClr>
                <a:schemeClr val="dk1"/>
              </a:buClr>
              <a:buSzPts val="3000"/>
              <a:buNone/>
              <a:defRPr>
                <a:solidFill>
                  <a:schemeClr val="dk1"/>
                </a:solidFill>
              </a:defRPr>
            </a:lvl5pPr>
            <a:lvl6pPr lvl="5" algn="ctr" rtl="0">
              <a:spcBef>
                <a:spcPts val="0"/>
              </a:spcBef>
              <a:spcAft>
                <a:spcPts val="0"/>
              </a:spcAft>
              <a:buClr>
                <a:schemeClr val="dk1"/>
              </a:buClr>
              <a:buSzPts val="3000"/>
              <a:buNone/>
              <a:defRPr>
                <a:solidFill>
                  <a:schemeClr val="dk1"/>
                </a:solidFill>
              </a:defRPr>
            </a:lvl6pPr>
            <a:lvl7pPr lvl="6" algn="ctr" rtl="0">
              <a:spcBef>
                <a:spcPts val="0"/>
              </a:spcBef>
              <a:spcAft>
                <a:spcPts val="0"/>
              </a:spcAft>
              <a:buClr>
                <a:schemeClr val="dk1"/>
              </a:buClr>
              <a:buSzPts val="3000"/>
              <a:buNone/>
              <a:defRPr>
                <a:solidFill>
                  <a:schemeClr val="dk1"/>
                </a:solidFill>
              </a:defRPr>
            </a:lvl7pPr>
            <a:lvl8pPr lvl="7" algn="ctr" rtl="0">
              <a:spcBef>
                <a:spcPts val="0"/>
              </a:spcBef>
              <a:spcAft>
                <a:spcPts val="0"/>
              </a:spcAft>
              <a:buClr>
                <a:schemeClr val="dk1"/>
              </a:buClr>
              <a:buSzPts val="3000"/>
              <a:buNone/>
              <a:defRPr>
                <a:solidFill>
                  <a:schemeClr val="dk1"/>
                </a:solidFill>
              </a:defRPr>
            </a:lvl8pPr>
            <a:lvl9pPr lvl="8" algn="ctr" rtl="0">
              <a:spcBef>
                <a:spcPts val="0"/>
              </a:spcBef>
              <a:spcAft>
                <a:spcPts val="0"/>
              </a:spcAft>
              <a:buClr>
                <a:schemeClr val="dk1"/>
              </a:buClr>
              <a:buSzPts val="3000"/>
              <a:buNone/>
              <a:defRPr>
                <a:solidFill>
                  <a:schemeClr val="dk1"/>
                </a:solidFill>
              </a:defRPr>
            </a:lvl9pPr>
          </a:lstStyle>
          <a:p>
            <a:r>
              <a:t>xx%</a:t>
            </a:r>
          </a:p>
        </p:txBody>
      </p:sp>
      <p:sp>
        <p:nvSpPr>
          <p:cNvPr id="209" name="Google Shape;209;p14"/>
          <p:cNvSpPr txBox="1">
            <a:spLocks noGrp="1"/>
          </p:cNvSpPr>
          <p:nvPr>
            <p:ph type="title" idx="17" hasCustomPrompt="1"/>
          </p:nvPr>
        </p:nvSpPr>
        <p:spPr>
          <a:xfrm>
            <a:off x="6292975" y="1132242"/>
            <a:ext cx="1594800" cy="690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a:solidFill>
                  <a:schemeClr val="dk1"/>
                </a:solidFill>
              </a:defRPr>
            </a:lvl1pPr>
            <a:lvl2pPr lvl="1" algn="ctr" rtl="0">
              <a:spcBef>
                <a:spcPts val="0"/>
              </a:spcBef>
              <a:spcAft>
                <a:spcPts val="0"/>
              </a:spcAft>
              <a:buClr>
                <a:schemeClr val="dk1"/>
              </a:buClr>
              <a:buSzPts val="3000"/>
              <a:buNone/>
              <a:defRPr>
                <a:solidFill>
                  <a:schemeClr val="dk1"/>
                </a:solidFill>
              </a:defRPr>
            </a:lvl2pPr>
            <a:lvl3pPr lvl="2" algn="ctr" rtl="0">
              <a:spcBef>
                <a:spcPts val="0"/>
              </a:spcBef>
              <a:spcAft>
                <a:spcPts val="0"/>
              </a:spcAft>
              <a:buClr>
                <a:schemeClr val="dk1"/>
              </a:buClr>
              <a:buSzPts val="3000"/>
              <a:buNone/>
              <a:defRPr>
                <a:solidFill>
                  <a:schemeClr val="dk1"/>
                </a:solidFill>
              </a:defRPr>
            </a:lvl3pPr>
            <a:lvl4pPr lvl="3" algn="ctr" rtl="0">
              <a:spcBef>
                <a:spcPts val="0"/>
              </a:spcBef>
              <a:spcAft>
                <a:spcPts val="0"/>
              </a:spcAft>
              <a:buClr>
                <a:schemeClr val="dk1"/>
              </a:buClr>
              <a:buSzPts val="3000"/>
              <a:buNone/>
              <a:defRPr>
                <a:solidFill>
                  <a:schemeClr val="dk1"/>
                </a:solidFill>
              </a:defRPr>
            </a:lvl4pPr>
            <a:lvl5pPr lvl="4" algn="ctr" rtl="0">
              <a:spcBef>
                <a:spcPts val="0"/>
              </a:spcBef>
              <a:spcAft>
                <a:spcPts val="0"/>
              </a:spcAft>
              <a:buClr>
                <a:schemeClr val="dk1"/>
              </a:buClr>
              <a:buSzPts val="3000"/>
              <a:buNone/>
              <a:defRPr>
                <a:solidFill>
                  <a:schemeClr val="dk1"/>
                </a:solidFill>
              </a:defRPr>
            </a:lvl5pPr>
            <a:lvl6pPr lvl="5" algn="ctr" rtl="0">
              <a:spcBef>
                <a:spcPts val="0"/>
              </a:spcBef>
              <a:spcAft>
                <a:spcPts val="0"/>
              </a:spcAft>
              <a:buClr>
                <a:schemeClr val="dk1"/>
              </a:buClr>
              <a:buSzPts val="3000"/>
              <a:buNone/>
              <a:defRPr>
                <a:solidFill>
                  <a:schemeClr val="dk1"/>
                </a:solidFill>
              </a:defRPr>
            </a:lvl6pPr>
            <a:lvl7pPr lvl="6" algn="ctr" rtl="0">
              <a:spcBef>
                <a:spcPts val="0"/>
              </a:spcBef>
              <a:spcAft>
                <a:spcPts val="0"/>
              </a:spcAft>
              <a:buClr>
                <a:schemeClr val="dk1"/>
              </a:buClr>
              <a:buSzPts val="3000"/>
              <a:buNone/>
              <a:defRPr>
                <a:solidFill>
                  <a:schemeClr val="dk1"/>
                </a:solidFill>
              </a:defRPr>
            </a:lvl7pPr>
            <a:lvl8pPr lvl="7" algn="ctr" rtl="0">
              <a:spcBef>
                <a:spcPts val="0"/>
              </a:spcBef>
              <a:spcAft>
                <a:spcPts val="0"/>
              </a:spcAft>
              <a:buClr>
                <a:schemeClr val="dk1"/>
              </a:buClr>
              <a:buSzPts val="3000"/>
              <a:buNone/>
              <a:defRPr>
                <a:solidFill>
                  <a:schemeClr val="dk1"/>
                </a:solidFill>
              </a:defRPr>
            </a:lvl8pPr>
            <a:lvl9pPr lvl="8" algn="ctr" rtl="0">
              <a:spcBef>
                <a:spcPts val="0"/>
              </a:spcBef>
              <a:spcAft>
                <a:spcPts val="0"/>
              </a:spcAft>
              <a:buClr>
                <a:schemeClr val="dk1"/>
              </a:buClr>
              <a:buSzPts val="3000"/>
              <a:buNone/>
              <a:defRPr>
                <a:solidFill>
                  <a:schemeClr val="dk1"/>
                </a:solidFill>
              </a:defRPr>
            </a:lvl9pPr>
          </a:lstStyle>
          <a:p>
            <a:r>
              <a:t>xx%</a:t>
            </a:r>
          </a:p>
        </p:txBody>
      </p:sp>
      <p:sp>
        <p:nvSpPr>
          <p:cNvPr id="210" name="Google Shape;210;p14"/>
          <p:cNvSpPr/>
          <p:nvPr/>
        </p:nvSpPr>
        <p:spPr>
          <a:xfrm rot="10800000" flipH="1">
            <a:off x="37927" y="4374834"/>
            <a:ext cx="2505013" cy="768740"/>
          </a:xfrm>
          <a:custGeom>
            <a:avLst/>
            <a:gdLst/>
            <a:ahLst/>
            <a:cxnLst/>
            <a:rect l="l" t="t" r="r" b="b"/>
            <a:pathLst>
              <a:path w="299106" h="92815" extrusionOk="0">
                <a:moveTo>
                  <a:pt x="296744" y="0"/>
                </a:moveTo>
                <a:cubicBezTo>
                  <a:pt x="296744" y="0"/>
                  <a:pt x="299105" y="58876"/>
                  <a:pt x="213742" y="35045"/>
                </a:cubicBezTo>
                <a:cubicBezTo>
                  <a:pt x="149627" y="17191"/>
                  <a:pt x="133321" y="92815"/>
                  <a:pt x="82635" y="92815"/>
                </a:cubicBezTo>
                <a:cubicBezTo>
                  <a:pt x="45376" y="92815"/>
                  <a:pt x="1" y="70755"/>
                  <a:pt x="13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4"/>
          <p:cNvSpPr/>
          <p:nvPr/>
        </p:nvSpPr>
        <p:spPr>
          <a:xfrm rot="10800000">
            <a:off x="6142736" y="4490064"/>
            <a:ext cx="2594745" cy="684511"/>
          </a:xfrm>
          <a:custGeom>
            <a:avLst/>
            <a:gdLst/>
            <a:ahLst/>
            <a:cxnLst/>
            <a:rect l="l" t="t" r="r" b="b"/>
            <a:pathLst>
              <a:path w="299106" h="92815" extrusionOk="0">
                <a:moveTo>
                  <a:pt x="296744" y="0"/>
                </a:moveTo>
                <a:cubicBezTo>
                  <a:pt x="296744" y="0"/>
                  <a:pt x="299105" y="58876"/>
                  <a:pt x="213742" y="35045"/>
                </a:cubicBezTo>
                <a:cubicBezTo>
                  <a:pt x="149627" y="17191"/>
                  <a:pt x="133321" y="92815"/>
                  <a:pt x="82635" y="92815"/>
                </a:cubicBezTo>
                <a:cubicBezTo>
                  <a:pt x="45376" y="92815"/>
                  <a:pt x="1" y="70755"/>
                  <a:pt x="13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4"/>
          <p:cNvSpPr/>
          <p:nvPr/>
        </p:nvSpPr>
        <p:spPr>
          <a:xfrm rot="10800000" flipH="1">
            <a:off x="6632383" y="4238575"/>
            <a:ext cx="3779755" cy="936000"/>
          </a:xfrm>
          <a:custGeom>
            <a:avLst/>
            <a:gdLst/>
            <a:ahLst/>
            <a:cxnLst/>
            <a:rect l="l" t="t" r="r" b="b"/>
            <a:pathLst>
              <a:path w="295582" h="107710" extrusionOk="0">
                <a:moveTo>
                  <a:pt x="3890" y="648"/>
                </a:moveTo>
                <a:cubicBezTo>
                  <a:pt x="3890" y="648"/>
                  <a:pt x="1" y="60607"/>
                  <a:pt x="64065" y="49263"/>
                </a:cubicBezTo>
                <a:cubicBezTo>
                  <a:pt x="132883" y="37164"/>
                  <a:pt x="123484" y="107710"/>
                  <a:pt x="183551" y="107710"/>
                </a:cubicBezTo>
                <a:cubicBezTo>
                  <a:pt x="232814" y="107710"/>
                  <a:pt x="209155" y="40513"/>
                  <a:pt x="252368" y="34787"/>
                </a:cubicBezTo>
                <a:cubicBezTo>
                  <a:pt x="295582" y="29061"/>
                  <a:pt x="285751" y="0"/>
                  <a:pt x="2857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4"/>
          <p:cNvSpPr/>
          <p:nvPr/>
        </p:nvSpPr>
        <p:spPr>
          <a:xfrm flipH="1">
            <a:off x="-5" y="4269850"/>
            <a:ext cx="2018280" cy="873809"/>
          </a:xfrm>
          <a:custGeom>
            <a:avLst/>
            <a:gdLst/>
            <a:ahLst/>
            <a:cxnLst/>
            <a:rect l="l" t="t" r="r" b="b"/>
            <a:pathLst>
              <a:path w="285673" h="154588" extrusionOk="0">
                <a:moveTo>
                  <a:pt x="2715" y="154588"/>
                </a:moveTo>
                <a:cubicBezTo>
                  <a:pt x="2715" y="154588"/>
                  <a:pt x="0" y="113633"/>
                  <a:pt x="45298" y="113633"/>
                </a:cubicBezTo>
                <a:cubicBezTo>
                  <a:pt x="90596" y="113633"/>
                  <a:pt x="125888" y="112160"/>
                  <a:pt x="135972" y="50651"/>
                </a:cubicBezTo>
                <a:cubicBezTo>
                  <a:pt x="144194" y="621"/>
                  <a:pt x="221914" y="1"/>
                  <a:pt x="238978" y="40955"/>
                </a:cubicBezTo>
                <a:cubicBezTo>
                  <a:pt x="255965" y="81987"/>
                  <a:pt x="285673" y="81987"/>
                  <a:pt x="285673" y="81987"/>
                </a:cubicBezTo>
                <a:lnTo>
                  <a:pt x="285673" y="154588"/>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4"/>
          <p:cNvSpPr/>
          <p:nvPr/>
        </p:nvSpPr>
        <p:spPr>
          <a:xfrm>
            <a:off x="-1" y="4269786"/>
            <a:ext cx="1717924" cy="873594"/>
          </a:xfrm>
          <a:custGeom>
            <a:avLst/>
            <a:gdLst/>
            <a:ahLst/>
            <a:cxnLst/>
            <a:rect l="l" t="t" r="r" b="b"/>
            <a:pathLst>
              <a:path w="305002" h="196093" extrusionOk="0">
                <a:moveTo>
                  <a:pt x="0" y="27686"/>
                </a:moveTo>
                <a:cubicBezTo>
                  <a:pt x="0" y="27686"/>
                  <a:pt x="68206" y="0"/>
                  <a:pt x="88558" y="59039"/>
                </a:cubicBezTo>
                <a:cubicBezTo>
                  <a:pt x="108910" y="118077"/>
                  <a:pt x="211769" y="29244"/>
                  <a:pt x="211769" y="120186"/>
                </a:cubicBezTo>
                <a:cubicBezTo>
                  <a:pt x="211769" y="172257"/>
                  <a:pt x="305002" y="135404"/>
                  <a:pt x="280800" y="196092"/>
                </a:cubicBezTo>
                <a:lnTo>
                  <a:pt x="0" y="19609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4"/>
          <p:cNvSpPr/>
          <p:nvPr/>
        </p:nvSpPr>
        <p:spPr>
          <a:xfrm rot="10800000">
            <a:off x="6962402" y="4352337"/>
            <a:ext cx="2594826" cy="822238"/>
          </a:xfrm>
          <a:custGeom>
            <a:avLst/>
            <a:gdLst/>
            <a:ahLst/>
            <a:cxnLst/>
            <a:rect l="l" t="t" r="r" b="b"/>
            <a:pathLst>
              <a:path w="294198" h="130204" extrusionOk="0">
                <a:moveTo>
                  <a:pt x="283570" y="0"/>
                </a:moveTo>
                <a:cubicBezTo>
                  <a:pt x="283570" y="0"/>
                  <a:pt x="294198" y="57826"/>
                  <a:pt x="203889" y="45181"/>
                </a:cubicBezTo>
                <a:cubicBezTo>
                  <a:pt x="141812" y="36461"/>
                  <a:pt x="157999" y="89109"/>
                  <a:pt x="113581" y="109929"/>
                </a:cubicBezTo>
                <a:cubicBezTo>
                  <a:pt x="70252" y="130203"/>
                  <a:pt x="37442" y="67963"/>
                  <a:pt x="0" y="114071"/>
                </a:cubicBezTo>
                <a:lnTo>
                  <a:pt x="0" y="436"/>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4"/>
          <p:cNvSpPr txBox="1">
            <a:spLocks noGrp="1"/>
          </p:cNvSpPr>
          <p:nvPr>
            <p:ph type="title" idx="18"/>
          </p:nvPr>
        </p:nvSpPr>
        <p:spPr>
          <a:xfrm>
            <a:off x="2727000" y="363275"/>
            <a:ext cx="3690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Open Sans"/>
                <a:ea typeface="Open Sans"/>
                <a:cs typeface="Open Sans"/>
                <a:sym typeface="Open Sans"/>
              </a:defRPr>
            </a:lvl2pPr>
            <a:lvl3pPr lvl="2" rtl="0">
              <a:spcBef>
                <a:spcPts val="0"/>
              </a:spcBef>
              <a:spcAft>
                <a:spcPts val="0"/>
              </a:spcAft>
              <a:buSzPts val="3000"/>
              <a:buNone/>
              <a:defRPr>
                <a:latin typeface="Open Sans"/>
                <a:ea typeface="Open Sans"/>
                <a:cs typeface="Open Sans"/>
                <a:sym typeface="Open Sans"/>
              </a:defRPr>
            </a:lvl3pPr>
            <a:lvl4pPr lvl="3" rtl="0">
              <a:spcBef>
                <a:spcPts val="0"/>
              </a:spcBef>
              <a:spcAft>
                <a:spcPts val="0"/>
              </a:spcAft>
              <a:buSzPts val="3000"/>
              <a:buNone/>
              <a:defRPr>
                <a:latin typeface="Open Sans"/>
                <a:ea typeface="Open Sans"/>
                <a:cs typeface="Open Sans"/>
                <a:sym typeface="Open Sans"/>
              </a:defRPr>
            </a:lvl4pPr>
            <a:lvl5pPr lvl="4" rtl="0">
              <a:spcBef>
                <a:spcPts val="0"/>
              </a:spcBef>
              <a:spcAft>
                <a:spcPts val="0"/>
              </a:spcAft>
              <a:buSzPts val="3000"/>
              <a:buNone/>
              <a:defRPr>
                <a:latin typeface="Open Sans"/>
                <a:ea typeface="Open Sans"/>
                <a:cs typeface="Open Sans"/>
                <a:sym typeface="Open Sans"/>
              </a:defRPr>
            </a:lvl5pPr>
            <a:lvl6pPr lvl="5" rtl="0">
              <a:spcBef>
                <a:spcPts val="0"/>
              </a:spcBef>
              <a:spcAft>
                <a:spcPts val="0"/>
              </a:spcAft>
              <a:buSzPts val="3000"/>
              <a:buNone/>
              <a:defRPr>
                <a:latin typeface="Open Sans"/>
                <a:ea typeface="Open Sans"/>
                <a:cs typeface="Open Sans"/>
                <a:sym typeface="Open Sans"/>
              </a:defRPr>
            </a:lvl6pPr>
            <a:lvl7pPr lvl="6" rtl="0">
              <a:spcBef>
                <a:spcPts val="0"/>
              </a:spcBef>
              <a:spcAft>
                <a:spcPts val="0"/>
              </a:spcAft>
              <a:buSzPts val="3000"/>
              <a:buNone/>
              <a:defRPr>
                <a:latin typeface="Open Sans"/>
                <a:ea typeface="Open Sans"/>
                <a:cs typeface="Open Sans"/>
                <a:sym typeface="Open Sans"/>
              </a:defRPr>
            </a:lvl7pPr>
            <a:lvl8pPr lvl="7" rtl="0">
              <a:spcBef>
                <a:spcPts val="0"/>
              </a:spcBef>
              <a:spcAft>
                <a:spcPts val="0"/>
              </a:spcAft>
              <a:buSzPts val="3000"/>
              <a:buNone/>
              <a:defRPr>
                <a:latin typeface="Open Sans"/>
                <a:ea typeface="Open Sans"/>
                <a:cs typeface="Open Sans"/>
                <a:sym typeface="Open Sans"/>
              </a:defRPr>
            </a:lvl8pPr>
            <a:lvl9pPr lvl="8" rtl="0">
              <a:spcBef>
                <a:spcPts val="0"/>
              </a:spcBef>
              <a:spcAft>
                <a:spcPts val="0"/>
              </a:spcAft>
              <a:buSzPts val="3000"/>
              <a:buNone/>
              <a:defRPr>
                <a:latin typeface="Open Sans"/>
                <a:ea typeface="Open Sans"/>
                <a:cs typeface="Open Sans"/>
                <a:sym typeface="Open Sans"/>
              </a:defRPr>
            </a:lvl9pPr>
          </a:lstStyle>
          <a:p>
            <a:endParaRPr/>
          </a:p>
        </p:txBody>
      </p:sp>
      <p:sp>
        <p:nvSpPr>
          <p:cNvPr id="217" name="Google Shape;217;p14"/>
          <p:cNvSpPr/>
          <p:nvPr/>
        </p:nvSpPr>
        <p:spPr>
          <a:xfrm rot="5400000">
            <a:off x="2341731" y="480990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4"/>
          <p:cNvSpPr/>
          <p:nvPr/>
        </p:nvSpPr>
        <p:spPr>
          <a:xfrm rot="5400000">
            <a:off x="989544" y="470984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4"/>
          <p:cNvSpPr/>
          <p:nvPr/>
        </p:nvSpPr>
        <p:spPr>
          <a:xfrm rot="-5400000">
            <a:off x="1684906" y="465721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4"/>
          <p:cNvSpPr/>
          <p:nvPr/>
        </p:nvSpPr>
        <p:spPr>
          <a:xfrm rot="5400000">
            <a:off x="333331" y="407508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4"/>
          <p:cNvSpPr/>
          <p:nvPr/>
        </p:nvSpPr>
        <p:spPr>
          <a:xfrm rot="5400000">
            <a:off x="8655556" y="414333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4"/>
          <p:cNvSpPr/>
          <p:nvPr/>
        </p:nvSpPr>
        <p:spPr>
          <a:xfrm rot="-5400000">
            <a:off x="7367731" y="444906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4"/>
          <p:cNvSpPr/>
          <p:nvPr/>
        </p:nvSpPr>
        <p:spPr>
          <a:xfrm rot="5400000">
            <a:off x="5923156" y="484438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CUSTOM_2">
    <p:spTree>
      <p:nvGrpSpPr>
        <p:cNvPr id="1" name="Shape 224"/>
        <p:cNvGrpSpPr/>
        <p:nvPr/>
      </p:nvGrpSpPr>
      <p:grpSpPr>
        <a:xfrm>
          <a:off x="0" y="0"/>
          <a:ext cx="0" cy="0"/>
          <a:chOff x="0" y="0"/>
          <a:chExt cx="0" cy="0"/>
        </a:xfrm>
      </p:grpSpPr>
      <p:sp>
        <p:nvSpPr>
          <p:cNvPr id="225" name="Google Shape;225;p15"/>
          <p:cNvSpPr txBox="1">
            <a:spLocks noGrp="1"/>
          </p:cNvSpPr>
          <p:nvPr>
            <p:ph type="title"/>
          </p:nvPr>
        </p:nvSpPr>
        <p:spPr>
          <a:xfrm>
            <a:off x="3373350" y="2938325"/>
            <a:ext cx="4044000" cy="497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5100"/>
              <a:buNone/>
              <a:defRPr sz="3000"/>
            </a:lvl1pPr>
            <a:lvl2pPr lvl="1" rtl="0">
              <a:spcBef>
                <a:spcPts val="160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226" name="Google Shape;226;p15"/>
          <p:cNvSpPr txBox="1">
            <a:spLocks noGrp="1"/>
          </p:cNvSpPr>
          <p:nvPr>
            <p:ph type="subTitle" idx="1"/>
          </p:nvPr>
        </p:nvSpPr>
        <p:spPr>
          <a:xfrm>
            <a:off x="1726650" y="1707450"/>
            <a:ext cx="5690700" cy="989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accent4"/>
              </a:buClr>
              <a:buSzPts val="1200"/>
              <a:buNone/>
              <a:defRPr sz="20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27" name="Google Shape;227;p15"/>
          <p:cNvSpPr/>
          <p:nvPr/>
        </p:nvSpPr>
        <p:spPr>
          <a:xfrm>
            <a:off x="2301825" y="-81050"/>
            <a:ext cx="5472801" cy="1242133"/>
          </a:xfrm>
          <a:custGeom>
            <a:avLst/>
            <a:gdLst/>
            <a:ahLst/>
            <a:cxnLst/>
            <a:rect l="l" t="t" r="r" b="b"/>
            <a:pathLst>
              <a:path w="113987" h="48554" extrusionOk="0">
                <a:moveTo>
                  <a:pt x="1" y="1"/>
                </a:moveTo>
                <a:cubicBezTo>
                  <a:pt x="1664" y="4622"/>
                  <a:pt x="7395" y="8627"/>
                  <a:pt x="14480" y="9243"/>
                </a:cubicBezTo>
                <a:cubicBezTo>
                  <a:pt x="15269" y="9310"/>
                  <a:pt x="16057" y="9341"/>
                  <a:pt x="16844" y="9341"/>
                </a:cubicBezTo>
                <a:cubicBezTo>
                  <a:pt x="26954" y="9341"/>
                  <a:pt x="36902" y="4191"/>
                  <a:pt x="46543" y="4191"/>
                </a:cubicBezTo>
                <a:cubicBezTo>
                  <a:pt x="48520" y="4191"/>
                  <a:pt x="50484" y="4408"/>
                  <a:pt x="52434" y="4930"/>
                </a:cubicBezTo>
                <a:cubicBezTo>
                  <a:pt x="59335" y="6717"/>
                  <a:pt x="63032" y="11831"/>
                  <a:pt x="63833" y="16760"/>
                </a:cubicBezTo>
                <a:cubicBezTo>
                  <a:pt x="64634" y="21750"/>
                  <a:pt x="63155" y="26680"/>
                  <a:pt x="62970" y="31609"/>
                </a:cubicBezTo>
                <a:cubicBezTo>
                  <a:pt x="62847" y="36538"/>
                  <a:pt x="64264" y="41898"/>
                  <a:pt x="69563" y="45349"/>
                </a:cubicBezTo>
                <a:cubicBezTo>
                  <a:pt x="73005" y="47564"/>
                  <a:pt x="77580" y="48553"/>
                  <a:pt x="82312" y="48553"/>
                </a:cubicBezTo>
                <a:cubicBezTo>
                  <a:pt x="88505" y="48553"/>
                  <a:pt x="94967" y="46857"/>
                  <a:pt x="99507" y="43993"/>
                </a:cubicBezTo>
                <a:cubicBezTo>
                  <a:pt x="107579" y="38941"/>
                  <a:pt x="110906" y="31362"/>
                  <a:pt x="112508" y="24030"/>
                </a:cubicBezTo>
                <a:cubicBezTo>
                  <a:pt x="113987" y="17253"/>
                  <a:pt x="112262" y="3821"/>
                  <a:pt x="1038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5"/>
          <p:cNvSpPr/>
          <p:nvPr/>
        </p:nvSpPr>
        <p:spPr>
          <a:xfrm rot="10800000">
            <a:off x="3105740" y="-321877"/>
            <a:ext cx="2419310" cy="861877"/>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5"/>
          <p:cNvSpPr/>
          <p:nvPr/>
        </p:nvSpPr>
        <p:spPr>
          <a:xfrm rot="-5400000">
            <a:off x="5094113" y="-676765"/>
            <a:ext cx="969192" cy="1790903"/>
          </a:xfrm>
          <a:custGeom>
            <a:avLst/>
            <a:gdLst/>
            <a:ahLst/>
            <a:cxnLst/>
            <a:rect l="l" t="t" r="r" b="b"/>
            <a:pathLst>
              <a:path w="24039" h="44420" extrusionOk="0">
                <a:moveTo>
                  <a:pt x="17715" y="1"/>
                </a:moveTo>
                <a:cubicBezTo>
                  <a:pt x="16371" y="1"/>
                  <a:pt x="14900" y="541"/>
                  <a:pt x="13704" y="2213"/>
                </a:cubicBezTo>
                <a:cubicBezTo>
                  <a:pt x="10848" y="6185"/>
                  <a:pt x="15289" y="12211"/>
                  <a:pt x="13392" y="17300"/>
                </a:cubicBezTo>
                <a:cubicBezTo>
                  <a:pt x="11272" y="22947"/>
                  <a:pt x="1" y="24509"/>
                  <a:pt x="1384" y="34262"/>
                </a:cubicBezTo>
                <a:cubicBezTo>
                  <a:pt x="2268" y="40412"/>
                  <a:pt x="11808" y="44419"/>
                  <a:pt x="18141" y="44419"/>
                </a:cubicBezTo>
                <a:cubicBezTo>
                  <a:pt x="19486" y="44419"/>
                  <a:pt x="20686" y="44239"/>
                  <a:pt x="21628" y="43860"/>
                </a:cubicBezTo>
                <a:cubicBezTo>
                  <a:pt x="21918" y="43748"/>
                  <a:pt x="23413" y="36851"/>
                  <a:pt x="23480" y="36048"/>
                </a:cubicBezTo>
                <a:cubicBezTo>
                  <a:pt x="24038" y="28549"/>
                  <a:pt x="24016" y="20983"/>
                  <a:pt x="23369" y="13484"/>
                </a:cubicBezTo>
                <a:cubicBezTo>
                  <a:pt x="23056" y="9890"/>
                  <a:pt x="22699" y="6252"/>
                  <a:pt x="22186" y="2681"/>
                </a:cubicBezTo>
                <a:cubicBezTo>
                  <a:pt x="22052" y="1766"/>
                  <a:pt x="22141" y="2168"/>
                  <a:pt x="21315" y="1320"/>
                </a:cubicBezTo>
                <a:cubicBezTo>
                  <a:pt x="20767" y="784"/>
                  <a:pt x="19333" y="1"/>
                  <a:pt x="17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5"/>
          <p:cNvSpPr/>
          <p:nvPr/>
        </p:nvSpPr>
        <p:spPr>
          <a:xfrm rot="5400000">
            <a:off x="6553938" y="458250"/>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5"/>
          <p:cNvSpPr/>
          <p:nvPr/>
        </p:nvSpPr>
        <p:spPr>
          <a:xfrm rot="5400000">
            <a:off x="4522788" y="649313"/>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5"/>
          <p:cNvSpPr/>
          <p:nvPr/>
        </p:nvSpPr>
        <p:spPr>
          <a:xfrm rot="5400000">
            <a:off x="8054788" y="93838"/>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5"/>
          <p:cNvSpPr/>
          <p:nvPr/>
        </p:nvSpPr>
        <p:spPr>
          <a:xfrm rot="5400000">
            <a:off x="2853363" y="301738"/>
            <a:ext cx="163500" cy="163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5"/>
          <p:cNvSpPr/>
          <p:nvPr/>
        </p:nvSpPr>
        <p:spPr>
          <a:xfrm rot="5400000">
            <a:off x="2401288" y="539838"/>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5"/>
          <p:cNvSpPr/>
          <p:nvPr/>
        </p:nvSpPr>
        <p:spPr>
          <a:xfrm rot="10800000">
            <a:off x="1820973" y="3982367"/>
            <a:ext cx="5577954" cy="1242133"/>
          </a:xfrm>
          <a:custGeom>
            <a:avLst/>
            <a:gdLst/>
            <a:ahLst/>
            <a:cxnLst/>
            <a:rect l="l" t="t" r="r" b="b"/>
            <a:pathLst>
              <a:path w="113987" h="48554" extrusionOk="0">
                <a:moveTo>
                  <a:pt x="1" y="1"/>
                </a:moveTo>
                <a:cubicBezTo>
                  <a:pt x="1664" y="4622"/>
                  <a:pt x="7395" y="8627"/>
                  <a:pt x="14480" y="9243"/>
                </a:cubicBezTo>
                <a:cubicBezTo>
                  <a:pt x="15269" y="9310"/>
                  <a:pt x="16057" y="9341"/>
                  <a:pt x="16844" y="9341"/>
                </a:cubicBezTo>
                <a:cubicBezTo>
                  <a:pt x="26954" y="9341"/>
                  <a:pt x="36902" y="4191"/>
                  <a:pt x="46543" y="4191"/>
                </a:cubicBezTo>
                <a:cubicBezTo>
                  <a:pt x="48520" y="4191"/>
                  <a:pt x="50484" y="4408"/>
                  <a:pt x="52434" y="4930"/>
                </a:cubicBezTo>
                <a:cubicBezTo>
                  <a:pt x="59335" y="6717"/>
                  <a:pt x="63032" y="11831"/>
                  <a:pt x="63833" y="16760"/>
                </a:cubicBezTo>
                <a:cubicBezTo>
                  <a:pt x="64634" y="21750"/>
                  <a:pt x="63155" y="26680"/>
                  <a:pt x="62970" y="31609"/>
                </a:cubicBezTo>
                <a:cubicBezTo>
                  <a:pt x="62847" y="36538"/>
                  <a:pt x="64264" y="41898"/>
                  <a:pt x="69563" y="45349"/>
                </a:cubicBezTo>
                <a:cubicBezTo>
                  <a:pt x="73005" y="47564"/>
                  <a:pt x="77580" y="48553"/>
                  <a:pt x="82312" y="48553"/>
                </a:cubicBezTo>
                <a:cubicBezTo>
                  <a:pt x="88505" y="48553"/>
                  <a:pt x="94967" y="46857"/>
                  <a:pt x="99507" y="43993"/>
                </a:cubicBezTo>
                <a:cubicBezTo>
                  <a:pt x="107579" y="38941"/>
                  <a:pt x="110906" y="31362"/>
                  <a:pt x="112508" y="24030"/>
                </a:cubicBezTo>
                <a:cubicBezTo>
                  <a:pt x="113987" y="17253"/>
                  <a:pt x="112262" y="3821"/>
                  <a:pt x="1038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5"/>
          <p:cNvSpPr/>
          <p:nvPr/>
        </p:nvSpPr>
        <p:spPr>
          <a:xfrm>
            <a:off x="4175688" y="4603443"/>
            <a:ext cx="2419310" cy="861877"/>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5"/>
          <p:cNvSpPr/>
          <p:nvPr/>
        </p:nvSpPr>
        <p:spPr>
          <a:xfrm rot="5400000">
            <a:off x="3798057" y="3940705"/>
            <a:ext cx="969192" cy="1790903"/>
          </a:xfrm>
          <a:custGeom>
            <a:avLst/>
            <a:gdLst/>
            <a:ahLst/>
            <a:cxnLst/>
            <a:rect l="l" t="t" r="r" b="b"/>
            <a:pathLst>
              <a:path w="24039" h="44420" extrusionOk="0">
                <a:moveTo>
                  <a:pt x="17715" y="1"/>
                </a:moveTo>
                <a:cubicBezTo>
                  <a:pt x="16371" y="1"/>
                  <a:pt x="14900" y="541"/>
                  <a:pt x="13704" y="2213"/>
                </a:cubicBezTo>
                <a:cubicBezTo>
                  <a:pt x="10848" y="6185"/>
                  <a:pt x="15289" y="12211"/>
                  <a:pt x="13392" y="17300"/>
                </a:cubicBezTo>
                <a:cubicBezTo>
                  <a:pt x="11272" y="22947"/>
                  <a:pt x="1" y="24509"/>
                  <a:pt x="1384" y="34262"/>
                </a:cubicBezTo>
                <a:cubicBezTo>
                  <a:pt x="2268" y="40412"/>
                  <a:pt x="11808" y="44419"/>
                  <a:pt x="18141" y="44419"/>
                </a:cubicBezTo>
                <a:cubicBezTo>
                  <a:pt x="19486" y="44419"/>
                  <a:pt x="20686" y="44239"/>
                  <a:pt x="21628" y="43860"/>
                </a:cubicBezTo>
                <a:cubicBezTo>
                  <a:pt x="21918" y="43748"/>
                  <a:pt x="23413" y="36851"/>
                  <a:pt x="23480" y="36048"/>
                </a:cubicBezTo>
                <a:cubicBezTo>
                  <a:pt x="24038" y="28549"/>
                  <a:pt x="24016" y="20983"/>
                  <a:pt x="23369" y="13484"/>
                </a:cubicBezTo>
                <a:cubicBezTo>
                  <a:pt x="23056" y="9890"/>
                  <a:pt x="22699" y="6252"/>
                  <a:pt x="22186" y="2681"/>
                </a:cubicBezTo>
                <a:cubicBezTo>
                  <a:pt x="22052" y="1766"/>
                  <a:pt x="22141" y="2168"/>
                  <a:pt x="21315" y="1320"/>
                </a:cubicBezTo>
                <a:cubicBezTo>
                  <a:pt x="20767" y="784"/>
                  <a:pt x="19333" y="1"/>
                  <a:pt x="17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5"/>
          <p:cNvSpPr/>
          <p:nvPr/>
        </p:nvSpPr>
        <p:spPr>
          <a:xfrm rot="-5400000">
            <a:off x="2853375" y="436303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5"/>
          <p:cNvSpPr/>
          <p:nvPr/>
        </p:nvSpPr>
        <p:spPr>
          <a:xfrm rot="-5400000">
            <a:off x="5079550" y="4395431"/>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5"/>
          <p:cNvSpPr/>
          <p:nvPr/>
        </p:nvSpPr>
        <p:spPr>
          <a:xfrm rot="-5400000">
            <a:off x="1555000" y="4841556"/>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5"/>
          <p:cNvSpPr/>
          <p:nvPr/>
        </p:nvSpPr>
        <p:spPr>
          <a:xfrm rot="-5400000">
            <a:off x="6683875" y="4678206"/>
            <a:ext cx="163500" cy="163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5"/>
          <p:cNvSpPr/>
          <p:nvPr/>
        </p:nvSpPr>
        <p:spPr>
          <a:xfrm rot="-5400000">
            <a:off x="7201050" y="4504906"/>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1">
  <p:cSld name="CUSTOM_46">
    <p:spTree>
      <p:nvGrpSpPr>
        <p:cNvPr id="1" name="Shape 243"/>
        <p:cNvGrpSpPr/>
        <p:nvPr/>
      </p:nvGrpSpPr>
      <p:grpSpPr>
        <a:xfrm>
          <a:off x="0" y="0"/>
          <a:ext cx="0" cy="0"/>
          <a:chOff x="0" y="0"/>
          <a:chExt cx="0" cy="0"/>
        </a:xfrm>
      </p:grpSpPr>
      <p:sp>
        <p:nvSpPr>
          <p:cNvPr id="244" name="Google Shape;244;p16"/>
          <p:cNvSpPr/>
          <p:nvPr/>
        </p:nvSpPr>
        <p:spPr>
          <a:xfrm rot="10800000" flipH="1">
            <a:off x="-34948" y="4374909"/>
            <a:ext cx="2505013" cy="768740"/>
          </a:xfrm>
          <a:custGeom>
            <a:avLst/>
            <a:gdLst/>
            <a:ahLst/>
            <a:cxnLst/>
            <a:rect l="l" t="t" r="r" b="b"/>
            <a:pathLst>
              <a:path w="299106" h="92815" extrusionOk="0">
                <a:moveTo>
                  <a:pt x="296744" y="0"/>
                </a:moveTo>
                <a:cubicBezTo>
                  <a:pt x="296744" y="0"/>
                  <a:pt x="299105" y="58876"/>
                  <a:pt x="213742" y="35045"/>
                </a:cubicBezTo>
                <a:cubicBezTo>
                  <a:pt x="149627" y="17191"/>
                  <a:pt x="133321" y="92815"/>
                  <a:pt x="82635" y="92815"/>
                </a:cubicBezTo>
                <a:cubicBezTo>
                  <a:pt x="45376" y="92815"/>
                  <a:pt x="1" y="70755"/>
                  <a:pt x="13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6"/>
          <p:cNvSpPr/>
          <p:nvPr/>
        </p:nvSpPr>
        <p:spPr>
          <a:xfrm flipH="1">
            <a:off x="6142736" y="0"/>
            <a:ext cx="2594745" cy="684511"/>
          </a:xfrm>
          <a:custGeom>
            <a:avLst/>
            <a:gdLst/>
            <a:ahLst/>
            <a:cxnLst/>
            <a:rect l="l" t="t" r="r" b="b"/>
            <a:pathLst>
              <a:path w="299106" h="92815" extrusionOk="0">
                <a:moveTo>
                  <a:pt x="296744" y="0"/>
                </a:moveTo>
                <a:cubicBezTo>
                  <a:pt x="296744" y="0"/>
                  <a:pt x="299105" y="58876"/>
                  <a:pt x="213742" y="35045"/>
                </a:cubicBezTo>
                <a:cubicBezTo>
                  <a:pt x="149627" y="17191"/>
                  <a:pt x="133321" y="92815"/>
                  <a:pt x="82635" y="92815"/>
                </a:cubicBezTo>
                <a:cubicBezTo>
                  <a:pt x="45376" y="92815"/>
                  <a:pt x="1" y="70755"/>
                  <a:pt x="13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6"/>
          <p:cNvSpPr/>
          <p:nvPr/>
        </p:nvSpPr>
        <p:spPr>
          <a:xfrm>
            <a:off x="6632383" y="0"/>
            <a:ext cx="3779755" cy="936000"/>
          </a:xfrm>
          <a:custGeom>
            <a:avLst/>
            <a:gdLst/>
            <a:ahLst/>
            <a:cxnLst/>
            <a:rect l="l" t="t" r="r" b="b"/>
            <a:pathLst>
              <a:path w="295582" h="107710" extrusionOk="0">
                <a:moveTo>
                  <a:pt x="3890" y="648"/>
                </a:moveTo>
                <a:cubicBezTo>
                  <a:pt x="3890" y="648"/>
                  <a:pt x="1" y="60607"/>
                  <a:pt x="64065" y="49263"/>
                </a:cubicBezTo>
                <a:cubicBezTo>
                  <a:pt x="132883" y="37164"/>
                  <a:pt x="123484" y="107710"/>
                  <a:pt x="183551" y="107710"/>
                </a:cubicBezTo>
                <a:cubicBezTo>
                  <a:pt x="232814" y="107710"/>
                  <a:pt x="209155" y="40513"/>
                  <a:pt x="252368" y="34787"/>
                </a:cubicBezTo>
                <a:cubicBezTo>
                  <a:pt x="295582" y="29061"/>
                  <a:pt x="285751" y="0"/>
                  <a:pt x="2857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6"/>
          <p:cNvSpPr/>
          <p:nvPr/>
        </p:nvSpPr>
        <p:spPr>
          <a:xfrm flipH="1">
            <a:off x="-5" y="4269850"/>
            <a:ext cx="2018280" cy="873809"/>
          </a:xfrm>
          <a:custGeom>
            <a:avLst/>
            <a:gdLst/>
            <a:ahLst/>
            <a:cxnLst/>
            <a:rect l="l" t="t" r="r" b="b"/>
            <a:pathLst>
              <a:path w="285673" h="154588" extrusionOk="0">
                <a:moveTo>
                  <a:pt x="2715" y="154588"/>
                </a:moveTo>
                <a:cubicBezTo>
                  <a:pt x="2715" y="154588"/>
                  <a:pt x="0" y="113633"/>
                  <a:pt x="45298" y="113633"/>
                </a:cubicBezTo>
                <a:cubicBezTo>
                  <a:pt x="90596" y="113633"/>
                  <a:pt x="125888" y="112160"/>
                  <a:pt x="135972" y="50651"/>
                </a:cubicBezTo>
                <a:cubicBezTo>
                  <a:pt x="144194" y="621"/>
                  <a:pt x="221914" y="1"/>
                  <a:pt x="238978" y="40955"/>
                </a:cubicBezTo>
                <a:cubicBezTo>
                  <a:pt x="255965" y="81987"/>
                  <a:pt x="285673" y="81987"/>
                  <a:pt x="285673" y="81987"/>
                </a:cubicBezTo>
                <a:lnTo>
                  <a:pt x="285673" y="154588"/>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6"/>
          <p:cNvSpPr/>
          <p:nvPr/>
        </p:nvSpPr>
        <p:spPr>
          <a:xfrm>
            <a:off x="-1" y="4269786"/>
            <a:ext cx="1717924" cy="873594"/>
          </a:xfrm>
          <a:custGeom>
            <a:avLst/>
            <a:gdLst/>
            <a:ahLst/>
            <a:cxnLst/>
            <a:rect l="l" t="t" r="r" b="b"/>
            <a:pathLst>
              <a:path w="305002" h="196093" extrusionOk="0">
                <a:moveTo>
                  <a:pt x="0" y="27686"/>
                </a:moveTo>
                <a:cubicBezTo>
                  <a:pt x="0" y="27686"/>
                  <a:pt x="68206" y="0"/>
                  <a:pt x="88558" y="59039"/>
                </a:cubicBezTo>
                <a:cubicBezTo>
                  <a:pt x="108910" y="118077"/>
                  <a:pt x="211769" y="29244"/>
                  <a:pt x="211769" y="120186"/>
                </a:cubicBezTo>
                <a:cubicBezTo>
                  <a:pt x="211769" y="172257"/>
                  <a:pt x="305002" y="135404"/>
                  <a:pt x="280800" y="196092"/>
                </a:cubicBezTo>
                <a:lnTo>
                  <a:pt x="0" y="19609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6"/>
          <p:cNvSpPr/>
          <p:nvPr/>
        </p:nvSpPr>
        <p:spPr>
          <a:xfrm flipH="1">
            <a:off x="6962402" y="0"/>
            <a:ext cx="2594826" cy="822238"/>
          </a:xfrm>
          <a:custGeom>
            <a:avLst/>
            <a:gdLst/>
            <a:ahLst/>
            <a:cxnLst/>
            <a:rect l="l" t="t" r="r" b="b"/>
            <a:pathLst>
              <a:path w="294198" h="130204" extrusionOk="0">
                <a:moveTo>
                  <a:pt x="283570" y="0"/>
                </a:moveTo>
                <a:cubicBezTo>
                  <a:pt x="283570" y="0"/>
                  <a:pt x="294198" y="57826"/>
                  <a:pt x="203889" y="45181"/>
                </a:cubicBezTo>
                <a:cubicBezTo>
                  <a:pt x="141812" y="36461"/>
                  <a:pt x="157999" y="89109"/>
                  <a:pt x="113581" y="109929"/>
                </a:cubicBezTo>
                <a:cubicBezTo>
                  <a:pt x="70252" y="130203"/>
                  <a:pt x="37442" y="67963"/>
                  <a:pt x="0" y="114071"/>
                </a:cubicBezTo>
                <a:lnTo>
                  <a:pt x="0" y="436"/>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6"/>
          <p:cNvSpPr/>
          <p:nvPr/>
        </p:nvSpPr>
        <p:spPr>
          <a:xfrm rot="9281215" flipH="1">
            <a:off x="6963797" y="4203731"/>
            <a:ext cx="2228124" cy="918929"/>
          </a:xfrm>
          <a:custGeom>
            <a:avLst/>
            <a:gdLst/>
            <a:ahLst/>
            <a:cxnLst/>
            <a:rect l="l" t="t" r="r" b="b"/>
            <a:pathLst>
              <a:path w="246008" h="61867" extrusionOk="0">
                <a:moveTo>
                  <a:pt x="1" y="0"/>
                </a:moveTo>
                <a:cubicBezTo>
                  <a:pt x="1" y="0"/>
                  <a:pt x="3900" y="44992"/>
                  <a:pt x="39194" y="57840"/>
                </a:cubicBezTo>
                <a:cubicBezTo>
                  <a:pt x="46974" y="60669"/>
                  <a:pt x="53930" y="61867"/>
                  <a:pt x="60240" y="61867"/>
                </a:cubicBezTo>
                <a:cubicBezTo>
                  <a:pt x="95172" y="61867"/>
                  <a:pt x="110319" y="25159"/>
                  <a:pt x="135837" y="25159"/>
                </a:cubicBezTo>
                <a:cubicBezTo>
                  <a:pt x="138295" y="25159"/>
                  <a:pt x="140849" y="25499"/>
                  <a:pt x="143526" y="26246"/>
                </a:cubicBezTo>
                <a:cubicBezTo>
                  <a:pt x="159260" y="30639"/>
                  <a:pt x="172714" y="32419"/>
                  <a:pt x="184185" y="32419"/>
                </a:cubicBezTo>
                <a:cubicBezTo>
                  <a:pt x="233145" y="32419"/>
                  <a:pt x="246008" y="0"/>
                  <a:pt x="24600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6"/>
          <p:cNvSpPr/>
          <p:nvPr/>
        </p:nvSpPr>
        <p:spPr>
          <a:xfrm rot="9280772" flipH="1">
            <a:off x="6019538" y="4396562"/>
            <a:ext cx="3782980" cy="1428824"/>
          </a:xfrm>
          <a:custGeom>
            <a:avLst/>
            <a:gdLst/>
            <a:ahLst/>
            <a:cxnLst/>
            <a:rect l="l" t="t" r="r" b="b"/>
            <a:pathLst>
              <a:path w="264364" h="61984" extrusionOk="0">
                <a:moveTo>
                  <a:pt x="0" y="0"/>
                </a:moveTo>
                <a:lnTo>
                  <a:pt x="0" y="60406"/>
                </a:lnTo>
                <a:cubicBezTo>
                  <a:pt x="2845" y="61497"/>
                  <a:pt x="5907" y="61983"/>
                  <a:pt x="9094" y="61983"/>
                </a:cubicBezTo>
                <a:cubicBezTo>
                  <a:pt x="26664" y="61983"/>
                  <a:pt x="48053" y="47209"/>
                  <a:pt x="57950" y="37427"/>
                </a:cubicBezTo>
                <a:cubicBezTo>
                  <a:pt x="64434" y="31013"/>
                  <a:pt x="70724" y="28611"/>
                  <a:pt x="76592" y="28611"/>
                </a:cubicBezTo>
                <a:cubicBezTo>
                  <a:pt x="86364" y="28611"/>
                  <a:pt x="94966" y="35275"/>
                  <a:pt x="101344" y="41180"/>
                </a:cubicBezTo>
                <a:cubicBezTo>
                  <a:pt x="109706" y="48911"/>
                  <a:pt x="119411" y="51657"/>
                  <a:pt x="128732" y="51657"/>
                </a:cubicBezTo>
                <a:cubicBezTo>
                  <a:pt x="140963" y="51657"/>
                  <a:pt x="152533" y="46928"/>
                  <a:pt x="159536" y="42530"/>
                </a:cubicBezTo>
                <a:cubicBezTo>
                  <a:pt x="163971" y="39737"/>
                  <a:pt x="167611" y="38614"/>
                  <a:pt x="170732" y="38614"/>
                </a:cubicBezTo>
                <a:cubicBezTo>
                  <a:pt x="183490" y="38614"/>
                  <a:pt x="187572" y="57371"/>
                  <a:pt x="201829" y="57371"/>
                </a:cubicBezTo>
                <a:cubicBezTo>
                  <a:pt x="204682" y="57371"/>
                  <a:pt x="207942" y="56619"/>
                  <a:pt x="211761" y="54817"/>
                </a:cubicBezTo>
                <a:cubicBezTo>
                  <a:pt x="216023" y="52806"/>
                  <a:pt x="220035" y="52096"/>
                  <a:pt x="223864" y="52096"/>
                </a:cubicBezTo>
                <a:cubicBezTo>
                  <a:pt x="233065" y="52096"/>
                  <a:pt x="241204" y="56197"/>
                  <a:pt x="249202" y="56197"/>
                </a:cubicBezTo>
                <a:cubicBezTo>
                  <a:pt x="254235" y="56197"/>
                  <a:pt x="259212" y="54573"/>
                  <a:pt x="264364" y="49281"/>
                </a:cubicBezTo>
                <a:lnTo>
                  <a:pt x="2643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6"/>
          <p:cNvSpPr/>
          <p:nvPr/>
        </p:nvSpPr>
        <p:spPr>
          <a:xfrm rot="9281383">
            <a:off x="6014037" y="3898835"/>
            <a:ext cx="4264746" cy="1843807"/>
          </a:xfrm>
          <a:custGeom>
            <a:avLst/>
            <a:gdLst/>
            <a:ahLst/>
            <a:cxnLst/>
            <a:rect l="l" t="t" r="r" b="b"/>
            <a:pathLst>
              <a:path w="264337" h="53519" extrusionOk="0">
                <a:moveTo>
                  <a:pt x="0" y="0"/>
                </a:moveTo>
                <a:lnTo>
                  <a:pt x="0" y="15527"/>
                </a:lnTo>
                <a:cubicBezTo>
                  <a:pt x="1926" y="15152"/>
                  <a:pt x="3735" y="14976"/>
                  <a:pt x="5438" y="14976"/>
                </a:cubicBezTo>
                <a:cubicBezTo>
                  <a:pt x="30663" y="14976"/>
                  <a:pt x="32875" y="53519"/>
                  <a:pt x="53900" y="53519"/>
                </a:cubicBezTo>
                <a:cubicBezTo>
                  <a:pt x="54445" y="53519"/>
                  <a:pt x="55002" y="53493"/>
                  <a:pt x="55573" y="53440"/>
                </a:cubicBezTo>
                <a:cubicBezTo>
                  <a:pt x="76094" y="51555"/>
                  <a:pt x="75382" y="25592"/>
                  <a:pt x="95618" y="25592"/>
                </a:cubicBezTo>
                <a:cubicBezTo>
                  <a:pt x="98284" y="25592"/>
                  <a:pt x="101312" y="26042"/>
                  <a:pt x="104800" y="27057"/>
                </a:cubicBezTo>
                <a:cubicBezTo>
                  <a:pt x="116474" y="30462"/>
                  <a:pt x="126065" y="31818"/>
                  <a:pt x="134168" y="31818"/>
                </a:cubicBezTo>
                <a:cubicBezTo>
                  <a:pt x="165913" y="31818"/>
                  <a:pt x="174833" y="11001"/>
                  <a:pt x="196809" y="11001"/>
                </a:cubicBezTo>
                <a:cubicBezTo>
                  <a:pt x="197872" y="11001"/>
                  <a:pt x="198967" y="11050"/>
                  <a:pt x="200095" y="11152"/>
                </a:cubicBezTo>
                <a:cubicBezTo>
                  <a:pt x="229610" y="13799"/>
                  <a:pt x="221509" y="30730"/>
                  <a:pt x="264337" y="35806"/>
                </a:cubicBezTo>
                <a:lnTo>
                  <a:pt x="264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6"/>
          <p:cNvSpPr/>
          <p:nvPr/>
        </p:nvSpPr>
        <p:spPr>
          <a:xfrm rot="10800000" flipH="1">
            <a:off x="-874529" y="63632"/>
            <a:ext cx="2443246" cy="939991"/>
          </a:xfrm>
          <a:custGeom>
            <a:avLst/>
            <a:gdLst/>
            <a:ahLst/>
            <a:cxnLst/>
            <a:rect l="l" t="t" r="r" b="b"/>
            <a:pathLst>
              <a:path w="283357" h="76391" extrusionOk="0">
                <a:moveTo>
                  <a:pt x="0" y="76391"/>
                </a:moveTo>
                <a:cubicBezTo>
                  <a:pt x="0" y="76391"/>
                  <a:pt x="7446" y="11303"/>
                  <a:pt x="69809" y="27459"/>
                </a:cubicBezTo>
                <a:cubicBezTo>
                  <a:pt x="163419" y="51659"/>
                  <a:pt x="141479" y="1"/>
                  <a:pt x="215011" y="3524"/>
                </a:cubicBezTo>
                <a:cubicBezTo>
                  <a:pt x="283357" y="6716"/>
                  <a:pt x="283024" y="76391"/>
                  <a:pt x="283024" y="7639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6"/>
          <p:cNvSpPr/>
          <p:nvPr/>
        </p:nvSpPr>
        <p:spPr>
          <a:xfrm rot="9367883">
            <a:off x="-1140979" y="-338044"/>
            <a:ext cx="3153951" cy="1121150"/>
          </a:xfrm>
          <a:custGeom>
            <a:avLst/>
            <a:gdLst/>
            <a:ahLst/>
            <a:cxnLst/>
            <a:rect l="l" t="t" r="r" b="b"/>
            <a:pathLst>
              <a:path w="264364" h="43920" extrusionOk="0">
                <a:moveTo>
                  <a:pt x="219423" y="1"/>
                </a:moveTo>
                <a:cubicBezTo>
                  <a:pt x="218735" y="1"/>
                  <a:pt x="218026" y="14"/>
                  <a:pt x="217297" y="39"/>
                </a:cubicBezTo>
                <a:cubicBezTo>
                  <a:pt x="193855" y="856"/>
                  <a:pt x="190998" y="14255"/>
                  <a:pt x="172689" y="14255"/>
                </a:cubicBezTo>
                <a:cubicBezTo>
                  <a:pt x="167988" y="14255"/>
                  <a:pt x="162268" y="13372"/>
                  <a:pt x="154919" y="11165"/>
                </a:cubicBezTo>
                <a:cubicBezTo>
                  <a:pt x="146746" y="8716"/>
                  <a:pt x="139552" y="7721"/>
                  <a:pt x="133072" y="7721"/>
                </a:cubicBezTo>
                <a:cubicBezTo>
                  <a:pt x="104893" y="7721"/>
                  <a:pt x="90210" y="26543"/>
                  <a:pt x="67183" y="26543"/>
                </a:cubicBezTo>
                <a:cubicBezTo>
                  <a:pt x="66131" y="26543"/>
                  <a:pt x="65061" y="26504"/>
                  <a:pt x="63971" y="26422"/>
                </a:cubicBezTo>
                <a:cubicBezTo>
                  <a:pt x="34457" y="24207"/>
                  <a:pt x="42828" y="9572"/>
                  <a:pt x="0" y="5305"/>
                </a:cubicBezTo>
                <a:lnTo>
                  <a:pt x="0" y="43920"/>
                </a:lnTo>
                <a:lnTo>
                  <a:pt x="264364" y="43920"/>
                </a:lnTo>
                <a:lnTo>
                  <a:pt x="264364" y="9491"/>
                </a:lnTo>
                <a:cubicBezTo>
                  <a:pt x="261782" y="9924"/>
                  <a:pt x="259493" y="10114"/>
                  <a:pt x="257424" y="10114"/>
                </a:cubicBezTo>
                <a:cubicBezTo>
                  <a:pt x="242345" y="10114"/>
                  <a:pt x="238978" y="1"/>
                  <a:pt x="2194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6"/>
          <p:cNvSpPr/>
          <p:nvPr/>
        </p:nvSpPr>
        <p:spPr>
          <a:xfrm rot="9944222" flipH="1">
            <a:off x="-1677309" y="-294645"/>
            <a:ext cx="3605366" cy="1194753"/>
          </a:xfrm>
          <a:custGeom>
            <a:avLst/>
            <a:gdLst/>
            <a:ahLst/>
            <a:cxnLst/>
            <a:rect l="l" t="t" r="r" b="b"/>
            <a:pathLst>
              <a:path w="264364" h="40820" extrusionOk="0">
                <a:moveTo>
                  <a:pt x="224094" y="1"/>
                </a:moveTo>
                <a:cubicBezTo>
                  <a:pt x="221694" y="1"/>
                  <a:pt x="219079" y="167"/>
                  <a:pt x="216217" y="530"/>
                </a:cubicBezTo>
                <a:cubicBezTo>
                  <a:pt x="190574" y="3768"/>
                  <a:pt x="189388" y="22268"/>
                  <a:pt x="168921" y="22268"/>
                </a:cubicBezTo>
                <a:cubicBezTo>
                  <a:pt x="166175" y="22268"/>
                  <a:pt x="163082" y="21935"/>
                  <a:pt x="159536" y="21188"/>
                </a:cubicBezTo>
                <a:cubicBezTo>
                  <a:pt x="147862" y="18719"/>
                  <a:pt x="138271" y="17735"/>
                  <a:pt x="130168" y="17735"/>
                </a:cubicBezTo>
                <a:cubicBezTo>
                  <a:pt x="98424" y="17735"/>
                  <a:pt x="89504" y="32828"/>
                  <a:pt x="67530" y="32828"/>
                </a:cubicBezTo>
                <a:cubicBezTo>
                  <a:pt x="66466" y="32828"/>
                  <a:pt x="65371" y="32792"/>
                  <a:pt x="64241" y="32718"/>
                </a:cubicBezTo>
                <a:cubicBezTo>
                  <a:pt x="34727" y="30801"/>
                  <a:pt x="42828" y="18541"/>
                  <a:pt x="0" y="14842"/>
                </a:cubicBezTo>
                <a:lnTo>
                  <a:pt x="0" y="40819"/>
                </a:lnTo>
                <a:lnTo>
                  <a:pt x="264364" y="40819"/>
                </a:lnTo>
                <a:lnTo>
                  <a:pt x="264364" y="17785"/>
                </a:lnTo>
                <a:cubicBezTo>
                  <a:pt x="250431" y="15121"/>
                  <a:pt x="247008" y="1"/>
                  <a:pt x="2240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6"/>
          <p:cNvSpPr txBox="1">
            <a:spLocks noGrp="1"/>
          </p:cNvSpPr>
          <p:nvPr>
            <p:ph type="title"/>
          </p:nvPr>
        </p:nvSpPr>
        <p:spPr>
          <a:xfrm>
            <a:off x="2550000" y="3290249"/>
            <a:ext cx="4044000" cy="49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160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257" name="Google Shape;257;p16"/>
          <p:cNvSpPr txBox="1">
            <a:spLocks noGrp="1"/>
          </p:cNvSpPr>
          <p:nvPr>
            <p:ph type="subTitle" idx="1"/>
          </p:nvPr>
        </p:nvSpPr>
        <p:spPr>
          <a:xfrm>
            <a:off x="2250150" y="1355551"/>
            <a:ext cx="4643700" cy="1692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4"/>
              </a:buClr>
              <a:buSzPts val="2400"/>
              <a:buNone/>
              <a:defRPr sz="2400"/>
            </a:lvl1pPr>
            <a:lvl2pPr lvl="1" algn="ctr" rtl="0">
              <a:spcBef>
                <a:spcPts val="1600"/>
              </a:spcBef>
              <a:spcAft>
                <a:spcPts val="0"/>
              </a:spcAft>
              <a:buSzPts val="2400"/>
              <a:buNone/>
              <a:defRPr sz="2400"/>
            </a:lvl2pPr>
            <a:lvl3pPr lvl="2" algn="ctr" rtl="0">
              <a:spcBef>
                <a:spcPts val="1600"/>
              </a:spcBef>
              <a:spcAft>
                <a:spcPts val="0"/>
              </a:spcAft>
              <a:buSzPts val="2400"/>
              <a:buNone/>
              <a:defRPr sz="2400"/>
            </a:lvl3pPr>
            <a:lvl4pPr lvl="3" algn="ctr" rtl="0">
              <a:spcBef>
                <a:spcPts val="1600"/>
              </a:spcBef>
              <a:spcAft>
                <a:spcPts val="0"/>
              </a:spcAft>
              <a:buSzPts val="2400"/>
              <a:buNone/>
              <a:defRPr sz="2400"/>
            </a:lvl4pPr>
            <a:lvl5pPr lvl="4" algn="ctr" rtl="0">
              <a:spcBef>
                <a:spcPts val="1600"/>
              </a:spcBef>
              <a:spcAft>
                <a:spcPts val="0"/>
              </a:spcAft>
              <a:buSzPts val="2400"/>
              <a:buNone/>
              <a:defRPr sz="2400"/>
            </a:lvl5pPr>
            <a:lvl6pPr lvl="5" algn="ctr" rtl="0">
              <a:spcBef>
                <a:spcPts val="1600"/>
              </a:spcBef>
              <a:spcAft>
                <a:spcPts val="0"/>
              </a:spcAft>
              <a:buSzPts val="2400"/>
              <a:buNone/>
              <a:defRPr sz="2400"/>
            </a:lvl6pPr>
            <a:lvl7pPr lvl="6" algn="ctr" rtl="0">
              <a:spcBef>
                <a:spcPts val="1600"/>
              </a:spcBef>
              <a:spcAft>
                <a:spcPts val="0"/>
              </a:spcAft>
              <a:buSzPts val="2400"/>
              <a:buNone/>
              <a:defRPr sz="2400"/>
            </a:lvl7pPr>
            <a:lvl8pPr lvl="7" algn="ctr" rtl="0">
              <a:spcBef>
                <a:spcPts val="1600"/>
              </a:spcBef>
              <a:spcAft>
                <a:spcPts val="0"/>
              </a:spcAft>
              <a:buSzPts val="2400"/>
              <a:buNone/>
              <a:defRPr sz="2400"/>
            </a:lvl8pPr>
            <a:lvl9pPr lvl="8" algn="ctr" rtl="0">
              <a:spcBef>
                <a:spcPts val="1600"/>
              </a:spcBef>
              <a:spcAft>
                <a:spcPts val="1600"/>
              </a:spcAft>
              <a:buSzPts val="2400"/>
              <a:buNone/>
              <a:defRPr sz="2400"/>
            </a:lvl9pPr>
          </a:lstStyle>
          <a:p>
            <a:endParaRPr/>
          </a:p>
        </p:txBody>
      </p:sp>
      <p:sp>
        <p:nvSpPr>
          <p:cNvPr id="258" name="Google Shape;258;p16"/>
          <p:cNvSpPr/>
          <p:nvPr/>
        </p:nvSpPr>
        <p:spPr>
          <a:xfrm rot="5400000">
            <a:off x="2341731" y="480990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6"/>
          <p:cNvSpPr/>
          <p:nvPr/>
        </p:nvSpPr>
        <p:spPr>
          <a:xfrm rot="5400000">
            <a:off x="989544" y="470984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6"/>
          <p:cNvSpPr/>
          <p:nvPr/>
        </p:nvSpPr>
        <p:spPr>
          <a:xfrm rot="-5400000">
            <a:off x="1684906" y="465721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6"/>
          <p:cNvSpPr/>
          <p:nvPr/>
        </p:nvSpPr>
        <p:spPr>
          <a:xfrm rot="5400000">
            <a:off x="333331" y="407508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6"/>
          <p:cNvSpPr/>
          <p:nvPr/>
        </p:nvSpPr>
        <p:spPr>
          <a:xfrm rot="5400000">
            <a:off x="957006" y="60078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6"/>
          <p:cNvSpPr/>
          <p:nvPr/>
        </p:nvSpPr>
        <p:spPr>
          <a:xfrm rot="5400000">
            <a:off x="8564894" y="48426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6"/>
          <p:cNvSpPr/>
          <p:nvPr/>
        </p:nvSpPr>
        <p:spPr>
          <a:xfrm rot="-5400000">
            <a:off x="234781" y="100346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6"/>
          <p:cNvSpPr/>
          <p:nvPr/>
        </p:nvSpPr>
        <p:spPr>
          <a:xfrm rot="5400000">
            <a:off x="1477081" y="140794"/>
            <a:ext cx="163500" cy="1635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6"/>
          <p:cNvSpPr/>
          <p:nvPr/>
        </p:nvSpPr>
        <p:spPr>
          <a:xfrm rot="5400000">
            <a:off x="8233156" y="4337769"/>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6"/>
          <p:cNvSpPr/>
          <p:nvPr/>
        </p:nvSpPr>
        <p:spPr>
          <a:xfrm rot="5400000">
            <a:off x="7390894" y="4558831"/>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6"/>
          <p:cNvSpPr/>
          <p:nvPr/>
        </p:nvSpPr>
        <p:spPr>
          <a:xfrm rot="-5400000">
            <a:off x="8911081" y="3557681"/>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6"/>
          <p:cNvSpPr/>
          <p:nvPr/>
        </p:nvSpPr>
        <p:spPr>
          <a:xfrm rot="5400000">
            <a:off x="7296606" y="520994"/>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1">
  <p:cSld name="CUSTOM_13">
    <p:spTree>
      <p:nvGrpSpPr>
        <p:cNvPr id="1" name="Shape 270"/>
        <p:cNvGrpSpPr/>
        <p:nvPr/>
      </p:nvGrpSpPr>
      <p:grpSpPr>
        <a:xfrm>
          <a:off x="0" y="0"/>
          <a:ext cx="0" cy="0"/>
          <a:chOff x="0" y="0"/>
          <a:chExt cx="0" cy="0"/>
        </a:xfrm>
      </p:grpSpPr>
      <p:sp>
        <p:nvSpPr>
          <p:cNvPr id="271" name="Google Shape;271;p17"/>
          <p:cNvSpPr txBox="1">
            <a:spLocks noGrp="1"/>
          </p:cNvSpPr>
          <p:nvPr>
            <p:ph type="title"/>
          </p:nvPr>
        </p:nvSpPr>
        <p:spPr>
          <a:xfrm>
            <a:off x="710000" y="2261338"/>
            <a:ext cx="5319000" cy="8223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6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272" name="Google Shape;272;p17"/>
          <p:cNvSpPr txBox="1">
            <a:spLocks noGrp="1"/>
          </p:cNvSpPr>
          <p:nvPr>
            <p:ph type="title" idx="2" hasCustomPrompt="1"/>
          </p:nvPr>
        </p:nvSpPr>
        <p:spPr>
          <a:xfrm>
            <a:off x="710000" y="1164675"/>
            <a:ext cx="2932800" cy="9783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6000"/>
              <a:buNone/>
              <a:defRPr sz="8000">
                <a:solidFill>
                  <a:schemeClr val="accent2"/>
                </a:solidFill>
              </a:defRPr>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273" name="Google Shape;273;p17"/>
          <p:cNvSpPr txBox="1">
            <a:spLocks noGrp="1"/>
          </p:cNvSpPr>
          <p:nvPr>
            <p:ph type="subTitle" idx="1"/>
          </p:nvPr>
        </p:nvSpPr>
        <p:spPr>
          <a:xfrm>
            <a:off x="710000" y="3123913"/>
            <a:ext cx="3513300" cy="435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solidFill>
                  <a:schemeClr val="dk1"/>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74" name="Google Shape;274;p17"/>
          <p:cNvSpPr/>
          <p:nvPr/>
        </p:nvSpPr>
        <p:spPr>
          <a:xfrm rot="10800000">
            <a:off x="3794725" y="3526224"/>
            <a:ext cx="5269500" cy="1617301"/>
          </a:xfrm>
          <a:custGeom>
            <a:avLst/>
            <a:gdLst/>
            <a:ahLst/>
            <a:cxnLst/>
            <a:rect l="l" t="t" r="r" b="b"/>
            <a:pathLst>
              <a:path w="299106" h="92815" extrusionOk="0">
                <a:moveTo>
                  <a:pt x="296744" y="0"/>
                </a:moveTo>
                <a:cubicBezTo>
                  <a:pt x="296744" y="0"/>
                  <a:pt x="299105" y="58876"/>
                  <a:pt x="213742" y="35045"/>
                </a:cubicBezTo>
                <a:cubicBezTo>
                  <a:pt x="149627" y="17191"/>
                  <a:pt x="133321" y="92815"/>
                  <a:pt x="82635" y="92815"/>
                </a:cubicBezTo>
                <a:cubicBezTo>
                  <a:pt x="45376" y="92815"/>
                  <a:pt x="1" y="70755"/>
                  <a:pt x="13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7"/>
          <p:cNvSpPr/>
          <p:nvPr/>
        </p:nvSpPr>
        <p:spPr>
          <a:xfrm flipH="1">
            <a:off x="4079409" y="0"/>
            <a:ext cx="3848746" cy="1015396"/>
          </a:xfrm>
          <a:custGeom>
            <a:avLst/>
            <a:gdLst/>
            <a:ahLst/>
            <a:cxnLst/>
            <a:rect l="l" t="t" r="r" b="b"/>
            <a:pathLst>
              <a:path w="299106" h="92815" extrusionOk="0">
                <a:moveTo>
                  <a:pt x="296744" y="0"/>
                </a:moveTo>
                <a:cubicBezTo>
                  <a:pt x="296744" y="0"/>
                  <a:pt x="299105" y="58876"/>
                  <a:pt x="213742" y="35045"/>
                </a:cubicBezTo>
                <a:cubicBezTo>
                  <a:pt x="149627" y="17191"/>
                  <a:pt x="133321" y="92815"/>
                  <a:pt x="82635" y="92815"/>
                </a:cubicBezTo>
                <a:cubicBezTo>
                  <a:pt x="45376" y="92815"/>
                  <a:pt x="1" y="70755"/>
                  <a:pt x="13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7"/>
          <p:cNvSpPr/>
          <p:nvPr/>
        </p:nvSpPr>
        <p:spPr>
          <a:xfrm>
            <a:off x="4805860" y="0"/>
            <a:ext cx="5606452" cy="1388382"/>
          </a:xfrm>
          <a:custGeom>
            <a:avLst/>
            <a:gdLst/>
            <a:ahLst/>
            <a:cxnLst/>
            <a:rect l="l" t="t" r="r" b="b"/>
            <a:pathLst>
              <a:path w="295582" h="107710" extrusionOk="0">
                <a:moveTo>
                  <a:pt x="3890" y="648"/>
                </a:moveTo>
                <a:cubicBezTo>
                  <a:pt x="3890" y="648"/>
                  <a:pt x="1" y="60607"/>
                  <a:pt x="64065" y="49263"/>
                </a:cubicBezTo>
                <a:cubicBezTo>
                  <a:pt x="132883" y="37164"/>
                  <a:pt x="123484" y="107710"/>
                  <a:pt x="183551" y="107710"/>
                </a:cubicBezTo>
                <a:cubicBezTo>
                  <a:pt x="232814" y="107710"/>
                  <a:pt x="209155" y="40513"/>
                  <a:pt x="252368" y="34787"/>
                </a:cubicBezTo>
                <a:cubicBezTo>
                  <a:pt x="295582" y="29061"/>
                  <a:pt x="285751" y="0"/>
                  <a:pt x="2857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7"/>
          <p:cNvSpPr/>
          <p:nvPr/>
        </p:nvSpPr>
        <p:spPr>
          <a:xfrm>
            <a:off x="4898284" y="3305534"/>
            <a:ext cx="4245815" cy="1838051"/>
          </a:xfrm>
          <a:custGeom>
            <a:avLst/>
            <a:gdLst/>
            <a:ahLst/>
            <a:cxnLst/>
            <a:rect l="l" t="t" r="r" b="b"/>
            <a:pathLst>
              <a:path w="285673" h="154588" extrusionOk="0">
                <a:moveTo>
                  <a:pt x="2715" y="154588"/>
                </a:moveTo>
                <a:cubicBezTo>
                  <a:pt x="2715" y="154588"/>
                  <a:pt x="0" y="113633"/>
                  <a:pt x="45298" y="113633"/>
                </a:cubicBezTo>
                <a:cubicBezTo>
                  <a:pt x="90596" y="113633"/>
                  <a:pt x="125888" y="112160"/>
                  <a:pt x="135972" y="50651"/>
                </a:cubicBezTo>
                <a:cubicBezTo>
                  <a:pt x="144194" y="621"/>
                  <a:pt x="221914" y="1"/>
                  <a:pt x="238978" y="40955"/>
                </a:cubicBezTo>
                <a:cubicBezTo>
                  <a:pt x="255965" y="81987"/>
                  <a:pt x="285673" y="81987"/>
                  <a:pt x="285673" y="81987"/>
                </a:cubicBezTo>
                <a:lnTo>
                  <a:pt x="285673" y="154588"/>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7"/>
          <p:cNvSpPr/>
          <p:nvPr/>
        </p:nvSpPr>
        <p:spPr>
          <a:xfrm flipH="1">
            <a:off x="5529737" y="3305400"/>
            <a:ext cx="3614274" cy="1837882"/>
          </a:xfrm>
          <a:custGeom>
            <a:avLst/>
            <a:gdLst/>
            <a:ahLst/>
            <a:cxnLst/>
            <a:rect l="l" t="t" r="r" b="b"/>
            <a:pathLst>
              <a:path w="305002" h="196093" extrusionOk="0">
                <a:moveTo>
                  <a:pt x="0" y="27686"/>
                </a:moveTo>
                <a:cubicBezTo>
                  <a:pt x="0" y="27686"/>
                  <a:pt x="68206" y="0"/>
                  <a:pt x="88558" y="59039"/>
                </a:cubicBezTo>
                <a:cubicBezTo>
                  <a:pt x="108910" y="118077"/>
                  <a:pt x="211769" y="29244"/>
                  <a:pt x="211769" y="120186"/>
                </a:cubicBezTo>
                <a:cubicBezTo>
                  <a:pt x="211769" y="172257"/>
                  <a:pt x="305002" y="135404"/>
                  <a:pt x="280800" y="196092"/>
                </a:cubicBezTo>
                <a:lnTo>
                  <a:pt x="0" y="19609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7"/>
          <p:cNvSpPr/>
          <p:nvPr/>
        </p:nvSpPr>
        <p:spPr>
          <a:xfrm flipH="1">
            <a:off x="5295901" y="0"/>
            <a:ext cx="3848110" cy="1219360"/>
          </a:xfrm>
          <a:custGeom>
            <a:avLst/>
            <a:gdLst/>
            <a:ahLst/>
            <a:cxnLst/>
            <a:rect l="l" t="t" r="r" b="b"/>
            <a:pathLst>
              <a:path w="294198" h="130204" extrusionOk="0">
                <a:moveTo>
                  <a:pt x="283570" y="0"/>
                </a:moveTo>
                <a:cubicBezTo>
                  <a:pt x="283570" y="0"/>
                  <a:pt x="294198" y="57826"/>
                  <a:pt x="203889" y="45181"/>
                </a:cubicBezTo>
                <a:cubicBezTo>
                  <a:pt x="141812" y="36461"/>
                  <a:pt x="157999" y="89109"/>
                  <a:pt x="113581" y="109929"/>
                </a:cubicBezTo>
                <a:cubicBezTo>
                  <a:pt x="70252" y="130203"/>
                  <a:pt x="37442" y="67963"/>
                  <a:pt x="0" y="114071"/>
                </a:cubicBezTo>
                <a:lnTo>
                  <a:pt x="0" y="436"/>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7"/>
          <p:cNvSpPr/>
          <p:nvPr/>
        </p:nvSpPr>
        <p:spPr>
          <a:xfrm rot="5400000">
            <a:off x="7269506" y="105585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7"/>
          <p:cNvSpPr/>
          <p:nvPr/>
        </p:nvSpPr>
        <p:spPr>
          <a:xfrm rot="5400000">
            <a:off x="5917319" y="95579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7"/>
          <p:cNvSpPr/>
          <p:nvPr/>
        </p:nvSpPr>
        <p:spPr>
          <a:xfrm rot="-5400000">
            <a:off x="6612681" y="90316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7"/>
          <p:cNvSpPr/>
          <p:nvPr/>
        </p:nvSpPr>
        <p:spPr>
          <a:xfrm rot="5400000">
            <a:off x="5261106" y="32103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7"/>
          <p:cNvSpPr/>
          <p:nvPr/>
        </p:nvSpPr>
        <p:spPr>
          <a:xfrm rot="-5400000" flipH="1">
            <a:off x="4341681" y="475333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7"/>
          <p:cNvSpPr/>
          <p:nvPr/>
        </p:nvSpPr>
        <p:spPr>
          <a:xfrm rot="5400000" flipH="1">
            <a:off x="5326056" y="432944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7"/>
          <p:cNvSpPr/>
          <p:nvPr/>
        </p:nvSpPr>
        <p:spPr>
          <a:xfrm rot="-5400000" flipH="1">
            <a:off x="7106006" y="3674706"/>
            <a:ext cx="163500" cy="1635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Numbers and text">
  <p:cSld name="CUSTOM_3">
    <p:spTree>
      <p:nvGrpSpPr>
        <p:cNvPr id="1" name="Shape 287"/>
        <p:cNvGrpSpPr/>
        <p:nvPr/>
      </p:nvGrpSpPr>
      <p:grpSpPr>
        <a:xfrm>
          <a:off x="0" y="0"/>
          <a:ext cx="0" cy="0"/>
          <a:chOff x="0" y="0"/>
          <a:chExt cx="0" cy="0"/>
        </a:xfrm>
      </p:grpSpPr>
      <p:sp>
        <p:nvSpPr>
          <p:cNvPr id="288" name="Google Shape;288;p18"/>
          <p:cNvSpPr txBox="1">
            <a:spLocks noGrp="1"/>
          </p:cNvSpPr>
          <p:nvPr>
            <p:ph type="title"/>
          </p:nvPr>
        </p:nvSpPr>
        <p:spPr>
          <a:xfrm>
            <a:off x="540000" y="363275"/>
            <a:ext cx="80640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atin typeface="Open Sans"/>
                <a:ea typeface="Open Sans"/>
                <a:cs typeface="Open Sans"/>
                <a:sym typeface="Open Sans"/>
              </a:defRPr>
            </a:lvl2pPr>
            <a:lvl3pPr lvl="2">
              <a:spcBef>
                <a:spcPts val="0"/>
              </a:spcBef>
              <a:spcAft>
                <a:spcPts val="0"/>
              </a:spcAft>
              <a:buSzPts val="3000"/>
              <a:buNone/>
              <a:defRPr>
                <a:latin typeface="Open Sans"/>
                <a:ea typeface="Open Sans"/>
                <a:cs typeface="Open Sans"/>
                <a:sym typeface="Open Sans"/>
              </a:defRPr>
            </a:lvl3pPr>
            <a:lvl4pPr lvl="3">
              <a:spcBef>
                <a:spcPts val="0"/>
              </a:spcBef>
              <a:spcAft>
                <a:spcPts val="0"/>
              </a:spcAft>
              <a:buSzPts val="3000"/>
              <a:buNone/>
              <a:defRPr>
                <a:latin typeface="Open Sans"/>
                <a:ea typeface="Open Sans"/>
                <a:cs typeface="Open Sans"/>
                <a:sym typeface="Open Sans"/>
              </a:defRPr>
            </a:lvl4pPr>
            <a:lvl5pPr lvl="4">
              <a:spcBef>
                <a:spcPts val="0"/>
              </a:spcBef>
              <a:spcAft>
                <a:spcPts val="0"/>
              </a:spcAft>
              <a:buSzPts val="3000"/>
              <a:buNone/>
              <a:defRPr>
                <a:latin typeface="Open Sans"/>
                <a:ea typeface="Open Sans"/>
                <a:cs typeface="Open Sans"/>
                <a:sym typeface="Open Sans"/>
              </a:defRPr>
            </a:lvl5pPr>
            <a:lvl6pPr lvl="5">
              <a:spcBef>
                <a:spcPts val="0"/>
              </a:spcBef>
              <a:spcAft>
                <a:spcPts val="0"/>
              </a:spcAft>
              <a:buSzPts val="3000"/>
              <a:buNone/>
              <a:defRPr>
                <a:latin typeface="Open Sans"/>
                <a:ea typeface="Open Sans"/>
                <a:cs typeface="Open Sans"/>
                <a:sym typeface="Open Sans"/>
              </a:defRPr>
            </a:lvl6pPr>
            <a:lvl7pPr lvl="6">
              <a:spcBef>
                <a:spcPts val="0"/>
              </a:spcBef>
              <a:spcAft>
                <a:spcPts val="0"/>
              </a:spcAft>
              <a:buSzPts val="3000"/>
              <a:buNone/>
              <a:defRPr>
                <a:latin typeface="Open Sans"/>
                <a:ea typeface="Open Sans"/>
                <a:cs typeface="Open Sans"/>
                <a:sym typeface="Open Sans"/>
              </a:defRPr>
            </a:lvl7pPr>
            <a:lvl8pPr lvl="7">
              <a:spcBef>
                <a:spcPts val="0"/>
              </a:spcBef>
              <a:spcAft>
                <a:spcPts val="0"/>
              </a:spcAft>
              <a:buSzPts val="3000"/>
              <a:buNone/>
              <a:defRPr>
                <a:latin typeface="Open Sans"/>
                <a:ea typeface="Open Sans"/>
                <a:cs typeface="Open Sans"/>
                <a:sym typeface="Open Sans"/>
              </a:defRPr>
            </a:lvl8pPr>
            <a:lvl9pPr lvl="8">
              <a:spcBef>
                <a:spcPts val="0"/>
              </a:spcBef>
              <a:spcAft>
                <a:spcPts val="0"/>
              </a:spcAft>
              <a:buSzPts val="3000"/>
              <a:buNone/>
              <a:defRPr>
                <a:latin typeface="Open Sans"/>
                <a:ea typeface="Open Sans"/>
                <a:cs typeface="Open Sans"/>
                <a:sym typeface="Open Sans"/>
              </a:defRPr>
            </a:lvl9pPr>
          </a:lstStyle>
          <a:p>
            <a:endParaRPr/>
          </a:p>
        </p:txBody>
      </p:sp>
      <p:sp>
        <p:nvSpPr>
          <p:cNvPr id="289" name="Google Shape;289;p18"/>
          <p:cNvSpPr txBox="1">
            <a:spLocks noGrp="1"/>
          </p:cNvSpPr>
          <p:nvPr>
            <p:ph type="title" idx="2" hasCustomPrompt="1"/>
          </p:nvPr>
        </p:nvSpPr>
        <p:spPr>
          <a:xfrm>
            <a:off x="884798" y="1499138"/>
            <a:ext cx="3200400" cy="615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6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90" name="Google Shape;290;p18"/>
          <p:cNvSpPr txBox="1">
            <a:spLocks noGrp="1"/>
          </p:cNvSpPr>
          <p:nvPr>
            <p:ph type="subTitle" idx="1"/>
          </p:nvPr>
        </p:nvSpPr>
        <p:spPr>
          <a:xfrm>
            <a:off x="1099425" y="2130913"/>
            <a:ext cx="2771100" cy="52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400"/>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291" name="Google Shape;291;p18"/>
          <p:cNvSpPr txBox="1">
            <a:spLocks noGrp="1"/>
          </p:cNvSpPr>
          <p:nvPr>
            <p:ph type="title" idx="3" hasCustomPrompt="1"/>
          </p:nvPr>
        </p:nvSpPr>
        <p:spPr>
          <a:xfrm>
            <a:off x="5058798" y="1499138"/>
            <a:ext cx="3200400" cy="615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6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92" name="Google Shape;292;p18"/>
          <p:cNvSpPr txBox="1">
            <a:spLocks noGrp="1"/>
          </p:cNvSpPr>
          <p:nvPr>
            <p:ph type="subTitle" idx="4"/>
          </p:nvPr>
        </p:nvSpPr>
        <p:spPr>
          <a:xfrm>
            <a:off x="5273425" y="2130925"/>
            <a:ext cx="2771100" cy="52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400"/>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293" name="Google Shape;293;p18"/>
          <p:cNvSpPr txBox="1">
            <a:spLocks noGrp="1"/>
          </p:cNvSpPr>
          <p:nvPr>
            <p:ph type="title" idx="5" hasCustomPrompt="1"/>
          </p:nvPr>
        </p:nvSpPr>
        <p:spPr>
          <a:xfrm>
            <a:off x="2971798" y="3109475"/>
            <a:ext cx="3200400" cy="615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6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94" name="Google Shape;294;p18"/>
          <p:cNvSpPr txBox="1">
            <a:spLocks noGrp="1"/>
          </p:cNvSpPr>
          <p:nvPr>
            <p:ph type="subTitle" idx="6"/>
          </p:nvPr>
        </p:nvSpPr>
        <p:spPr>
          <a:xfrm>
            <a:off x="3186425" y="3740725"/>
            <a:ext cx="27711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400"/>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295" name="Google Shape;295;p18"/>
          <p:cNvSpPr/>
          <p:nvPr/>
        </p:nvSpPr>
        <p:spPr>
          <a:xfrm rot="10800000" flipH="1">
            <a:off x="6626826" y="3797502"/>
            <a:ext cx="2810674" cy="1198053"/>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8"/>
          <p:cNvSpPr/>
          <p:nvPr/>
        </p:nvSpPr>
        <p:spPr>
          <a:xfrm rot="10800000" flipH="1">
            <a:off x="6287025" y="4590289"/>
            <a:ext cx="2860647" cy="751611"/>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8"/>
          <p:cNvSpPr/>
          <p:nvPr/>
        </p:nvSpPr>
        <p:spPr>
          <a:xfrm flipH="1">
            <a:off x="6239900" y="4742275"/>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8"/>
          <p:cNvSpPr/>
          <p:nvPr/>
        </p:nvSpPr>
        <p:spPr>
          <a:xfrm flipH="1">
            <a:off x="7868588" y="4484088"/>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8"/>
          <p:cNvSpPr/>
          <p:nvPr/>
        </p:nvSpPr>
        <p:spPr>
          <a:xfrm flipH="1">
            <a:off x="7496815" y="4087142"/>
            <a:ext cx="1990610" cy="1054010"/>
          </a:xfrm>
          <a:custGeom>
            <a:avLst/>
            <a:gdLst/>
            <a:ahLst/>
            <a:cxnLst/>
            <a:rect l="l" t="t" r="r" b="b"/>
            <a:pathLst>
              <a:path w="80952" h="42859" extrusionOk="0">
                <a:moveTo>
                  <a:pt x="7027" y="1"/>
                </a:moveTo>
                <a:cubicBezTo>
                  <a:pt x="6872" y="1"/>
                  <a:pt x="6717" y="3"/>
                  <a:pt x="6562" y="7"/>
                </a:cubicBezTo>
                <a:cubicBezTo>
                  <a:pt x="4866" y="30"/>
                  <a:pt x="3192" y="387"/>
                  <a:pt x="1629" y="1056"/>
                </a:cubicBezTo>
                <a:cubicBezTo>
                  <a:pt x="0" y="1793"/>
                  <a:pt x="89" y="2418"/>
                  <a:pt x="335" y="4114"/>
                </a:cubicBezTo>
                <a:cubicBezTo>
                  <a:pt x="982" y="8332"/>
                  <a:pt x="1652" y="12528"/>
                  <a:pt x="2321" y="16724"/>
                </a:cubicBezTo>
                <a:lnTo>
                  <a:pt x="4241" y="29022"/>
                </a:lnTo>
                <a:cubicBezTo>
                  <a:pt x="4866" y="32972"/>
                  <a:pt x="6160" y="37347"/>
                  <a:pt x="6160" y="41342"/>
                </a:cubicBezTo>
                <a:cubicBezTo>
                  <a:pt x="6227" y="41676"/>
                  <a:pt x="6294" y="42056"/>
                  <a:pt x="6562" y="42257"/>
                </a:cubicBezTo>
                <a:cubicBezTo>
                  <a:pt x="6776" y="42374"/>
                  <a:pt x="7008" y="42440"/>
                  <a:pt x="7256" y="42440"/>
                </a:cubicBezTo>
                <a:cubicBezTo>
                  <a:pt x="7292" y="42440"/>
                  <a:pt x="7328" y="42438"/>
                  <a:pt x="7365" y="42435"/>
                </a:cubicBezTo>
                <a:cubicBezTo>
                  <a:pt x="18275" y="42693"/>
                  <a:pt x="29189" y="42859"/>
                  <a:pt x="40102" y="42859"/>
                </a:cubicBezTo>
                <a:cubicBezTo>
                  <a:pt x="53724" y="42859"/>
                  <a:pt x="67345" y="42601"/>
                  <a:pt x="80951" y="41944"/>
                </a:cubicBezTo>
                <a:cubicBezTo>
                  <a:pt x="71220" y="38596"/>
                  <a:pt x="61154" y="36409"/>
                  <a:pt x="50910" y="35450"/>
                </a:cubicBezTo>
                <a:cubicBezTo>
                  <a:pt x="46357" y="35003"/>
                  <a:pt x="41513" y="34735"/>
                  <a:pt x="37741" y="32124"/>
                </a:cubicBezTo>
                <a:cubicBezTo>
                  <a:pt x="33880" y="29423"/>
                  <a:pt x="31939" y="24781"/>
                  <a:pt x="30443" y="20317"/>
                </a:cubicBezTo>
                <a:cubicBezTo>
                  <a:pt x="28948" y="15854"/>
                  <a:pt x="27609" y="11144"/>
                  <a:pt x="24439" y="7663"/>
                </a:cubicBezTo>
                <a:cubicBezTo>
                  <a:pt x="22676" y="5743"/>
                  <a:pt x="20422" y="4315"/>
                  <a:pt x="18123" y="3087"/>
                </a:cubicBezTo>
                <a:cubicBezTo>
                  <a:pt x="14732" y="1327"/>
                  <a:pt x="10908" y="1"/>
                  <a:pt x="70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8"/>
          <p:cNvSpPr/>
          <p:nvPr/>
        </p:nvSpPr>
        <p:spPr>
          <a:xfrm flipH="1">
            <a:off x="8130075" y="4087150"/>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8"/>
          <p:cNvSpPr/>
          <p:nvPr/>
        </p:nvSpPr>
        <p:spPr>
          <a:xfrm flipH="1">
            <a:off x="8852338" y="3444788"/>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8"/>
          <p:cNvSpPr/>
          <p:nvPr/>
        </p:nvSpPr>
        <p:spPr>
          <a:xfrm flipH="1">
            <a:off x="-249101" y="82083"/>
            <a:ext cx="2810674" cy="1198053"/>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18"/>
          <p:cNvSpPr/>
          <p:nvPr/>
        </p:nvSpPr>
        <p:spPr>
          <a:xfrm flipH="1">
            <a:off x="40728" y="-264262"/>
            <a:ext cx="2860647" cy="751611"/>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18"/>
          <p:cNvSpPr/>
          <p:nvPr/>
        </p:nvSpPr>
        <p:spPr>
          <a:xfrm rot="10800000" flipH="1">
            <a:off x="1156313" y="430050"/>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8"/>
          <p:cNvSpPr/>
          <p:nvPr/>
        </p:nvSpPr>
        <p:spPr>
          <a:xfrm rot="10800000" flipH="1">
            <a:off x="-299025" y="-63514"/>
            <a:ext cx="1990610" cy="1054010"/>
          </a:xfrm>
          <a:custGeom>
            <a:avLst/>
            <a:gdLst/>
            <a:ahLst/>
            <a:cxnLst/>
            <a:rect l="l" t="t" r="r" b="b"/>
            <a:pathLst>
              <a:path w="80952" h="42859" extrusionOk="0">
                <a:moveTo>
                  <a:pt x="7027" y="1"/>
                </a:moveTo>
                <a:cubicBezTo>
                  <a:pt x="6872" y="1"/>
                  <a:pt x="6717" y="3"/>
                  <a:pt x="6562" y="7"/>
                </a:cubicBezTo>
                <a:cubicBezTo>
                  <a:pt x="4866" y="30"/>
                  <a:pt x="3192" y="387"/>
                  <a:pt x="1629" y="1056"/>
                </a:cubicBezTo>
                <a:cubicBezTo>
                  <a:pt x="0" y="1793"/>
                  <a:pt x="89" y="2418"/>
                  <a:pt x="335" y="4114"/>
                </a:cubicBezTo>
                <a:cubicBezTo>
                  <a:pt x="982" y="8332"/>
                  <a:pt x="1652" y="12528"/>
                  <a:pt x="2321" y="16724"/>
                </a:cubicBezTo>
                <a:lnTo>
                  <a:pt x="4241" y="29022"/>
                </a:lnTo>
                <a:cubicBezTo>
                  <a:pt x="4866" y="32972"/>
                  <a:pt x="6160" y="37347"/>
                  <a:pt x="6160" y="41342"/>
                </a:cubicBezTo>
                <a:cubicBezTo>
                  <a:pt x="6227" y="41676"/>
                  <a:pt x="6294" y="42056"/>
                  <a:pt x="6562" y="42257"/>
                </a:cubicBezTo>
                <a:cubicBezTo>
                  <a:pt x="6776" y="42374"/>
                  <a:pt x="7008" y="42440"/>
                  <a:pt x="7256" y="42440"/>
                </a:cubicBezTo>
                <a:cubicBezTo>
                  <a:pt x="7292" y="42440"/>
                  <a:pt x="7328" y="42438"/>
                  <a:pt x="7365" y="42435"/>
                </a:cubicBezTo>
                <a:cubicBezTo>
                  <a:pt x="18275" y="42693"/>
                  <a:pt x="29189" y="42859"/>
                  <a:pt x="40102" y="42859"/>
                </a:cubicBezTo>
                <a:cubicBezTo>
                  <a:pt x="53724" y="42859"/>
                  <a:pt x="67345" y="42601"/>
                  <a:pt x="80951" y="41944"/>
                </a:cubicBezTo>
                <a:cubicBezTo>
                  <a:pt x="71220" y="38596"/>
                  <a:pt x="61154" y="36409"/>
                  <a:pt x="50910" y="35450"/>
                </a:cubicBezTo>
                <a:cubicBezTo>
                  <a:pt x="46357" y="35003"/>
                  <a:pt x="41513" y="34735"/>
                  <a:pt x="37741" y="32124"/>
                </a:cubicBezTo>
                <a:cubicBezTo>
                  <a:pt x="33880" y="29423"/>
                  <a:pt x="31939" y="24781"/>
                  <a:pt x="30443" y="20317"/>
                </a:cubicBezTo>
                <a:cubicBezTo>
                  <a:pt x="28948" y="15854"/>
                  <a:pt x="27609" y="11144"/>
                  <a:pt x="24439" y="7663"/>
                </a:cubicBezTo>
                <a:cubicBezTo>
                  <a:pt x="22676" y="5743"/>
                  <a:pt x="20422" y="4315"/>
                  <a:pt x="18123" y="3087"/>
                </a:cubicBezTo>
                <a:cubicBezTo>
                  <a:pt x="14732" y="1327"/>
                  <a:pt x="10908" y="1"/>
                  <a:pt x="70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8"/>
          <p:cNvSpPr/>
          <p:nvPr/>
        </p:nvSpPr>
        <p:spPr>
          <a:xfrm rot="10800000" flipH="1">
            <a:off x="959925" y="891788"/>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8"/>
          <p:cNvSpPr/>
          <p:nvPr/>
        </p:nvSpPr>
        <p:spPr>
          <a:xfrm flipH="1">
            <a:off x="2802975" y="232175"/>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18"/>
          <p:cNvSpPr/>
          <p:nvPr/>
        </p:nvSpPr>
        <p:spPr>
          <a:xfrm rot="10800000" flipH="1">
            <a:off x="172563" y="1469350"/>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Numbers and text 1">
  <p:cSld name="CUSTOM_33">
    <p:spTree>
      <p:nvGrpSpPr>
        <p:cNvPr id="1" name="Shape 309"/>
        <p:cNvGrpSpPr/>
        <p:nvPr/>
      </p:nvGrpSpPr>
      <p:grpSpPr>
        <a:xfrm>
          <a:off x="0" y="0"/>
          <a:ext cx="0" cy="0"/>
          <a:chOff x="0" y="0"/>
          <a:chExt cx="0" cy="0"/>
        </a:xfrm>
      </p:grpSpPr>
      <p:sp>
        <p:nvSpPr>
          <p:cNvPr id="310" name="Google Shape;310;p19"/>
          <p:cNvSpPr txBox="1">
            <a:spLocks noGrp="1"/>
          </p:cNvSpPr>
          <p:nvPr>
            <p:ph type="subTitle" idx="1"/>
          </p:nvPr>
        </p:nvSpPr>
        <p:spPr>
          <a:xfrm>
            <a:off x="2080050" y="2645675"/>
            <a:ext cx="4069500" cy="690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11" name="Google Shape;311;p19"/>
          <p:cNvSpPr txBox="1">
            <a:spLocks noGrp="1"/>
          </p:cNvSpPr>
          <p:nvPr>
            <p:ph type="title" hasCustomPrompt="1"/>
          </p:nvPr>
        </p:nvSpPr>
        <p:spPr>
          <a:xfrm>
            <a:off x="2185351" y="2107163"/>
            <a:ext cx="3858900" cy="690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000"/>
              <a:buNone/>
              <a:defRPr sz="4000"/>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312" name="Google Shape;312;p19"/>
          <p:cNvSpPr txBox="1">
            <a:spLocks noGrp="1"/>
          </p:cNvSpPr>
          <p:nvPr>
            <p:ph type="subTitle" idx="2"/>
          </p:nvPr>
        </p:nvSpPr>
        <p:spPr>
          <a:xfrm>
            <a:off x="3939875" y="3984725"/>
            <a:ext cx="4209000" cy="690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13" name="Google Shape;313;p19"/>
          <p:cNvSpPr txBox="1">
            <a:spLocks noGrp="1"/>
          </p:cNvSpPr>
          <p:nvPr>
            <p:ph type="title" idx="3" hasCustomPrompt="1"/>
          </p:nvPr>
        </p:nvSpPr>
        <p:spPr>
          <a:xfrm>
            <a:off x="4114925" y="3446225"/>
            <a:ext cx="3858900" cy="690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000"/>
              <a:buNone/>
              <a:defRPr sz="4000"/>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314" name="Google Shape;314;p19"/>
          <p:cNvSpPr txBox="1">
            <a:spLocks noGrp="1"/>
          </p:cNvSpPr>
          <p:nvPr>
            <p:ph type="subTitle" idx="4"/>
          </p:nvPr>
        </p:nvSpPr>
        <p:spPr>
          <a:xfrm>
            <a:off x="150725" y="1306600"/>
            <a:ext cx="4069500" cy="690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15" name="Google Shape;315;p19"/>
          <p:cNvSpPr txBox="1">
            <a:spLocks noGrp="1"/>
          </p:cNvSpPr>
          <p:nvPr>
            <p:ph type="title" idx="5" hasCustomPrompt="1"/>
          </p:nvPr>
        </p:nvSpPr>
        <p:spPr>
          <a:xfrm>
            <a:off x="256025" y="768100"/>
            <a:ext cx="3858900" cy="690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000"/>
              <a:buNone/>
              <a:defRPr sz="4000"/>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316" name="Google Shape;316;p19"/>
          <p:cNvSpPr/>
          <p:nvPr/>
        </p:nvSpPr>
        <p:spPr>
          <a:xfrm flipH="1">
            <a:off x="3939631" y="122"/>
            <a:ext cx="5126677" cy="1573214"/>
          </a:xfrm>
          <a:custGeom>
            <a:avLst/>
            <a:gdLst/>
            <a:ahLst/>
            <a:cxnLst/>
            <a:rect l="l" t="t" r="r" b="b"/>
            <a:pathLst>
              <a:path w="299106" h="92815" extrusionOk="0">
                <a:moveTo>
                  <a:pt x="296744" y="0"/>
                </a:moveTo>
                <a:cubicBezTo>
                  <a:pt x="296744" y="0"/>
                  <a:pt x="299105" y="58876"/>
                  <a:pt x="213742" y="35045"/>
                </a:cubicBezTo>
                <a:cubicBezTo>
                  <a:pt x="149627" y="17191"/>
                  <a:pt x="133321" y="92815"/>
                  <a:pt x="82635" y="92815"/>
                </a:cubicBezTo>
                <a:cubicBezTo>
                  <a:pt x="45376" y="92815"/>
                  <a:pt x="1" y="70755"/>
                  <a:pt x="13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9"/>
          <p:cNvSpPr/>
          <p:nvPr/>
        </p:nvSpPr>
        <p:spPr>
          <a:xfrm rot="10800000" flipH="1">
            <a:off x="1272707" y="4105046"/>
            <a:ext cx="3936983" cy="1038600"/>
          </a:xfrm>
          <a:custGeom>
            <a:avLst/>
            <a:gdLst/>
            <a:ahLst/>
            <a:cxnLst/>
            <a:rect l="l" t="t" r="r" b="b"/>
            <a:pathLst>
              <a:path w="299106" h="92815" extrusionOk="0">
                <a:moveTo>
                  <a:pt x="296744" y="0"/>
                </a:moveTo>
                <a:cubicBezTo>
                  <a:pt x="296744" y="0"/>
                  <a:pt x="299105" y="58876"/>
                  <a:pt x="213742" y="35045"/>
                </a:cubicBezTo>
                <a:cubicBezTo>
                  <a:pt x="149627" y="17191"/>
                  <a:pt x="133321" y="92815"/>
                  <a:pt x="82635" y="92815"/>
                </a:cubicBezTo>
                <a:cubicBezTo>
                  <a:pt x="45376" y="92815"/>
                  <a:pt x="1" y="70755"/>
                  <a:pt x="13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9"/>
          <p:cNvSpPr/>
          <p:nvPr/>
        </p:nvSpPr>
        <p:spPr>
          <a:xfrm rot="10800000">
            <a:off x="-1307833" y="3723489"/>
            <a:ext cx="5735030" cy="1420156"/>
          </a:xfrm>
          <a:custGeom>
            <a:avLst/>
            <a:gdLst/>
            <a:ahLst/>
            <a:cxnLst/>
            <a:rect l="l" t="t" r="r" b="b"/>
            <a:pathLst>
              <a:path w="295582" h="107710" extrusionOk="0">
                <a:moveTo>
                  <a:pt x="3890" y="648"/>
                </a:moveTo>
                <a:cubicBezTo>
                  <a:pt x="3890" y="648"/>
                  <a:pt x="1" y="60607"/>
                  <a:pt x="64065" y="49263"/>
                </a:cubicBezTo>
                <a:cubicBezTo>
                  <a:pt x="132883" y="37164"/>
                  <a:pt x="123484" y="107710"/>
                  <a:pt x="183551" y="107710"/>
                </a:cubicBezTo>
                <a:cubicBezTo>
                  <a:pt x="232814" y="107710"/>
                  <a:pt x="209155" y="40513"/>
                  <a:pt x="252368" y="34787"/>
                </a:cubicBezTo>
                <a:cubicBezTo>
                  <a:pt x="295582" y="29061"/>
                  <a:pt x="285751" y="0"/>
                  <a:pt x="2857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9"/>
          <p:cNvSpPr/>
          <p:nvPr/>
        </p:nvSpPr>
        <p:spPr>
          <a:xfrm rot="10800000" flipH="1">
            <a:off x="5013468" y="40"/>
            <a:ext cx="4130832" cy="1788197"/>
          </a:xfrm>
          <a:custGeom>
            <a:avLst/>
            <a:gdLst/>
            <a:ahLst/>
            <a:cxnLst/>
            <a:rect l="l" t="t" r="r" b="b"/>
            <a:pathLst>
              <a:path w="285673" h="154588" extrusionOk="0">
                <a:moveTo>
                  <a:pt x="2715" y="154588"/>
                </a:moveTo>
                <a:cubicBezTo>
                  <a:pt x="2715" y="154588"/>
                  <a:pt x="0" y="113633"/>
                  <a:pt x="45298" y="113633"/>
                </a:cubicBezTo>
                <a:cubicBezTo>
                  <a:pt x="90596" y="113633"/>
                  <a:pt x="125888" y="112160"/>
                  <a:pt x="135972" y="50651"/>
                </a:cubicBezTo>
                <a:cubicBezTo>
                  <a:pt x="144194" y="621"/>
                  <a:pt x="221914" y="1"/>
                  <a:pt x="238978" y="40955"/>
                </a:cubicBezTo>
                <a:cubicBezTo>
                  <a:pt x="255965" y="81987"/>
                  <a:pt x="285673" y="81987"/>
                  <a:pt x="285673" y="81987"/>
                </a:cubicBezTo>
                <a:lnTo>
                  <a:pt x="285673" y="154588"/>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9"/>
          <p:cNvSpPr/>
          <p:nvPr/>
        </p:nvSpPr>
        <p:spPr>
          <a:xfrm rot="10800000">
            <a:off x="5628780" y="489"/>
            <a:ext cx="3515148" cy="1787878"/>
          </a:xfrm>
          <a:custGeom>
            <a:avLst/>
            <a:gdLst/>
            <a:ahLst/>
            <a:cxnLst/>
            <a:rect l="l" t="t" r="r" b="b"/>
            <a:pathLst>
              <a:path w="305002" h="196093" extrusionOk="0">
                <a:moveTo>
                  <a:pt x="0" y="27686"/>
                </a:moveTo>
                <a:cubicBezTo>
                  <a:pt x="0" y="27686"/>
                  <a:pt x="68206" y="0"/>
                  <a:pt x="88558" y="59039"/>
                </a:cubicBezTo>
                <a:cubicBezTo>
                  <a:pt x="108910" y="118077"/>
                  <a:pt x="211769" y="29244"/>
                  <a:pt x="211769" y="120186"/>
                </a:cubicBezTo>
                <a:cubicBezTo>
                  <a:pt x="211769" y="172257"/>
                  <a:pt x="305002" y="135404"/>
                  <a:pt x="280800" y="196092"/>
                </a:cubicBezTo>
                <a:lnTo>
                  <a:pt x="0" y="19609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9"/>
          <p:cNvSpPr/>
          <p:nvPr/>
        </p:nvSpPr>
        <p:spPr>
          <a:xfrm rot="10800000" flipH="1">
            <a:off x="-10490" y="3895966"/>
            <a:ext cx="3937105" cy="1247680"/>
          </a:xfrm>
          <a:custGeom>
            <a:avLst/>
            <a:gdLst/>
            <a:ahLst/>
            <a:cxnLst/>
            <a:rect l="l" t="t" r="r" b="b"/>
            <a:pathLst>
              <a:path w="294198" h="130204" extrusionOk="0">
                <a:moveTo>
                  <a:pt x="283570" y="0"/>
                </a:moveTo>
                <a:cubicBezTo>
                  <a:pt x="283570" y="0"/>
                  <a:pt x="294198" y="57826"/>
                  <a:pt x="203889" y="45181"/>
                </a:cubicBezTo>
                <a:cubicBezTo>
                  <a:pt x="141812" y="36461"/>
                  <a:pt x="157999" y="89109"/>
                  <a:pt x="113581" y="109929"/>
                </a:cubicBezTo>
                <a:cubicBezTo>
                  <a:pt x="70252" y="130203"/>
                  <a:pt x="37442" y="67963"/>
                  <a:pt x="0" y="114071"/>
                </a:cubicBezTo>
                <a:lnTo>
                  <a:pt x="0" y="436"/>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9"/>
          <p:cNvSpPr/>
          <p:nvPr/>
        </p:nvSpPr>
        <p:spPr>
          <a:xfrm rot="5400000">
            <a:off x="3159444" y="424843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9"/>
          <p:cNvSpPr/>
          <p:nvPr/>
        </p:nvSpPr>
        <p:spPr>
          <a:xfrm rot="5400000">
            <a:off x="1528331" y="426494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9"/>
          <p:cNvSpPr/>
          <p:nvPr/>
        </p:nvSpPr>
        <p:spPr>
          <a:xfrm rot="-5400000">
            <a:off x="2223694" y="421231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9"/>
          <p:cNvSpPr/>
          <p:nvPr/>
        </p:nvSpPr>
        <p:spPr>
          <a:xfrm rot="5400000">
            <a:off x="872119" y="363018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9"/>
          <p:cNvSpPr/>
          <p:nvPr/>
        </p:nvSpPr>
        <p:spPr>
          <a:xfrm rot="5400000">
            <a:off x="6821956" y="789581"/>
            <a:ext cx="163500" cy="1635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19"/>
          <p:cNvSpPr/>
          <p:nvPr/>
        </p:nvSpPr>
        <p:spPr>
          <a:xfrm rot="5400000">
            <a:off x="5209844" y="82196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9"/>
          <p:cNvSpPr/>
          <p:nvPr/>
        </p:nvSpPr>
        <p:spPr>
          <a:xfrm rot="-5400000">
            <a:off x="7250456" y="178821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9"/>
          <p:cNvSpPr/>
          <p:nvPr/>
        </p:nvSpPr>
        <p:spPr>
          <a:xfrm rot="5400000">
            <a:off x="4382131" y="12213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1">
  <p:cSld name="CUSTOM_12">
    <p:spTree>
      <p:nvGrpSpPr>
        <p:cNvPr id="1" name="Shape 330"/>
        <p:cNvGrpSpPr/>
        <p:nvPr/>
      </p:nvGrpSpPr>
      <p:grpSpPr>
        <a:xfrm>
          <a:off x="0" y="0"/>
          <a:ext cx="0" cy="0"/>
          <a:chOff x="0" y="0"/>
          <a:chExt cx="0" cy="0"/>
        </a:xfrm>
      </p:grpSpPr>
      <p:sp>
        <p:nvSpPr>
          <p:cNvPr id="331" name="Google Shape;331;p20"/>
          <p:cNvSpPr txBox="1">
            <a:spLocks noGrp="1"/>
          </p:cNvSpPr>
          <p:nvPr>
            <p:ph type="title"/>
          </p:nvPr>
        </p:nvSpPr>
        <p:spPr>
          <a:xfrm>
            <a:off x="2129125" y="363275"/>
            <a:ext cx="48858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atin typeface="Open Sans"/>
                <a:ea typeface="Open Sans"/>
                <a:cs typeface="Open Sans"/>
                <a:sym typeface="Open Sans"/>
              </a:defRPr>
            </a:lvl2pPr>
            <a:lvl3pPr lvl="2">
              <a:spcBef>
                <a:spcPts val="0"/>
              </a:spcBef>
              <a:spcAft>
                <a:spcPts val="0"/>
              </a:spcAft>
              <a:buSzPts val="3000"/>
              <a:buNone/>
              <a:defRPr>
                <a:latin typeface="Open Sans"/>
                <a:ea typeface="Open Sans"/>
                <a:cs typeface="Open Sans"/>
                <a:sym typeface="Open Sans"/>
              </a:defRPr>
            </a:lvl3pPr>
            <a:lvl4pPr lvl="3">
              <a:spcBef>
                <a:spcPts val="0"/>
              </a:spcBef>
              <a:spcAft>
                <a:spcPts val="0"/>
              </a:spcAft>
              <a:buSzPts val="3000"/>
              <a:buNone/>
              <a:defRPr>
                <a:latin typeface="Open Sans"/>
                <a:ea typeface="Open Sans"/>
                <a:cs typeface="Open Sans"/>
                <a:sym typeface="Open Sans"/>
              </a:defRPr>
            </a:lvl4pPr>
            <a:lvl5pPr lvl="4">
              <a:spcBef>
                <a:spcPts val="0"/>
              </a:spcBef>
              <a:spcAft>
                <a:spcPts val="0"/>
              </a:spcAft>
              <a:buSzPts val="3000"/>
              <a:buNone/>
              <a:defRPr>
                <a:latin typeface="Open Sans"/>
                <a:ea typeface="Open Sans"/>
                <a:cs typeface="Open Sans"/>
                <a:sym typeface="Open Sans"/>
              </a:defRPr>
            </a:lvl5pPr>
            <a:lvl6pPr lvl="5">
              <a:spcBef>
                <a:spcPts val="0"/>
              </a:spcBef>
              <a:spcAft>
                <a:spcPts val="0"/>
              </a:spcAft>
              <a:buSzPts val="3000"/>
              <a:buNone/>
              <a:defRPr>
                <a:latin typeface="Open Sans"/>
                <a:ea typeface="Open Sans"/>
                <a:cs typeface="Open Sans"/>
                <a:sym typeface="Open Sans"/>
              </a:defRPr>
            </a:lvl6pPr>
            <a:lvl7pPr lvl="6">
              <a:spcBef>
                <a:spcPts val="0"/>
              </a:spcBef>
              <a:spcAft>
                <a:spcPts val="0"/>
              </a:spcAft>
              <a:buSzPts val="3000"/>
              <a:buNone/>
              <a:defRPr>
                <a:latin typeface="Open Sans"/>
                <a:ea typeface="Open Sans"/>
                <a:cs typeface="Open Sans"/>
                <a:sym typeface="Open Sans"/>
              </a:defRPr>
            </a:lvl7pPr>
            <a:lvl8pPr lvl="7">
              <a:spcBef>
                <a:spcPts val="0"/>
              </a:spcBef>
              <a:spcAft>
                <a:spcPts val="0"/>
              </a:spcAft>
              <a:buSzPts val="3000"/>
              <a:buNone/>
              <a:defRPr>
                <a:latin typeface="Open Sans"/>
                <a:ea typeface="Open Sans"/>
                <a:cs typeface="Open Sans"/>
                <a:sym typeface="Open Sans"/>
              </a:defRPr>
            </a:lvl8pPr>
            <a:lvl9pPr lvl="8">
              <a:spcBef>
                <a:spcPts val="0"/>
              </a:spcBef>
              <a:spcAft>
                <a:spcPts val="0"/>
              </a:spcAft>
              <a:buSzPts val="3000"/>
              <a:buNone/>
              <a:defRPr>
                <a:latin typeface="Open Sans"/>
                <a:ea typeface="Open Sans"/>
                <a:cs typeface="Open Sans"/>
                <a:sym typeface="Open Sans"/>
              </a:defRPr>
            </a:lvl9pPr>
          </a:lstStyle>
          <a:p>
            <a:endParaRPr/>
          </a:p>
        </p:txBody>
      </p:sp>
      <p:sp>
        <p:nvSpPr>
          <p:cNvPr id="332" name="Google Shape;332;p20"/>
          <p:cNvSpPr/>
          <p:nvPr/>
        </p:nvSpPr>
        <p:spPr>
          <a:xfrm flipH="1">
            <a:off x="-141518" y="-118290"/>
            <a:ext cx="3204343" cy="1651139"/>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0"/>
          <p:cNvSpPr/>
          <p:nvPr/>
        </p:nvSpPr>
        <p:spPr>
          <a:xfrm rot="10800000" flipH="1">
            <a:off x="-241297" y="-72669"/>
            <a:ext cx="2420522" cy="1034218"/>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0"/>
          <p:cNvSpPr/>
          <p:nvPr/>
        </p:nvSpPr>
        <p:spPr>
          <a:xfrm rot="-10484947">
            <a:off x="-697915" y="-411807"/>
            <a:ext cx="1843431" cy="869285"/>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0"/>
          <p:cNvSpPr/>
          <p:nvPr/>
        </p:nvSpPr>
        <p:spPr>
          <a:xfrm rot="10800000" flipH="1">
            <a:off x="1759263" y="45824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0"/>
          <p:cNvSpPr/>
          <p:nvPr/>
        </p:nvSpPr>
        <p:spPr>
          <a:xfrm rot="10800000" flipH="1">
            <a:off x="869351" y="69715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0"/>
          <p:cNvSpPr/>
          <p:nvPr/>
        </p:nvSpPr>
        <p:spPr>
          <a:xfrm rot="10800000" flipH="1">
            <a:off x="91151" y="1262334"/>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2">
  <p:cSld name="CUSTOM_15">
    <p:spTree>
      <p:nvGrpSpPr>
        <p:cNvPr id="1" name="Shape 338"/>
        <p:cNvGrpSpPr/>
        <p:nvPr/>
      </p:nvGrpSpPr>
      <p:grpSpPr>
        <a:xfrm>
          <a:off x="0" y="0"/>
          <a:ext cx="0" cy="0"/>
          <a:chOff x="0" y="0"/>
          <a:chExt cx="0" cy="0"/>
        </a:xfrm>
      </p:grpSpPr>
      <p:sp>
        <p:nvSpPr>
          <p:cNvPr id="339" name="Google Shape;339;p21"/>
          <p:cNvSpPr txBox="1">
            <a:spLocks noGrp="1"/>
          </p:cNvSpPr>
          <p:nvPr>
            <p:ph type="title"/>
          </p:nvPr>
        </p:nvSpPr>
        <p:spPr>
          <a:xfrm>
            <a:off x="540000" y="363275"/>
            <a:ext cx="80640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atin typeface="Open Sans"/>
                <a:ea typeface="Open Sans"/>
                <a:cs typeface="Open Sans"/>
                <a:sym typeface="Open Sans"/>
              </a:defRPr>
            </a:lvl1pPr>
            <a:lvl2pPr lvl="1">
              <a:spcBef>
                <a:spcPts val="0"/>
              </a:spcBef>
              <a:spcAft>
                <a:spcPts val="0"/>
              </a:spcAft>
              <a:buSzPts val="3000"/>
              <a:buNone/>
              <a:defRPr>
                <a:latin typeface="Open Sans"/>
                <a:ea typeface="Open Sans"/>
                <a:cs typeface="Open Sans"/>
                <a:sym typeface="Open Sans"/>
              </a:defRPr>
            </a:lvl2pPr>
            <a:lvl3pPr lvl="2">
              <a:spcBef>
                <a:spcPts val="0"/>
              </a:spcBef>
              <a:spcAft>
                <a:spcPts val="0"/>
              </a:spcAft>
              <a:buSzPts val="3000"/>
              <a:buNone/>
              <a:defRPr>
                <a:latin typeface="Open Sans"/>
                <a:ea typeface="Open Sans"/>
                <a:cs typeface="Open Sans"/>
                <a:sym typeface="Open Sans"/>
              </a:defRPr>
            </a:lvl3pPr>
            <a:lvl4pPr lvl="3">
              <a:spcBef>
                <a:spcPts val="0"/>
              </a:spcBef>
              <a:spcAft>
                <a:spcPts val="0"/>
              </a:spcAft>
              <a:buSzPts val="3000"/>
              <a:buNone/>
              <a:defRPr>
                <a:latin typeface="Open Sans"/>
                <a:ea typeface="Open Sans"/>
                <a:cs typeface="Open Sans"/>
                <a:sym typeface="Open Sans"/>
              </a:defRPr>
            </a:lvl4pPr>
            <a:lvl5pPr lvl="4">
              <a:spcBef>
                <a:spcPts val="0"/>
              </a:spcBef>
              <a:spcAft>
                <a:spcPts val="0"/>
              </a:spcAft>
              <a:buSzPts val="3000"/>
              <a:buNone/>
              <a:defRPr>
                <a:latin typeface="Open Sans"/>
                <a:ea typeface="Open Sans"/>
                <a:cs typeface="Open Sans"/>
                <a:sym typeface="Open Sans"/>
              </a:defRPr>
            </a:lvl5pPr>
            <a:lvl6pPr lvl="5">
              <a:spcBef>
                <a:spcPts val="0"/>
              </a:spcBef>
              <a:spcAft>
                <a:spcPts val="0"/>
              </a:spcAft>
              <a:buSzPts val="3000"/>
              <a:buNone/>
              <a:defRPr>
                <a:latin typeface="Open Sans"/>
                <a:ea typeface="Open Sans"/>
                <a:cs typeface="Open Sans"/>
                <a:sym typeface="Open Sans"/>
              </a:defRPr>
            </a:lvl6pPr>
            <a:lvl7pPr lvl="6">
              <a:spcBef>
                <a:spcPts val="0"/>
              </a:spcBef>
              <a:spcAft>
                <a:spcPts val="0"/>
              </a:spcAft>
              <a:buSzPts val="3000"/>
              <a:buNone/>
              <a:defRPr>
                <a:latin typeface="Open Sans"/>
                <a:ea typeface="Open Sans"/>
                <a:cs typeface="Open Sans"/>
                <a:sym typeface="Open Sans"/>
              </a:defRPr>
            </a:lvl7pPr>
            <a:lvl8pPr lvl="7">
              <a:spcBef>
                <a:spcPts val="0"/>
              </a:spcBef>
              <a:spcAft>
                <a:spcPts val="0"/>
              </a:spcAft>
              <a:buSzPts val="3000"/>
              <a:buNone/>
              <a:defRPr>
                <a:latin typeface="Open Sans"/>
                <a:ea typeface="Open Sans"/>
                <a:cs typeface="Open Sans"/>
                <a:sym typeface="Open Sans"/>
              </a:defRPr>
            </a:lvl8pPr>
            <a:lvl9pPr lvl="8">
              <a:spcBef>
                <a:spcPts val="0"/>
              </a:spcBef>
              <a:spcAft>
                <a:spcPts val="0"/>
              </a:spcAft>
              <a:buSzPts val="3000"/>
              <a:buNone/>
              <a:defRPr>
                <a:latin typeface="Open Sans"/>
                <a:ea typeface="Open Sans"/>
                <a:cs typeface="Open Sans"/>
                <a:sym typeface="Open Sans"/>
              </a:defRPr>
            </a:lvl9pPr>
          </a:lstStyle>
          <a:p>
            <a:endParaRPr/>
          </a:p>
        </p:txBody>
      </p:sp>
      <p:sp>
        <p:nvSpPr>
          <p:cNvPr id="340" name="Google Shape;340;p21"/>
          <p:cNvSpPr/>
          <p:nvPr/>
        </p:nvSpPr>
        <p:spPr>
          <a:xfrm rot="1518785">
            <a:off x="6954573" y="116866"/>
            <a:ext cx="2228124" cy="918929"/>
          </a:xfrm>
          <a:custGeom>
            <a:avLst/>
            <a:gdLst/>
            <a:ahLst/>
            <a:cxnLst/>
            <a:rect l="l" t="t" r="r" b="b"/>
            <a:pathLst>
              <a:path w="246008" h="61867" extrusionOk="0">
                <a:moveTo>
                  <a:pt x="1" y="0"/>
                </a:moveTo>
                <a:cubicBezTo>
                  <a:pt x="1" y="0"/>
                  <a:pt x="3900" y="44992"/>
                  <a:pt x="39194" y="57840"/>
                </a:cubicBezTo>
                <a:cubicBezTo>
                  <a:pt x="46974" y="60669"/>
                  <a:pt x="53930" y="61867"/>
                  <a:pt x="60240" y="61867"/>
                </a:cubicBezTo>
                <a:cubicBezTo>
                  <a:pt x="95172" y="61867"/>
                  <a:pt x="110319" y="25159"/>
                  <a:pt x="135837" y="25159"/>
                </a:cubicBezTo>
                <a:cubicBezTo>
                  <a:pt x="138295" y="25159"/>
                  <a:pt x="140849" y="25499"/>
                  <a:pt x="143526" y="26246"/>
                </a:cubicBezTo>
                <a:cubicBezTo>
                  <a:pt x="159260" y="30639"/>
                  <a:pt x="172714" y="32419"/>
                  <a:pt x="184185" y="32419"/>
                </a:cubicBezTo>
                <a:cubicBezTo>
                  <a:pt x="233145" y="32419"/>
                  <a:pt x="246008" y="0"/>
                  <a:pt x="24600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1"/>
          <p:cNvSpPr/>
          <p:nvPr/>
        </p:nvSpPr>
        <p:spPr>
          <a:xfrm rot="1519228">
            <a:off x="6010314" y="-585860"/>
            <a:ext cx="3782980" cy="1428824"/>
          </a:xfrm>
          <a:custGeom>
            <a:avLst/>
            <a:gdLst/>
            <a:ahLst/>
            <a:cxnLst/>
            <a:rect l="l" t="t" r="r" b="b"/>
            <a:pathLst>
              <a:path w="264364" h="61984" extrusionOk="0">
                <a:moveTo>
                  <a:pt x="0" y="0"/>
                </a:moveTo>
                <a:lnTo>
                  <a:pt x="0" y="60406"/>
                </a:lnTo>
                <a:cubicBezTo>
                  <a:pt x="2845" y="61497"/>
                  <a:pt x="5907" y="61983"/>
                  <a:pt x="9094" y="61983"/>
                </a:cubicBezTo>
                <a:cubicBezTo>
                  <a:pt x="26664" y="61983"/>
                  <a:pt x="48053" y="47209"/>
                  <a:pt x="57950" y="37427"/>
                </a:cubicBezTo>
                <a:cubicBezTo>
                  <a:pt x="64434" y="31013"/>
                  <a:pt x="70724" y="28611"/>
                  <a:pt x="76592" y="28611"/>
                </a:cubicBezTo>
                <a:cubicBezTo>
                  <a:pt x="86364" y="28611"/>
                  <a:pt x="94966" y="35275"/>
                  <a:pt x="101344" y="41180"/>
                </a:cubicBezTo>
                <a:cubicBezTo>
                  <a:pt x="109706" y="48911"/>
                  <a:pt x="119411" y="51657"/>
                  <a:pt x="128732" y="51657"/>
                </a:cubicBezTo>
                <a:cubicBezTo>
                  <a:pt x="140963" y="51657"/>
                  <a:pt x="152533" y="46928"/>
                  <a:pt x="159536" y="42530"/>
                </a:cubicBezTo>
                <a:cubicBezTo>
                  <a:pt x="163971" y="39737"/>
                  <a:pt x="167611" y="38614"/>
                  <a:pt x="170732" y="38614"/>
                </a:cubicBezTo>
                <a:cubicBezTo>
                  <a:pt x="183490" y="38614"/>
                  <a:pt x="187572" y="57371"/>
                  <a:pt x="201829" y="57371"/>
                </a:cubicBezTo>
                <a:cubicBezTo>
                  <a:pt x="204682" y="57371"/>
                  <a:pt x="207942" y="56619"/>
                  <a:pt x="211761" y="54817"/>
                </a:cubicBezTo>
                <a:cubicBezTo>
                  <a:pt x="216023" y="52806"/>
                  <a:pt x="220035" y="52096"/>
                  <a:pt x="223864" y="52096"/>
                </a:cubicBezTo>
                <a:cubicBezTo>
                  <a:pt x="233065" y="52096"/>
                  <a:pt x="241204" y="56197"/>
                  <a:pt x="249202" y="56197"/>
                </a:cubicBezTo>
                <a:cubicBezTo>
                  <a:pt x="254235" y="56197"/>
                  <a:pt x="259212" y="54573"/>
                  <a:pt x="264364" y="49281"/>
                </a:cubicBezTo>
                <a:lnTo>
                  <a:pt x="2643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1"/>
          <p:cNvSpPr/>
          <p:nvPr/>
        </p:nvSpPr>
        <p:spPr>
          <a:xfrm rot="1518617" flipH="1">
            <a:off x="6004813" y="-503115"/>
            <a:ext cx="4264746" cy="1843807"/>
          </a:xfrm>
          <a:custGeom>
            <a:avLst/>
            <a:gdLst/>
            <a:ahLst/>
            <a:cxnLst/>
            <a:rect l="l" t="t" r="r" b="b"/>
            <a:pathLst>
              <a:path w="264337" h="53519" extrusionOk="0">
                <a:moveTo>
                  <a:pt x="0" y="0"/>
                </a:moveTo>
                <a:lnTo>
                  <a:pt x="0" y="15527"/>
                </a:lnTo>
                <a:cubicBezTo>
                  <a:pt x="1926" y="15152"/>
                  <a:pt x="3735" y="14976"/>
                  <a:pt x="5438" y="14976"/>
                </a:cubicBezTo>
                <a:cubicBezTo>
                  <a:pt x="30663" y="14976"/>
                  <a:pt x="32875" y="53519"/>
                  <a:pt x="53900" y="53519"/>
                </a:cubicBezTo>
                <a:cubicBezTo>
                  <a:pt x="54445" y="53519"/>
                  <a:pt x="55002" y="53493"/>
                  <a:pt x="55573" y="53440"/>
                </a:cubicBezTo>
                <a:cubicBezTo>
                  <a:pt x="76094" y="51555"/>
                  <a:pt x="75382" y="25592"/>
                  <a:pt x="95618" y="25592"/>
                </a:cubicBezTo>
                <a:cubicBezTo>
                  <a:pt x="98284" y="25592"/>
                  <a:pt x="101312" y="26042"/>
                  <a:pt x="104800" y="27057"/>
                </a:cubicBezTo>
                <a:cubicBezTo>
                  <a:pt x="116474" y="30462"/>
                  <a:pt x="126065" y="31818"/>
                  <a:pt x="134168" y="31818"/>
                </a:cubicBezTo>
                <a:cubicBezTo>
                  <a:pt x="165913" y="31818"/>
                  <a:pt x="174833" y="11001"/>
                  <a:pt x="196809" y="11001"/>
                </a:cubicBezTo>
                <a:cubicBezTo>
                  <a:pt x="197872" y="11001"/>
                  <a:pt x="198967" y="11050"/>
                  <a:pt x="200095" y="11152"/>
                </a:cubicBezTo>
                <a:cubicBezTo>
                  <a:pt x="229610" y="13799"/>
                  <a:pt x="221509" y="30730"/>
                  <a:pt x="264337" y="35806"/>
                </a:cubicBezTo>
                <a:lnTo>
                  <a:pt x="264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1"/>
          <p:cNvSpPr/>
          <p:nvPr/>
        </p:nvSpPr>
        <p:spPr>
          <a:xfrm rot="-5400000">
            <a:off x="6589131" y="16523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1"/>
          <p:cNvSpPr/>
          <p:nvPr/>
        </p:nvSpPr>
        <p:spPr>
          <a:xfrm rot="-5400000">
            <a:off x="8006419" y="33009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1"/>
          <p:cNvSpPr/>
          <p:nvPr/>
        </p:nvSpPr>
        <p:spPr>
          <a:xfrm rot="5400000">
            <a:off x="7311056" y="38271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1"/>
          <p:cNvSpPr/>
          <p:nvPr/>
        </p:nvSpPr>
        <p:spPr>
          <a:xfrm rot="-5400000">
            <a:off x="8597531" y="90005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9">
  <p:cSld name="CUSTOM_30">
    <p:spTree>
      <p:nvGrpSpPr>
        <p:cNvPr id="1" name="Shape 397"/>
        <p:cNvGrpSpPr/>
        <p:nvPr/>
      </p:nvGrpSpPr>
      <p:grpSpPr>
        <a:xfrm>
          <a:off x="0" y="0"/>
          <a:ext cx="0" cy="0"/>
          <a:chOff x="0" y="0"/>
          <a:chExt cx="0" cy="0"/>
        </a:xfrm>
      </p:grpSpPr>
      <p:sp>
        <p:nvSpPr>
          <p:cNvPr id="398" name="Google Shape;398;p28"/>
          <p:cNvSpPr txBox="1">
            <a:spLocks noGrp="1"/>
          </p:cNvSpPr>
          <p:nvPr>
            <p:ph type="title"/>
          </p:nvPr>
        </p:nvSpPr>
        <p:spPr>
          <a:xfrm>
            <a:off x="540000" y="363275"/>
            <a:ext cx="80640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atin typeface="Open Sans"/>
                <a:ea typeface="Open Sans"/>
                <a:cs typeface="Open Sans"/>
                <a:sym typeface="Open Sans"/>
              </a:defRPr>
            </a:lvl1pPr>
            <a:lvl2pPr lvl="1">
              <a:spcBef>
                <a:spcPts val="0"/>
              </a:spcBef>
              <a:spcAft>
                <a:spcPts val="0"/>
              </a:spcAft>
              <a:buSzPts val="3000"/>
              <a:buNone/>
              <a:defRPr>
                <a:latin typeface="Open Sans"/>
                <a:ea typeface="Open Sans"/>
                <a:cs typeface="Open Sans"/>
                <a:sym typeface="Open Sans"/>
              </a:defRPr>
            </a:lvl2pPr>
            <a:lvl3pPr lvl="2">
              <a:spcBef>
                <a:spcPts val="0"/>
              </a:spcBef>
              <a:spcAft>
                <a:spcPts val="0"/>
              </a:spcAft>
              <a:buSzPts val="3000"/>
              <a:buNone/>
              <a:defRPr>
                <a:latin typeface="Open Sans"/>
                <a:ea typeface="Open Sans"/>
                <a:cs typeface="Open Sans"/>
                <a:sym typeface="Open Sans"/>
              </a:defRPr>
            </a:lvl3pPr>
            <a:lvl4pPr lvl="3">
              <a:spcBef>
                <a:spcPts val="0"/>
              </a:spcBef>
              <a:spcAft>
                <a:spcPts val="0"/>
              </a:spcAft>
              <a:buSzPts val="3000"/>
              <a:buNone/>
              <a:defRPr>
                <a:latin typeface="Open Sans"/>
                <a:ea typeface="Open Sans"/>
                <a:cs typeface="Open Sans"/>
                <a:sym typeface="Open Sans"/>
              </a:defRPr>
            </a:lvl4pPr>
            <a:lvl5pPr lvl="4">
              <a:spcBef>
                <a:spcPts val="0"/>
              </a:spcBef>
              <a:spcAft>
                <a:spcPts val="0"/>
              </a:spcAft>
              <a:buSzPts val="3000"/>
              <a:buNone/>
              <a:defRPr>
                <a:latin typeface="Open Sans"/>
                <a:ea typeface="Open Sans"/>
                <a:cs typeface="Open Sans"/>
                <a:sym typeface="Open Sans"/>
              </a:defRPr>
            </a:lvl5pPr>
            <a:lvl6pPr lvl="5">
              <a:spcBef>
                <a:spcPts val="0"/>
              </a:spcBef>
              <a:spcAft>
                <a:spcPts val="0"/>
              </a:spcAft>
              <a:buSzPts val="3000"/>
              <a:buNone/>
              <a:defRPr>
                <a:latin typeface="Open Sans"/>
                <a:ea typeface="Open Sans"/>
                <a:cs typeface="Open Sans"/>
                <a:sym typeface="Open Sans"/>
              </a:defRPr>
            </a:lvl6pPr>
            <a:lvl7pPr lvl="6">
              <a:spcBef>
                <a:spcPts val="0"/>
              </a:spcBef>
              <a:spcAft>
                <a:spcPts val="0"/>
              </a:spcAft>
              <a:buSzPts val="3000"/>
              <a:buNone/>
              <a:defRPr>
                <a:latin typeface="Open Sans"/>
                <a:ea typeface="Open Sans"/>
                <a:cs typeface="Open Sans"/>
                <a:sym typeface="Open Sans"/>
              </a:defRPr>
            </a:lvl7pPr>
            <a:lvl8pPr lvl="7">
              <a:spcBef>
                <a:spcPts val="0"/>
              </a:spcBef>
              <a:spcAft>
                <a:spcPts val="0"/>
              </a:spcAft>
              <a:buSzPts val="3000"/>
              <a:buNone/>
              <a:defRPr>
                <a:latin typeface="Open Sans"/>
                <a:ea typeface="Open Sans"/>
                <a:cs typeface="Open Sans"/>
                <a:sym typeface="Open Sans"/>
              </a:defRPr>
            </a:lvl8pPr>
            <a:lvl9pPr lvl="8">
              <a:spcBef>
                <a:spcPts val="0"/>
              </a:spcBef>
              <a:spcAft>
                <a:spcPts val="0"/>
              </a:spcAft>
              <a:buSzPts val="3000"/>
              <a:buNone/>
              <a:defRPr>
                <a:latin typeface="Open Sans"/>
                <a:ea typeface="Open Sans"/>
                <a:cs typeface="Open Sans"/>
                <a:sym typeface="Open Sans"/>
              </a:defRPr>
            </a:lvl9pPr>
          </a:lstStyle>
          <a:p>
            <a:endParaRPr/>
          </a:p>
        </p:txBody>
      </p:sp>
      <p:sp>
        <p:nvSpPr>
          <p:cNvPr id="399" name="Google Shape;399;p28"/>
          <p:cNvSpPr/>
          <p:nvPr/>
        </p:nvSpPr>
        <p:spPr>
          <a:xfrm flipH="1">
            <a:off x="6742285" y="4150269"/>
            <a:ext cx="2443246" cy="939991"/>
          </a:xfrm>
          <a:custGeom>
            <a:avLst/>
            <a:gdLst/>
            <a:ahLst/>
            <a:cxnLst/>
            <a:rect l="l" t="t" r="r" b="b"/>
            <a:pathLst>
              <a:path w="283357" h="76391" extrusionOk="0">
                <a:moveTo>
                  <a:pt x="0" y="76391"/>
                </a:moveTo>
                <a:cubicBezTo>
                  <a:pt x="0" y="76391"/>
                  <a:pt x="7446" y="11303"/>
                  <a:pt x="69809" y="27459"/>
                </a:cubicBezTo>
                <a:cubicBezTo>
                  <a:pt x="163419" y="51659"/>
                  <a:pt x="141479" y="1"/>
                  <a:pt x="215011" y="3524"/>
                </a:cubicBezTo>
                <a:cubicBezTo>
                  <a:pt x="283357" y="6716"/>
                  <a:pt x="283024" y="76391"/>
                  <a:pt x="283024" y="7639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8"/>
          <p:cNvSpPr/>
          <p:nvPr/>
        </p:nvSpPr>
        <p:spPr>
          <a:xfrm rot="-1432117">
            <a:off x="6298030" y="4370786"/>
            <a:ext cx="3153951" cy="1121150"/>
          </a:xfrm>
          <a:custGeom>
            <a:avLst/>
            <a:gdLst/>
            <a:ahLst/>
            <a:cxnLst/>
            <a:rect l="l" t="t" r="r" b="b"/>
            <a:pathLst>
              <a:path w="264364" h="43920" extrusionOk="0">
                <a:moveTo>
                  <a:pt x="219423" y="1"/>
                </a:moveTo>
                <a:cubicBezTo>
                  <a:pt x="218735" y="1"/>
                  <a:pt x="218026" y="14"/>
                  <a:pt x="217297" y="39"/>
                </a:cubicBezTo>
                <a:cubicBezTo>
                  <a:pt x="193855" y="856"/>
                  <a:pt x="190998" y="14255"/>
                  <a:pt x="172689" y="14255"/>
                </a:cubicBezTo>
                <a:cubicBezTo>
                  <a:pt x="167988" y="14255"/>
                  <a:pt x="162268" y="13372"/>
                  <a:pt x="154919" y="11165"/>
                </a:cubicBezTo>
                <a:cubicBezTo>
                  <a:pt x="146746" y="8716"/>
                  <a:pt x="139552" y="7721"/>
                  <a:pt x="133072" y="7721"/>
                </a:cubicBezTo>
                <a:cubicBezTo>
                  <a:pt x="104893" y="7721"/>
                  <a:pt x="90210" y="26543"/>
                  <a:pt x="67183" y="26543"/>
                </a:cubicBezTo>
                <a:cubicBezTo>
                  <a:pt x="66131" y="26543"/>
                  <a:pt x="65061" y="26504"/>
                  <a:pt x="63971" y="26422"/>
                </a:cubicBezTo>
                <a:cubicBezTo>
                  <a:pt x="34457" y="24207"/>
                  <a:pt x="42828" y="9572"/>
                  <a:pt x="0" y="5305"/>
                </a:cubicBezTo>
                <a:lnTo>
                  <a:pt x="0" y="43920"/>
                </a:lnTo>
                <a:lnTo>
                  <a:pt x="264364" y="43920"/>
                </a:lnTo>
                <a:lnTo>
                  <a:pt x="264364" y="9491"/>
                </a:lnTo>
                <a:cubicBezTo>
                  <a:pt x="261782" y="9924"/>
                  <a:pt x="259493" y="10114"/>
                  <a:pt x="257424" y="10114"/>
                </a:cubicBezTo>
                <a:cubicBezTo>
                  <a:pt x="242345" y="10114"/>
                  <a:pt x="238978" y="1"/>
                  <a:pt x="2194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28"/>
          <p:cNvSpPr/>
          <p:nvPr/>
        </p:nvSpPr>
        <p:spPr>
          <a:xfrm rot="-855778" flipH="1">
            <a:off x="6382945" y="4253784"/>
            <a:ext cx="3605366" cy="1194753"/>
          </a:xfrm>
          <a:custGeom>
            <a:avLst/>
            <a:gdLst/>
            <a:ahLst/>
            <a:cxnLst/>
            <a:rect l="l" t="t" r="r" b="b"/>
            <a:pathLst>
              <a:path w="264364" h="40820" extrusionOk="0">
                <a:moveTo>
                  <a:pt x="224094" y="1"/>
                </a:moveTo>
                <a:cubicBezTo>
                  <a:pt x="221694" y="1"/>
                  <a:pt x="219079" y="167"/>
                  <a:pt x="216217" y="530"/>
                </a:cubicBezTo>
                <a:cubicBezTo>
                  <a:pt x="190574" y="3768"/>
                  <a:pt x="189388" y="22268"/>
                  <a:pt x="168921" y="22268"/>
                </a:cubicBezTo>
                <a:cubicBezTo>
                  <a:pt x="166175" y="22268"/>
                  <a:pt x="163082" y="21935"/>
                  <a:pt x="159536" y="21188"/>
                </a:cubicBezTo>
                <a:cubicBezTo>
                  <a:pt x="147862" y="18719"/>
                  <a:pt x="138271" y="17735"/>
                  <a:pt x="130168" y="17735"/>
                </a:cubicBezTo>
                <a:cubicBezTo>
                  <a:pt x="98424" y="17735"/>
                  <a:pt x="89504" y="32828"/>
                  <a:pt x="67530" y="32828"/>
                </a:cubicBezTo>
                <a:cubicBezTo>
                  <a:pt x="66466" y="32828"/>
                  <a:pt x="65371" y="32792"/>
                  <a:pt x="64241" y="32718"/>
                </a:cubicBezTo>
                <a:cubicBezTo>
                  <a:pt x="34727" y="30801"/>
                  <a:pt x="42828" y="18541"/>
                  <a:pt x="0" y="14842"/>
                </a:cubicBezTo>
                <a:lnTo>
                  <a:pt x="0" y="40819"/>
                </a:lnTo>
                <a:lnTo>
                  <a:pt x="264364" y="40819"/>
                </a:lnTo>
                <a:lnTo>
                  <a:pt x="264364" y="17785"/>
                </a:lnTo>
                <a:cubicBezTo>
                  <a:pt x="250431" y="15121"/>
                  <a:pt x="247008" y="1"/>
                  <a:pt x="2240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8"/>
          <p:cNvSpPr/>
          <p:nvPr/>
        </p:nvSpPr>
        <p:spPr>
          <a:xfrm rot="3639566">
            <a:off x="8848749" y="3810222"/>
            <a:ext cx="163469" cy="163469"/>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8"/>
          <p:cNvSpPr/>
          <p:nvPr/>
        </p:nvSpPr>
        <p:spPr>
          <a:xfrm rot="3637394">
            <a:off x="7609045" y="4405221"/>
            <a:ext cx="98461" cy="98722"/>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8"/>
          <p:cNvSpPr/>
          <p:nvPr/>
        </p:nvSpPr>
        <p:spPr>
          <a:xfrm rot="-7162606">
            <a:off x="8189482" y="4018840"/>
            <a:ext cx="98461" cy="98722"/>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8"/>
          <p:cNvSpPr/>
          <p:nvPr/>
        </p:nvSpPr>
        <p:spPr>
          <a:xfrm rot="3639566">
            <a:off x="6737804" y="4153075"/>
            <a:ext cx="163469" cy="163469"/>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6"/>
        <p:cNvGrpSpPr/>
        <p:nvPr/>
      </p:nvGrpSpPr>
      <p:grpSpPr>
        <a:xfrm>
          <a:off x="0" y="0"/>
          <a:ext cx="0" cy="0"/>
          <a:chOff x="0" y="0"/>
          <a:chExt cx="0" cy="0"/>
        </a:xfrm>
      </p:grpSpPr>
      <p:sp>
        <p:nvSpPr>
          <p:cNvPr id="27" name="Google Shape;27;p3"/>
          <p:cNvSpPr txBox="1">
            <a:spLocks noGrp="1"/>
          </p:cNvSpPr>
          <p:nvPr>
            <p:ph type="title"/>
          </p:nvPr>
        </p:nvSpPr>
        <p:spPr>
          <a:xfrm>
            <a:off x="1912475" y="2261338"/>
            <a:ext cx="5319000" cy="822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28" name="Google Shape;28;p3"/>
          <p:cNvSpPr txBox="1">
            <a:spLocks noGrp="1"/>
          </p:cNvSpPr>
          <p:nvPr>
            <p:ph type="title" idx="2" hasCustomPrompt="1"/>
          </p:nvPr>
        </p:nvSpPr>
        <p:spPr>
          <a:xfrm>
            <a:off x="3105600" y="1164675"/>
            <a:ext cx="2932800" cy="97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solidFill>
                  <a:schemeClr val="accent2"/>
                </a:solidFill>
              </a:defRPr>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29" name="Google Shape;29;p3"/>
          <p:cNvSpPr txBox="1">
            <a:spLocks noGrp="1"/>
          </p:cNvSpPr>
          <p:nvPr>
            <p:ph type="subTitle" idx="1"/>
          </p:nvPr>
        </p:nvSpPr>
        <p:spPr>
          <a:xfrm>
            <a:off x="2815400" y="3123913"/>
            <a:ext cx="3513300" cy="435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solidFill>
                  <a:schemeClr val="dk1"/>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30" name="Google Shape;30;p3"/>
          <p:cNvSpPr/>
          <p:nvPr/>
        </p:nvSpPr>
        <p:spPr>
          <a:xfrm rot="10800000">
            <a:off x="-260192" y="3285293"/>
            <a:ext cx="4058317" cy="1729782"/>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rot="10800000">
            <a:off x="158481" y="4429982"/>
            <a:ext cx="4130269" cy="1085168"/>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3699725" y="4663675"/>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a:off x="1811013" y="4382613"/>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a:off x="-332175" y="3703451"/>
            <a:ext cx="2874201" cy="1521816"/>
          </a:xfrm>
          <a:custGeom>
            <a:avLst/>
            <a:gdLst/>
            <a:ahLst/>
            <a:cxnLst/>
            <a:rect l="l" t="t" r="r" b="b"/>
            <a:pathLst>
              <a:path w="80952" h="42859" extrusionOk="0">
                <a:moveTo>
                  <a:pt x="7027" y="1"/>
                </a:moveTo>
                <a:cubicBezTo>
                  <a:pt x="6872" y="1"/>
                  <a:pt x="6717" y="3"/>
                  <a:pt x="6562" y="7"/>
                </a:cubicBezTo>
                <a:cubicBezTo>
                  <a:pt x="4866" y="30"/>
                  <a:pt x="3192" y="387"/>
                  <a:pt x="1629" y="1056"/>
                </a:cubicBezTo>
                <a:cubicBezTo>
                  <a:pt x="0" y="1793"/>
                  <a:pt x="89" y="2418"/>
                  <a:pt x="335" y="4114"/>
                </a:cubicBezTo>
                <a:cubicBezTo>
                  <a:pt x="982" y="8332"/>
                  <a:pt x="1652" y="12528"/>
                  <a:pt x="2321" y="16724"/>
                </a:cubicBezTo>
                <a:lnTo>
                  <a:pt x="4241" y="29022"/>
                </a:lnTo>
                <a:cubicBezTo>
                  <a:pt x="4866" y="32972"/>
                  <a:pt x="6160" y="37347"/>
                  <a:pt x="6160" y="41342"/>
                </a:cubicBezTo>
                <a:cubicBezTo>
                  <a:pt x="6227" y="41676"/>
                  <a:pt x="6294" y="42056"/>
                  <a:pt x="6562" y="42257"/>
                </a:cubicBezTo>
                <a:cubicBezTo>
                  <a:pt x="6776" y="42374"/>
                  <a:pt x="7008" y="42440"/>
                  <a:pt x="7256" y="42440"/>
                </a:cubicBezTo>
                <a:cubicBezTo>
                  <a:pt x="7292" y="42440"/>
                  <a:pt x="7328" y="42438"/>
                  <a:pt x="7365" y="42435"/>
                </a:cubicBezTo>
                <a:cubicBezTo>
                  <a:pt x="18275" y="42693"/>
                  <a:pt x="29189" y="42859"/>
                  <a:pt x="40102" y="42859"/>
                </a:cubicBezTo>
                <a:cubicBezTo>
                  <a:pt x="53724" y="42859"/>
                  <a:pt x="67345" y="42601"/>
                  <a:pt x="80951" y="41944"/>
                </a:cubicBezTo>
                <a:cubicBezTo>
                  <a:pt x="71220" y="38596"/>
                  <a:pt x="61154" y="36409"/>
                  <a:pt x="50910" y="35450"/>
                </a:cubicBezTo>
                <a:cubicBezTo>
                  <a:pt x="46357" y="35003"/>
                  <a:pt x="41513" y="34735"/>
                  <a:pt x="37741" y="32124"/>
                </a:cubicBezTo>
                <a:cubicBezTo>
                  <a:pt x="33880" y="29423"/>
                  <a:pt x="31939" y="24781"/>
                  <a:pt x="30443" y="20317"/>
                </a:cubicBezTo>
                <a:cubicBezTo>
                  <a:pt x="28948" y="15854"/>
                  <a:pt x="27609" y="11144"/>
                  <a:pt x="24439" y="7663"/>
                </a:cubicBezTo>
                <a:cubicBezTo>
                  <a:pt x="22676" y="5743"/>
                  <a:pt x="20422" y="4315"/>
                  <a:pt x="18123" y="3087"/>
                </a:cubicBezTo>
                <a:cubicBezTo>
                  <a:pt x="14732" y="1327"/>
                  <a:pt x="10908" y="1"/>
                  <a:pt x="70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a:off x="1232025" y="4017025"/>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a:off x="108888" y="3007538"/>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a:off x="5365175" y="166613"/>
            <a:ext cx="4058317" cy="1729782"/>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a:off x="4874550" y="-333462"/>
            <a:ext cx="4130269" cy="1085168"/>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3"/>
          <p:cNvSpPr/>
          <p:nvPr/>
        </p:nvSpPr>
        <p:spPr>
          <a:xfrm rot="10800000">
            <a:off x="5365175" y="419313"/>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rot="10800000">
            <a:off x="7188788" y="635575"/>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rot="10800000">
            <a:off x="6621274" y="-43579"/>
            <a:ext cx="2874201" cy="1521816"/>
          </a:xfrm>
          <a:custGeom>
            <a:avLst/>
            <a:gdLst/>
            <a:ahLst/>
            <a:cxnLst/>
            <a:rect l="l" t="t" r="r" b="b"/>
            <a:pathLst>
              <a:path w="80952" h="42859" extrusionOk="0">
                <a:moveTo>
                  <a:pt x="7027" y="1"/>
                </a:moveTo>
                <a:cubicBezTo>
                  <a:pt x="6872" y="1"/>
                  <a:pt x="6717" y="3"/>
                  <a:pt x="6562" y="7"/>
                </a:cubicBezTo>
                <a:cubicBezTo>
                  <a:pt x="4866" y="30"/>
                  <a:pt x="3192" y="387"/>
                  <a:pt x="1629" y="1056"/>
                </a:cubicBezTo>
                <a:cubicBezTo>
                  <a:pt x="0" y="1793"/>
                  <a:pt x="89" y="2418"/>
                  <a:pt x="335" y="4114"/>
                </a:cubicBezTo>
                <a:cubicBezTo>
                  <a:pt x="982" y="8332"/>
                  <a:pt x="1652" y="12528"/>
                  <a:pt x="2321" y="16724"/>
                </a:cubicBezTo>
                <a:lnTo>
                  <a:pt x="4241" y="29022"/>
                </a:lnTo>
                <a:cubicBezTo>
                  <a:pt x="4866" y="32972"/>
                  <a:pt x="6160" y="37347"/>
                  <a:pt x="6160" y="41342"/>
                </a:cubicBezTo>
                <a:cubicBezTo>
                  <a:pt x="6227" y="41676"/>
                  <a:pt x="6294" y="42056"/>
                  <a:pt x="6562" y="42257"/>
                </a:cubicBezTo>
                <a:cubicBezTo>
                  <a:pt x="6776" y="42374"/>
                  <a:pt x="7008" y="42440"/>
                  <a:pt x="7256" y="42440"/>
                </a:cubicBezTo>
                <a:cubicBezTo>
                  <a:pt x="7292" y="42440"/>
                  <a:pt x="7328" y="42438"/>
                  <a:pt x="7365" y="42435"/>
                </a:cubicBezTo>
                <a:cubicBezTo>
                  <a:pt x="18275" y="42693"/>
                  <a:pt x="29189" y="42859"/>
                  <a:pt x="40102" y="42859"/>
                </a:cubicBezTo>
                <a:cubicBezTo>
                  <a:pt x="53724" y="42859"/>
                  <a:pt x="67345" y="42601"/>
                  <a:pt x="80951" y="41944"/>
                </a:cubicBezTo>
                <a:cubicBezTo>
                  <a:pt x="71220" y="38596"/>
                  <a:pt x="61154" y="36409"/>
                  <a:pt x="50910" y="35450"/>
                </a:cubicBezTo>
                <a:cubicBezTo>
                  <a:pt x="46357" y="35003"/>
                  <a:pt x="41513" y="34735"/>
                  <a:pt x="37741" y="32124"/>
                </a:cubicBezTo>
                <a:cubicBezTo>
                  <a:pt x="33880" y="29423"/>
                  <a:pt x="31939" y="24781"/>
                  <a:pt x="30443" y="20317"/>
                </a:cubicBezTo>
                <a:cubicBezTo>
                  <a:pt x="28948" y="15854"/>
                  <a:pt x="27609" y="11144"/>
                  <a:pt x="24439" y="7663"/>
                </a:cubicBezTo>
                <a:cubicBezTo>
                  <a:pt x="22676" y="5743"/>
                  <a:pt x="20422" y="4315"/>
                  <a:pt x="18123" y="3087"/>
                </a:cubicBezTo>
                <a:cubicBezTo>
                  <a:pt x="14732" y="1327"/>
                  <a:pt x="10908" y="1"/>
                  <a:pt x="70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rot="10800000">
            <a:off x="7832875" y="1065963"/>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rot="10800000">
            <a:off x="8890913" y="2010650"/>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13">
  <p:cSld name="CUSTOM_39">
    <p:spTree>
      <p:nvGrpSpPr>
        <p:cNvPr id="1" name="Shape 437"/>
        <p:cNvGrpSpPr/>
        <p:nvPr/>
      </p:nvGrpSpPr>
      <p:grpSpPr>
        <a:xfrm>
          <a:off x="0" y="0"/>
          <a:ext cx="0" cy="0"/>
          <a:chOff x="0" y="0"/>
          <a:chExt cx="0" cy="0"/>
        </a:xfrm>
      </p:grpSpPr>
      <p:sp>
        <p:nvSpPr>
          <p:cNvPr id="438" name="Google Shape;438;p32"/>
          <p:cNvSpPr txBox="1">
            <a:spLocks noGrp="1"/>
          </p:cNvSpPr>
          <p:nvPr>
            <p:ph type="title"/>
          </p:nvPr>
        </p:nvSpPr>
        <p:spPr>
          <a:xfrm>
            <a:off x="540000" y="363275"/>
            <a:ext cx="80640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atin typeface="Open Sans"/>
                <a:ea typeface="Open Sans"/>
                <a:cs typeface="Open Sans"/>
                <a:sym typeface="Open Sans"/>
              </a:defRPr>
            </a:lvl1pPr>
            <a:lvl2pPr lvl="1">
              <a:spcBef>
                <a:spcPts val="0"/>
              </a:spcBef>
              <a:spcAft>
                <a:spcPts val="0"/>
              </a:spcAft>
              <a:buSzPts val="3000"/>
              <a:buNone/>
              <a:defRPr>
                <a:latin typeface="Open Sans"/>
                <a:ea typeface="Open Sans"/>
                <a:cs typeface="Open Sans"/>
                <a:sym typeface="Open Sans"/>
              </a:defRPr>
            </a:lvl2pPr>
            <a:lvl3pPr lvl="2">
              <a:spcBef>
                <a:spcPts val="0"/>
              </a:spcBef>
              <a:spcAft>
                <a:spcPts val="0"/>
              </a:spcAft>
              <a:buSzPts val="3000"/>
              <a:buNone/>
              <a:defRPr>
                <a:latin typeface="Open Sans"/>
                <a:ea typeface="Open Sans"/>
                <a:cs typeface="Open Sans"/>
                <a:sym typeface="Open Sans"/>
              </a:defRPr>
            </a:lvl3pPr>
            <a:lvl4pPr lvl="3">
              <a:spcBef>
                <a:spcPts val="0"/>
              </a:spcBef>
              <a:spcAft>
                <a:spcPts val="0"/>
              </a:spcAft>
              <a:buSzPts val="3000"/>
              <a:buNone/>
              <a:defRPr>
                <a:latin typeface="Open Sans"/>
                <a:ea typeface="Open Sans"/>
                <a:cs typeface="Open Sans"/>
                <a:sym typeface="Open Sans"/>
              </a:defRPr>
            </a:lvl4pPr>
            <a:lvl5pPr lvl="4">
              <a:spcBef>
                <a:spcPts val="0"/>
              </a:spcBef>
              <a:spcAft>
                <a:spcPts val="0"/>
              </a:spcAft>
              <a:buSzPts val="3000"/>
              <a:buNone/>
              <a:defRPr>
                <a:latin typeface="Open Sans"/>
                <a:ea typeface="Open Sans"/>
                <a:cs typeface="Open Sans"/>
                <a:sym typeface="Open Sans"/>
              </a:defRPr>
            </a:lvl5pPr>
            <a:lvl6pPr lvl="5">
              <a:spcBef>
                <a:spcPts val="0"/>
              </a:spcBef>
              <a:spcAft>
                <a:spcPts val="0"/>
              </a:spcAft>
              <a:buSzPts val="3000"/>
              <a:buNone/>
              <a:defRPr>
                <a:latin typeface="Open Sans"/>
                <a:ea typeface="Open Sans"/>
                <a:cs typeface="Open Sans"/>
                <a:sym typeface="Open Sans"/>
              </a:defRPr>
            </a:lvl6pPr>
            <a:lvl7pPr lvl="6">
              <a:spcBef>
                <a:spcPts val="0"/>
              </a:spcBef>
              <a:spcAft>
                <a:spcPts val="0"/>
              </a:spcAft>
              <a:buSzPts val="3000"/>
              <a:buNone/>
              <a:defRPr>
                <a:latin typeface="Open Sans"/>
                <a:ea typeface="Open Sans"/>
                <a:cs typeface="Open Sans"/>
                <a:sym typeface="Open Sans"/>
              </a:defRPr>
            </a:lvl7pPr>
            <a:lvl8pPr lvl="7">
              <a:spcBef>
                <a:spcPts val="0"/>
              </a:spcBef>
              <a:spcAft>
                <a:spcPts val="0"/>
              </a:spcAft>
              <a:buSzPts val="3000"/>
              <a:buNone/>
              <a:defRPr>
                <a:latin typeface="Open Sans"/>
                <a:ea typeface="Open Sans"/>
                <a:cs typeface="Open Sans"/>
                <a:sym typeface="Open Sans"/>
              </a:defRPr>
            </a:lvl8pPr>
            <a:lvl9pPr lvl="8">
              <a:spcBef>
                <a:spcPts val="0"/>
              </a:spcBef>
              <a:spcAft>
                <a:spcPts val="0"/>
              </a:spcAft>
              <a:buSzPts val="3000"/>
              <a:buNone/>
              <a:defRPr>
                <a:latin typeface="Open Sans"/>
                <a:ea typeface="Open Sans"/>
                <a:cs typeface="Open Sans"/>
                <a:sym typeface="Open Sans"/>
              </a:defRPr>
            </a:lvl9pPr>
          </a:lstStyle>
          <a:p>
            <a:endParaRPr/>
          </a:p>
        </p:txBody>
      </p:sp>
      <p:sp>
        <p:nvSpPr>
          <p:cNvPr id="439" name="Google Shape;439;p32"/>
          <p:cNvSpPr/>
          <p:nvPr/>
        </p:nvSpPr>
        <p:spPr>
          <a:xfrm rot="5772639">
            <a:off x="8598824" y="-560579"/>
            <a:ext cx="1671004" cy="1597787"/>
          </a:xfrm>
          <a:custGeom>
            <a:avLst/>
            <a:gdLst/>
            <a:ahLst/>
            <a:cxnLst/>
            <a:rect l="l" t="t" r="r" b="b"/>
            <a:pathLst>
              <a:path w="184937" h="139852" extrusionOk="0">
                <a:moveTo>
                  <a:pt x="59024" y="1"/>
                </a:moveTo>
                <a:cubicBezTo>
                  <a:pt x="37702" y="1"/>
                  <a:pt x="17942" y="12858"/>
                  <a:pt x="11925" y="32587"/>
                </a:cubicBezTo>
                <a:cubicBezTo>
                  <a:pt x="1" y="71595"/>
                  <a:pt x="35681" y="113191"/>
                  <a:pt x="79310" y="130384"/>
                </a:cubicBezTo>
                <a:cubicBezTo>
                  <a:pt x="95983" y="136984"/>
                  <a:pt x="112612" y="139851"/>
                  <a:pt x="127490" y="139851"/>
                </a:cubicBezTo>
                <a:cubicBezTo>
                  <a:pt x="160532" y="139851"/>
                  <a:pt x="184937" y="125708"/>
                  <a:pt x="182005" y="106905"/>
                </a:cubicBezTo>
                <a:cubicBezTo>
                  <a:pt x="175997" y="67251"/>
                  <a:pt x="140409" y="105334"/>
                  <a:pt x="114805" y="42848"/>
                </a:cubicBezTo>
                <a:cubicBezTo>
                  <a:pt x="102395" y="12395"/>
                  <a:pt x="79957" y="1"/>
                  <a:pt x="590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2"/>
          <p:cNvSpPr/>
          <p:nvPr/>
        </p:nvSpPr>
        <p:spPr>
          <a:xfrm rot="706905">
            <a:off x="7020027" y="-335675"/>
            <a:ext cx="3557278" cy="966682"/>
          </a:xfrm>
          <a:custGeom>
            <a:avLst/>
            <a:gdLst/>
            <a:ahLst/>
            <a:cxnLst/>
            <a:rect l="l" t="t" r="r" b="b"/>
            <a:pathLst>
              <a:path w="264364" h="48804" extrusionOk="0">
                <a:moveTo>
                  <a:pt x="0" y="1"/>
                </a:moveTo>
                <a:lnTo>
                  <a:pt x="0" y="34052"/>
                </a:lnTo>
                <a:cubicBezTo>
                  <a:pt x="3219" y="35165"/>
                  <a:pt x="6028" y="35625"/>
                  <a:pt x="8547" y="35625"/>
                </a:cubicBezTo>
                <a:cubicBezTo>
                  <a:pt x="20567" y="35625"/>
                  <a:pt x="25980" y="25146"/>
                  <a:pt x="37813" y="25146"/>
                </a:cubicBezTo>
                <a:cubicBezTo>
                  <a:pt x="42388" y="25146"/>
                  <a:pt x="47922" y="26712"/>
                  <a:pt x="55168" y="31055"/>
                </a:cubicBezTo>
                <a:cubicBezTo>
                  <a:pt x="70462" y="40234"/>
                  <a:pt x="80176" y="48502"/>
                  <a:pt x="91777" y="48502"/>
                </a:cubicBezTo>
                <a:cubicBezTo>
                  <a:pt x="98366" y="48502"/>
                  <a:pt x="105563" y="45836"/>
                  <a:pt x="114738" y="39155"/>
                </a:cubicBezTo>
                <a:cubicBezTo>
                  <a:pt x="122916" y="33205"/>
                  <a:pt x="129075" y="31386"/>
                  <a:pt x="134351" y="31386"/>
                </a:cubicBezTo>
                <a:cubicBezTo>
                  <a:pt x="142654" y="31386"/>
                  <a:pt x="148772" y="35892"/>
                  <a:pt x="157136" y="35892"/>
                </a:cubicBezTo>
                <a:cubicBezTo>
                  <a:pt x="163427" y="35892"/>
                  <a:pt x="170988" y="33343"/>
                  <a:pt x="181706" y="24412"/>
                </a:cubicBezTo>
                <a:cubicBezTo>
                  <a:pt x="184794" y="21838"/>
                  <a:pt x="187774" y="20762"/>
                  <a:pt x="190680" y="20762"/>
                </a:cubicBezTo>
                <a:cubicBezTo>
                  <a:pt x="205031" y="20762"/>
                  <a:pt x="217584" y="46994"/>
                  <a:pt x="232473" y="48634"/>
                </a:cubicBezTo>
                <a:cubicBezTo>
                  <a:pt x="233525" y="48749"/>
                  <a:pt x="234513" y="48803"/>
                  <a:pt x="235446" y="48803"/>
                </a:cubicBezTo>
                <a:cubicBezTo>
                  <a:pt x="246713" y="48803"/>
                  <a:pt x="250150" y="40916"/>
                  <a:pt x="264364" y="38048"/>
                </a:cubicBezTo>
                <a:lnTo>
                  <a:pt x="26436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2"/>
          <p:cNvSpPr/>
          <p:nvPr/>
        </p:nvSpPr>
        <p:spPr>
          <a:xfrm>
            <a:off x="7020070" y="-335758"/>
            <a:ext cx="3556654" cy="1060078"/>
          </a:xfrm>
          <a:custGeom>
            <a:avLst/>
            <a:gdLst/>
            <a:ahLst/>
            <a:cxnLst/>
            <a:rect l="l" t="t" r="r" b="b"/>
            <a:pathLst>
              <a:path w="264337" h="53519" extrusionOk="0">
                <a:moveTo>
                  <a:pt x="0" y="0"/>
                </a:moveTo>
                <a:lnTo>
                  <a:pt x="0" y="15527"/>
                </a:lnTo>
                <a:cubicBezTo>
                  <a:pt x="1926" y="15152"/>
                  <a:pt x="3735" y="14976"/>
                  <a:pt x="5438" y="14976"/>
                </a:cubicBezTo>
                <a:cubicBezTo>
                  <a:pt x="30663" y="14976"/>
                  <a:pt x="32875" y="53519"/>
                  <a:pt x="53900" y="53519"/>
                </a:cubicBezTo>
                <a:cubicBezTo>
                  <a:pt x="54445" y="53519"/>
                  <a:pt x="55002" y="53493"/>
                  <a:pt x="55573" y="53440"/>
                </a:cubicBezTo>
                <a:cubicBezTo>
                  <a:pt x="76094" y="51555"/>
                  <a:pt x="75382" y="25592"/>
                  <a:pt x="95618" y="25592"/>
                </a:cubicBezTo>
                <a:cubicBezTo>
                  <a:pt x="98284" y="25592"/>
                  <a:pt x="101312" y="26042"/>
                  <a:pt x="104800" y="27057"/>
                </a:cubicBezTo>
                <a:cubicBezTo>
                  <a:pt x="116474" y="30462"/>
                  <a:pt x="126065" y="31818"/>
                  <a:pt x="134168" y="31818"/>
                </a:cubicBezTo>
                <a:cubicBezTo>
                  <a:pt x="165913" y="31818"/>
                  <a:pt x="174833" y="11001"/>
                  <a:pt x="196809" y="11001"/>
                </a:cubicBezTo>
                <a:cubicBezTo>
                  <a:pt x="197872" y="11001"/>
                  <a:pt x="198967" y="11050"/>
                  <a:pt x="200095" y="11152"/>
                </a:cubicBezTo>
                <a:cubicBezTo>
                  <a:pt x="229610" y="13799"/>
                  <a:pt x="221509" y="30730"/>
                  <a:pt x="264337" y="35806"/>
                </a:cubicBezTo>
                <a:lnTo>
                  <a:pt x="264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2"/>
          <p:cNvSpPr/>
          <p:nvPr/>
        </p:nvSpPr>
        <p:spPr>
          <a:xfrm rot="5400000">
            <a:off x="-693662" y="2761041"/>
            <a:ext cx="2443246" cy="568731"/>
          </a:xfrm>
          <a:custGeom>
            <a:avLst/>
            <a:gdLst/>
            <a:ahLst/>
            <a:cxnLst/>
            <a:rect l="l" t="t" r="r" b="b"/>
            <a:pathLst>
              <a:path w="283357" h="76391" extrusionOk="0">
                <a:moveTo>
                  <a:pt x="0" y="76391"/>
                </a:moveTo>
                <a:cubicBezTo>
                  <a:pt x="0" y="76391"/>
                  <a:pt x="7446" y="11303"/>
                  <a:pt x="69809" y="27459"/>
                </a:cubicBezTo>
                <a:cubicBezTo>
                  <a:pt x="163419" y="51659"/>
                  <a:pt x="141479" y="1"/>
                  <a:pt x="215011" y="3524"/>
                </a:cubicBezTo>
                <a:cubicBezTo>
                  <a:pt x="283357" y="6716"/>
                  <a:pt x="283024" y="76391"/>
                  <a:pt x="283024" y="7639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2"/>
          <p:cNvSpPr/>
          <p:nvPr/>
        </p:nvSpPr>
        <p:spPr>
          <a:xfrm rot="5399497" flipH="1">
            <a:off x="-1918147" y="1922604"/>
            <a:ext cx="4515337" cy="678344"/>
          </a:xfrm>
          <a:custGeom>
            <a:avLst/>
            <a:gdLst/>
            <a:ahLst/>
            <a:cxnLst/>
            <a:rect l="l" t="t" r="r" b="b"/>
            <a:pathLst>
              <a:path w="264364" h="43920" extrusionOk="0">
                <a:moveTo>
                  <a:pt x="219423" y="1"/>
                </a:moveTo>
                <a:cubicBezTo>
                  <a:pt x="218735" y="1"/>
                  <a:pt x="218026" y="14"/>
                  <a:pt x="217297" y="39"/>
                </a:cubicBezTo>
                <a:cubicBezTo>
                  <a:pt x="193855" y="856"/>
                  <a:pt x="190998" y="14255"/>
                  <a:pt x="172689" y="14255"/>
                </a:cubicBezTo>
                <a:cubicBezTo>
                  <a:pt x="167988" y="14255"/>
                  <a:pt x="162268" y="13372"/>
                  <a:pt x="154919" y="11165"/>
                </a:cubicBezTo>
                <a:cubicBezTo>
                  <a:pt x="146746" y="8716"/>
                  <a:pt x="139552" y="7721"/>
                  <a:pt x="133072" y="7721"/>
                </a:cubicBezTo>
                <a:cubicBezTo>
                  <a:pt x="104893" y="7721"/>
                  <a:pt x="90210" y="26543"/>
                  <a:pt x="67183" y="26543"/>
                </a:cubicBezTo>
                <a:cubicBezTo>
                  <a:pt x="66131" y="26543"/>
                  <a:pt x="65061" y="26504"/>
                  <a:pt x="63971" y="26422"/>
                </a:cubicBezTo>
                <a:cubicBezTo>
                  <a:pt x="34457" y="24207"/>
                  <a:pt x="42828" y="9572"/>
                  <a:pt x="0" y="5305"/>
                </a:cubicBezTo>
                <a:lnTo>
                  <a:pt x="0" y="43920"/>
                </a:lnTo>
                <a:lnTo>
                  <a:pt x="264364" y="43920"/>
                </a:lnTo>
                <a:lnTo>
                  <a:pt x="264364" y="9491"/>
                </a:lnTo>
                <a:cubicBezTo>
                  <a:pt x="261782" y="9924"/>
                  <a:pt x="259493" y="10114"/>
                  <a:pt x="257424" y="10114"/>
                </a:cubicBezTo>
                <a:cubicBezTo>
                  <a:pt x="242345" y="10114"/>
                  <a:pt x="238978" y="1"/>
                  <a:pt x="2194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2"/>
          <p:cNvSpPr/>
          <p:nvPr/>
        </p:nvSpPr>
        <p:spPr>
          <a:xfrm rot="5400440">
            <a:off x="-2219066" y="2210242"/>
            <a:ext cx="5161707" cy="722922"/>
          </a:xfrm>
          <a:custGeom>
            <a:avLst/>
            <a:gdLst/>
            <a:ahLst/>
            <a:cxnLst/>
            <a:rect l="l" t="t" r="r" b="b"/>
            <a:pathLst>
              <a:path w="264364" h="40820" extrusionOk="0">
                <a:moveTo>
                  <a:pt x="224094" y="1"/>
                </a:moveTo>
                <a:cubicBezTo>
                  <a:pt x="221694" y="1"/>
                  <a:pt x="219079" y="167"/>
                  <a:pt x="216217" y="530"/>
                </a:cubicBezTo>
                <a:cubicBezTo>
                  <a:pt x="190574" y="3768"/>
                  <a:pt x="189388" y="22268"/>
                  <a:pt x="168921" y="22268"/>
                </a:cubicBezTo>
                <a:cubicBezTo>
                  <a:pt x="166175" y="22268"/>
                  <a:pt x="163082" y="21935"/>
                  <a:pt x="159536" y="21188"/>
                </a:cubicBezTo>
                <a:cubicBezTo>
                  <a:pt x="147862" y="18719"/>
                  <a:pt x="138271" y="17735"/>
                  <a:pt x="130168" y="17735"/>
                </a:cubicBezTo>
                <a:cubicBezTo>
                  <a:pt x="98424" y="17735"/>
                  <a:pt x="89504" y="32828"/>
                  <a:pt x="67530" y="32828"/>
                </a:cubicBezTo>
                <a:cubicBezTo>
                  <a:pt x="66466" y="32828"/>
                  <a:pt x="65371" y="32792"/>
                  <a:pt x="64241" y="32718"/>
                </a:cubicBezTo>
                <a:cubicBezTo>
                  <a:pt x="34727" y="30801"/>
                  <a:pt x="42828" y="18541"/>
                  <a:pt x="0" y="14842"/>
                </a:cubicBezTo>
                <a:lnTo>
                  <a:pt x="0" y="40819"/>
                </a:lnTo>
                <a:lnTo>
                  <a:pt x="264364" y="40819"/>
                </a:lnTo>
                <a:lnTo>
                  <a:pt x="264364" y="17785"/>
                </a:lnTo>
                <a:cubicBezTo>
                  <a:pt x="250431" y="15121"/>
                  <a:pt x="247008" y="1"/>
                  <a:pt x="2240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2"/>
          <p:cNvSpPr/>
          <p:nvPr/>
        </p:nvSpPr>
        <p:spPr>
          <a:xfrm flipH="1">
            <a:off x="6742285" y="4150269"/>
            <a:ext cx="2443246" cy="939991"/>
          </a:xfrm>
          <a:custGeom>
            <a:avLst/>
            <a:gdLst/>
            <a:ahLst/>
            <a:cxnLst/>
            <a:rect l="l" t="t" r="r" b="b"/>
            <a:pathLst>
              <a:path w="283357" h="76391" extrusionOk="0">
                <a:moveTo>
                  <a:pt x="0" y="76391"/>
                </a:moveTo>
                <a:cubicBezTo>
                  <a:pt x="0" y="76391"/>
                  <a:pt x="7446" y="11303"/>
                  <a:pt x="69809" y="27459"/>
                </a:cubicBezTo>
                <a:cubicBezTo>
                  <a:pt x="163419" y="51659"/>
                  <a:pt x="141479" y="1"/>
                  <a:pt x="215011" y="3524"/>
                </a:cubicBezTo>
                <a:cubicBezTo>
                  <a:pt x="283357" y="6716"/>
                  <a:pt x="283024" y="76391"/>
                  <a:pt x="283024" y="7639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2"/>
          <p:cNvSpPr/>
          <p:nvPr/>
        </p:nvSpPr>
        <p:spPr>
          <a:xfrm rot="-1432117">
            <a:off x="6298030" y="4370786"/>
            <a:ext cx="3153951" cy="1121150"/>
          </a:xfrm>
          <a:custGeom>
            <a:avLst/>
            <a:gdLst/>
            <a:ahLst/>
            <a:cxnLst/>
            <a:rect l="l" t="t" r="r" b="b"/>
            <a:pathLst>
              <a:path w="264364" h="43920" extrusionOk="0">
                <a:moveTo>
                  <a:pt x="219423" y="1"/>
                </a:moveTo>
                <a:cubicBezTo>
                  <a:pt x="218735" y="1"/>
                  <a:pt x="218026" y="14"/>
                  <a:pt x="217297" y="39"/>
                </a:cubicBezTo>
                <a:cubicBezTo>
                  <a:pt x="193855" y="856"/>
                  <a:pt x="190998" y="14255"/>
                  <a:pt x="172689" y="14255"/>
                </a:cubicBezTo>
                <a:cubicBezTo>
                  <a:pt x="167988" y="14255"/>
                  <a:pt x="162268" y="13372"/>
                  <a:pt x="154919" y="11165"/>
                </a:cubicBezTo>
                <a:cubicBezTo>
                  <a:pt x="146746" y="8716"/>
                  <a:pt x="139552" y="7721"/>
                  <a:pt x="133072" y="7721"/>
                </a:cubicBezTo>
                <a:cubicBezTo>
                  <a:pt x="104893" y="7721"/>
                  <a:pt x="90210" y="26543"/>
                  <a:pt x="67183" y="26543"/>
                </a:cubicBezTo>
                <a:cubicBezTo>
                  <a:pt x="66131" y="26543"/>
                  <a:pt x="65061" y="26504"/>
                  <a:pt x="63971" y="26422"/>
                </a:cubicBezTo>
                <a:cubicBezTo>
                  <a:pt x="34457" y="24207"/>
                  <a:pt x="42828" y="9572"/>
                  <a:pt x="0" y="5305"/>
                </a:cubicBezTo>
                <a:lnTo>
                  <a:pt x="0" y="43920"/>
                </a:lnTo>
                <a:lnTo>
                  <a:pt x="264364" y="43920"/>
                </a:lnTo>
                <a:lnTo>
                  <a:pt x="264364" y="9491"/>
                </a:lnTo>
                <a:cubicBezTo>
                  <a:pt x="261782" y="9924"/>
                  <a:pt x="259493" y="10114"/>
                  <a:pt x="257424" y="10114"/>
                </a:cubicBezTo>
                <a:cubicBezTo>
                  <a:pt x="242345" y="10114"/>
                  <a:pt x="238978" y="1"/>
                  <a:pt x="2194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2"/>
          <p:cNvSpPr/>
          <p:nvPr/>
        </p:nvSpPr>
        <p:spPr>
          <a:xfrm rot="-855778" flipH="1">
            <a:off x="6382945" y="4253784"/>
            <a:ext cx="3605366" cy="1194753"/>
          </a:xfrm>
          <a:custGeom>
            <a:avLst/>
            <a:gdLst/>
            <a:ahLst/>
            <a:cxnLst/>
            <a:rect l="l" t="t" r="r" b="b"/>
            <a:pathLst>
              <a:path w="264364" h="40820" extrusionOk="0">
                <a:moveTo>
                  <a:pt x="224094" y="1"/>
                </a:moveTo>
                <a:cubicBezTo>
                  <a:pt x="221694" y="1"/>
                  <a:pt x="219079" y="167"/>
                  <a:pt x="216217" y="530"/>
                </a:cubicBezTo>
                <a:cubicBezTo>
                  <a:pt x="190574" y="3768"/>
                  <a:pt x="189388" y="22268"/>
                  <a:pt x="168921" y="22268"/>
                </a:cubicBezTo>
                <a:cubicBezTo>
                  <a:pt x="166175" y="22268"/>
                  <a:pt x="163082" y="21935"/>
                  <a:pt x="159536" y="21188"/>
                </a:cubicBezTo>
                <a:cubicBezTo>
                  <a:pt x="147862" y="18719"/>
                  <a:pt x="138271" y="17735"/>
                  <a:pt x="130168" y="17735"/>
                </a:cubicBezTo>
                <a:cubicBezTo>
                  <a:pt x="98424" y="17735"/>
                  <a:pt x="89504" y="32828"/>
                  <a:pt x="67530" y="32828"/>
                </a:cubicBezTo>
                <a:cubicBezTo>
                  <a:pt x="66466" y="32828"/>
                  <a:pt x="65371" y="32792"/>
                  <a:pt x="64241" y="32718"/>
                </a:cubicBezTo>
                <a:cubicBezTo>
                  <a:pt x="34727" y="30801"/>
                  <a:pt x="42828" y="18541"/>
                  <a:pt x="0" y="14842"/>
                </a:cubicBezTo>
                <a:lnTo>
                  <a:pt x="0" y="40819"/>
                </a:lnTo>
                <a:lnTo>
                  <a:pt x="264364" y="40819"/>
                </a:lnTo>
                <a:lnTo>
                  <a:pt x="264364" y="17785"/>
                </a:lnTo>
                <a:cubicBezTo>
                  <a:pt x="250431" y="15121"/>
                  <a:pt x="247008" y="1"/>
                  <a:pt x="2240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2"/>
          <p:cNvSpPr/>
          <p:nvPr/>
        </p:nvSpPr>
        <p:spPr>
          <a:xfrm>
            <a:off x="1089719" y="363269"/>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2"/>
          <p:cNvSpPr/>
          <p:nvPr/>
        </p:nvSpPr>
        <p:spPr>
          <a:xfrm>
            <a:off x="478769" y="3116206"/>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2"/>
          <p:cNvSpPr/>
          <p:nvPr/>
        </p:nvSpPr>
        <p:spPr>
          <a:xfrm rot="10800000">
            <a:off x="625181" y="141056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2"/>
          <p:cNvSpPr/>
          <p:nvPr/>
        </p:nvSpPr>
        <p:spPr>
          <a:xfrm>
            <a:off x="812319" y="4651219"/>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2"/>
          <p:cNvSpPr/>
          <p:nvPr/>
        </p:nvSpPr>
        <p:spPr>
          <a:xfrm rot="5400000">
            <a:off x="8776881" y="382805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2"/>
          <p:cNvSpPr/>
          <p:nvPr/>
        </p:nvSpPr>
        <p:spPr>
          <a:xfrm rot="5400000">
            <a:off x="6958944" y="188956"/>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2"/>
          <p:cNvSpPr/>
          <p:nvPr/>
        </p:nvSpPr>
        <p:spPr>
          <a:xfrm rot="-5400000">
            <a:off x="7277406" y="433771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2"/>
          <p:cNvSpPr/>
          <p:nvPr/>
        </p:nvSpPr>
        <p:spPr>
          <a:xfrm rot="5400000">
            <a:off x="8513881" y="85688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1">
  <p:cSld name="CUSTOM_43">
    <p:spTree>
      <p:nvGrpSpPr>
        <p:cNvPr id="1" name="Shape 511"/>
        <p:cNvGrpSpPr/>
        <p:nvPr/>
      </p:nvGrpSpPr>
      <p:grpSpPr>
        <a:xfrm>
          <a:off x="0" y="0"/>
          <a:ext cx="0" cy="0"/>
          <a:chOff x="0" y="0"/>
          <a:chExt cx="0" cy="0"/>
        </a:xfrm>
      </p:grpSpPr>
      <p:sp>
        <p:nvSpPr>
          <p:cNvPr id="512" name="Google Shape;512;p39"/>
          <p:cNvSpPr txBox="1">
            <a:spLocks noGrp="1"/>
          </p:cNvSpPr>
          <p:nvPr>
            <p:ph type="subTitle" idx="1"/>
          </p:nvPr>
        </p:nvSpPr>
        <p:spPr>
          <a:xfrm>
            <a:off x="1262692" y="2915250"/>
            <a:ext cx="2877600" cy="6945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a:lvl1pPr>
            <a:lvl2pPr lvl="1" algn="r" rtl="0">
              <a:spcBef>
                <a:spcPts val="160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513" name="Google Shape;513;p39"/>
          <p:cNvSpPr txBox="1">
            <a:spLocks noGrp="1"/>
          </p:cNvSpPr>
          <p:nvPr>
            <p:ph type="title" hasCustomPrompt="1"/>
          </p:nvPr>
        </p:nvSpPr>
        <p:spPr>
          <a:xfrm>
            <a:off x="1262643" y="1614000"/>
            <a:ext cx="2877600" cy="1209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8000"/>
              <a:buNone/>
              <a:defRPr sz="8000"/>
            </a:lvl1pPr>
            <a:lvl2pPr lvl="1" algn="r" rtl="0">
              <a:spcBef>
                <a:spcPts val="0"/>
              </a:spcBef>
              <a:spcAft>
                <a:spcPts val="0"/>
              </a:spcAft>
              <a:buSzPts val="8000"/>
              <a:buNone/>
              <a:defRPr sz="8000"/>
            </a:lvl2pPr>
            <a:lvl3pPr lvl="2" algn="r" rtl="0">
              <a:spcBef>
                <a:spcPts val="0"/>
              </a:spcBef>
              <a:spcAft>
                <a:spcPts val="0"/>
              </a:spcAft>
              <a:buSzPts val="8000"/>
              <a:buNone/>
              <a:defRPr sz="8000"/>
            </a:lvl3pPr>
            <a:lvl4pPr lvl="3" algn="r" rtl="0">
              <a:spcBef>
                <a:spcPts val="0"/>
              </a:spcBef>
              <a:spcAft>
                <a:spcPts val="0"/>
              </a:spcAft>
              <a:buSzPts val="8000"/>
              <a:buNone/>
              <a:defRPr sz="8000"/>
            </a:lvl4pPr>
            <a:lvl5pPr lvl="4" algn="r" rtl="0">
              <a:spcBef>
                <a:spcPts val="0"/>
              </a:spcBef>
              <a:spcAft>
                <a:spcPts val="0"/>
              </a:spcAft>
              <a:buSzPts val="8000"/>
              <a:buNone/>
              <a:defRPr sz="8000"/>
            </a:lvl5pPr>
            <a:lvl6pPr lvl="5" algn="r" rtl="0">
              <a:spcBef>
                <a:spcPts val="0"/>
              </a:spcBef>
              <a:spcAft>
                <a:spcPts val="0"/>
              </a:spcAft>
              <a:buSzPts val="8000"/>
              <a:buNone/>
              <a:defRPr sz="8000"/>
            </a:lvl6pPr>
            <a:lvl7pPr lvl="6" algn="r" rtl="0">
              <a:spcBef>
                <a:spcPts val="0"/>
              </a:spcBef>
              <a:spcAft>
                <a:spcPts val="0"/>
              </a:spcAft>
              <a:buSzPts val="8000"/>
              <a:buNone/>
              <a:defRPr sz="8000"/>
            </a:lvl7pPr>
            <a:lvl8pPr lvl="7" algn="r" rtl="0">
              <a:spcBef>
                <a:spcPts val="0"/>
              </a:spcBef>
              <a:spcAft>
                <a:spcPts val="0"/>
              </a:spcAft>
              <a:buSzPts val="8000"/>
              <a:buNone/>
              <a:defRPr sz="8000"/>
            </a:lvl8pPr>
            <a:lvl9pPr lvl="8" algn="r" rtl="0">
              <a:spcBef>
                <a:spcPts val="0"/>
              </a:spcBef>
              <a:spcAft>
                <a:spcPts val="0"/>
              </a:spcAft>
              <a:buSzPts val="8000"/>
              <a:buNone/>
              <a:defRPr sz="8000"/>
            </a:lvl9pPr>
          </a:lstStyle>
          <a:p>
            <a:r>
              <a:t>xx%</a:t>
            </a:r>
          </a:p>
        </p:txBody>
      </p:sp>
      <p:sp>
        <p:nvSpPr>
          <p:cNvPr id="514" name="Google Shape;514;p39"/>
          <p:cNvSpPr/>
          <p:nvPr/>
        </p:nvSpPr>
        <p:spPr>
          <a:xfrm rot="-9281215">
            <a:off x="-38626" y="4203731"/>
            <a:ext cx="2228124" cy="918929"/>
          </a:xfrm>
          <a:custGeom>
            <a:avLst/>
            <a:gdLst/>
            <a:ahLst/>
            <a:cxnLst/>
            <a:rect l="l" t="t" r="r" b="b"/>
            <a:pathLst>
              <a:path w="246008" h="61867" extrusionOk="0">
                <a:moveTo>
                  <a:pt x="1" y="0"/>
                </a:moveTo>
                <a:cubicBezTo>
                  <a:pt x="1" y="0"/>
                  <a:pt x="3900" y="44992"/>
                  <a:pt x="39194" y="57840"/>
                </a:cubicBezTo>
                <a:cubicBezTo>
                  <a:pt x="46974" y="60669"/>
                  <a:pt x="53930" y="61867"/>
                  <a:pt x="60240" y="61867"/>
                </a:cubicBezTo>
                <a:cubicBezTo>
                  <a:pt x="95172" y="61867"/>
                  <a:pt x="110319" y="25159"/>
                  <a:pt x="135837" y="25159"/>
                </a:cubicBezTo>
                <a:cubicBezTo>
                  <a:pt x="138295" y="25159"/>
                  <a:pt x="140849" y="25499"/>
                  <a:pt x="143526" y="26246"/>
                </a:cubicBezTo>
                <a:cubicBezTo>
                  <a:pt x="159260" y="30639"/>
                  <a:pt x="172714" y="32419"/>
                  <a:pt x="184185" y="32419"/>
                </a:cubicBezTo>
                <a:cubicBezTo>
                  <a:pt x="233145" y="32419"/>
                  <a:pt x="246008" y="0"/>
                  <a:pt x="24600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9"/>
          <p:cNvSpPr/>
          <p:nvPr/>
        </p:nvSpPr>
        <p:spPr>
          <a:xfrm rot="-9280772">
            <a:off x="-649223" y="4396562"/>
            <a:ext cx="3782980" cy="1428824"/>
          </a:xfrm>
          <a:custGeom>
            <a:avLst/>
            <a:gdLst/>
            <a:ahLst/>
            <a:cxnLst/>
            <a:rect l="l" t="t" r="r" b="b"/>
            <a:pathLst>
              <a:path w="264364" h="61984" extrusionOk="0">
                <a:moveTo>
                  <a:pt x="0" y="0"/>
                </a:moveTo>
                <a:lnTo>
                  <a:pt x="0" y="60406"/>
                </a:lnTo>
                <a:cubicBezTo>
                  <a:pt x="2845" y="61497"/>
                  <a:pt x="5907" y="61983"/>
                  <a:pt x="9094" y="61983"/>
                </a:cubicBezTo>
                <a:cubicBezTo>
                  <a:pt x="26664" y="61983"/>
                  <a:pt x="48053" y="47209"/>
                  <a:pt x="57950" y="37427"/>
                </a:cubicBezTo>
                <a:cubicBezTo>
                  <a:pt x="64434" y="31013"/>
                  <a:pt x="70724" y="28611"/>
                  <a:pt x="76592" y="28611"/>
                </a:cubicBezTo>
                <a:cubicBezTo>
                  <a:pt x="86364" y="28611"/>
                  <a:pt x="94966" y="35275"/>
                  <a:pt x="101344" y="41180"/>
                </a:cubicBezTo>
                <a:cubicBezTo>
                  <a:pt x="109706" y="48911"/>
                  <a:pt x="119411" y="51657"/>
                  <a:pt x="128732" y="51657"/>
                </a:cubicBezTo>
                <a:cubicBezTo>
                  <a:pt x="140963" y="51657"/>
                  <a:pt x="152533" y="46928"/>
                  <a:pt x="159536" y="42530"/>
                </a:cubicBezTo>
                <a:cubicBezTo>
                  <a:pt x="163971" y="39737"/>
                  <a:pt x="167611" y="38614"/>
                  <a:pt x="170732" y="38614"/>
                </a:cubicBezTo>
                <a:cubicBezTo>
                  <a:pt x="183490" y="38614"/>
                  <a:pt x="187572" y="57371"/>
                  <a:pt x="201829" y="57371"/>
                </a:cubicBezTo>
                <a:cubicBezTo>
                  <a:pt x="204682" y="57371"/>
                  <a:pt x="207942" y="56619"/>
                  <a:pt x="211761" y="54817"/>
                </a:cubicBezTo>
                <a:cubicBezTo>
                  <a:pt x="216023" y="52806"/>
                  <a:pt x="220035" y="52096"/>
                  <a:pt x="223864" y="52096"/>
                </a:cubicBezTo>
                <a:cubicBezTo>
                  <a:pt x="233065" y="52096"/>
                  <a:pt x="241204" y="56197"/>
                  <a:pt x="249202" y="56197"/>
                </a:cubicBezTo>
                <a:cubicBezTo>
                  <a:pt x="254235" y="56197"/>
                  <a:pt x="259212" y="54573"/>
                  <a:pt x="264364" y="49281"/>
                </a:cubicBezTo>
                <a:lnTo>
                  <a:pt x="2643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9"/>
          <p:cNvSpPr/>
          <p:nvPr/>
        </p:nvSpPr>
        <p:spPr>
          <a:xfrm rot="-9281383" flipH="1">
            <a:off x="-1125488" y="3898835"/>
            <a:ext cx="4264746" cy="1843807"/>
          </a:xfrm>
          <a:custGeom>
            <a:avLst/>
            <a:gdLst/>
            <a:ahLst/>
            <a:cxnLst/>
            <a:rect l="l" t="t" r="r" b="b"/>
            <a:pathLst>
              <a:path w="264337" h="53519" extrusionOk="0">
                <a:moveTo>
                  <a:pt x="0" y="0"/>
                </a:moveTo>
                <a:lnTo>
                  <a:pt x="0" y="15527"/>
                </a:lnTo>
                <a:cubicBezTo>
                  <a:pt x="1926" y="15152"/>
                  <a:pt x="3735" y="14976"/>
                  <a:pt x="5438" y="14976"/>
                </a:cubicBezTo>
                <a:cubicBezTo>
                  <a:pt x="30663" y="14976"/>
                  <a:pt x="32875" y="53519"/>
                  <a:pt x="53900" y="53519"/>
                </a:cubicBezTo>
                <a:cubicBezTo>
                  <a:pt x="54445" y="53519"/>
                  <a:pt x="55002" y="53493"/>
                  <a:pt x="55573" y="53440"/>
                </a:cubicBezTo>
                <a:cubicBezTo>
                  <a:pt x="76094" y="51555"/>
                  <a:pt x="75382" y="25592"/>
                  <a:pt x="95618" y="25592"/>
                </a:cubicBezTo>
                <a:cubicBezTo>
                  <a:pt x="98284" y="25592"/>
                  <a:pt x="101312" y="26042"/>
                  <a:pt x="104800" y="27057"/>
                </a:cubicBezTo>
                <a:cubicBezTo>
                  <a:pt x="116474" y="30462"/>
                  <a:pt x="126065" y="31818"/>
                  <a:pt x="134168" y="31818"/>
                </a:cubicBezTo>
                <a:cubicBezTo>
                  <a:pt x="165913" y="31818"/>
                  <a:pt x="174833" y="11001"/>
                  <a:pt x="196809" y="11001"/>
                </a:cubicBezTo>
                <a:cubicBezTo>
                  <a:pt x="197872" y="11001"/>
                  <a:pt x="198967" y="11050"/>
                  <a:pt x="200095" y="11152"/>
                </a:cubicBezTo>
                <a:cubicBezTo>
                  <a:pt x="229610" y="13799"/>
                  <a:pt x="221509" y="30730"/>
                  <a:pt x="264337" y="35806"/>
                </a:cubicBezTo>
                <a:lnTo>
                  <a:pt x="264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9"/>
          <p:cNvSpPr/>
          <p:nvPr/>
        </p:nvSpPr>
        <p:spPr>
          <a:xfrm rot="10800000" flipH="1">
            <a:off x="-874529" y="63632"/>
            <a:ext cx="2443246" cy="939991"/>
          </a:xfrm>
          <a:custGeom>
            <a:avLst/>
            <a:gdLst/>
            <a:ahLst/>
            <a:cxnLst/>
            <a:rect l="l" t="t" r="r" b="b"/>
            <a:pathLst>
              <a:path w="283357" h="76391" extrusionOk="0">
                <a:moveTo>
                  <a:pt x="0" y="76391"/>
                </a:moveTo>
                <a:cubicBezTo>
                  <a:pt x="0" y="76391"/>
                  <a:pt x="7446" y="11303"/>
                  <a:pt x="69809" y="27459"/>
                </a:cubicBezTo>
                <a:cubicBezTo>
                  <a:pt x="163419" y="51659"/>
                  <a:pt x="141479" y="1"/>
                  <a:pt x="215011" y="3524"/>
                </a:cubicBezTo>
                <a:cubicBezTo>
                  <a:pt x="283357" y="6716"/>
                  <a:pt x="283024" y="76391"/>
                  <a:pt x="283024" y="7639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9"/>
          <p:cNvSpPr/>
          <p:nvPr/>
        </p:nvSpPr>
        <p:spPr>
          <a:xfrm rot="9367883">
            <a:off x="-1140979" y="-338044"/>
            <a:ext cx="3153951" cy="1121150"/>
          </a:xfrm>
          <a:custGeom>
            <a:avLst/>
            <a:gdLst/>
            <a:ahLst/>
            <a:cxnLst/>
            <a:rect l="l" t="t" r="r" b="b"/>
            <a:pathLst>
              <a:path w="264364" h="43920" extrusionOk="0">
                <a:moveTo>
                  <a:pt x="219423" y="1"/>
                </a:moveTo>
                <a:cubicBezTo>
                  <a:pt x="218735" y="1"/>
                  <a:pt x="218026" y="14"/>
                  <a:pt x="217297" y="39"/>
                </a:cubicBezTo>
                <a:cubicBezTo>
                  <a:pt x="193855" y="856"/>
                  <a:pt x="190998" y="14255"/>
                  <a:pt x="172689" y="14255"/>
                </a:cubicBezTo>
                <a:cubicBezTo>
                  <a:pt x="167988" y="14255"/>
                  <a:pt x="162268" y="13372"/>
                  <a:pt x="154919" y="11165"/>
                </a:cubicBezTo>
                <a:cubicBezTo>
                  <a:pt x="146746" y="8716"/>
                  <a:pt x="139552" y="7721"/>
                  <a:pt x="133072" y="7721"/>
                </a:cubicBezTo>
                <a:cubicBezTo>
                  <a:pt x="104893" y="7721"/>
                  <a:pt x="90210" y="26543"/>
                  <a:pt x="67183" y="26543"/>
                </a:cubicBezTo>
                <a:cubicBezTo>
                  <a:pt x="66131" y="26543"/>
                  <a:pt x="65061" y="26504"/>
                  <a:pt x="63971" y="26422"/>
                </a:cubicBezTo>
                <a:cubicBezTo>
                  <a:pt x="34457" y="24207"/>
                  <a:pt x="42828" y="9572"/>
                  <a:pt x="0" y="5305"/>
                </a:cubicBezTo>
                <a:lnTo>
                  <a:pt x="0" y="43920"/>
                </a:lnTo>
                <a:lnTo>
                  <a:pt x="264364" y="43920"/>
                </a:lnTo>
                <a:lnTo>
                  <a:pt x="264364" y="9491"/>
                </a:lnTo>
                <a:cubicBezTo>
                  <a:pt x="261782" y="9924"/>
                  <a:pt x="259493" y="10114"/>
                  <a:pt x="257424" y="10114"/>
                </a:cubicBezTo>
                <a:cubicBezTo>
                  <a:pt x="242345" y="10114"/>
                  <a:pt x="238978" y="1"/>
                  <a:pt x="2194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39"/>
          <p:cNvSpPr/>
          <p:nvPr/>
        </p:nvSpPr>
        <p:spPr>
          <a:xfrm rot="9944222" flipH="1">
            <a:off x="-1677309" y="-294645"/>
            <a:ext cx="3605366" cy="1194753"/>
          </a:xfrm>
          <a:custGeom>
            <a:avLst/>
            <a:gdLst/>
            <a:ahLst/>
            <a:cxnLst/>
            <a:rect l="l" t="t" r="r" b="b"/>
            <a:pathLst>
              <a:path w="264364" h="40820" extrusionOk="0">
                <a:moveTo>
                  <a:pt x="224094" y="1"/>
                </a:moveTo>
                <a:cubicBezTo>
                  <a:pt x="221694" y="1"/>
                  <a:pt x="219079" y="167"/>
                  <a:pt x="216217" y="530"/>
                </a:cubicBezTo>
                <a:cubicBezTo>
                  <a:pt x="190574" y="3768"/>
                  <a:pt x="189388" y="22268"/>
                  <a:pt x="168921" y="22268"/>
                </a:cubicBezTo>
                <a:cubicBezTo>
                  <a:pt x="166175" y="22268"/>
                  <a:pt x="163082" y="21935"/>
                  <a:pt x="159536" y="21188"/>
                </a:cubicBezTo>
                <a:cubicBezTo>
                  <a:pt x="147862" y="18719"/>
                  <a:pt x="138271" y="17735"/>
                  <a:pt x="130168" y="17735"/>
                </a:cubicBezTo>
                <a:cubicBezTo>
                  <a:pt x="98424" y="17735"/>
                  <a:pt x="89504" y="32828"/>
                  <a:pt x="67530" y="32828"/>
                </a:cubicBezTo>
                <a:cubicBezTo>
                  <a:pt x="66466" y="32828"/>
                  <a:pt x="65371" y="32792"/>
                  <a:pt x="64241" y="32718"/>
                </a:cubicBezTo>
                <a:cubicBezTo>
                  <a:pt x="34727" y="30801"/>
                  <a:pt x="42828" y="18541"/>
                  <a:pt x="0" y="14842"/>
                </a:cubicBezTo>
                <a:lnTo>
                  <a:pt x="0" y="40819"/>
                </a:lnTo>
                <a:lnTo>
                  <a:pt x="264364" y="40819"/>
                </a:lnTo>
                <a:lnTo>
                  <a:pt x="264364" y="17785"/>
                </a:lnTo>
                <a:cubicBezTo>
                  <a:pt x="250431" y="15121"/>
                  <a:pt x="247008" y="1"/>
                  <a:pt x="2240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39"/>
          <p:cNvSpPr/>
          <p:nvPr/>
        </p:nvSpPr>
        <p:spPr>
          <a:xfrm rot="5400000">
            <a:off x="1614606" y="67065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9"/>
          <p:cNvSpPr/>
          <p:nvPr/>
        </p:nvSpPr>
        <p:spPr>
          <a:xfrm rot="5400000">
            <a:off x="1071344" y="424451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9"/>
          <p:cNvSpPr/>
          <p:nvPr/>
        </p:nvSpPr>
        <p:spPr>
          <a:xfrm rot="-5400000">
            <a:off x="957781" y="51796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9"/>
          <p:cNvSpPr/>
          <p:nvPr/>
        </p:nvSpPr>
        <p:spPr>
          <a:xfrm rot="5400000">
            <a:off x="415131" y="360975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wo columns 1">
  <p:cSld name="CUSTOM_4">
    <p:spTree>
      <p:nvGrpSpPr>
        <p:cNvPr id="1" name="Shape 524"/>
        <p:cNvGrpSpPr/>
        <p:nvPr/>
      </p:nvGrpSpPr>
      <p:grpSpPr>
        <a:xfrm>
          <a:off x="0" y="0"/>
          <a:ext cx="0" cy="0"/>
          <a:chOff x="0" y="0"/>
          <a:chExt cx="0" cy="0"/>
        </a:xfrm>
      </p:grpSpPr>
      <p:sp>
        <p:nvSpPr>
          <p:cNvPr id="525" name="Google Shape;525;p40"/>
          <p:cNvSpPr txBox="1">
            <a:spLocks noGrp="1"/>
          </p:cNvSpPr>
          <p:nvPr>
            <p:ph type="title"/>
          </p:nvPr>
        </p:nvSpPr>
        <p:spPr>
          <a:xfrm>
            <a:off x="2846475" y="363275"/>
            <a:ext cx="34509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atin typeface="Open Sans"/>
                <a:ea typeface="Open Sans"/>
                <a:cs typeface="Open Sans"/>
                <a:sym typeface="Open Sans"/>
              </a:defRPr>
            </a:lvl2pPr>
            <a:lvl3pPr lvl="2">
              <a:spcBef>
                <a:spcPts val="0"/>
              </a:spcBef>
              <a:spcAft>
                <a:spcPts val="0"/>
              </a:spcAft>
              <a:buSzPts val="3000"/>
              <a:buNone/>
              <a:defRPr>
                <a:latin typeface="Open Sans"/>
                <a:ea typeface="Open Sans"/>
                <a:cs typeface="Open Sans"/>
                <a:sym typeface="Open Sans"/>
              </a:defRPr>
            </a:lvl3pPr>
            <a:lvl4pPr lvl="3">
              <a:spcBef>
                <a:spcPts val="0"/>
              </a:spcBef>
              <a:spcAft>
                <a:spcPts val="0"/>
              </a:spcAft>
              <a:buSzPts val="3000"/>
              <a:buNone/>
              <a:defRPr>
                <a:latin typeface="Open Sans"/>
                <a:ea typeface="Open Sans"/>
                <a:cs typeface="Open Sans"/>
                <a:sym typeface="Open Sans"/>
              </a:defRPr>
            </a:lvl4pPr>
            <a:lvl5pPr lvl="4">
              <a:spcBef>
                <a:spcPts val="0"/>
              </a:spcBef>
              <a:spcAft>
                <a:spcPts val="0"/>
              </a:spcAft>
              <a:buSzPts val="3000"/>
              <a:buNone/>
              <a:defRPr>
                <a:latin typeface="Open Sans"/>
                <a:ea typeface="Open Sans"/>
                <a:cs typeface="Open Sans"/>
                <a:sym typeface="Open Sans"/>
              </a:defRPr>
            </a:lvl5pPr>
            <a:lvl6pPr lvl="5">
              <a:spcBef>
                <a:spcPts val="0"/>
              </a:spcBef>
              <a:spcAft>
                <a:spcPts val="0"/>
              </a:spcAft>
              <a:buSzPts val="3000"/>
              <a:buNone/>
              <a:defRPr>
                <a:latin typeface="Open Sans"/>
                <a:ea typeface="Open Sans"/>
                <a:cs typeface="Open Sans"/>
                <a:sym typeface="Open Sans"/>
              </a:defRPr>
            </a:lvl6pPr>
            <a:lvl7pPr lvl="6">
              <a:spcBef>
                <a:spcPts val="0"/>
              </a:spcBef>
              <a:spcAft>
                <a:spcPts val="0"/>
              </a:spcAft>
              <a:buSzPts val="3000"/>
              <a:buNone/>
              <a:defRPr>
                <a:latin typeface="Open Sans"/>
                <a:ea typeface="Open Sans"/>
                <a:cs typeface="Open Sans"/>
                <a:sym typeface="Open Sans"/>
              </a:defRPr>
            </a:lvl7pPr>
            <a:lvl8pPr lvl="7">
              <a:spcBef>
                <a:spcPts val="0"/>
              </a:spcBef>
              <a:spcAft>
                <a:spcPts val="0"/>
              </a:spcAft>
              <a:buSzPts val="3000"/>
              <a:buNone/>
              <a:defRPr>
                <a:latin typeface="Open Sans"/>
                <a:ea typeface="Open Sans"/>
                <a:cs typeface="Open Sans"/>
                <a:sym typeface="Open Sans"/>
              </a:defRPr>
            </a:lvl8pPr>
            <a:lvl9pPr lvl="8">
              <a:spcBef>
                <a:spcPts val="0"/>
              </a:spcBef>
              <a:spcAft>
                <a:spcPts val="0"/>
              </a:spcAft>
              <a:buSzPts val="3000"/>
              <a:buNone/>
              <a:defRPr>
                <a:latin typeface="Open Sans"/>
                <a:ea typeface="Open Sans"/>
                <a:cs typeface="Open Sans"/>
                <a:sym typeface="Open Sans"/>
              </a:defRPr>
            </a:lvl9pPr>
          </a:lstStyle>
          <a:p>
            <a:endParaRPr/>
          </a:p>
        </p:txBody>
      </p:sp>
      <p:sp>
        <p:nvSpPr>
          <p:cNvPr id="526" name="Google Shape;526;p40"/>
          <p:cNvSpPr txBox="1">
            <a:spLocks noGrp="1"/>
          </p:cNvSpPr>
          <p:nvPr>
            <p:ph type="subTitle" idx="1"/>
          </p:nvPr>
        </p:nvSpPr>
        <p:spPr>
          <a:xfrm>
            <a:off x="788350" y="1645450"/>
            <a:ext cx="27045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527" name="Google Shape;527;p40"/>
          <p:cNvSpPr txBox="1">
            <a:spLocks noGrp="1"/>
          </p:cNvSpPr>
          <p:nvPr>
            <p:ph type="subTitle" idx="2"/>
          </p:nvPr>
        </p:nvSpPr>
        <p:spPr>
          <a:xfrm>
            <a:off x="538175" y="2255400"/>
            <a:ext cx="3834000" cy="198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Char char="●"/>
              <a:defRPr sz="1200"/>
            </a:lvl1pPr>
            <a:lvl2pPr lvl="1" algn="ctr" rtl="0">
              <a:spcBef>
                <a:spcPts val="1000"/>
              </a:spcBef>
              <a:spcAft>
                <a:spcPts val="0"/>
              </a:spcAft>
              <a:buSzPts val="1400"/>
              <a:buChar char="○"/>
              <a:defRPr/>
            </a:lvl2pPr>
            <a:lvl3pPr lvl="2" algn="ctr" rtl="0">
              <a:spcBef>
                <a:spcPts val="1600"/>
              </a:spcBef>
              <a:spcAft>
                <a:spcPts val="0"/>
              </a:spcAft>
              <a:buSzPts val="1400"/>
              <a:buChar char="■"/>
              <a:defRPr/>
            </a:lvl3pPr>
            <a:lvl4pPr lvl="3" algn="ctr" rtl="0">
              <a:spcBef>
                <a:spcPts val="1600"/>
              </a:spcBef>
              <a:spcAft>
                <a:spcPts val="0"/>
              </a:spcAft>
              <a:buSzPts val="1400"/>
              <a:buChar char="●"/>
              <a:defRPr/>
            </a:lvl4pPr>
            <a:lvl5pPr lvl="4" algn="ctr" rtl="0">
              <a:spcBef>
                <a:spcPts val="1600"/>
              </a:spcBef>
              <a:spcAft>
                <a:spcPts val="0"/>
              </a:spcAft>
              <a:buSzPts val="1400"/>
              <a:buChar char="○"/>
              <a:defRPr/>
            </a:lvl5pPr>
            <a:lvl6pPr lvl="5" algn="ctr" rtl="0">
              <a:spcBef>
                <a:spcPts val="1600"/>
              </a:spcBef>
              <a:spcAft>
                <a:spcPts val="0"/>
              </a:spcAft>
              <a:buSzPts val="1400"/>
              <a:buChar char="■"/>
              <a:defRPr/>
            </a:lvl6pPr>
            <a:lvl7pPr lvl="6" algn="ctr" rtl="0">
              <a:spcBef>
                <a:spcPts val="1600"/>
              </a:spcBef>
              <a:spcAft>
                <a:spcPts val="0"/>
              </a:spcAft>
              <a:buSzPts val="1400"/>
              <a:buChar char="●"/>
              <a:defRPr/>
            </a:lvl7pPr>
            <a:lvl8pPr lvl="7" algn="ctr" rtl="0">
              <a:spcBef>
                <a:spcPts val="1600"/>
              </a:spcBef>
              <a:spcAft>
                <a:spcPts val="0"/>
              </a:spcAft>
              <a:buSzPts val="1400"/>
              <a:buChar char="○"/>
              <a:defRPr/>
            </a:lvl8pPr>
            <a:lvl9pPr lvl="8" algn="ctr" rtl="0">
              <a:spcBef>
                <a:spcPts val="1600"/>
              </a:spcBef>
              <a:spcAft>
                <a:spcPts val="1600"/>
              </a:spcAft>
              <a:buSzPts val="1400"/>
              <a:buChar char="■"/>
              <a:defRPr/>
            </a:lvl9pPr>
          </a:lstStyle>
          <a:p>
            <a:endParaRPr/>
          </a:p>
        </p:txBody>
      </p:sp>
      <p:sp>
        <p:nvSpPr>
          <p:cNvPr id="528" name="Google Shape;528;p40"/>
          <p:cNvSpPr txBox="1">
            <a:spLocks noGrp="1"/>
          </p:cNvSpPr>
          <p:nvPr>
            <p:ph type="subTitle" idx="3"/>
          </p:nvPr>
        </p:nvSpPr>
        <p:spPr>
          <a:xfrm>
            <a:off x="5158975" y="1645450"/>
            <a:ext cx="27045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529" name="Google Shape;529;p40"/>
          <p:cNvSpPr txBox="1">
            <a:spLocks noGrp="1"/>
          </p:cNvSpPr>
          <p:nvPr>
            <p:ph type="subTitle" idx="4"/>
          </p:nvPr>
        </p:nvSpPr>
        <p:spPr>
          <a:xfrm>
            <a:off x="4771825" y="2255400"/>
            <a:ext cx="3834000" cy="198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Char char="●"/>
              <a:defRPr sz="1200"/>
            </a:lvl1pPr>
            <a:lvl2pPr lvl="1" algn="ctr" rtl="0">
              <a:spcBef>
                <a:spcPts val="1000"/>
              </a:spcBef>
              <a:spcAft>
                <a:spcPts val="0"/>
              </a:spcAft>
              <a:buSzPts val="1400"/>
              <a:buChar char="○"/>
              <a:defRPr/>
            </a:lvl2pPr>
            <a:lvl3pPr lvl="2" algn="ctr" rtl="0">
              <a:spcBef>
                <a:spcPts val="1600"/>
              </a:spcBef>
              <a:spcAft>
                <a:spcPts val="0"/>
              </a:spcAft>
              <a:buSzPts val="1400"/>
              <a:buChar char="■"/>
              <a:defRPr/>
            </a:lvl3pPr>
            <a:lvl4pPr lvl="3" algn="ctr" rtl="0">
              <a:spcBef>
                <a:spcPts val="1600"/>
              </a:spcBef>
              <a:spcAft>
                <a:spcPts val="0"/>
              </a:spcAft>
              <a:buSzPts val="1400"/>
              <a:buChar char="●"/>
              <a:defRPr/>
            </a:lvl4pPr>
            <a:lvl5pPr lvl="4" algn="ctr" rtl="0">
              <a:spcBef>
                <a:spcPts val="1600"/>
              </a:spcBef>
              <a:spcAft>
                <a:spcPts val="0"/>
              </a:spcAft>
              <a:buSzPts val="1400"/>
              <a:buChar char="○"/>
              <a:defRPr/>
            </a:lvl5pPr>
            <a:lvl6pPr lvl="5" algn="ctr" rtl="0">
              <a:spcBef>
                <a:spcPts val="1600"/>
              </a:spcBef>
              <a:spcAft>
                <a:spcPts val="0"/>
              </a:spcAft>
              <a:buSzPts val="1400"/>
              <a:buChar char="■"/>
              <a:defRPr/>
            </a:lvl6pPr>
            <a:lvl7pPr lvl="6" algn="ctr" rtl="0">
              <a:spcBef>
                <a:spcPts val="1600"/>
              </a:spcBef>
              <a:spcAft>
                <a:spcPts val="0"/>
              </a:spcAft>
              <a:buSzPts val="1400"/>
              <a:buChar char="●"/>
              <a:defRPr/>
            </a:lvl7pPr>
            <a:lvl8pPr lvl="7" algn="ctr" rtl="0">
              <a:spcBef>
                <a:spcPts val="1600"/>
              </a:spcBef>
              <a:spcAft>
                <a:spcPts val="0"/>
              </a:spcAft>
              <a:buSzPts val="1400"/>
              <a:buChar char="○"/>
              <a:defRPr/>
            </a:lvl8pPr>
            <a:lvl9pPr lvl="8" algn="ctr" rtl="0">
              <a:spcBef>
                <a:spcPts val="1600"/>
              </a:spcBef>
              <a:spcAft>
                <a:spcPts val="1600"/>
              </a:spcAft>
              <a:buSzPts val="1400"/>
              <a:buChar char="■"/>
              <a:defRPr/>
            </a:lvl9pPr>
          </a:lstStyle>
          <a:p>
            <a:endParaRPr/>
          </a:p>
        </p:txBody>
      </p:sp>
      <p:sp>
        <p:nvSpPr>
          <p:cNvPr id="530" name="Google Shape;530;p40"/>
          <p:cNvSpPr/>
          <p:nvPr/>
        </p:nvSpPr>
        <p:spPr>
          <a:xfrm rot="-10350985" flipH="1">
            <a:off x="6450155" y="-124771"/>
            <a:ext cx="3444934" cy="1167477"/>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40"/>
          <p:cNvSpPr/>
          <p:nvPr/>
        </p:nvSpPr>
        <p:spPr>
          <a:xfrm flipH="1">
            <a:off x="8345826" y="984624"/>
            <a:ext cx="163500" cy="163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40"/>
          <p:cNvSpPr/>
          <p:nvPr/>
        </p:nvSpPr>
        <p:spPr>
          <a:xfrm flipH="1">
            <a:off x="8977776" y="1325449"/>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40"/>
          <p:cNvSpPr/>
          <p:nvPr/>
        </p:nvSpPr>
        <p:spPr>
          <a:xfrm flipH="1">
            <a:off x="6236651" y="18837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40"/>
          <p:cNvSpPr/>
          <p:nvPr/>
        </p:nvSpPr>
        <p:spPr>
          <a:xfrm flipH="1">
            <a:off x="7070376" y="539299"/>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40"/>
          <p:cNvSpPr/>
          <p:nvPr/>
        </p:nvSpPr>
        <p:spPr>
          <a:xfrm>
            <a:off x="7168769" y="-99365"/>
            <a:ext cx="2517610" cy="1041571"/>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40"/>
          <p:cNvSpPr/>
          <p:nvPr/>
        </p:nvSpPr>
        <p:spPr>
          <a:xfrm rot="10800000" flipH="1">
            <a:off x="7678176" y="-210266"/>
            <a:ext cx="2057229" cy="778974"/>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40"/>
          <p:cNvSpPr/>
          <p:nvPr/>
        </p:nvSpPr>
        <p:spPr>
          <a:xfrm rot="10350985">
            <a:off x="-562292" y="-173408"/>
            <a:ext cx="3444934" cy="1167477"/>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40"/>
          <p:cNvSpPr/>
          <p:nvPr/>
        </p:nvSpPr>
        <p:spPr>
          <a:xfrm>
            <a:off x="823471" y="935986"/>
            <a:ext cx="163500" cy="163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40"/>
          <p:cNvSpPr/>
          <p:nvPr/>
        </p:nvSpPr>
        <p:spPr>
          <a:xfrm>
            <a:off x="256621" y="1276811"/>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40"/>
          <p:cNvSpPr/>
          <p:nvPr/>
        </p:nvSpPr>
        <p:spPr>
          <a:xfrm>
            <a:off x="2997746" y="139736"/>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40"/>
          <p:cNvSpPr/>
          <p:nvPr/>
        </p:nvSpPr>
        <p:spPr>
          <a:xfrm>
            <a:off x="2164021" y="490661"/>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40"/>
          <p:cNvSpPr/>
          <p:nvPr/>
        </p:nvSpPr>
        <p:spPr>
          <a:xfrm flipH="1">
            <a:off x="-353582" y="-148002"/>
            <a:ext cx="2517610" cy="1041571"/>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40"/>
          <p:cNvSpPr/>
          <p:nvPr/>
        </p:nvSpPr>
        <p:spPr>
          <a:xfrm rot="10800000">
            <a:off x="-402608" y="-258904"/>
            <a:ext cx="2057229" cy="778974"/>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wo columns 4">
  <p:cSld name="CUSTOM_18">
    <p:spTree>
      <p:nvGrpSpPr>
        <p:cNvPr id="1" name="Shape 544"/>
        <p:cNvGrpSpPr/>
        <p:nvPr/>
      </p:nvGrpSpPr>
      <p:grpSpPr>
        <a:xfrm>
          <a:off x="0" y="0"/>
          <a:ext cx="0" cy="0"/>
          <a:chOff x="0" y="0"/>
          <a:chExt cx="0" cy="0"/>
        </a:xfrm>
      </p:grpSpPr>
      <p:sp>
        <p:nvSpPr>
          <p:cNvPr id="545" name="Google Shape;545;p41"/>
          <p:cNvSpPr txBox="1">
            <a:spLocks noGrp="1"/>
          </p:cNvSpPr>
          <p:nvPr>
            <p:ph type="subTitle" idx="1"/>
          </p:nvPr>
        </p:nvSpPr>
        <p:spPr>
          <a:xfrm>
            <a:off x="4658775" y="3441800"/>
            <a:ext cx="2087700" cy="945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solidFill>
                  <a:schemeClr val="dk1"/>
                </a:solidFill>
              </a:defRPr>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546" name="Google Shape;546;p41"/>
          <p:cNvSpPr txBox="1">
            <a:spLocks noGrp="1"/>
          </p:cNvSpPr>
          <p:nvPr>
            <p:ph type="subTitle" idx="2"/>
          </p:nvPr>
        </p:nvSpPr>
        <p:spPr>
          <a:xfrm>
            <a:off x="2397771" y="1400250"/>
            <a:ext cx="2087700" cy="94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47" name="Google Shape;547;p41"/>
          <p:cNvSpPr txBox="1">
            <a:spLocks noGrp="1"/>
          </p:cNvSpPr>
          <p:nvPr>
            <p:ph type="title"/>
          </p:nvPr>
        </p:nvSpPr>
        <p:spPr>
          <a:xfrm>
            <a:off x="4658771" y="2806100"/>
            <a:ext cx="2087700" cy="6357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700"/>
              <a:buNone/>
              <a:defRPr sz="2700"/>
            </a:lvl1pPr>
            <a:lvl2pPr lvl="1" algn="r" rtl="0">
              <a:spcBef>
                <a:spcPts val="0"/>
              </a:spcBef>
              <a:spcAft>
                <a:spcPts val="0"/>
              </a:spcAft>
              <a:buSzPts val="2700"/>
              <a:buFont typeface="Fira Sans Condensed"/>
              <a:buNone/>
              <a:defRPr sz="2700" b="1">
                <a:latin typeface="Fira Sans Condensed"/>
                <a:ea typeface="Fira Sans Condensed"/>
                <a:cs typeface="Fira Sans Condensed"/>
                <a:sym typeface="Fira Sans Condensed"/>
              </a:defRPr>
            </a:lvl2pPr>
            <a:lvl3pPr lvl="2" algn="r" rtl="0">
              <a:spcBef>
                <a:spcPts val="0"/>
              </a:spcBef>
              <a:spcAft>
                <a:spcPts val="0"/>
              </a:spcAft>
              <a:buSzPts val="2700"/>
              <a:buFont typeface="Fira Sans Condensed"/>
              <a:buNone/>
              <a:defRPr sz="2700" b="1">
                <a:latin typeface="Fira Sans Condensed"/>
                <a:ea typeface="Fira Sans Condensed"/>
                <a:cs typeface="Fira Sans Condensed"/>
                <a:sym typeface="Fira Sans Condensed"/>
              </a:defRPr>
            </a:lvl3pPr>
            <a:lvl4pPr lvl="3" algn="r" rtl="0">
              <a:spcBef>
                <a:spcPts val="0"/>
              </a:spcBef>
              <a:spcAft>
                <a:spcPts val="0"/>
              </a:spcAft>
              <a:buSzPts val="2700"/>
              <a:buFont typeface="Fira Sans Condensed"/>
              <a:buNone/>
              <a:defRPr sz="2700" b="1">
                <a:latin typeface="Fira Sans Condensed"/>
                <a:ea typeface="Fira Sans Condensed"/>
                <a:cs typeface="Fira Sans Condensed"/>
                <a:sym typeface="Fira Sans Condensed"/>
              </a:defRPr>
            </a:lvl4pPr>
            <a:lvl5pPr lvl="4" algn="r" rtl="0">
              <a:spcBef>
                <a:spcPts val="0"/>
              </a:spcBef>
              <a:spcAft>
                <a:spcPts val="0"/>
              </a:spcAft>
              <a:buSzPts val="2700"/>
              <a:buFont typeface="Fira Sans Condensed"/>
              <a:buNone/>
              <a:defRPr sz="2700" b="1">
                <a:latin typeface="Fira Sans Condensed"/>
                <a:ea typeface="Fira Sans Condensed"/>
                <a:cs typeface="Fira Sans Condensed"/>
                <a:sym typeface="Fira Sans Condensed"/>
              </a:defRPr>
            </a:lvl5pPr>
            <a:lvl6pPr lvl="5" algn="r" rtl="0">
              <a:spcBef>
                <a:spcPts val="0"/>
              </a:spcBef>
              <a:spcAft>
                <a:spcPts val="0"/>
              </a:spcAft>
              <a:buSzPts val="2700"/>
              <a:buFont typeface="Fira Sans Condensed"/>
              <a:buNone/>
              <a:defRPr sz="2700" b="1">
                <a:latin typeface="Fira Sans Condensed"/>
                <a:ea typeface="Fira Sans Condensed"/>
                <a:cs typeface="Fira Sans Condensed"/>
                <a:sym typeface="Fira Sans Condensed"/>
              </a:defRPr>
            </a:lvl6pPr>
            <a:lvl7pPr lvl="6" algn="r" rtl="0">
              <a:spcBef>
                <a:spcPts val="0"/>
              </a:spcBef>
              <a:spcAft>
                <a:spcPts val="0"/>
              </a:spcAft>
              <a:buSzPts val="2700"/>
              <a:buFont typeface="Fira Sans Condensed"/>
              <a:buNone/>
              <a:defRPr sz="2700" b="1">
                <a:latin typeface="Fira Sans Condensed"/>
                <a:ea typeface="Fira Sans Condensed"/>
                <a:cs typeface="Fira Sans Condensed"/>
                <a:sym typeface="Fira Sans Condensed"/>
              </a:defRPr>
            </a:lvl7pPr>
            <a:lvl8pPr lvl="7" algn="r" rtl="0">
              <a:spcBef>
                <a:spcPts val="0"/>
              </a:spcBef>
              <a:spcAft>
                <a:spcPts val="0"/>
              </a:spcAft>
              <a:buSzPts val="2700"/>
              <a:buFont typeface="Fira Sans Condensed"/>
              <a:buNone/>
              <a:defRPr sz="2700" b="1">
                <a:latin typeface="Fira Sans Condensed"/>
                <a:ea typeface="Fira Sans Condensed"/>
                <a:cs typeface="Fira Sans Condensed"/>
                <a:sym typeface="Fira Sans Condensed"/>
              </a:defRPr>
            </a:lvl8pPr>
            <a:lvl9pPr lvl="8" algn="r" rtl="0">
              <a:spcBef>
                <a:spcPts val="0"/>
              </a:spcBef>
              <a:spcAft>
                <a:spcPts val="0"/>
              </a:spcAft>
              <a:buSzPts val="2700"/>
              <a:buFont typeface="Fira Sans Condensed"/>
              <a:buNone/>
              <a:defRPr sz="2700" b="1">
                <a:latin typeface="Fira Sans Condensed"/>
                <a:ea typeface="Fira Sans Condensed"/>
                <a:cs typeface="Fira Sans Condensed"/>
                <a:sym typeface="Fira Sans Condensed"/>
              </a:defRPr>
            </a:lvl9pPr>
          </a:lstStyle>
          <a:p>
            <a:endParaRPr/>
          </a:p>
        </p:txBody>
      </p:sp>
      <p:sp>
        <p:nvSpPr>
          <p:cNvPr id="548" name="Google Shape;548;p41"/>
          <p:cNvSpPr txBox="1">
            <a:spLocks noGrp="1"/>
          </p:cNvSpPr>
          <p:nvPr>
            <p:ph type="title" idx="3"/>
          </p:nvPr>
        </p:nvSpPr>
        <p:spPr>
          <a:xfrm>
            <a:off x="2397771" y="764550"/>
            <a:ext cx="2087700" cy="635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700"/>
              <a:buNone/>
              <a:defRPr sz="2700"/>
            </a:lvl1pPr>
            <a:lvl2pPr lvl="1" rtl="0">
              <a:spcBef>
                <a:spcPts val="0"/>
              </a:spcBef>
              <a:spcAft>
                <a:spcPts val="0"/>
              </a:spcAft>
              <a:buSzPts val="2700"/>
              <a:buFont typeface="Fira Sans Condensed"/>
              <a:buNone/>
              <a:defRPr sz="2700" b="1">
                <a:latin typeface="Fira Sans Condensed"/>
                <a:ea typeface="Fira Sans Condensed"/>
                <a:cs typeface="Fira Sans Condensed"/>
                <a:sym typeface="Fira Sans Condensed"/>
              </a:defRPr>
            </a:lvl2pPr>
            <a:lvl3pPr lvl="2" rtl="0">
              <a:spcBef>
                <a:spcPts val="0"/>
              </a:spcBef>
              <a:spcAft>
                <a:spcPts val="0"/>
              </a:spcAft>
              <a:buSzPts val="2700"/>
              <a:buFont typeface="Fira Sans Condensed"/>
              <a:buNone/>
              <a:defRPr sz="2700" b="1">
                <a:latin typeface="Fira Sans Condensed"/>
                <a:ea typeface="Fira Sans Condensed"/>
                <a:cs typeface="Fira Sans Condensed"/>
                <a:sym typeface="Fira Sans Condensed"/>
              </a:defRPr>
            </a:lvl3pPr>
            <a:lvl4pPr lvl="3" rtl="0">
              <a:spcBef>
                <a:spcPts val="0"/>
              </a:spcBef>
              <a:spcAft>
                <a:spcPts val="0"/>
              </a:spcAft>
              <a:buSzPts val="2700"/>
              <a:buFont typeface="Fira Sans Condensed"/>
              <a:buNone/>
              <a:defRPr sz="2700" b="1">
                <a:latin typeface="Fira Sans Condensed"/>
                <a:ea typeface="Fira Sans Condensed"/>
                <a:cs typeface="Fira Sans Condensed"/>
                <a:sym typeface="Fira Sans Condensed"/>
              </a:defRPr>
            </a:lvl4pPr>
            <a:lvl5pPr lvl="4" rtl="0">
              <a:spcBef>
                <a:spcPts val="0"/>
              </a:spcBef>
              <a:spcAft>
                <a:spcPts val="0"/>
              </a:spcAft>
              <a:buSzPts val="2700"/>
              <a:buFont typeface="Fira Sans Condensed"/>
              <a:buNone/>
              <a:defRPr sz="2700" b="1">
                <a:latin typeface="Fira Sans Condensed"/>
                <a:ea typeface="Fira Sans Condensed"/>
                <a:cs typeface="Fira Sans Condensed"/>
                <a:sym typeface="Fira Sans Condensed"/>
              </a:defRPr>
            </a:lvl5pPr>
            <a:lvl6pPr lvl="5" rtl="0">
              <a:spcBef>
                <a:spcPts val="0"/>
              </a:spcBef>
              <a:spcAft>
                <a:spcPts val="0"/>
              </a:spcAft>
              <a:buSzPts val="2700"/>
              <a:buFont typeface="Fira Sans Condensed"/>
              <a:buNone/>
              <a:defRPr sz="2700" b="1">
                <a:latin typeface="Fira Sans Condensed"/>
                <a:ea typeface="Fira Sans Condensed"/>
                <a:cs typeface="Fira Sans Condensed"/>
                <a:sym typeface="Fira Sans Condensed"/>
              </a:defRPr>
            </a:lvl6pPr>
            <a:lvl7pPr lvl="6" rtl="0">
              <a:spcBef>
                <a:spcPts val="0"/>
              </a:spcBef>
              <a:spcAft>
                <a:spcPts val="0"/>
              </a:spcAft>
              <a:buSzPts val="2700"/>
              <a:buFont typeface="Fira Sans Condensed"/>
              <a:buNone/>
              <a:defRPr sz="2700" b="1">
                <a:latin typeface="Fira Sans Condensed"/>
                <a:ea typeface="Fira Sans Condensed"/>
                <a:cs typeface="Fira Sans Condensed"/>
                <a:sym typeface="Fira Sans Condensed"/>
              </a:defRPr>
            </a:lvl7pPr>
            <a:lvl8pPr lvl="7" rtl="0">
              <a:spcBef>
                <a:spcPts val="0"/>
              </a:spcBef>
              <a:spcAft>
                <a:spcPts val="0"/>
              </a:spcAft>
              <a:buSzPts val="2700"/>
              <a:buFont typeface="Fira Sans Condensed"/>
              <a:buNone/>
              <a:defRPr sz="2700" b="1">
                <a:latin typeface="Fira Sans Condensed"/>
                <a:ea typeface="Fira Sans Condensed"/>
                <a:cs typeface="Fira Sans Condensed"/>
                <a:sym typeface="Fira Sans Condensed"/>
              </a:defRPr>
            </a:lvl8pPr>
            <a:lvl9pPr lvl="8" rtl="0">
              <a:spcBef>
                <a:spcPts val="0"/>
              </a:spcBef>
              <a:spcAft>
                <a:spcPts val="0"/>
              </a:spcAft>
              <a:buSzPts val="2700"/>
              <a:buFont typeface="Fira Sans Condensed"/>
              <a:buNone/>
              <a:defRPr sz="2700" b="1">
                <a:latin typeface="Fira Sans Condensed"/>
                <a:ea typeface="Fira Sans Condensed"/>
                <a:cs typeface="Fira Sans Condensed"/>
                <a:sym typeface="Fira Sans Condensed"/>
              </a:defRPr>
            </a:lvl9pPr>
          </a:lstStyle>
          <a:p>
            <a:endParaRPr/>
          </a:p>
        </p:txBody>
      </p:sp>
      <p:sp>
        <p:nvSpPr>
          <p:cNvPr id="549" name="Google Shape;549;p41"/>
          <p:cNvSpPr/>
          <p:nvPr/>
        </p:nvSpPr>
        <p:spPr>
          <a:xfrm>
            <a:off x="485275" y="3859450"/>
            <a:ext cx="3336529" cy="1283560"/>
          </a:xfrm>
          <a:custGeom>
            <a:avLst/>
            <a:gdLst/>
            <a:ahLst/>
            <a:cxnLst/>
            <a:rect l="l" t="t" r="r" b="b"/>
            <a:pathLst>
              <a:path w="283357" h="76391" extrusionOk="0">
                <a:moveTo>
                  <a:pt x="0" y="76391"/>
                </a:moveTo>
                <a:cubicBezTo>
                  <a:pt x="0" y="76391"/>
                  <a:pt x="7446" y="11303"/>
                  <a:pt x="69809" y="27459"/>
                </a:cubicBezTo>
                <a:cubicBezTo>
                  <a:pt x="163419" y="51659"/>
                  <a:pt x="141479" y="1"/>
                  <a:pt x="215011" y="3524"/>
                </a:cubicBezTo>
                <a:cubicBezTo>
                  <a:pt x="283357" y="6716"/>
                  <a:pt x="283024" y="76391"/>
                  <a:pt x="283024" y="7639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41"/>
          <p:cNvSpPr/>
          <p:nvPr/>
        </p:nvSpPr>
        <p:spPr>
          <a:xfrm rot="1432232" flipH="1">
            <a:off x="-470789" y="4165605"/>
            <a:ext cx="4306753" cy="1531081"/>
          </a:xfrm>
          <a:custGeom>
            <a:avLst/>
            <a:gdLst/>
            <a:ahLst/>
            <a:cxnLst/>
            <a:rect l="l" t="t" r="r" b="b"/>
            <a:pathLst>
              <a:path w="264364" h="43920" extrusionOk="0">
                <a:moveTo>
                  <a:pt x="219423" y="1"/>
                </a:moveTo>
                <a:cubicBezTo>
                  <a:pt x="218735" y="1"/>
                  <a:pt x="218026" y="14"/>
                  <a:pt x="217297" y="39"/>
                </a:cubicBezTo>
                <a:cubicBezTo>
                  <a:pt x="193855" y="856"/>
                  <a:pt x="190998" y="14255"/>
                  <a:pt x="172689" y="14255"/>
                </a:cubicBezTo>
                <a:cubicBezTo>
                  <a:pt x="167988" y="14255"/>
                  <a:pt x="162268" y="13372"/>
                  <a:pt x="154919" y="11165"/>
                </a:cubicBezTo>
                <a:cubicBezTo>
                  <a:pt x="146746" y="8716"/>
                  <a:pt x="139552" y="7721"/>
                  <a:pt x="133072" y="7721"/>
                </a:cubicBezTo>
                <a:cubicBezTo>
                  <a:pt x="104893" y="7721"/>
                  <a:pt x="90210" y="26543"/>
                  <a:pt x="67183" y="26543"/>
                </a:cubicBezTo>
                <a:cubicBezTo>
                  <a:pt x="66131" y="26543"/>
                  <a:pt x="65061" y="26504"/>
                  <a:pt x="63971" y="26422"/>
                </a:cubicBezTo>
                <a:cubicBezTo>
                  <a:pt x="34457" y="24207"/>
                  <a:pt x="42828" y="9572"/>
                  <a:pt x="0" y="5305"/>
                </a:cubicBezTo>
                <a:lnTo>
                  <a:pt x="0" y="43920"/>
                </a:lnTo>
                <a:lnTo>
                  <a:pt x="264364" y="43920"/>
                </a:lnTo>
                <a:lnTo>
                  <a:pt x="264364" y="9491"/>
                </a:lnTo>
                <a:cubicBezTo>
                  <a:pt x="261782" y="9924"/>
                  <a:pt x="259493" y="10114"/>
                  <a:pt x="257424" y="10114"/>
                </a:cubicBezTo>
                <a:cubicBezTo>
                  <a:pt x="242345" y="10114"/>
                  <a:pt x="238978" y="1"/>
                  <a:pt x="2194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41"/>
          <p:cNvSpPr/>
          <p:nvPr/>
        </p:nvSpPr>
        <p:spPr>
          <a:xfrm rot="5772258">
            <a:off x="7200936" y="-653045"/>
            <a:ext cx="2023504" cy="1935148"/>
          </a:xfrm>
          <a:custGeom>
            <a:avLst/>
            <a:gdLst/>
            <a:ahLst/>
            <a:cxnLst/>
            <a:rect l="l" t="t" r="r" b="b"/>
            <a:pathLst>
              <a:path w="184937" h="139852" extrusionOk="0">
                <a:moveTo>
                  <a:pt x="59024" y="1"/>
                </a:moveTo>
                <a:cubicBezTo>
                  <a:pt x="37702" y="1"/>
                  <a:pt x="17942" y="12858"/>
                  <a:pt x="11925" y="32587"/>
                </a:cubicBezTo>
                <a:cubicBezTo>
                  <a:pt x="1" y="71595"/>
                  <a:pt x="35681" y="113191"/>
                  <a:pt x="79310" y="130384"/>
                </a:cubicBezTo>
                <a:cubicBezTo>
                  <a:pt x="95983" y="136984"/>
                  <a:pt x="112612" y="139851"/>
                  <a:pt x="127490" y="139851"/>
                </a:cubicBezTo>
                <a:cubicBezTo>
                  <a:pt x="160532" y="139851"/>
                  <a:pt x="184937" y="125708"/>
                  <a:pt x="182005" y="106905"/>
                </a:cubicBezTo>
                <a:cubicBezTo>
                  <a:pt x="175997" y="67251"/>
                  <a:pt x="140409" y="105334"/>
                  <a:pt x="114805" y="42848"/>
                </a:cubicBezTo>
                <a:cubicBezTo>
                  <a:pt x="102395" y="12395"/>
                  <a:pt x="79957" y="1"/>
                  <a:pt x="590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41"/>
          <p:cNvSpPr/>
          <p:nvPr/>
        </p:nvSpPr>
        <p:spPr>
          <a:xfrm rot="707044">
            <a:off x="5289054" y="-380400"/>
            <a:ext cx="4307387" cy="1170580"/>
          </a:xfrm>
          <a:custGeom>
            <a:avLst/>
            <a:gdLst/>
            <a:ahLst/>
            <a:cxnLst/>
            <a:rect l="l" t="t" r="r" b="b"/>
            <a:pathLst>
              <a:path w="264364" h="48804" extrusionOk="0">
                <a:moveTo>
                  <a:pt x="0" y="1"/>
                </a:moveTo>
                <a:lnTo>
                  <a:pt x="0" y="34052"/>
                </a:lnTo>
                <a:cubicBezTo>
                  <a:pt x="3219" y="35165"/>
                  <a:pt x="6028" y="35625"/>
                  <a:pt x="8547" y="35625"/>
                </a:cubicBezTo>
                <a:cubicBezTo>
                  <a:pt x="20567" y="35625"/>
                  <a:pt x="25980" y="25146"/>
                  <a:pt x="37813" y="25146"/>
                </a:cubicBezTo>
                <a:cubicBezTo>
                  <a:pt x="42388" y="25146"/>
                  <a:pt x="47922" y="26712"/>
                  <a:pt x="55168" y="31055"/>
                </a:cubicBezTo>
                <a:cubicBezTo>
                  <a:pt x="70462" y="40234"/>
                  <a:pt x="80176" y="48502"/>
                  <a:pt x="91777" y="48502"/>
                </a:cubicBezTo>
                <a:cubicBezTo>
                  <a:pt x="98366" y="48502"/>
                  <a:pt x="105563" y="45836"/>
                  <a:pt x="114738" y="39155"/>
                </a:cubicBezTo>
                <a:cubicBezTo>
                  <a:pt x="122916" y="33205"/>
                  <a:pt x="129075" y="31386"/>
                  <a:pt x="134351" y="31386"/>
                </a:cubicBezTo>
                <a:cubicBezTo>
                  <a:pt x="142654" y="31386"/>
                  <a:pt x="148772" y="35892"/>
                  <a:pt x="157136" y="35892"/>
                </a:cubicBezTo>
                <a:cubicBezTo>
                  <a:pt x="163427" y="35892"/>
                  <a:pt x="170988" y="33343"/>
                  <a:pt x="181706" y="24412"/>
                </a:cubicBezTo>
                <a:cubicBezTo>
                  <a:pt x="184794" y="21838"/>
                  <a:pt x="187774" y="20762"/>
                  <a:pt x="190680" y="20762"/>
                </a:cubicBezTo>
                <a:cubicBezTo>
                  <a:pt x="205031" y="20762"/>
                  <a:pt x="217584" y="46994"/>
                  <a:pt x="232473" y="48634"/>
                </a:cubicBezTo>
                <a:cubicBezTo>
                  <a:pt x="233525" y="48749"/>
                  <a:pt x="234513" y="48803"/>
                  <a:pt x="235446" y="48803"/>
                </a:cubicBezTo>
                <a:cubicBezTo>
                  <a:pt x="246713" y="48803"/>
                  <a:pt x="250150" y="40916"/>
                  <a:pt x="264364" y="38048"/>
                </a:cubicBezTo>
                <a:lnTo>
                  <a:pt x="26436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41"/>
          <p:cNvSpPr/>
          <p:nvPr/>
        </p:nvSpPr>
        <p:spPr>
          <a:xfrm>
            <a:off x="5289100" y="-380553"/>
            <a:ext cx="4306711" cy="1283653"/>
          </a:xfrm>
          <a:custGeom>
            <a:avLst/>
            <a:gdLst/>
            <a:ahLst/>
            <a:cxnLst/>
            <a:rect l="l" t="t" r="r" b="b"/>
            <a:pathLst>
              <a:path w="264337" h="53519" extrusionOk="0">
                <a:moveTo>
                  <a:pt x="0" y="0"/>
                </a:moveTo>
                <a:lnTo>
                  <a:pt x="0" y="15527"/>
                </a:lnTo>
                <a:cubicBezTo>
                  <a:pt x="1926" y="15152"/>
                  <a:pt x="3735" y="14976"/>
                  <a:pt x="5438" y="14976"/>
                </a:cubicBezTo>
                <a:cubicBezTo>
                  <a:pt x="30663" y="14976"/>
                  <a:pt x="32875" y="53519"/>
                  <a:pt x="53900" y="53519"/>
                </a:cubicBezTo>
                <a:cubicBezTo>
                  <a:pt x="54445" y="53519"/>
                  <a:pt x="55002" y="53493"/>
                  <a:pt x="55573" y="53440"/>
                </a:cubicBezTo>
                <a:cubicBezTo>
                  <a:pt x="76094" y="51555"/>
                  <a:pt x="75382" y="25592"/>
                  <a:pt x="95618" y="25592"/>
                </a:cubicBezTo>
                <a:cubicBezTo>
                  <a:pt x="98284" y="25592"/>
                  <a:pt x="101312" y="26042"/>
                  <a:pt x="104800" y="27057"/>
                </a:cubicBezTo>
                <a:cubicBezTo>
                  <a:pt x="116474" y="30462"/>
                  <a:pt x="126065" y="31818"/>
                  <a:pt x="134168" y="31818"/>
                </a:cubicBezTo>
                <a:cubicBezTo>
                  <a:pt x="165913" y="31818"/>
                  <a:pt x="174833" y="11001"/>
                  <a:pt x="196809" y="11001"/>
                </a:cubicBezTo>
                <a:cubicBezTo>
                  <a:pt x="197872" y="11001"/>
                  <a:pt x="198967" y="11050"/>
                  <a:pt x="200095" y="11152"/>
                </a:cubicBezTo>
                <a:cubicBezTo>
                  <a:pt x="229610" y="13799"/>
                  <a:pt x="221509" y="30730"/>
                  <a:pt x="264337" y="35806"/>
                </a:cubicBezTo>
                <a:lnTo>
                  <a:pt x="264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41"/>
          <p:cNvSpPr/>
          <p:nvPr/>
        </p:nvSpPr>
        <p:spPr>
          <a:xfrm rot="855605">
            <a:off x="-610970" y="4000688"/>
            <a:ext cx="4923475" cy="1631508"/>
          </a:xfrm>
          <a:custGeom>
            <a:avLst/>
            <a:gdLst/>
            <a:ahLst/>
            <a:cxnLst/>
            <a:rect l="l" t="t" r="r" b="b"/>
            <a:pathLst>
              <a:path w="264364" h="40820" extrusionOk="0">
                <a:moveTo>
                  <a:pt x="224094" y="1"/>
                </a:moveTo>
                <a:cubicBezTo>
                  <a:pt x="221694" y="1"/>
                  <a:pt x="219079" y="167"/>
                  <a:pt x="216217" y="530"/>
                </a:cubicBezTo>
                <a:cubicBezTo>
                  <a:pt x="190574" y="3768"/>
                  <a:pt x="189388" y="22268"/>
                  <a:pt x="168921" y="22268"/>
                </a:cubicBezTo>
                <a:cubicBezTo>
                  <a:pt x="166175" y="22268"/>
                  <a:pt x="163082" y="21935"/>
                  <a:pt x="159536" y="21188"/>
                </a:cubicBezTo>
                <a:cubicBezTo>
                  <a:pt x="147862" y="18719"/>
                  <a:pt x="138271" y="17735"/>
                  <a:pt x="130168" y="17735"/>
                </a:cubicBezTo>
                <a:cubicBezTo>
                  <a:pt x="98424" y="17735"/>
                  <a:pt x="89504" y="32828"/>
                  <a:pt x="67530" y="32828"/>
                </a:cubicBezTo>
                <a:cubicBezTo>
                  <a:pt x="66466" y="32828"/>
                  <a:pt x="65371" y="32792"/>
                  <a:pt x="64241" y="32718"/>
                </a:cubicBezTo>
                <a:cubicBezTo>
                  <a:pt x="34727" y="30801"/>
                  <a:pt x="42828" y="18541"/>
                  <a:pt x="0" y="14842"/>
                </a:cubicBezTo>
                <a:lnTo>
                  <a:pt x="0" y="40819"/>
                </a:lnTo>
                <a:lnTo>
                  <a:pt x="264364" y="40819"/>
                </a:lnTo>
                <a:lnTo>
                  <a:pt x="264364" y="17785"/>
                </a:lnTo>
                <a:cubicBezTo>
                  <a:pt x="250431" y="15121"/>
                  <a:pt x="247008" y="1"/>
                  <a:pt x="2240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41"/>
          <p:cNvSpPr/>
          <p:nvPr/>
        </p:nvSpPr>
        <p:spPr>
          <a:xfrm rot="5400000">
            <a:off x="2493669" y="4094519"/>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41"/>
          <p:cNvSpPr/>
          <p:nvPr/>
        </p:nvSpPr>
        <p:spPr>
          <a:xfrm rot="5400000">
            <a:off x="1141481" y="3994456"/>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41"/>
          <p:cNvSpPr/>
          <p:nvPr/>
        </p:nvSpPr>
        <p:spPr>
          <a:xfrm rot="-5400000">
            <a:off x="1836844" y="3941831"/>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41"/>
          <p:cNvSpPr/>
          <p:nvPr/>
        </p:nvSpPr>
        <p:spPr>
          <a:xfrm rot="5400000">
            <a:off x="485269" y="3359694"/>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41"/>
          <p:cNvSpPr/>
          <p:nvPr/>
        </p:nvSpPr>
        <p:spPr>
          <a:xfrm rot="5400000">
            <a:off x="7169406" y="96480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41"/>
          <p:cNvSpPr/>
          <p:nvPr/>
        </p:nvSpPr>
        <p:spPr>
          <a:xfrm rot="5400000">
            <a:off x="5817219" y="86474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41"/>
          <p:cNvSpPr/>
          <p:nvPr/>
        </p:nvSpPr>
        <p:spPr>
          <a:xfrm rot="-5400000">
            <a:off x="6512581" y="81211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41"/>
          <p:cNvSpPr/>
          <p:nvPr/>
        </p:nvSpPr>
        <p:spPr>
          <a:xfrm rot="5400000">
            <a:off x="5161006" y="22998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2">
  <p:cSld name="CUSTOM_5">
    <p:spTree>
      <p:nvGrpSpPr>
        <p:cNvPr id="1" name="Shape 563"/>
        <p:cNvGrpSpPr/>
        <p:nvPr/>
      </p:nvGrpSpPr>
      <p:grpSpPr>
        <a:xfrm>
          <a:off x="0" y="0"/>
          <a:ext cx="0" cy="0"/>
          <a:chOff x="0" y="0"/>
          <a:chExt cx="0" cy="0"/>
        </a:xfrm>
      </p:grpSpPr>
      <p:sp>
        <p:nvSpPr>
          <p:cNvPr id="564" name="Google Shape;564;p42"/>
          <p:cNvSpPr txBox="1">
            <a:spLocks noGrp="1"/>
          </p:cNvSpPr>
          <p:nvPr>
            <p:ph type="title"/>
          </p:nvPr>
        </p:nvSpPr>
        <p:spPr>
          <a:xfrm>
            <a:off x="2141950" y="1922950"/>
            <a:ext cx="4860000" cy="8223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6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65" name="Google Shape;565;p42"/>
          <p:cNvSpPr txBox="1">
            <a:spLocks noGrp="1"/>
          </p:cNvSpPr>
          <p:nvPr>
            <p:ph type="subTitle" idx="1"/>
          </p:nvPr>
        </p:nvSpPr>
        <p:spPr>
          <a:xfrm>
            <a:off x="2142050" y="2757125"/>
            <a:ext cx="4860000" cy="491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566" name="Google Shape;566;p42"/>
          <p:cNvSpPr/>
          <p:nvPr/>
        </p:nvSpPr>
        <p:spPr>
          <a:xfrm rot="-5400000">
            <a:off x="-1029861" y="815281"/>
            <a:ext cx="4058317" cy="1729782"/>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42"/>
          <p:cNvSpPr/>
          <p:nvPr/>
        </p:nvSpPr>
        <p:spPr>
          <a:xfrm rot="-5400000">
            <a:off x="-1888219" y="1592238"/>
            <a:ext cx="4130269" cy="1085168"/>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42"/>
          <p:cNvSpPr/>
          <p:nvPr/>
        </p:nvSpPr>
        <p:spPr>
          <a:xfrm rot="5400000">
            <a:off x="387256" y="3610781"/>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42"/>
          <p:cNvSpPr/>
          <p:nvPr/>
        </p:nvSpPr>
        <p:spPr>
          <a:xfrm rot="5400000">
            <a:off x="603369" y="1722219"/>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42"/>
          <p:cNvSpPr/>
          <p:nvPr/>
        </p:nvSpPr>
        <p:spPr>
          <a:xfrm rot="5400000">
            <a:off x="-751978" y="255224"/>
            <a:ext cx="2874201" cy="1521816"/>
          </a:xfrm>
          <a:custGeom>
            <a:avLst/>
            <a:gdLst/>
            <a:ahLst/>
            <a:cxnLst/>
            <a:rect l="l" t="t" r="r" b="b"/>
            <a:pathLst>
              <a:path w="80952" h="42859" extrusionOk="0">
                <a:moveTo>
                  <a:pt x="7027" y="1"/>
                </a:moveTo>
                <a:cubicBezTo>
                  <a:pt x="6872" y="1"/>
                  <a:pt x="6717" y="3"/>
                  <a:pt x="6562" y="7"/>
                </a:cubicBezTo>
                <a:cubicBezTo>
                  <a:pt x="4866" y="30"/>
                  <a:pt x="3192" y="387"/>
                  <a:pt x="1629" y="1056"/>
                </a:cubicBezTo>
                <a:cubicBezTo>
                  <a:pt x="0" y="1793"/>
                  <a:pt x="89" y="2418"/>
                  <a:pt x="335" y="4114"/>
                </a:cubicBezTo>
                <a:cubicBezTo>
                  <a:pt x="982" y="8332"/>
                  <a:pt x="1652" y="12528"/>
                  <a:pt x="2321" y="16724"/>
                </a:cubicBezTo>
                <a:lnTo>
                  <a:pt x="4241" y="29022"/>
                </a:lnTo>
                <a:cubicBezTo>
                  <a:pt x="4866" y="32972"/>
                  <a:pt x="6160" y="37347"/>
                  <a:pt x="6160" y="41342"/>
                </a:cubicBezTo>
                <a:cubicBezTo>
                  <a:pt x="6227" y="41676"/>
                  <a:pt x="6294" y="42056"/>
                  <a:pt x="6562" y="42257"/>
                </a:cubicBezTo>
                <a:cubicBezTo>
                  <a:pt x="6776" y="42374"/>
                  <a:pt x="7008" y="42440"/>
                  <a:pt x="7256" y="42440"/>
                </a:cubicBezTo>
                <a:cubicBezTo>
                  <a:pt x="7292" y="42440"/>
                  <a:pt x="7328" y="42438"/>
                  <a:pt x="7365" y="42435"/>
                </a:cubicBezTo>
                <a:cubicBezTo>
                  <a:pt x="18275" y="42693"/>
                  <a:pt x="29189" y="42859"/>
                  <a:pt x="40102" y="42859"/>
                </a:cubicBezTo>
                <a:cubicBezTo>
                  <a:pt x="53724" y="42859"/>
                  <a:pt x="67345" y="42601"/>
                  <a:pt x="80951" y="41944"/>
                </a:cubicBezTo>
                <a:cubicBezTo>
                  <a:pt x="71220" y="38596"/>
                  <a:pt x="61154" y="36409"/>
                  <a:pt x="50910" y="35450"/>
                </a:cubicBezTo>
                <a:cubicBezTo>
                  <a:pt x="46357" y="35003"/>
                  <a:pt x="41513" y="34735"/>
                  <a:pt x="37741" y="32124"/>
                </a:cubicBezTo>
                <a:cubicBezTo>
                  <a:pt x="33880" y="29423"/>
                  <a:pt x="31939" y="24781"/>
                  <a:pt x="30443" y="20317"/>
                </a:cubicBezTo>
                <a:cubicBezTo>
                  <a:pt x="28948" y="15854"/>
                  <a:pt x="27609" y="11144"/>
                  <a:pt x="24439" y="7663"/>
                </a:cubicBezTo>
                <a:cubicBezTo>
                  <a:pt x="22676" y="5743"/>
                  <a:pt x="20422" y="4315"/>
                  <a:pt x="18123" y="3087"/>
                </a:cubicBezTo>
                <a:cubicBezTo>
                  <a:pt x="14732" y="1327"/>
                  <a:pt x="10908" y="1"/>
                  <a:pt x="70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42"/>
          <p:cNvSpPr/>
          <p:nvPr/>
        </p:nvSpPr>
        <p:spPr>
          <a:xfrm rot="5400000">
            <a:off x="1033906" y="1143081"/>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42"/>
          <p:cNvSpPr/>
          <p:nvPr/>
        </p:nvSpPr>
        <p:spPr>
          <a:xfrm rot="5400000">
            <a:off x="1978444" y="20094"/>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42"/>
          <p:cNvSpPr/>
          <p:nvPr/>
        </p:nvSpPr>
        <p:spPr>
          <a:xfrm rot="5400000">
            <a:off x="6115544" y="2556136"/>
            <a:ext cx="4058317" cy="1729782"/>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42"/>
          <p:cNvSpPr/>
          <p:nvPr/>
        </p:nvSpPr>
        <p:spPr>
          <a:xfrm rot="5400000">
            <a:off x="6901950" y="2423794"/>
            <a:ext cx="4130269" cy="1085168"/>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42"/>
          <p:cNvSpPr/>
          <p:nvPr/>
        </p:nvSpPr>
        <p:spPr>
          <a:xfrm rot="-5400000">
            <a:off x="8658344" y="139171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42"/>
          <p:cNvSpPr/>
          <p:nvPr/>
        </p:nvSpPr>
        <p:spPr>
          <a:xfrm rot="-5400000">
            <a:off x="8377131" y="321548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42"/>
          <p:cNvSpPr/>
          <p:nvPr/>
        </p:nvSpPr>
        <p:spPr>
          <a:xfrm rot="-5400000">
            <a:off x="7021777" y="3324160"/>
            <a:ext cx="2874201" cy="1521816"/>
          </a:xfrm>
          <a:custGeom>
            <a:avLst/>
            <a:gdLst/>
            <a:ahLst/>
            <a:cxnLst/>
            <a:rect l="l" t="t" r="r" b="b"/>
            <a:pathLst>
              <a:path w="80952" h="42859" extrusionOk="0">
                <a:moveTo>
                  <a:pt x="7027" y="1"/>
                </a:moveTo>
                <a:cubicBezTo>
                  <a:pt x="6872" y="1"/>
                  <a:pt x="6717" y="3"/>
                  <a:pt x="6562" y="7"/>
                </a:cubicBezTo>
                <a:cubicBezTo>
                  <a:pt x="4866" y="30"/>
                  <a:pt x="3192" y="387"/>
                  <a:pt x="1629" y="1056"/>
                </a:cubicBezTo>
                <a:cubicBezTo>
                  <a:pt x="0" y="1793"/>
                  <a:pt x="89" y="2418"/>
                  <a:pt x="335" y="4114"/>
                </a:cubicBezTo>
                <a:cubicBezTo>
                  <a:pt x="982" y="8332"/>
                  <a:pt x="1652" y="12528"/>
                  <a:pt x="2321" y="16724"/>
                </a:cubicBezTo>
                <a:lnTo>
                  <a:pt x="4241" y="29022"/>
                </a:lnTo>
                <a:cubicBezTo>
                  <a:pt x="4866" y="32972"/>
                  <a:pt x="6160" y="37347"/>
                  <a:pt x="6160" y="41342"/>
                </a:cubicBezTo>
                <a:cubicBezTo>
                  <a:pt x="6227" y="41676"/>
                  <a:pt x="6294" y="42056"/>
                  <a:pt x="6562" y="42257"/>
                </a:cubicBezTo>
                <a:cubicBezTo>
                  <a:pt x="6776" y="42374"/>
                  <a:pt x="7008" y="42440"/>
                  <a:pt x="7256" y="42440"/>
                </a:cubicBezTo>
                <a:cubicBezTo>
                  <a:pt x="7292" y="42440"/>
                  <a:pt x="7328" y="42438"/>
                  <a:pt x="7365" y="42435"/>
                </a:cubicBezTo>
                <a:cubicBezTo>
                  <a:pt x="18275" y="42693"/>
                  <a:pt x="29189" y="42859"/>
                  <a:pt x="40102" y="42859"/>
                </a:cubicBezTo>
                <a:cubicBezTo>
                  <a:pt x="53724" y="42859"/>
                  <a:pt x="67345" y="42601"/>
                  <a:pt x="80951" y="41944"/>
                </a:cubicBezTo>
                <a:cubicBezTo>
                  <a:pt x="71220" y="38596"/>
                  <a:pt x="61154" y="36409"/>
                  <a:pt x="50910" y="35450"/>
                </a:cubicBezTo>
                <a:cubicBezTo>
                  <a:pt x="46357" y="35003"/>
                  <a:pt x="41513" y="34735"/>
                  <a:pt x="37741" y="32124"/>
                </a:cubicBezTo>
                <a:cubicBezTo>
                  <a:pt x="33880" y="29423"/>
                  <a:pt x="31939" y="24781"/>
                  <a:pt x="30443" y="20317"/>
                </a:cubicBezTo>
                <a:cubicBezTo>
                  <a:pt x="28948" y="15854"/>
                  <a:pt x="27609" y="11144"/>
                  <a:pt x="24439" y="7663"/>
                </a:cubicBezTo>
                <a:cubicBezTo>
                  <a:pt x="22676" y="5743"/>
                  <a:pt x="20422" y="4315"/>
                  <a:pt x="18123" y="3087"/>
                </a:cubicBezTo>
                <a:cubicBezTo>
                  <a:pt x="14732" y="1327"/>
                  <a:pt x="10908" y="1"/>
                  <a:pt x="70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42"/>
          <p:cNvSpPr/>
          <p:nvPr/>
        </p:nvSpPr>
        <p:spPr>
          <a:xfrm rot="-5400000">
            <a:off x="8011694" y="385941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42"/>
          <p:cNvSpPr/>
          <p:nvPr/>
        </p:nvSpPr>
        <p:spPr>
          <a:xfrm rot="-5400000">
            <a:off x="7002056" y="491760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ext">
  <p:cSld name="CUSTOM_8">
    <p:spTree>
      <p:nvGrpSpPr>
        <p:cNvPr id="1" name="Shape 704"/>
        <p:cNvGrpSpPr/>
        <p:nvPr/>
      </p:nvGrpSpPr>
      <p:grpSpPr>
        <a:xfrm>
          <a:off x="0" y="0"/>
          <a:ext cx="0" cy="0"/>
          <a:chOff x="0" y="0"/>
          <a:chExt cx="0" cy="0"/>
        </a:xfrm>
      </p:grpSpPr>
      <p:sp>
        <p:nvSpPr>
          <p:cNvPr id="705" name="Google Shape;705;p48"/>
          <p:cNvSpPr txBox="1">
            <a:spLocks noGrp="1"/>
          </p:cNvSpPr>
          <p:nvPr>
            <p:ph type="title"/>
          </p:nvPr>
        </p:nvSpPr>
        <p:spPr>
          <a:xfrm flipH="1">
            <a:off x="959002" y="2019725"/>
            <a:ext cx="3931200" cy="6570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000"/>
              <a:buNone/>
              <a:defRPr/>
            </a:lvl1pPr>
            <a:lvl2pPr lvl="1" rtl="0">
              <a:spcBef>
                <a:spcPts val="0"/>
              </a:spcBef>
              <a:spcAft>
                <a:spcPts val="0"/>
              </a:spcAft>
              <a:buSzPts val="3000"/>
              <a:buNone/>
              <a:defRPr>
                <a:latin typeface="Open Sans SemiBold"/>
                <a:ea typeface="Open Sans SemiBold"/>
                <a:cs typeface="Open Sans SemiBold"/>
                <a:sym typeface="Open Sans SemiBold"/>
              </a:defRPr>
            </a:lvl2pPr>
            <a:lvl3pPr lvl="2" rtl="0">
              <a:spcBef>
                <a:spcPts val="0"/>
              </a:spcBef>
              <a:spcAft>
                <a:spcPts val="0"/>
              </a:spcAft>
              <a:buSzPts val="3000"/>
              <a:buNone/>
              <a:defRPr>
                <a:latin typeface="Open Sans SemiBold"/>
                <a:ea typeface="Open Sans SemiBold"/>
                <a:cs typeface="Open Sans SemiBold"/>
                <a:sym typeface="Open Sans SemiBold"/>
              </a:defRPr>
            </a:lvl3pPr>
            <a:lvl4pPr lvl="3" rtl="0">
              <a:spcBef>
                <a:spcPts val="0"/>
              </a:spcBef>
              <a:spcAft>
                <a:spcPts val="0"/>
              </a:spcAft>
              <a:buSzPts val="3000"/>
              <a:buNone/>
              <a:defRPr>
                <a:latin typeface="Open Sans SemiBold"/>
                <a:ea typeface="Open Sans SemiBold"/>
                <a:cs typeface="Open Sans SemiBold"/>
                <a:sym typeface="Open Sans SemiBold"/>
              </a:defRPr>
            </a:lvl4pPr>
            <a:lvl5pPr lvl="4" rtl="0">
              <a:spcBef>
                <a:spcPts val="0"/>
              </a:spcBef>
              <a:spcAft>
                <a:spcPts val="0"/>
              </a:spcAft>
              <a:buSzPts val="3000"/>
              <a:buNone/>
              <a:defRPr>
                <a:latin typeface="Open Sans SemiBold"/>
                <a:ea typeface="Open Sans SemiBold"/>
                <a:cs typeface="Open Sans SemiBold"/>
                <a:sym typeface="Open Sans SemiBold"/>
              </a:defRPr>
            </a:lvl5pPr>
            <a:lvl6pPr lvl="5" rtl="0">
              <a:spcBef>
                <a:spcPts val="0"/>
              </a:spcBef>
              <a:spcAft>
                <a:spcPts val="0"/>
              </a:spcAft>
              <a:buSzPts val="3000"/>
              <a:buNone/>
              <a:defRPr>
                <a:latin typeface="Open Sans SemiBold"/>
                <a:ea typeface="Open Sans SemiBold"/>
                <a:cs typeface="Open Sans SemiBold"/>
                <a:sym typeface="Open Sans SemiBold"/>
              </a:defRPr>
            </a:lvl6pPr>
            <a:lvl7pPr lvl="6" rtl="0">
              <a:spcBef>
                <a:spcPts val="0"/>
              </a:spcBef>
              <a:spcAft>
                <a:spcPts val="0"/>
              </a:spcAft>
              <a:buSzPts val="3000"/>
              <a:buNone/>
              <a:defRPr>
                <a:latin typeface="Open Sans SemiBold"/>
                <a:ea typeface="Open Sans SemiBold"/>
                <a:cs typeface="Open Sans SemiBold"/>
                <a:sym typeface="Open Sans SemiBold"/>
              </a:defRPr>
            </a:lvl7pPr>
            <a:lvl8pPr lvl="7" rtl="0">
              <a:spcBef>
                <a:spcPts val="0"/>
              </a:spcBef>
              <a:spcAft>
                <a:spcPts val="0"/>
              </a:spcAft>
              <a:buSzPts val="3000"/>
              <a:buNone/>
              <a:defRPr>
                <a:latin typeface="Open Sans SemiBold"/>
                <a:ea typeface="Open Sans SemiBold"/>
                <a:cs typeface="Open Sans SemiBold"/>
                <a:sym typeface="Open Sans SemiBold"/>
              </a:defRPr>
            </a:lvl8pPr>
            <a:lvl9pPr lvl="8" rtl="0">
              <a:spcBef>
                <a:spcPts val="0"/>
              </a:spcBef>
              <a:spcAft>
                <a:spcPts val="0"/>
              </a:spcAft>
              <a:buSzPts val="3000"/>
              <a:buNone/>
              <a:defRPr>
                <a:latin typeface="Open Sans SemiBold"/>
                <a:ea typeface="Open Sans SemiBold"/>
                <a:cs typeface="Open Sans SemiBold"/>
                <a:sym typeface="Open Sans SemiBold"/>
              </a:defRPr>
            </a:lvl9pPr>
          </a:lstStyle>
          <a:p>
            <a:endParaRPr/>
          </a:p>
        </p:txBody>
      </p:sp>
      <p:sp>
        <p:nvSpPr>
          <p:cNvPr id="706" name="Google Shape;706;p48"/>
          <p:cNvSpPr txBox="1">
            <a:spLocks noGrp="1"/>
          </p:cNvSpPr>
          <p:nvPr>
            <p:ph type="subTitle" idx="1"/>
          </p:nvPr>
        </p:nvSpPr>
        <p:spPr>
          <a:xfrm flipH="1">
            <a:off x="959090" y="2565775"/>
            <a:ext cx="2998800" cy="55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500"/>
              <a:buFont typeface="Josefin Sans"/>
              <a:buNone/>
              <a:defRPr sz="15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707" name="Google Shape;707;p48"/>
          <p:cNvSpPr/>
          <p:nvPr/>
        </p:nvSpPr>
        <p:spPr>
          <a:xfrm rot="-132439" flipH="1">
            <a:off x="305871" y="-39916"/>
            <a:ext cx="4818716" cy="780968"/>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48"/>
          <p:cNvSpPr/>
          <p:nvPr/>
        </p:nvSpPr>
        <p:spPr>
          <a:xfrm flipH="1">
            <a:off x="402459" y="-132676"/>
            <a:ext cx="2393629" cy="966464"/>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48"/>
          <p:cNvSpPr/>
          <p:nvPr/>
        </p:nvSpPr>
        <p:spPr>
          <a:xfrm rot="10800000" flipH="1">
            <a:off x="-272112" y="-10878"/>
            <a:ext cx="2096898" cy="989152"/>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48"/>
          <p:cNvSpPr/>
          <p:nvPr/>
        </p:nvSpPr>
        <p:spPr>
          <a:xfrm rot="10800000" flipH="1">
            <a:off x="402451" y="1086487"/>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48"/>
          <p:cNvSpPr/>
          <p:nvPr/>
        </p:nvSpPr>
        <p:spPr>
          <a:xfrm rot="10800000" flipH="1">
            <a:off x="1153051" y="648062"/>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48"/>
          <p:cNvSpPr/>
          <p:nvPr/>
        </p:nvSpPr>
        <p:spPr>
          <a:xfrm rot="10800000" flipH="1">
            <a:off x="2859751" y="301212"/>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48"/>
          <p:cNvSpPr/>
          <p:nvPr/>
        </p:nvSpPr>
        <p:spPr>
          <a:xfrm rot="-10667561">
            <a:off x="305871" y="4393835"/>
            <a:ext cx="4818716" cy="780968"/>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48"/>
          <p:cNvSpPr/>
          <p:nvPr/>
        </p:nvSpPr>
        <p:spPr>
          <a:xfrm rot="10800000">
            <a:off x="402459" y="4301097"/>
            <a:ext cx="2393629" cy="966464"/>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48"/>
          <p:cNvSpPr/>
          <p:nvPr/>
        </p:nvSpPr>
        <p:spPr>
          <a:xfrm>
            <a:off x="-272112" y="4156612"/>
            <a:ext cx="2096898" cy="989152"/>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48"/>
          <p:cNvSpPr/>
          <p:nvPr/>
        </p:nvSpPr>
        <p:spPr>
          <a:xfrm>
            <a:off x="402451" y="3949699"/>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48"/>
          <p:cNvSpPr/>
          <p:nvPr/>
        </p:nvSpPr>
        <p:spPr>
          <a:xfrm>
            <a:off x="1153051" y="438812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48"/>
          <p:cNvSpPr/>
          <p:nvPr/>
        </p:nvSpPr>
        <p:spPr>
          <a:xfrm>
            <a:off x="2859751" y="4734974"/>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48"/>
          <p:cNvSpPr/>
          <p:nvPr/>
        </p:nvSpPr>
        <p:spPr>
          <a:xfrm>
            <a:off x="5246676" y="4818274"/>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48"/>
          <p:cNvSpPr/>
          <p:nvPr/>
        </p:nvSpPr>
        <p:spPr>
          <a:xfrm rot="10800000" flipH="1">
            <a:off x="5246676" y="153112"/>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ext 1">
  <p:cSld name="CUSTOM_24">
    <p:spTree>
      <p:nvGrpSpPr>
        <p:cNvPr id="1" name="Shape 721"/>
        <p:cNvGrpSpPr/>
        <p:nvPr/>
      </p:nvGrpSpPr>
      <p:grpSpPr>
        <a:xfrm>
          <a:off x="0" y="0"/>
          <a:ext cx="0" cy="0"/>
          <a:chOff x="0" y="0"/>
          <a:chExt cx="0" cy="0"/>
        </a:xfrm>
      </p:grpSpPr>
      <p:sp>
        <p:nvSpPr>
          <p:cNvPr id="722" name="Google Shape;722;p49"/>
          <p:cNvSpPr txBox="1">
            <a:spLocks noGrp="1"/>
          </p:cNvSpPr>
          <p:nvPr>
            <p:ph type="title"/>
          </p:nvPr>
        </p:nvSpPr>
        <p:spPr>
          <a:xfrm flipH="1">
            <a:off x="1031425" y="1334306"/>
            <a:ext cx="3201000" cy="1298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algn="r" rtl="0">
              <a:spcBef>
                <a:spcPts val="0"/>
              </a:spcBef>
              <a:spcAft>
                <a:spcPts val="0"/>
              </a:spcAft>
              <a:buSzPts val="3000"/>
              <a:buNone/>
              <a:defRPr/>
            </a:lvl2pPr>
            <a:lvl3pPr lvl="2" algn="r" rtl="0">
              <a:spcBef>
                <a:spcPts val="0"/>
              </a:spcBef>
              <a:spcAft>
                <a:spcPts val="0"/>
              </a:spcAft>
              <a:buSzPts val="3000"/>
              <a:buNone/>
              <a:defRPr/>
            </a:lvl3pPr>
            <a:lvl4pPr lvl="3" algn="r" rtl="0">
              <a:spcBef>
                <a:spcPts val="0"/>
              </a:spcBef>
              <a:spcAft>
                <a:spcPts val="0"/>
              </a:spcAft>
              <a:buSzPts val="3000"/>
              <a:buNone/>
              <a:defRPr/>
            </a:lvl4pPr>
            <a:lvl5pPr lvl="4" algn="r" rtl="0">
              <a:spcBef>
                <a:spcPts val="0"/>
              </a:spcBef>
              <a:spcAft>
                <a:spcPts val="0"/>
              </a:spcAft>
              <a:buSzPts val="3000"/>
              <a:buNone/>
              <a:defRPr/>
            </a:lvl5pPr>
            <a:lvl6pPr lvl="5" algn="r" rtl="0">
              <a:spcBef>
                <a:spcPts val="0"/>
              </a:spcBef>
              <a:spcAft>
                <a:spcPts val="0"/>
              </a:spcAft>
              <a:buSzPts val="3000"/>
              <a:buNone/>
              <a:defRPr/>
            </a:lvl6pPr>
            <a:lvl7pPr lvl="6" algn="r" rtl="0">
              <a:spcBef>
                <a:spcPts val="0"/>
              </a:spcBef>
              <a:spcAft>
                <a:spcPts val="0"/>
              </a:spcAft>
              <a:buSzPts val="3000"/>
              <a:buNone/>
              <a:defRPr/>
            </a:lvl7pPr>
            <a:lvl8pPr lvl="7" algn="r" rtl="0">
              <a:spcBef>
                <a:spcPts val="0"/>
              </a:spcBef>
              <a:spcAft>
                <a:spcPts val="0"/>
              </a:spcAft>
              <a:buSzPts val="3000"/>
              <a:buNone/>
              <a:defRPr/>
            </a:lvl8pPr>
            <a:lvl9pPr lvl="8" algn="r" rtl="0">
              <a:spcBef>
                <a:spcPts val="0"/>
              </a:spcBef>
              <a:spcAft>
                <a:spcPts val="0"/>
              </a:spcAft>
              <a:buSzPts val="3000"/>
              <a:buNone/>
              <a:defRPr/>
            </a:lvl9pPr>
          </a:lstStyle>
          <a:p>
            <a:endParaRPr/>
          </a:p>
        </p:txBody>
      </p:sp>
      <p:sp>
        <p:nvSpPr>
          <p:cNvPr id="723" name="Google Shape;723;p49"/>
          <p:cNvSpPr txBox="1">
            <a:spLocks noGrp="1"/>
          </p:cNvSpPr>
          <p:nvPr>
            <p:ph type="subTitle" idx="1"/>
          </p:nvPr>
        </p:nvSpPr>
        <p:spPr>
          <a:xfrm flipH="1">
            <a:off x="1212018" y="2794294"/>
            <a:ext cx="3020400" cy="11673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r" rtl="0">
              <a:lnSpc>
                <a:spcPct val="100000"/>
              </a:lnSpc>
              <a:spcBef>
                <a:spcPts val="160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724" name="Google Shape;724;p49"/>
          <p:cNvSpPr/>
          <p:nvPr/>
        </p:nvSpPr>
        <p:spPr>
          <a:xfrm>
            <a:off x="0" y="0"/>
            <a:ext cx="444900" cy="444900"/>
          </a:xfrm>
          <a:prstGeom prst="ellipse">
            <a:avLst/>
          </a:prstGeom>
          <a:solidFill>
            <a:srgbClr val="FF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49"/>
          <p:cNvSpPr/>
          <p:nvPr/>
        </p:nvSpPr>
        <p:spPr>
          <a:xfrm rot="-9281215">
            <a:off x="165301" y="4203731"/>
            <a:ext cx="2228124" cy="918929"/>
          </a:xfrm>
          <a:custGeom>
            <a:avLst/>
            <a:gdLst/>
            <a:ahLst/>
            <a:cxnLst/>
            <a:rect l="l" t="t" r="r" b="b"/>
            <a:pathLst>
              <a:path w="246008" h="61867" extrusionOk="0">
                <a:moveTo>
                  <a:pt x="1" y="0"/>
                </a:moveTo>
                <a:cubicBezTo>
                  <a:pt x="1" y="0"/>
                  <a:pt x="3900" y="44992"/>
                  <a:pt x="39194" y="57840"/>
                </a:cubicBezTo>
                <a:cubicBezTo>
                  <a:pt x="46974" y="60669"/>
                  <a:pt x="53930" y="61867"/>
                  <a:pt x="60240" y="61867"/>
                </a:cubicBezTo>
                <a:cubicBezTo>
                  <a:pt x="95172" y="61867"/>
                  <a:pt x="110319" y="25159"/>
                  <a:pt x="135837" y="25159"/>
                </a:cubicBezTo>
                <a:cubicBezTo>
                  <a:pt x="138295" y="25159"/>
                  <a:pt x="140849" y="25499"/>
                  <a:pt x="143526" y="26246"/>
                </a:cubicBezTo>
                <a:cubicBezTo>
                  <a:pt x="159260" y="30639"/>
                  <a:pt x="172714" y="32419"/>
                  <a:pt x="184185" y="32419"/>
                </a:cubicBezTo>
                <a:cubicBezTo>
                  <a:pt x="233145" y="32419"/>
                  <a:pt x="246008" y="0"/>
                  <a:pt x="24600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49"/>
          <p:cNvSpPr/>
          <p:nvPr/>
        </p:nvSpPr>
        <p:spPr>
          <a:xfrm rot="-9280772">
            <a:off x="-445297" y="4396562"/>
            <a:ext cx="3782980" cy="1428824"/>
          </a:xfrm>
          <a:custGeom>
            <a:avLst/>
            <a:gdLst/>
            <a:ahLst/>
            <a:cxnLst/>
            <a:rect l="l" t="t" r="r" b="b"/>
            <a:pathLst>
              <a:path w="264364" h="61984" extrusionOk="0">
                <a:moveTo>
                  <a:pt x="0" y="0"/>
                </a:moveTo>
                <a:lnTo>
                  <a:pt x="0" y="60406"/>
                </a:lnTo>
                <a:cubicBezTo>
                  <a:pt x="2845" y="61497"/>
                  <a:pt x="5907" y="61983"/>
                  <a:pt x="9094" y="61983"/>
                </a:cubicBezTo>
                <a:cubicBezTo>
                  <a:pt x="26664" y="61983"/>
                  <a:pt x="48053" y="47209"/>
                  <a:pt x="57950" y="37427"/>
                </a:cubicBezTo>
                <a:cubicBezTo>
                  <a:pt x="64434" y="31013"/>
                  <a:pt x="70724" y="28611"/>
                  <a:pt x="76592" y="28611"/>
                </a:cubicBezTo>
                <a:cubicBezTo>
                  <a:pt x="86364" y="28611"/>
                  <a:pt x="94966" y="35275"/>
                  <a:pt x="101344" y="41180"/>
                </a:cubicBezTo>
                <a:cubicBezTo>
                  <a:pt x="109706" y="48911"/>
                  <a:pt x="119411" y="51657"/>
                  <a:pt x="128732" y="51657"/>
                </a:cubicBezTo>
                <a:cubicBezTo>
                  <a:pt x="140963" y="51657"/>
                  <a:pt x="152533" y="46928"/>
                  <a:pt x="159536" y="42530"/>
                </a:cubicBezTo>
                <a:cubicBezTo>
                  <a:pt x="163971" y="39737"/>
                  <a:pt x="167611" y="38614"/>
                  <a:pt x="170732" y="38614"/>
                </a:cubicBezTo>
                <a:cubicBezTo>
                  <a:pt x="183490" y="38614"/>
                  <a:pt x="187572" y="57371"/>
                  <a:pt x="201829" y="57371"/>
                </a:cubicBezTo>
                <a:cubicBezTo>
                  <a:pt x="204682" y="57371"/>
                  <a:pt x="207942" y="56619"/>
                  <a:pt x="211761" y="54817"/>
                </a:cubicBezTo>
                <a:cubicBezTo>
                  <a:pt x="216023" y="52806"/>
                  <a:pt x="220035" y="52096"/>
                  <a:pt x="223864" y="52096"/>
                </a:cubicBezTo>
                <a:cubicBezTo>
                  <a:pt x="233065" y="52096"/>
                  <a:pt x="241204" y="56197"/>
                  <a:pt x="249202" y="56197"/>
                </a:cubicBezTo>
                <a:cubicBezTo>
                  <a:pt x="254235" y="56197"/>
                  <a:pt x="259212" y="54573"/>
                  <a:pt x="264364" y="49281"/>
                </a:cubicBezTo>
                <a:lnTo>
                  <a:pt x="2643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49"/>
          <p:cNvSpPr/>
          <p:nvPr/>
        </p:nvSpPr>
        <p:spPr>
          <a:xfrm rot="-9281383" flipH="1">
            <a:off x="-921562" y="3898835"/>
            <a:ext cx="4264746" cy="1843807"/>
          </a:xfrm>
          <a:custGeom>
            <a:avLst/>
            <a:gdLst/>
            <a:ahLst/>
            <a:cxnLst/>
            <a:rect l="l" t="t" r="r" b="b"/>
            <a:pathLst>
              <a:path w="264337" h="53519" extrusionOk="0">
                <a:moveTo>
                  <a:pt x="0" y="0"/>
                </a:moveTo>
                <a:lnTo>
                  <a:pt x="0" y="15527"/>
                </a:lnTo>
                <a:cubicBezTo>
                  <a:pt x="1926" y="15152"/>
                  <a:pt x="3735" y="14976"/>
                  <a:pt x="5438" y="14976"/>
                </a:cubicBezTo>
                <a:cubicBezTo>
                  <a:pt x="30663" y="14976"/>
                  <a:pt x="32875" y="53519"/>
                  <a:pt x="53900" y="53519"/>
                </a:cubicBezTo>
                <a:cubicBezTo>
                  <a:pt x="54445" y="53519"/>
                  <a:pt x="55002" y="53493"/>
                  <a:pt x="55573" y="53440"/>
                </a:cubicBezTo>
                <a:cubicBezTo>
                  <a:pt x="76094" y="51555"/>
                  <a:pt x="75382" y="25592"/>
                  <a:pt x="95618" y="25592"/>
                </a:cubicBezTo>
                <a:cubicBezTo>
                  <a:pt x="98284" y="25592"/>
                  <a:pt x="101312" y="26042"/>
                  <a:pt x="104800" y="27057"/>
                </a:cubicBezTo>
                <a:cubicBezTo>
                  <a:pt x="116474" y="30462"/>
                  <a:pt x="126065" y="31818"/>
                  <a:pt x="134168" y="31818"/>
                </a:cubicBezTo>
                <a:cubicBezTo>
                  <a:pt x="165913" y="31818"/>
                  <a:pt x="174833" y="11001"/>
                  <a:pt x="196809" y="11001"/>
                </a:cubicBezTo>
                <a:cubicBezTo>
                  <a:pt x="197872" y="11001"/>
                  <a:pt x="198967" y="11050"/>
                  <a:pt x="200095" y="11152"/>
                </a:cubicBezTo>
                <a:cubicBezTo>
                  <a:pt x="229610" y="13799"/>
                  <a:pt x="221509" y="30730"/>
                  <a:pt x="264337" y="35806"/>
                </a:cubicBezTo>
                <a:lnTo>
                  <a:pt x="264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49"/>
          <p:cNvSpPr/>
          <p:nvPr/>
        </p:nvSpPr>
        <p:spPr>
          <a:xfrm rot="10800000" flipH="1">
            <a:off x="-670603" y="7"/>
            <a:ext cx="2443246" cy="939991"/>
          </a:xfrm>
          <a:custGeom>
            <a:avLst/>
            <a:gdLst/>
            <a:ahLst/>
            <a:cxnLst/>
            <a:rect l="l" t="t" r="r" b="b"/>
            <a:pathLst>
              <a:path w="283357" h="76391" extrusionOk="0">
                <a:moveTo>
                  <a:pt x="0" y="76391"/>
                </a:moveTo>
                <a:cubicBezTo>
                  <a:pt x="0" y="76391"/>
                  <a:pt x="7446" y="11303"/>
                  <a:pt x="69809" y="27459"/>
                </a:cubicBezTo>
                <a:cubicBezTo>
                  <a:pt x="163419" y="51659"/>
                  <a:pt x="141479" y="1"/>
                  <a:pt x="215011" y="3524"/>
                </a:cubicBezTo>
                <a:cubicBezTo>
                  <a:pt x="283357" y="6716"/>
                  <a:pt x="283024" y="76391"/>
                  <a:pt x="283024" y="7639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49"/>
          <p:cNvSpPr/>
          <p:nvPr/>
        </p:nvSpPr>
        <p:spPr>
          <a:xfrm rot="9367883">
            <a:off x="-937053" y="-338044"/>
            <a:ext cx="3153951" cy="1121150"/>
          </a:xfrm>
          <a:custGeom>
            <a:avLst/>
            <a:gdLst/>
            <a:ahLst/>
            <a:cxnLst/>
            <a:rect l="l" t="t" r="r" b="b"/>
            <a:pathLst>
              <a:path w="264364" h="43920" extrusionOk="0">
                <a:moveTo>
                  <a:pt x="219423" y="1"/>
                </a:moveTo>
                <a:cubicBezTo>
                  <a:pt x="218735" y="1"/>
                  <a:pt x="218026" y="14"/>
                  <a:pt x="217297" y="39"/>
                </a:cubicBezTo>
                <a:cubicBezTo>
                  <a:pt x="193855" y="856"/>
                  <a:pt x="190998" y="14255"/>
                  <a:pt x="172689" y="14255"/>
                </a:cubicBezTo>
                <a:cubicBezTo>
                  <a:pt x="167988" y="14255"/>
                  <a:pt x="162268" y="13372"/>
                  <a:pt x="154919" y="11165"/>
                </a:cubicBezTo>
                <a:cubicBezTo>
                  <a:pt x="146746" y="8716"/>
                  <a:pt x="139552" y="7721"/>
                  <a:pt x="133072" y="7721"/>
                </a:cubicBezTo>
                <a:cubicBezTo>
                  <a:pt x="104893" y="7721"/>
                  <a:pt x="90210" y="26543"/>
                  <a:pt x="67183" y="26543"/>
                </a:cubicBezTo>
                <a:cubicBezTo>
                  <a:pt x="66131" y="26543"/>
                  <a:pt x="65061" y="26504"/>
                  <a:pt x="63971" y="26422"/>
                </a:cubicBezTo>
                <a:cubicBezTo>
                  <a:pt x="34457" y="24207"/>
                  <a:pt x="42828" y="9572"/>
                  <a:pt x="0" y="5305"/>
                </a:cubicBezTo>
                <a:lnTo>
                  <a:pt x="0" y="43920"/>
                </a:lnTo>
                <a:lnTo>
                  <a:pt x="264364" y="43920"/>
                </a:lnTo>
                <a:lnTo>
                  <a:pt x="264364" y="9491"/>
                </a:lnTo>
                <a:cubicBezTo>
                  <a:pt x="261782" y="9924"/>
                  <a:pt x="259493" y="10114"/>
                  <a:pt x="257424" y="10114"/>
                </a:cubicBezTo>
                <a:cubicBezTo>
                  <a:pt x="242345" y="10114"/>
                  <a:pt x="238978" y="1"/>
                  <a:pt x="2194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49"/>
          <p:cNvSpPr/>
          <p:nvPr/>
        </p:nvSpPr>
        <p:spPr>
          <a:xfrm rot="-1518617">
            <a:off x="-992817" y="-870267"/>
            <a:ext cx="4264746" cy="1843807"/>
          </a:xfrm>
          <a:custGeom>
            <a:avLst/>
            <a:gdLst/>
            <a:ahLst/>
            <a:cxnLst/>
            <a:rect l="l" t="t" r="r" b="b"/>
            <a:pathLst>
              <a:path w="264337" h="53519" extrusionOk="0">
                <a:moveTo>
                  <a:pt x="0" y="0"/>
                </a:moveTo>
                <a:lnTo>
                  <a:pt x="0" y="15527"/>
                </a:lnTo>
                <a:cubicBezTo>
                  <a:pt x="1926" y="15152"/>
                  <a:pt x="3735" y="14976"/>
                  <a:pt x="5438" y="14976"/>
                </a:cubicBezTo>
                <a:cubicBezTo>
                  <a:pt x="30663" y="14976"/>
                  <a:pt x="32875" y="53519"/>
                  <a:pt x="53900" y="53519"/>
                </a:cubicBezTo>
                <a:cubicBezTo>
                  <a:pt x="54445" y="53519"/>
                  <a:pt x="55002" y="53493"/>
                  <a:pt x="55573" y="53440"/>
                </a:cubicBezTo>
                <a:cubicBezTo>
                  <a:pt x="76094" y="51555"/>
                  <a:pt x="75382" y="25592"/>
                  <a:pt x="95618" y="25592"/>
                </a:cubicBezTo>
                <a:cubicBezTo>
                  <a:pt x="98284" y="25592"/>
                  <a:pt x="101312" y="26042"/>
                  <a:pt x="104800" y="27057"/>
                </a:cubicBezTo>
                <a:cubicBezTo>
                  <a:pt x="116474" y="30462"/>
                  <a:pt x="126065" y="31818"/>
                  <a:pt x="134168" y="31818"/>
                </a:cubicBezTo>
                <a:cubicBezTo>
                  <a:pt x="165913" y="31818"/>
                  <a:pt x="174833" y="11001"/>
                  <a:pt x="196809" y="11001"/>
                </a:cubicBezTo>
                <a:cubicBezTo>
                  <a:pt x="197872" y="11001"/>
                  <a:pt x="198967" y="11050"/>
                  <a:pt x="200095" y="11152"/>
                </a:cubicBezTo>
                <a:cubicBezTo>
                  <a:pt x="229610" y="13799"/>
                  <a:pt x="221509" y="30730"/>
                  <a:pt x="264337" y="35806"/>
                </a:cubicBezTo>
                <a:lnTo>
                  <a:pt x="264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49"/>
          <p:cNvSpPr/>
          <p:nvPr/>
        </p:nvSpPr>
        <p:spPr>
          <a:xfrm rot="5400000">
            <a:off x="1221931" y="97530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49"/>
          <p:cNvSpPr/>
          <p:nvPr/>
        </p:nvSpPr>
        <p:spPr>
          <a:xfrm rot="5400000">
            <a:off x="2202194" y="459636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49"/>
          <p:cNvSpPr/>
          <p:nvPr/>
        </p:nvSpPr>
        <p:spPr>
          <a:xfrm rot="-5400000">
            <a:off x="565106" y="82261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49"/>
          <p:cNvSpPr/>
          <p:nvPr/>
        </p:nvSpPr>
        <p:spPr>
          <a:xfrm rot="5400000">
            <a:off x="1545981" y="396160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ext 6">
  <p:cSld name="CUSTOM_35">
    <p:spTree>
      <p:nvGrpSpPr>
        <p:cNvPr id="1" name="Shape 771"/>
        <p:cNvGrpSpPr/>
        <p:nvPr/>
      </p:nvGrpSpPr>
      <p:grpSpPr>
        <a:xfrm>
          <a:off x="0" y="0"/>
          <a:ext cx="0" cy="0"/>
          <a:chOff x="0" y="0"/>
          <a:chExt cx="0" cy="0"/>
        </a:xfrm>
      </p:grpSpPr>
      <p:sp>
        <p:nvSpPr>
          <p:cNvPr id="772" name="Google Shape;772;p53"/>
          <p:cNvSpPr txBox="1">
            <a:spLocks noGrp="1"/>
          </p:cNvSpPr>
          <p:nvPr>
            <p:ph type="title"/>
          </p:nvPr>
        </p:nvSpPr>
        <p:spPr>
          <a:xfrm flipH="1">
            <a:off x="1993200" y="1404463"/>
            <a:ext cx="5157600" cy="106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6500"/>
              <a:buNone/>
              <a:defRPr sz="6500"/>
            </a:lvl1pPr>
            <a:lvl2pPr lvl="1" algn="ctr" rtl="0">
              <a:lnSpc>
                <a:spcPct val="100000"/>
              </a:lnSpc>
              <a:spcBef>
                <a:spcPts val="0"/>
              </a:spcBef>
              <a:spcAft>
                <a:spcPts val="0"/>
              </a:spcAft>
              <a:buSzPts val="6500"/>
              <a:buNone/>
              <a:defRPr sz="6500"/>
            </a:lvl2pPr>
            <a:lvl3pPr lvl="2" algn="ctr" rtl="0">
              <a:lnSpc>
                <a:spcPct val="100000"/>
              </a:lnSpc>
              <a:spcBef>
                <a:spcPts val="0"/>
              </a:spcBef>
              <a:spcAft>
                <a:spcPts val="0"/>
              </a:spcAft>
              <a:buSzPts val="6500"/>
              <a:buNone/>
              <a:defRPr sz="6500"/>
            </a:lvl3pPr>
            <a:lvl4pPr lvl="3" algn="ctr" rtl="0">
              <a:lnSpc>
                <a:spcPct val="100000"/>
              </a:lnSpc>
              <a:spcBef>
                <a:spcPts val="0"/>
              </a:spcBef>
              <a:spcAft>
                <a:spcPts val="0"/>
              </a:spcAft>
              <a:buSzPts val="6500"/>
              <a:buNone/>
              <a:defRPr sz="6500"/>
            </a:lvl4pPr>
            <a:lvl5pPr lvl="4" algn="ctr" rtl="0">
              <a:lnSpc>
                <a:spcPct val="100000"/>
              </a:lnSpc>
              <a:spcBef>
                <a:spcPts val="0"/>
              </a:spcBef>
              <a:spcAft>
                <a:spcPts val="0"/>
              </a:spcAft>
              <a:buSzPts val="6500"/>
              <a:buNone/>
              <a:defRPr sz="6500"/>
            </a:lvl5pPr>
            <a:lvl6pPr lvl="5" algn="ctr" rtl="0">
              <a:lnSpc>
                <a:spcPct val="100000"/>
              </a:lnSpc>
              <a:spcBef>
                <a:spcPts val="0"/>
              </a:spcBef>
              <a:spcAft>
                <a:spcPts val="0"/>
              </a:spcAft>
              <a:buSzPts val="6500"/>
              <a:buNone/>
              <a:defRPr sz="6500"/>
            </a:lvl6pPr>
            <a:lvl7pPr lvl="6" algn="ctr" rtl="0">
              <a:lnSpc>
                <a:spcPct val="100000"/>
              </a:lnSpc>
              <a:spcBef>
                <a:spcPts val="0"/>
              </a:spcBef>
              <a:spcAft>
                <a:spcPts val="0"/>
              </a:spcAft>
              <a:buSzPts val="6500"/>
              <a:buNone/>
              <a:defRPr sz="6500"/>
            </a:lvl7pPr>
            <a:lvl8pPr lvl="7" algn="ctr" rtl="0">
              <a:lnSpc>
                <a:spcPct val="100000"/>
              </a:lnSpc>
              <a:spcBef>
                <a:spcPts val="0"/>
              </a:spcBef>
              <a:spcAft>
                <a:spcPts val="0"/>
              </a:spcAft>
              <a:buSzPts val="6500"/>
              <a:buNone/>
              <a:defRPr sz="6500"/>
            </a:lvl8pPr>
            <a:lvl9pPr lvl="8" algn="ctr" rtl="0">
              <a:lnSpc>
                <a:spcPct val="100000"/>
              </a:lnSpc>
              <a:spcBef>
                <a:spcPts val="0"/>
              </a:spcBef>
              <a:spcAft>
                <a:spcPts val="0"/>
              </a:spcAft>
              <a:buSzPts val="6500"/>
              <a:buNone/>
              <a:defRPr sz="6500"/>
            </a:lvl9pPr>
          </a:lstStyle>
          <a:p>
            <a:endParaRPr/>
          </a:p>
        </p:txBody>
      </p:sp>
      <p:sp>
        <p:nvSpPr>
          <p:cNvPr id="773" name="Google Shape;773;p53"/>
          <p:cNvSpPr txBox="1">
            <a:spLocks noGrp="1"/>
          </p:cNvSpPr>
          <p:nvPr>
            <p:ph type="body" idx="1"/>
          </p:nvPr>
        </p:nvSpPr>
        <p:spPr>
          <a:xfrm flipH="1">
            <a:off x="2997600" y="2388037"/>
            <a:ext cx="3148800" cy="1252200"/>
          </a:xfrm>
          <a:prstGeom prst="rect">
            <a:avLst/>
          </a:prstGeom>
        </p:spPr>
        <p:txBody>
          <a:bodyPr spcFirstLastPara="1" wrap="square" lIns="91425" tIns="91425" rIns="91425" bIns="91425" anchor="t" anchorCtr="0">
            <a:noAutofit/>
          </a:bodyPr>
          <a:lstStyle>
            <a:lvl1pPr marL="457200" lvl="0" indent="-355600" algn="ctr" rtl="0">
              <a:lnSpc>
                <a:spcPct val="100000"/>
              </a:lnSpc>
              <a:spcBef>
                <a:spcPts val="0"/>
              </a:spcBef>
              <a:spcAft>
                <a:spcPts val="0"/>
              </a:spcAft>
              <a:buSzPts val="2000"/>
              <a:buChar char="●"/>
              <a:defRPr sz="2000"/>
            </a:lvl1pPr>
            <a:lvl2pPr marL="914400" lvl="1" indent="-355600" algn="ctr" rtl="0">
              <a:lnSpc>
                <a:spcPct val="100000"/>
              </a:lnSpc>
              <a:spcBef>
                <a:spcPts val="1600"/>
              </a:spcBef>
              <a:spcAft>
                <a:spcPts val="0"/>
              </a:spcAft>
              <a:buSzPts val="2000"/>
              <a:buChar char="○"/>
              <a:defRPr sz="2000"/>
            </a:lvl2pPr>
            <a:lvl3pPr marL="1371600" lvl="2" indent="-355600" algn="ctr" rtl="0">
              <a:lnSpc>
                <a:spcPct val="100000"/>
              </a:lnSpc>
              <a:spcBef>
                <a:spcPts val="1600"/>
              </a:spcBef>
              <a:spcAft>
                <a:spcPts val="0"/>
              </a:spcAft>
              <a:buSzPts val="2000"/>
              <a:buChar char="■"/>
              <a:defRPr sz="2000"/>
            </a:lvl3pPr>
            <a:lvl4pPr marL="1828800" lvl="3" indent="-355600" algn="ctr" rtl="0">
              <a:lnSpc>
                <a:spcPct val="100000"/>
              </a:lnSpc>
              <a:spcBef>
                <a:spcPts val="1600"/>
              </a:spcBef>
              <a:spcAft>
                <a:spcPts val="0"/>
              </a:spcAft>
              <a:buSzPts val="2000"/>
              <a:buChar char="●"/>
              <a:defRPr sz="2000"/>
            </a:lvl4pPr>
            <a:lvl5pPr marL="2286000" lvl="4" indent="-355600" algn="ctr" rtl="0">
              <a:lnSpc>
                <a:spcPct val="100000"/>
              </a:lnSpc>
              <a:spcBef>
                <a:spcPts val="1600"/>
              </a:spcBef>
              <a:spcAft>
                <a:spcPts val="0"/>
              </a:spcAft>
              <a:buSzPts val="2000"/>
              <a:buChar char="○"/>
              <a:defRPr sz="2000"/>
            </a:lvl5pPr>
            <a:lvl6pPr marL="2743200" lvl="5" indent="-355600" algn="ctr" rtl="0">
              <a:lnSpc>
                <a:spcPct val="100000"/>
              </a:lnSpc>
              <a:spcBef>
                <a:spcPts val="1600"/>
              </a:spcBef>
              <a:spcAft>
                <a:spcPts val="0"/>
              </a:spcAft>
              <a:buSzPts val="2000"/>
              <a:buChar char="■"/>
              <a:defRPr sz="2000"/>
            </a:lvl6pPr>
            <a:lvl7pPr marL="3200400" lvl="6" indent="-355600" algn="ctr" rtl="0">
              <a:lnSpc>
                <a:spcPct val="100000"/>
              </a:lnSpc>
              <a:spcBef>
                <a:spcPts val="1600"/>
              </a:spcBef>
              <a:spcAft>
                <a:spcPts val="0"/>
              </a:spcAft>
              <a:buSzPts val="2000"/>
              <a:buChar char="●"/>
              <a:defRPr sz="2000"/>
            </a:lvl7pPr>
            <a:lvl8pPr marL="3657600" lvl="7" indent="-355600" algn="ctr" rtl="0">
              <a:lnSpc>
                <a:spcPct val="100000"/>
              </a:lnSpc>
              <a:spcBef>
                <a:spcPts val="1600"/>
              </a:spcBef>
              <a:spcAft>
                <a:spcPts val="0"/>
              </a:spcAft>
              <a:buSzPts val="2000"/>
              <a:buChar char="○"/>
              <a:defRPr sz="2000"/>
            </a:lvl8pPr>
            <a:lvl9pPr marL="4114800" lvl="8" indent="-355600" algn="ctr" rtl="0">
              <a:lnSpc>
                <a:spcPct val="100000"/>
              </a:lnSpc>
              <a:spcBef>
                <a:spcPts val="1600"/>
              </a:spcBef>
              <a:spcAft>
                <a:spcPts val="1600"/>
              </a:spcAft>
              <a:buSzPts val="2000"/>
              <a:buChar char="■"/>
              <a:defRPr sz="2000"/>
            </a:lvl9pPr>
          </a:lstStyle>
          <a:p>
            <a:endParaRPr/>
          </a:p>
        </p:txBody>
      </p:sp>
      <p:sp>
        <p:nvSpPr>
          <p:cNvPr id="774" name="Google Shape;774;p53"/>
          <p:cNvSpPr/>
          <p:nvPr/>
        </p:nvSpPr>
        <p:spPr>
          <a:xfrm>
            <a:off x="1030225" y="3960176"/>
            <a:ext cx="7083925" cy="1183297"/>
          </a:xfrm>
          <a:custGeom>
            <a:avLst/>
            <a:gdLst/>
            <a:ahLst/>
            <a:cxnLst/>
            <a:rect l="l" t="t" r="r" b="b"/>
            <a:pathLst>
              <a:path w="283357" h="76391" extrusionOk="0">
                <a:moveTo>
                  <a:pt x="0" y="76391"/>
                </a:moveTo>
                <a:cubicBezTo>
                  <a:pt x="0" y="76391"/>
                  <a:pt x="7446" y="11303"/>
                  <a:pt x="69809" y="27459"/>
                </a:cubicBezTo>
                <a:cubicBezTo>
                  <a:pt x="163419" y="51659"/>
                  <a:pt x="141479" y="1"/>
                  <a:pt x="215011" y="3524"/>
                </a:cubicBezTo>
                <a:cubicBezTo>
                  <a:pt x="283357" y="6716"/>
                  <a:pt x="283024" y="76391"/>
                  <a:pt x="283024" y="7639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53"/>
          <p:cNvSpPr/>
          <p:nvPr/>
        </p:nvSpPr>
        <p:spPr>
          <a:xfrm flipH="1">
            <a:off x="-1" y="4362499"/>
            <a:ext cx="9144351" cy="782105"/>
          </a:xfrm>
          <a:custGeom>
            <a:avLst/>
            <a:gdLst/>
            <a:ahLst/>
            <a:cxnLst/>
            <a:rect l="l" t="t" r="r" b="b"/>
            <a:pathLst>
              <a:path w="264364" h="43920" extrusionOk="0">
                <a:moveTo>
                  <a:pt x="219423" y="1"/>
                </a:moveTo>
                <a:cubicBezTo>
                  <a:pt x="218735" y="1"/>
                  <a:pt x="218026" y="14"/>
                  <a:pt x="217297" y="39"/>
                </a:cubicBezTo>
                <a:cubicBezTo>
                  <a:pt x="193855" y="856"/>
                  <a:pt x="190998" y="14255"/>
                  <a:pt x="172689" y="14255"/>
                </a:cubicBezTo>
                <a:cubicBezTo>
                  <a:pt x="167988" y="14255"/>
                  <a:pt x="162268" y="13372"/>
                  <a:pt x="154919" y="11165"/>
                </a:cubicBezTo>
                <a:cubicBezTo>
                  <a:pt x="146746" y="8716"/>
                  <a:pt x="139552" y="7721"/>
                  <a:pt x="133072" y="7721"/>
                </a:cubicBezTo>
                <a:cubicBezTo>
                  <a:pt x="104893" y="7721"/>
                  <a:pt x="90210" y="26543"/>
                  <a:pt x="67183" y="26543"/>
                </a:cubicBezTo>
                <a:cubicBezTo>
                  <a:pt x="66131" y="26543"/>
                  <a:pt x="65061" y="26504"/>
                  <a:pt x="63971" y="26422"/>
                </a:cubicBezTo>
                <a:cubicBezTo>
                  <a:pt x="34457" y="24207"/>
                  <a:pt x="42828" y="9572"/>
                  <a:pt x="0" y="5305"/>
                </a:cubicBezTo>
                <a:lnTo>
                  <a:pt x="0" y="43920"/>
                </a:lnTo>
                <a:lnTo>
                  <a:pt x="264364" y="43920"/>
                </a:lnTo>
                <a:lnTo>
                  <a:pt x="264364" y="9491"/>
                </a:lnTo>
                <a:cubicBezTo>
                  <a:pt x="261782" y="9924"/>
                  <a:pt x="259493" y="10114"/>
                  <a:pt x="257424" y="10114"/>
                </a:cubicBezTo>
                <a:cubicBezTo>
                  <a:pt x="242345" y="10114"/>
                  <a:pt x="238978" y="1"/>
                  <a:pt x="2194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53"/>
          <p:cNvSpPr/>
          <p:nvPr/>
        </p:nvSpPr>
        <p:spPr>
          <a:xfrm rot="6479671">
            <a:off x="5455589" y="-1428985"/>
            <a:ext cx="1502599" cy="3510848"/>
          </a:xfrm>
          <a:custGeom>
            <a:avLst/>
            <a:gdLst/>
            <a:ahLst/>
            <a:cxnLst/>
            <a:rect l="l" t="t" r="r" b="b"/>
            <a:pathLst>
              <a:path w="184937" h="139852" extrusionOk="0">
                <a:moveTo>
                  <a:pt x="59024" y="1"/>
                </a:moveTo>
                <a:cubicBezTo>
                  <a:pt x="37702" y="1"/>
                  <a:pt x="17942" y="12858"/>
                  <a:pt x="11925" y="32587"/>
                </a:cubicBezTo>
                <a:cubicBezTo>
                  <a:pt x="1" y="71595"/>
                  <a:pt x="35681" y="113191"/>
                  <a:pt x="79310" y="130384"/>
                </a:cubicBezTo>
                <a:cubicBezTo>
                  <a:pt x="95983" y="136984"/>
                  <a:pt x="112612" y="139851"/>
                  <a:pt x="127490" y="139851"/>
                </a:cubicBezTo>
                <a:cubicBezTo>
                  <a:pt x="160532" y="139851"/>
                  <a:pt x="184937" y="125708"/>
                  <a:pt x="182005" y="106905"/>
                </a:cubicBezTo>
                <a:cubicBezTo>
                  <a:pt x="175997" y="67251"/>
                  <a:pt x="140409" y="105334"/>
                  <a:pt x="114805" y="42848"/>
                </a:cubicBezTo>
                <a:cubicBezTo>
                  <a:pt x="102395" y="12395"/>
                  <a:pt x="79957" y="1"/>
                  <a:pt x="590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53"/>
          <p:cNvSpPr/>
          <p:nvPr/>
        </p:nvSpPr>
        <p:spPr>
          <a:xfrm>
            <a:off x="0" y="-167425"/>
            <a:ext cx="9144351" cy="831498"/>
          </a:xfrm>
          <a:custGeom>
            <a:avLst/>
            <a:gdLst/>
            <a:ahLst/>
            <a:cxnLst/>
            <a:rect l="l" t="t" r="r" b="b"/>
            <a:pathLst>
              <a:path w="264364" h="48804" extrusionOk="0">
                <a:moveTo>
                  <a:pt x="0" y="1"/>
                </a:moveTo>
                <a:lnTo>
                  <a:pt x="0" y="34052"/>
                </a:lnTo>
                <a:cubicBezTo>
                  <a:pt x="3219" y="35165"/>
                  <a:pt x="6028" y="35625"/>
                  <a:pt x="8547" y="35625"/>
                </a:cubicBezTo>
                <a:cubicBezTo>
                  <a:pt x="20567" y="35625"/>
                  <a:pt x="25980" y="25146"/>
                  <a:pt x="37813" y="25146"/>
                </a:cubicBezTo>
                <a:cubicBezTo>
                  <a:pt x="42388" y="25146"/>
                  <a:pt x="47922" y="26712"/>
                  <a:pt x="55168" y="31055"/>
                </a:cubicBezTo>
                <a:cubicBezTo>
                  <a:pt x="70462" y="40234"/>
                  <a:pt x="80176" y="48502"/>
                  <a:pt x="91777" y="48502"/>
                </a:cubicBezTo>
                <a:cubicBezTo>
                  <a:pt x="98366" y="48502"/>
                  <a:pt x="105563" y="45836"/>
                  <a:pt x="114738" y="39155"/>
                </a:cubicBezTo>
                <a:cubicBezTo>
                  <a:pt x="122916" y="33205"/>
                  <a:pt x="129075" y="31386"/>
                  <a:pt x="134351" y="31386"/>
                </a:cubicBezTo>
                <a:cubicBezTo>
                  <a:pt x="142654" y="31386"/>
                  <a:pt x="148772" y="35892"/>
                  <a:pt x="157136" y="35892"/>
                </a:cubicBezTo>
                <a:cubicBezTo>
                  <a:pt x="163427" y="35892"/>
                  <a:pt x="170988" y="33343"/>
                  <a:pt x="181706" y="24412"/>
                </a:cubicBezTo>
                <a:cubicBezTo>
                  <a:pt x="184794" y="21838"/>
                  <a:pt x="187774" y="20762"/>
                  <a:pt x="190680" y="20762"/>
                </a:cubicBezTo>
                <a:cubicBezTo>
                  <a:pt x="205031" y="20762"/>
                  <a:pt x="217584" y="46994"/>
                  <a:pt x="232473" y="48634"/>
                </a:cubicBezTo>
                <a:cubicBezTo>
                  <a:pt x="233525" y="48749"/>
                  <a:pt x="234513" y="48803"/>
                  <a:pt x="235446" y="48803"/>
                </a:cubicBezTo>
                <a:cubicBezTo>
                  <a:pt x="246713" y="48803"/>
                  <a:pt x="250150" y="40916"/>
                  <a:pt x="264364" y="38048"/>
                </a:cubicBezTo>
                <a:lnTo>
                  <a:pt x="26436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53"/>
          <p:cNvSpPr/>
          <p:nvPr/>
        </p:nvSpPr>
        <p:spPr>
          <a:xfrm>
            <a:off x="0" y="-167425"/>
            <a:ext cx="9144078" cy="911830"/>
          </a:xfrm>
          <a:custGeom>
            <a:avLst/>
            <a:gdLst/>
            <a:ahLst/>
            <a:cxnLst/>
            <a:rect l="l" t="t" r="r" b="b"/>
            <a:pathLst>
              <a:path w="264337" h="53519" extrusionOk="0">
                <a:moveTo>
                  <a:pt x="0" y="0"/>
                </a:moveTo>
                <a:lnTo>
                  <a:pt x="0" y="15527"/>
                </a:lnTo>
                <a:cubicBezTo>
                  <a:pt x="1926" y="15152"/>
                  <a:pt x="3735" y="14976"/>
                  <a:pt x="5438" y="14976"/>
                </a:cubicBezTo>
                <a:cubicBezTo>
                  <a:pt x="30663" y="14976"/>
                  <a:pt x="32875" y="53519"/>
                  <a:pt x="53900" y="53519"/>
                </a:cubicBezTo>
                <a:cubicBezTo>
                  <a:pt x="54445" y="53519"/>
                  <a:pt x="55002" y="53493"/>
                  <a:pt x="55573" y="53440"/>
                </a:cubicBezTo>
                <a:cubicBezTo>
                  <a:pt x="76094" y="51555"/>
                  <a:pt x="75382" y="25592"/>
                  <a:pt x="95618" y="25592"/>
                </a:cubicBezTo>
                <a:cubicBezTo>
                  <a:pt x="98284" y="25592"/>
                  <a:pt x="101312" y="26042"/>
                  <a:pt x="104800" y="27057"/>
                </a:cubicBezTo>
                <a:cubicBezTo>
                  <a:pt x="116474" y="30462"/>
                  <a:pt x="126065" y="31818"/>
                  <a:pt x="134168" y="31818"/>
                </a:cubicBezTo>
                <a:cubicBezTo>
                  <a:pt x="165913" y="31818"/>
                  <a:pt x="174833" y="11001"/>
                  <a:pt x="196809" y="11001"/>
                </a:cubicBezTo>
                <a:cubicBezTo>
                  <a:pt x="197872" y="11001"/>
                  <a:pt x="198967" y="11050"/>
                  <a:pt x="200095" y="11152"/>
                </a:cubicBezTo>
                <a:cubicBezTo>
                  <a:pt x="229610" y="13799"/>
                  <a:pt x="221509" y="30730"/>
                  <a:pt x="264337" y="35806"/>
                </a:cubicBezTo>
                <a:lnTo>
                  <a:pt x="264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53"/>
          <p:cNvSpPr/>
          <p:nvPr/>
        </p:nvSpPr>
        <p:spPr>
          <a:xfrm>
            <a:off x="1" y="4416936"/>
            <a:ext cx="9143690" cy="726902"/>
          </a:xfrm>
          <a:custGeom>
            <a:avLst/>
            <a:gdLst/>
            <a:ahLst/>
            <a:cxnLst/>
            <a:rect l="l" t="t" r="r" b="b"/>
            <a:pathLst>
              <a:path w="264364" h="40820" extrusionOk="0">
                <a:moveTo>
                  <a:pt x="224094" y="1"/>
                </a:moveTo>
                <a:cubicBezTo>
                  <a:pt x="221694" y="1"/>
                  <a:pt x="219079" y="167"/>
                  <a:pt x="216217" y="530"/>
                </a:cubicBezTo>
                <a:cubicBezTo>
                  <a:pt x="190574" y="3768"/>
                  <a:pt x="189388" y="22268"/>
                  <a:pt x="168921" y="22268"/>
                </a:cubicBezTo>
                <a:cubicBezTo>
                  <a:pt x="166175" y="22268"/>
                  <a:pt x="163082" y="21935"/>
                  <a:pt x="159536" y="21188"/>
                </a:cubicBezTo>
                <a:cubicBezTo>
                  <a:pt x="147862" y="18719"/>
                  <a:pt x="138271" y="17735"/>
                  <a:pt x="130168" y="17735"/>
                </a:cubicBezTo>
                <a:cubicBezTo>
                  <a:pt x="98424" y="17735"/>
                  <a:pt x="89504" y="32828"/>
                  <a:pt x="67530" y="32828"/>
                </a:cubicBezTo>
                <a:cubicBezTo>
                  <a:pt x="66466" y="32828"/>
                  <a:pt x="65371" y="32792"/>
                  <a:pt x="64241" y="32718"/>
                </a:cubicBezTo>
                <a:cubicBezTo>
                  <a:pt x="34727" y="30801"/>
                  <a:pt x="42828" y="18541"/>
                  <a:pt x="0" y="14842"/>
                </a:cubicBezTo>
                <a:lnTo>
                  <a:pt x="0" y="40819"/>
                </a:lnTo>
                <a:lnTo>
                  <a:pt x="264364" y="40819"/>
                </a:lnTo>
                <a:lnTo>
                  <a:pt x="264364" y="17785"/>
                </a:lnTo>
                <a:cubicBezTo>
                  <a:pt x="250431" y="15121"/>
                  <a:pt x="247008" y="1"/>
                  <a:pt x="2240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53"/>
          <p:cNvSpPr/>
          <p:nvPr/>
        </p:nvSpPr>
        <p:spPr>
          <a:xfrm rot="5400000">
            <a:off x="8226781" y="425343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53"/>
          <p:cNvSpPr/>
          <p:nvPr/>
        </p:nvSpPr>
        <p:spPr>
          <a:xfrm rot="5400000">
            <a:off x="2775969" y="437581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53"/>
          <p:cNvSpPr/>
          <p:nvPr/>
        </p:nvSpPr>
        <p:spPr>
          <a:xfrm rot="-5400000">
            <a:off x="6531806" y="415486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53"/>
          <p:cNvSpPr/>
          <p:nvPr/>
        </p:nvSpPr>
        <p:spPr>
          <a:xfrm rot="5400000">
            <a:off x="420981" y="391330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53"/>
          <p:cNvSpPr/>
          <p:nvPr/>
        </p:nvSpPr>
        <p:spPr>
          <a:xfrm rot="5400000">
            <a:off x="7233206" y="81660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53"/>
          <p:cNvSpPr/>
          <p:nvPr/>
        </p:nvSpPr>
        <p:spPr>
          <a:xfrm rot="5400000">
            <a:off x="5881019" y="71654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53"/>
          <p:cNvSpPr/>
          <p:nvPr/>
        </p:nvSpPr>
        <p:spPr>
          <a:xfrm rot="5400000">
            <a:off x="2521581" y="66408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ext 7">
  <p:cSld name="CUSTOM_41">
    <p:spTree>
      <p:nvGrpSpPr>
        <p:cNvPr id="1" name="Shape 787"/>
        <p:cNvGrpSpPr/>
        <p:nvPr/>
      </p:nvGrpSpPr>
      <p:grpSpPr>
        <a:xfrm>
          <a:off x="0" y="0"/>
          <a:ext cx="0" cy="0"/>
          <a:chOff x="0" y="0"/>
          <a:chExt cx="0" cy="0"/>
        </a:xfrm>
      </p:grpSpPr>
      <p:sp>
        <p:nvSpPr>
          <p:cNvPr id="788" name="Google Shape;788;p54"/>
          <p:cNvSpPr/>
          <p:nvPr/>
        </p:nvSpPr>
        <p:spPr>
          <a:xfrm rot="10800000">
            <a:off x="7300975" y="63548"/>
            <a:ext cx="2443246" cy="939991"/>
          </a:xfrm>
          <a:custGeom>
            <a:avLst/>
            <a:gdLst/>
            <a:ahLst/>
            <a:cxnLst/>
            <a:rect l="l" t="t" r="r" b="b"/>
            <a:pathLst>
              <a:path w="283357" h="76391" extrusionOk="0">
                <a:moveTo>
                  <a:pt x="0" y="76391"/>
                </a:moveTo>
                <a:cubicBezTo>
                  <a:pt x="0" y="76391"/>
                  <a:pt x="7446" y="11303"/>
                  <a:pt x="69809" y="27459"/>
                </a:cubicBezTo>
                <a:cubicBezTo>
                  <a:pt x="163419" y="51659"/>
                  <a:pt x="141479" y="1"/>
                  <a:pt x="215011" y="3524"/>
                </a:cubicBezTo>
                <a:cubicBezTo>
                  <a:pt x="283357" y="6716"/>
                  <a:pt x="283024" y="76391"/>
                  <a:pt x="283024" y="7639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54"/>
          <p:cNvSpPr/>
          <p:nvPr/>
        </p:nvSpPr>
        <p:spPr>
          <a:xfrm rot="-9367883" flipH="1">
            <a:off x="6856721" y="-338129"/>
            <a:ext cx="3153951" cy="1121150"/>
          </a:xfrm>
          <a:custGeom>
            <a:avLst/>
            <a:gdLst/>
            <a:ahLst/>
            <a:cxnLst/>
            <a:rect l="l" t="t" r="r" b="b"/>
            <a:pathLst>
              <a:path w="264364" h="43920" extrusionOk="0">
                <a:moveTo>
                  <a:pt x="219423" y="1"/>
                </a:moveTo>
                <a:cubicBezTo>
                  <a:pt x="218735" y="1"/>
                  <a:pt x="218026" y="14"/>
                  <a:pt x="217297" y="39"/>
                </a:cubicBezTo>
                <a:cubicBezTo>
                  <a:pt x="193855" y="856"/>
                  <a:pt x="190998" y="14255"/>
                  <a:pt x="172689" y="14255"/>
                </a:cubicBezTo>
                <a:cubicBezTo>
                  <a:pt x="167988" y="14255"/>
                  <a:pt x="162268" y="13372"/>
                  <a:pt x="154919" y="11165"/>
                </a:cubicBezTo>
                <a:cubicBezTo>
                  <a:pt x="146746" y="8716"/>
                  <a:pt x="139552" y="7721"/>
                  <a:pt x="133072" y="7721"/>
                </a:cubicBezTo>
                <a:cubicBezTo>
                  <a:pt x="104893" y="7721"/>
                  <a:pt x="90210" y="26543"/>
                  <a:pt x="67183" y="26543"/>
                </a:cubicBezTo>
                <a:cubicBezTo>
                  <a:pt x="66131" y="26543"/>
                  <a:pt x="65061" y="26504"/>
                  <a:pt x="63971" y="26422"/>
                </a:cubicBezTo>
                <a:cubicBezTo>
                  <a:pt x="34457" y="24207"/>
                  <a:pt x="42828" y="9572"/>
                  <a:pt x="0" y="5305"/>
                </a:cubicBezTo>
                <a:lnTo>
                  <a:pt x="0" y="43920"/>
                </a:lnTo>
                <a:lnTo>
                  <a:pt x="264364" y="43920"/>
                </a:lnTo>
                <a:lnTo>
                  <a:pt x="264364" y="9491"/>
                </a:lnTo>
                <a:cubicBezTo>
                  <a:pt x="261782" y="9924"/>
                  <a:pt x="259493" y="10114"/>
                  <a:pt x="257424" y="10114"/>
                </a:cubicBezTo>
                <a:cubicBezTo>
                  <a:pt x="242345" y="10114"/>
                  <a:pt x="238978" y="1"/>
                  <a:pt x="2194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54"/>
          <p:cNvSpPr/>
          <p:nvPr/>
        </p:nvSpPr>
        <p:spPr>
          <a:xfrm rot="-9944222">
            <a:off x="6941636" y="-294729"/>
            <a:ext cx="3605366" cy="1194753"/>
          </a:xfrm>
          <a:custGeom>
            <a:avLst/>
            <a:gdLst/>
            <a:ahLst/>
            <a:cxnLst/>
            <a:rect l="l" t="t" r="r" b="b"/>
            <a:pathLst>
              <a:path w="264364" h="40820" extrusionOk="0">
                <a:moveTo>
                  <a:pt x="224094" y="1"/>
                </a:moveTo>
                <a:cubicBezTo>
                  <a:pt x="221694" y="1"/>
                  <a:pt x="219079" y="167"/>
                  <a:pt x="216217" y="530"/>
                </a:cubicBezTo>
                <a:cubicBezTo>
                  <a:pt x="190574" y="3768"/>
                  <a:pt x="189388" y="22268"/>
                  <a:pt x="168921" y="22268"/>
                </a:cubicBezTo>
                <a:cubicBezTo>
                  <a:pt x="166175" y="22268"/>
                  <a:pt x="163082" y="21935"/>
                  <a:pt x="159536" y="21188"/>
                </a:cubicBezTo>
                <a:cubicBezTo>
                  <a:pt x="147862" y="18719"/>
                  <a:pt x="138271" y="17735"/>
                  <a:pt x="130168" y="17735"/>
                </a:cubicBezTo>
                <a:cubicBezTo>
                  <a:pt x="98424" y="17735"/>
                  <a:pt x="89504" y="32828"/>
                  <a:pt x="67530" y="32828"/>
                </a:cubicBezTo>
                <a:cubicBezTo>
                  <a:pt x="66466" y="32828"/>
                  <a:pt x="65371" y="32792"/>
                  <a:pt x="64241" y="32718"/>
                </a:cubicBezTo>
                <a:cubicBezTo>
                  <a:pt x="34727" y="30801"/>
                  <a:pt x="42828" y="18541"/>
                  <a:pt x="0" y="14842"/>
                </a:cubicBezTo>
                <a:lnTo>
                  <a:pt x="0" y="40819"/>
                </a:lnTo>
                <a:lnTo>
                  <a:pt x="264364" y="40819"/>
                </a:lnTo>
                <a:lnTo>
                  <a:pt x="264364" y="17785"/>
                </a:lnTo>
                <a:cubicBezTo>
                  <a:pt x="250431" y="15121"/>
                  <a:pt x="247008" y="1"/>
                  <a:pt x="2240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54"/>
          <p:cNvSpPr/>
          <p:nvPr/>
        </p:nvSpPr>
        <p:spPr>
          <a:xfrm rot="5027361" flipH="1">
            <a:off x="7738224" y="4014283"/>
            <a:ext cx="1671004" cy="1597787"/>
          </a:xfrm>
          <a:custGeom>
            <a:avLst/>
            <a:gdLst/>
            <a:ahLst/>
            <a:cxnLst/>
            <a:rect l="l" t="t" r="r" b="b"/>
            <a:pathLst>
              <a:path w="184937" h="139852" extrusionOk="0">
                <a:moveTo>
                  <a:pt x="59024" y="1"/>
                </a:moveTo>
                <a:cubicBezTo>
                  <a:pt x="37702" y="1"/>
                  <a:pt x="17942" y="12858"/>
                  <a:pt x="11925" y="32587"/>
                </a:cubicBezTo>
                <a:cubicBezTo>
                  <a:pt x="1" y="71595"/>
                  <a:pt x="35681" y="113191"/>
                  <a:pt x="79310" y="130384"/>
                </a:cubicBezTo>
                <a:cubicBezTo>
                  <a:pt x="95983" y="136984"/>
                  <a:pt x="112612" y="139851"/>
                  <a:pt x="127490" y="139851"/>
                </a:cubicBezTo>
                <a:cubicBezTo>
                  <a:pt x="160532" y="139851"/>
                  <a:pt x="184937" y="125708"/>
                  <a:pt x="182005" y="106905"/>
                </a:cubicBezTo>
                <a:cubicBezTo>
                  <a:pt x="175997" y="67251"/>
                  <a:pt x="140409" y="105334"/>
                  <a:pt x="114805" y="42848"/>
                </a:cubicBezTo>
                <a:cubicBezTo>
                  <a:pt x="102395" y="12395"/>
                  <a:pt x="79957" y="1"/>
                  <a:pt x="590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54"/>
          <p:cNvSpPr/>
          <p:nvPr/>
        </p:nvSpPr>
        <p:spPr>
          <a:xfrm rot="10093095" flipH="1">
            <a:off x="6159427" y="4420485"/>
            <a:ext cx="3557278" cy="966682"/>
          </a:xfrm>
          <a:custGeom>
            <a:avLst/>
            <a:gdLst/>
            <a:ahLst/>
            <a:cxnLst/>
            <a:rect l="l" t="t" r="r" b="b"/>
            <a:pathLst>
              <a:path w="264364" h="48804" extrusionOk="0">
                <a:moveTo>
                  <a:pt x="0" y="1"/>
                </a:moveTo>
                <a:lnTo>
                  <a:pt x="0" y="34052"/>
                </a:lnTo>
                <a:cubicBezTo>
                  <a:pt x="3219" y="35165"/>
                  <a:pt x="6028" y="35625"/>
                  <a:pt x="8547" y="35625"/>
                </a:cubicBezTo>
                <a:cubicBezTo>
                  <a:pt x="20567" y="35625"/>
                  <a:pt x="25980" y="25146"/>
                  <a:pt x="37813" y="25146"/>
                </a:cubicBezTo>
                <a:cubicBezTo>
                  <a:pt x="42388" y="25146"/>
                  <a:pt x="47922" y="26712"/>
                  <a:pt x="55168" y="31055"/>
                </a:cubicBezTo>
                <a:cubicBezTo>
                  <a:pt x="70462" y="40234"/>
                  <a:pt x="80176" y="48502"/>
                  <a:pt x="91777" y="48502"/>
                </a:cubicBezTo>
                <a:cubicBezTo>
                  <a:pt x="98366" y="48502"/>
                  <a:pt x="105563" y="45836"/>
                  <a:pt x="114738" y="39155"/>
                </a:cubicBezTo>
                <a:cubicBezTo>
                  <a:pt x="122916" y="33205"/>
                  <a:pt x="129075" y="31386"/>
                  <a:pt x="134351" y="31386"/>
                </a:cubicBezTo>
                <a:cubicBezTo>
                  <a:pt x="142654" y="31386"/>
                  <a:pt x="148772" y="35892"/>
                  <a:pt x="157136" y="35892"/>
                </a:cubicBezTo>
                <a:cubicBezTo>
                  <a:pt x="163427" y="35892"/>
                  <a:pt x="170988" y="33343"/>
                  <a:pt x="181706" y="24412"/>
                </a:cubicBezTo>
                <a:cubicBezTo>
                  <a:pt x="184794" y="21838"/>
                  <a:pt x="187774" y="20762"/>
                  <a:pt x="190680" y="20762"/>
                </a:cubicBezTo>
                <a:cubicBezTo>
                  <a:pt x="205031" y="20762"/>
                  <a:pt x="217584" y="46994"/>
                  <a:pt x="232473" y="48634"/>
                </a:cubicBezTo>
                <a:cubicBezTo>
                  <a:pt x="233525" y="48749"/>
                  <a:pt x="234513" y="48803"/>
                  <a:pt x="235446" y="48803"/>
                </a:cubicBezTo>
                <a:cubicBezTo>
                  <a:pt x="246713" y="48803"/>
                  <a:pt x="250150" y="40916"/>
                  <a:pt x="264364" y="38048"/>
                </a:cubicBezTo>
                <a:lnTo>
                  <a:pt x="26436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54"/>
          <p:cNvSpPr/>
          <p:nvPr/>
        </p:nvSpPr>
        <p:spPr>
          <a:xfrm rot="10800000" flipH="1">
            <a:off x="6159470" y="4327171"/>
            <a:ext cx="3556654" cy="1060078"/>
          </a:xfrm>
          <a:custGeom>
            <a:avLst/>
            <a:gdLst/>
            <a:ahLst/>
            <a:cxnLst/>
            <a:rect l="l" t="t" r="r" b="b"/>
            <a:pathLst>
              <a:path w="264337" h="53519" extrusionOk="0">
                <a:moveTo>
                  <a:pt x="0" y="0"/>
                </a:moveTo>
                <a:lnTo>
                  <a:pt x="0" y="15527"/>
                </a:lnTo>
                <a:cubicBezTo>
                  <a:pt x="1926" y="15152"/>
                  <a:pt x="3735" y="14976"/>
                  <a:pt x="5438" y="14976"/>
                </a:cubicBezTo>
                <a:cubicBezTo>
                  <a:pt x="30663" y="14976"/>
                  <a:pt x="32875" y="53519"/>
                  <a:pt x="53900" y="53519"/>
                </a:cubicBezTo>
                <a:cubicBezTo>
                  <a:pt x="54445" y="53519"/>
                  <a:pt x="55002" y="53493"/>
                  <a:pt x="55573" y="53440"/>
                </a:cubicBezTo>
                <a:cubicBezTo>
                  <a:pt x="76094" y="51555"/>
                  <a:pt x="75382" y="25592"/>
                  <a:pt x="95618" y="25592"/>
                </a:cubicBezTo>
                <a:cubicBezTo>
                  <a:pt x="98284" y="25592"/>
                  <a:pt x="101312" y="26042"/>
                  <a:pt x="104800" y="27057"/>
                </a:cubicBezTo>
                <a:cubicBezTo>
                  <a:pt x="116474" y="30462"/>
                  <a:pt x="126065" y="31818"/>
                  <a:pt x="134168" y="31818"/>
                </a:cubicBezTo>
                <a:cubicBezTo>
                  <a:pt x="165913" y="31818"/>
                  <a:pt x="174833" y="11001"/>
                  <a:pt x="196809" y="11001"/>
                </a:cubicBezTo>
                <a:cubicBezTo>
                  <a:pt x="197872" y="11001"/>
                  <a:pt x="198967" y="11050"/>
                  <a:pt x="200095" y="11152"/>
                </a:cubicBezTo>
                <a:cubicBezTo>
                  <a:pt x="229610" y="13799"/>
                  <a:pt x="221509" y="30730"/>
                  <a:pt x="264337" y="35806"/>
                </a:cubicBezTo>
                <a:lnTo>
                  <a:pt x="264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54"/>
          <p:cNvSpPr txBox="1">
            <a:spLocks noGrp="1"/>
          </p:cNvSpPr>
          <p:nvPr>
            <p:ph type="title"/>
          </p:nvPr>
        </p:nvSpPr>
        <p:spPr>
          <a:xfrm>
            <a:off x="4911600" y="1334300"/>
            <a:ext cx="3201000" cy="14601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95" name="Google Shape;795;p54"/>
          <p:cNvSpPr txBox="1">
            <a:spLocks noGrp="1"/>
          </p:cNvSpPr>
          <p:nvPr>
            <p:ph type="subTitle" idx="1"/>
          </p:nvPr>
        </p:nvSpPr>
        <p:spPr>
          <a:xfrm>
            <a:off x="4911607" y="2794294"/>
            <a:ext cx="3020400" cy="1167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160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96" name="Google Shape;796;p54"/>
          <p:cNvSpPr/>
          <p:nvPr/>
        </p:nvSpPr>
        <p:spPr>
          <a:xfrm rot="5400000">
            <a:off x="7721131" y="432453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54"/>
          <p:cNvSpPr/>
          <p:nvPr/>
        </p:nvSpPr>
        <p:spPr>
          <a:xfrm rot="5400000">
            <a:off x="7319469" y="801656"/>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54"/>
          <p:cNvSpPr/>
          <p:nvPr/>
        </p:nvSpPr>
        <p:spPr>
          <a:xfrm rot="-5400000">
            <a:off x="7064306" y="417184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54"/>
          <p:cNvSpPr/>
          <p:nvPr/>
        </p:nvSpPr>
        <p:spPr>
          <a:xfrm rot="5400000">
            <a:off x="6663256" y="166894"/>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ext 8">
  <p:cSld name="CUSTOM_37">
    <p:spTree>
      <p:nvGrpSpPr>
        <p:cNvPr id="1" name="Shape 800"/>
        <p:cNvGrpSpPr/>
        <p:nvPr/>
      </p:nvGrpSpPr>
      <p:grpSpPr>
        <a:xfrm>
          <a:off x="0" y="0"/>
          <a:ext cx="0" cy="0"/>
          <a:chOff x="0" y="0"/>
          <a:chExt cx="0" cy="0"/>
        </a:xfrm>
      </p:grpSpPr>
      <p:sp>
        <p:nvSpPr>
          <p:cNvPr id="801" name="Google Shape;801;p55"/>
          <p:cNvSpPr/>
          <p:nvPr/>
        </p:nvSpPr>
        <p:spPr>
          <a:xfrm rot="10800000">
            <a:off x="5444252" y="4036344"/>
            <a:ext cx="3644607" cy="1118421"/>
          </a:xfrm>
          <a:custGeom>
            <a:avLst/>
            <a:gdLst/>
            <a:ahLst/>
            <a:cxnLst/>
            <a:rect l="l" t="t" r="r" b="b"/>
            <a:pathLst>
              <a:path w="299106" h="92815" extrusionOk="0">
                <a:moveTo>
                  <a:pt x="296744" y="0"/>
                </a:moveTo>
                <a:cubicBezTo>
                  <a:pt x="296744" y="0"/>
                  <a:pt x="299105" y="58876"/>
                  <a:pt x="213742" y="35045"/>
                </a:cubicBezTo>
                <a:cubicBezTo>
                  <a:pt x="149627" y="17191"/>
                  <a:pt x="133321" y="92815"/>
                  <a:pt x="82635" y="92815"/>
                </a:cubicBezTo>
                <a:cubicBezTo>
                  <a:pt x="45376" y="92815"/>
                  <a:pt x="1" y="70755"/>
                  <a:pt x="13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55"/>
          <p:cNvSpPr/>
          <p:nvPr/>
        </p:nvSpPr>
        <p:spPr>
          <a:xfrm>
            <a:off x="6207850" y="3883665"/>
            <a:ext cx="2936718" cy="1271100"/>
          </a:xfrm>
          <a:custGeom>
            <a:avLst/>
            <a:gdLst/>
            <a:ahLst/>
            <a:cxnLst/>
            <a:rect l="l" t="t" r="r" b="b"/>
            <a:pathLst>
              <a:path w="285673" h="154588" extrusionOk="0">
                <a:moveTo>
                  <a:pt x="2715" y="154588"/>
                </a:moveTo>
                <a:cubicBezTo>
                  <a:pt x="2715" y="154588"/>
                  <a:pt x="0" y="113633"/>
                  <a:pt x="45298" y="113633"/>
                </a:cubicBezTo>
                <a:cubicBezTo>
                  <a:pt x="90596" y="113633"/>
                  <a:pt x="125888" y="112160"/>
                  <a:pt x="135972" y="50651"/>
                </a:cubicBezTo>
                <a:cubicBezTo>
                  <a:pt x="144194" y="621"/>
                  <a:pt x="221914" y="1"/>
                  <a:pt x="238978" y="40955"/>
                </a:cubicBezTo>
                <a:cubicBezTo>
                  <a:pt x="255965" y="81987"/>
                  <a:pt x="285673" y="81987"/>
                  <a:pt x="285673" y="81987"/>
                </a:cubicBezTo>
                <a:lnTo>
                  <a:pt x="285673" y="154588"/>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55"/>
          <p:cNvSpPr/>
          <p:nvPr/>
        </p:nvSpPr>
        <p:spPr>
          <a:xfrm flipH="1">
            <a:off x="6645307" y="3883573"/>
            <a:ext cx="2498729" cy="1271173"/>
          </a:xfrm>
          <a:custGeom>
            <a:avLst/>
            <a:gdLst/>
            <a:ahLst/>
            <a:cxnLst/>
            <a:rect l="l" t="t" r="r" b="b"/>
            <a:pathLst>
              <a:path w="305002" h="196093" extrusionOk="0">
                <a:moveTo>
                  <a:pt x="0" y="27686"/>
                </a:moveTo>
                <a:cubicBezTo>
                  <a:pt x="0" y="27686"/>
                  <a:pt x="68206" y="0"/>
                  <a:pt x="88558" y="59039"/>
                </a:cubicBezTo>
                <a:cubicBezTo>
                  <a:pt x="108910" y="118077"/>
                  <a:pt x="211769" y="29244"/>
                  <a:pt x="211769" y="120186"/>
                </a:cubicBezTo>
                <a:cubicBezTo>
                  <a:pt x="211769" y="172257"/>
                  <a:pt x="305002" y="135404"/>
                  <a:pt x="280800" y="196092"/>
                </a:cubicBezTo>
                <a:lnTo>
                  <a:pt x="0" y="19609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55"/>
          <p:cNvSpPr txBox="1">
            <a:spLocks noGrp="1"/>
          </p:cNvSpPr>
          <p:nvPr>
            <p:ph type="title"/>
          </p:nvPr>
        </p:nvSpPr>
        <p:spPr>
          <a:xfrm>
            <a:off x="4691800" y="1922950"/>
            <a:ext cx="3543300" cy="8223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5000"/>
              <a:buNone/>
              <a:defRPr sz="5000"/>
            </a:lvl1pPr>
            <a:lvl2pPr lvl="1" rtl="0">
              <a:spcBef>
                <a:spcPts val="0"/>
              </a:spcBef>
              <a:spcAft>
                <a:spcPts val="0"/>
              </a:spcAft>
              <a:buSzPts val="5000"/>
              <a:buNone/>
              <a:defRPr sz="5000"/>
            </a:lvl2pPr>
            <a:lvl3pPr lvl="2" rtl="0">
              <a:spcBef>
                <a:spcPts val="0"/>
              </a:spcBef>
              <a:spcAft>
                <a:spcPts val="0"/>
              </a:spcAft>
              <a:buSzPts val="5000"/>
              <a:buNone/>
              <a:defRPr sz="5000"/>
            </a:lvl3pPr>
            <a:lvl4pPr lvl="3" rtl="0">
              <a:spcBef>
                <a:spcPts val="0"/>
              </a:spcBef>
              <a:spcAft>
                <a:spcPts val="0"/>
              </a:spcAft>
              <a:buSzPts val="5000"/>
              <a:buNone/>
              <a:defRPr sz="5000"/>
            </a:lvl4pPr>
            <a:lvl5pPr lvl="4" rtl="0">
              <a:spcBef>
                <a:spcPts val="0"/>
              </a:spcBef>
              <a:spcAft>
                <a:spcPts val="0"/>
              </a:spcAft>
              <a:buSzPts val="5000"/>
              <a:buNone/>
              <a:defRPr sz="5000"/>
            </a:lvl5pPr>
            <a:lvl6pPr lvl="5" rtl="0">
              <a:spcBef>
                <a:spcPts val="0"/>
              </a:spcBef>
              <a:spcAft>
                <a:spcPts val="0"/>
              </a:spcAft>
              <a:buSzPts val="5000"/>
              <a:buNone/>
              <a:defRPr sz="5000"/>
            </a:lvl6pPr>
            <a:lvl7pPr lvl="6" rtl="0">
              <a:spcBef>
                <a:spcPts val="0"/>
              </a:spcBef>
              <a:spcAft>
                <a:spcPts val="0"/>
              </a:spcAft>
              <a:buSzPts val="5000"/>
              <a:buNone/>
              <a:defRPr sz="5000"/>
            </a:lvl7pPr>
            <a:lvl8pPr lvl="7" rtl="0">
              <a:spcBef>
                <a:spcPts val="0"/>
              </a:spcBef>
              <a:spcAft>
                <a:spcPts val="0"/>
              </a:spcAft>
              <a:buSzPts val="5000"/>
              <a:buNone/>
              <a:defRPr sz="5000"/>
            </a:lvl8pPr>
            <a:lvl9pPr lvl="8" rtl="0">
              <a:spcBef>
                <a:spcPts val="0"/>
              </a:spcBef>
              <a:spcAft>
                <a:spcPts val="0"/>
              </a:spcAft>
              <a:buSzPts val="5000"/>
              <a:buNone/>
              <a:defRPr sz="5000"/>
            </a:lvl9pPr>
          </a:lstStyle>
          <a:p>
            <a:endParaRPr/>
          </a:p>
        </p:txBody>
      </p:sp>
      <p:sp>
        <p:nvSpPr>
          <p:cNvPr id="805" name="Google Shape;805;p55"/>
          <p:cNvSpPr txBox="1">
            <a:spLocks noGrp="1"/>
          </p:cNvSpPr>
          <p:nvPr>
            <p:ph type="subTitle" idx="1"/>
          </p:nvPr>
        </p:nvSpPr>
        <p:spPr>
          <a:xfrm>
            <a:off x="4691871" y="2757125"/>
            <a:ext cx="3543300" cy="491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806" name="Google Shape;806;p55"/>
          <p:cNvSpPr/>
          <p:nvPr/>
        </p:nvSpPr>
        <p:spPr>
          <a:xfrm rot="10800000">
            <a:off x="6742285" y="22388"/>
            <a:ext cx="2443246" cy="939991"/>
          </a:xfrm>
          <a:custGeom>
            <a:avLst/>
            <a:gdLst/>
            <a:ahLst/>
            <a:cxnLst/>
            <a:rect l="l" t="t" r="r" b="b"/>
            <a:pathLst>
              <a:path w="283357" h="76391" extrusionOk="0">
                <a:moveTo>
                  <a:pt x="0" y="76391"/>
                </a:moveTo>
                <a:cubicBezTo>
                  <a:pt x="0" y="76391"/>
                  <a:pt x="7446" y="11303"/>
                  <a:pt x="69809" y="27459"/>
                </a:cubicBezTo>
                <a:cubicBezTo>
                  <a:pt x="163419" y="51659"/>
                  <a:pt x="141479" y="1"/>
                  <a:pt x="215011" y="3524"/>
                </a:cubicBezTo>
                <a:cubicBezTo>
                  <a:pt x="283357" y="6716"/>
                  <a:pt x="283024" y="76391"/>
                  <a:pt x="283024" y="7639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55"/>
          <p:cNvSpPr/>
          <p:nvPr/>
        </p:nvSpPr>
        <p:spPr>
          <a:xfrm rot="-9367883" flipH="1">
            <a:off x="6298030" y="-379289"/>
            <a:ext cx="3153951" cy="1121150"/>
          </a:xfrm>
          <a:custGeom>
            <a:avLst/>
            <a:gdLst/>
            <a:ahLst/>
            <a:cxnLst/>
            <a:rect l="l" t="t" r="r" b="b"/>
            <a:pathLst>
              <a:path w="264364" h="43920" extrusionOk="0">
                <a:moveTo>
                  <a:pt x="219423" y="1"/>
                </a:moveTo>
                <a:cubicBezTo>
                  <a:pt x="218735" y="1"/>
                  <a:pt x="218026" y="14"/>
                  <a:pt x="217297" y="39"/>
                </a:cubicBezTo>
                <a:cubicBezTo>
                  <a:pt x="193855" y="856"/>
                  <a:pt x="190998" y="14255"/>
                  <a:pt x="172689" y="14255"/>
                </a:cubicBezTo>
                <a:cubicBezTo>
                  <a:pt x="167988" y="14255"/>
                  <a:pt x="162268" y="13372"/>
                  <a:pt x="154919" y="11165"/>
                </a:cubicBezTo>
                <a:cubicBezTo>
                  <a:pt x="146746" y="8716"/>
                  <a:pt x="139552" y="7721"/>
                  <a:pt x="133072" y="7721"/>
                </a:cubicBezTo>
                <a:cubicBezTo>
                  <a:pt x="104893" y="7721"/>
                  <a:pt x="90210" y="26543"/>
                  <a:pt x="67183" y="26543"/>
                </a:cubicBezTo>
                <a:cubicBezTo>
                  <a:pt x="66131" y="26543"/>
                  <a:pt x="65061" y="26504"/>
                  <a:pt x="63971" y="26422"/>
                </a:cubicBezTo>
                <a:cubicBezTo>
                  <a:pt x="34457" y="24207"/>
                  <a:pt x="42828" y="9572"/>
                  <a:pt x="0" y="5305"/>
                </a:cubicBezTo>
                <a:lnTo>
                  <a:pt x="0" y="43920"/>
                </a:lnTo>
                <a:lnTo>
                  <a:pt x="264364" y="43920"/>
                </a:lnTo>
                <a:lnTo>
                  <a:pt x="264364" y="9491"/>
                </a:lnTo>
                <a:cubicBezTo>
                  <a:pt x="261782" y="9924"/>
                  <a:pt x="259493" y="10114"/>
                  <a:pt x="257424" y="10114"/>
                </a:cubicBezTo>
                <a:cubicBezTo>
                  <a:pt x="242345" y="10114"/>
                  <a:pt x="238978" y="1"/>
                  <a:pt x="2194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55"/>
          <p:cNvSpPr/>
          <p:nvPr/>
        </p:nvSpPr>
        <p:spPr>
          <a:xfrm rot="-9944222">
            <a:off x="6382945" y="-335889"/>
            <a:ext cx="3605366" cy="1194753"/>
          </a:xfrm>
          <a:custGeom>
            <a:avLst/>
            <a:gdLst/>
            <a:ahLst/>
            <a:cxnLst/>
            <a:rect l="l" t="t" r="r" b="b"/>
            <a:pathLst>
              <a:path w="264364" h="40820" extrusionOk="0">
                <a:moveTo>
                  <a:pt x="224094" y="1"/>
                </a:moveTo>
                <a:cubicBezTo>
                  <a:pt x="221694" y="1"/>
                  <a:pt x="219079" y="167"/>
                  <a:pt x="216217" y="530"/>
                </a:cubicBezTo>
                <a:cubicBezTo>
                  <a:pt x="190574" y="3768"/>
                  <a:pt x="189388" y="22268"/>
                  <a:pt x="168921" y="22268"/>
                </a:cubicBezTo>
                <a:cubicBezTo>
                  <a:pt x="166175" y="22268"/>
                  <a:pt x="163082" y="21935"/>
                  <a:pt x="159536" y="21188"/>
                </a:cubicBezTo>
                <a:cubicBezTo>
                  <a:pt x="147862" y="18719"/>
                  <a:pt x="138271" y="17735"/>
                  <a:pt x="130168" y="17735"/>
                </a:cubicBezTo>
                <a:cubicBezTo>
                  <a:pt x="98424" y="17735"/>
                  <a:pt x="89504" y="32828"/>
                  <a:pt x="67530" y="32828"/>
                </a:cubicBezTo>
                <a:cubicBezTo>
                  <a:pt x="66466" y="32828"/>
                  <a:pt x="65371" y="32792"/>
                  <a:pt x="64241" y="32718"/>
                </a:cubicBezTo>
                <a:cubicBezTo>
                  <a:pt x="34727" y="30801"/>
                  <a:pt x="42828" y="18541"/>
                  <a:pt x="0" y="14842"/>
                </a:cubicBezTo>
                <a:lnTo>
                  <a:pt x="0" y="40819"/>
                </a:lnTo>
                <a:lnTo>
                  <a:pt x="264364" y="40819"/>
                </a:lnTo>
                <a:lnTo>
                  <a:pt x="264364" y="17785"/>
                </a:lnTo>
                <a:cubicBezTo>
                  <a:pt x="250431" y="15121"/>
                  <a:pt x="247008" y="1"/>
                  <a:pt x="2240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55"/>
          <p:cNvSpPr/>
          <p:nvPr/>
        </p:nvSpPr>
        <p:spPr>
          <a:xfrm rot="5400000">
            <a:off x="8071681" y="77805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55"/>
          <p:cNvSpPr/>
          <p:nvPr/>
        </p:nvSpPr>
        <p:spPr>
          <a:xfrm rot="5400000">
            <a:off x="6004944" y="486366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55"/>
          <p:cNvSpPr/>
          <p:nvPr/>
        </p:nvSpPr>
        <p:spPr>
          <a:xfrm rot="-5400000">
            <a:off x="7414856" y="62536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55"/>
          <p:cNvSpPr/>
          <p:nvPr/>
        </p:nvSpPr>
        <p:spPr>
          <a:xfrm rot="5400000">
            <a:off x="5348731" y="422890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4"/>
        <p:cNvGrpSpPr/>
        <p:nvPr/>
      </p:nvGrpSpPr>
      <p:grpSpPr>
        <a:xfrm>
          <a:off x="0" y="0"/>
          <a:ext cx="0" cy="0"/>
          <a:chOff x="0" y="0"/>
          <a:chExt cx="0" cy="0"/>
        </a:xfrm>
      </p:grpSpPr>
      <p:sp>
        <p:nvSpPr>
          <p:cNvPr id="45" name="Google Shape;45;p4"/>
          <p:cNvSpPr txBox="1">
            <a:spLocks noGrp="1"/>
          </p:cNvSpPr>
          <p:nvPr>
            <p:ph type="title"/>
          </p:nvPr>
        </p:nvSpPr>
        <p:spPr>
          <a:xfrm>
            <a:off x="540000" y="363275"/>
            <a:ext cx="80640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6" name="Google Shape;46;p4"/>
          <p:cNvSpPr txBox="1">
            <a:spLocks noGrp="1"/>
          </p:cNvSpPr>
          <p:nvPr>
            <p:ph type="body" idx="1"/>
          </p:nvPr>
        </p:nvSpPr>
        <p:spPr>
          <a:xfrm>
            <a:off x="718675" y="1028700"/>
            <a:ext cx="7706400" cy="35748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Clr>
                <a:srgbClr val="434343"/>
              </a:buClr>
              <a:buSzPts val="1200"/>
              <a:buFont typeface="Anaheim"/>
              <a:buAutoNum type="arabicPeriod"/>
              <a:defRPr sz="1200"/>
            </a:lvl1pPr>
            <a:lvl2pPr marL="914400" lvl="1" indent="-304800">
              <a:spcBef>
                <a:spcPts val="1600"/>
              </a:spcBef>
              <a:spcAft>
                <a:spcPts val="0"/>
              </a:spcAft>
              <a:buClr>
                <a:srgbClr val="434343"/>
              </a:buClr>
              <a:buSzPts val="1200"/>
              <a:buFont typeface="Roboto Condensed Light"/>
              <a:buAutoNum type="alphaLcPeriod"/>
              <a:defRPr/>
            </a:lvl2pPr>
            <a:lvl3pPr marL="1371600" lvl="2" indent="-304800">
              <a:spcBef>
                <a:spcPts val="1600"/>
              </a:spcBef>
              <a:spcAft>
                <a:spcPts val="0"/>
              </a:spcAft>
              <a:buClr>
                <a:srgbClr val="434343"/>
              </a:buClr>
              <a:buSzPts val="1200"/>
              <a:buFont typeface="Roboto Condensed Light"/>
              <a:buAutoNum type="romanLcPeriod"/>
              <a:defRPr/>
            </a:lvl3pPr>
            <a:lvl4pPr marL="1828800" lvl="3" indent="-304800">
              <a:spcBef>
                <a:spcPts val="1600"/>
              </a:spcBef>
              <a:spcAft>
                <a:spcPts val="0"/>
              </a:spcAft>
              <a:buClr>
                <a:srgbClr val="434343"/>
              </a:buClr>
              <a:buSzPts val="1200"/>
              <a:buFont typeface="Roboto Condensed Light"/>
              <a:buAutoNum type="arabicPeriod"/>
              <a:defRPr/>
            </a:lvl4pPr>
            <a:lvl5pPr marL="2286000" lvl="4" indent="-304800">
              <a:spcBef>
                <a:spcPts val="1600"/>
              </a:spcBef>
              <a:spcAft>
                <a:spcPts val="0"/>
              </a:spcAft>
              <a:buClr>
                <a:srgbClr val="434343"/>
              </a:buClr>
              <a:buSzPts val="1200"/>
              <a:buFont typeface="Roboto Condensed Light"/>
              <a:buAutoNum type="alphaLcPeriod"/>
              <a:defRPr/>
            </a:lvl5pPr>
            <a:lvl6pPr marL="2743200" lvl="5" indent="-304800">
              <a:spcBef>
                <a:spcPts val="1600"/>
              </a:spcBef>
              <a:spcAft>
                <a:spcPts val="0"/>
              </a:spcAft>
              <a:buClr>
                <a:srgbClr val="434343"/>
              </a:buClr>
              <a:buSzPts val="1200"/>
              <a:buFont typeface="Roboto Condensed Light"/>
              <a:buAutoNum type="romanLcPeriod"/>
              <a:defRPr/>
            </a:lvl6pPr>
            <a:lvl7pPr marL="3200400" lvl="6" indent="-304800">
              <a:spcBef>
                <a:spcPts val="1600"/>
              </a:spcBef>
              <a:spcAft>
                <a:spcPts val="0"/>
              </a:spcAft>
              <a:buClr>
                <a:srgbClr val="434343"/>
              </a:buClr>
              <a:buSzPts val="1200"/>
              <a:buFont typeface="Roboto Condensed Light"/>
              <a:buAutoNum type="arabicPeriod"/>
              <a:defRPr/>
            </a:lvl7pPr>
            <a:lvl8pPr marL="3657600" lvl="7" indent="-304800">
              <a:spcBef>
                <a:spcPts val="1600"/>
              </a:spcBef>
              <a:spcAft>
                <a:spcPts val="0"/>
              </a:spcAft>
              <a:buClr>
                <a:srgbClr val="434343"/>
              </a:buClr>
              <a:buSzPts val="1200"/>
              <a:buFont typeface="Roboto Condensed Light"/>
              <a:buAutoNum type="alphaLcPeriod"/>
              <a:defRPr/>
            </a:lvl8pPr>
            <a:lvl9pPr marL="4114800" lvl="8" indent="-304800">
              <a:spcBef>
                <a:spcPts val="1600"/>
              </a:spcBef>
              <a:spcAft>
                <a:spcPts val="1600"/>
              </a:spcAft>
              <a:buClr>
                <a:srgbClr val="434343"/>
              </a:buClr>
              <a:buSzPts val="1200"/>
              <a:buFont typeface="Roboto Condensed Light"/>
              <a:buAutoNum type="romanLcPeriod"/>
              <a:defRPr/>
            </a:lvl9pPr>
          </a:lstStyle>
          <a:p>
            <a:endParaRPr/>
          </a:p>
        </p:txBody>
      </p:sp>
      <p:grpSp>
        <p:nvGrpSpPr>
          <p:cNvPr id="47" name="Google Shape;47;p4"/>
          <p:cNvGrpSpPr/>
          <p:nvPr/>
        </p:nvGrpSpPr>
        <p:grpSpPr>
          <a:xfrm flipH="1">
            <a:off x="-129749" y="-116300"/>
            <a:ext cx="2684034" cy="1738163"/>
            <a:chOff x="6654501" y="-116300"/>
            <a:chExt cx="2684034" cy="1738163"/>
          </a:xfrm>
        </p:grpSpPr>
        <p:sp>
          <p:nvSpPr>
            <p:cNvPr id="48" name="Google Shape;48;p4"/>
            <p:cNvSpPr/>
            <p:nvPr/>
          </p:nvSpPr>
          <p:spPr>
            <a:xfrm>
              <a:off x="6654501" y="-116300"/>
              <a:ext cx="2684034" cy="1535681"/>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4"/>
            <p:cNvSpPr/>
            <p:nvPr/>
          </p:nvSpPr>
          <p:spPr>
            <a:xfrm rot="5400000" flipH="1">
              <a:off x="8050932" y="-354518"/>
              <a:ext cx="808131" cy="1493289"/>
            </a:xfrm>
            <a:custGeom>
              <a:avLst/>
              <a:gdLst/>
              <a:ahLst/>
              <a:cxnLst/>
              <a:rect l="l" t="t" r="r" b="b"/>
              <a:pathLst>
                <a:path w="24039" h="44420" extrusionOk="0">
                  <a:moveTo>
                    <a:pt x="17715" y="1"/>
                  </a:moveTo>
                  <a:cubicBezTo>
                    <a:pt x="16371" y="1"/>
                    <a:pt x="14900" y="541"/>
                    <a:pt x="13704" y="2213"/>
                  </a:cubicBezTo>
                  <a:cubicBezTo>
                    <a:pt x="10848" y="6185"/>
                    <a:pt x="15289" y="12211"/>
                    <a:pt x="13392" y="17300"/>
                  </a:cubicBezTo>
                  <a:cubicBezTo>
                    <a:pt x="11272" y="22947"/>
                    <a:pt x="1" y="24509"/>
                    <a:pt x="1384" y="34262"/>
                  </a:cubicBezTo>
                  <a:cubicBezTo>
                    <a:pt x="2268" y="40412"/>
                    <a:pt x="11808" y="44419"/>
                    <a:pt x="18141" y="44419"/>
                  </a:cubicBezTo>
                  <a:cubicBezTo>
                    <a:pt x="19486" y="44419"/>
                    <a:pt x="20686" y="44239"/>
                    <a:pt x="21628" y="43860"/>
                  </a:cubicBezTo>
                  <a:cubicBezTo>
                    <a:pt x="21918" y="43748"/>
                    <a:pt x="23413" y="36851"/>
                    <a:pt x="23480" y="36048"/>
                  </a:cubicBezTo>
                  <a:cubicBezTo>
                    <a:pt x="24038" y="28549"/>
                    <a:pt x="24016" y="20983"/>
                    <a:pt x="23369" y="13484"/>
                  </a:cubicBezTo>
                  <a:cubicBezTo>
                    <a:pt x="23056" y="9890"/>
                    <a:pt x="22699" y="6252"/>
                    <a:pt x="22186" y="2681"/>
                  </a:cubicBezTo>
                  <a:cubicBezTo>
                    <a:pt x="22052" y="1766"/>
                    <a:pt x="22141" y="2168"/>
                    <a:pt x="21315" y="1320"/>
                  </a:cubicBezTo>
                  <a:cubicBezTo>
                    <a:pt x="20767" y="784"/>
                    <a:pt x="19333" y="1"/>
                    <a:pt x="177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4"/>
            <p:cNvSpPr/>
            <p:nvPr/>
          </p:nvSpPr>
          <p:spPr>
            <a:xfrm rot="10800000">
              <a:off x="7613850" y="-116300"/>
              <a:ext cx="1724676" cy="736904"/>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7365463" y="107038"/>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8469625" y="775288"/>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p:nvPr/>
          </p:nvSpPr>
          <p:spPr>
            <a:xfrm>
              <a:off x="8942775" y="1523163"/>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54;p4"/>
          <p:cNvGrpSpPr/>
          <p:nvPr/>
        </p:nvGrpSpPr>
        <p:grpSpPr>
          <a:xfrm>
            <a:off x="6806901" y="-116300"/>
            <a:ext cx="2684034" cy="1738163"/>
            <a:chOff x="6654501" y="-116300"/>
            <a:chExt cx="2684034" cy="1738163"/>
          </a:xfrm>
        </p:grpSpPr>
        <p:sp>
          <p:nvSpPr>
            <p:cNvPr id="55" name="Google Shape;55;p4"/>
            <p:cNvSpPr/>
            <p:nvPr/>
          </p:nvSpPr>
          <p:spPr>
            <a:xfrm>
              <a:off x="6654501" y="-116300"/>
              <a:ext cx="2684034" cy="1535681"/>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p:nvPr/>
          </p:nvSpPr>
          <p:spPr>
            <a:xfrm rot="5400000" flipH="1">
              <a:off x="8050932" y="-354518"/>
              <a:ext cx="808131" cy="1493289"/>
            </a:xfrm>
            <a:custGeom>
              <a:avLst/>
              <a:gdLst/>
              <a:ahLst/>
              <a:cxnLst/>
              <a:rect l="l" t="t" r="r" b="b"/>
              <a:pathLst>
                <a:path w="24039" h="44420" extrusionOk="0">
                  <a:moveTo>
                    <a:pt x="17715" y="1"/>
                  </a:moveTo>
                  <a:cubicBezTo>
                    <a:pt x="16371" y="1"/>
                    <a:pt x="14900" y="541"/>
                    <a:pt x="13704" y="2213"/>
                  </a:cubicBezTo>
                  <a:cubicBezTo>
                    <a:pt x="10848" y="6185"/>
                    <a:pt x="15289" y="12211"/>
                    <a:pt x="13392" y="17300"/>
                  </a:cubicBezTo>
                  <a:cubicBezTo>
                    <a:pt x="11272" y="22947"/>
                    <a:pt x="1" y="24509"/>
                    <a:pt x="1384" y="34262"/>
                  </a:cubicBezTo>
                  <a:cubicBezTo>
                    <a:pt x="2268" y="40412"/>
                    <a:pt x="11808" y="44419"/>
                    <a:pt x="18141" y="44419"/>
                  </a:cubicBezTo>
                  <a:cubicBezTo>
                    <a:pt x="19486" y="44419"/>
                    <a:pt x="20686" y="44239"/>
                    <a:pt x="21628" y="43860"/>
                  </a:cubicBezTo>
                  <a:cubicBezTo>
                    <a:pt x="21918" y="43748"/>
                    <a:pt x="23413" y="36851"/>
                    <a:pt x="23480" y="36048"/>
                  </a:cubicBezTo>
                  <a:cubicBezTo>
                    <a:pt x="24038" y="28549"/>
                    <a:pt x="24016" y="20983"/>
                    <a:pt x="23369" y="13484"/>
                  </a:cubicBezTo>
                  <a:cubicBezTo>
                    <a:pt x="23056" y="9890"/>
                    <a:pt x="22699" y="6252"/>
                    <a:pt x="22186" y="2681"/>
                  </a:cubicBezTo>
                  <a:cubicBezTo>
                    <a:pt x="22052" y="1766"/>
                    <a:pt x="22141" y="2168"/>
                    <a:pt x="21315" y="1320"/>
                  </a:cubicBezTo>
                  <a:cubicBezTo>
                    <a:pt x="20767" y="784"/>
                    <a:pt x="19333" y="1"/>
                    <a:pt x="177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4"/>
            <p:cNvSpPr/>
            <p:nvPr/>
          </p:nvSpPr>
          <p:spPr>
            <a:xfrm rot="10800000">
              <a:off x="7613850" y="-116300"/>
              <a:ext cx="1724676" cy="736904"/>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4"/>
            <p:cNvSpPr/>
            <p:nvPr/>
          </p:nvSpPr>
          <p:spPr>
            <a:xfrm>
              <a:off x="7365463" y="107038"/>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4"/>
            <p:cNvSpPr/>
            <p:nvPr/>
          </p:nvSpPr>
          <p:spPr>
            <a:xfrm>
              <a:off x="8469625" y="775288"/>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4"/>
            <p:cNvSpPr/>
            <p:nvPr/>
          </p:nvSpPr>
          <p:spPr>
            <a:xfrm>
              <a:off x="8942775" y="1523163"/>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wo columns 2">
  <p:cSld name="CUSTOM_10">
    <p:spTree>
      <p:nvGrpSpPr>
        <p:cNvPr id="1" name="Shape 892"/>
        <p:cNvGrpSpPr/>
        <p:nvPr/>
      </p:nvGrpSpPr>
      <p:grpSpPr>
        <a:xfrm>
          <a:off x="0" y="0"/>
          <a:ext cx="0" cy="0"/>
          <a:chOff x="0" y="0"/>
          <a:chExt cx="0" cy="0"/>
        </a:xfrm>
      </p:grpSpPr>
      <p:sp>
        <p:nvSpPr>
          <p:cNvPr id="893" name="Google Shape;893;p60"/>
          <p:cNvSpPr txBox="1">
            <a:spLocks noGrp="1"/>
          </p:cNvSpPr>
          <p:nvPr>
            <p:ph type="title"/>
          </p:nvPr>
        </p:nvSpPr>
        <p:spPr>
          <a:xfrm>
            <a:off x="2571750" y="363275"/>
            <a:ext cx="40005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atin typeface="Open Sans"/>
                <a:ea typeface="Open Sans"/>
                <a:cs typeface="Open Sans"/>
                <a:sym typeface="Open Sans"/>
              </a:defRPr>
            </a:lvl2pPr>
            <a:lvl3pPr lvl="2">
              <a:spcBef>
                <a:spcPts val="0"/>
              </a:spcBef>
              <a:spcAft>
                <a:spcPts val="0"/>
              </a:spcAft>
              <a:buSzPts val="3000"/>
              <a:buNone/>
              <a:defRPr>
                <a:latin typeface="Open Sans"/>
                <a:ea typeface="Open Sans"/>
                <a:cs typeface="Open Sans"/>
                <a:sym typeface="Open Sans"/>
              </a:defRPr>
            </a:lvl3pPr>
            <a:lvl4pPr lvl="3">
              <a:spcBef>
                <a:spcPts val="0"/>
              </a:spcBef>
              <a:spcAft>
                <a:spcPts val="0"/>
              </a:spcAft>
              <a:buSzPts val="3000"/>
              <a:buNone/>
              <a:defRPr>
                <a:latin typeface="Open Sans"/>
                <a:ea typeface="Open Sans"/>
                <a:cs typeface="Open Sans"/>
                <a:sym typeface="Open Sans"/>
              </a:defRPr>
            </a:lvl4pPr>
            <a:lvl5pPr lvl="4">
              <a:spcBef>
                <a:spcPts val="0"/>
              </a:spcBef>
              <a:spcAft>
                <a:spcPts val="0"/>
              </a:spcAft>
              <a:buSzPts val="3000"/>
              <a:buNone/>
              <a:defRPr>
                <a:latin typeface="Open Sans"/>
                <a:ea typeface="Open Sans"/>
                <a:cs typeface="Open Sans"/>
                <a:sym typeface="Open Sans"/>
              </a:defRPr>
            </a:lvl5pPr>
            <a:lvl6pPr lvl="5">
              <a:spcBef>
                <a:spcPts val="0"/>
              </a:spcBef>
              <a:spcAft>
                <a:spcPts val="0"/>
              </a:spcAft>
              <a:buSzPts val="3000"/>
              <a:buNone/>
              <a:defRPr>
                <a:latin typeface="Open Sans"/>
                <a:ea typeface="Open Sans"/>
                <a:cs typeface="Open Sans"/>
                <a:sym typeface="Open Sans"/>
              </a:defRPr>
            </a:lvl6pPr>
            <a:lvl7pPr lvl="6">
              <a:spcBef>
                <a:spcPts val="0"/>
              </a:spcBef>
              <a:spcAft>
                <a:spcPts val="0"/>
              </a:spcAft>
              <a:buSzPts val="3000"/>
              <a:buNone/>
              <a:defRPr>
                <a:latin typeface="Open Sans"/>
                <a:ea typeface="Open Sans"/>
                <a:cs typeface="Open Sans"/>
                <a:sym typeface="Open Sans"/>
              </a:defRPr>
            </a:lvl7pPr>
            <a:lvl8pPr lvl="7">
              <a:spcBef>
                <a:spcPts val="0"/>
              </a:spcBef>
              <a:spcAft>
                <a:spcPts val="0"/>
              </a:spcAft>
              <a:buSzPts val="3000"/>
              <a:buNone/>
              <a:defRPr>
                <a:latin typeface="Open Sans"/>
                <a:ea typeface="Open Sans"/>
                <a:cs typeface="Open Sans"/>
                <a:sym typeface="Open Sans"/>
              </a:defRPr>
            </a:lvl8pPr>
            <a:lvl9pPr lvl="8">
              <a:spcBef>
                <a:spcPts val="0"/>
              </a:spcBef>
              <a:spcAft>
                <a:spcPts val="0"/>
              </a:spcAft>
              <a:buSzPts val="3000"/>
              <a:buNone/>
              <a:defRPr>
                <a:latin typeface="Open Sans"/>
                <a:ea typeface="Open Sans"/>
                <a:cs typeface="Open Sans"/>
                <a:sym typeface="Open Sans"/>
              </a:defRPr>
            </a:lvl9pPr>
          </a:lstStyle>
          <a:p>
            <a:endParaRPr/>
          </a:p>
        </p:txBody>
      </p:sp>
      <p:sp>
        <p:nvSpPr>
          <p:cNvPr id="894" name="Google Shape;894;p60"/>
          <p:cNvSpPr txBox="1">
            <a:spLocks noGrp="1"/>
          </p:cNvSpPr>
          <p:nvPr>
            <p:ph type="subTitle" idx="1"/>
          </p:nvPr>
        </p:nvSpPr>
        <p:spPr>
          <a:xfrm>
            <a:off x="4881606" y="3566100"/>
            <a:ext cx="22056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895" name="Google Shape;895;p60"/>
          <p:cNvSpPr txBox="1">
            <a:spLocks noGrp="1"/>
          </p:cNvSpPr>
          <p:nvPr>
            <p:ph type="subTitle" idx="2"/>
          </p:nvPr>
        </p:nvSpPr>
        <p:spPr>
          <a:xfrm>
            <a:off x="4740306" y="3861150"/>
            <a:ext cx="2488200" cy="645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896" name="Google Shape;896;p60"/>
          <p:cNvSpPr txBox="1">
            <a:spLocks noGrp="1"/>
          </p:cNvSpPr>
          <p:nvPr>
            <p:ph type="subTitle" idx="3"/>
          </p:nvPr>
        </p:nvSpPr>
        <p:spPr>
          <a:xfrm>
            <a:off x="2014344" y="3566100"/>
            <a:ext cx="20079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897" name="Google Shape;897;p60"/>
          <p:cNvSpPr txBox="1">
            <a:spLocks noGrp="1"/>
          </p:cNvSpPr>
          <p:nvPr>
            <p:ph type="subTitle" idx="4"/>
          </p:nvPr>
        </p:nvSpPr>
        <p:spPr>
          <a:xfrm>
            <a:off x="1915494" y="3861150"/>
            <a:ext cx="2205600" cy="645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898" name="Google Shape;898;p60"/>
          <p:cNvSpPr/>
          <p:nvPr/>
        </p:nvSpPr>
        <p:spPr>
          <a:xfrm rot="-5400000">
            <a:off x="-687297" y="596629"/>
            <a:ext cx="2810674" cy="1198053"/>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60"/>
          <p:cNvSpPr/>
          <p:nvPr/>
        </p:nvSpPr>
        <p:spPr>
          <a:xfrm rot="-5400000">
            <a:off x="-1281850" y="1134665"/>
            <a:ext cx="2860647" cy="751611"/>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60"/>
          <p:cNvSpPr/>
          <p:nvPr/>
        </p:nvSpPr>
        <p:spPr>
          <a:xfrm rot="5400000">
            <a:off x="466981" y="119573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60"/>
          <p:cNvSpPr/>
          <p:nvPr/>
        </p:nvSpPr>
        <p:spPr>
          <a:xfrm rot="5400000">
            <a:off x="-494883" y="208694"/>
            <a:ext cx="1990610" cy="1054010"/>
          </a:xfrm>
          <a:custGeom>
            <a:avLst/>
            <a:gdLst/>
            <a:ahLst/>
            <a:cxnLst/>
            <a:rect l="l" t="t" r="r" b="b"/>
            <a:pathLst>
              <a:path w="80952" h="42859" extrusionOk="0">
                <a:moveTo>
                  <a:pt x="7027" y="1"/>
                </a:moveTo>
                <a:cubicBezTo>
                  <a:pt x="6872" y="1"/>
                  <a:pt x="6717" y="3"/>
                  <a:pt x="6562" y="7"/>
                </a:cubicBezTo>
                <a:cubicBezTo>
                  <a:pt x="4866" y="30"/>
                  <a:pt x="3192" y="387"/>
                  <a:pt x="1629" y="1056"/>
                </a:cubicBezTo>
                <a:cubicBezTo>
                  <a:pt x="0" y="1793"/>
                  <a:pt x="89" y="2418"/>
                  <a:pt x="335" y="4114"/>
                </a:cubicBezTo>
                <a:cubicBezTo>
                  <a:pt x="982" y="8332"/>
                  <a:pt x="1652" y="12528"/>
                  <a:pt x="2321" y="16724"/>
                </a:cubicBezTo>
                <a:lnTo>
                  <a:pt x="4241" y="29022"/>
                </a:lnTo>
                <a:cubicBezTo>
                  <a:pt x="4866" y="32972"/>
                  <a:pt x="6160" y="37347"/>
                  <a:pt x="6160" y="41342"/>
                </a:cubicBezTo>
                <a:cubicBezTo>
                  <a:pt x="6227" y="41676"/>
                  <a:pt x="6294" y="42056"/>
                  <a:pt x="6562" y="42257"/>
                </a:cubicBezTo>
                <a:cubicBezTo>
                  <a:pt x="6776" y="42374"/>
                  <a:pt x="7008" y="42440"/>
                  <a:pt x="7256" y="42440"/>
                </a:cubicBezTo>
                <a:cubicBezTo>
                  <a:pt x="7292" y="42440"/>
                  <a:pt x="7328" y="42438"/>
                  <a:pt x="7365" y="42435"/>
                </a:cubicBezTo>
                <a:cubicBezTo>
                  <a:pt x="18275" y="42693"/>
                  <a:pt x="29189" y="42859"/>
                  <a:pt x="40102" y="42859"/>
                </a:cubicBezTo>
                <a:cubicBezTo>
                  <a:pt x="53724" y="42859"/>
                  <a:pt x="67345" y="42601"/>
                  <a:pt x="80951" y="41944"/>
                </a:cubicBezTo>
                <a:cubicBezTo>
                  <a:pt x="71220" y="38596"/>
                  <a:pt x="61154" y="36409"/>
                  <a:pt x="50910" y="35450"/>
                </a:cubicBezTo>
                <a:cubicBezTo>
                  <a:pt x="46357" y="35003"/>
                  <a:pt x="41513" y="34735"/>
                  <a:pt x="37741" y="32124"/>
                </a:cubicBezTo>
                <a:cubicBezTo>
                  <a:pt x="33880" y="29423"/>
                  <a:pt x="31939" y="24781"/>
                  <a:pt x="30443" y="20317"/>
                </a:cubicBezTo>
                <a:cubicBezTo>
                  <a:pt x="28948" y="15854"/>
                  <a:pt x="27609" y="11144"/>
                  <a:pt x="24439" y="7663"/>
                </a:cubicBezTo>
                <a:cubicBezTo>
                  <a:pt x="22676" y="5743"/>
                  <a:pt x="20422" y="4315"/>
                  <a:pt x="18123" y="3087"/>
                </a:cubicBezTo>
                <a:cubicBezTo>
                  <a:pt x="14732" y="1327"/>
                  <a:pt x="10908" y="1"/>
                  <a:pt x="70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60"/>
          <p:cNvSpPr/>
          <p:nvPr/>
        </p:nvSpPr>
        <p:spPr>
          <a:xfrm rot="5400000">
            <a:off x="928869" y="99919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60"/>
          <p:cNvSpPr/>
          <p:nvPr/>
        </p:nvSpPr>
        <p:spPr>
          <a:xfrm rot="-5400000">
            <a:off x="269256" y="284224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60"/>
          <p:cNvSpPr/>
          <p:nvPr/>
        </p:nvSpPr>
        <p:spPr>
          <a:xfrm rot="5400000">
            <a:off x="7087547" y="3261706"/>
            <a:ext cx="2810674" cy="1198053"/>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60"/>
          <p:cNvSpPr/>
          <p:nvPr/>
        </p:nvSpPr>
        <p:spPr>
          <a:xfrm rot="5400000">
            <a:off x="7632127" y="3170112"/>
            <a:ext cx="2860647" cy="751611"/>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60"/>
          <p:cNvSpPr/>
          <p:nvPr/>
        </p:nvSpPr>
        <p:spPr>
          <a:xfrm rot="-5400000">
            <a:off x="8580444" y="369715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60"/>
          <p:cNvSpPr/>
          <p:nvPr/>
        </p:nvSpPr>
        <p:spPr>
          <a:xfrm rot="-5400000">
            <a:off x="7715198" y="3793684"/>
            <a:ext cx="1990610" cy="1054010"/>
          </a:xfrm>
          <a:custGeom>
            <a:avLst/>
            <a:gdLst/>
            <a:ahLst/>
            <a:cxnLst/>
            <a:rect l="l" t="t" r="r" b="b"/>
            <a:pathLst>
              <a:path w="80952" h="42859" extrusionOk="0">
                <a:moveTo>
                  <a:pt x="7027" y="1"/>
                </a:moveTo>
                <a:cubicBezTo>
                  <a:pt x="6872" y="1"/>
                  <a:pt x="6717" y="3"/>
                  <a:pt x="6562" y="7"/>
                </a:cubicBezTo>
                <a:cubicBezTo>
                  <a:pt x="4866" y="30"/>
                  <a:pt x="3192" y="387"/>
                  <a:pt x="1629" y="1056"/>
                </a:cubicBezTo>
                <a:cubicBezTo>
                  <a:pt x="0" y="1793"/>
                  <a:pt x="89" y="2418"/>
                  <a:pt x="335" y="4114"/>
                </a:cubicBezTo>
                <a:cubicBezTo>
                  <a:pt x="982" y="8332"/>
                  <a:pt x="1652" y="12528"/>
                  <a:pt x="2321" y="16724"/>
                </a:cubicBezTo>
                <a:lnTo>
                  <a:pt x="4241" y="29022"/>
                </a:lnTo>
                <a:cubicBezTo>
                  <a:pt x="4866" y="32972"/>
                  <a:pt x="6160" y="37347"/>
                  <a:pt x="6160" y="41342"/>
                </a:cubicBezTo>
                <a:cubicBezTo>
                  <a:pt x="6227" y="41676"/>
                  <a:pt x="6294" y="42056"/>
                  <a:pt x="6562" y="42257"/>
                </a:cubicBezTo>
                <a:cubicBezTo>
                  <a:pt x="6776" y="42374"/>
                  <a:pt x="7008" y="42440"/>
                  <a:pt x="7256" y="42440"/>
                </a:cubicBezTo>
                <a:cubicBezTo>
                  <a:pt x="7292" y="42440"/>
                  <a:pt x="7328" y="42438"/>
                  <a:pt x="7365" y="42435"/>
                </a:cubicBezTo>
                <a:cubicBezTo>
                  <a:pt x="18275" y="42693"/>
                  <a:pt x="29189" y="42859"/>
                  <a:pt x="40102" y="42859"/>
                </a:cubicBezTo>
                <a:cubicBezTo>
                  <a:pt x="53724" y="42859"/>
                  <a:pt x="67345" y="42601"/>
                  <a:pt x="80951" y="41944"/>
                </a:cubicBezTo>
                <a:cubicBezTo>
                  <a:pt x="71220" y="38596"/>
                  <a:pt x="61154" y="36409"/>
                  <a:pt x="50910" y="35450"/>
                </a:cubicBezTo>
                <a:cubicBezTo>
                  <a:pt x="46357" y="35003"/>
                  <a:pt x="41513" y="34735"/>
                  <a:pt x="37741" y="32124"/>
                </a:cubicBezTo>
                <a:cubicBezTo>
                  <a:pt x="33880" y="29423"/>
                  <a:pt x="31939" y="24781"/>
                  <a:pt x="30443" y="20317"/>
                </a:cubicBezTo>
                <a:cubicBezTo>
                  <a:pt x="28948" y="15854"/>
                  <a:pt x="27609" y="11144"/>
                  <a:pt x="24439" y="7663"/>
                </a:cubicBezTo>
                <a:cubicBezTo>
                  <a:pt x="22676" y="5743"/>
                  <a:pt x="20422" y="4315"/>
                  <a:pt x="18123" y="3087"/>
                </a:cubicBezTo>
                <a:cubicBezTo>
                  <a:pt x="14732" y="1327"/>
                  <a:pt x="10908" y="1"/>
                  <a:pt x="70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60"/>
          <p:cNvSpPr/>
          <p:nvPr/>
        </p:nvSpPr>
        <p:spPr>
          <a:xfrm rot="-5400000">
            <a:off x="8183656" y="395849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60"/>
          <p:cNvSpPr/>
          <p:nvPr/>
        </p:nvSpPr>
        <p:spPr>
          <a:xfrm rot="5400000">
            <a:off x="8843269" y="211544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60"/>
          <p:cNvSpPr/>
          <p:nvPr/>
        </p:nvSpPr>
        <p:spPr>
          <a:xfrm rot="-5400000">
            <a:off x="7541144" y="468090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60"/>
          <p:cNvSpPr/>
          <p:nvPr/>
        </p:nvSpPr>
        <p:spPr>
          <a:xfrm rot="5400000">
            <a:off x="1506281" y="21198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p:cSld name="CUSTOM_49">
    <p:spTree>
      <p:nvGrpSpPr>
        <p:cNvPr id="1" name="Shape 956"/>
        <p:cNvGrpSpPr/>
        <p:nvPr/>
      </p:nvGrpSpPr>
      <p:grpSpPr>
        <a:xfrm>
          <a:off x="0" y="0"/>
          <a:ext cx="0" cy="0"/>
          <a:chOff x="0" y="0"/>
          <a:chExt cx="0" cy="0"/>
        </a:xfrm>
      </p:grpSpPr>
      <p:sp>
        <p:nvSpPr>
          <p:cNvPr id="957" name="Google Shape;957;p64"/>
          <p:cNvSpPr/>
          <p:nvPr/>
        </p:nvSpPr>
        <p:spPr>
          <a:xfrm rot="10800000">
            <a:off x="2251306" y="-128"/>
            <a:ext cx="4462873" cy="1059925"/>
          </a:xfrm>
          <a:custGeom>
            <a:avLst/>
            <a:gdLst/>
            <a:ahLst/>
            <a:cxnLst/>
            <a:rect l="l" t="t" r="r" b="b"/>
            <a:pathLst>
              <a:path w="283357" h="76391" extrusionOk="0">
                <a:moveTo>
                  <a:pt x="0" y="76391"/>
                </a:moveTo>
                <a:cubicBezTo>
                  <a:pt x="0" y="76391"/>
                  <a:pt x="7446" y="11303"/>
                  <a:pt x="69809" y="27459"/>
                </a:cubicBezTo>
                <a:cubicBezTo>
                  <a:pt x="163419" y="51659"/>
                  <a:pt x="141479" y="1"/>
                  <a:pt x="215011" y="3524"/>
                </a:cubicBezTo>
                <a:cubicBezTo>
                  <a:pt x="283357" y="6716"/>
                  <a:pt x="283024" y="76391"/>
                  <a:pt x="283024" y="7639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64"/>
          <p:cNvSpPr/>
          <p:nvPr/>
        </p:nvSpPr>
        <p:spPr>
          <a:xfrm rot="10799504" flipH="1">
            <a:off x="-6750" y="531"/>
            <a:ext cx="9154265" cy="812300"/>
          </a:xfrm>
          <a:custGeom>
            <a:avLst/>
            <a:gdLst/>
            <a:ahLst/>
            <a:cxnLst/>
            <a:rect l="l" t="t" r="r" b="b"/>
            <a:pathLst>
              <a:path w="264364" h="43920" extrusionOk="0">
                <a:moveTo>
                  <a:pt x="219423" y="1"/>
                </a:moveTo>
                <a:cubicBezTo>
                  <a:pt x="218735" y="1"/>
                  <a:pt x="218026" y="14"/>
                  <a:pt x="217297" y="39"/>
                </a:cubicBezTo>
                <a:cubicBezTo>
                  <a:pt x="193855" y="856"/>
                  <a:pt x="190998" y="14255"/>
                  <a:pt x="172689" y="14255"/>
                </a:cubicBezTo>
                <a:cubicBezTo>
                  <a:pt x="167988" y="14255"/>
                  <a:pt x="162268" y="13372"/>
                  <a:pt x="154919" y="11165"/>
                </a:cubicBezTo>
                <a:cubicBezTo>
                  <a:pt x="146746" y="8716"/>
                  <a:pt x="139552" y="7721"/>
                  <a:pt x="133072" y="7721"/>
                </a:cubicBezTo>
                <a:cubicBezTo>
                  <a:pt x="104893" y="7721"/>
                  <a:pt x="90210" y="26543"/>
                  <a:pt x="67183" y="26543"/>
                </a:cubicBezTo>
                <a:cubicBezTo>
                  <a:pt x="66131" y="26543"/>
                  <a:pt x="65061" y="26504"/>
                  <a:pt x="63971" y="26422"/>
                </a:cubicBezTo>
                <a:cubicBezTo>
                  <a:pt x="34457" y="24207"/>
                  <a:pt x="42828" y="9572"/>
                  <a:pt x="0" y="5305"/>
                </a:cubicBezTo>
                <a:lnTo>
                  <a:pt x="0" y="43920"/>
                </a:lnTo>
                <a:lnTo>
                  <a:pt x="264364" y="43920"/>
                </a:lnTo>
                <a:lnTo>
                  <a:pt x="264364" y="9491"/>
                </a:lnTo>
                <a:cubicBezTo>
                  <a:pt x="261782" y="9924"/>
                  <a:pt x="259493" y="10114"/>
                  <a:pt x="257424" y="10114"/>
                </a:cubicBezTo>
                <a:cubicBezTo>
                  <a:pt x="242345" y="10114"/>
                  <a:pt x="238978" y="1"/>
                  <a:pt x="2194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64"/>
          <p:cNvSpPr/>
          <p:nvPr/>
        </p:nvSpPr>
        <p:spPr>
          <a:xfrm rot="-10799504">
            <a:off x="236" y="485"/>
            <a:ext cx="9154265" cy="865690"/>
          </a:xfrm>
          <a:custGeom>
            <a:avLst/>
            <a:gdLst/>
            <a:ahLst/>
            <a:cxnLst/>
            <a:rect l="l" t="t" r="r" b="b"/>
            <a:pathLst>
              <a:path w="264364" h="40820" extrusionOk="0">
                <a:moveTo>
                  <a:pt x="224094" y="1"/>
                </a:moveTo>
                <a:cubicBezTo>
                  <a:pt x="221694" y="1"/>
                  <a:pt x="219079" y="167"/>
                  <a:pt x="216217" y="530"/>
                </a:cubicBezTo>
                <a:cubicBezTo>
                  <a:pt x="190574" y="3768"/>
                  <a:pt x="189388" y="22268"/>
                  <a:pt x="168921" y="22268"/>
                </a:cubicBezTo>
                <a:cubicBezTo>
                  <a:pt x="166175" y="22268"/>
                  <a:pt x="163082" y="21935"/>
                  <a:pt x="159536" y="21188"/>
                </a:cubicBezTo>
                <a:cubicBezTo>
                  <a:pt x="147862" y="18719"/>
                  <a:pt x="138271" y="17735"/>
                  <a:pt x="130168" y="17735"/>
                </a:cubicBezTo>
                <a:cubicBezTo>
                  <a:pt x="98424" y="17735"/>
                  <a:pt x="89504" y="32828"/>
                  <a:pt x="67530" y="32828"/>
                </a:cubicBezTo>
                <a:cubicBezTo>
                  <a:pt x="66466" y="32828"/>
                  <a:pt x="65371" y="32792"/>
                  <a:pt x="64241" y="32718"/>
                </a:cubicBezTo>
                <a:cubicBezTo>
                  <a:pt x="34727" y="30801"/>
                  <a:pt x="42828" y="18541"/>
                  <a:pt x="0" y="14842"/>
                </a:cubicBezTo>
                <a:lnTo>
                  <a:pt x="0" y="40819"/>
                </a:lnTo>
                <a:lnTo>
                  <a:pt x="264364" y="40819"/>
                </a:lnTo>
                <a:lnTo>
                  <a:pt x="264364" y="17785"/>
                </a:lnTo>
                <a:cubicBezTo>
                  <a:pt x="250431" y="15121"/>
                  <a:pt x="247008" y="1"/>
                  <a:pt x="2240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64"/>
          <p:cNvSpPr/>
          <p:nvPr/>
        </p:nvSpPr>
        <p:spPr>
          <a:xfrm rot="-4555973" flipH="1">
            <a:off x="4908829" y="2657012"/>
            <a:ext cx="1457076" cy="4557441"/>
          </a:xfrm>
          <a:custGeom>
            <a:avLst/>
            <a:gdLst/>
            <a:ahLst/>
            <a:cxnLst/>
            <a:rect l="l" t="t" r="r" b="b"/>
            <a:pathLst>
              <a:path w="184937" h="139852" extrusionOk="0">
                <a:moveTo>
                  <a:pt x="59024" y="1"/>
                </a:moveTo>
                <a:cubicBezTo>
                  <a:pt x="37702" y="1"/>
                  <a:pt x="17942" y="12858"/>
                  <a:pt x="11925" y="32587"/>
                </a:cubicBezTo>
                <a:cubicBezTo>
                  <a:pt x="1" y="71595"/>
                  <a:pt x="35681" y="113191"/>
                  <a:pt x="79310" y="130384"/>
                </a:cubicBezTo>
                <a:cubicBezTo>
                  <a:pt x="95983" y="136984"/>
                  <a:pt x="112612" y="139851"/>
                  <a:pt x="127490" y="139851"/>
                </a:cubicBezTo>
                <a:cubicBezTo>
                  <a:pt x="160532" y="139851"/>
                  <a:pt x="184937" y="125708"/>
                  <a:pt x="182005" y="106905"/>
                </a:cubicBezTo>
                <a:cubicBezTo>
                  <a:pt x="175997" y="67251"/>
                  <a:pt x="140409" y="105334"/>
                  <a:pt x="114805" y="42848"/>
                </a:cubicBezTo>
                <a:cubicBezTo>
                  <a:pt x="102395" y="12395"/>
                  <a:pt x="79957" y="1"/>
                  <a:pt x="590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64"/>
          <p:cNvSpPr/>
          <p:nvPr/>
        </p:nvSpPr>
        <p:spPr>
          <a:xfrm rot="10800000" flipH="1">
            <a:off x="1" y="4443074"/>
            <a:ext cx="9154264" cy="836745"/>
          </a:xfrm>
          <a:custGeom>
            <a:avLst/>
            <a:gdLst/>
            <a:ahLst/>
            <a:cxnLst/>
            <a:rect l="l" t="t" r="r" b="b"/>
            <a:pathLst>
              <a:path w="264364" h="48804" extrusionOk="0">
                <a:moveTo>
                  <a:pt x="0" y="1"/>
                </a:moveTo>
                <a:lnTo>
                  <a:pt x="0" y="34052"/>
                </a:lnTo>
                <a:cubicBezTo>
                  <a:pt x="3219" y="35165"/>
                  <a:pt x="6028" y="35625"/>
                  <a:pt x="8547" y="35625"/>
                </a:cubicBezTo>
                <a:cubicBezTo>
                  <a:pt x="20567" y="35625"/>
                  <a:pt x="25980" y="25146"/>
                  <a:pt x="37813" y="25146"/>
                </a:cubicBezTo>
                <a:cubicBezTo>
                  <a:pt x="42388" y="25146"/>
                  <a:pt x="47922" y="26712"/>
                  <a:pt x="55168" y="31055"/>
                </a:cubicBezTo>
                <a:cubicBezTo>
                  <a:pt x="70462" y="40234"/>
                  <a:pt x="80176" y="48502"/>
                  <a:pt x="91777" y="48502"/>
                </a:cubicBezTo>
                <a:cubicBezTo>
                  <a:pt x="98366" y="48502"/>
                  <a:pt x="105563" y="45836"/>
                  <a:pt x="114738" y="39155"/>
                </a:cubicBezTo>
                <a:cubicBezTo>
                  <a:pt x="122916" y="33205"/>
                  <a:pt x="129075" y="31386"/>
                  <a:pt x="134351" y="31386"/>
                </a:cubicBezTo>
                <a:cubicBezTo>
                  <a:pt x="142654" y="31386"/>
                  <a:pt x="148772" y="35892"/>
                  <a:pt x="157136" y="35892"/>
                </a:cubicBezTo>
                <a:cubicBezTo>
                  <a:pt x="163427" y="35892"/>
                  <a:pt x="170988" y="33343"/>
                  <a:pt x="181706" y="24412"/>
                </a:cubicBezTo>
                <a:cubicBezTo>
                  <a:pt x="184794" y="21838"/>
                  <a:pt x="187774" y="20762"/>
                  <a:pt x="190680" y="20762"/>
                </a:cubicBezTo>
                <a:cubicBezTo>
                  <a:pt x="205031" y="20762"/>
                  <a:pt x="217584" y="46994"/>
                  <a:pt x="232473" y="48634"/>
                </a:cubicBezTo>
                <a:cubicBezTo>
                  <a:pt x="233525" y="48749"/>
                  <a:pt x="234513" y="48803"/>
                  <a:pt x="235446" y="48803"/>
                </a:cubicBezTo>
                <a:cubicBezTo>
                  <a:pt x="246713" y="48803"/>
                  <a:pt x="250150" y="40916"/>
                  <a:pt x="264364" y="38048"/>
                </a:cubicBezTo>
                <a:lnTo>
                  <a:pt x="26436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64"/>
          <p:cNvSpPr/>
          <p:nvPr/>
        </p:nvSpPr>
        <p:spPr>
          <a:xfrm rot="10800000" flipH="1">
            <a:off x="-6750" y="4366693"/>
            <a:ext cx="9161260" cy="917583"/>
          </a:xfrm>
          <a:custGeom>
            <a:avLst/>
            <a:gdLst/>
            <a:ahLst/>
            <a:cxnLst/>
            <a:rect l="l" t="t" r="r" b="b"/>
            <a:pathLst>
              <a:path w="264337" h="53519" extrusionOk="0">
                <a:moveTo>
                  <a:pt x="0" y="0"/>
                </a:moveTo>
                <a:lnTo>
                  <a:pt x="0" y="15527"/>
                </a:lnTo>
                <a:cubicBezTo>
                  <a:pt x="1926" y="15152"/>
                  <a:pt x="3735" y="14976"/>
                  <a:pt x="5438" y="14976"/>
                </a:cubicBezTo>
                <a:cubicBezTo>
                  <a:pt x="30663" y="14976"/>
                  <a:pt x="32875" y="53519"/>
                  <a:pt x="53900" y="53519"/>
                </a:cubicBezTo>
                <a:cubicBezTo>
                  <a:pt x="54445" y="53519"/>
                  <a:pt x="55002" y="53493"/>
                  <a:pt x="55573" y="53440"/>
                </a:cubicBezTo>
                <a:cubicBezTo>
                  <a:pt x="76094" y="51555"/>
                  <a:pt x="75382" y="25592"/>
                  <a:pt x="95618" y="25592"/>
                </a:cubicBezTo>
                <a:cubicBezTo>
                  <a:pt x="98284" y="25592"/>
                  <a:pt x="101312" y="26042"/>
                  <a:pt x="104800" y="27057"/>
                </a:cubicBezTo>
                <a:cubicBezTo>
                  <a:pt x="116474" y="30462"/>
                  <a:pt x="126065" y="31818"/>
                  <a:pt x="134168" y="31818"/>
                </a:cubicBezTo>
                <a:cubicBezTo>
                  <a:pt x="165913" y="31818"/>
                  <a:pt x="174833" y="11001"/>
                  <a:pt x="196809" y="11001"/>
                </a:cubicBezTo>
                <a:cubicBezTo>
                  <a:pt x="197872" y="11001"/>
                  <a:pt x="198967" y="11050"/>
                  <a:pt x="200095" y="11152"/>
                </a:cubicBezTo>
                <a:cubicBezTo>
                  <a:pt x="229610" y="13799"/>
                  <a:pt x="221509" y="30730"/>
                  <a:pt x="264337" y="35806"/>
                </a:cubicBezTo>
                <a:lnTo>
                  <a:pt x="264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64"/>
          <p:cNvSpPr/>
          <p:nvPr/>
        </p:nvSpPr>
        <p:spPr>
          <a:xfrm rot="5400000">
            <a:off x="8226781" y="425343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64"/>
          <p:cNvSpPr/>
          <p:nvPr/>
        </p:nvSpPr>
        <p:spPr>
          <a:xfrm rot="5400000">
            <a:off x="2775969" y="437581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64"/>
          <p:cNvSpPr/>
          <p:nvPr/>
        </p:nvSpPr>
        <p:spPr>
          <a:xfrm rot="-5400000">
            <a:off x="6531806" y="415486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64"/>
          <p:cNvSpPr/>
          <p:nvPr/>
        </p:nvSpPr>
        <p:spPr>
          <a:xfrm rot="5400000">
            <a:off x="420981" y="391330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64"/>
          <p:cNvSpPr/>
          <p:nvPr/>
        </p:nvSpPr>
        <p:spPr>
          <a:xfrm rot="5400000">
            <a:off x="7233206" y="81660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64"/>
          <p:cNvSpPr/>
          <p:nvPr/>
        </p:nvSpPr>
        <p:spPr>
          <a:xfrm rot="5400000">
            <a:off x="5881019" y="71654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64"/>
          <p:cNvSpPr/>
          <p:nvPr/>
        </p:nvSpPr>
        <p:spPr>
          <a:xfrm rot="5400000">
            <a:off x="2521581" y="66408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1">
  <p:cSld name="CUSTOM_50">
    <p:spTree>
      <p:nvGrpSpPr>
        <p:cNvPr id="1" name="Shape 970"/>
        <p:cNvGrpSpPr/>
        <p:nvPr/>
      </p:nvGrpSpPr>
      <p:grpSpPr>
        <a:xfrm>
          <a:off x="0" y="0"/>
          <a:ext cx="0" cy="0"/>
          <a:chOff x="0" y="0"/>
          <a:chExt cx="0" cy="0"/>
        </a:xfrm>
      </p:grpSpPr>
      <p:sp>
        <p:nvSpPr>
          <p:cNvPr id="971" name="Google Shape;971;p65"/>
          <p:cNvSpPr/>
          <p:nvPr/>
        </p:nvSpPr>
        <p:spPr>
          <a:xfrm rot="10800000" flipH="1">
            <a:off x="1206036" y="4410874"/>
            <a:ext cx="3936983" cy="732774"/>
          </a:xfrm>
          <a:custGeom>
            <a:avLst/>
            <a:gdLst/>
            <a:ahLst/>
            <a:cxnLst/>
            <a:rect l="l" t="t" r="r" b="b"/>
            <a:pathLst>
              <a:path w="299106" h="92815" extrusionOk="0">
                <a:moveTo>
                  <a:pt x="296744" y="0"/>
                </a:moveTo>
                <a:cubicBezTo>
                  <a:pt x="296744" y="0"/>
                  <a:pt x="299105" y="58876"/>
                  <a:pt x="213742" y="35045"/>
                </a:cubicBezTo>
                <a:cubicBezTo>
                  <a:pt x="149627" y="17191"/>
                  <a:pt x="133321" y="92815"/>
                  <a:pt x="82635" y="92815"/>
                </a:cubicBezTo>
                <a:cubicBezTo>
                  <a:pt x="45376" y="92815"/>
                  <a:pt x="1" y="70755"/>
                  <a:pt x="13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65"/>
          <p:cNvSpPr/>
          <p:nvPr/>
        </p:nvSpPr>
        <p:spPr>
          <a:xfrm flipH="1">
            <a:off x="3939637" y="98"/>
            <a:ext cx="5126677" cy="1295929"/>
          </a:xfrm>
          <a:custGeom>
            <a:avLst/>
            <a:gdLst/>
            <a:ahLst/>
            <a:cxnLst/>
            <a:rect l="l" t="t" r="r" b="b"/>
            <a:pathLst>
              <a:path w="299106" h="92815" extrusionOk="0">
                <a:moveTo>
                  <a:pt x="296744" y="0"/>
                </a:moveTo>
                <a:cubicBezTo>
                  <a:pt x="296744" y="0"/>
                  <a:pt x="299105" y="58876"/>
                  <a:pt x="213742" y="35045"/>
                </a:cubicBezTo>
                <a:cubicBezTo>
                  <a:pt x="149627" y="17191"/>
                  <a:pt x="133321" y="92815"/>
                  <a:pt x="82635" y="92815"/>
                </a:cubicBezTo>
                <a:cubicBezTo>
                  <a:pt x="45376" y="92815"/>
                  <a:pt x="1" y="70755"/>
                  <a:pt x="13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65"/>
          <p:cNvSpPr/>
          <p:nvPr/>
        </p:nvSpPr>
        <p:spPr>
          <a:xfrm rot="10800000">
            <a:off x="-1374513" y="4141676"/>
            <a:ext cx="5735030" cy="1001972"/>
          </a:xfrm>
          <a:custGeom>
            <a:avLst/>
            <a:gdLst/>
            <a:ahLst/>
            <a:cxnLst/>
            <a:rect l="l" t="t" r="r" b="b"/>
            <a:pathLst>
              <a:path w="295582" h="107710" extrusionOk="0">
                <a:moveTo>
                  <a:pt x="3890" y="648"/>
                </a:moveTo>
                <a:cubicBezTo>
                  <a:pt x="3890" y="648"/>
                  <a:pt x="1" y="60607"/>
                  <a:pt x="64065" y="49263"/>
                </a:cubicBezTo>
                <a:cubicBezTo>
                  <a:pt x="132883" y="37164"/>
                  <a:pt x="123484" y="107710"/>
                  <a:pt x="183551" y="107710"/>
                </a:cubicBezTo>
                <a:cubicBezTo>
                  <a:pt x="232814" y="107710"/>
                  <a:pt x="209155" y="40513"/>
                  <a:pt x="252368" y="34787"/>
                </a:cubicBezTo>
                <a:cubicBezTo>
                  <a:pt x="295582" y="29061"/>
                  <a:pt x="285751" y="0"/>
                  <a:pt x="2857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65"/>
          <p:cNvSpPr/>
          <p:nvPr/>
        </p:nvSpPr>
        <p:spPr>
          <a:xfrm rot="10800000" flipH="1">
            <a:off x="5013459" y="204"/>
            <a:ext cx="4130832" cy="1472837"/>
          </a:xfrm>
          <a:custGeom>
            <a:avLst/>
            <a:gdLst/>
            <a:ahLst/>
            <a:cxnLst/>
            <a:rect l="l" t="t" r="r" b="b"/>
            <a:pathLst>
              <a:path w="285673" h="154588" extrusionOk="0">
                <a:moveTo>
                  <a:pt x="2715" y="154588"/>
                </a:moveTo>
                <a:cubicBezTo>
                  <a:pt x="2715" y="154588"/>
                  <a:pt x="0" y="113633"/>
                  <a:pt x="45298" y="113633"/>
                </a:cubicBezTo>
                <a:cubicBezTo>
                  <a:pt x="90596" y="113633"/>
                  <a:pt x="125888" y="112160"/>
                  <a:pt x="135972" y="50651"/>
                </a:cubicBezTo>
                <a:cubicBezTo>
                  <a:pt x="144194" y="621"/>
                  <a:pt x="221914" y="1"/>
                  <a:pt x="238978" y="40955"/>
                </a:cubicBezTo>
                <a:cubicBezTo>
                  <a:pt x="255965" y="81987"/>
                  <a:pt x="285673" y="81987"/>
                  <a:pt x="285673" y="81987"/>
                </a:cubicBezTo>
                <a:lnTo>
                  <a:pt x="285673" y="154588"/>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65"/>
          <p:cNvSpPr/>
          <p:nvPr/>
        </p:nvSpPr>
        <p:spPr>
          <a:xfrm rot="10800000">
            <a:off x="5628786" y="490"/>
            <a:ext cx="3515148" cy="1472658"/>
          </a:xfrm>
          <a:custGeom>
            <a:avLst/>
            <a:gdLst/>
            <a:ahLst/>
            <a:cxnLst/>
            <a:rect l="l" t="t" r="r" b="b"/>
            <a:pathLst>
              <a:path w="305002" h="196093" extrusionOk="0">
                <a:moveTo>
                  <a:pt x="0" y="27686"/>
                </a:moveTo>
                <a:cubicBezTo>
                  <a:pt x="0" y="27686"/>
                  <a:pt x="68206" y="0"/>
                  <a:pt x="88558" y="59039"/>
                </a:cubicBezTo>
                <a:cubicBezTo>
                  <a:pt x="108910" y="118077"/>
                  <a:pt x="211769" y="29244"/>
                  <a:pt x="211769" y="120186"/>
                </a:cubicBezTo>
                <a:cubicBezTo>
                  <a:pt x="211769" y="172257"/>
                  <a:pt x="305002" y="135404"/>
                  <a:pt x="280800" y="196092"/>
                </a:cubicBezTo>
                <a:lnTo>
                  <a:pt x="0" y="19609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65"/>
          <p:cNvSpPr/>
          <p:nvPr/>
        </p:nvSpPr>
        <p:spPr>
          <a:xfrm rot="10800000" flipH="1">
            <a:off x="-77156" y="4263470"/>
            <a:ext cx="3937105" cy="880179"/>
          </a:xfrm>
          <a:custGeom>
            <a:avLst/>
            <a:gdLst/>
            <a:ahLst/>
            <a:cxnLst/>
            <a:rect l="l" t="t" r="r" b="b"/>
            <a:pathLst>
              <a:path w="294198" h="130204" extrusionOk="0">
                <a:moveTo>
                  <a:pt x="283570" y="0"/>
                </a:moveTo>
                <a:cubicBezTo>
                  <a:pt x="283570" y="0"/>
                  <a:pt x="294198" y="57826"/>
                  <a:pt x="203889" y="45181"/>
                </a:cubicBezTo>
                <a:cubicBezTo>
                  <a:pt x="141812" y="36461"/>
                  <a:pt x="157999" y="89109"/>
                  <a:pt x="113581" y="109929"/>
                </a:cubicBezTo>
                <a:cubicBezTo>
                  <a:pt x="70252" y="130203"/>
                  <a:pt x="37442" y="67963"/>
                  <a:pt x="0" y="114071"/>
                </a:cubicBezTo>
                <a:lnTo>
                  <a:pt x="0" y="436"/>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65"/>
          <p:cNvSpPr/>
          <p:nvPr/>
        </p:nvSpPr>
        <p:spPr>
          <a:xfrm>
            <a:off x="1958250" y="4072025"/>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65"/>
          <p:cNvSpPr/>
          <p:nvPr/>
        </p:nvSpPr>
        <p:spPr>
          <a:xfrm>
            <a:off x="285300" y="3855625"/>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65"/>
          <p:cNvSpPr/>
          <p:nvPr/>
        </p:nvSpPr>
        <p:spPr>
          <a:xfrm>
            <a:off x="4522800" y="4892750"/>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65"/>
          <p:cNvSpPr/>
          <p:nvPr/>
        </p:nvSpPr>
        <p:spPr>
          <a:xfrm rot="10800000" flipH="1">
            <a:off x="6363775" y="1132525"/>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65"/>
          <p:cNvSpPr/>
          <p:nvPr/>
        </p:nvSpPr>
        <p:spPr>
          <a:xfrm rot="10800000" flipH="1">
            <a:off x="8271400" y="1341500"/>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65"/>
          <p:cNvSpPr/>
          <p:nvPr/>
        </p:nvSpPr>
        <p:spPr>
          <a:xfrm rot="10800000" flipH="1">
            <a:off x="4360525" y="323375"/>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ackground 2">
  <p:cSld name="CUSTOM_51">
    <p:spTree>
      <p:nvGrpSpPr>
        <p:cNvPr id="1" name="Shape 983"/>
        <p:cNvGrpSpPr/>
        <p:nvPr/>
      </p:nvGrpSpPr>
      <p:grpSpPr>
        <a:xfrm>
          <a:off x="0" y="0"/>
          <a:ext cx="0" cy="0"/>
          <a:chOff x="0" y="0"/>
          <a:chExt cx="0" cy="0"/>
        </a:xfrm>
      </p:grpSpPr>
      <p:sp>
        <p:nvSpPr>
          <p:cNvPr id="984" name="Google Shape;984;p66"/>
          <p:cNvSpPr/>
          <p:nvPr/>
        </p:nvSpPr>
        <p:spPr>
          <a:xfrm rot="-5400000" flipH="1">
            <a:off x="7050252" y="2575411"/>
            <a:ext cx="2443246" cy="939991"/>
          </a:xfrm>
          <a:custGeom>
            <a:avLst/>
            <a:gdLst/>
            <a:ahLst/>
            <a:cxnLst/>
            <a:rect l="l" t="t" r="r" b="b"/>
            <a:pathLst>
              <a:path w="283357" h="76391" extrusionOk="0">
                <a:moveTo>
                  <a:pt x="0" y="76391"/>
                </a:moveTo>
                <a:cubicBezTo>
                  <a:pt x="0" y="76391"/>
                  <a:pt x="7446" y="11303"/>
                  <a:pt x="69809" y="27459"/>
                </a:cubicBezTo>
                <a:cubicBezTo>
                  <a:pt x="163419" y="51659"/>
                  <a:pt x="141479" y="1"/>
                  <a:pt x="215011" y="3524"/>
                </a:cubicBezTo>
                <a:cubicBezTo>
                  <a:pt x="283357" y="6716"/>
                  <a:pt x="283024" y="76391"/>
                  <a:pt x="283024" y="7639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66"/>
          <p:cNvSpPr/>
          <p:nvPr/>
        </p:nvSpPr>
        <p:spPr>
          <a:xfrm rot="-5399497">
            <a:off x="6325430" y="1701197"/>
            <a:ext cx="4515337" cy="1121168"/>
          </a:xfrm>
          <a:custGeom>
            <a:avLst/>
            <a:gdLst/>
            <a:ahLst/>
            <a:cxnLst/>
            <a:rect l="l" t="t" r="r" b="b"/>
            <a:pathLst>
              <a:path w="264364" h="43920" extrusionOk="0">
                <a:moveTo>
                  <a:pt x="219423" y="1"/>
                </a:moveTo>
                <a:cubicBezTo>
                  <a:pt x="218735" y="1"/>
                  <a:pt x="218026" y="14"/>
                  <a:pt x="217297" y="39"/>
                </a:cubicBezTo>
                <a:cubicBezTo>
                  <a:pt x="193855" y="856"/>
                  <a:pt x="190998" y="14255"/>
                  <a:pt x="172689" y="14255"/>
                </a:cubicBezTo>
                <a:cubicBezTo>
                  <a:pt x="167988" y="14255"/>
                  <a:pt x="162268" y="13372"/>
                  <a:pt x="154919" y="11165"/>
                </a:cubicBezTo>
                <a:cubicBezTo>
                  <a:pt x="146746" y="8716"/>
                  <a:pt x="139552" y="7721"/>
                  <a:pt x="133072" y="7721"/>
                </a:cubicBezTo>
                <a:cubicBezTo>
                  <a:pt x="104893" y="7721"/>
                  <a:pt x="90210" y="26543"/>
                  <a:pt x="67183" y="26543"/>
                </a:cubicBezTo>
                <a:cubicBezTo>
                  <a:pt x="66131" y="26543"/>
                  <a:pt x="65061" y="26504"/>
                  <a:pt x="63971" y="26422"/>
                </a:cubicBezTo>
                <a:cubicBezTo>
                  <a:pt x="34457" y="24207"/>
                  <a:pt x="42828" y="9572"/>
                  <a:pt x="0" y="5305"/>
                </a:cubicBezTo>
                <a:lnTo>
                  <a:pt x="0" y="43920"/>
                </a:lnTo>
                <a:lnTo>
                  <a:pt x="264364" y="43920"/>
                </a:lnTo>
                <a:lnTo>
                  <a:pt x="264364" y="9491"/>
                </a:lnTo>
                <a:cubicBezTo>
                  <a:pt x="261782" y="9924"/>
                  <a:pt x="259493" y="10114"/>
                  <a:pt x="257424" y="10114"/>
                </a:cubicBezTo>
                <a:cubicBezTo>
                  <a:pt x="242345" y="10114"/>
                  <a:pt x="238978" y="1"/>
                  <a:pt x="2194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66"/>
          <p:cNvSpPr/>
          <p:nvPr/>
        </p:nvSpPr>
        <p:spPr>
          <a:xfrm rot="-5400440" flipH="1">
            <a:off x="5965428" y="1974301"/>
            <a:ext cx="5161707" cy="1194801"/>
          </a:xfrm>
          <a:custGeom>
            <a:avLst/>
            <a:gdLst/>
            <a:ahLst/>
            <a:cxnLst/>
            <a:rect l="l" t="t" r="r" b="b"/>
            <a:pathLst>
              <a:path w="264364" h="40820" extrusionOk="0">
                <a:moveTo>
                  <a:pt x="224094" y="1"/>
                </a:moveTo>
                <a:cubicBezTo>
                  <a:pt x="221694" y="1"/>
                  <a:pt x="219079" y="167"/>
                  <a:pt x="216217" y="530"/>
                </a:cubicBezTo>
                <a:cubicBezTo>
                  <a:pt x="190574" y="3768"/>
                  <a:pt x="189388" y="22268"/>
                  <a:pt x="168921" y="22268"/>
                </a:cubicBezTo>
                <a:cubicBezTo>
                  <a:pt x="166175" y="22268"/>
                  <a:pt x="163082" y="21935"/>
                  <a:pt x="159536" y="21188"/>
                </a:cubicBezTo>
                <a:cubicBezTo>
                  <a:pt x="147862" y="18719"/>
                  <a:pt x="138271" y="17735"/>
                  <a:pt x="130168" y="17735"/>
                </a:cubicBezTo>
                <a:cubicBezTo>
                  <a:pt x="98424" y="17735"/>
                  <a:pt x="89504" y="32828"/>
                  <a:pt x="67530" y="32828"/>
                </a:cubicBezTo>
                <a:cubicBezTo>
                  <a:pt x="66466" y="32828"/>
                  <a:pt x="65371" y="32792"/>
                  <a:pt x="64241" y="32718"/>
                </a:cubicBezTo>
                <a:cubicBezTo>
                  <a:pt x="34727" y="30801"/>
                  <a:pt x="42828" y="18541"/>
                  <a:pt x="0" y="14842"/>
                </a:cubicBezTo>
                <a:lnTo>
                  <a:pt x="0" y="40819"/>
                </a:lnTo>
                <a:lnTo>
                  <a:pt x="264364" y="40819"/>
                </a:lnTo>
                <a:lnTo>
                  <a:pt x="264364" y="17785"/>
                </a:lnTo>
                <a:cubicBezTo>
                  <a:pt x="250431" y="15121"/>
                  <a:pt x="247008" y="1"/>
                  <a:pt x="2240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66"/>
          <p:cNvSpPr/>
          <p:nvPr/>
        </p:nvSpPr>
        <p:spPr>
          <a:xfrm rot="-5400000">
            <a:off x="-1791843" y="1811847"/>
            <a:ext cx="5127422" cy="1543736"/>
          </a:xfrm>
          <a:custGeom>
            <a:avLst/>
            <a:gdLst/>
            <a:ahLst/>
            <a:cxnLst/>
            <a:rect l="l" t="t" r="r" b="b"/>
            <a:pathLst>
              <a:path w="246008" h="61867" extrusionOk="0">
                <a:moveTo>
                  <a:pt x="1" y="0"/>
                </a:moveTo>
                <a:cubicBezTo>
                  <a:pt x="1" y="0"/>
                  <a:pt x="3900" y="44992"/>
                  <a:pt x="39194" y="57840"/>
                </a:cubicBezTo>
                <a:cubicBezTo>
                  <a:pt x="46974" y="60669"/>
                  <a:pt x="53930" y="61867"/>
                  <a:pt x="60240" y="61867"/>
                </a:cubicBezTo>
                <a:cubicBezTo>
                  <a:pt x="95172" y="61867"/>
                  <a:pt x="110319" y="25159"/>
                  <a:pt x="135837" y="25159"/>
                </a:cubicBezTo>
                <a:cubicBezTo>
                  <a:pt x="138295" y="25159"/>
                  <a:pt x="140849" y="25499"/>
                  <a:pt x="143526" y="26246"/>
                </a:cubicBezTo>
                <a:cubicBezTo>
                  <a:pt x="159260" y="30639"/>
                  <a:pt x="172714" y="32419"/>
                  <a:pt x="184185" y="32419"/>
                </a:cubicBezTo>
                <a:cubicBezTo>
                  <a:pt x="233145" y="32419"/>
                  <a:pt x="246008" y="0"/>
                  <a:pt x="24600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66"/>
          <p:cNvSpPr/>
          <p:nvPr/>
        </p:nvSpPr>
        <p:spPr>
          <a:xfrm rot="-5400000">
            <a:off x="-1926425" y="1930649"/>
            <a:ext cx="5143202" cy="1290352"/>
          </a:xfrm>
          <a:custGeom>
            <a:avLst/>
            <a:gdLst/>
            <a:ahLst/>
            <a:cxnLst/>
            <a:rect l="l" t="t" r="r" b="b"/>
            <a:pathLst>
              <a:path w="264364" h="61984" extrusionOk="0">
                <a:moveTo>
                  <a:pt x="0" y="0"/>
                </a:moveTo>
                <a:lnTo>
                  <a:pt x="0" y="60406"/>
                </a:lnTo>
                <a:cubicBezTo>
                  <a:pt x="2845" y="61497"/>
                  <a:pt x="5907" y="61983"/>
                  <a:pt x="9094" y="61983"/>
                </a:cubicBezTo>
                <a:cubicBezTo>
                  <a:pt x="26664" y="61983"/>
                  <a:pt x="48053" y="47209"/>
                  <a:pt x="57950" y="37427"/>
                </a:cubicBezTo>
                <a:cubicBezTo>
                  <a:pt x="64434" y="31013"/>
                  <a:pt x="70724" y="28611"/>
                  <a:pt x="76592" y="28611"/>
                </a:cubicBezTo>
                <a:cubicBezTo>
                  <a:pt x="86364" y="28611"/>
                  <a:pt x="94966" y="35275"/>
                  <a:pt x="101344" y="41180"/>
                </a:cubicBezTo>
                <a:cubicBezTo>
                  <a:pt x="109706" y="48911"/>
                  <a:pt x="119411" y="51657"/>
                  <a:pt x="128732" y="51657"/>
                </a:cubicBezTo>
                <a:cubicBezTo>
                  <a:pt x="140963" y="51657"/>
                  <a:pt x="152533" y="46928"/>
                  <a:pt x="159536" y="42530"/>
                </a:cubicBezTo>
                <a:cubicBezTo>
                  <a:pt x="163971" y="39737"/>
                  <a:pt x="167611" y="38614"/>
                  <a:pt x="170732" y="38614"/>
                </a:cubicBezTo>
                <a:cubicBezTo>
                  <a:pt x="183490" y="38614"/>
                  <a:pt x="187572" y="57371"/>
                  <a:pt x="201829" y="57371"/>
                </a:cubicBezTo>
                <a:cubicBezTo>
                  <a:pt x="204682" y="57371"/>
                  <a:pt x="207942" y="56619"/>
                  <a:pt x="211761" y="54817"/>
                </a:cubicBezTo>
                <a:cubicBezTo>
                  <a:pt x="216023" y="52806"/>
                  <a:pt x="220035" y="52096"/>
                  <a:pt x="223864" y="52096"/>
                </a:cubicBezTo>
                <a:cubicBezTo>
                  <a:pt x="233065" y="52096"/>
                  <a:pt x="241204" y="56197"/>
                  <a:pt x="249202" y="56197"/>
                </a:cubicBezTo>
                <a:cubicBezTo>
                  <a:pt x="254235" y="56197"/>
                  <a:pt x="259212" y="54573"/>
                  <a:pt x="264364" y="49281"/>
                </a:cubicBezTo>
                <a:lnTo>
                  <a:pt x="2643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66"/>
          <p:cNvSpPr/>
          <p:nvPr/>
        </p:nvSpPr>
        <p:spPr>
          <a:xfrm rot="-5400000" flipH="1">
            <a:off x="-1877527" y="1881640"/>
            <a:ext cx="5143337" cy="1388283"/>
          </a:xfrm>
          <a:custGeom>
            <a:avLst/>
            <a:gdLst/>
            <a:ahLst/>
            <a:cxnLst/>
            <a:rect l="l" t="t" r="r" b="b"/>
            <a:pathLst>
              <a:path w="264337" h="53519" extrusionOk="0">
                <a:moveTo>
                  <a:pt x="0" y="0"/>
                </a:moveTo>
                <a:lnTo>
                  <a:pt x="0" y="15527"/>
                </a:lnTo>
                <a:cubicBezTo>
                  <a:pt x="1926" y="15152"/>
                  <a:pt x="3735" y="14976"/>
                  <a:pt x="5438" y="14976"/>
                </a:cubicBezTo>
                <a:cubicBezTo>
                  <a:pt x="30663" y="14976"/>
                  <a:pt x="32875" y="53519"/>
                  <a:pt x="53900" y="53519"/>
                </a:cubicBezTo>
                <a:cubicBezTo>
                  <a:pt x="54445" y="53519"/>
                  <a:pt x="55002" y="53493"/>
                  <a:pt x="55573" y="53440"/>
                </a:cubicBezTo>
                <a:cubicBezTo>
                  <a:pt x="76094" y="51555"/>
                  <a:pt x="75382" y="25592"/>
                  <a:pt x="95618" y="25592"/>
                </a:cubicBezTo>
                <a:cubicBezTo>
                  <a:pt x="98284" y="25592"/>
                  <a:pt x="101312" y="26042"/>
                  <a:pt x="104800" y="27057"/>
                </a:cubicBezTo>
                <a:cubicBezTo>
                  <a:pt x="116474" y="30462"/>
                  <a:pt x="126065" y="31818"/>
                  <a:pt x="134168" y="31818"/>
                </a:cubicBezTo>
                <a:cubicBezTo>
                  <a:pt x="165913" y="31818"/>
                  <a:pt x="174833" y="11001"/>
                  <a:pt x="196809" y="11001"/>
                </a:cubicBezTo>
                <a:cubicBezTo>
                  <a:pt x="197872" y="11001"/>
                  <a:pt x="198967" y="11050"/>
                  <a:pt x="200095" y="11152"/>
                </a:cubicBezTo>
                <a:cubicBezTo>
                  <a:pt x="229610" y="13799"/>
                  <a:pt x="221509" y="30730"/>
                  <a:pt x="264337" y="35806"/>
                </a:cubicBezTo>
                <a:lnTo>
                  <a:pt x="264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66"/>
          <p:cNvSpPr/>
          <p:nvPr/>
        </p:nvSpPr>
        <p:spPr>
          <a:xfrm>
            <a:off x="1104550" y="2710300"/>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66"/>
          <p:cNvSpPr/>
          <p:nvPr/>
        </p:nvSpPr>
        <p:spPr>
          <a:xfrm>
            <a:off x="1553300" y="3452550"/>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66"/>
          <p:cNvSpPr/>
          <p:nvPr/>
        </p:nvSpPr>
        <p:spPr>
          <a:xfrm>
            <a:off x="804350" y="1051325"/>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66"/>
          <p:cNvSpPr/>
          <p:nvPr/>
        </p:nvSpPr>
        <p:spPr>
          <a:xfrm>
            <a:off x="1169650" y="4168325"/>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66"/>
          <p:cNvSpPr/>
          <p:nvPr/>
        </p:nvSpPr>
        <p:spPr>
          <a:xfrm>
            <a:off x="1520738" y="716900"/>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66"/>
          <p:cNvSpPr/>
          <p:nvPr/>
        </p:nvSpPr>
        <p:spPr>
          <a:xfrm rot="10800000" flipH="1">
            <a:off x="8332050" y="1975150"/>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66"/>
          <p:cNvSpPr/>
          <p:nvPr/>
        </p:nvSpPr>
        <p:spPr>
          <a:xfrm rot="10800000" flipH="1">
            <a:off x="7695850" y="1006475"/>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66"/>
          <p:cNvSpPr/>
          <p:nvPr/>
        </p:nvSpPr>
        <p:spPr>
          <a:xfrm rot="10800000" flipH="1">
            <a:off x="7794238" y="4492000"/>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3">
  <p:cSld name="CUSTOM_52">
    <p:spTree>
      <p:nvGrpSpPr>
        <p:cNvPr id="1" name="Shape 998"/>
        <p:cNvGrpSpPr/>
        <p:nvPr/>
      </p:nvGrpSpPr>
      <p:grpSpPr>
        <a:xfrm>
          <a:off x="0" y="0"/>
          <a:ext cx="0" cy="0"/>
          <a:chOff x="0" y="0"/>
          <a:chExt cx="0" cy="0"/>
        </a:xfrm>
      </p:grpSpPr>
      <p:sp>
        <p:nvSpPr>
          <p:cNvPr id="999" name="Google Shape;999;p67"/>
          <p:cNvSpPr/>
          <p:nvPr/>
        </p:nvSpPr>
        <p:spPr>
          <a:xfrm rot="-5911893" flipH="1">
            <a:off x="-358275" y="-757650"/>
            <a:ext cx="1679785" cy="2039064"/>
          </a:xfrm>
          <a:custGeom>
            <a:avLst/>
            <a:gdLst/>
            <a:ahLst/>
            <a:cxnLst/>
            <a:rect l="l" t="t" r="r" b="b"/>
            <a:pathLst>
              <a:path w="184937" h="139852" extrusionOk="0">
                <a:moveTo>
                  <a:pt x="59024" y="1"/>
                </a:moveTo>
                <a:cubicBezTo>
                  <a:pt x="37702" y="1"/>
                  <a:pt x="17942" y="12858"/>
                  <a:pt x="11925" y="32587"/>
                </a:cubicBezTo>
                <a:cubicBezTo>
                  <a:pt x="1" y="71595"/>
                  <a:pt x="35681" y="113191"/>
                  <a:pt x="79310" y="130384"/>
                </a:cubicBezTo>
                <a:cubicBezTo>
                  <a:pt x="95983" y="136984"/>
                  <a:pt x="112612" y="139851"/>
                  <a:pt x="127490" y="139851"/>
                </a:cubicBezTo>
                <a:cubicBezTo>
                  <a:pt x="160532" y="139851"/>
                  <a:pt x="184937" y="125708"/>
                  <a:pt x="182005" y="106905"/>
                </a:cubicBezTo>
                <a:cubicBezTo>
                  <a:pt x="175997" y="67251"/>
                  <a:pt x="140409" y="105334"/>
                  <a:pt x="114805" y="42848"/>
                </a:cubicBezTo>
                <a:cubicBezTo>
                  <a:pt x="102395" y="12395"/>
                  <a:pt x="79957" y="1"/>
                  <a:pt x="590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67"/>
          <p:cNvSpPr/>
          <p:nvPr/>
        </p:nvSpPr>
        <p:spPr>
          <a:xfrm rot="-515846" flipH="1">
            <a:off x="-1764995" y="-321140"/>
            <a:ext cx="4858752" cy="984749"/>
          </a:xfrm>
          <a:custGeom>
            <a:avLst/>
            <a:gdLst/>
            <a:ahLst/>
            <a:cxnLst/>
            <a:rect l="l" t="t" r="r" b="b"/>
            <a:pathLst>
              <a:path w="264364" h="48804" extrusionOk="0">
                <a:moveTo>
                  <a:pt x="0" y="1"/>
                </a:moveTo>
                <a:lnTo>
                  <a:pt x="0" y="34052"/>
                </a:lnTo>
                <a:cubicBezTo>
                  <a:pt x="3219" y="35165"/>
                  <a:pt x="6028" y="35625"/>
                  <a:pt x="8547" y="35625"/>
                </a:cubicBezTo>
                <a:cubicBezTo>
                  <a:pt x="20567" y="35625"/>
                  <a:pt x="25980" y="25146"/>
                  <a:pt x="37813" y="25146"/>
                </a:cubicBezTo>
                <a:cubicBezTo>
                  <a:pt x="42388" y="25146"/>
                  <a:pt x="47922" y="26712"/>
                  <a:pt x="55168" y="31055"/>
                </a:cubicBezTo>
                <a:cubicBezTo>
                  <a:pt x="70462" y="40234"/>
                  <a:pt x="80176" y="48502"/>
                  <a:pt x="91777" y="48502"/>
                </a:cubicBezTo>
                <a:cubicBezTo>
                  <a:pt x="98366" y="48502"/>
                  <a:pt x="105563" y="45836"/>
                  <a:pt x="114738" y="39155"/>
                </a:cubicBezTo>
                <a:cubicBezTo>
                  <a:pt x="122916" y="33205"/>
                  <a:pt x="129075" y="31386"/>
                  <a:pt x="134351" y="31386"/>
                </a:cubicBezTo>
                <a:cubicBezTo>
                  <a:pt x="142654" y="31386"/>
                  <a:pt x="148772" y="35892"/>
                  <a:pt x="157136" y="35892"/>
                </a:cubicBezTo>
                <a:cubicBezTo>
                  <a:pt x="163427" y="35892"/>
                  <a:pt x="170988" y="33343"/>
                  <a:pt x="181706" y="24412"/>
                </a:cubicBezTo>
                <a:cubicBezTo>
                  <a:pt x="184794" y="21838"/>
                  <a:pt x="187774" y="20762"/>
                  <a:pt x="190680" y="20762"/>
                </a:cubicBezTo>
                <a:cubicBezTo>
                  <a:pt x="205031" y="20762"/>
                  <a:pt x="217584" y="46994"/>
                  <a:pt x="232473" y="48634"/>
                </a:cubicBezTo>
                <a:cubicBezTo>
                  <a:pt x="233525" y="48749"/>
                  <a:pt x="234513" y="48803"/>
                  <a:pt x="235446" y="48803"/>
                </a:cubicBezTo>
                <a:cubicBezTo>
                  <a:pt x="246713" y="48803"/>
                  <a:pt x="250150" y="40916"/>
                  <a:pt x="264364" y="38048"/>
                </a:cubicBezTo>
                <a:lnTo>
                  <a:pt x="26436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67"/>
          <p:cNvSpPr/>
          <p:nvPr/>
        </p:nvSpPr>
        <p:spPr>
          <a:xfrm flipH="1">
            <a:off x="-1788061" y="-312190"/>
            <a:ext cx="4906095" cy="1060078"/>
          </a:xfrm>
          <a:custGeom>
            <a:avLst/>
            <a:gdLst/>
            <a:ahLst/>
            <a:cxnLst/>
            <a:rect l="l" t="t" r="r" b="b"/>
            <a:pathLst>
              <a:path w="264337" h="53519" extrusionOk="0">
                <a:moveTo>
                  <a:pt x="0" y="0"/>
                </a:moveTo>
                <a:lnTo>
                  <a:pt x="0" y="15527"/>
                </a:lnTo>
                <a:cubicBezTo>
                  <a:pt x="1926" y="15152"/>
                  <a:pt x="3735" y="14976"/>
                  <a:pt x="5438" y="14976"/>
                </a:cubicBezTo>
                <a:cubicBezTo>
                  <a:pt x="30663" y="14976"/>
                  <a:pt x="32875" y="53519"/>
                  <a:pt x="53900" y="53519"/>
                </a:cubicBezTo>
                <a:cubicBezTo>
                  <a:pt x="54445" y="53519"/>
                  <a:pt x="55002" y="53493"/>
                  <a:pt x="55573" y="53440"/>
                </a:cubicBezTo>
                <a:cubicBezTo>
                  <a:pt x="76094" y="51555"/>
                  <a:pt x="75382" y="25592"/>
                  <a:pt x="95618" y="25592"/>
                </a:cubicBezTo>
                <a:cubicBezTo>
                  <a:pt x="98284" y="25592"/>
                  <a:pt x="101312" y="26042"/>
                  <a:pt x="104800" y="27057"/>
                </a:cubicBezTo>
                <a:cubicBezTo>
                  <a:pt x="116474" y="30462"/>
                  <a:pt x="126065" y="31818"/>
                  <a:pt x="134168" y="31818"/>
                </a:cubicBezTo>
                <a:cubicBezTo>
                  <a:pt x="165913" y="31818"/>
                  <a:pt x="174833" y="11001"/>
                  <a:pt x="196809" y="11001"/>
                </a:cubicBezTo>
                <a:cubicBezTo>
                  <a:pt x="197872" y="11001"/>
                  <a:pt x="198967" y="11050"/>
                  <a:pt x="200095" y="11152"/>
                </a:cubicBezTo>
                <a:cubicBezTo>
                  <a:pt x="229610" y="13799"/>
                  <a:pt x="221509" y="30730"/>
                  <a:pt x="264337" y="35806"/>
                </a:cubicBezTo>
                <a:lnTo>
                  <a:pt x="264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67"/>
          <p:cNvSpPr/>
          <p:nvPr/>
        </p:nvSpPr>
        <p:spPr>
          <a:xfrm rot="4888107" flipH="1">
            <a:off x="1137128" y="4138487"/>
            <a:ext cx="1679785" cy="2039064"/>
          </a:xfrm>
          <a:custGeom>
            <a:avLst/>
            <a:gdLst/>
            <a:ahLst/>
            <a:cxnLst/>
            <a:rect l="l" t="t" r="r" b="b"/>
            <a:pathLst>
              <a:path w="184937" h="139852" extrusionOk="0">
                <a:moveTo>
                  <a:pt x="59024" y="1"/>
                </a:moveTo>
                <a:cubicBezTo>
                  <a:pt x="37702" y="1"/>
                  <a:pt x="17942" y="12858"/>
                  <a:pt x="11925" y="32587"/>
                </a:cubicBezTo>
                <a:cubicBezTo>
                  <a:pt x="1" y="71595"/>
                  <a:pt x="35681" y="113191"/>
                  <a:pt x="79310" y="130384"/>
                </a:cubicBezTo>
                <a:cubicBezTo>
                  <a:pt x="95983" y="136984"/>
                  <a:pt x="112612" y="139851"/>
                  <a:pt x="127490" y="139851"/>
                </a:cubicBezTo>
                <a:cubicBezTo>
                  <a:pt x="160532" y="139851"/>
                  <a:pt x="184937" y="125708"/>
                  <a:pt x="182005" y="106905"/>
                </a:cubicBezTo>
                <a:cubicBezTo>
                  <a:pt x="175997" y="67251"/>
                  <a:pt x="140409" y="105334"/>
                  <a:pt x="114805" y="42848"/>
                </a:cubicBezTo>
                <a:cubicBezTo>
                  <a:pt x="102395" y="12395"/>
                  <a:pt x="79957" y="1"/>
                  <a:pt x="590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67"/>
          <p:cNvSpPr/>
          <p:nvPr/>
        </p:nvSpPr>
        <p:spPr>
          <a:xfrm rot="-9922098" flipH="1">
            <a:off x="-1214868" y="4347472"/>
            <a:ext cx="4858620" cy="984751"/>
          </a:xfrm>
          <a:custGeom>
            <a:avLst/>
            <a:gdLst/>
            <a:ahLst/>
            <a:cxnLst/>
            <a:rect l="l" t="t" r="r" b="b"/>
            <a:pathLst>
              <a:path w="264364" h="48804" extrusionOk="0">
                <a:moveTo>
                  <a:pt x="0" y="1"/>
                </a:moveTo>
                <a:lnTo>
                  <a:pt x="0" y="34052"/>
                </a:lnTo>
                <a:cubicBezTo>
                  <a:pt x="3219" y="35165"/>
                  <a:pt x="6028" y="35625"/>
                  <a:pt x="8547" y="35625"/>
                </a:cubicBezTo>
                <a:cubicBezTo>
                  <a:pt x="20567" y="35625"/>
                  <a:pt x="25980" y="25146"/>
                  <a:pt x="37813" y="25146"/>
                </a:cubicBezTo>
                <a:cubicBezTo>
                  <a:pt x="42388" y="25146"/>
                  <a:pt x="47922" y="26712"/>
                  <a:pt x="55168" y="31055"/>
                </a:cubicBezTo>
                <a:cubicBezTo>
                  <a:pt x="70462" y="40234"/>
                  <a:pt x="80176" y="48502"/>
                  <a:pt x="91777" y="48502"/>
                </a:cubicBezTo>
                <a:cubicBezTo>
                  <a:pt x="98366" y="48502"/>
                  <a:pt x="105563" y="45836"/>
                  <a:pt x="114738" y="39155"/>
                </a:cubicBezTo>
                <a:cubicBezTo>
                  <a:pt x="122916" y="33205"/>
                  <a:pt x="129075" y="31386"/>
                  <a:pt x="134351" y="31386"/>
                </a:cubicBezTo>
                <a:cubicBezTo>
                  <a:pt x="142654" y="31386"/>
                  <a:pt x="148772" y="35892"/>
                  <a:pt x="157136" y="35892"/>
                </a:cubicBezTo>
                <a:cubicBezTo>
                  <a:pt x="163427" y="35892"/>
                  <a:pt x="170988" y="33343"/>
                  <a:pt x="181706" y="24412"/>
                </a:cubicBezTo>
                <a:cubicBezTo>
                  <a:pt x="184794" y="21838"/>
                  <a:pt x="187774" y="20762"/>
                  <a:pt x="190680" y="20762"/>
                </a:cubicBezTo>
                <a:cubicBezTo>
                  <a:pt x="205031" y="20762"/>
                  <a:pt x="217584" y="46994"/>
                  <a:pt x="232473" y="48634"/>
                </a:cubicBezTo>
                <a:cubicBezTo>
                  <a:pt x="233525" y="48749"/>
                  <a:pt x="234513" y="48803"/>
                  <a:pt x="235446" y="48803"/>
                </a:cubicBezTo>
                <a:cubicBezTo>
                  <a:pt x="246713" y="48803"/>
                  <a:pt x="250150" y="40916"/>
                  <a:pt x="264364" y="38048"/>
                </a:cubicBezTo>
                <a:lnTo>
                  <a:pt x="26436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67"/>
          <p:cNvSpPr/>
          <p:nvPr/>
        </p:nvSpPr>
        <p:spPr>
          <a:xfrm rot="-10346708" flipH="1">
            <a:off x="-752392" y="4478612"/>
            <a:ext cx="4905724" cy="1060054"/>
          </a:xfrm>
          <a:custGeom>
            <a:avLst/>
            <a:gdLst/>
            <a:ahLst/>
            <a:cxnLst/>
            <a:rect l="l" t="t" r="r" b="b"/>
            <a:pathLst>
              <a:path w="264337" h="53519" extrusionOk="0">
                <a:moveTo>
                  <a:pt x="0" y="0"/>
                </a:moveTo>
                <a:lnTo>
                  <a:pt x="0" y="15527"/>
                </a:lnTo>
                <a:cubicBezTo>
                  <a:pt x="1926" y="15152"/>
                  <a:pt x="3735" y="14976"/>
                  <a:pt x="5438" y="14976"/>
                </a:cubicBezTo>
                <a:cubicBezTo>
                  <a:pt x="30663" y="14976"/>
                  <a:pt x="32875" y="53519"/>
                  <a:pt x="53900" y="53519"/>
                </a:cubicBezTo>
                <a:cubicBezTo>
                  <a:pt x="54445" y="53519"/>
                  <a:pt x="55002" y="53493"/>
                  <a:pt x="55573" y="53440"/>
                </a:cubicBezTo>
                <a:cubicBezTo>
                  <a:pt x="76094" y="51555"/>
                  <a:pt x="75382" y="25592"/>
                  <a:pt x="95618" y="25592"/>
                </a:cubicBezTo>
                <a:cubicBezTo>
                  <a:pt x="98284" y="25592"/>
                  <a:pt x="101312" y="26042"/>
                  <a:pt x="104800" y="27057"/>
                </a:cubicBezTo>
                <a:cubicBezTo>
                  <a:pt x="116474" y="30462"/>
                  <a:pt x="126065" y="31818"/>
                  <a:pt x="134168" y="31818"/>
                </a:cubicBezTo>
                <a:cubicBezTo>
                  <a:pt x="165913" y="31818"/>
                  <a:pt x="174833" y="11001"/>
                  <a:pt x="196809" y="11001"/>
                </a:cubicBezTo>
                <a:cubicBezTo>
                  <a:pt x="197872" y="11001"/>
                  <a:pt x="198967" y="11050"/>
                  <a:pt x="200095" y="11152"/>
                </a:cubicBezTo>
                <a:cubicBezTo>
                  <a:pt x="229610" y="13799"/>
                  <a:pt x="221509" y="30730"/>
                  <a:pt x="264337" y="35806"/>
                </a:cubicBezTo>
                <a:lnTo>
                  <a:pt x="264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67"/>
          <p:cNvSpPr/>
          <p:nvPr/>
        </p:nvSpPr>
        <p:spPr>
          <a:xfrm rot="5400000">
            <a:off x="1196981" y="84405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67"/>
          <p:cNvSpPr/>
          <p:nvPr/>
        </p:nvSpPr>
        <p:spPr>
          <a:xfrm rot="5400000">
            <a:off x="1196219" y="446716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67"/>
          <p:cNvSpPr/>
          <p:nvPr/>
        </p:nvSpPr>
        <p:spPr>
          <a:xfrm rot="-5400000">
            <a:off x="540156" y="69136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67"/>
          <p:cNvSpPr/>
          <p:nvPr/>
        </p:nvSpPr>
        <p:spPr>
          <a:xfrm rot="5400000">
            <a:off x="540006" y="383240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4">
  <p:cSld name="CUSTOM_53">
    <p:spTree>
      <p:nvGrpSpPr>
        <p:cNvPr id="1" name="Shape 1009"/>
        <p:cNvGrpSpPr/>
        <p:nvPr/>
      </p:nvGrpSpPr>
      <p:grpSpPr>
        <a:xfrm>
          <a:off x="0" y="0"/>
          <a:ext cx="0" cy="0"/>
          <a:chOff x="0" y="0"/>
          <a:chExt cx="0" cy="0"/>
        </a:xfrm>
      </p:grpSpPr>
      <p:sp>
        <p:nvSpPr>
          <p:cNvPr id="1010" name="Google Shape;1010;p68"/>
          <p:cNvSpPr/>
          <p:nvPr/>
        </p:nvSpPr>
        <p:spPr>
          <a:xfrm rot="10800000">
            <a:off x="3937512" y="4410874"/>
            <a:ext cx="3936983" cy="732774"/>
          </a:xfrm>
          <a:custGeom>
            <a:avLst/>
            <a:gdLst/>
            <a:ahLst/>
            <a:cxnLst/>
            <a:rect l="l" t="t" r="r" b="b"/>
            <a:pathLst>
              <a:path w="299106" h="92815" extrusionOk="0">
                <a:moveTo>
                  <a:pt x="296744" y="0"/>
                </a:moveTo>
                <a:cubicBezTo>
                  <a:pt x="296744" y="0"/>
                  <a:pt x="299105" y="58876"/>
                  <a:pt x="213742" y="35045"/>
                </a:cubicBezTo>
                <a:cubicBezTo>
                  <a:pt x="149627" y="17191"/>
                  <a:pt x="133321" y="92815"/>
                  <a:pt x="82635" y="92815"/>
                </a:cubicBezTo>
                <a:cubicBezTo>
                  <a:pt x="45376" y="92815"/>
                  <a:pt x="1" y="70755"/>
                  <a:pt x="13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68"/>
          <p:cNvSpPr/>
          <p:nvPr/>
        </p:nvSpPr>
        <p:spPr>
          <a:xfrm flipH="1">
            <a:off x="3939637" y="98"/>
            <a:ext cx="5126677" cy="1295929"/>
          </a:xfrm>
          <a:custGeom>
            <a:avLst/>
            <a:gdLst/>
            <a:ahLst/>
            <a:cxnLst/>
            <a:rect l="l" t="t" r="r" b="b"/>
            <a:pathLst>
              <a:path w="299106" h="92815" extrusionOk="0">
                <a:moveTo>
                  <a:pt x="296744" y="0"/>
                </a:moveTo>
                <a:cubicBezTo>
                  <a:pt x="296744" y="0"/>
                  <a:pt x="299105" y="58876"/>
                  <a:pt x="213742" y="35045"/>
                </a:cubicBezTo>
                <a:cubicBezTo>
                  <a:pt x="149627" y="17191"/>
                  <a:pt x="133321" y="92815"/>
                  <a:pt x="82635" y="92815"/>
                </a:cubicBezTo>
                <a:cubicBezTo>
                  <a:pt x="45376" y="92815"/>
                  <a:pt x="1" y="70755"/>
                  <a:pt x="13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68"/>
          <p:cNvSpPr/>
          <p:nvPr/>
        </p:nvSpPr>
        <p:spPr>
          <a:xfrm rot="10800000" flipH="1">
            <a:off x="4720014" y="4141676"/>
            <a:ext cx="5735030" cy="1001972"/>
          </a:xfrm>
          <a:custGeom>
            <a:avLst/>
            <a:gdLst/>
            <a:ahLst/>
            <a:cxnLst/>
            <a:rect l="l" t="t" r="r" b="b"/>
            <a:pathLst>
              <a:path w="295582" h="107710" extrusionOk="0">
                <a:moveTo>
                  <a:pt x="3890" y="648"/>
                </a:moveTo>
                <a:cubicBezTo>
                  <a:pt x="3890" y="648"/>
                  <a:pt x="1" y="60607"/>
                  <a:pt x="64065" y="49263"/>
                </a:cubicBezTo>
                <a:cubicBezTo>
                  <a:pt x="132883" y="37164"/>
                  <a:pt x="123484" y="107710"/>
                  <a:pt x="183551" y="107710"/>
                </a:cubicBezTo>
                <a:cubicBezTo>
                  <a:pt x="232814" y="107710"/>
                  <a:pt x="209155" y="40513"/>
                  <a:pt x="252368" y="34787"/>
                </a:cubicBezTo>
                <a:cubicBezTo>
                  <a:pt x="295582" y="29061"/>
                  <a:pt x="285751" y="0"/>
                  <a:pt x="2857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68"/>
          <p:cNvSpPr/>
          <p:nvPr/>
        </p:nvSpPr>
        <p:spPr>
          <a:xfrm rot="10800000" flipH="1">
            <a:off x="5013459" y="204"/>
            <a:ext cx="4130832" cy="1472837"/>
          </a:xfrm>
          <a:custGeom>
            <a:avLst/>
            <a:gdLst/>
            <a:ahLst/>
            <a:cxnLst/>
            <a:rect l="l" t="t" r="r" b="b"/>
            <a:pathLst>
              <a:path w="285673" h="154588" extrusionOk="0">
                <a:moveTo>
                  <a:pt x="2715" y="154588"/>
                </a:moveTo>
                <a:cubicBezTo>
                  <a:pt x="2715" y="154588"/>
                  <a:pt x="0" y="113633"/>
                  <a:pt x="45298" y="113633"/>
                </a:cubicBezTo>
                <a:cubicBezTo>
                  <a:pt x="90596" y="113633"/>
                  <a:pt x="125888" y="112160"/>
                  <a:pt x="135972" y="50651"/>
                </a:cubicBezTo>
                <a:cubicBezTo>
                  <a:pt x="144194" y="621"/>
                  <a:pt x="221914" y="1"/>
                  <a:pt x="238978" y="40955"/>
                </a:cubicBezTo>
                <a:cubicBezTo>
                  <a:pt x="255965" y="81987"/>
                  <a:pt x="285673" y="81987"/>
                  <a:pt x="285673" y="81987"/>
                </a:cubicBezTo>
                <a:lnTo>
                  <a:pt x="285673" y="154588"/>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68"/>
          <p:cNvSpPr/>
          <p:nvPr/>
        </p:nvSpPr>
        <p:spPr>
          <a:xfrm rot="10800000">
            <a:off x="5628786" y="490"/>
            <a:ext cx="3515148" cy="1472658"/>
          </a:xfrm>
          <a:custGeom>
            <a:avLst/>
            <a:gdLst/>
            <a:ahLst/>
            <a:cxnLst/>
            <a:rect l="l" t="t" r="r" b="b"/>
            <a:pathLst>
              <a:path w="305002" h="196093" extrusionOk="0">
                <a:moveTo>
                  <a:pt x="0" y="27686"/>
                </a:moveTo>
                <a:cubicBezTo>
                  <a:pt x="0" y="27686"/>
                  <a:pt x="68206" y="0"/>
                  <a:pt x="88558" y="59039"/>
                </a:cubicBezTo>
                <a:cubicBezTo>
                  <a:pt x="108910" y="118077"/>
                  <a:pt x="211769" y="29244"/>
                  <a:pt x="211769" y="120186"/>
                </a:cubicBezTo>
                <a:cubicBezTo>
                  <a:pt x="211769" y="172257"/>
                  <a:pt x="305002" y="135404"/>
                  <a:pt x="280800" y="196092"/>
                </a:cubicBezTo>
                <a:lnTo>
                  <a:pt x="0" y="19609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68"/>
          <p:cNvSpPr/>
          <p:nvPr/>
        </p:nvSpPr>
        <p:spPr>
          <a:xfrm rot="10800000">
            <a:off x="5220582" y="4263470"/>
            <a:ext cx="3937105" cy="880179"/>
          </a:xfrm>
          <a:custGeom>
            <a:avLst/>
            <a:gdLst/>
            <a:ahLst/>
            <a:cxnLst/>
            <a:rect l="l" t="t" r="r" b="b"/>
            <a:pathLst>
              <a:path w="294198" h="130204" extrusionOk="0">
                <a:moveTo>
                  <a:pt x="283570" y="0"/>
                </a:moveTo>
                <a:cubicBezTo>
                  <a:pt x="283570" y="0"/>
                  <a:pt x="294198" y="57826"/>
                  <a:pt x="203889" y="45181"/>
                </a:cubicBezTo>
                <a:cubicBezTo>
                  <a:pt x="141812" y="36461"/>
                  <a:pt x="157999" y="89109"/>
                  <a:pt x="113581" y="109929"/>
                </a:cubicBezTo>
                <a:cubicBezTo>
                  <a:pt x="70252" y="130203"/>
                  <a:pt x="37442" y="67963"/>
                  <a:pt x="0" y="114071"/>
                </a:cubicBezTo>
                <a:lnTo>
                  <a:pt x="0" y="436"/>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68"/>
          <p:cNvSpPr/>
          <p:nvPr/>
        </p:nvSpPr>
        <p:spPr>
          <a:xfrm rot="5400000">
            <a:off x="6527856" y="448330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68"/>
          <p:cNvSpPr/>
          <p:nvPr/>
        </p:nvSpPr>
        <p:spPr>
          <a:xfrm rot="5400000">
            <a:off x="5530219" y="94524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68"/>
          <p:cNvSpPr/>
          <p:nvPr/>
        </p:nvSpPr>
        <p:spPr>
          <a:xfrm rot="-5400000">
            <a:off x="5871031" y="433061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68"/>
          <p:cNvSpPr/>
          <p:nvPr/>
        </p:nvSpPr>
        <p:spPr>
          <a:xfrm rot="5400000">
            <a:off x="4874006" y="31048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1"/>
        <p:cNvGrpSpPr/>
        <p:nvPr/>
      </p:nvGrpSpPr>
      <p:grpSpPr>
        <a:xfrm>
          <a:off x="0" y="0"/>
          <a:ext cx="0" cy="0"/>
          <a:chOff x="0" y="0"/>
          <a:chExt cx="0" cy="0"/>
        </a:xfrm>
      </p:grpSpPr>
      <p:sp>
        <p:nvSpPr>
          <p:cNvPr id="62" name="Google Shape;62;p5"/>
          <p:cNvSpPr txBox="1">
            <a:spLocks noGrp="1"/>
          </p:cNvSpPr>
          <p:nvPr>
            <p:ph type="subTitle" idx="1"/>
          </p:nvPr>
        </p:nvSpPr>
        <p:spPr>
          <a:xfrm>
            <a:off x="5069450" y="2590588"/>
            <a:ext cx="28848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63" name="Google Shape;63;p5"/>
          <p:cNvSpPr txBox="1">
            <a:spLocks noGrp="1"/>
          </p:cNvSpPr>
          <p:nvPr>
            <p:ph type="subTitle" idx="2"/>
          </p:nvPr>
        </p:nvSpPr>
        <p:spPr>
          <a:xfrm>
            <a:off x="5069400" y="2882600"/>
            <a:ext cx="2884800" cy="78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400">
                <a:solidFill>
                  <a:schemeClr val="dk1"/>
                </a:solidFill>
              </a:defRPr>
            </a:lvl1pPr>
            <a:lvl2pPr lvl="1" algn="ctr" rtl="0">
              <a:spcBef>
                <a:spcPts val="0"/>
              </a:spcBef>
              <a:spcAft>
                <a:spcPts val="0"/>
              </a:spcAft>
              <a:buClr>
                <a:schemeClr val="dk1"/>
              </a:buClr>
              <a:buSzPts val="1400"/>
              <a:buNone/>
              <a:defRPr>
                <a:solidFill>
                  <a:schemeClr val="dk1"/>
                </a:solidFill>
              </a:defRPr>
            </a:lvl2pPr>
            <a:lvl3pPr lvl="2" algn="ctr" rtl="0">
              <a:spcBef>
                <a:spcPts val="1600"/>
              </a:spcBef>
              <a:spcAft>
                <a:spcPts val="0"/>
              </a:spcAft>
              <a:buClr>
                <a:schemeClr val="dk1"/>
              </a:buClr>
              <a:buSzPts val="1400"/>
              <a:buNone/>
              <a:defRPr>
                <a:solidFill>
                  <a:schemeClr val="dk1"/>
                </a:solidFill>
              </a:defRPr>
            </a:lvl3pPr>
            <a:lvl4pPr lvl="3" algn="ctr" rtl="0">
              <a:spcBef>
                <a:spcPts val="1600"/>
              </a:spcBef>
              <a:spcAft>
                <a:spcPts val="0"/>
              </a:spcAft>
              <a:buClr>
                <a:schemeClr val="dk1"/>
              </a:buClr>
              <a:buSzPts val="1400"/>
              <a:buNone/>
              <a:defRPr>
                <a:solidFill>
                  <a:schemeClr val="dk1"/>
                </a:solidFill>
              </a:defRPr>
            </a:lvl4pPr>
            <a:lvl5pPr lvl="4" algn="ctr" rtl="0">
              <a:spcBef>
                <a:spcPts val="1600"/>
              </a:spcBef>
              <a:spcAft>
                <a:spcPts val="0"/>
              </a:spcAft>
              <a:buClr>
                <a:schemeClr val="dk1"/>
              </a:buClr>
              <a:buSzPts val="1400"/>
              <a:buNone/>
              <a:defRPr>
                <a:solidFill>
                  <a:schemeClr val="dk1"/>
                </a:solidFill>
              </a:defRPr>
            </a:lvl5pPr>
            <a:lvl6pPr lvl="5" algn="ctr" rtl="0">
              <a:spcBef>
                <a:spcPts val="1600"/>
              </a:spcBef>
              <a:spcAft>
                <a:spcPts val="0"/>
              </a:spcAft>
              <a:buClr>
                <a:schemeClr val="dk1"/>
              </a:buClr>
              <a:buSzPts val="1400"/>
              <a:buNone/>
              <a:defRPr>
                <a:solidFill>
                  <a:schemeClr val="dk1"/>
                </a:solidFill>
              </a:defRPr>
            </a:lvl6pPr>
            <a:lvl7pPr lvl="6" algn="ctr" rtl="0">
              <a:spcBef>
                <a:spcPts val="1600"/>
              </a:spcBef>
              <a:spcAft>
                <a:spcPts val="0"/>
              </a:spcAft>
              <a:buClr>
                <a:schemeClr val="dk1"/>
              </a:buClr>
              <a:buSzPts val="1400"/>
              <a:buNone/>
              <a:defRPr>
                <a:solidFill>
                  <a:schemeClr val="dk1"/>
                </a:solidFill>
              </a:defRPr>
            </a:lvl7pPr>
            <a:lvl8pPr lvl="7" algn="ctr" rtl="0">
              <a:spcBef>
                <a:spcPts val="1600"/>
              </a:spcBef>
              <a:spcAft>
                <a:spcPts val="0"/>
              </a:spcAft>
              <a:buClr>
                <a:schemeClr val="dk1"/>
              </a:buClr>
              <a:buSzPts val="1400"/>
              <a:buNone/>
              <a:defRPr>
                <a:solidFill>
                  <a:schemeClr val="dk1"/>
                </a:solidFill>
              </a:defRPr>
            </a:lvl8pPr>
            <a:lvl9pPr lvl="8" algn="ctr" rtl="0">
              <a:spcBef>
                <a:spcPts val="1600"/>
              </a:spcBef>
              <a:spcAft>
                <a:spcPts val="1600"/>
              </a:spcAft>
              <a:buClr>
                <a:schemeClr val="dk1"/>
              </a:buClr>
              <a:buSzPts val="1400"/>
              <a:buNone/>
              <a:defRPr>
                <a:solidFill>
                  <a:schemeClr val="dk1"/>
                </a:solidFill>
              </a:defRPr>
            </a:lvl9pPr>
          </a:lstStyle>
          <a:p>
            <a:endParaRPr/>
          </a:p>
        </p:txBody>
      </p:sp>
      <p:sp>
        <p:nvSpPr>
          <p:cNvPr id="64" name="Google Shape;64;p5"/>
          <p:cNvSpPr txBox="1">
            <a:spLocks noGrp="1"/>
          </p:cNvSpPr>
          <p:nvPr>
            <p:ph type="subTitle" idx="3"/>
          </p:nvPr>
        </p:nvSpPr>
        <p:spPr>
          <a:xfrm>
            <a:off x="1189788" y="2590588"/>
            <a:ext cx="28848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65" name="Google Shape;65;p5"/>
          <p:cNvSpPr txBox="1">
            <a:spLocks noGrp="1"/>
          </p:cNvSpPr>
          <p:nvPr>
            <p:ph type="subTitle" idx="4"/>
          </p:nvPr>
        </p:nvSpPr>
        <p:spPr>
          <a:xfrm>
            <a:off x="1189800" y="2882600"/>
            <a:ext cx="2884800" cy="78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400">
                <a:solidFill>
                  <a:schemeClr val="dk1"/>
                </a:solidFill>
              </a:defRPr>
            </a:lvl1pPr>
            <a:lvl2pPr lvl="1" algn="ctr" rtl="0">
              <a:spcBef>
                <a:spcPts val="0"/>
              </a:spcBef>
              <a:spcAft>
                <a:spcPts val="0"/>
              </a:spcAft>
              <a:buClr>
                <a:schemeClr val="dk1"/>
              </a:buClr>
              <a:buSzPts val="1400"/>
              <a:buNone/>
              <a:defRPr>
                <a:solidFill>
                  <a:schemeClr val="dk1"/>
                </a:solidFill>
              </a:defRPr>
            </a:lvl2pPr>
            <a:lvl3pPr lvl="2" algn="ctr" rtl="0">
              <a:spcBef>
                <a:spcPts val="1600"/>
              </a:spcBef>
              <a:spcAft>
                <a:spcPts val="0"/>
              </a:spcAft>
              <a:buClr>
                <a:schemeClr val="dk1"/>
              </a:buClr>
              <a:buSzPts val="1400"/>
              <a:buNone/>
              <a:defRPr>
                <a:solidFill>
                  <a:schemeClr val="dk1"/>
                </a:solidFill>
              </a:defRPr>
            </a:lvl3pPr>
            <a:lvl4pPr lvl="3" algn="ctr" rtl="0">
              <a:spcBef>
                <a:spcPts val="1600"/>
              </a:spcBef>
              <a:spcAft>
                <a:spcPts val="0"/>
              </a:spcAft>
              <a:buClr>
                <a:schemeClr val="dk1"/>
              </a:buClr>
              <a:buSzPts val="1400"/>
              <a:buNone/>
              <a:defRPr>
                <a:solidFill>
                  <a:schemeClr val="dk1"/>
                </a:solidFill>
              </a:defRPr>
            </a:lvl4pPr>
            <a:lvl5pPr lvl="4" algn="ctr" rtl="0">
              <a:spcBef>
                <a:spcPts val="1600"/>
              </a:spcBef>
              <a:spcAft>
                <a:spcPts val="0"/>
              </a:spcAft>
              <a:buClr>
                <a:schemeClr val="dk1"/>
              </a:buClr>
              <a:buSzPts val="1400"/>
              <a:buNone/>
              <a:defRPr>
                <a:solidFill>
                  <a:schemeClr val="dk1"/>
                </a:solidFill>
              </a:defRPr>
            </a:lvl5pPr>
            <a:lvl6pPr lvl="5" algn="ctr" rtl="0">
              <a:spcBef>
                <a:spcPts val="1600"/>
              </a:spcBef>
              <a:spcAft>
                <a:spcPts val="0"/>
              </a:spcAft>
              <a:buClr>
                <a:schemeClr val="dk1"/>
              </a:buClr>
              <a:buSzPts val="1400"/>
              <a:buNone/>
              <a:defRPr>
                <a:solidFill>
                  <a:schemeClr val="dk1"/>
                </a:solidFill>
              </a:defRPr>
            </a:lvl6pPr>
            <a:lvl7pPr lvl="6" algn="ctr" rtl="0">
              <a:spcBef>
                <a:spcPts val="1600"/>
              </a:spcBef>
              <a:spcAft>
                <a:spcPts val="0"/>
              </a:spcAft>
              <a:buClr>
                <a:schemeClr val="dk1"/>
              </a:buClr>
              <a:buSzPts val="1400"/>
              <a:buNone/>
              <a:defRPr>
                <a:solidFill>
                  <a:schemeClr val="dk1"/>
                </a:solidFill>
              </a:defRPr>
            </a:lvl7pPr>
            <a:lvl8pPr lvl="7" algn="ctr" rtl="0">
              <a:spcBef>
                <a:spcPts val="1600"/>
              </a:spcBef>
              <a:spcAft>
                <a:spcPts val="0"/>
              </a:spcAft>
              <a:buClr>
                <a:schemeClr val="dk1"/>
              </a:buClr>
              <a:buSzPts val="1400"/>
              <a:buNone/>
              <a:defRPr>
                <a:solidFill>
                  <a:schemeClr val="dk1"/>
                </a:solidFill>
              </a:defRPr>
            </a:lvl8pPr>
            <a:lvl9pPr lvl="8" algn="ctr" rtl="0">
              <a:spcBef>
                <a:spcPts val="1600"/>
              </a:spcBef>
              <a:spcAft>
                <a:spcPts val="1600"/>
              </a:spcAft>
              <a:buClr>
                <a:schemeClr val="dk1"/>
              </a:buClr>
              <a:buSzPts val="1400"/>
              <a:buNone/>
              <a:defRPr>
                <a:solidFill>
                  <a:schemeClr val="dk1"/>
                </a:solidFill>
              </a:defRPr>
            </a:lvl9pPr>
          </a:lstStyle>
          <a:p>
            <a:endParaRPr/>
          </a:p>
        </p:txBody>
      </p:sp>
      <p:sp>
        <p:nvSpPr>
          <p:cNvPr id="66" name="Google Shape;66;p5"/>
          <p:cNvSpPr/>
          <p:nvPr/>
        </p:nvSpPr>
        <p:spPr>
          <a:xfrm rot="10376871">
            <a:off x="-495921" y="-203555"/>
            <a:ext cx="4143688" cy="1411694"/>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5"/>
          <p:cNvSpPr/>
          <p:nvPr/>
        </p:nvSpPr>
        <p:spPr>
          <a:xfrm>
            <a:off x="3812651" y="348974"/>
            <a:ext cx="163500" cy="163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5"/>
          <p:cNvSpPr/>
          <p:nvPr/>
        </p:nvSpPr>
        <p:spPr>
          <a:xfrm>
            <a:off x="593226" y="838649"/>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a:off x="4418776" y="63342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p:nvPr/>
        </p:nvSpPr>
        <p:spPr>
          <a:xfrm>
            <a:off x="2981851" y="250274"/>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5"/>
          <p:cNvSpPr/>
          <p:nvPr/>
        </p:nvSpPr>
        <p:spPr>
          <a:xfrm flipH="1">
            <a:off x="-201027" y="-164602"/>
            <a:ext cx="3007352" cy="1244123"/>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5"/>
          <p:cNvSpPr/>
          <p:nvPr/>
        </p:nvSpPr>
        <p:spPr>
          <a:xfrm rot="10800000">
            <a:off x="-259611" y="-297078"/>
            <a:ext cx="2457436" cy="930503"/>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5"/>
          <p:cNvSpPr/>
          <p:nvPr/>
        </p:nvSpPr>
        <p:spPr>
          <a:xfrm rot="-448972">
            <a:off x="5418223" y="3906226"/>
            <a:ext cx="4114989" cy="1394558"/>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5"/>
          <p:cNvSpPr/>
          <p:nvPr/>
        </p:nvSpPr>
        <p:spPr>
          <a:xfrm rot="10800000">
            <a:off x="4710711" y="4724448"/>
            <a:ext cx="163500" cy="163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5"/>
          <p:cNvSpPr/>
          <p:nvPr/>
        </p:nvSpPr>
        <p:spPr>
          <a:xfrm rot="10800000">
            <a:off x="8391336" y="4168473"/>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5"/>
          <p:cNvSpPr/>
          <p:nvPr/>
        </p:nvSpPr>
        <p:spPr>
          <a:xfrm rot="10800000">
            <a:off x="5390761" y="4168473"/>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5"/>
          <p:cNvSpPr/>
          <p:nvPr/>
        </p:nvSpPr>
        <p:spPr>
          <a:xfrm rot="10800000">
            <a:off x="6002711" y="4756848"/>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5"/>
          <p:cNvSpPr/>
          <p:nvPr/>
        </p:nvSpPr>
        <p:spPr>
          <a:xfrm rot="10800000" flipH="1">
            <a:off x="6276637" y="4026301"/>
            <a:ext cx="3007352" cy="1244123"/>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5"/>
          <p:cNvSpPr/>
          <p:nvPr/>
        </p:nvSpPr>
        <p:spPr>
          <a:xfrm>
            <a:off x="6885137" y="4472397"/>
            <a:ext cx="2457436" cy="930503"/>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0"/>
        <p:cNvGrpSpPr/>
        <p:nvPr/>
      </p:nvGrpSpPr>
      <p:grpSpPr>
        <a:xfrm>
          <a:off x="0" y="0"/>
          <a:ext cx="0" cy="0"/>
          <a:chOff x="0" y="0"/>
          <a:chExt cx="0" cy="0"/>
        </a:xfrm>
      </p:grpSpPr>
      <p:sp>
        <p:nvSpPr>
          <p:cNvPr id="81" name="Google Shape;81;p6"/>
          <p:cNvSpPr txBox="1">
            <a:spLocks noGrp="1"/>
          </p:cNvSpPr>
          <p:nvPr>
            <p:ph type="title"/>
          </p:nvPr>
        </p:nvSpPr>
        <p:spPr>
          <a:xfrm>
            <a:off x="540000" y="363275"/>
            <a:ext cx="80640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82" name="Google Shape;82;p6"/>
          <p:cNvSpPr/>
          <p:nvPr/>
        </p:nvSpPr>
        <p:spPr>
          <a:xfrm>
            <a:off x="6082076" y="-118290"/>
            <a:ext cx="3204343" cy="1651139"/>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6"/>
          <p:cNvSpPr/>
          <p:nvPr/>
        </p:nvSpPr>
        <p:spPr>
          <a:xfrm rot="10800000">
            <a:off x="6965676" y="-72669"/>
            <a:ext cx="2420522" cy="1034218"/>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6"/>
          <p:cNvSpPr/>
          <p:nvPr/>
        </p:nvSpPr>
        <p:spPr>
          <a:xfrm rot="10484947" flipH="1">
            <a:off x="7999385" y="-411807"/>
            <a:ext cx="1843431" cy="869285"/>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6"/>
          <p:cNvSpPr/>
          <p:nvPr/>
        </p:nvSpPr>
        <p:spPr>
          <a:xfrm rot="10800000">
            <a:off x="7222138" y="45824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6"/>
          <p:cNvSpPr/>
          <p:nvPr/>
        </p:nvSpPr>
        <p:spPr>
          <a:xfrm rot="10800000">
            <a:off x="8177150" y="69715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6"/>
          <p:cNvSpPr/>
          <p:nvPr/>
        </p:nvSpPr>
        <p:spPr>
          <a:xfrm rot="10800000">
            <a:off x="8947925" y="1581934"/>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8"/>
        <p:cNvGrpSpPr/>
        <p:nvPr/>
      </p:nvGrpSpPr>
      <p:grpSpPr>
        <a:xfrm>
          <a:off x="0" y="0"/>
          <a:ext cx="0" cy="0"/>
          <a:chOff x="0" y="0"/>
          <a:chExt cx="0" cy="0"/>
        </a:xfrm>
      </p:grpSpPr>
      <p:sp>
        <p:nvSpPr>
          <p:cNvPr id="89" name="Google Shape;89;p7"/>
          <p:cNvSpPr txBox="1">
            <a:spLocks noGrp="1"/>
          </p:cNvSpPr>
          <p:nvPr>
            <p:ph type="title"/>
          </p:nvPr>
        </p:nvSpPr>
        <p:spPr>
          <a:xfrm>
            <a:off x="707550" y="1922950"/>
            <a:ext cx="4860000" cy="8223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6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90" name="Google Shape;90;p7"/>
          <p:cNvSpPr txBox="1">
            <a:spLocks noGrp="1"/>
          </p:cNvSpPr>
          <p:nvPr>
            <p:ph type="subTitle" idx="1"/>
          </p:nvPr>
        </p:nvSpPr>
        <p:spPr>
          <a:xfrm>
            <a:off x="707650" y="2757125"/>
            <a:ext cx="4860000" cy="491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solidFill>
                  <a:schemeClr val="dk1"/>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91" name="Google Shape;91;p7"/>
          <p:cNvSpPr/>
          <p:nvPr/>
        </p:nvSpPr>
        <p:spPr>
          <a:xfrm rot="-10667561">
            <a:off x="305871" y="4396335"/>
            <a:ext cx="4818716" cy="780968"/>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7"/>
          <p:cNvSpPr/>
          <p:nvPr/>
        </p:nvSpPr>
        <p:spPr>
          <a:xfrm rot="10800000">
            <a:off x="402459" y="4303597"/>
            <a:ext cx="2393629" cy="966464"/>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7"/>
          <p:cNvSpPr/>
          <p:nvPr/>
        </p:nvSpPr>
        <p:spPr>
          <a:xfrm>
            <a:off x="-272112" y="4159112"/>
            <a:ext cx="2096898" cy="989152"/>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7"/>
          <p:cNvSpPr/>
          <p:nvPr/>
        </p:nvSpPr>
        <p:spPr>
          <a:xfrm>
            <a:off x="5246676" y="4820774"/>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7"/>
          <p:cNvSpPr/>
          <p:nvPr/>
        </p:nvSpPr>
        <p:spPr>
          <a:xfrm>
            <a:off x="402451" y="3952199"/>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7"/>
          <p:cNvSpPr/>
          <p:nvPr/>
        </p:nvSpPr>
        <p:spPr>
          <a:xfrm>
            <a:off x="1153051" y="439062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7"/>
          <p:cNvSpPr/>
          <p:nvPr/>
        </p:nvSpPr>
        <p:spPr>
          <a:xfrm>
            <a:off x="2859751" y="4737474"/>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7"/>
          <p:cNvSpPr/>
          <p:nvPr/>
        </p:nvSpPr>
        <p:spPr>
          <a:xfrm rot="-132439" flipH="1">
            <a:off x="305871" y="-39916"/>
            <a:ext cx="4818716" cy="780968"/>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7"/>
          <p:cNvSpPr/>
          <p:nvPr/>
        </p:nvSpPr>
        <p:spPr>
          <a:xfrm flipH="1">
            <a:off x="402459" y="-132676"/>
            <a:ext cx="2393629" cy="966464"/>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rot="10800000" flipH="1">
            <a:off x="-272112" y="-10878"/>
            <a:ext cx="2096898" cy="989152"/>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rot="10800000" flipH="1">
            <a:off x="402451" y="1086487"/>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7"/>
          <p:cNvSpPr/>
          <p:nvPr/>
        </p:nvSpPr>
        <p:spPr>
          <a:xfrm rot="10800000" flipH="1">
            <a:off x="1153051" y="648062"/>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p:nvPr/>
        </p:nvSpPr>
        <p:spPr>
          <a:xfrm rot="10800000" flipH="1">
            <a:off x="2859751" y="301212"/>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7"/>
          <p:cNvSpPr/>
          <p:nvPr/>
        </p:nvSpPr>
        <p:spPr>
          <a:xfrm rot="10800000" flipH="1">
            <a:off x="5246676" y="153112"/>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3"/>
        <p:cNvGrpSpPr/>
        <p:nvPr/>
      </p:nvGrpSpPr>
      <p:grpSpPr>
        <a:xfrm>
          <a:off x="0" y="0"/>
          <a:ext cx="0" cy="0"/>
          <a:chOff x="0" y="0"/>
          <a:chExt cx="0" cy="0"/>
        </a:xfrm>
      </p:grpSpPr>
      <p:sp>
        <p:nvSpPr>
          <p:cNvPr id="124" name="Google Shape;124;p9"/>
          <p:cNvSpPr txBox="1">
            <a:spLocks noGrp="1"/>
          </p:cNvSpPr>
          <p:nvPr>
            <p:ph type="title"/>
          </p:nvPr>
        </p:nvSpPr>
        <p:spPr>
          <a:xfrm>
            <a:off x="2141950" y="1922950"/>
            <a:ext cx="4860000" cy="8223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6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25" name="Google Shape;125;p9"/>
          <p:cNvSpPr txBox="1">
            <a:spLocks noGrp="1"/>
          </p:cNvSpPr>
          <p:nvPr>
            <p:ph type="subTitle" idx="1"/>
          </p:nvPr>
        </p:nvSpPr>
        <p:spPr>
          <a:xfrm>
            <a:off x="2142050" y="2757125"/>
            <a:ext cx="4860000" cy="491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26" name="Google Shape;126;p9"/>
          <p:cNvSpPr/>
          <p:nvPr/>
        </p:nvSpPr>
        <p:spPr>
          <a:xfrm rot="10800000" flipH="1">
            <a:off x="5365175" y="3285293"/>
            <a:ext cx="4058317" cy="1729782"/>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9"/>
          <p:cNvSpPr/>
          <p:nvPr/>
        </p:nvSpPr>
        <p:spPr>
          <a:xfrm rot="10800000" flipH="1">
            <a:off x="4874550" y="4429982"/>
            <a:ext cx="4130269" cy="1085168"/>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9"/>
          <p:cNvSpPr/>
          <p:nvPr/>
        </p:nvSpPr>
        <p:spPr>
          <a:xfrm flipH="1">
            <a:off x="5365175" y="4663675"/>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9"/>
          <p:cNvSpPr/>
          <p:nvPr/>
        </p:nvSpPr>
        <p:spPr>
          <a:xfrm flipH="1">
            <a:off x="7188788" y="4382613"/>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9"/>
          <p:cNvSpPr/>
          <p:nvPr/>
        </p:nvSpPr>
        <p:spPr>
          <a:xfrm flipH="1">
            <a:off x="6621274" y="3703451"/>
            <a:ext cx="2874201" cy="1521816"/>
          </a:xfrm>
          <a:custGeom>
            <a:avLst/>
            <a:gdLst/>
            <a:ahLst/>
            <a:cxnLst/>
            <a:rect l="l" t="t" r="r" b="b"/>
            <a:pathLst>
              <a:path w="80952" h="42859" extrusionOk="0">
                <a:moveTo>
                  <a:pt x="7027" y="1"/>
                </a:moveTo>
                <a:cubicBezTo>
                  <a:pt x="6872" y="1"/>
                  <a:pt x="6717" y="3"/>
                  <a:pt x="6562" y="7"/>
                </a:cubicBezTo>
                <a:cubicBezTo>
                  <a:pt x="4866" y="30"/>
                  <a:pt x="3192" y="387"/>
                  <a:pt x="1629" y="1056"/>
                </a:cubicBezTo>
                <a:cubicBezTo>
                  <a:pt x="0" y="1793"/>
                  <a:pt x="89" y="2418"/>
                  <a:pt x="335" y="4114"/>
                </a:cubicBezTo>
                <a:cubicBezTo>
                  <a:pt x="982" y="8332"/>
                  <a:pt x="1652" y="12528"/>
                  <a:pt x="2321" y="16724"/>
                </a:cubicBezTo>
                <a:lnTo>
                  <a:pt x="4241" y="29022"/>
                </a:lnTo>
                <a:cubicBezTo>
                  <a:pt x="4866" y="32972"/>
                  <a:pt x="6160" y="37347"/>
                  <a:pt x="6160" y="41342"/>
                </a:cubicBezTo>
                <a:cubicBezTo>
                  <a:pt x="6227" y="41676"/>
                  <a:pt x="6294" y="42056"/>
                  <a:pt x="6562" y="42257"/>
                </a:cubicBezTo>
                <a:cubicBezTo>
                  <a:pt x="6776" y="42374"/>
                  <a:pt x="7008" y="42440"/>
                  <a:pt x="7256" y="42440"/>
                </a:cubicBezTo>
                <a:cubicBezTo>
                  <a:pt x="7292" y="42440"/>
                  <a:pt x="7328" y="42438"/>
                  <a:pt x="7365" y="42435"/>
                </a:cubicBezTo>
                <a:cubicBezTo>
                  <a:pt x="18275" y="42693"/>
                  <a:pt x="29189" y="42859"/>
                  <a:pt x="40102" y="42859"/>
                </a:cubicBezTo>
                <a:cubicBezTo>
                  <a:pt x="53724" y="42859"/>
                  <a:pt x="67345" y="42601"/>
                  <a:pt x="80951" y="41944"/>
                </a:cubicBezTo>
                <a:cubicBezTo>
                  <a:pt x="71220" y="38596"/>
                  <a:pt x="61154" y="36409"/>
                  <a:pt x="50910" y="35450"/>
                </a:cubicBezTo>
                <a:cubicBezTo>
                  <a:pt x="46357" y="35003"/>
                  <a:pt x="41513" y="34735"/>
                  <a:pt x="37741" y="32124"/>
                </a:cubicBezTo>
                <a:cubicBezTo>
                  <a:pt x="33880" y="29423"/>
                  <a:pt x="31939" y="24781"/>
                  <a:pt x="30443" y="20317"/>
                </a:cubicBezTo>
                <a:cubicBezTo>
                  <a:pt x="28948" y="15854"/>
                  <a:pt x="27609" y="11144"/>
                  <a:pt x="24439" y="7663"/>
                </a:cubicBezTo>
                <a:cubicBezTo>
                  <a:pt x="22676" y="5743"/>
                  <a:pt x="20422" y="4315"/>
                  <a:pt x="18123" y="3087"/>
                </a:cubicBezTo>
                <a:cubicBezTo>
                  <a:pt x="14732" y="1327"/>
                  <a:pt x="10908" y="1"/>
                  <a:pt x="70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9"/>
          <p:cNvSpPr/>
          <p:nvPr/>
        </p:nvSpPr>
        <p:spPr>
          <a:xfrm flipH="1">
            <a:off x="7832875" y="4017025"/>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9"/>
          <p:cNvSpPr/>
          <p:nvPr/>
        </p:nvSpPr>
        <p:spPr>
          <a:xfrm flipH="1">
            <a:off x="8890913" y="3007538"/>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9"/>
          <p:cNvSpPr/>
          <p:nvPr/>
        </p:nvSpPr>
        <p:spPr>
          <a:xfrm flipH="1">
            <a:off x="-260192" y="166613"/>
            <a:ext cx="4058317" cy="1729782"/>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9"/>
          <p:cNvSpPr/>
          <p:nvPr/>
        </p:nvSpPr>
        <p:spPr>
          <a:xfrm flipH="1">
            <a:off x="158481" y="-333462"/>
            <a:ext cx="4130269" cy="1085168"/>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9"/>
          <p:cNvSpPr/>
          <p:nvPr/>
        </p:nvSpPr>
        <p:spPr>
          <a:xfrm rot="10800000" flipH="1">
            <a:off x="3699725" y="419313"/>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9"/>
          <p:cNvSpPr/>
          <p:nvPr/>
        </p:nvSpPr>
        <p:spPr>
          <a:xfrm rot="10800000" flipH="1">
            <a:off x="1811013" y="635575"/>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9"/>
          <p:cNvSpPr/>
          <p:nvPr/>
        </p:nvSpPr>
        <p:spPr>
          <a:xfrm rot="10800000" flipH="1">
            <a:off x="-332175" y="-43579"/>
            <a:ext cx="2874201" cy="1521816"/>
          </a:xfrm>
          <a:custGeom>
            <a:avLst/>
            <a:gdLst/>
            <a:ahLst/>
            <a:cxnLst/>
            <a:rect l="l" t="t" r="r" b="b"/>
            <a:pathLst>
              <a:path w="80952" h="42859" extrusionOk="0">
                <a:moveTo>
                  <a:pt x="7027" y="1"/>
                </a:moveTo>
                <a:cubicBezTo>
                  <a:pt x="6872" y="1"/>
                  <a:pt x="6717" y="3"/>
                  <a:pt x="6562" y="7"/>
                </a:cubicBezTo>
                <a:cubicBezTo>
                  <a:pt x="4866" y="30"/>
                  <a:pt x="3192" y="387"/>
                  <a:pt x="1629" y="1056"/>
                </a:cubicBezTo>
                <a:cubicBezTo>
                  <a:pt x="0" y="1793"/>
                  <a:pt x="89" y="2418"/>
                  <a:pt x="335" y="4114"/>
                </a:cubicBezTo>
                <a:cubicBezTo>
                  <a:pt x="982" y="8332"/>
                  <a:pt x="1652" y="12528"/>
                  <a:pt x="2321" y="16724"/>
                </a:cubicBezTo>
                <a:lnTo>
                  <a:pt x="4241" y="29022"/>
                </a:lnTo>
                <a:cubicBezTo>
                  <a:pt x="4866" y="32972"/>
                  <a:pt x="6160" y="37347"/>
                  <a:pt x="6160" y="41342"/>
                </a:cubicBezTo>
                <a:cubicBezTo>
                  <a:pt x="6227" y="41676"/>
                  <a:pt x="6294" y="42056"/>
                  <a:pt x="6562" y="42257"/>
                </a:cubicBezTo>
                <a:cubicBezTo>
                  <a:pt x="6776" y="42374"/>
                  <a:pt x="7008" y="42440"/>
                  <a:pt x="7256" y="42440"/>
                </a:cubicBezTo>
                <a:cubicBezTo>
                  <a:pt x="7292" y="42440"/>
                  <a:pt x="7328" y="42438"/>
                  <a:pt x="7365" y="42435"/>
                </a:cubicBezTo>
                <a:cubicBezTo>
                  <a:pt x="18275" y="42693"/>
                  <a:pt x="29189" y="42859"/>
                  <a:pt x="40102" y="42859"/>
                </a:cubicBezTo>
                <a:cubicBezTo>
                  <a:pt x="53724" y="42859"/>
                  <a:pt x="67345" y="42601"/>
                  <a:pt x="80951" y="41944"/>
                </a:cubicBezTo>
                <a:cubicBezTo>
                  <a:pt x="71220" y="38596"/>
                  <a:pt x="61154" y="36409"/>
                  <a:pt x="50910" y="35450"/>
                </a:cubicBezTo>
                <a:cubicBezTo>
                  <a:pt x="46357" y="35003"/>
                  <a:pt x="41513" y="34735"/>
                  <a:pt x="37741" y="32124"/>
                </a:cubicBezTo>
                <a:cubicBezTo>
                  <a:pt x="33880" y="29423"/>
                  <a:pt x="31939" y="24781"/>
                  <a:pt x="30443" y="20317"/>
                </a:cubicBezTo>
                <a:cubicBezTo>
                  <a:pt x="28948" y="15854"/>
                  <a:pt x="27609" y="11144"/>
                  <a:pt x="24439" y="7663"/>
                </a:cubicBezTo>
                <a:cubicBezTo>
                  <a:pt x="22676" y="5743"/>
                  <a:pt x="20422" y="4315"/>
                  <a:pt x="18123" y="3087"/>
                </a:cubicBezTo>
                <a:cubicBezTo>
                  <a:pt x="14732" y="1327"/>
                  <a:pt x="10908" y="1"/>
                  <a:pt x="70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9"/>
          <p:cNvSpPr/>
          <p:nvPr/>
        </p:nvSpPr>
        <p:spPr>
          <a:xfrm rot="10800000" flipH="1">
            <a:off x="1232025" y="1065963"/>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9"/>
          <p:cNvSpPr/>
          <p:nvPr/>
        </p:nvSpPr>
        <p:spPr>
          <a:xfrm rot="10800000" flipH="1">
            <a:off x="108888" y="2010650"/>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49"/>
        <p:cNvGrpSpPr/>
        <p:nvPr/>
      </p:nvGrpSpPr>
      <p:grpSpPr>
        <a:xfrm>
          <a:off x="0" y="0"/>
          <a:ext cx="0" cy="0"/>
          <a:chOff x="0" y="0"/>
          <a:chExt cx="0" cy="0"/>
        </a:xfrm>
      </p:grpSpPr>
      <p:sp>
        <p:nvSpPr>
          <p:cNvPr id="150" name="Google Shape;150;p11"/>
          <p:cNvSpPr txBox="1">
            <a:spLocks noGrp="1"/>
          </p:cNvSpPr>
          <p:nvPr>
            <p:ph type="title" hasCustomPrompt="1"/>
          </p:nvPr>
        </p:nvSpPr>
        <p:spPr>
          <a:xfrm>
            <a:off x="1217350" y="1604400"/>
            <a:ext cx="6709200" cy="1483200"/>
          </a:xfrm>
          <a:prstGeom prst="rect">
            <a:avLst/>
          </a:prstGeom>
        </p:spPr>
        <p:txBody>
          <a:bodyPr spcFirstLastPara="1" wrap="square" lIns="91425" tIns="91425" rIns="91425" bIns="91425" anchor="ctr"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51" name="Google Shape;151;p11"/>
          <p:cNvSpPr txBox="1">
            <a:spLocks noGrp="1"/>
          </p:cNvSpPr>
          <p:nvPr>
            <p:ph type="body" idx="1"/>
          </p:nvPr>
        </p:nvSpPr>
        <p:spPr>
          <a:xfrm>
            <a:off x="1668825" y="3087600"/>
            <a:ext cx="5806200" cy="4515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152" name="Google Shape;152;p11"/>
          <p:cNvSpPr/>
          <p:nvPr/>
        </p:nvSpPr>
        <p:spPr>
          <a:xfrm rot="10800000" flipH="1">
            <a:off x="2527149" y="4367365"/>
            <a:ext cx="6890071" cy="880003"/>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1"/>
          <p:cNvSpPr/>
          <p:nvPr/>
        </p:nvSpPr>
        <p:spPr>
          <a:xfrm>
            <a:off x="6198946" y="4555768"/>
            <a:ext cx="3086654" cy="972101"/>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1"/>
          <p:cNvSpPr/>
          <p:nvPr/>
        </p:nvSpPr>
        <p:spPr>
          <a:xfrm rot="-7520738" flipH="1">
            <a:off x="7812289" y="3760467"/>
            <a:ext cx="1404819" cy="2093810"/>
          </a:xfrm>
          <a:custGeom>
            <a:avLst/>
            <a:gdLst/>
            <a:ahLst/>
            <a:cxnLst/>
            <a:rect l="l" t="t" r="r" b="b"/>
            <a:pathLst>
              <a:path w="24039" h="44420" extrusionOk="0">
                <a:moveTo>
                  <a:pt x="17715" y="1"/>
                </a:moveTo>
                <a:cubicBezTo>
                  <a:pt x="16371" y="1"/>
                  <a:pt x="14900" y="541"/>
                  <a:pt x="13704" y="2213"/>
                </a:cubicBezTo>
                <a:cubicBezTo>
                  <a:pt x="10848" y="6185"/>
                  <a:pt x="15289" y="12211"/>
                  <a:pt x="13392" y="17300"/>
                </a:cubicBezTo>
                <a:cubicBezTo>
                  <a:pt x="11272" y="22947"/>
                  <a:pt x="1" y="24509"/>
                  <a:pt x="1384" y="34262"/>
                </a:cubicBezTo>
                <a:cubicBezTo>
                  <a:pt x="2268" y="40412"/>
                  <a:pt x="11808" y="44419"/>
                  <a:pt x="18141" y="44419"/>
                </a:cubicBezTo>
                <a:cubicBezTo>
                  <a:pt x="19486" y="44419"/>
                  <a:pt x="20686" y="44239"/>
                  <a:pt x="21628" y="43860"/>
                </a:cubicBezTo>
                <a:cubicBezTo>
                  <a:pt x="21918" y="43748"/>
                  <a:pt x="23413" y="36851"/>
                  <a:pt x="23480" y="36048"/>
                </a:cubicBezTo>
                <a:cubicBezTo>
                  <a:pt x="24038" y="28549"/>
                  <a:pt x="24016" y="20983"/>
                  <a:pt x="23369" y="13484"/>
                </a:cubicBezTo>
                <a:cubicBezTo>
                  <a:pt x="23056" y="9890"/>
                  <a:pt x="22699" y="6252"/>
                  <a:pt x="22186" y="2681"/>
                </a:cubicBezTo>
                <a:cubicBezTo>
                  <a:pt x="22052" y="1766"/>
                  <a:pt x="22141" y="2168"/>
                  <a:pt x="21315" y="1320"/>
                </a:cubicBezTo>
                <a:cubicBezTo>
                  <a:pt x="20767" y="784"/>
                  <a:pt x="19333" y="1"/>
                  <a:pt x="17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1"/>
          <p:cNvSpPr/>
          <p:nvPr/>
        </p:nvSpPr>
        <p:spPr>
          <a:xfrm flipH="1">
            <a:off x="5018091" y="4725625"/>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1"/>
          <p:cNvSpPr/>
          <p:nvPr/>
        </p:nvSpPr>
        <p:spPr>
          <a:xfrm flipH="1">
            <a:off x="7887341" y="4554150"/>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1"/>
          <p:cNvSpPr/>
          <p:nvPr/>
        </p:nvSpPr>
        <p:spPr>
          <a:xfrm flipH="1">
            <a:off x="8652966" y="3628775"/>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1"/>
          <p:cNvSpPr/>
          <p:nvPr/>
        </p:nvSpPr>
        <p:spPr>
          <a:xfrm flipH="1">
            <a:off x="7477516" y="4367375"/>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1"/>
          <p:cNvSpPr/>
          <p:nvPr/>
        </p:nvSpPr>
        <p:spPr>
          <a:xfrm flipH="1">
            <a:off x="-426404" y="-84700"/>
            <a:ext cx="6890071" cy="880003"/>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1"/>
          <p:cNvSpPr/>
          <p:nvPr/>
        </p:nvSpPr>
        <p:spPr>
          <a:xfrm rot="10800000">
            <a:off x="-294784" y="-365201"/>
            <a:ext cx="3086654" cy="972101"/>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1"/>
          <p:cNvSpPr/>
          <p:nvPr/>
        </p:nvSpPr>
        <p:spPr>
          <a:xfrm rot="3279262" flipH="1">
            <a:off x="-226292" y="-691608"/>
            <a:ext cx="1404819" cy="2093810"/>
          </a:xfrm>
          <a:custGeom>
            <a:avLst/>
            <a:gdLst/>
            <a:ahLst/>
            <a:cxnLst/>
            <a:rect l="l" t="t" r="r" b="b"/>
            <a:pathLst>
              <a:path w="24039" h="44420" extrusionOk="0">
                <a:moveTo>
                  <a:pt x="17715" y="1"/>
                </a:moveTo>
                <a:cubicBezTo>
                  <a:pt x="16371" y="1"/>
                  <a:pt x="14900" y="541"/>
                  <a:pt x="13704" y="2213"/>
                </a:cubicBezTo>
                <a:cubicBezTo>
                  <a:pt x="10848" y="6185"/>
                  <a:pt x="15289" y="12211"/>
                  <a:pt x="13392" y="17300"/>
                </a:cubicBezTo>
                <a:cubicBezTo>
                  <a:pt x="11272" y="22947"/>
                  <a:pt x="1" y="24509"/>
                  <a:pt x="1384" y="34262"/>
                </a:cubicBezTo>
                <a:cubicBezTo>
                  <a:pt x="2268" y="40412"/>
                  <a:pt x="11808" y="44419"/>
                  <a:pt x="18141" y="44419"/>
                </a:cubicBezTo>
                <a:cubicBezTo>
                  <a:pt x="19486" y="44419"/>
                  <a:pt x="20686" y="44239"/>
                  <a:pt x="21628" y="43860"/>
                </a:cubicBezTo>
                <a:cubicBezTo>
                  <a:pt x="21918" y="43748"/>
                  <a:pt x="23413" y="36851"/>
                  <a:pt x="23480" y="36048"/>
                </a:cubicBezTo>
                <a:cubicBezTo>
                  <a:pt x="24038" y="28549"/>
                  <a:pt x="24016" y="20983"/>
                  <a:pt x="23369" y="13484"/>
                </a:cubicBezTo>
                <a:cubicBezTo>
                  <a:pt x="23056" y="9890"/>
                  <a:pt x="22699" y="6252"/>
                  <a:pt x="22186" y="2681"/>
                </a:cubicBezTo>
                <a:cubicBezTo>
                  <a:pt x="22052" y="1766"/>
                  <a:pt x="22141" y="2168"/>
                  <a:pt x="21315" y="1320"/>
                </a:cubicBezTo>
                <a:cubicBezTo>
                  <a:pt x="20767" y="784"/>
                  <a:pt x="19333" y="1"/>
                  <a:pt x="17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1"/>
          <p:cNvSpPr/>
          <p:nvPr/>
        </p:nvSpPr>
        <p:spPr>
          <a:xfrm flipH="1">
            <a:off x="885666" y="606900"/>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1"/>
          <p:cNvSpPr/>
          <p:nvPr/>
        </p:nvSpPr>
        <p:spPr>
          <a:xfrm flipH="1">
            <a:off x="2476066" y="666550"/>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1"/>
          <p:cNvSpPr/>
          <p:nvPr/>
        </p:nvSpPr>
        <p:spPr>
          <a:xfrm flipH="1">
            <a:off x="82941" y="1435200"/>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5"/>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40000" y="363275"/>
            <a:ext cx="80640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accent6"/>
              </a:buClr>
              <a:buSzPts val="3000"/>
              <a:buFont typeface="Josefin Sans"/>
              <a:buNone/>
              <a:defRPr sz="3000" b="1">
                <a:solidFill>
                  <a:schemeClr val="accent6"/>
                </a:solidFill>
                <a:latin typeface="Josefin Sans"/>
                <a:ea typeface="Josefin Sans"/>
                <a:cs typeface="Josefin Sans"/>
                <a:sym typeface="Josefin Sans"/>
              </a:defRPr>
            </a:lvl1pPr>
            <a:lvl2pPr lvl="1">
              <a:spcBef>
                <a:spcPts val="0"/>
              </a:spcBef>
              <a:spcAft>
                <a:spcPts val="0"/>
              </a:spcAft>
              <a:buClr>
                <a:schemeClr val="accent6"/>
              </a:buClr>
              <a:buSzPts val="3000"/>
              <a:buFont typeface="Josefin Sans"/>
              <a:buNone/>
              <a:defRPr sz="3000" b="1">
                <a:solidFill>
                  <a:schemeClr val="accent6"/>
                </a:solidFill>
                <a:latin typeface="Josefin Sans"/>
                <a:ea typeface="Josefin Sans"/>
                <a:cs typeface="Josefin Sans"/>
                <a:sym typeface="Josefin Sans"/>
              </a:defRPr>
            </a:lvl2pPr>
            <a:lvl3pPr lvl="2">
              <a:spcBef>
                <a:spcPts val="0"/>
              </a:spcBef>
              <a:spcAft>
                <a:spcPts val="0"/>
              </a:spcAft>
              <a:buClr>
                <a:schemeClr val="accent6"/>
              </a:buClr>
              <a:buSzPts val="3000"/>
              <a:buFont typeface="Josefin Sans"/>
              <a:buNone/>
              <a:defRPr sz="3000" b="1">
                <a:solidFill>
                  <a:schemeClr val="accent6"/>
                </a:solidFill>
                <a:latin typeface="Josefin Sans"/>
                <a:ea typeface="Josefin Sans"/>
                <a:cs typeface="Josefin Sans"/>
                <a:sym typeface="Josefin Sans"/>
              </a:defRPr>
            </a:lvl3pPr>
            <a:lvl4pPr lvl="3">
              <a:spcBef>
                <a:spcPts val="0"/>
              </a:spcBef>
              <a:spcAft>
                <a:spcPts val="0"/>
              </a:spcAft>
              <a:buClr>
                <a:schemeClr val="accent6"/>
              </a:buClr>
              <a:buSzPts val="3000"/>
              <a:buFont typeface="Josefin Sans"/>
              <a:buNone/>
              <a:defRPr sz="3000" b="1">
                <a:solidFill>
                  <a:schemeClr val="accent6"/>
                </a:solidFill>
                <a:latin typeface="Josefin Sans"/>
                <a:ea typeface="Josefin Sans"/>
                <a:cs typeface="Josefin Sans"/>
                <a:sym typeface="Josefin Sans"/>
              </a:defRPr>
            </a:lvl4pPr>
            <a:lvl5pPr lvl="4">
              <a:spcBef>
                <a:spcPts val="0"/>
              </a:spcBef>
              <a:spcAft>
                <a:spcPts val="0"/>
              </a:spcAft>
              <a:buClr>
                <a:schemeClr val="accent6"/>
              </a:buClr>
              <a:buSzPts val="3000"/>
              <a:buFont typeface="Josefin Sans"/>
              <a:buNone/>
              <a:defRPr sz="3000" b="1">
                <a:solidFill>
                  <a:schemeClr val="accent6"/>
                </a:solidFill>
                <a:latin typeface="Josefin Sans"/>
                <a:ea typeface="Josefin Sans"/>
                <a:cs typeface="Josefin Sans"/>
                <a:sym typeface="Josefin Sans"/>
              </a:defRPr>
            </a:lvl5pPr>
            <a:lvl6pPr lvl="5">
              <a:spcBef>
                <a:spcPts val="0"/>
              </a:spcBef>
              <a:spcAft>
                <a:spcPts val="0"/>
              </a:spcAft>
              <a:buClr>
                <a:schemeClr val="accent6"/>
              </a:buClr>
              <a:buSzPts val="3000"/>
              <a:buFont typeface="Josefin Sans"/>
              <a:buNone/>
              <a:defRPr sz="3000" b="1">
                <a:solidFill>
                  <a:schemeClr val="accent6"/>
                </a:solidFill>
                <a:latin typeface="Josefin Sans"/>
                <a:ea typeface="Josefin Sans"/>
                <a:cs typeface="Josefin Sans"/>
                <a:sym typeface="Josefin Sans"/>
              </a:defRPr>
            </a:lvl6pPr>
            <a:lvl7pPr lvl="6">
              <a:spcBef>
                <a:spcPts val="0"/>
              </a:spcBef>
              <a:spcAft>
                <a:spcPts val="0"/>
              </a:spcAft>
              <a:buClr>
                <a:schemeClr val="accent6"/>
              </a:buClr>
              <a:buSzPts val="3000"/>
              <a:buFont typeface="Josefin Sans"/>
              <a:buNone/>
              <a:defRPr sz="3000" b="1">
                <a:solidFill>
                  <a:schemeClr val="accent6"/>
                </a:solidFill>
                <a:latin typeface="Josefin Sans"/>
                <a:ea typeface="Josefin Sans"/>
                <a:cs typeface="Josefin Sans"/>
                <a:sym typeface="Josefin Sans"/>
              </a:defRPr>
            </a:lvl7pPr>
            <a:lvl8pPr lvl="7">
              <a:spcBef>
                <a:spcPts val="0"/>
              </a:spcBef>
              <a:spcAft>
                <a:spcPts val="0"/>
              </a:spcAft>
              <a:buClr>
                <a:schemeClr val="accent6"/>
              </a:buClr>
              <a:buSzPts val="3000"/>
              <a:buFont typeface="Josefin Sans"/>
              <a:buNone/>
              <a:defRPr sz="3000" b="1">
                <a:solidFill>
                  <a:schemeClr val="accent6"/>
                </a:solidFill>
                <a:latin typeface="Josefin Sans"/>
                <a:ea typeface="Josefin Sans"/>
                <a:cs typeface="Josefin Sans"/>
                <a:sym typeface="Josefin Sans"/>
              </a:defRPr>
            </a:lvl8pPr>
            <a:lvl9pPr lvl="8">
              <a:spcBef>
                <a:spcPts val="0"/>
              </a:spcBef>
              <a:spcAft>
                <a:spcPts val="0"/>
              </a:spcAft>
              <a:buClr>
                <a:schemeClr val="accent6"/>
              </a:buClr>
              <a:buSzPts val="3000"/>
              <a:buFont typeface="Josefin Sans"/>
              <a:buNone/>
              <a:defRPr sz="3000" b="1">
                <a:solidFill>
                  <a:schemeClr val="accent6"/>
                </a:solidFill>
                <a:latin typeface="Josefin Sans"/>
                <a:ea typeface="Josefin Sans"/>
                <a:cs typeface="Josefin Sans"/>
                <a:sym typeface="Josefin Sans"/>
              </a:defRPr>
            </a:lvl9pPr>
          </a:lstStyle>
          <a:p>
            <a:endParaRPr/>
          </a:p>
        </p:txBody>
      </p:sp>
      <p:sp>
        <p:nvSpPr>
          <p:cNvPr id="7" name="Google Shape;7;p1"/>
          <p:cNvSpPr txBox="1">
            <a:spLocks noGrp="1"/>
          </p:cNvSpPr>
          <p:nvPr>
            <p:ph type="body" idx="1"/>
          </p:nvPr>
        </p:nvSpPr>
        <p:spPr>
          <a:xfrm>
            <a:off x="540000" y="1152475"/>
            <a:ext cx="80640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5"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74" r:id="rId19"/>
    <p:sldLayoutId id="2147483678" r:id="rId20"/>
    <p:sldLayoutId id="2147483685" r:id="rId21"/>
    <p:sldLayoutId id="2147483686" r:id="rId22"/>
    <p:sldLayoutId id="2147483687" r:id="rId23"/>
    <p:sldLayoutId id="2147483688" r:id="rId24"/>
    <p:sldLayoutId id="2147483694" r:id="rId25"/>
    <p:sldLayoutId id="2147483695" r:id="rId26"/>
    <p:sldLayoutId id="2147483699" r:id="rId27"/>
    <p:sldLayoutId id="2147483700" r:id="rId28"/>
    <p:sldLayoutId id="2147483701" r:id="rId29"/>
    <p:sldLayoutId id="2147483706" r:id="rId30"/>
    <p:sldLayoutId id="2147483710" r:id="rId31"/>
    <p:sldLayoutId id="2147483711" r:id="rId32"/>
    <p:sldLayoutId id="2147483712" r:id="rId33"/>
    <p:sldLayoutId id="2147483713" r:id="rId34"/>
    <p:sldLayoutId id="2147483714"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23.xml"/><Relationship Id="rId6" Type="http://schemas.openxmlformats.org/officeDocument/2006/relationships/image" Target="../media/image43.png"/><Relationship Id="rId5" Type="http://schemas.openxmlformats.org/officeDocument/2006/relationships/image" Target="../media/image42.webp"/><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2.xml.rels><?xml version="1.0" encoding="UTF-8" standalone="yes"?>
<Relationships xmlns="http://schemas.openxmlformats.org/package/2006/relationships"><Relationship Id="rId8" Type="http://schemas.openxmlformats.org/officeDocument/2006/relationships/image" Target="../media/image55.jpg"/><Relationship Id="rId13" Type="http://schemas.openxmlformats.org/officeDocument/2006/relationships/image" Target="../media/image60.jpg"/><Relationship Id="rId18" Type="http://schemas.openxmlformats.org/officeDocument/2006/relationships/image" Target="../media/image65.jpg"/><Relationship Id="rId3" Type="http://schemas.openxmlformats.org/officeDocument/2006/relationships/image" Target="../media/image50.jpg"/><Relationship Id="rId21" Type="http://schemas.openxmlformats.org/officeDocument/2006/relationships/image" Target="../media/image23.png"/><Relationship Id="rId7" Type="http://schemas.openxmlformats.org/officeDocument/2006/relationships/image" Target="../media/image54.jpg"/><Relationship Id="rId12" Type="http://schemas.openxmlformats.org/officeDocument/2006/relationships/image" Target="../media/image59.jpg"/><Relationship Id="rId17" Type="http://schemas.openxmlformats.org/officeDocument/2006/relationships/image" Target="../media/image64.jpg"/><Relationship Id="rId2" Type="http://schemas.openxmlformats.org/officeDocument/2006/relationships/notesSlide" Target="../notesSlides/notesSlide12.xml"/><Relationship Id="rId16" Type="http://schemas.openxmlformats.org/officeDocument/2006/relationships/image" Target="../media/image63.jpg"/><Relationship Id="rId20" Type="http://schemas.openxmlformats.org/officeDocument/2006/relationships/image" Target="../media/image67.jpg"/><Relationship Id="rId1" Type="http://schemas.openxmlformats.org/officeDocument/2006/relationships/slideLayout" Target="../slideLayouts/slideLayout19.xml"/><Relationship Id="rId6" Type="http://schemas.openxmlformats.org/officeDocument/2006/relationships/image" Target="../media/image53.jpg"/><Relationship Id="rId11" Type="http://schemas.openxmlformats.org/officeDocument/2006/relationships/image" Target="../media/image58.jpg"/><Relationship Id="rId5" Type="http://schemas.openxmlformats.org/officeDocument/2006/relationships/image" Target="../media/image52.jpg"/><Relationship Id="rId15" Type="http://schemas.openxmlformats.org/officeDocument/2006/relationships/image" Target="../media/image62.jpg"/><Relationship Id="rId10" Type="http://schemas.openxmlformats.org/officeDocument/2006/relationships/image" Target="../media/image57.jpg"/><Relationship Id="rId19" Type="http://schemas.openxmlformats.org/officeDocument/2006/relationships/image" Target="../media/image66.jpg"/><Relationship Id="rId4" Type="http://schemas.openxmlformats.org/officeDocument/2006/relationships/image" Target="../media/image51.jpg"/><Relationship Id="rId9" Type="http://schemas.openxmlformats.org/officeDocument/2006/relationships/image" Target="../media/image56.png"/><Relationship Id="rId14" Type="http://schemas.openxmlformats.org/officeDocument/2006/relationships/image" Target="../media/image61.jpg"/></Relationships>
</file>

<file path=ppt/slides/_rels/slide1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hyperlink" Target="https://docs.google.com/spreadsheets/d/1M8clYomYzW4wpiLQGremtib5u0Gmmr_zBywTmBsxUos/copy"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72.png"/><Relationship Id="rId4" Type="http://schemas.openxmlformats.org/officeDocument/2006/relationships/image" Target="../media/image71.png"/></Relationships>
</file>

<file path=ppt/slides/_rels/slide21.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21.xml"/><Relationship Id="rId1" Type="http://schemas.openxmlformats.org/officeDocument/2006/relationships/slideLayout" Target="../slideLayouts/slideLayout16.xml"/><Relationship Id="rId4" Type="http://schemas.openxmlformats.org/officeDocument/2006/relationships/image" Target="../media/image74.jpg"/></Relationships>
</file>

<file path=ppt/slides/_rels/slide2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2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82.jpg"/><Relationship Id="rId2" Type="http://schemas.openxmlformats.org/officeDocument/2006/relationships/notesSlide" Target="../notesSlides/notesSlide28.xml"/><Relationship Id="rId1" Type="http://schemas.openxmlformats.org/officeDocument/2006/relationships/slideLayout" Target="../slideLayouts/slideLayout28.xml"/><Relationship Id="rId6" Type="http://schemas.openxmlformats.org/officeDocument/2006/relationships/image" Target="../media/image81.jpg"/><Relationship Id="rId5" Type="http://schemas.openxmlformats.org/officeDocument/2006/relationships/image" Target="../media/image80.jpg"/><Relationship Id="rId4" Type="http://schemas.openxmlformats.org/officeDocument/2006/relationships/image" Target="../media/image79.jpg"/></Relationships>
</file>

<file path=ppt/slides/_rels/slide2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svg"/><Relationship Id="rId9" Type="http://schemas.openxmlformats.org/officeDocument/2006/relationships/image" Target="../media/image11.png"/><Relationship Id="rId1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33"/>
        <p:cNvGrpSpPr/>
        <p:nvPr/>
      </p:nvGrpSpPr>
      <p:grpSpPr>
        <a:xfrm>
          <a:off x="0" y="0"/>
          <a:ext cx="0" cy="0"/>
          <a:chOff x="0" y="0"/>
          <a:chExt cx="0" cy="0"/>
        </a:xfrm>
      </p:grpSpPr>
      <p:pic>
        <p:nvPicPr>
          <p:cNvPr id="5" name="Image 4">
            <a:extLst>
              <a:ext uri="{FF2B5EF4-FFF2-40B4-BE49-F238E27FC236}">
                <a16:creationId xmlns:a16="http://schemas.microsoft.com/office/drawing/2014/main" id="{6B2939AB-0537-D18C-28D2-E7F86CA51A61}"/>
              </a:ext>
            </a:extLst>
          </p:cNvPr>
          <p:cNvPicPr>
            <a:picLocks noChangeAspect="1"/>
          </p:cNvPicPr>
          <p:nvPr/>
        </p:nvPicPr>
        <p:blipFill>
          <a:blip r:embed="rId3"/>
          <a:stretch>
            <a:fillRect/>
          </a:stretch>
        </p:blipFill>
        <p:spPr>
          <a:xfrm>
            <a:off x="1372267" y="1254259"/>
            <a:ext cx="6164183" cy="20292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26"/>
        <p:cNvGrpSpPr/>
        <p:nvPr/>
      </p:nvGrpSpPr>
      <p:grpSpPr>
        <a:xfrm>
          <a:off x="0" y="0"/>
          <a:ext cx="0" cy="0"/>
          <a:chOff x="0" y="0"/>
          <a:chExt cx="0" cy="0"/>
        </a:xfrm>
      </p:grpSpPr>
      <p:pic>
        <p:nvPicPr>
          <p:cNvPr id="11" name="Image 10">
            <a:extLst>
              <a:ext uri="{FF2B5EF4-FFF2-40B4-BE49-F238E27FC236}">
                <a16:creationId xmlns:a16="http://schemas.microsoft.com/office/drawing/2014/main" id="{23EFC1A4-B9C9-8C5C-55FE-0564ADA9B4F3}"/>
              </a:ext>
            </a:extLst>
          </p:cNvPr>
          <p:cNvPicPr>
            <a:picLocks noChangeAspect="1"/>
          </p:cNvPicPr>
          <p:nvPr/>
        </p:nvPicPr>
        <p:blipFill>
          <a:blip r:embed="rId3"/>
          <a:stretch>
            <a:fillRect/>
          </a:stretch>
        </p:blipFill>
        <p:spPr>
          <a:xfrm>
            <a:off x="0" y="100362"/>
            <a:ext cx="1219664" cy="1170878"/>
          </a:xfrm>
          <a:prstGeom prst="rect">
            <a:avLst/>
          </a:prstGeom>
        </p:spPr>
      </p:pic>
      <p:pic>
        <p:nvPicPr>
          <p:cNvPr id="13" name="Image 12">
            <a:extLst>
              <a:ext uri="{FF2B5EF4-FFF2-40B4-BE49-F238E27FC236}">
                <a16:creationId xmlns:a16="http://schemas.microsoft.com/office/drawing/2014/main" id="{C1E48F32-97D1-89FD-7256-5F2681C34A22}"/>
              </a:ext>
            </a:extLst>
          </p:cNvPr>
          <p:cNvPicPr>
            <a:picLocks noChangeAspect="1"/>
          </p:cNvPicPr>
          <p:nvPr/>
        </p:nvPicPr>
        <p:blipFill>
          <a:blip r:embed="rId4"/>
          <a:stretch>
            <a:fillRect/>
          </a:stretch>
        </p:blipFill>
        <p:spPr>
          <a:xfrm>
            <a:off x="7722294" y="2821258"/>
            <a:ext cx="1515780" cy="1530505"/>
          </a:xfrm>
          <a:prstGeom prst="rect">
            <a:avLst/>
          </a:prstGeom>
        </p:spPr>
      </p:pic>
      <p:sp>
        <p:nvSpPr>
          <p:cNvPr id="15" name="ZoneTexte 14">
            <a:extLst>
              <a:ext uri="{FF2B5EF4-FFF2-40B4-BE49-F238E27FC236}">
                <a16:creationId xmlns:a16="http://schemas.microsoft.com/office/drawing/2014/main" id="{CF65F251-3D80-4380-19A2-ABBFB5D769EA}"/>
              </a:ext>
            </a:extLst>
          </p:cNvPr>
          <p:cNvSpPr txBox="1"/>
          <p:nvPr/>
        </p:nvSpPr>
        <p:spPr>
          <a:xfrm>
            <a:off x="844703" y="919976"/>
            <a:ext cx="5801423" cy="1323439"/>
          </a:xfrm>
          <a:prstGeom prst="rect">
            <a:avLst/>
          </a:prstGeom>
          <a:noFill/>
        </p:spPr>
        <p:txBody>
          <a:bodyPr wrap="square">
            <a:spAutoFit/>
          </a:bodyPr>
          <a:lstStyle/>
          <a:p>
            <a:pPr algn="ctr" rtl="1"/>
            <a:r>
              <a:rPr lang="ar-DZ" sz="2000" b="1" i="0" dirty="0">
                <a:solidFill>
                  <a:srgbClr val="000099"/>
                </a:solidFill>
                <a:effectLst/>
                <a:latin typeface="HSN Shahd Regular" panose="020A0503020102020204" pitchFamily="18" charset="-78"/>
                <a:ea typeface="HSN Shahd Regular" panose="020A0503020102020204" pitchFamily="18" charset="-78"/>
                <a:cs typeface="HSN Shahd Regular" panose="020A0503020102020204" pitchFamily="18" charset="-78"/>
              </a:rPr>
              <a:t>فارمز </a:t>
            </a:r>
            <a:r>
              <a:rPr lang="ar-DZ" sz="2000" b="1" i="0" dirty="0" err="1">
                <a:solidFill>
                  <a:srgbClr val="000099"/>
                </a:solidFill>
                <a:effectLst/>
                <a:latin typeface="HSN Shahd Regular" panose="020A0503020102020204" pitchFamily="18" charset="-78"/>
                <a:ea typeface="HSN Shahd Regular" panose="020A0503020102020204" pitchFamily="18" charset="-78"/>
                <a:cs typeface="HSN Shahd Regular" panose="020A0503020102020204" pitchFamily="18" charset="-78"/>
              </a:rPr>
              <a:t>سيلكت</a:t>
            </a:r>
            <a:r>
              <a:rPr lang="ar-DZ" sz="2000" b="1" i="0" dirty="0">
                <a:solidFill>
                  <a:srgbClr val="000099"/>
                </a:solidFill>
                <a:effectLst/>
                <a:latin typeface="HSN Shahd Regular" panose="020A0503020102020204" pitchFamily="18" charset="-78"/>
                <a:ea typeface="HSN Shahd Regular" panose="020A0503020102020204" pitchFamily="18" charset="-78"/>
                <a:cs typeface="HSN Shahd Regular" panose="020A0503020102020204" pitchFamily="18" charset="-78"/>
              </a:rPr>
              <a:t> هي من أحدث إضافات العلامات التجارية لشركة المراعي، حيث بدأت في عام 2019 بتقديم العصائر المختارة بعناية من أجود أنواع الفواكه في الطبيعة. وحصلت على جائزة نيلسن لأفضل ابتكار للمنتجات في عام 2021.</a:t>
            </a:r>
            <a:endParaRPr lang="fr-FR" sz="2000" b="1" dirty="0">
              <a:solidFill>
                <a:srgbClr val="000099"/>
              </a:solidFill>
              <a:latin typeface="HSN Shahd Regular" panose="020A0503020102020204" pitchFamily="18" charset="-78"/>
              <a:ea typeface="HSN Shahd Regular" panose="020A0503020102020204" pitchFamily="18" charset="-78"/>
              <a:cs typeface="HSN Shahd Regular" panose="020A0503020102020204" pitchFamily="18" charset="-78"/>
            </a:endParaRPr>
          </a:p>
        </p:txBody>
      </p:sp>
      <p:pic>
        <p:nvPicPr>
          <p:cNvPr id="17" name="Image 16">
            <a:extLst>
              <a:ext uri="{FF2B5EF4-FFF2-40B4-BE49-F238E27FC236}">
                <a16:creationId xmlns:a16="http://schemas.microsoft.com/office/drawing/2014/main" id="{979F98E9-35C9-3689-D09A-F3626DE400A5}"/>
              </a:ext>
            </a:extLst>
          </p:cNvPr>
          <p:cNvPicPr>
            <a:picLocks noChangeAspect="1"/>
          </p:cNvPicPr>
          <p:nvPr/>
        </p:nvPicPr>
        <p:blipFill>
          <a:blip r:embed="rId5"/>
          <a:stretch>
            <a:fillRect/>
          </a:stretch>
        </p:blipFill>
        <p:spPr>
          <a:xfrm>
            <a:off x="6534110" y="-245327"/>
            <a:ext cx="2609889" cy="2488742"/>
          </a:xfrm>
          <a:prstGeom prst="rect">
            <a:avLst/>
          </a:prstGeom>
        </p:spPr>
      </p:pic>
      <p:pic>
        <p:nvPicPr>
          <p:cNvPr id="19" name="Image 18">
            <a:extLst>
              <a:ext uri="{FF2B5EF4-FFF2-40B4-BE49-F238E27FC236}">
                <a16:creationId xmlns:a16="http://schemas.microsoft.com/office/drawing/2014/main" id="{64100E12-47EA-DFAE-B352-C719B576719B}"/>
              </a:ext>
            </a:extLst>
          </p:cNvPr>
          <p:cNvPicPr>
            <a:picLocks noChangeAspect="1"/>
          </p:cNvPicPr>
          <p:nvPr/>
        </p:nvPicPr>
        <p:blipFill>
          <a:blip r:embed="rId6"/>
          <a:stretch>
            <a:fillRect/>
          </a:stretch>
        </p:blipFill>
        <p:spPr>
          <a:xfrm>
            <a:off x="-766859" y="2478358"/>
            <a:ext cx="3576968" cy="2571750"/>
          </a:xfrm>
          <a:prstGeom prst="rect">
            <a:avLst/>
          </a:prstGeom>
        </p:spPr>
      </p:pic>
      <p:sp>
        <p:nvSpPr>
          <p:cNvPr id="21" name="ZoneTexte 20">
            <a:extLst>
              <a:ext uri="{FF2B5EF4-FFF2-40B4-BE49-F238E27FC236}">
                <a16:creationId xmlns:a16="http://schemas.microsoft.com/office/drawing/2014/main" id="{2BF9D0B3-C12B-50D2-D448-F47E277E6811}"/>
              </a:ext>
            </a:extLst>
          </p:cNvPr>
          <p:cNvSpPr txBox="1"/>
          <p:nvPr/>
        </p:nvSpPr>
        <p:spPr>
          <a:xfrm>
            <a:off x="2174488" y="2974236"/>
            <a:ext cx="5703887" cy="1631216"/>
          </a:xfrm>
          <a:prstGeom prst="rect">
            <a:avLst/>
          </a:prstGeom>
          <a:noFill/>
        </p:spPr>
        <p:txBody>
          <a:bodyPr wrap="square">
            <a:spAutoFit/>
          </a:bodyPr>
          <a:lstStyle/>
          <a:p>
            <a:pPr algn="r" rtl="1"/>
            <a:r>
              <a:rPr lang="ar-DZ" sz="2400" b="1" i="0" dirty="0">
                <a:solidFill>
                  <a:srgbClr val="000099"/>
                </a:solidFill>
                <a:effectLst/>
                <a:latin typeface="29LT Zarid Serif Rg" panose="00000100000000000000" pitchFamily="2" charset="-78"/>
                <a:cs typeface="29LT Zarid Serif Rg" panose="00000100000000000000" pitchFamily="2" charset="-78"/>
              </a:rPr>
              <a:t>العلامة التجارية </a:t>
            </a:r>
            <a:r>
              <a:rPr lang="ar-DZ" sz="2400" b="1" i="0" dirty="0" err="1">
                <a:solidFill>
                  <a:srgbClr val="000099"/>
                </a:solidFill>
                <a:effectLst/>
                <a:latin typeface="29LT Zarid Serif Rg" panose="00000100000000000000" pitchFamily="2" charset="-78"/>
                <a:cs typeface="29LT Zarid Serif Rg" panose="00000100000000000000" pitchFamily="2" charset="-78"/>
              </a:rPr>
              <a:t>ون</a:t>
            </a:r>
            <a:r>
              <a:rPr lang="ar-DZ" sz="2400" b="1" i="0" dirty="0">
                <a:solidFill>
                  <a:srgbClr val="000099"/>
                </a:solidFill>
                <a:effectLst/>
                <a:latin typeface="29LT Zarid Serif Rg" panose="00000100000000000000" pitchFamily="2" charset="-78"/>
                <a:cs typeface="29LT Zarid Serif Rg" panose="00000100000000000000" pitchFamily="2" charset="-78"/>
              </a:rPr>
              <a:t> بين توفر تشكيلة متنوعة من القهوة المثلجة الجاهزة المصنوعة من حبوب </a:t>
            </a:r>
            <a:r>
              <a:rPr lang="ar-DZ" sz="2400" b="1" i="0" dirty="0" err="1">
                <a:solidFill>
                  <a:srgbClr val="000099"/>
                </a:solidFill>
                <a:effectLst/>
                <a:latin typeface="29LT Zarid Serif Rg" panose="00000100000000000000" pitchFamily="2" charset="-78"/>
                <a:cs typeface="29LT Zarid Serif Rg" panose="00000100000000000000" pitchFamily="2" charset="-78"/>
              </a:rPr>
              <a:t>ارابيكا</a:t>
            </a:r>
            <a:r>
              <a:rPr lang="ar-DZ" sz="2400" b="1" i="0" dirty="0">
                <a:solidFill>
                  <a:srgbClr val="000099"/>
                </a:solidFill>
                <a:effectLst/>
                <a:latin typeface="29LT Zarid Serif Rg" panose="00000100000000000000" pitchFamily="2" charset="-78"/>
                <a:cs typeface="29LT Zarid Serif Rg" panose="00000100000000000000" pitchFamily="2" charset="-78"/>
              </a:rPr>
              <a:t> عالية الجودة التي تأتيك من مصدرها الأساسي في كولومبيا.</a:t>
            </a:r>
          </a:p>
          <a:p>
            <a:br>
              <a:rPr lang="ar-DZ" b="0" i="0" dirty="0">
                <a:solidFill>
                  <a:srgbClr val="000000"/>
                </a:solidFill>
                <a:effectLst/>
                <a:latin typeface="Almarai Light"/>
              </a:rPr>
            </a:br>
            <a:endParaRPr lang="fr-FR" dirty="0"/>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1000"/>
                                        <p:tgtEl>
                                          <p:spTgt spid="19"/>
                                        </p:tgtEl>
                                      </p:cBhvr>
                                    </p:animEffect>
                                    <p:anim calcmode="lin" valueType="num">
                                      <p:cBhvr>
                                        <p:cTn id="36" dur="1000" fill="hold"/>
                                        <p:tgtEl>
                                          <p:spTgt spid="19"/>
                                        </p:tgtEl>
                                        <p:attrNameLst>
                                          <p:attrName>ppt_x</p:attrName>
                                        </p:attrNameLst>
                                      </p:cBhvr>
                                      <p:tavLst>
                                        <p:tav tm="0">
                                          <p:val>
                                            <p:strVal val="#ppt_x"/>
                                          </p:val>
                                        </p:tav>
                                        <p:tav tm="100000">
                                          <p:val>
                                            <p:strVal val="#ppt_x"/>
                                          </p:val>
                                        </p:tav>
                                      </p:tavLst>
                                    </p:anim>
                                    <p:anim calcmode="lin" valueType="num">
                                      <p:cBhvr>
                                        <p:cTn id="3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1000"/>
                                        <p:tgtEl>
                                          <p:spTgt spid="21"/>
                                        </p:tgtEl>
                                      </p:cBhvr>
                                    </p:animEffect>
                                    <p:anim calcmode="lin" valueType="num">
                                      <p:cBhvr>
                                        <p:cTn id="43" dur="1000" fill="hold"/>
                                        <p:tgtEl>
                                          <p:spTgt spid="21"/>
                                        </p:tgtEl>
                                        <p:attrNameLst>
                                          <p:attrName>ppt_x</p:attrName>
                                        </p:attrNameLst>
                                      </p:cBhvr>
                                      <p:tavLst>
                                        <p:tav tm="0">
                                          <p:val>
                                            <p:strVal val="#ppt_x"/>
                                          </p:val>
                                        </p:tav>
                                        <p:tav tm="100000">
                                          <p:val>
                                            <p:strVal val="#ppt_x"/>
                                          </p:val>
                                        </p:tav>
                                      </p:tavLst>
                                    </p:anim>
                                    <p:anim calcmode="lin" valueType="num">
                                      <p:cBhvr>
                                        <p:cTn id="4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48"/>
        <p:cNvGrpSpPr/>
        <p:nvPr/>
      </p:nvGrpSpPr>
      <p:grpSpPr>
        <a:xfrm>
          <a:off x="0" y="0"/>
          <a:ext cx="0" cy="0"/>
          <a:chOff x="0" y="0"/>
          <a:chExt cx="0" cy="0"/>
        </a:xfrm>
      </p:grpSpPr>
      <p:pic>
        <p:nvPicPr>
          <p:cNvPr id="7" name="Image 6">
            <a:extLst>
              <a:ext uri="{FF2B5EF4-FFF2-40B4-BE49-F238E27FC236}">
                <a16:creationId xmlns:a16="http://schemas.microsoft.com/office/drawing/2014/main" id="{BD3BB0F4-EAF8-5BEB-28A6-BFDF34BB9F44}"/>
              </a:ext>
            </a:extLst>
          </p:cNvPr>
          <p:cNvPicPr>
            <a:picLocks noChangeAspect="1"/>
          </p:cNvPicPr>
          <p:nvPr/>
        </p:nvPicPr>
        <p:blipFill>
          <a:blip r:embed="rId3"/>
          <a:stretch>
            <a:fillRect/>
          </a:stretch>
        </p:blipFill>
        <p:spPr>
          <a:xfrm>
            <a:off x="0" y="-38406"/>
            <a:ext cx="1639229" cy="1515850"/>
          </a:xfrm>
          <a:prstGeom prst="rect">
            <a:avLst/>
          </a:prstGeom>
        </p:spPr>
      </p:pic>
      <p:pic>
        <p:nvPicPr>
          <p:cNvPr id="9" name="Image 8">
            <a:extLst>
              <a:ext uri="{FF2B5EF4-FFF2-40B4-BE49-F238E27FC236}">
                <a16:creationId xmlns:a16="http://schemas.microsoft.com/office/drawing/2014/main" id="{22001864-C853-BD73-3309-1F68CC867F84}"/>
              </a:ext>
            </a:extLst>
          </p:cNvPr>
          <p:cNvPicPr>
            <a:picLocks noChangeAspect="1"/>
          </p:cNvPicPr>
          <p:nvPr/>
        </p:nvPicPr>
        <p:blipFill>
          <a:blip r:embed="rId4"/>
          <a:stretch>
            <a:fillRect/>
          </a:stretch>
        </p:blipFill>
        <p:spPr>
          <a:xfrm>
            <a:off x="6424023" y="1711373"/>
            <a:ext cx="2235874" cy="1211098"/>
          </a:xfrm>
          <a:prstGeom prst="rect">
            <a:avLst/>
          </a:prstGeom>
        </p:spPr>
      </p:pic>
      <p:pic>
        <p:nvPicPr>
          <p:cNvPr id="11" name="Image 10">
            <a:extLst>
              <a:ext uri="{FF2B5EF4-FFF2-40B4-BE49-F238E27FC236}">
                <a16:creationId xmlns:a16="http://schemas.microsoft.com/office/drawing/2014/main" id="{70947040-6F37-1657-80E9-DF5BE929B983}"/>
              </a:ext>
            </a:extLst>
          </p:cNvPr>
          <p:cNvPicPr>
            <a:picLocks noChangeAspect="1"/>
          </p:cNvPicPr>
          <p:nvPr/>
        </p:nvPicPr>
        <p:blipFill>
          <a:blip r:embed="rId5"/>
          <a:stretch>
            <a:fillRect/>
          </a:stretch>
        </p:blipFill>
        <p:spPr>
          <a:xfrm>
            <a:off x="66907" y="3359362"/>
            <a:ext cx="1943543" cy="1791108"/>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sp>
        <p:nvSpPr>
          <p:cNvPr id="13" name="ZoneTexte 12">
            <a:extLst>
              <a:ext uri="{FF2B5EF4-FFF2-40B4-BE49-F238E27FC236}">
                <a16:creationId xmlns:a16="http://schemas.microsoft.com/office/drawing/2014/main" id="{57F0E2F2-B85E-A244-877A-851D4F50AE9A}"/>
              </a:ext>
            </a:extLst>
          </p:cNvPr>
          <p:cNvSpPr txBox="1"/>
          <p:nvPr/>
        </p:nvSpPr>
        <p:spPr>
          <a:xfrm>
            <a:off x="1248936" y="533916"/>
            <a:ext cx="4572000" cy="923330"/>
          </a:xfrm>
          <a:prstGeom prst="rect">
            <a:avLst/>
          </a:prstGeom>
          <a:noFill/>
        </p:spPr>
        <p:txBody>
          <a:bodyPr wrap="square">
            <a:spAutoFit/>
          </a:bodyPr>
          <a:lstStyle/>
          <a:p>
            <a:pPr algn="ctr" rtl="1"/>
            <a:r>
              <a:rPr lang="ar-DZ" sz="1800" b="1" i="0" dirty="0">
                <a:solidFill>
                  <a:srgbClr val="000099"/>
                </a:solidFill>
                <a:effectLst/>
                <a:latin typeface="Almarai Light"/>
              </a:rPr>
              <a:t>لعلامة التجارية آيس ليف توفر تشكيلة متنوعة من الشاي المثلج المصنوع من أجود مستخلصات الفاكهة والزهور الطبيعية, مشروب يمنحك الطاقة بشكل طبيعي</a:t>
            </a:r>
            <a:r>
              <a:rPr lang="ar-DZ" b="0" i="0" dirty="0">
                <a:solidFill>
                  <a:srgbClr val="333333"/>
                </a:solidFill>
                <a:effectLst/>
                <a:latin typeface="Almarai Light"/>
              </a:rPr>
              <a:t>.</a:t>
            </a:r>
            <a:endParaRPr lang="fr-FR" dirty="0"/>
          </a:p>
        </p:txBody>
      </p:sp>
      <p:sp>
        <p:nvSpPr>
          <p:cNvPr id="15" name="ZoneTexte 14">
            <a:extLst>
              <a:ext uri="{FF2B5EF4-FFF2-40B4-BE49-F238E27FC236}">
                <a16:creationId xmlns:a16="http://schemas.microsoft.com/office/drawing/2014/main" id="{411DC476-A9B4-58AB-8937-7DEC83553A3E}"/>
              </a:ext>
            </a:extLst>
          </p:cNvPr>
          <p:cNvSpPr txBox="1"/>
          <p:nvPr/>
        </p:nvSpPr>
        <p:spPr>
          <a:xfrm>
            <a:off x="1852023" y="1946639"/>
            <a:ext cx="4572000" cy="923330"/>
          </a:xfrm>
          <a:prstGeom prst="rect">
            <a:avLst/>
          </a:prstGeom>
          <a:noFill/>
        </p:spPr>
        <p:txBody>
          <a:bodyPr wrap="square">
            <a:spAutoFit/>
          </a:bodyPr>
          <a:lstStyle/>
          <a:p>
            <a:r>
              <a:rPr lang="ar-DZ" sz="1800" b="1" i="0" dirty="0">
                <a:solidFill>
                  <a:srgbClr val="000099"/>
                </a:solidFill>
                <a:effectLst/>
                <a:latin typeface="Almarai Light"/>
              </a:rPr>
              <a:t>تضم تمور الميرة تشكيلة متنوعة من منتجات التمور الطبيعية، التي تعد عالية في القيمة الغذائية ومصدر للطاقة والحيوية</a:t>
            </a:r>
            <a:endParaRPr lang="fr-FR" sz="1800" b="1" dirty="0">
              <a:solidFill>
                <a:srgbClr val="000099"/>
              </a:solidFill>
            </a:endParaRPr>
          </a:p>
        </p:txBody>
      </p:sp>
      <p:sp>
        <p:nvSpPr>
          <p:cNvPr id="17" name="ZoneTexte 16">
            <a:extLst>
              <a:ext uri="{FF2B5EF4-FFF2-40B4-BE49-F238E27FC236}">
                <a16:creationId xmlns:a16="http://schemas.microsoft.com/office/drawing/2014/main" id="{D77D5F6A-CDE5-E8E9-F114-9D5F1F75DC09}"/>
              </a:ext>
            </a:extLst>
          </p:cNvPr>
          <p:cNvSpPr txBox="1"/>
          <p:nvPr/>
        </p:nvSpPr>
        <p:spPr>
          <a:xfrm>
            <a:off x="1852023" y="3359362"/>
            <a:ext cx="4572000" cy="1354217"/>
          </a:xfrm>
          <a:prstGeom prst="rect">
            <a:avLst/>
          </a:prstGeom>
          <a:noFill/>
        </p:spPr>
        <p:txBody>
          <a:bodyPr wrap="square">
            <a:spAutoFit/>
          </a:bodyPr>
          <a:lstStyle/>
          <a:p>
            <a:pPr algn="r" rtl="1"/>
            <a:r>
              <a:rPr lang="ar-DZ" sz="1800" b="1" i="0" dirty="0">
                <a:solidFill>
                  <a:srgbClr val="000099"/>
                </a:solidFill>
                <a:effectLst/>
                <a:latin typeface="Almarai Light"/>
              </a:rPr>
              <a:t>تأتي سيما من جميع أنحاء العالم، وتقدم لك موجة جديدة من المأكولات البحرية الغنية بالأوميجا، والمفيدة بشكل طبيعي لك ولعائلتك، حيث يلتقي المذاق الرائع بأعلى معايير الجودة.</a:t>
            </a:r>
          </a:p>
          <a:p>
            <a:br>
              <a:rPr lang="ar-DZ" b="0" i="0" dirty="0">
                <a:solidFill>
                  <a:srgbClr val="000000"/>
                </a:solidFill>
                <a:effectLst/>
                <a:latin typeface="Almarai Light"/>
              </a:rPr>
            </a:br>
            <a:endParaRPr lang="fr-FR" dirty="0"/>
          </a:p>
        </p:txBody>
      </p:sp>
      <p:pic>
        <p:nvPicPr>
          <p:cNvPr id="19" name="Image 18">
            <a:extLst>
              <a:ext uri="{FF2B5EF4-FFF2-40B4-BE49-F238E27FC236}">
                <a16:creationId xmlns:a16="http://schemas.microsoft.com/office/drawing/2014/main" id="{2577975F-6A80-703E-71E6-7B82B4EEA63B}"/>
              </a:ext>
            </a:extLst>
          </p:cNvPr>
          <p:cNvPicPr>
            <a:picLocks noChangeAspect="1"/>
          </p:cNvPicPr>
          <p:nvPr/>
        </p:nvPicPr>
        <p:blipFill>
          <a:blip r:embed="rId6"/>
          <a:stretch>
            <a:fillRect/>
          </a:stretch>
        </p:blipFill>
        <p:spPr>
          <a:xfrm>
            <a:off x="5527243" y="210439"/>
            <a:ext cx="4067331" cy="1368074"/>
          </a:xfrm>
          <a:prstGeom prst="rect">
            <a:avLst/>
          </a:prstGeom>
        </p:spPr>
      </p:pic>
      <p:pic>
        <p:nvPicPr>
          <p:cNvPr id="21" name="Image 20">
            <a:extLst>
              <a:ext uri="{FF2B5EF4-FFF2-40B4-BE49-F238E27FC236}">
                <a16:creationId xmlns:a16="http://schemas.microsoft.com/office/drawing/2014/main" id="{292FBD3F-D763-599D-2307-747BD2197BD0}"/>
              </a:ext>
            </a:extLst>
          </p:cNvPr>
          <p:cNvPicPr>
            <a:picLocks noChangeAspect="1"/>
          </p:cNvPicPr>
          <p:nvPr/>
        </p:nvPicPr>
        <p:blipFill>
          <a:blip r:embed="rId7"/>
          <a:stretch>
            <a:fillRect/>
          </a:stretch>
        </p:blipFill>
        <p:spPr>
          <a:xfrm>
            <a:off x="-225424" y="1369846"/>
            <a:ext cx="2235874" cy="1628431"/>
          </a:xfrm>
          <a:prstGeom prst="rect">
            <a:avLst/>
          </a:prstGeom>
        </p:spPr>
      </p:pic>
      <p:pic>
        <p:nvPicPr>
          <p:cNvPr id="23" name="Image 22">
            <a:extLst>
              <a:ext uri="{FF2B5EF4-FFF2-40B4-BE49-F238E27FC236}">
                <a16:creationId xmlns:a16="http://schemas.microsoft.com/office/drawing/2014/main" id="{D3FB8926-27DE-92C3-FB22-5024CD2D62C7}"/>
              </a:ext>
            </a:extLst>
          </p:cNvPr>
          <p:cNvPicPr>
            <a:picLocks noChangeAspect="1"/>
          </p:cNvPicPr>
          <p:nvPr/>
        </p:nvPicPr>
        <p:blipFill>
          <a:blip r:embed="rId8"/>
          <a:stretch>
            <a:fillRect/>
          </a:stretch>
        </p:blipFill>
        <p:spPr>
          <a:xfrm>
            <a:off x="6724971" y="3359362"/>
            <a:ext cx="2352122" cy="1573699"/>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1000"/>
                                        <p:tgtEl>
                                          <p:spTgt spid="21"/>
                                        </p:tgtEl>
                                      </p:cBhvr>
                                    </p:animEffect>
                                    <p:anim calcmode="lin" valueType="num">
                                      <p:cBhvr>
                                        <p:cTn id="36" dur="1000" fill="hold"/>
                                        <p:tgtEl>
                                          <p:spTgt spid="21"/>
                                        </p:tgtEl>
                                        <p:attrNameLst>
                                          <p:attrName>ppt_x</p:attrName>
                                        </p:attrNameLst>
                                      </p:cBhvr>
                                      <p:tavLst>
                                        <p:tav tm="0">
                                          <p:val>
                                            <p:strVal val="#ppt_x"/>
                                          </p:val>
                                        </p:tav>
                                        <p:tav tm="100000">
                                          <p:val>
                                            <p:strVal val="#ppt_x"/>
                                          </p:val>
                                        </p:tav>
                                      </p:tavLst>
                                    </p:anim>
                                    <p:anim calcmode="lin" valueType="num">
                                      <p:cBhvr>
                                        <p:cTn id="3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fade">
                                      <p:cBhvr>
                                        <p:cTn id="56" dur="1000"/>
                                        <p:tgtEl>
                                          <p:spTgt spid="23"/>
                                        </p:tgtEl>
                                      </p:cBhvr>
                                    </p:animEffect>
                                    <p:anim calcmode="lin" valueType="num">
                                      <p:cBhvr>
                                        <p:cTn id="57" dur="1000" fill="hold"/>
                                        <p:tgtEl>
                                          <p:spTgt spid="23"/>
                                        </p:tgtEl>
                                        <p:attrNameLst>
                                          <p:attrName>ppt_x</p:attrName>
                                        </p:attrNameLst>
                                      </p:cBhvr>
                                      <p:tavLst>
                                        <p:tav tm="0">
                                          <p:val>
                                            <p:strVal val="#ppt_x"/>
                                          </p:val>
                                        </p:tav>
                                        <p:tav tm="100000">
                                          <p:val>
                                            <p:strVal val="#ppt_x"/>
                                          </p:val>
                                        </p:tav>
                                      </p:tavLst>
                                    </p:anim>
                                    <p:anim calcmode="lin" valueType="num">
                                      <p:cBhvr>
                                        <p:cTn id="58"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fade">
                                      <p:cBhvr>
                                        <p:cTn id="63" dur="1000"/>
                                        <p:tgtEl>
                                          <p:spTgt spid="17"/>
                                        </p:tgtEl>
                                      </p:cBhvr>
                                    </p:animEffect>
                                    <p:anim calcmode="lin" valueType="num">
                                      <p:cBhvr>
                                        <p:cTn id="64" dur="1000" fill="hold"/>
                                        <p:tgtEl>
                                          <p:spTgt spid="17"/>
                                        </p:tgtEl>
                                        <p:attrNameLst>
                                          <p:attrName>ppt_x</p:attrName>
                                        </p:attrNameLst>
                                      </p:cBhvr>
                                      <p:tavLst>
                                        <p:tav tm="0">
                                          <p:val>
                                            <p:strVal val="#ppt_x"/>
                                          </p:val>
                                        </p:tav>
                                        <p:tav tm="100000">
                                          <p:val>
                                            <p:strVal val="#ppt_x"/>
                                          </p:val>
                                        </p:tav>
                                      </p:tavLst>
                                    </p:anim>
                                    <p:anim calcmode="lin" valueType="num">
                                      <p:cBhvr>
                                        <p:cTn id="6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25"/>
        <p:cNvGrpSpPr/>
        <p:nvPr/>
      </p:nvGrpSpPr>
      <p:grpSpPr>
        <a:xfrm>
          <a:off x="0" y="0"/>
          <a:ext cx="0" cy="0"/>
          <a:chOff x="0" y="0"/>
          <a:chExt cx="0" cy="0"/>
        </a:xfrm>
      </p:grpSpPr>
      <p:sp>
        <p:nvSpPr>
          <p:cNvPr id="1329" name="Google Shape;1329;p97"/>
          <p:cNvSpPr txBox="1">
            <a:spLocks noGrp="1"/>
          </p:cNvSpPr>
          <p:nvPr>
            <p:ph type="title"/>
          </p:nvPr>
        </p:nvSpPr>
        <p:spPr>
          <a:xfrm>
            <a:off x="-580613" y="-124127"/>
            <a:ext cx="8167901" cy="66366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fr-FR" sz="4800" dirty="0">
                <a:effectLst>
                  <a:outerShdw blurRad="38100" dist="38100" dir="2700000" algn="tl">
                    <a:srgbClr val="000000">
                      <a:alpha val="43137"/>
                    </a:srgbClr>
                  </a:outerShdw>
                </a:effectLst>
                <a:latin typeface="Snap ITC" panose="04040A07060A02020202" pitchFamily="82" charset="0"/>
                <a:ea typeface="Josefin Sans"/>
                <a:cs typeface="Josefin Sans"/>
                <a:sym typeface="Josefin Sans"/>
              </a:rPr>
              <a:t>E</a:t>
            </a:r>
            <a:r>
              <a:rPr lang="en" sz="4800" dirty="0">
                <a:effectLst>
                  <a:outerShdw blurRad="38100" dist="38100" dir="2700000" algn="tl">
                    <a:srgbClr val="000000">
                      <a:alpha val="43137"/>
                    </a:srgbClr>
                  </a:outerShdw>
                </a:effectLst>
                <a:latin typeface="Snap ITC" panose="04040A07060A02020202" pitchFamily="82" charset="0"/>
                <a:ea typeface="Josefin Sans"/>
                <a:cs typeface="Josefin Sans"/>
                <a:sym typeface="Josefin Sans"/>
              </a:rPr>
              <a:t>l mar</a:t>
            </a:r>
            <a:r>
              <a:rPr lang="fr-FR" sz="4800" dirty="0">
                <a:effectLst>
                  <a:outerShdw blurRad="38100" dist="38100" dir="2700000" algn="tl">
                    <a:srgbClr val="000000">
                      <a:alpha val="43137"/>
                    </a:srgbClr>
                  </a:outerShdw>
                </a:effectLst>
                <a:latin typeface="Snap ITC" panose="04040A07060A02020202" pitchFamily="82" charset="0"/>
                <a:ea typeface="Josefin Sans"/>
                <a:cs typeface="Josefin Sans"/>
                <a:sym typeface="Josefin Sans"/>
              </a:rPr>
              <a:t>a3i </a:t>
            </a:r>
            <a:r>
              <a:rPr lang="fr-FR" sz="4800" dirty="0" err="1">
                <a:effectLst>
                  <a:outerShdw blurRad="38100" dist="38100" dir="2700000" algn="tl">
                    <a:srgbClr val="000000">
                      <a:alpha val="43137"/>
                    </a:srgbClr>
                  </a:outerShdw>
                </a:effectLst>
                <a:latin typeface="Snap ITC" panose="04040A07060A02020202" pitchFamily="82" charset="0"/>
                <a:ea typeface="Josefin Sans"/>
                <a:cs typeface="Josefin Sans"/>
                <a:sym typeface="Josefin Sans"/>
              </a:rPr>
              <a:t>products</a:t>
            </a:r>
            <a:r>
              <a:rPr lang="fr-FR" sz="4800" dirty="0">
                <a:effectLst>
                  <a:outerShdw blurRad="38100" dist="38100" dir="2700000" algn="tl">
                    <a:srgbClr val="000000">
                      <a:alpha val="43137"/>
                    </a:srgbClr>
                  </a:outerShdw>
                </a:effectLst>
                <a:latin typeface="Snap ITC" panose="04040A07060A02020202" pitchFamily="82" charset="0"/>
                <a:ea typeface="Josefin Sans"/>
                <a:cs typeface="Josefin Sans"/>
                <a:sym typeface="Josefin Sans"/>
              </a:rPr>
              <a:t> </a:t>
            </a:r>
            <a:endParaRPr sz="4800" dirty="0">
              <a:effectLst>
                <a:outerShdw blurRad="38100" dist="38100" dir="2700000" algn="tl">
                  <a:srgbClr val="000000">
                    <a:alpha val="43137"/>
                  </a:srgbClr>
                </a:outerShdw>
              </a:effectLst>
              <a:latin typeface="Snap ITC" panose="04040A07060A02020202" pitchFamily="82" charset="0"/>
              <a:ea typeface="Josefin Sans"/>
              <a:cs typeface="Josefin Sans"/>
              <a:sym typeface="Josefin Sans"/>
            </a:endParaRPr>
          </a:p>
        </p:txBody>
      </p:sp>
      <p:pic>
        <p:nvPicPr>
          <p:cNvPr id="7" name="Image 6">
            <a:extLst>
              <a:ext uri="{FF2B5EF4-FFF2-40B4-BE49-F238E27FC236}">
                <a16:creationId xmlns:a16="http://schemas.microsoft.com/office/drawing/2014/main" id="{55917A9B-DD14-BA22-8340-EAB7A0FA3C9F}"/>
              </a:ext>
            </a:extLst>
          </p:cNvPr>
          <p:cNvPicPr>
            <a:picLocks noChangeAspect="1"/>
          </p:cNvPicPr>
          <p:nvPr/>
        </p:nvPicPr>
        <p:blipFill>
          <a:blip r:embed="rId3"/>
          <a:stretch>
            <a:fillRect/>
          </a:stretch>
        </p:blipFill>
        <p:spPr>
          <a:xfrm>
            <a:off x="7132320" y="6982"/>
            <a:ext cx="2011680" cy="1088286"/>
          </a:xfrm>
          <a:prstGeom prst="roundRect">
            <a:avLst>
              <a:gd name="adj" fmla="val 49729"/>
            </a:avLst>
          </a:prstGeom>
          <a:solidFill>
            <a:srgbClr val="FFFFFF">
              <a:shade val="85000"/>
            </a:srgbClr>
          </a:solidFill>
          <a:ln>
            <a:noFill/>
          </a:ln>
          <a:effectLst>
            <a:reflection blurRad="12700" stA="38000" endPos="28000" dist="5000" dir="5400000" sy="-100000" algn="bl" rotWithShape="0"/>
          </a:effectLst>
        </p:spPr>
      </p:pic>
      <p:pic>
        <p:nvPicPr>
          <p:cNvPr id="9" name="Image 8">
            <a:extLst>
              <a:ext uri="{FF2B5EF4-FFF2-40B4-BE49-F238E27FC236}">
                <a16:creationId xmlns:a16="http://schemas.microsoft.com/office/drawing/2014/main" id="{26971924-03ED-5672-DEB3-E7C14B520D0B}"/>
              </a:ext>
            </a:extLst>
          </p:cNvPr>
          <p:cNvPicPr>
            <a:picLocks noChangeAspect="1"/>
          </p:cNvPicPr>
          <p:nvPr/>
        </p:nvPicPr>
        <p:blipFill>
          <a:blip r:embed="rId4"/>
          <a:stretch>
            <a:fillRect/>
          </a:stretch>
        </p:blipFill>
        <p:spPr>
          <a:xfrm>
            <a:off x="83304" y="823616"/>
            <a:ext cx="1324563" cy="1324563"/>
          </a:xfrm>
          <a:prstGeom prst="roundRect">
            <a:avLst>
              <a:gd name="adj" fmla="val 33935"/>
            </a:avLst>
          </a:prstGeom>
          <a:solidFill>
            <a:srgbClr val="FFFFFF">
              <a:shade val="85000"/>
            </a:srgbClr>
          </a:solidFill>
          <a:ln>
            <a:noFill/>
          </a:ln>
          <a:effectLst>
            <a:reflection blurRad="12700" stA="38000" endPos="28000" dist="5000" dir="5400000" sy="-100000" algn="bl" rotWithShape="0"/>
          </a:effectLst>
        </p:spPr>
      </p:pic>
      <p:pic>
        <p:nvPicPr>
          <p:cNvPr id="11" name="Image 10">
            <a:extLst>
              <a:ext uri="{FF2B5EF4-FFF2-40B4-BE49-F238E27FC236}">
                <a16:creationId xmlns:a16="http://schemas.microsoft.com/office/drawing/2014/main" id="{D25FF581-E253-739E-E6AA-65A139D197D5}"/>
              </a:ext>
            </a:extLst>
          </p:cNvPr>
          <p:cNvPicPr>
            <a:picLocks noChangeAspect="1"/>
          </p:cNvPicPr>
          <p:nvPr/>
        </p:nvPicPr>
        <p:blipFill>
          <a:blip r:embed="rId5"/>
          <a:stretch>
            <a:fillRect/>
          </a:stretch>
        </p:blipFill>
        <p:spPr>
          <a:xfrm>
            <a:off x="1407867" y="722063"/>
            <a:ext cx="1491175" cy="1324563"/>
          </a:xfrm>
          <a:prstGeom prst="roundRect">
            <a:avLst>
              <a:gd name="adj" fmla="val 46678"/>
            </a:avLst>
          </a:prstGeom>
          <a:solidFill>
            <a:srgbClr val="FFFFFF">
              <a:shade val="85000"/>
            </a:srgbClr>
          </a:solidFill>
          <a:ln>
            <a:noFill/>
          </a:ln>
          <a:effectLst>
            <a:reflection blurRad="12700" stA="38000" endPos="28000" dist="5000" dir="5400000" sy="-100000" algn="bl" rotWithShape="0"/>
          </a:effectLst>
        </p:spPr>
      </p:pic>
      <p:pic>
        <p:nvPicPr>
          <p:cNvPr id="13" name="Image 12">
            <a:extLst>
              <a:ext uri="{FF2B5EF4-FFF2-40B4-BE49-F238E27FC236}">
                <a16:creationId xmlns:a16="http://schemas.microsoft.com/office/drawing/2014/main" id="{6DC2BA01-8DD6-11D2-F7A4-173D1A895FD5}"/>
              </a:ext>
            </a:extLst>
          </p:cNvPr>
          <p:cNvPicPr>
            <a:picLocks noChangeAspect="1"/>
          </p:cNvPicPr>
          <p:nvPr/>
        </p:nvPicPr>
        <p:blipFill>
          <a:blip r:embed="rId6"/>
          <a:stretch>
            <a:fillRect/>
          </a:stretch>
        </p:blipFill>
        <p:spPr>
          <a:xfrm>
            <a:off x="2899042" y="882999"/>
            <a:ext cx="1791333" cy="1034858"/>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pic>
        <p:nvPicPr>
          <p:cNvPr id="15" name="Image 14">
            <a:extLst>
              <a:ext uri="{FF2B5EF4-FFF2-40B4-BE49-F238E27FC236}">
                <a16:creationId xmlns:a16="http://schemas.microsoft.com/office/drawing/2014/main" id="{4637635A-15FD-BE21-88D8-5D6E95BF78D2}"/>
              </a:ext>
            </a:extLst>
          </p:cNvPr>
          <p:cNvPicPr>
            <a:picLocks noChangeAspect="1"/>
          </p:cNvPicPr>
          <p:nvPr/>
        </p:nvPicPr>
        <p:blipFill>
          <a:blip r:embed="rId7"/>
          <a:stretch>
            <a:fillRect/>
          </a:stretch>
        </p:blipFill>
        <p:spPr>
          <a:xfrm>
            <a:off x="83305" y="2249732"/>
            <a:ext cx="1324563" cy="1324563"/>
          </a:xfrm>
          <a:prstGeom prst="roundRect">
            <a:avLst>
              <a:gd name="adj" fmla="val 44040"/>
            </a:avLst>
          </a:prstGeom>
          <a:solidFill>
            <a:srgbClr val="FFFFFF">
              <a:shade val="85000"/>
            </a:srgbClr>
          </a:solidFill>
          <a:ln>
            <a:noFill/>
          </a:ln>
          <a:effectLst>
            <a:reflection blurRad="12700" stA="38000" endPos="28000" dist="5000" dir="5400000" sy="-100000" algn="bl" rotWithShape="0"/>
          </a:effectLst>
        </p:spPr>
      </p:pic>
      <p:pic>
        <p:nvPicPr>
          <p:cNvPr id="17" name="Image 16">
            <a:extLst>
              <a:ext uri="{FF2B5EF4-FFF2-40B4-BE49-F238E27FC236}">
                <a16:creationId xmlns:a16="http://schemas.microsoft.com/office/drawing/2014/main" id="{8C6E116C-4954-C46A-33DE-04CEED494D6E}"/>
              </a:ext>
            </a:extLst>
          </p:cNvPr>
          <p:cNvPicPr>
            <a:picLocks noChangeAspect="1"/>
          </p:cNvPicPr>
          <p:nvPr/>
        </p:nvPicPr>
        <p:blipFill>
          <a:blip r:embed="rId8"/>
          <a:stretch>
            <a:fillRect/>
          </a:stretch>
        </p:blipFill>
        <p:spPr>
          <a:xfrm>
            <a:off x="1517256" y="2156565"/>
            <a:ext cx="1491175" cy="840297"/>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pic>
        <p:nvPicPr>
          <p:cNvPr id="19" name="Image 18">
            <a:extLst>
              <a:ext uri="{FF2B5EF4-FFF2-40B4-BE49-F238E27FC236}">
                <a16:creationId xmlns:a16="http://schemas.microsoft.com/office/drawing/2014/main" id="{B680BC36-F7BA-BA66-9903-76B63AAFF310}"/>
              </a:ext>
            </a:extLst>
          </p:cNvPr>
          <p:cNvPicPr>
            <a:picLocks noChangeAspect="1"/>
          </p:cNvPicPr>
          <p:nvPr/>
        </p:nvPicPr>
        <p:blipFill>
          <a:blip r:embed="rId9"/>
          <a:stretch>
            <a:fillRect/>
          </a:stretch>
        </p:blipFill>
        <p:spPr>
          <a:xfrm>
            <a:off x="3301247" y="1917857"/>
            <a:ext cx="1079005" cy="1079005"/>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pic>
        <p:nvPicPr>
          <p:cNvPr id="21" name="Image 20">
            <a:extLst>
              <a:ext uri="{FF2B5EF4-FFF2-40B4-BE49-F238E27FC236}">
                <a16:creationId xmlns:a16="http://schemas.microsoft.com/office/drawing/2014/main" id="{2284562F-7C25-FBA4-A0B8-291935CA3BB7}"/>
              </a:ext>
            </a:extLst>
          </p:cNvPr>
          <p:cNvPicPr>
            <a:picLocks noChangeAspect="1"/>
          </p:cNvPicPr>
          <p:nvPr/>
        </p:nvPicPr>
        <p:blipFill>
          <a:blip r:embed="rId10"/>
          <a:stretch>
            <a:fillRect/>
          </a:stretch>
        </p:blipFill>
        <p:spPr>
          <a:xfrm>
            <a:off x="4695264" y="799047"/>
            <a:ext cx="1291445" cy="1202762"/>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pic>
        <p:nvPicPr>
          <p:cNvPr id="23" name="Image 22">
            <a:extLst>
              <a:ext uri="{FF2B5EF4-FFF2-40B4-BE49-F238E27FC236}">
                <a16:creationId xmlns:a16="http://schemas.microsoft.com/office/drawing/2014/main" id="{A8900642-A6C6-F595-3755-115BC1C4C79F}"/>
              </a:ext>
            </a:extLst>
          </p:cNvPr>
          <p:cNvPicPr>
            <a:picLocks noChangeAspect="1"/>
          </p:cNvPicPr>
          <p:nvPr/>
        </p:nvPicPr>
        <p:blipFill>
          <a:blip r:embed="rId11"/>
          <a:stretch>
            <a:fillRect/>
          </a:stretch>
        </p:blipFill>
        <p:spPr>
          <a:xfrm>
            <a:off x="5986709" y="613411"/>
            <a:ext cx="1208131" cy="1202762"/>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pic>
        <p:nvPicPr>
          <p:cNvPr id="25" name="Image 24">
            <a:extLst>
              <a:ext uri="{FF2B5EF4-FFF2-40B4-BE49-F238E27FC236}">
                <a16:creationId xmlns:a16="http://schemas.microsoft.com/office/drawing/2014/main" id="{AAC021DE-CCF3-5DC3-9D68-9205EFBD0C73}"/>
              </a:ext>
            </a:extLst>
          </p:cNvPr>
          <p:cNvPicPr>
            <a:picLocks noChangeAspect="1"/>
          </p:cNvPicPr>
          <p:nvPr/>
        </p:nvPicPr>
        <p:blipFill>
          <a:blip r:embed="rId12"/>
          <a:stretch>
            <a:fillRect/>
          </a:stretch>
        </p:blipFill>
        <p:spPr>
          <a:xfrm>
            <a:off x="7405116" y="1214792"/>
            <a:ext cx="1466087" cy="1466087"/>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pic>
        <p:nvPicPr>
          <p:cNvPr id="27" name="Image 26">
            <a:extLst>
              <a:ext uri="{FF2B5EF4-FFF2-40B4-BE49-F238E27FC236}">
                <a16:creationId xmlns:a16="http://schemas.microsoft.com/office/drawing/2014/main" id="{E083B87F-778A-6D20-C8D0-2D7E14427D9D}"/>
              </a:ext>
            </a:extLst>
          </p:cNvPr>
          <p:cNvPicPr>
            <a:picLocks noChangeAspect="1"/>
          </p:cNvPicPr>
          <p:nvPr/>
        </p:nvPicPr>
        <p:blipFill>
          <a:blip r:embed="rId13"/>
          <a:stretch>
            <a:fillRect/>
          </a:stretch>
        </p:blipFill>
        <p:spPr>
          <a:xfrm>
            <a:off x="5969869" y="1836454"/>
            <a:ext cx="1241809" cy="1241809"/>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pic>
        <p:nvPicPr>
          <p:cNvPr id="29" name="Image 28">
            <a:extLst>
              <a:ext uri="{FF2B5EF4-FFF2-40B4-BE49-F238E27FC236}">
                <a16:creationId xmlns:a16="http://schemas.microsoft.com/office/drawing/2014/main" id="{1573F6B9-A423-F7B5-5D36-6174A367BFE8}"/>
              </a:ext>
            </a:extLst>
          </p:cNvPr>
          <p:cNvPicPr>
            <a:picLocks noChangeAspect="1"/>
          </p:cNvPicPr>
          <p:nvPr/>
        </p:nvPicPr>
        <p:blipFill>
          <a:blip r:embed="rId14"/>
          <a:stretch>
            <a:fillRect/>
          </a:stretch>
        </p:blipFill>
        <p:spPr>
          <a:xfrm>
            <a:off x="4451392" y="1947834"/>
            <a:ext cx="1474845" cy="1049027"/>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pic>
        <p:nvPicPr>
          <p:cNvPr id="31" name="Image 30">
            <a:extLst>
              <a:ext uri="{FF2B5EF4-FFF2-40B4-BE49-F238E27FC236}">
                <a16:creationId xmlns:a16="http://schemas.microsoft.com/office/drawing/2014/main" id="{B44FEE7F-0CEC-F050-6F3F-CBCC13D6B6E0}"/>
              </a:ext>
            </a:extLst>
          </p:cNvPr>
          <p:cNvPicPr>
            <a:picLocks noChangeAspect="1"/>
          </p:cNvPicPr>
          <p:nvPr/>
        </p:nvPicPr>
        <p:blipFill>
          <a:blip r:embed="rId15"/>
          <a:stretch>
            <a:fillRect/>
          </a:stretch>
        </p:blipFill>
        <p:spPr>
          <a:xfrm>
            <a:off x="66380" y="3574295"/>
            <a:ext cx="1341487" cy="1494360"/>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pic>
        <p:nvPicPr>
          <p:cNvPr id="33" name="Image 32">
            <a:extLst>
              <a:ext uri="{FF2B5EF4-FFF2-40B4-BE49-F238E27FC236}">
                <a16:creationId xmlns:a16="http://schemas.microsoft.com/office/drawing/2014/main" id="{E1880E89-5C3F-0CDA-AA55-DF1DCA2F1B29}"/>
              </a:ext>
            </a:extLst>
          </p:cNvPr>
          <p:cNvPicPr>
            <a:picLocks noChangeAspect="1"/>
          </p:cNvPicPr>
          <p:nvPr/>
        </p:nvPicPr>
        <p:blipFill rotWithShape="1">
          <a:blip r:embed="rId16"/>
          <a:srcRect l="41596" t="110" b="-110"/>
          <a:stretch/>
        </p:blipFill>
        <p:spPr>
          <a:xfrm>
            <a:off x="7395326" y="2800403"/>
            <a:ext cx="1547194" cy="1324563"/>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pic>
        <p:nvPicPr>
          <p:cNvPr id="35" name="Image 34">
            <a:extLst>
              <a:ext uri="{FF2B5EF4-FFF2-40B4-BE49-F238E27FC236}">
                <a16:creationId xmlns:a16="http://schemas.microsoft.com/office/drawing/2014/main" id="{E9FBBD89-B66F-84CD-4FC5-DA7E27048093}"/>
              </a:ext>
            </a:extLst>
          </p:cNvPr>
          <p:cNvPicPr>
            <a:picLocks noChangeAspect="1"/>
          </p:cNvPicPr>
          <p:nvPr/>
        </p:nvPicPr>
        <p:blipFill>
          <a:blip r:embed="rId17"/>
          <a:stretch>
            <a:fillRect/>
          </a:stretch>
        </p:blipFill>
        <p:spPr>
          <a:xfrm>
            <a:off x="4719235" y="2927650"/>
            <a:ext cx="1390650" cy="943689"/>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pic>
        <p:nvPicPr>
          <p:cNvPr id="37" name="Image 36">
            <a:extLst>
              <a:ext uri="{FF2B5EF4-FFF2-40B4-BE49-F238E27FC236}">
                <a16:creationId xmlns:a16="http://schemas.microsoft.com/office/drawing/2014/main" id="{585F673F-8B03-0A2C-1A7A-33A27751FE41}"/>
              </a:ext>
            </a:extLst>
          </p:cNvPr>
          <p:cNvPicPr>
            <a:picLocks noChangeAspect="1"/>
          </p:cNvPicPr>
          <p:nvPr/>
        </p:nvPicPr>
        <p:blipFill>
          <a:blip r:embed="rId18"/>
          <a:stretch>
            <a:fillRect/>
          </a:stretch>
        </p:blipFill>
        <p:spPr>
          <a:xfrm>
            <a:off x="2957470" y="2996861"/>
            <a:ext cx="1624636" cy="938557"/>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pic>
        <p:nvPicPr>
          <p:cNvPr id="39" name="Image 38">
            <a:extLst>
              <a:ext uri="{FF2B5EF4-FFF2-40B4-BE49-F238E27FC236}">
                <a16:creationId xmlns:a16="http://schemas.microsoft.com/office/drawing/2014/main" id="{E82787A5-5441-61D8-EF94-91A06BC4CD54}"/>
              </a:ext>
            </a:extLst>
          </p:cNvPr>
          <p:cNvPicPr>
            <a:picLocks noChangeAspect="1"/>
          </p:cNvPicPr>
          <p:nvPr/>
        </p:nvPicPr>
        <p:blipFill>
          <a:blip r:embed="rId19"/>
          <a:stretch>
            <a:fillRect/>
          </a:stretch>
        </p:blipFill>
        <p:spPr>
          <a:xfrm>
            <a:off x="6012654" y="3107849"/>
            <a:ext cx="1199024" cy="1193695"/>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pic>
        <p:nvPicPr>
          <p:cNvPr id="41" name="Image 40">
            <a:extLst>
              <a:ext uri="{FF2B5EF4-FFF2-40B4-BE49-F238E27FC236}">
                <a16:creationId xmlns:a16="http://schemas.microsoft.com/office/drawing/2014/main" id="{605B2E4E-F0A7-8C60-8802-E7AE2656AECF}"/>
              </a:ext>
            </a:extLst>
          </p:cNvPr>
          <p:cNvPicPr>
            <a:picLocks noChangeAspect="1"/>
          </p:cNvPicPr>
          <p:nvPr/>
        </p:nvPicPr>
        <p:blipFill>
          <a:blip r:embed="rId20"/>
          <a:stretch>
            <a:fillRect/>
          </a:stretch>
        </p:blipFill>
        <p:spPr>
          <a:xfrm>
            <a:off x="1424792" y="2843483"/>
            <a:ext cx="1193695" cy="1193695"/>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pic>
        <p:nvPicPr>
          <p:cNvPr id="43" name="Image 42">
            <a:extLst>
              <a:ext uri="{FF2B5EF4-FFF2-40B4-BE49-F238E27FC236}">
                <a16:creationId xmlns:a16="http://schemas.microsoft.com/office/drawing/2014/main" id="{8F0A4851-CF87-6F78-CF3B-77C0A13E60CA}"/>
              </a:ext>
            </a:extLst>
          </p:cNvPr>
          <p:cNvPicPr>
            <a:picLocks noChangeAspect="1"/>
          </p:cNvPicPr>
          <p:nvPr/>
        </p:nvPicPr>
        <p:blipFill>
          <a:blip r:embed="rId21"/>
          <a:stretch>
            <a:fillRect/>
          </a:stretch>
        </p:blipFill>
        <p:spPr>
          <a:xfrm>
            <a:off x="1407867" y="4061548"/>
            <a:ext cx="4747826" cy="1125461"/>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329"/>
                                        </p:tgtEl>
                                        <p:attrNameLst>
                                          <p:attrName>style.visibility</p:attrName>
                                        </p:attrNameLst>
                                      </p:cBhvr>
                                      <p:to>
                                        <p:strVal val="visible"/>
                                      </p:to>
                                    </p:set>
                                    <p:animEffect transition="in" filter="wipe(down)">
                                      <p:cBhvr>
                                        <p:cTn id="7" dur="580">
                                          <p:stCondLst>
                                            <p:cond delay="0"/>
                                          </p:stCondLst>
                                        </p:cTn>
                                        <p:tgtEl>
                                          <p:spTgt spid="1329"/>
                                        </p:tgtEl>
                                      </p:cBhvr>
                                    </p:animEffect>
                                    <p:anim calcmode="lin" valueType="num">
                                      <p:cBhvr>
                                        <p:cTn id="8" dur="1822" tmFilter="0,0; 0.14,0.36; 0.43,0.73; 0.71,0.91; 1.0,1.0">
                                          <p:stCondLst>
                                            <p:cond delay="0"/>
                                          </p:stCondLst>
                                        </p:cTn>
                                        <p:tgtEl>
                                          <p:spTgt spid="132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2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2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2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29"/>
                                        </p:tgtEl>
                                        <p:attrNameLst>
                                          <p:attrName>ppt_y</p:attrName>
                                        </p:attrNameLst>
                                      </p:cBhvr>
                                      <p:tavLst>
                                        <p:tav tm="0" fmla="#ppt_y-sin(pi*$)/81">
                                          <p:val>
                                            <p:fltVal val="0"/>
                                          </p:val>
                                        </p:tav>
                                        <p:tav tm="100000">
                                          <p:val>
                                            <p:fltVal val="1"/>
                                          </p:val>
                                        </p:tav>
                                      </p:tavLst>
                                    </p:anim>
                                    <p:animScale>
                                      <p:cBhvr>
                                        <p:cTn id="13" dur="26">
                                          <p:stCondLst>
                                            <p:cond delay="650"/>
                                          </p:stCondLst>
                                        </p:cTn>
                                        <p:tgtEl>
                                          <p:spTgt spid="1329"/>
                                        </p:tgtEl>
                                      </p:cBhvr>
                                      <p:to x="100000" y="60000"/>
                                    </p:animScale>
                                    <p:animScale>
                                      <p:cBhvr>
                                        <p:cTn id="14" dur="166" decel="50000">
                                          <p:stCondLst>
                                            <p:cond delay="676"/>
                                          </p:stCondLst>
                                        </p:cTn>
                                        <p:tgtEl>
                                          <p:spTgt spid="1329"/>
                                        </p:tgtEl>
                                      </p:cBhvr>
                                      <p:to x="100000" y="100000"/>
                                    </p:animScale>
                                    <p:animScale>
                                      <p:cBhvr>
                                        <p:cTn id="15" dur="26">
                                          <p:stCondLst>
                                            <p:cond delay="1312"/>
                                          </p:stCondLst>
                                        </p:cTn>
                                        <p:tgtEl>
                                          <p:spTgt spid="1329"/>
                                        </p:tgtEl>
                                      </p:cBhvr>
                                      <p:to x="100000" y="80000"/>
                                    </p:animScale>
                                    <p:animScale>
                                      <p:cBhvr>
                                        <p:cTn id="16" dur="166" decel="50000">
                                          <p:stCondLst>
                                            <p:cond delay="1338"/>
                                          </p:stCondLst>
                                        </p:cTn>
                                        <p:tgtEl>
                                          <p:spTgt spid="1329"/>
                                        </p:tgtEl>
                                      </p:cBhvr>
                                      <p:to x="100000" y="100000"/>
                                    </p:animScale>
                                    <p:animScale>
                                      <p:cBhvr>
                                        <p:cTn id="17" dur="26">
                                          <p:stCondLst>
                                            <p:cond delay="1642"/>
                                          </p:stCondLst>
                                        </p:cTn>
                                        <p:tgtEl>
                                          <p:spTgt spid="1329"/>
                                        </p:tgtEl>
                                      </p:cBhvr>
                                      <p:to x="100000" y="90000"/>
                                    </p:animScale>
                                    <p:animScale>
                                      <p:cBhvr>
                                        <p:cTn id="18" dur="166" decel="50000">
                                          <p:stCondLst>
                                            <p:cond delay="1668"/>
                                          </p:stCondLst>
                                        </p:cTn>
                                        <p:tgtEl>
                                          <p:spTgt spid="1329"/>
                                        </p:tgtEl>
                                      </p:cBhvr>
                                      <p:to x="100000" y="100000"/>
                                    </p:animScale>
                                    <p:animScale>
                                      <p:cBhvr>
                                        <p:cTn id="19" dur="26">
                                          <p:stCondLst>
                                            <p:cond delay="1808"/>
                                          </p:stCondLst>
                                        </p:cTn>
                                        <p:tgtEl>
                                          <p:spTgt spid="1329"/>
                                        </p:tgtEl>
                                      </p:cBhvr>
                                      <p:to x="100000" y="95000"/>
                                    </p:animScale>
                                    <p:animScale>
                                      <p:cBhvr>
                                        <p:cTn id="20" dur="166" decel="50000">
                                          <p:stCondLst>
                                            <p:cond delay="1834"/>
                                          </p:stCondLst>
                                        </p:cTn>
                                        <p:tgtEl>
                                          <p:spTgt spid="132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43"/>
                                        </p:tgtEl>
                                        <p:attrNameLst>
                                          <p:attrName>style.visibility</p:attrName>
                                        </p:attrNameLst>
                                      </p:cBhvr>
                                      <p:to>
                                        <p:strVal val="visible"/>
                                      </p:to>
                                    </p:set>
                                    <p:animEffect transition="in" filter="wipe(down)">
                                      <p:cBhvr>
                                        <p:cTn id="25" dur="580">
                                          <p:stCondLst>
                                            <p:cond delay="0"/>
                                          </p:stCondLst>
                                        </p:cTn>
                                        <p:tgtEl>
                                          <p:spTgt spid="43"/>
                                        </p:tgtEl>
                                      </p:cBhvr>
                                    </p:animEffect>
                                    <p:anim calcmode="lin" valueType="num">
                                      <p:cBhvr>
                                        <p:cTn id="26"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31" dur="26">
                                          <p:stCondLst>
                                            <p:cond delay="650"/>
                                          </p:stCondLst>
                                        </p:cTn>
                                        <p:tgtEl>
                                          <p:spTgt spid="43"/>
                                        </p:tgtEl>
                                      </p:cBhvr>
                                      <p:to x="100000" y="60000"/>
                                    </p:animScale>
                                    <p:animScale>
                                      <p:cBhvr>
                                        <p:cTn id="32" dur="166" decel="50000">
                                          <p:stCondLst>
                                            <p:cond delay="676"/>
                                          </p:stCondLst>
                                        </p:cTn>
                                        <p:tgtEl>
                                          <p:spTgt spid="43"/>
                                        </p:tgtEl>
                                      </p:cBhvr>
                                      <p:to x="100000" y="100000"/>
                                    </p:animScale>
                                    <p:animScale>
                                      <p:cBhvr>
                                        <p:cTn id="33" dur="26">
                                          <p:stCondLst>
                                            <p:cond delay="1312"/>
                                          </p:stCondLst>
                                        </p:cTn>
                                        <p:tgtEl>
                                          <p:spTgt spid="43"/>
                                        </p:tgtEl>
                                      </p:cBhvr>
                                      <p:to x="100000" y="80000"/>
                                    </p:animScale>
                                    <p:animScale>
                                      <p:cBhvr>
                                        <p:cTn id="34" dur="166" decel="50000">
                                          <p:stCondLst>
                                            <p:cond delay="1338"/>
                                          </p:stCondLst>
                                        </p:cTn>
                                        <p:tgtEl>
                                          <p:spTgt spid="43"/>
                                        </p:tgtEl>
                                      </p:cBhvr>
                                      <p:to x="100000" y="100000"/>
                                    </p:animScale>
                                    <p:animScale>
                                      <p:cBhvr>
                                        <p:cTn id="35" dur="26">
                                          <p:stCondLst>
                                            <p:cond delay="1642"/>
                                          </p:stCondLst>
                                        </p:cTn>
                                        <p:tgtEl>
                                          <p:spTgt spid="43"/>
                                        </p:tgtEl>
                                      </p:cBhvr>
                                      <p:to x="100000" y="90000"/>
                                    </p:animScale>
                                    <p:animScale>
                                      <p:cBhvr>
                                        <p:cTn id="36" dur="166" decel="50000">
                                          <p:stCondLst>
                                            <p:cond delay="1668"/>
                                          </p:stCondLst>
                                        </p:cTn>
                                        <p:tgtEl>
                                          <p:spTgt spid="43"/>
                                        </p:tgtEl>
                                      </p:cBhvr>
                                      <p:to x="100000" y="100000"/>
                                    </p:animScale>
                                    <p:animScale>
                                      <p:cBhvr>
                                        <p:cTn id="37" dur="26">
                                          <p:stCondLst>
                                            <p:cond delay="1808"/>
                                          </p:stCondLst>
                                        </p:cTn>
                                        <p:tgtEl>
                                          <p:spTgt spid="43"/>
                                        </p:tgtEl>
                                      </p:cBhvr>
                                      <p:to x="100000" y="95000"/>
                                    </p:animScale>
                                    <p:animScale>
                                      <p:cBhvr>
                                        <p:cTn id="38" dur="166" decel="50000">
                                          <p:stCondLst>
                                            <p:cond delay="1834"/>
                                          </p:stCondLst>
                                        </p:cTn>
                                        <p:tgtEl>
                                          <p:spTgt spid="43"/>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1000"/>
                                        <p:tgtEl>
                                          <p:spTgt spid="7"/>
                                        </p:tgtEl>
                                      </p:cBhvr>
                                    </p:animEffect>
                                    <p:anim calcmode="lin" valueType="num">
                                      <p:cBhvr>
                                        <p:cTn id="44" dur="1000" fill="hold"/>
                                        <p:tgtEl>
                                          <p:spTgt spid="7"/>
                                        </p:tgtEl>
                                        <p:attrNameLst>
                                          <p:attrName>ppt_x</p:attrName>
                                        </p:attrNameLst>
                                      </p:cBhvr>
                                      <p:tavLst>
                                        <p:tav tm="0">
                                          <p:val>
                                            <p:strVal val="#ppt_x"/>
                                          </p:val>
                                        </p:tav>
                                        <p:tav tm="100000">
                                          <p:val>
                                            <p:strVal val="#ppt_x"/>
                                          </p:val>
                                        </p:tav>
                                      </p:tavLst>
                                    </p:anim>
                                    <p:anim calcmode="lin" valueType="num">
                                      <p:cBhvr>
                                        <p:cTn id="4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fade">
                                      <p:cBhvr>
                                        <p:cTn id="50" dur="1000"/>
                                        <p:tgtEl>
                                          <p:spTgt spid="25"/>
                                        </p:tgtEl>
                                      </p:cBhvr>
                                    </p:animEffect>
                                    <p:anim calcmode="lin" valueType="num">
                                      <p:cBhvr>
                                        <p:cTn id="51" dur="1000" fill="hold"/>
                                        <p:tgtEl>
                                          <p:spTgt spid="25"/>
                                        </p:tgtEl>
                                        <p:attrNameLst>
                                          <p:attrName>ppt_x</p:attrName>
                                        </p:attrNameLst>
                                      </p:cBhvr>
                                      <p:tavLst>
                                        <p:tav tm="0">
                                          <p:val>
                                            <p:strVal val="#ppt_x"/>
                                          </p:val>
                                        </p:tav>
                                        <p:tav tm="100000">
                                          <p:val>
                                            <p:strVal val="#ppt_x"/>
                                          </p:val>
                                        </p:tav>
                                      </p:tavLst>
                                    </p:anim>
                                    <p:anim calcmode="lin" valueType="num">
                                      <p:cBhvr>
                                        <p:cTn id="52"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1000"/>
                                        <p:tgtEl>
                                          <p:spTgt spid="33"/>
                                        </p:tgtEl>
                                      </p:cBhvr>
                                    </p:animEffect>
                                    <p:anim calcmode="lin" valueType="num">
                                      <p:cBhvr>
                                        <p:cTn id="58" dur="1000" fill="hold"/>
                                        <p:tgtEl>
                                          <p:spTgt spid="33"/>
                                        </p:tgtEl>
                                        <p:attrNameLst>
                                          <p:attrName>ppt_x</p:attrName>
                                        </p:attrNameLst>
                                      </p:cBhvr>
                                      <p:tavLst>
                                        <p:tav tm="0">
                                          <p:val>
                                            <p:strVal val="#ppt_x"/>
                                          </p:val>
                                        </p:tav>
                                        <p:tav tm="100000">
                                          <p:val>
                                            <p:strVal val="#ppt_x"/>
                                          </p:val>
                                        </p:tav>
                                      </p:tavLst>
                                    </p:anim>
                                    <p:anim calcmode="lin" valueType="num">
                                      <p:cBhvr>
                                        <p:cTn id="5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fade">
                                      <p:cBhvr>
                                        <p:cTn id="64" dur="1000"/>
                                        <p:tgtEl>
                                          <p:spTgt spid="23"/>
                                        </p:tgtEl>
                                      </p:cBhvr>
                                    </p:animEffect>
                                    <p:anim calcmode="lin" valueType="num">
                                      <p:cBhvr>
                                        <p:cTn id="65" dur="1000" fill="hold"/>
                                        <p:tgtEl>
                                          <p:spTgt spid="23"/>
                                        </p:tgtEl>
                                        <p:attrNameLst>
                                          <p:attrName>ppt_x</p:attrName>
                                        </p:attrNameLst>
                                      </p:cBhvr>
                                      <p:tavLst>
                                        <p:tav tm="0">
                                          <p:val>
                                            <p:strVal val="#ppt_x"/>
                                          </p:val>
                                        </p:tav>
                                        <p:tav tm="100000">
                                          <p:val>
                                            <p:strVal val="#ppt_x"/>
                                          </p:val>
                                        </p:tav>
                                      </p:tavLst>
                                    </p:anim>
                                    <p:anim calcmode="lin" valueType="num">
                                      <p:cBhvr>
                                        <p:cTn id="6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27"/>
                                        </p:tgtEl>
                                        <p:attrNameLst>
                                          <p:attrName>style.visibility</p:attrName>
                                        </p:attrNameLst>
                                      </p:cBhvr>
                                      <p:to>
                                        <p:strVal val="visible"/>
                                      </p:to>
                                    </p:set>
                                    <p:animEffect transition="in" filter="fade">
                                      <p:cBhvr>
                                        <p:cTn id="71" dur="1000"/>
                                        <p:tgtEl>
                                          <p:spTgt spid="27"/>
                                        </p:tgtEl>
                                      </p:cBhvr>
                                    </p:animEffect>
                                    <p:anim calcmode="lin" valueType="num">
                                      <p:cBhvr>
                                        <p:cTn id="72" dur="1000" fill="hold"/>
                                        <p:tgtEl>
                                          <p:spTgt spid="27"/>
                                        </p:tgtEl>
                                        <p:attrNameLst>
                                          <p:attrName>ppt_x</p:attrName>
                                        </p:attrNameLst>
                                      </p:cBhvr>
                                      <p:tavLst>
                                        <p:tav tm="0">
                                          <p:val>
                                            <p:strVal val="#ppt_x"/>
                                          </p:val>
                                        </p:tav>
                                        <p:tav tm="100000">
                                          <p:val>
                                            <p:strVal val="#ppt_x"/>
                                          </p:val>
                                        </p:tav>
                                      </p:tavLst>
                                    </p:anim>
                                    <p:anim calcmode="lin" valueType="num">
                                      <p:cBhvr>
                                        <p:cTn id="73"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nodeType="clickEffect">
                                  <p:stCondLst>
                                    <p:cond delay="0"/>
                                  </p:stCondLst>
                                  <p:childTnLst>
                                    <p:set>
                                      <p:cBhvr>
                                        <p:cTn id="77" dur="1" fill="hold">
                                          <p:stCondLst>
                                            <p:cond delay="0"/>
                                          </p:stCondLst>
                                        </p:cTn>
                                        <p:tgtEl>
                                          <p:spTgt spid="39"/>
                                        </p:tgtEl>
                                        <p:attrNameLst>
                                          <p:attrName>style.visibility</p:attrName>
                                        </p:attrNameLst>
                                      </p:cBhvr>
                                      <p:to>
                                        <p:strVal val="visible"/>
                                      </p:to>
                                    </p:set>
                                    <p:animEffect transition="in" filter="fade">
                                      <p:cBhvr>
                                        <p:cTn id="78" dur="1000"/>
                                        <p:tgtEl>
                                          <p:spTgt spid="39"/>
                                        </p:tgtEl>
                                      </p:cBhvr>
                                    </p:animEffect>
                                    <p:anim calcmode="lin" valueType="num">
                                      <p:cBhvr>
                                        <p:cTn id="79" dur="1000" fill="hold"/>
                                        <p:tgtEl>
                                          <p:spTgt spid="39"/>
                                        </p:tgtEl>
                                        <p:attrNameLst>
                                          <p:attrName>ppt_x</p:attrName>
                                        </p:attrNameLst>
                                      </p:cBhvr>
                                      <p:tavLst>
                                        <p:tav tm="0">
                                          <p:val>
                                            <p:strVal val="#ppt_x"/>
                                          </p:val>
                                        </p:tav>
                                        <p:tav tm="100000">
                                          <p:val>
                                            <p:strVal val="#ppt_x"/>
                                          </p:val>
                                        </p:tav>
                                      </p:tavLst>
                                    </p:anim>
                                    <p:anim calcmode="lin" valueType="num">
                                      <p:cBhvr>
                                        <p:cTn id="80"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nodeType="clickEffect">
                                  <p:stCondLst>
                                    <p:cond delay="0"/>
                                  </p:stCondLst>
                                  <p:childTnLst>
                                    <p:set>
                                      <p:cBhvr>
                                        <p:cTn id="84" dur="1" fill="hold">
                                          <p:stCondLst>
                                            <p:cond delay="0"/>
                                          </p:stCondLst>
                                        </p:cTn>
                                        <p:tgtEl>
                                          <p:spTgt spid="21"/>
                                        </p:tgtEl>
                                        <p:attrNameLst>
                                          <p:attrName>style.visibility</p:attrName>
                                        </p:attrNameLst>
                                      </p:cBhvr>
                                      <p:to>
                                        <p:strVal val="visible"/>
                                      </p:to>
                                    </p:set>
                                    <p:animEffect transition="in" filter="fade">
                                      <p:cBhvr>
                                        <p:cTn id="85" dur="1000"/>
                                        <p:tgtEl>
                                          <p:spTgt spid="21"/>
                                        </p:tgtEl>
                                      </p:cBhvr>
                                    </p:animEffect>
                                    <p:anim calcmode="lin" valueType="num">
                                      <p:cBhvr>
                                        <p:cTn id="86" dur="1000" fill="hold"/>
                                        <p:tgtEl>
                                          <p:spTgt spid="21"/>
                                        </p:tgtEl>
                                        <p:attrNameLst>
                                          <p:attrName>ppt_x</p:attrName>
                                        </p:attrNameLst>
                                      </p:cBhvr>
                                      <p:tavLst>
                                        <p:tav tm="0">
                                          <p:val>
                                            <p:strVal val="#ppt_x"/>
                                          </p:val>
                                        </p:tav>
                                        <p:tav tm="100000">
                                          <p:val>
                                            <p:strVal val="#ppt_x"/>
                                          </p:val>
                                        </p:tav>
                                      </p:tavLst>
                                    </p:anim>
                                    <p:anim calcmode="lin" valueType="num">
                                      <p:cBhvr>
                                        <p:cTn id="8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nodeType="clickEffect">
                                  <p:stCondLst>
                                    <p:cond delay="0"/>
                                  </p:stCondLst>
                                  <p:childTnLst>
                                    <p:set>
                                      <p:cBhvr>
                                        <p:cTn id="91" dur="1" fill="hold">
                                          <p:stCondLst>
                                            <p:cond delay="0"/>
                                          </p:stCondLst>
                                        </p:cTn>
                                        <p:tgtEl>
                                          <p:spTgt spid="29"/>
                                        </p:tgtEl>
                                        <p:attrNameLst>
                                          <p:attrName>style.visibility</p:attrName>
                                        </p:attrNameLst>
                                      </p:cBhvr>
                                      <p:to>
                                        <p:strVal val="visible"/>
                                      </p:to>
                                    </p:set>
                                    <p:animEffect transition="in" filter="fade">
                                      <p:cBhvr>
                                        <p:cTn id="92" dur="1000"/>
                                        <p:tgtEl>
                                          <p:spTgt spid="29"/>
                                        </p:tgtEl>
                                      </p:cBhvr>
                                    </p:animEffect>
                                    <p:anim calcmode="lin" valueType="num">
                                      <p:cBhvr>
                                        <p:cTn id="93" dur="1000" fill="hold"/>
                                        <p:tgtEl>
                                          <p:spTgt spid="29"/>
                                        </p:tgtEl>
                                        <p:attrNameLst>
                                          <p:attrName>ppt_x</p:attrName>
                                        </p:attrNameLst>
                                      </p:cBhvr>
                                      <p:tavLst>
                                        <p:tav tm="0">
                                          <p:val>
                                            <p:strVal val="#ppt_x"/>
                                          </p:val>
                                        </p:tav>
                                        <p:tav tm="100000">
                                          <p:val>
                                            <p:strVal val="#ppt_x"/>
                                          </p:val>
                                        </p:tav>
                                      </p:tavLst>
                                    </p:anim>
                                    <p:anim calcmode="lin" valueType="num">
                                      <p:cBhvr>
                                        <p:cTn id="9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nodeType="clickEffect">
                                  <p:stCondLst>
                                    <p:cond delay="0"/>
                                  </p:stCondLst>
                                  <p:childTnLst>
                                    <p:set>
                                      <p:cBhvr>
                                        <p:cTn id="98" dur="1" fill="hold">
                                          <p:stCondLst>
                                            <p:cond delay="0"/>
                                          </p:stCondLst>
                                        </p:cTn>
                                        <p:tgtEl>
                                          <p:spTgt spid="35"/>
                                        </p:tgtEl>
                                        <p:attrNameLst>
                                          <p:attrName>style.visibility</p:attrName>
                                        </p:attrNameLst>
                                      </p:cBhvr>
                                      <p:to>
                                        <p:strVal val="visible"/>
                                      </p:to>
                                    </p:set>
                                    <p:animEffect transition="in" filter="fade">
                                      <p:cBhvr>
                                        <p:cTn id="99" dur="1000"/>
                                        <p:tgtEl>
                                          <p:spTgt spid="35"/>
                                        </p:tgtEl>
                                      </p:cBhvr>
                                    </p:animEffect>
                                    <p:anim calcmode="lin" valueType="num">
                                      <p:cBhvr>
                                        <p:cTn id="100" dur="1000" fill="hold"/>
                                        <p:tgtEl>
                                          <p:spTgt spid="35"/>
                                        </p:tgtEl>
                                        <p:attrNameLst>
                                          <p:attrName>ppt_x</p:attrName>
                                        </p:attrNameLst>
                                      </p:cBhvr>
                                      <p:tavLst>
                                        <p:tav tm="0">
                                          <p:val>
                                            <p:strVal val="#ppt_x"/>
                                          </p:val>
                                        </p:tav>
                                        <p:tav tm="100000">
                                          <p:val>
                                            <p:strVal val="#ppt_x"/>
                                          </p:val>
                                        </p:tav>
                                      </p:tavLst>
                                    </p:anim>
                                    <p:anim calcmode="lin" valueType="num">
                                      <p:cBhvr>
                                        <p:cTn id="101"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42" presetClass="entr" presetSubtype="0" fill="hold" nodeType="clickEffect">
                                  <p:stCondLst>
                                    <p:cond delay="0"/>
                                  </p:stCondLst>
                                  <p:childTnLst>
                                    <p:set>
                                      <p:cBhvr>
                                        <p:cTn id="105" dur="1" fill="hold">
                                          <p:stCondLst>
                                            <p:cond delay="0"/>
                                          </p:stCondLst>
                                        </p:cTn>
                                        <p:tgtEl>
                                          <p:spTgt spid="13"/>
                                        </p:tgtEl>
                                        <p:attrNameLst>
                                          <p:attrName>style.visibility</p:attrName>
                                        </p:attrNameLst>
                                      </p:cBhvr>
                                      <p:to>
                                        <p:strVal val="visible"/>
                                      </p:to>
                                    </p:set>
                                    <p:animEffect transition="in" filter="fade">
                                      <p:cBhvr>
                                        <p:cTn id="106" dur="1000"/>
                                        <p:tgtEl>
                                          <p:spTgt spid="13"/>
                                        </p:tgtEl>
                                      </p:cBhvr>
                                    </p:animEffect>
                                    <p:anim calcmode="lin" valueType="num">
                                      <p:cBhvr>
                                        <p:cTn id="107" dur="1000" fill="hold"/>
                                        <p:tgtEl>
                                          <p:spTgt spid="13"/>
                                        </p:tgtEl>
                                        <p:attrNameLst>
                                          <p:attrName>ppt_x</p:attrName>
                                        </p:attrNameLst>
                                      </p:cBhvr>
                                      <p:tavLst>
                                        <p:tav tm="0">
                                          <p:val>
                                            <p:strVal val="#ppt_x"/>
                                          </p:val>
                                        </p:tav>
                                        <p:tav tm="100000">
                                          <p:val>
                                            <p:strVal val="#ppt_x"/>
                                          </p:val>
                                        </p:tav>
                                      </p:tavLst>
                                    </p:anim>
                                    <p:anim calcmode="lin" valueType="num">
                                      <p:cBhvr>
                                        <p:cTn id="10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42" presetClass="entr" presetSubtype="0" fill="hold" nodeType="clickEffect">
                                  <p:stCondLst>
                                    <p:cond delay="0"/>
                                  </p:stCondLst>
                                  <p:childTnLst>
                                    <p:set>
                                      <p:cBhvr>
                                        <p:cTn id="112" dur="1" fill="hold">
                                          <p:stCondLst>
                                            <p:cond delay="0"/>
                                          </p:stCondLst>
                                        </p:cTn>
                                        <p:tgtEl>
                                          <p:spTgt spid="19"/>
                                        </p:tgtEl>
                                        <p:attrNameLst>
                                          <p:attrName>style.visibility</p:attrName>
                                        </p:attrNameLst>
                                      </p:cBhvr>
                                      <p:to>
                                        <p:strVal val="visible"/>
                                      </p:to>
                                    </p:set>
                                    <p:animEffect transition="in" filter="fade">
                                      <p:cBhvr>
                                        <p:cTn id="113" dur="1000"/>
                                        <p:tgtEl>
                                          <p:spTgt spid="19"/>
                                        </p:tgtEl>
                                      </p:cBhvr>
                                    </p:animEffect>
                                    <p:anim calcmode="lin" valueType="num">
                                      <p:cBhvr>
                                        <p:cTn id="114" dur="1000" fill="hold"/>
                                        <p:tgtEl>
                                          <p:spTgt spid="19"/>
                                        </p:tgtEl>
                                        <p:attrNameLst>
                                          <p:attrName>ppt_x</p:attrName>
                                        </p:attrNameLst>
                                      </p:cBhvr>
                                      <p:tavLst>
                                        <p:tav tm="0">
                                          <p:val>
                                            <p:strVal val="#ppt_x"/>
                                          </p:val>
                                        </p:tav>
                                        <p:tav tm="100000">
                                          <p:val>
                                            <p:strVal val="#ppt_x"/>
                                          </p:val>
                                        </p:tav>
                                      </p:tavLst>
                                    </p:anim>
                                    <p:anim calcmode="lin" valueType="num">
                                      <p:cBhvr>
                                        <p:cTn id="115"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42" presetClass="entr" presetSubtype="0" fill="hold" nodeType="clickEffect">
                                  <p:stCondLst>
                                    <p:cond delay="0"/>
                                  </p:stCondLst>
                                  <p:childTnLst>
                                    <p:set>
                                      <p:cBhvr>
                                        <p:cTn id="119" dur="1" fill="hold">
                                          <p:stCondLst>
                                            <p:cond delay="0"/>
                                          </p:stCondLst>
                                        </p:cTn>
                                        <p:tgtEl>
                                          <p:spTgt spid="37"/>
                                        </p:tgtEl>
                                        <p:attrNameLst>
                                          <p:attrName>style.visibility</p:attrName>
                                        </p:attrNameLst>
                                      </p:cBhvr>
                                      <p:to>
                                        <p:strVal val="visible"/>
                                      </p:to>
                                    </p:set>
                                    <p:animEffect transition="in" filter="fade">
                                      <p:cBhvr>
                                        <p:cTn id="120" dur="1000"/>
                                        <p:tgtEl>
                                          <p:spTgt spid="37"/>
                                        </p:tgtEl>
                                      </p:cBhvr>
                                    </p:animEffect>
                                    <p:anim calcmode="lin" valueType="num">
                                      <p:cBhvr>
                                        <p:cTn id="121" dur="1000" fill="hold"/>
                                        <p:tgtEl>
                                          <p:spTgt spid="37"/>
                                        </p:tgtEl>
                                        <p:attrNameLst>
                                          <p:attrName>ppt_x</p:attrName>
                                        </p:attrNameLst>
                                      </p:cBhvr>
                                      <p:tavLst>
                                        <p:tav tm="0">
                                          <p:val>
                                            <p:strVal val="#ppt_x"/>
                                          </p:val>
                                        </p:tav>
                                        <p:tav tm="100000">
                                          <p:val>
                                            <p:strVal val="#ppt_x"/>
                                          </p:val>
                                        </p:tav>
                                      </p:tavLst>
                                    </p:anim>
                                    <p:anim calcmode="lin" valueType="num">
                                      <p:cBhvr>
                                        <p:cTn id="122"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2" presetClass="entr" presetSubtype="0" fill="hold" nodeType="clickEffect">
                                  <p:stCondLst>
                                    <p:cond delay="0"/>
                                  </p:stCondLst>
                                  <p:childTnLst>
                                    <p:set>
                                      <p:cBhvr>
                                        <p:cTn id="126" dur="1" fill="hold">
                                          <p:stCondLst>
                                            <p:cond delay="0"/>
                                          </p:stCondLst>
                                        </p:cTn>
                                        <p:tgtEl>
                                          <p:spTgt spid="11"/>
                                        </p:tgtEl>
                                        <p:attrNameLst>
                                          <p:attrName>style.visibility</p:attrName>
                                        </p:attrNameLst>
                                      </p:cBhvr>
                                      <p:to>
                                        <p:strVal val="visible"/>
                                      </p:to>
                                    </p:set>
                                    <p:animEffect transition="in" filter="fade">
                                      <p:cBhvr>
                                        <p:cTn id="127" dur="1000"/>
                                        <p:tgtEl>
                                          <p:spTgt spid="11"/>
                                        </p:tgtEl>
                                      </p:cBhvr>
                                    </p:animEffect>
                                    <p:anim calcmode="lin" valueType="num">
                                      <p:cBhvr>
                                        <p:cTn id="128" dur="1000" fill="hold"/>
                                        <p:tgtEl>
                                          <p:spTgt spid="11"/>
                                        </p:tgtEl>
                                        <p:attrNameLst>
                                          <p:attrName>ppt_x</p:attrName>
                                        </p:attrNameLst>
                                      </p:cBhvr>
                                      <p:tavLst>
                                        <p:tav tm="0">
                                          <p:val>
                                            <p:strVal val="#ppt_x"/>
                                          </p:val>
                                        </p:tav>
                                        <p:tav tm="100000">
                                          <p:val>
                                            <p:strVal val="#ppt_x"/>
                                          </p:val>
                                        </p:tav>
                                      </p:tavLst>
                                    </p:anim>
                                    <p:anim calcmode="lin" valueType="num">
                                      <p:cBhvr>
                                        <p:cTn id="12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42" presetClass="entr" presetSubtype="0" fill="hold" nodeType="clickEffect">
                                  <p:stCondLst>
                                    <p:cond delay="0"/>
                                  </p:stCondLst>
                                  <p:childTnLst>
                                    <p:set>
                                      <p:cBhvr>
                                        <p:cTn id="133" dur="1" fill="hold">
                                          <p:stCondLst>
                                            <p:cond delay="0"/>
                                          </p:stCondLst>
                                        </p:cTn>
                                        <p:tgtEl>
                                          <p:spTgt spid="17"/>
                                        </p:tgtEl>
                                        <p:attrNameLst>
                                          <p:attrName>style.visibility</p:attrName>
                                        </p:attrNameLst>
                                      </p:cBhvr>
                                      <p:to>
                                        <p:strVal val="visible"/>
                                      </p:to>
                                    </p:set>
                                    <p:animEffect transition="in" filter="fade">
                                      <p:cBhvr>
                                        <p:cTn id="134" dur="1000"/>
                                        <p:tgtEl>
                                          <p:spTgt spid="17"/>
                                        </p:tgtEl>
                                      </p:cBhvr>
                                    </p:animEffect>
                                    <p:anim calcmode="lin" valueType="num">
                                      <p:cBhvr>
                                        <p:cTn id="135" dur="1000" fill="hold"/>
                                        <p:tgtEl>
                                          <p:spTgt spid="17"/>
                                        </p:tgtEl>
                                        <p:attrNameLst>
                                          <p:attrName>ppt_x</p:attrName>
                                        </p:attrNameLst>
                                      </p:cBhvr>
                                      <p:tavLst>
                                        <p:tav tm="0">
                                          <p:val>
                                            <p:strVal val="#ppt_x"/>
                                          </p:val>
                                        </p:tav>
                                        <p:tav tm="100000">
                                          <p:val>
                                            <p:strVal val="#ppt_x"/>
                                          </p:val>
                                        </p:tav>
                                      </p:tavLst>
                                    </p:anim>
                                    <p:anim calcmode="lin" valueType="num">
                                      <p:cBhvr>
                                        <p:cTn id="13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42" presetClass="entr" presetSubtype="0" fill="hold" nodeType="clickEffect">
                                  <p:stCondLst>
                                    <p:cond delay="0"/>
                                  </p:stCondLst>
                                  <p:childTnLst>
                                    <p:set>
                                      <p:cBhvr>
                                        <p:cTn id="140" dur="1" fill="hold">
                                          <p:stCondLst>
                                            <p:cond delay="0"/>
                                          </p:stCondLst>
                                        </p:cTn>
                                        <p:tgtEl>
                                          <p:spTgt spid="41"/>
                                        </p:tgtEl>
                                        <p:attrNameLst>
                                          <p:attrName>style.visibility</p:attrName>
                                        </p:attrNameLst>
                                      </p:cBhvr>
                                      <p:to>
                                        <p:strVal val="visible"/>
                                      </p:to>
                                    </p:set>
                                    <p:animEffect transition="in" filter="fade">
                                      <p:cBhvr>
                                        <p:cTn id="141" dur="1000"/>
                                        <p:tgtEl>
                                          <p:spTgt spid="41"/>
                                        </p:tgtEl>
                                      </p:cBhvr>
                                    </p:animEffect>
                                    <p:anim calcmode="lin" valueType="num">
                                      <p:cBhvr>
                                        <p:cTn id="142" dur="1000" fill="hold"/>
                                        <p:tgtEl>
                                          <p:spTgt spid="41"/>
                                        </p:tgtEl>
                                        <p:attrNameLst>
                                          <p:attrName>ppt_x</p:attrName>
                                        </p:attrNameLst>
                                      </p:cBhvr>
                                      <p:tavLst>
                                        <p:tav tm="0">
                                          <p:val>
                                            <p:strVal val="#ppt_x"/>
                                          </p:val>
                                        </p:tav>
                                        <p:tav tm="100000">
                                          <p:val>
                                            <p:strVal val="#ppt_x"/>
                                          </p:val>
                                        </p:tav>
                                      </p:tavLst>
                                    </p:anim>
                                    <p:anim calcmode="lin" valueType="num">
                                      <p:cBhvr>
                                        <p:cTn id="143"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144" fill="hold">
                      <p:stCondLst>
                        <p:cond delay="indefinite"/>
                      </p:stCondLst>
                      <p:childTnLst>
                        <p:par>
                          <p:cTn id="145" fill="hold">
                            <p:stCondLst>
                              <p:cond delay="0"/>
                            </p:stCondLst>
                            <p:childTnLst>
                              <p:par>
                                <p:cTn id="146" presetID="42" presetClass="entr" presetSubtype="0" fill="hold" nodeType="clickEffect">
                                  <p:stCondLst>
                                    <p:cond delay="0"/>
                                  </p:stCondLst>
                                  <p:childTnLst>
                                    <p:set>
                                      <p:cBhvr>
                                        <p:cTn id="147" dur="1" fill="hold">
                                          <p:stCondLst>
                                            <p:cond delay="0"/>
                                          </p:stCondLst>
                                        </p:cTn>
                                        <p:tgtEl>
                                          <p:spTgt spid="31"/>
                                        </p:tgtEl>
                                        <p:attrNameLst>
                                          <p:attrName>style.visibility</p:attrName>
                                        </p:attrNameLst>
                                      </p:cBhvr>
                                      <p:to>
                                        <p:strVal val="visible"/>
                                      </p:to>
                                    </p:set>
                                    <p:animEffect transition="in" filter="fade">
                                      <p:cBhvr>
                                        <p:cTn id="148" dur="1000"/>
                                        <p:tgtEl>
                                          <p:spTgt spid="31"/>
                                        </p:tgtEl>
                                      </p:cBhvr>
                                    </p:animEffect>
                                    <p:anim calcmode="lin" valueType="num">
                                      <p:cBhvr>
                                        <p:cTn id="149" dur="1000" fill="hold"/>
                                        <p:tgtEl>
                                          <p:spTgt spid="31"/>
                                        </p:tgtEl>
                                        <p:attrNameLst>
                                          <p:attrName>ppt_x</p:attrName>
                                        </p:attrNameLst>
                                      </p:cBhvr>
                                      <p:tavLst>
                                        <p:tav tm="0">
                                          <p:val>
                                            <p:strVal val="#ppt_x"/>
                                          </p:val>
                                        </p:tav>
                                        <p:tav tm="100000">
                                          <p:val>
                                            <p:strVal val="#ppt_x"/>
                                          </p:val>
                                        </p:tav>
                                      </p:tavLst>
                                    </p:anim>
                                    <p:anim calcmode="lin" valueType="num">
                                      <p:cBhvr>
                                        <p:cTn id="150"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51" fill="hold">
                      <p:stCondLst>
                        <p:cond delay="indefinite"/>
                      </p:stCondLst>
                      <p:childTnLst>
                        <p:par>
                          <p:cTn id="152" fill="hold">
                            <p:stCondLst>
                              <p:cond delay="0"/>
                            </p:stCondLst>
                            <p:childTnLst>
                              <p:par>
                                <p:cTn id="153" presetID="42" presetClass="entr" presetSubtype="0" fill="hold" nodeType="clickEffect">
                                  <p:stCondLst>
                                    <p:cond delay="0"/>
                                  </p:stCondLst>
                                  <p:childTnLst>
                                    <p:set>
                                      <p:cBhvr>
                                        <p:cTn id="154" dur="1" fill="hold">
                                          <p:stCondLst>
                                            <p:cond delay="0"/>
                                          </p:stCondLst>
                                        </p:cTn>
                                        <p:tgtEl>
                                          <p:spTgt spid="15"/>
                                        </p:tgtEl>
                                        <p:attrNameLst>
                                          <p:attrName>style.visibility</p:attrName>
                                        </p:attrNameLst>
                                      </p:cBhvr>
                                      <p:to>
                                        <p:strVal val="visible"/>
                                      </p:to>
                                    </p:set>
                                    <p:animEffect transition="in" filter="fade">
                                      <p:cBhvr>
                                        <p:cTn id="155" dur="1000"/>
                                        <p:tgtEl>
                                          <p:spTgt spid="15"/>
                                        </p:tgtEl>
                                      </p:cBhvr>
                                    </p:animEffect>
                                    <p:anim calcmode="lin" valueType="num">
                                      <p:cBhvr>
                                        <p:cTn id="156" dur="1000" fill="hold"/>
                                        <p:tgtEl>
                                          <p:spTgt spid="15"/>
                                        </p:tgtEl>
                                        <p:attrNameLst>
                                          <p:attrName>ppt_x</p:attrName>
                                        </p:attrNameLst>
                                      </p:cBhvr>
                                      <p:tavLst>
                                        <p:tav tm="0">
                                          <p:val>
                                            <p:strVal val="#ppt_x"/>
                                          </p:val>
                                        </p:tav>
                                        <p:tav tm="100000">
                                          <p:val>
                                            <p:strVal val="#ppt_x"/>
                                          </p:val>
                                        </p:tav>
                                      </p:tavLst>
                                    </p:anim>
                                    <p:anim calcmode="lin" valueType="num">
                                      <p:cBhvr>
                                        <p:cTn id="15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8" fill="hold">
                      <p:stCondLst>
                        <p:cond delay="indefinite"/>
                      </p:stCondLst>
                      <p:childTnLst>
                        <p:par>
                          <p:cTn id="159" fill="hold">
                            <p:stCondLst>
                              <p:cond delay="0"/>
                            </p:stCondLst>
                            <p:childTnLst>
                              <p:par>
                                <p:cTn id="160" presetID="42" presetClass="entr" presetSubtype="0" fill="hold" nodeType="clickEffect">
                                  <p:stCondLst>
                                    <p:cond delay="0"/>
                                  </p:stCondLst>
                                  <p:childTnLst>
                                    <p:set>
                                      <p:cBhvr>
                                        <p:cTn id="161" dur="1" fill="hold">
                                          <p:stCondLst>
                                            <p:cond delay="0"/>
                                          </p:stCondLst>
                                        </p:cTn>
                                        <p:tgtEl>
                                          <p:spTgt spid="9"/>
                                        </p:tgtEl>
                                        <p:attrNameLst>
                                          <p:attrName>style.visibility</p:attrName>
                                        </p:attrNameLst>
                                      </p:cBhvr>
                                      <p:to>
                                        <p:strVal val="visible"/>
                                      </p:to>
                                    </p:set>
                                    <p:animEffect transition="in" filter="fade">
                                      <p:cBhvr>
                                        <p:cTn id="162" dur="1000"/>
                                        <p:tgtEl>
                                          <p:spTgt spid="9"/>
                                        </p:tgtEl>
                                      </p:cBhvr>
                                    </p:animEffect>
                                    <p:anim calcmode="lin" valueType="num">
                                      <p:cBhvr>
                                        <p:cTn id="163" dur="1000" fill="hold"/>
                                        <p:tgtEl>
                                          <p:spTgt spid="9"/>
                                        </p:tgtEl>
                                        <p:attrNameLst>
                                          <p:attrName>ppt_x</p:attrName>
                                        </p:attrNameLst>
                                      </p:cBhvr>
                                      <p:tavLst>
                                        <p:tav tm="0">
                                          <p:val>
                                            <p:strVal val="#ppt_x"/>
                                          </p:val>
                                        </p:tav>
                                        <p:tav tm="100000">
                                          <p:val>
                                            <p:strVal val="#ppt_x"/>
                                          </p:val>
                                        </p:tav>
                                      </p:tavLst>
                                    </p:anim>
                                    <p:anim calcmode="lin" valueType="num">
                                      <p:cBhvr>
                                        <p:cTn id="16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01"/>
        <p:cNvGrpSpPr/>
        <p:nvPr/>
      </p:nvGrpSpPr>
      <p:grpSpPr>
        <a:xfrm>
          <a:off x="0" y="0"/>
          <a:ext cx="0" cy="0"/>
          <a:chOff x="0" y="0"/>
          <a:chExt cx="0" cy="0"/>
        </a:xfrm>
      </p:grpSpPr>
      <p:pic>
        <p:nvPicPr>
          <p:cNvPr id="5" name="Image 4">
            <a:extLst>
              <a:ext uri="{FF2B5EF4-FFF2-40B4-BE49-F238E27FC236}">
                <a16:creationId xmlns:a16="http://schemas.microsoft.com/office/drawing/2014/main" id="{610179DA-46A9-7001-03AD-F1CA57488B71}"/>
              </a:ext>
            </a:extLst>
          </p:cNvPr>
          <p:cNvPicPr>
            <a:picLocks noChangeAspect="1"/>
          </p:cNvPicPr>
          <p:nvPr/>
        </p:nvPicPr>
        <p:blipFill>
          <a:blip r:embed="rId3"/>
          <a:stretch>
            <a:fillRect/>
          </a:stretch>
        </p:blipFill>
        <p:spPr>
          <a:xfrm>
            <a:off x="0" y="0"/>
            <a:ext cx="10241280" cy="5247249"/>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45"/>
        <p:cNvGrpSpPr/>
        <p:nvPr/>
      </p:nvGrpSpPr>
      <p:grpSpPr>
        <a:xfrm>
          <a:off x="0" y="0"/>
          <a:ext cx="0" cy="0"/>
          <a:chOff x="0" y="0"/>
          <a:chExt cx="0" cy="0"/>
        </a:xfrm>
      </p:grpSpPr>
      <p:sp>
        <p:nvSpPr>
          <p:cNvPr id="12" name="Rectangle à coins arrondis 1">
            <a:extLst>
              <a:ext uri="{FF2B5EF4-FFF2-40B4-BE49-F238E27FC236}">
                <a16:creationId xmlns:a16="http://schemas.microsoft.com/office/drawing/2014/main" id="{55BD2C1C-E1BE-0BFA-8E24-7BD5F0387261}"/>
              </a:ext>
            </a:extLst>
          </p:cNvPr>
          <p:cNvSpPr/>
          <p:nvPr/>
        </p:nvSpPr>
        <p:spPr>
          <a:xfrm>
            <a:off x="2968658" y="64538"/>
            <a:ext cx="3206684" cy="528335"/>
          </a:xfrm>
          <a:prstGeom prst="roundRect">
            <a:avLst>
              <a:gd name="adj" fmla="val 50000"/>
            </a:avLst>
          </a:prstGeom>
          <a:ln/>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DZ" sz="18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المزيج التسويقي في شركة المراعي: </a:t>
            </a:r>
            <a:endParaRPr kumimoji="0" lang="fr-FR" sz="1800" b="1" i="0" u="none" strike="noStrike" kern="1200" cap="none" spc="0" normalizeH="0" baseline="0" noProof="0" dirty="0">
              <a:ln>
                <a:noFill/>
              </a:ln>
              <a:solidFill>
                <a:prstClr val="white"/>
              </a:solidFill>
              <a:effectLst/>
              <a:uLnTx/>
              <a:uFillTx/>
              <a:latin typeface="Calibri"/>
              <a:ea typeface="+mn-ea"/>
              <a:cs typeface="+mn-cs"/>
            </a:endParaRPr>
          </a:p>
        </p:txBody>
      </p:sp>
      <p:sp>
        <p:nvSpPr>
          <p:cNvPr id="15" name="ZoneTexte 14">
            <a:extLst>
              <a:ext uri="{FF2B5EF4-FFF2-40B4-BE49-F238E27FC236}">
                <a16:creationId xmlns:a16="http://schemas.microsoft.com/office/drawing/2014/main" id="{D5DDD10A-D8A5-8B5E-F408-94C2314C72EC}"/>
              </a:ext>
            </a:extLst>
          </p:cNvPr>
          <p:cNvSpPr txBox="1"/>
          <p:nvPr/>
        </p:nvSpPr>
        <p:spPr>
          <a:xfrm>
            <a:off x="2576945" y="696192"/>
            <a:ext cx="6356040" cy="2274122"/>
          </a:xfrm>
          <a:prstGeom prst="rect">
            <a:avLst/>
          </a:prstGeom>
          <a:noFill/>
        </p:spPr>
        <p:txBody>
          <a:bodyPr wrap="square">
            <a:spAutoFit/>
          </a:bodyPr>
          <a:lstStyle/>
          <a:p>
            <a:pPr algn="ctr"/>
            <a:r>
              <a:rPr lang="ar-DZ" b="1" dirty="0">
                <a:effectLst>
                  <a:outerShdw blurRad="38100" dist="38100" dir="2700000" algn="tl">
                    <a:srgbClr val="000000">
                      <a:alpha val="43137"/>
                    </a:srgbClr>
                  </a:outerShdw>
                </a:effectLst>
                <a:cs typeface="A Noor" panose="00000400000000000000" pitchFamily="2" charset="-78"/>
              </a:rPr>
              <a:t>تعد منتجات الألبان هي الأكثر طلبا، كما يزداد الطلب عليها خلال فصل الصيف، وشهر رمضان، وموسم الحج، لذا تراعي هذا الأمر في حجم إنتاجها خلال هذه المواسم.</a:t>
            </a:r>
          </a:p>
          <a:p>
            <a:pPr algn="ctr"/>
            <a:r>
              <a:rPr lang="ar-DZ" b="1" dirty="0">
                <a:effectLst>
                  <a:outerShdw blurRad="38100" dist="38100" dir="2700000" algn="tl">
                    <a:srgbClr val="000000">
                      <a:alpha val="43137"/>
                    </a:srgbClr>
                  </a:outerShdw>
                </a:effectLst>
                <a:cs typeface="A Noor" panose="00000400000000000000" pitchFamily="2" charset="-78"/>
              </a:rPr>
              <a:t>أيضا يتأثر حجم إنتاجها من الدواجن بانخفاض معدلات الاستهلاك في الصيف؛ نظرا لزيادة عدد المسافرين خارج المملكة.</a:t>
            </a:r>
          </a:p>
          <a:p>
            <a:pPr algn="ctr"/>
            <a:r>
              <a:rPr lang="ar-DZ" b="1" dirty="0">
                <a:effectLst>
                  <a:outerShdw blurRad="38100" dist="38100" dir="2700000" algn="tl">
                    <a:srgbClr val="000000">
                      <a:alpha val="43137"/>
                    </a:srgbClr>
                  </a:outerShdw>
                </a:effectLst>
                <a:cs typeface="A Noor" panose="00000400000000000000" pitchFamily="2" charset="-78"/>
              </a:rPr>
              <a:t>كذلك توزع جميع منتجاتها بدول الخليج العربي فقط، فيما عدا الألبان، والعصائر؛ حيث </a:t>
            </a:r>
            <a:r>
              <a:rPr lang="ar-DZ" b="1" dirty="0" err="1">
                <a:effectLst>
                  <a:outerShdw blurRad="38100" dist="38100" dir="2700000" algn="tl">
                    <a:srgbClr val="000000">
                      <a:alpha val="43137"/>
                    </a:srgbClr>
                  </a:outerShdw>
                </a:effectLst>
                <a:cs typeface="A Noor" panose="00000400000000000000" pitchFamily="2" charset="-78"/>
              </a:rPr>
              <a:t>تنتجهم</a:t>
            </a:r>
            <a:r>
              <a:rPr lang="ar-DZ" b="1" dirty="0">
                <a:effectLst>
                  <a:outerShdw blurRad="38100" dist="38100" dir="2700000" algn="tl">
                    <a:srgbClr val="000000">
                      <a:alpha val="43137"/>
                    </a:srgbClr>
                  </a:outerShdw>
                </a:effectLst>
                <a:cs typeface="A Noor" panose="00000400000000000000" pitchFamily="2" charset="-78"/>
              </a:rPr>
              <a:t> وتوزعهم في مصر، والأردن أيضا.</a:t>
            </a:r>
          </a:p>
          <a:p>
            <a:pPr algn="ctr"/>
            <a:r>
              <a:rPr lang="ar-DZ" b="1" dirty="0">
                <a:effectLst>
                  <a:outerShdw blurRad="38100" dist="38100" dir="2700000" algn="tl">
                    <a:srgbClr val="000000">
                      <a:alpha val="43137"/>
                    </a:srgbClr>
                  </a:outerShdw>
                </a:effectLst>
                <a:cs typeface="A Noor" panose="00000400000000000000" pitchFamily="2" charset="-78"/>
              </a:rPr>
              <a:t>يرجع هذا الأمر إلى مراعاتها لاحتياجات الجمهور بهذه الدول، ومدى تناسب نوعية المنتجات، وسعرها مع مستوى المعيشة السائد بكل دولة.</a:t>
            </a:r>
          </a:p>
          <a:p>
            <a:pPr algn="ctr"/>
            <a:r>
              <a:rPr lang="ar-DZ" b="1" dirty="0">
                <a:effectLst>
                  <a:outerShdw blurRad="38100" dist="38100" dir="2700000" algn="tl">
                    <a:srgbClr val="000000">
                      <a:alpha val="43137"/>
                    </a:srgbClr>
                  </a:outerShdw>
                </a:effectLst>
                <a:cs typeface="A Noor" panose="00000400000000000000" pitchFamily="2" charset="-78"/>
              </a:rPr>
              <a:t>ربما لاحظت أيضا أنها عندما دخلت إلى سوق جديد، كالمخبوزات، فضلت الشراكات في البداية؛ وذلك لمعرفة السوق بشكل أكبر، قبل امتلاكها للشركة بأكملها.</a:t>
            </a:r>
          </a:p>
        </p:txBody>
      </p:sp>
      <p:sp>
        <p:nvSpPr>
          <p:cNvPr id="16" name="Cœur 15">
            <a:extLst>
              <a:ext uri="{FF2B5EF4-FFF2-40B4-BE49-F238E27FC236}">
                <a16:creationId xmlns:a16="http://schemas.microsoft.com/office/drawing/2014/main" id="{E719326F-407B-DB03-C4A4-FAF267205B0D}"/>
              </a:ext>
            </a:extLst>
          </p:cNvPr>
          <p:cNvSpPr/>
          <p:nvPr/>
        </p:nvSpPr>
        <p:spPr>
          <a:xfrm>
            <a:off x="-98474" y="188833"/>
            <a:ext cx="2405575" cy="1976847"/>
          </a:xfrm>
          <a:prstGeom prst="hear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DZ" sz="6000" b="1" u="sng" dirty="0">
                <a:effectLst>
                  <a:outerShdw blurRad="38100" dist="38100" dir="2700000" algn="tl">
                    <a:srgbClr val="000000">
                      <a:alpha val="43137"/>
                    </a:srgbClr>
                  </a:outerShdw>
                </a:effectLst>
                <a:latin typeface="Aisha Arabic Exbd" panose="01000500000000020004" pitchFamily="50" charset="-78"/>
                <a:cs typeface="Aisha Arabic Exbd" panose="01000500000000020004" pitchFamily="50" charset="-78"/>
              </a:rPr>
              <a:t>المنتج</a:t>
            </a:r>
            <a:endParaRPr lang="fr-FR" sz="6000" b="1" u="sng" dirty="0">
              <a:effectLst>
                <a:outerShdw blurRad="38100" dist="38100" dir="2700000" algn="tl">
                  <a:srgbClr val="000000">
                    <a:alpha val="43137"/>
                  </a:srgbClr>
                </a:outerShdw>
              </a:effectLst>
              <a:latin typeface="Aisha Arabic Exbd" panose="01000500000000020004" pitchFamily="50" charset="-78"/>
              <a:cs typeface="Aisha Arabic Exbd" panose="01000500000000020004" pitchFamily="50" charset="-78"/>
            </a:endParaRPr>
          </a:p>
        </p:txBody>
      </p:sp>
      <p:sp>
        <p:nvSpPr>
          <p:cNvPr id="17" name="Cœur 16">
            <a:extLst>
              <a:ext uri="{FF2B5EF4-FFF2-40B4-BE49-F238E27FC236}">
                <a16:creationId xmlns:a16="http://schemas.microsoft.com/office/drawing/2014/main" id="{E487B482-C31C-849B-9D54-42336A08F3E4}"/>
              </a:ext>
            </a:extLst>
          </p:cNvPr>
          <p:cNvSpPr/>
          <p:nvPr/>
        </p:nvSpPr>
        <p:spPr>
          <a:xfrm>
            <a:off x="6344529" y="3123028"/>
            <a:ext cx="2405576" cy="1861667"/>
          </a:xfrm>
          <a:prstGeom prst="hear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DZ" sz="4400" dirty="0"/>
              <a:t>ا</a:t>
            </a:r>
            <a:r>
              <a:rPr lang="ar-DZ" sz="4400" b="1" u="sng" dirty="0">
                <a:effectLst>
                  <a:outerShdw blurRad="38100" dist="38100" dir="2700000" algn="tl">
                    <a:srgbClr val="000000">
                      <a:alpha val="43137"/>
                    </a:srgbClr>
                  </a:outerShdw>
                </a:effectLst>
                <a:latin typeface="Aisha Arabic Exbd" panose="01000500000000020004" pitchFamily="50" charset="-78"/>
                <a:cs typeface="Aisha Arabic Exbd" panose="01000500000000020004" pitchFamily="50" charset="-78"/>
              </a:rPr>
              <a:t>لتسعير </a:t>
            </a:r>
            <a:endParaRPr lang="fr-FR" sz="4400" b="1" u="sng" dirty="0">
              <a:effectLst>
                <a:outerShdw blurRad="38100" dist="38100" dir="2700000" algn="tl">
                  <a:srgbClr val="000000">
                    <a:alpha val="43137"/>
                  </a:srgbClr>
                </a:outerShdw>
              </a:effectLst>
              <a:latin typeface="Aisha Arabic Exbd" panose="01000500000000020004" pitchFamily="50" charset="-78"/>
              <a:cs typeface="Aisha Arabic Exbd" panose="01000500000000020004" pitchFamily="50" charset="-78"/>
            </a:endParaRPr>
          </a:p>
        </p:txBody>
      </p:sp>
      <p:sp>
        <p:nvSpPr>
          <p:cNvPr id="19" name="ZoneTexte 18">
            <a:extLst>
              <a:ext uri="{FF2B5EF4-FFF2-40B4-BE49-F238E27FC236}">
                <a16:creationId xmlns:a16="http://schemas.microsoft.com/office/drawing/2014/main" id="{2A6976E7-D864-87C1-A60F-BFCC56DDC708}"/>
              </a:ext>
            </a:extLst>
          </p:cNvPr>
          <p:cNvSpPr txBox="1"/>
          <p:nvPr/>
        </p:nvSpPr>
        <p:spPr>
          <a:xfrm>
            <a:off x="0" y="3123028"/>
            <a:ext cx="4839286" cy="523220"/>
          </a:xfrm>
          <a:prstGeom prst="rect">
            <a:avLst/>
          </a:prstGeom>
          <a:noFill/>
        </p:spPr>
        <p:txBody>
          <a:bodyPr wrap="square">
            <a:spAutoFit/>
          </a:bodyPr>
          <a:lstStyle/>
          <a:p>
            <a:pPr algn="ctr" rtl="1"/>
            <a:r>
              <a:rPr lang="ar-DZ" b="1" dirty="0">
                <a:effectLst>
                  <a:outerShdw blurRad="38100" dist="38100" dir="2700000" algn="tl">
                    <a:srgbClr val="000000">
                      <a:alpha val="43137"/>
                    </a:srgbClr>
                  </a:outerShdw>
                </a:effectLst>
                <a:cs typeface="A Noor" panose="00000400000000000000" pitchFamily="2" charset="-78"/>
              </a:rPr>
              <a:t>اعتمدت سياسة تسعير قائمة على الأسعار التي يقدمها المنافسين، ولعل أبرزهم علامة "الصافي دانون</a:t>
            </a:r>
            <a:endParaRPr lang="fr-FR" b="1" dirty="0">
              <a:effectLst>
                <a:outerShdw blurRad="38100" dist="38100" dir="2700000" algn="tl">
                  <a:srgbClr val="000000">
                    <a:alpha val="43137"/>
                  </a:srgbClr>
                </a:outerShdw>
              </a:effectLst>
              <a:cs typeface="A Noor" panose="00000400000000000000" pitchFamily="2" charset="-78"/>
            </a:endParaRPr>
          </a:p>
        </p:txBody>
      </p:sp>
      <p:sp>
        <p:nvSpPr>
          <p:cNvPr id="21" name="ZoneTexte 20">
            <a:extLst>
              <a:ext uri="{FF2B5EF4-FFF2-40B4-BE49-F238E27FC236}">
                <a16:creationId xmlns:a16="http://schemas.microsoft.com/office/drawing/2014/main" id="{F6BA051E-CD65-F8F6-7309-5F01C0111C0B}"/>
              </a:ext>
            </a:extLst>
          </p:cNvPr>
          <p:cNvSpPr txBox="1"/>
          <p:nvPr/>
        </p:nvSpPr>
        <p:spPr>
          <a:xfrm>
            <a:off x="0" y="3579074"/>
            <a:ext cx="4832252" cy="1600438"/>
          </a:xfrm>
          <a:prstGeom prst="rect">
            <a:avLst/>
          </a:prstGeom>
          <a:noFill/>
        </p:spPr>
        <p:txBody>
          <a:bodyPr wrap="square">
            <a:spAutoFit/>
          </a:bodyPr>
          <a:lstStyle/>
          <a:p>
            <a:pPr algn="ctr" rtl="1"/>
            <a:r>
              <a:rPr lang="ar-DZ" b="1" dirty="0">
                <a:effectLst>
                  <a:outerShdw blurRad="38100" dist="38100" dir="2700000" algn="tl">
                    <a:srgbClr val="000000">
                      <a:alpha val="43137"/>
                    </a:srgbClr>
                  </a:outerShdw>
                </a:effectLst>
                <a:cs typeface="A Noor" panose="00000400000000000000" pitchFamily="2" charset="-78"/>
              </a:rPr>
              <a:t>لذا تحاول أن تكون أسعارها إما أعلى أو أقل قليلا من أسعارهم؛ لتضمن ولاء الجمهور لها، فأسعارها في متناول الجميع، لكنها رفعت أسعارها قليلا مؤخرا، بما يتماشى مع ارتفاع الأسعار عالميا.</a:t>
            </a:r>
          </a:p>
          <a:p>
            <a:pPr algn="ctr" rtl="1"/>
            <a:r>
              <a:rPr lang="ar-DZ" b="1" dirty="0">
                <a:effectLst>
                  <a:outerShdw blurRad="38100" dist="38100" dir="2700000" algn="tl">
                    <a:srgbClr val="000000">
                      <a:alpha val="43137"/>
                    </a:srgbClr>
                  </a:outerShdw>
                </a:effectLst>
                <a:cs typeface="A Noor" panose="00000400000000000000" pitchFamily="2" charset="-78"/>
              </a:rPr>
              <a:t>هكذا استطاعت أن تؤكد لجمهورها أنها تستورد كافة خاماتها من الخارج، وأنها تهتم بالجودة التي هي القيمة التنافسية الأساسية للشركة.</a:t>
            </a:r>
          </a:p>
          <a:p>
            <a:pPr algn="ctr" rtl="1"/>
            <a:r>
              <a:rPr lang="ar-DZ" b="1" dirty="0">
                <a:effectLst>
                  <a:outerShdw blurRad="38100" dist="38100" dir="2700000" algn="tl">
                    <a:srgbClr val="000000">
                      <a:alpha val="43137"/>
                    </a:srgbClr>
                  </a:outerShdw>
                </a:effectLst>
                <a:cs typeface="A Noor" panose="00000400000000000000" pitchFamily="2" charset="-78"/>
              </a:rPr>
              <a:t>من ناحية أخرى، تقدم للجمهور إمكانية خفض قيمة التكلفة؛ حيث أن عند شرائهم لأحجام أكبر، يقل سعر اللتر.</a:t>
            </a:r>
          </a:p>
        </p:txBody>
      </p:sp>
    </p:spTree>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80">
                                          <p:stCondLst>
                                            <p:cond delay="0"/>
                                          </p:stCondLst>
                                        </p:cTn>
                                        <p:tgtEl>
                                          <p:spTgt spid="16"/>
                                        </p:tgtEl>
                                      </p:cBhvr>
                                    </p:animEffect>
                                    <p:anim calcmode="lin" valueType="num">
                                      <p:cBhvr>
                                        <p:cTn id="13"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8" dur="26">
                                          <p:stCondLst>
                                            <p:cond delay="650"/>
                                          </p:stCondLst>
                                        </p:cTn>
                                        <p:tgtEl>
                                          <p:spTgt spid="16"/>
                                        </p:tgtEl>
                                      </p:cBhvr>
                                      <p:to x="100000" y="60000"/>
                                    </p:animScale>
                                    <p:animScale>
                                      <p:cBhvr>
                                        <p:cTn id="19" dur="166" decel="50000">
                                          <p:stCondLst>
                                            <p:cond delay="676"/>
                                          </p:stCondLst>
                                        </p:cTn>
                                        <p:tgtEl>
                                          <p:spTgt spid="16"/>
                                        </p:tgtEl>
                                      </p:cBhvr>
                                      <p:to x="100000" y="100000"/>
                                    </p:animScale>
                                    <p:animScale>
                                      <p:cBhvr>
                                        <p:cTn id="20" dur="26">
                                          <p:stCondLst>
                                            <p:cond delay="1312"/>
                                          </p:stCondLst>
                                        </p:cTn>
                                        <p:tgtEl>
                                          <p:spTgt spid="16"/>
                                        </p:tgtEl>
                                      </p:cBhvr>
                                      <p:to x="100000" y="80000"/>
                                    </p:animScale>
                                    <p:animScale>
                                      <p:cBhvr>
                                        <p:cTn id="21" dur="166" decel="50000">
                                          <p:stCondLst>
                                            <p:cond delay="1338"/>
                                          </p:stCondLst>
                                        </p:cTn>
                                        <p:tgtEl>
                                          <p:spTgt spid="16"/>
                                        </p:tgtEl>
                                      </p:cBhvr>
                                      <p:to x="100000" y="100000"/>
                                    </p:animScale>
                                    <p:animScale>
                                      <p:cBhvr>
                                        <p:cTn id="22" dur="26">
                                          <p:stCondLst>
                                            <p:cond delay="1642"/>
                                          </p:stCondLst>
                                        </p:cTn>
                                        <p:tgtEl>
                                          <p:spTgt spid="16"/>
                                        </p:tgtEl>
                                      </p:cBhvr>
                                      <p:to x="100000" y="90000"/>
                                    </p:animScale>
                                    <p:animScale>
                                      <p:cBhvr>
                                        <p:cTn id="23" dur="166" decel="50000">
                                          <p:stCondLst>
                                            <p:cond delay="1668"/>
                                          </p:stCondLst>
                                        </p:cTn>
                                        <p:tgtEl>
                                          <p:spTgt spid="16"/>
                                        </p:tgtEl>
                                      </p:cBhvr>
                                      <p:to x="100000" y="100000"/>
                                    </p:animScale>
                                    <p:animScale>
                                      <p:cBhvr>
                                        <p:cTn id="24" dur="26">
                                          <p:stCondLst>
                                            <p:cond delay="1808"/>
                                          </p:stCondLst>
                                        </p:cTn>
                                        <p:tgtEl>
                                          <p:spTgt spid="16"/>
                                        </p:tgtEl>
                                      </p:cBhvr>
                                      <p:to x="100000" y="95000"/>
                                    </p:animScale>
                                    <p:animScale>
                                      <p:cBhvr>
                                        <p:cTn id="25" dur="166" decel="50000">
                                          <p:stCondLst>
                                            <p:cond delay="1834"/>
                                          </p:stCondLst>
                                        </p:cTn>
                                        <p:tgtEl>
                                          <p:spTgt spid="16"/>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5" presetClass="entr" presetSubtype="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31"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32"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33" dur="1000" fill="hold"/>
                                        <p:tgtEl>
                                          <p:spTgt spid="15"/>
                                        </p:tgtEl>
                                        <p:attrNameLst>
                                          <p:attrName>ppt_h</p:attrName>
                                        </p:attrNameLst>
                                      </p:cBhvr>
                                      <p:tavLst>
                                        <p:tav tm="0">
                                          <p:val>
                                            <p:strVal val="#ppt_h"/>
                                          </p:val>
                                        </p:tav>
                                        <p:tav tm="100000">
                                          <p:val>
                                            <p:strVal val="#ppt_h"/>
                                          </p:val>
                                        </p:tav>
                                      </p:tavLst>
                                    </p:anim>
                                    <p:anim calcmode="lin" valueType="num">
                                      <p:cBhvr>
                                        <p:cTn id="34"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35"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36"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37" dur="1000" decel="50000">
                                          <p:stCondLst>
                                            <p:cond delay="0"/>
                                          </p:stCondLst>
                                        </p:cTn>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down)">
                                      <p:cBhvr>
                                        <p:cTn id="42" dur="580">
                                          <p:stCondLst>
                                            <p:cond delay="0"/>
                                          </p:stCondLst>
                                        </p:cTn>
                                        <p:tgtEl>
                                          <p:spTgt spid="17"/>
                                        </p:tgtEl>
                                      </p:cBhvr>
                                    </p:animEffect>
                                    <p:anim calcmode="lin" valueType="num">
                                      <p:cBhvr>
                                        <p:cTn id="43"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48" dur="26">
                                          <p:stCondLst>
                                            <p:cond delay="650"/>
                                          </p:stCondLst>
                                        </p:cTn>
                                        <p:tgtEl>
                                          <p:spTgt spid="17"/>
                                        </p:tgtEl>
                                      </p:cBhvr>
                                      <p:to x="100000" y="60000"/>
                                    </p:animScale>
                                    <p:animScale>
                                      <p:cBhvr>
                                        <p:cTn id="49" dur="166" decel="50000">
                                          <p:stCondLst>
                                            <p:cond delay="676"/>
                                          </p:stCondLst>
                                        </p:cTn>
                                        <p:tgtEl>
                                          <p:spTgt spid="17"/>
                                        </p:tgtEl>
                                      </p:cBhvr>
                                      <p:to x="100000" y="100000"/>
                                    </p:animScale>
                                    <p:animScale>
                                      <p:cBhvr>
                                        <p:cTn id="50" dur="26">
                                          <p:stCondLst>
                                            <p:cond delay="1312"/>
                                          </p:stCondLst>
                                        </p:cTn>
                                        <p:tgtEl>
                                          <p:spTgt spid="17"/>
                                        </p:tgtEl>
                                      </p:cBhvr>
                                      <p:to x="100000" y="80000"/>
                                    </p:animScale>
                                    <p:animScale>
                                      <p:cBhvr>
                                        <p:cTn id="51" dur="166" decel="50000">
                                          <p:stCondLst>
                                            <p:cond delay="1338"/>
                                          </p:stCondLst>
                                        </p:cTn>
                                        <p:tgtEl>
                                          <p:spTgt spid="17"/>
                                        </p:tgtEl>
                                      </p:cBhvr>
                                      <p:to x="100000" y="100000"/>
                                    </p:animScale>
                                    <p:animScale>
                                      <p:cBhvr>
                                        <p:cTn id="52" dur="26">
                                          <p:stCondLst>
                                            <p:cond delay="1642"/>
                                          </p:stCondLst>
                                        </p:cTn>
                                        <p:tgtEl>
                                          <p:spTgt spid="17"/>
                                        </p:tgtEl>
                                      </p:cBhvr>
                                      <p:to x="100000" y="90000"/>
                                    </p:animScale>
                                    <p:animScale>
                                      <p:cBhvr>
                                        <p:cTn id="53" dur="166" decel="50000">
                                          <p:stCondLst>
                                            <p:cond delay="1668"/>
                                          </p:stCondLst>
                                        </p:cTn>
                                        <p:tgtEl>
                                          <p:spTgt spid="17"/>
                                        </p:tgtEl>
                                      </p:cBhvr>
                                      <p:to x="100000" y="100000"/>
                                    </p:animScale>
                                    <p:animScale>
                                      <p:cBhvr>
                                        <p:cTn id="54" dur="26">
                                          <p:stCondLst>
                                            <p:cond delay="1808"/>
                                          </p:stCondLst>
                                        </p:cTn>
                                        <p:tgtEl>
                                          <p:spTgt spid="17"/>
                                        </p:tgtEl>
                                      </p:cBhvr>
                                      <p:to x="100000" y="95000"/>
                                    </p:animScale>
                                    <p:animScale>
                                      <p:cBhvr>
                                        <p:cTn id="55" dur="166" decel="50000">
                                          <p:stCondLst>
                                            <p:cond delay="1834"/>
                                          </p:stCondLst>
                                        </p:cTn>
                                        <p:tgtEl>
                                          <p:spTgt spid="17"/>
                                        </p:tgtEl>
                                      </p:cBhvr>
                                      <p:to x="100000" y="100000"/>
                                    </p:animScale>
                                  </p:childTnLst>
                                </p:cTn>
                              </p:par>
                            </p:childTnLst>
                          </p:cTn>
                        </p:par>
                      </p:childTnLst>
                    </p:cTn>
                  </p:par>
                  <p:par>
                    <p:cTn id="56" fill="hold">
                      <p:stCondLst>
                        <p:cond delay="indefinite"/>
                      </p:stCondLst>
                      <p:childTnLst>
                        <p:par>
                          <p:cTn id="57" fill="hold">
                            <p:stCondLst>
                              <p:cond delay="0"/>
                            </p:stCondLst>
                            <p:childTnLst>
                              <p:par>
                                <p:cTn id="58" presetID="25" presetClass="entr" presetSubtype="0" fill="hold" grpId="0" nodeType="clickEffect">
                                  <p:stCondLst>
                                    <p:cond delay="0"/>
                                  </p:stCondLst>
                                  <p:childTnLst>
                                    <p:set>
                                      <p:cBhvr>
                                        <p:cTn id="59" dur="1" fill="hold">
                                          <p:stCondLst>
                                            <p:cond delay="0"/>
                                          </p:stCondLst>
                                        </p:cTn>
                                        <p:tgtEl>
                                          <p:spTgt spid="19"/>
                                        </p:tgtEl>
                                        <p:attrNameLst>
                                          <p:attrName>style.visibility</p:attrName>
                                        </p:attrNameLst>
                                      </p:cBhvr>
                                      <p:to>
                                        <p:strVal val="visible"/>
                                      </p:to>
                                    </p:set>
                                    <p:anim calcmode="lin" valueType="num">
                                      <p:cBhvr>
                                        <p:cTn id="60" dur="500" decel="50000" fill="hold">
                                          <p:stCondLst>
                                            <p:cond delay="0"/>
                                          </p:stCondLst>
                                        </p:cTn>
                                        <p:tgtEl>
                                          <p:spTgt spid="19"/>
                                        </p:tgtEl>
                                        <p:attrNameLst>
                                          <p:attrName>style.rotation</p:attrName>
                                        </p:attrNameLst>
                                      </p:cBhvr>
                                      <p:tavLst>
                                        <p:tav tm="0">
                                          <p:val>
                                            <p:fltVal val="-90"/>
                                          </p:val>
                                        </p:tav>
                                        <p:tav tm="100000">
                                          <p:val>
                                            <p:fltVal val="0"/>
                                          </p:val>
                                        </p:tav>
                                      </p:tavLst>
                                    </p:anim>
                                    <p:anim calcmode="lin" valueType="num">
                                      <p:cBhvr>
                                        <p:cTn id="61" dur="500" decel="50000" fill="hold">
                                          <p:stCondLst>
                                            <p:cond delay="0"/>
                                          </p:stCondLst>
                                        </p:cTn>
                                        <p:tgtEl>
                                          <p:spTgt spid="19"/>
                                        </p:tgtEl>
                                        <p:attrNameLst>
                                          <p:attrName>ppt_w</p:attrName>
                                        </p:attrNameLst>
                                      </p:cBhvr>
                                      <p:tavLst>
                                        <p:tav tm="0">
                                          <p:val>
                                            <p:strVal val="#ppt_w"/>
                                          </p:val>
                                        </p:tav>
                                        <p:tav tm="100000">
                                          <p:val>
                                            <p:strVal val="#ppt_w*.05"/>
                                          </p:val>
                                        </p:tav>
                                      </p:tavLst>
                                    </p:anim>
                                    <p:anim calcmode="lin" valueType="num">
                                      <p:cBhvr>
                                        <p:cTn id="62" dur="500" accel="50000" fill="hold">
                                          <p:stCondLst>
                                            <p:cond delay="500"/>
                                          </p:stCondLst>
                                        </p:cTn>
                                        <p:tgtEl>
                                          <p:spTgt spid="19"/>
                                        </p:tgtEl>
                                        <p:attrNameLst>
                                          <p:attrName>ppt_w</p:attrName>
                                        </p:attrNameLst>
                                      </p:cBhvr>
                                      <p:tavLst>
                                        <p:tav tm="0">
                                          <p:val>
                                            <p:strVal val="#ppt_w*.05"/>
                                          </p:val>
                                        </p:tav>
                                        <p:tav tm="100000">
                                          <p:val>
                                            <p:strVal val="#ppt_w"/>
                                          </p:val>
                                        </p:tav>
                                      </p:tavLst>
                                    </p:anim>
                                    <p:anim calcmode="lin" valueType="num">
                                      <p:cBhvr>
                                        <p:cTn id="63" dur="1000" fill="hold"/>
                                        <p:tgtEl>
                                          <p:spTgt spid="19"/>
                                        </p:tgtEl>
                                        <p:attrNameLst>
                                          <p:attrName>ppt_h</p:attrName>
                                        </p:attrNameLst>
                                      </p:cBhvr>
                                      <p:tavLst>
                                        <p:tav tm="0">
                                          <p:val>
                                            <p:strVal val="#ppt_h"/>
                                          </p:val>
                                        </p:tav>
                                        <p:tav tm="100000">
                                          <p:val>
                                            <p:strVal val="#ppt_h"/>
                                          </p:val>
                                        </p:tav>
                                      </p:tavLst>
                                    </p:anim>
                                    <p:anim calcmode="lin" valueType="num">
                                      <p:cBhvr>
                                        <p:cTn id="64" dur="500" decel="50000" fill="hold">
                                          <p:stCondLst>
                                            <p:cond delay="0"/>
                                          </p:stCondLst>
                                        </p:cTn>
                                        <p:tgtEl>
                                          <p:spTgt spid="19"/>
                                        </p:tgtEl>
                                        <p:attrNameLst>
                                          <p:attrName>ppt_x</p:attrName>
                                        </p:attrNameLst>
                                      </p:cBhvr>
                                      <p:tavLst>
                                        <p:tav tm="0">
                                          <p:val>
                                            <p:strVal val="#ppt_x+.4"/>
                                          </p:val>
                                        </p:tav>
                                        <p:tav tm="100000">
                                          <p:val>
                                            <p:strVal val="#ppt_x"/>
                                          </p:val>
                                        </p:tav>
                                      </p:tavLst>
                                    </p:anim>
                                    <p:anim calcmode="lin" valueType="num">
                                      <p:cBhvr>
                                        <p:cTn id="65" dur="500" decel="50000" fill="hold">
                                          <p:stCondLst>
                                            <p:cond delay="0"/>
                                          </p:stCondLst>
                                        </p:cTn>
                                        <p:tgtEl>
                                          <p:spTgt spid="19"/>
                                        </p:tgtEl>
                                        <p:attrNameLst>
                                          <p:attrName>ppt_y</p:attrName>
                                        </p:attrNameLst>
                                      </p:cBhvr>
                                      <p:tavLst>
                                        <p:tav tm="0">
                                          <p:val>
                                            <p:strVal val="#ppt_y-.2"/>
                                          </p:val>
                                        </p:tav>
                                        <p:tav tm="100000">
                                          <p:val>
                                            <p:strVal val="#ppt_y+.1"/>
                                          </p:val>
                                        </p:tav>
                                      </p:tavLst>
                                    </p:anim>
                                    <p:anim calcmode="lin" valueType="num">
                                      <p:cBhvr>
                                        <p:cTn id="66" dur="500" accel="50000" fill="hold">
                                          <p:stCondLst>
                                            <p:cond delay="500"/>
                                          </p:stCondLst>
                                        </p:cTn>
                                        <p:tgtEl>
                                          <p:spTgt spid="19"/>
                                        </p:tgtEl>
                                        <p:attrNameLst>
                                          <p:attrName>ppt_y</p:attrName>
                                        </p:attrNameLst>
                                      </p:cBhvr>
                                      <p:tavLst>
                                        <p:tav tm="0">
                                          <p:val>
                                            <p:strVal val="#ppt_y+.1"/>
                                          </p:val>
                                        </p:tav>
                                        <p:tav tm="100000">
                                          <p:val>
                                            <p:strVal val="#ppt_y"/>
                                          </p:val>
                                        </p:tav>
                                      </p:tavLst>
                                    </p:anim>
                                    <p:animEffect transition="in" filter="fade">
                                      <p:cBhvr>
                                        <p:cTn id="67" dur="1000" decel="50000">
                                          <p:stCondLst>
                                            <p:cond delay="0"/>
                                          </p:stCondLst>
                                        </p:cTn>
                                        <p:tgtEl>
                                          <p:spTgt spid="19"/>
                                        </p:tgtEl>
                                      </p:cBhvr>
                                    </p:animEffect>
                                  </p:childTnLst>
                                </p:cTn>
                              </p:par>
                            </p:childTnLst>
                          </p:cTn>
                        </p:par>
                      </p:childTnLst>
                    </p:cTn>
                  </p:par>
                  <p:par>
                    <p:cTn id="68" fill="hold">
                      <p:stCondLst>
                        <p:cond delay="indefinite"/>
                      </p:stCondLst>
                      <p:childTnLst>
                        <p:par>
                          <p:cTn id="69" fill="hold">
                            <p:stCondLst>
                              <p:cond delay="0"/>
                            </p:stCondLst>
                            <p:childTnLst>
                              <p:par>
                                <p:cTn id="70" presetID="25" presetClass="entr" presetSubtype="0"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decel="50000" fill="hold">
                                          <p:stCondLst>
                                            <p:cond delay="0"/>
                                          </p:stCondLst>
                                        </p:cTn>
                                        <p:tgtEl>
                                          <p:spTgt spid="21"/>
                                        </p:tgtEl>
                                        <p:attrNameLst>
                                          <p:attrName>style.rotation</p:attrName>
                                        </p:attrNameLst>
                                      </p:cBhvr>
                                      <p:tavLst>
                                        <p:tav tm="0">
                                          <p:val>
                                            <p:fltVal val="-90"/>
                                          </p:val>
                                        </p:tav>
                                        <p:tav tm="100000">
                                          <p:val>
                                            <p:fltVal val="0"/>
                                          </p:val>
                                        </p:tav>
                                      </p:tavLst>
                                    </p:anim>
                                    <p:anim calcmode="lin" valueType="num">
                                      <p:cBhvr>
                                        <p:cTn id="73" dur="500" decel="50000" fill="hold">
                                          <p:stCondLst>
                                            <p:cond delay="0"/>
                                          </p:stCondLst>
                                        </p:cTn>
                                        <p:tgtEl>
                                          <p:spTgt spid="21"/>
                                        </p:tgtEl>
                                        <p:attrNameLst>
                                          <p:attrName>ppt_w</p:attrName>
                                        </p:attrNameLst>
                                      </p:cBhvr>
                                      <p:tavLst>
                                        <p:tav tm="0">
                                          <p:val>
                                            <p:strVal val="#ppt_w"/>
                                          </p:val>
                                        </p:tav>
                                        <p:tav tm="100000">
                                          <p:val>
                                            <p:strVal val="#ppt_w*.05"/>
                                          </p:val>
                                        </p:tav>
                                      </p:tavLst>
                                    </p:anim>
                                    <p:anim calcmode="lin" valueType="num">
                                      <p:cBhvr>
                                        <p:cTn id="74" dur="500" accel="50000" fill="hold">
                                          <p:stCondLst>
                                            <p:cond delay="500"/>
                                          </p:stCondLst>
                                        </p:cTn>
                                        <p:tgtEl>
                                          <p:spTgt spid="21"/>
                                        </p:tgtEl>
                                        <p:attrNameLst>
                                          <p:attrName>ppt_w</p:attrName>
                                        </p:attrNameLst>
                                      </p:cBhvr>
                                      <p:tavLst>
                                        <p:tav tm="0">
                                          <p:val>
                                            <p:strVal val="#ppt_w*.05"/>
                                          </p:val>
                                        </p:tav>
                                        <p:tav tm="100000">
                                          <p:val>
                                            <p:strVal val="#ppt_w"/>
                                          </p:val>
                                        </p:tav>
                                      </p:tavLst>
                                    </p:anim>
                                    <p:anim calcmode="lin" valueType="num">
                                      <p:cBhvr>
                                        <p:cTn id="75" dur="1000" fill="hold"/>
                                        <p:tgtEl>
                                          <p:spTgt spid="21"/>
                                        </p:tgtEl>
                                        <p:attrNameLst>
                                          <p:attrName>ppt_h</p:attrName>
                                        </p:attrNameLst>
                                      </p:cBhvr>
                                      <p:tavLst>
                                        <p:tav tm="0">
                                          <p:val>
                                            <p:strVal val="#ppt_h"/>
                                          </p:val>
                                        </p:tav>
                                        <p:tav tm="100000">
                                          <p:val>
                                            <p:strVal val="#ppt_h"/>
                                          </p:val>
                                        </p:tav>
                                      </p:tavLst>
                                    </p:anim>
                                    <p:anim calcmode="lin" valueType="num">
                                      <p:cBhvr>
                                        <p:cTn id="76" dur="500" decel="50000" fill="hold">
                                          <p:stCondLst>
                                            <p:cond delay="0"/>
                                          </p:stCondLst>
                                        </p:cTn>
                                        <p:tgtEl>
                                          <p:spTgt spid="21"/>
                                        </p:tgtEl>
                                        <p:attrNameLst>
                                          <p:attrName>ppt_x</p:attrName>
                                        </p:attrNameLst>
                                      </p:cBhvr>
                                      <p:tavLst>
                                        <p:tav tm="0">
                                          <p:val>
                                            <p:strVal val="#ppt_x+.4"/>
                                          </p:val>
                                        </p:tav>
                                        <p:tav tm="100000">
                                          <p:val>
                                            <p:strVal val="#ppt_x"/>
                                          </p:val>
                                        </p:tav>
                                      </p:tavLst>
                                    </p:anim>
                                    <p:anim calcmode="lin" valueType="num">
                                      <p:cBhvr>
                                        <p:cTn id="77" dur="500" decel="50000" fill="hold">
                                          <p:stCondLst>
                                            <p:cond delay="0"/>
                                          </p:stCondLst>
                                        </p:cTn>
                                        <p:tgtEl>
                                          <p:spTgt spid="21"/>
                                        </p:tgtEl>
                                        <p:attrNameLst>
                                          <p:attrName>ppt_y</p:attrName>
                                        </p:attrNameLst>
                                      </p:cBhvr>
                                      <p:tavLst>
                                        <p:tav tm="0">
                                          <p:val>
                                            <p:strVal val="#ppt_y-.2"/>
                                          </p:val>
                                        </p:tav>
                                        <p:tav tm="100000">
                                          <p:val>
                                            <p:strVal val="#ppt_y+.1"/>
                                          </p:val>
                                        </p:tav>
                                      </p:tavLst>
                                    </p:anim>
                                    <p:anim calcmode="lin" valueType="num">
                                      <p:cBhvr>
                                        <p:cTn id="78" dur="500" accel="50000" fill="hold">
                                          <p:stCondLst>
                                            <p:cond delay="500"/>
                                          </p:stCondLst>
                                        </p:cTn>
                                        <p:tgtEl>
                                          <p:spTgt spid="21"/>
                                        </p:tgtEl>
                                        <p:attrNameLst>
                                          <p:attrName>ppt_y</p:attrName>
                                        </p:attrNameLst>
                                      </p:cBhvr>
                                      <p:tavLst>
                                        <p:tav tm="0">
                                          <p:val>
                                            <p:strVal val="#ppt_y+.1"/>
                                          </p:val>
                                        </p:tav>
                                        <p:tav tm="100000">
                                          <p:val>
                                            <p:strVal val="#ppt_y"/>
                                          </p:val>
                                        </p:tav>
                                      </p:tavLst>
                                    </p:anim>
                                    <p:animEffect transition="in" filter="fade">
                                      <p:cBhvr>
                                        <p:cTn id="79" dur="1000" decel="50000">
                                          <p:stCondLst>
                                            <p:cond delay="0"/>
                                          </p:stCondLst>
                                        </p:cTn>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p:bldP spid="16" grpId="0" animBg="1"/>
      <p:bldP spid="17" grpId="0" animBg="1"/>
      <p:bldP spid="19" grpId="0"/>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0"/>
        <p:cNvGrpSpPr/>
        <p:nvPr/>
      </p:nvGrpSpPr>
      <p:grpSpPr>
        <a:xfrm>
          <a:off x="0" y="0"/>
          <a:ext cx="0" cy="0"/>
          <a:chOff x="0" y="0"/>
          <a:chExt cx="0" cy="0"/>
        </a:xfrm>
      </p:grpSpPr>
      <p:sp>
        <p:nvSpPr>
          <p:cNvPr id="6" name="Cœur 5">
            <a:extLst>
              <a:ext uri="{FF2B5EF4-FFF2-40B4-BE49-F238E27FC236}">
                <a16:creationId xmlns:a16="http://schemas.microsoft.com/office/drawing/2014/main" id="{FCEF2FCE-E1C4-C079-6412-EB66AD08A794}"/>
              </a:ext>
            </a:extLst>
          </p:cNvPr>
          <p:cNvSpPr/>
          <p:nvPr/>
        </p:nvSpPr>
        <p:spPr>
          <a:xfrm>
            <a:off x="7146388" y="98474"/>
            <a:ext cx="1997612" cy="1688123"/>
          </a:xfrm>
          <a:prstGeom prst="hear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DZ" sz="4800" b="1" u="sng" dirty="0">
                <a:effectLst>
                  <a:outerShdw blurRad="38100" dist="38100" dir="2700000" algn="tl">
                    <a:srgbClr val="000000">
                      <a:alpha val="43137"/>
                    </a:srgbClr>
                  </a:outerShdw>
                </a:effectLst>
                <a:latin typeface="Aisha Arabic Exbd" panose="01000500000000020004" pitchFamily="50" charset="-78"/>
                <a:cs typeface="Aisha Arabic Exbd" panose="01000500000000020004" pitchFamily="50" charset="-78"/>
              </a:rPr>
              <a:t>التوزيع</a:t>
            </a:r>
            <a:endParaRPr lang="fr-FR" sz="4800" b="1" u="sng" dirty="0">
              <a:effectLst>
                <a:outerShdw blurRad="38100" dist="38100" dir="2700000" algn="tl">
                  <a:srgbClr val="000000">
                    <a:alpha val="43137"/>
                  </a:srgbClr>
                </a:outerShdw>
              </a:effectLst>
              <a:latin typeface="Aisha Arabic Exbd" panose="01000500000000020004" pitchFamily="50" charset="-78"/>
              <a:cs typeface="Aisha Arabic Exbd" panose="01000500000000020004" pitchFamily="50" charset="-78"/>
            </a:endParaRPr>
          </a:p>
        </p:txBody>
      </p:sp>
      <p:sp>
        <p:nvSpPr>
          <p:cNvPr id="7" name="Cœur 6">
            <a:extLst>
              <a:ext uri="{FF2B5EF4-FFF2-40B4-BE49-F238E27FC236}">
                <a16:creationId xmlns:a16="http://schemas.microsoft.com/office/drawing/2014/main" id="{81047BF9-5BC6-01A8-1506-57D6F6A34330}"/>
              </a:ext>
            </a:extLst>
          </p:cNvPr>
          <p:cNvSpPr/>
          <p:nvPr/>
        </p:nvSpPr>
        <p:spPr>
          <a:xfrm>
            <a:off x="588499" y="2839329"/>
            <a:ext cx="1997612" cy="1688123"/>
          </a:xfrm>
          <a:prstGeom prst="hear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DZ" sz="4400" u="sng" dirty="0">
                <a:effectLst>
                  <a:outerShdw blurRad="38100" dist="38100" dir="2700000" algn="tl">
                    <a:srgbClr val="000000">
                      <a:alpha val="43137"/>
                    </a:srgbClr>
                  </a:outerShdw>
                </a:effectLst>
                <a:latin typeface="Aisha Arabic Exbd" panose="01000500000000020004" pitchFamily="50" charset="-78"/>
                <a:cs typeface="Aisha Arabic Exbd" panose="01000500000000020004" pitchFamily="50" charset="-78"/>
              </a:rPr>
              <a:t>الترويج</a:t>
            </a:r>
            <a:endParaRPr lang="fr-FR" sz="4400" u="sng" dirty="0">
              <a:effectLst>
                <a:outerShdw blurRad="38100" dist="38100" dir="2700000" algn="tl">
                  <a:srgbClr val="000000">
                    <a:alpha val="43137"/>
                  </a:srgbClr>
                </a:outerShdw>
              </a:effectLst>
              <a:latin typeface="Aisha Arabic Exbd" panose="01000500000000020004" pitchFamily="50" charset="-78"/>
              <a:cs typeface="Aisha Arabic Exbd" panose="01000500000000020004" pitchFamily="50" charset="-78"/>
            </a:endParaRPr>
          </a:p>
        </p:txBody>
      </p:sp>
      <p:sp>
        <p:nvSpPr>
          <p:cNvPr id="9" name="ZoneTexte 8">
            <a:extLst>
              <a:ext uri="{FF2B5EF4-FFF2-40B4-BE49-F238E27FC236}">
                <a16:creationId xmlns:a16="http://schemas.microsoft.com/office/drawing/2014/main" id="{486085C9-A9E6-564C-1ECC-2EB72A4503BF}"/>
              </a:ext>
            </a:extLst>
          </p:cNvPr>
          <p:cNvSpPr txBox="1"/>
          <p:nvPr/>
        </p:nvSpPr>
        <p:spPr>
          <a:xfrm>
            <a:off x="703384" y="616048"/>
            <a:ext cx="6335151" cy="1323439"/>
          </a:xfrm>
          <a:prstGeom prst="rect">
            <a:avLst/>
          </a:prstGeom>
          <a:noFill/>
        </p:spPr>
        <p:txBody>
          <a:bodyPr wrap="square">
            <a:spAutoFit/>
          </a:bodyPr>
          <a:lstStyle/>
          <a:p>
            <a:pPr algn="ctr"/>
            <a:r>
              <a:rPr lang="ar-DZ" sz="2000" b="1" dirty="0">
                <a:effectLst>
                  <a:outerShdw blurRad="38100" dist="38100" dir="2700000" algn="tl">
                    <a:srgbClr val="000000">
                      <a:alpha val="43137"/>
                    </a:srgbClr>
                  </a:outerShdw>
                </a:effectLst>
                <a:latin typeface="Ara Hamah 1964 B Bold" panose="00000800000000000000" pitchFamily="50" charset="-78"/>
                <a:cs typeface="Ara Hamah 1964 B Bold" panose="00000800000000000000" pitchFamily="50" charset="-78"/>
              </a:rPr>
              <a:t>توزع منتجات الألبان، والعصائر في مصر، والأردن، بالإضافة إلى دول الخليج، أما باقي منتجاتها فتوزعها فقط بدول مجلس التعاون الخليجي.</a:t>
            </a:r>
            <a:endParaRPr lang="fr-FR" sz="2000" b="1" dirty="0">
              <a:effectLst>
                <a:outerShdw blurRad="38100" dist="38100" dir="2700000" algn="tl">
                  <a:srgbClr val="000000">
                    <a:alpha val="43137"/>
                  </a:srgbClr>
                </a:outerShdw>
              </a:effectLst>
              <a:latin typeface="Ara Hamah 1964 B Bold" panose="00000800000000000000" pitchFamily="50" charset="-78"/>
              <a:cs typeface="Ara Hamah 1964 B Bold" panose="00000800000000000000" pitchFamily="50" charset="-78"/>
            </a:endParaRPr>
          </a:p>
          <a:p>
            <a:pPr algn="ctr"/>
            <a:r>
              <a:rPr lang="ar-DZ" sz="2000" b="1" dirty="0">
                <a:effectLst>
                  <a:outerShdw blurRad="38100" dist="38100" dir="2700000" algn="tl">
                    <a:srgbClr val="000000">
                      <a:alpha val="43137"/>
                    </a:srgbClr>
                  </a:outerShdw>
                </a:effectLst>
                <a:latin typeface="Ara Hamah 1964 B Bold" panose="00000800000000000000" pitchFamily="50" charset="-78"/>
                <a:cs typeface="Ara Hamah 1964 B Bold" panose="00000800000000000000" pitchFamily="50" charset="-78"/>
              </a:rPr>
              <a:t>حيث أن للشركة خط إنتاج، وتوزيع خاص بها بهذه الدول، وتعني بالتعامل مع صغار تجار التجزئة، وكبار سلاسل السوبر ماركت، والتي تقصدها الأسر لسد احتياجاتها.</a:t>
            </a:r>
            <a:endParaRPr lang="fr-FR" sz="2000" b="1" dirty="0">
              <a:effectLst>
                <a:outerShdw blurRad="38100" dist="38100" dir="2700000" algn="tl">
                  <a:srgbClr val="000000">
                    <a:alpha val="43137"/>
                  </a:srgbClr>
                </a:outerShdw>
              </a:effectLst>
              <a:latin typeface="Ara Hamah 1964 B Bold" panose="00000800000000000000" pitchFamily="50" charset="-78"/>
              <a:cs typeface="Ara Hamah 1964 B Bold" panose="00000800000000000000" pitchFamily="50" charset="-78"/>
            </a:endParaRPr>
          </a:p>
        </p:txBody>
      </p:sp>
      <p:sp>
        <p:nvSpPr>
          <p:cNvPr id="11" name="ZoneTexte 10">
            <a:extLst>
              <a:ext uri="{FF2B5EF4-FFF2-40B4-BE49-F238E27FC236}">
                <a16:creationId xmlns:a16="http://schemas.microsoft.com/office/drawing/2014/main" id="{BCFB9AFA-8797-8E85-238D-4FAB45978FDD}"/>
              </a:ext>
            </a:extLst>
          </p:cNvPr>
          <p:cNvSpPr txBox="1"/>
          <p:nvPr/>
        </p:nvSpPr>
        <p:spPr>
          <a:xfrm>
            <a:off x="2808850" y="2304171"/>
            <a:ext cx="6335150" cy="2862322"/>
          </a:xfrm>
          <a:prstGeom prst="rect">
            <a:avLst/>
          </a:prstGeom>
          <a:noFill/>
        </p:spPr>
        <p:txBody>
          <a:bodyPr wrap="square">
            <a:spAutoFit/>
          </a:bodyPr>
          <a:lstStyle/>
          <a:p>
            <a:pPr algn="ctr"/>
            <a:r>
              <a:rPr lang="ar-DZ" sz="1800" b="1" dirty="0">
                <a:effectLst>
                  <a:outerShdw blurRad="38100" dist="38100" dir="2700000" algn="tl">
                    <a:srgbClr val="000000">
                      <a:alpha val="43137"/>
                    </a:srgbClr>
                  </a:outerShdw>
                </a:effectLst>
                <a:latin typeface="Ara Hamah 1964 R Light" panose="00000500000000000000" pitchFamily="50" charset="-78"/>
                <a:cs typeface="Ara Hamah 1964 R Light" panose="00000500000000000000" pitchFamily="50" charset="-78"/>
              </a:rPr>
              <a:t>نظرا للتنافس الكبير في مجال السلع الاستهلاكية، لجأت إلى الإعلانات التلفزيونية كوسيلة أساسية للوصول إلى شريحة كبيرة من الجمهور.</a:t>
            </a:r>
          </a:p>
          <a:p>
            <a:pPr algn="ctr"/>
            <a:r>
              <a:rPr lang="ar-DZ" sz="1800" b="1" dirty="0">
                <a:effectLst>
                  <a:outerShdw blurRad="38100" dist="38100" dir="2700000" algn="tl">
                    <a:srgbClr val="000000">
                      <a:alpha val="43137"/>
                    </a:srgbClr>
                  </a:outerShdw>
                </a:effectLst>
                <a:latin typeface="Ara Hamah 1964 R Light" panose="00000500000000000000" pitchFamily="50" charset="-78"/>
                <a:cs typeface="Ara Hamah 1964 R Light" panose="00000500000000000000" pitchFamily="50" charset="-78"/>
              </a:rPr>
              <a:t>تتسم إعلاناتها بجو عائلي، كذلك تبرز المنافع التي سيحصل عليها المستهلك من جراء تناوله لهذه المشروبات، والأطعمة.</a:t>
            </a:r>
          </a:p>
          <a:p>
            <a:pPr algn="ctr"/>
            <a:r>
              <a:rPr lang="ar-DZ" sz="1800" b="1" dirty="0">
                <a:effectLst>
                  <a:outerShdw blurRad="38100" dist="38100" dir="2700000" algn="tl">
                    <a:srgbClr val="000000">
                      <a:alpha val="43137"/>
                    </a:srgbClr>
                  </a:outerShdw>
                </a:effectLst>
                <a:latin typeface="Ara Hamah 1964 R Light" panose="00000500000000000000" pitchFamily="50" charset="-78"/>
                <a:cs typeface="Ara Hamah 1964 R Light" panose="00000500000000000000" pitchFamily="50" charset="-78"/>
              </a:rPr>
              <a:t>بالطبع، تقوم إعلانات وسائل التواصل الاجتماعي، وقناتها باليوتيوب بدور تكميلي؛ لنشر الوعي بالعلامة التجارية.</a:t>
            </a:r>
          </a:p>
          <a:p>
            <a:pPr algn="ctr"/>
            <a:r>
              <a:rPr lang="ar-DZ" sz="1800" b="1" dirty="0">
                <a:effectLst>
                  <a:outerShdw blurRad="38100" dist="38100" dir="2700000" algn="tl">
                    <a:srgbClr val="000000">
                      <a:alpha val="43137"/>
                    </a:srgbClr>
                  </a:outerShdw>
                </a:effectLst>
                <a:latin typeface="Ara Hamah 1964 R Light" panose="00000500000000000000" pitchFamily="50" charset="-78"/>
                <a:cs typeface="Ara Hamah 1964 R Light" panose="00000500000000000000" pitchFamily="50" charset="-78"/>
              </a:rPr>
              <a:t>من ناحية أخرى، تمارس المراعي شكلا من أشكال العلاقات العامة، من خلال دعم الأنشطة الخيرية، وبعض الفاعليات.</a:t>
            </a:r>
          </a:p>
          <a:p>
            <a:pPr algn="ctr"/>
            <a:r>
              <a:rPr lang="ar-DZ" sz="1800" b="1" dirty="0">
                <a:effectLst>
                  <a:outerShdw blurRad="38100" dist="38100" dir="2700000" algn="tl">
                    <a:srgbClr val="000000">
                      <a:alpha val="43137"/>
                    </a:srgbClr>
                  </a:outerShdw>
                </a:effectLst>
                <a:latin typeface="Ara Hamah 1964 R Light" panose="00000500000000000000" pitchFamily="50" charset="-78"/>
                <a:cs typeface="Ara Hamah 1964 R Light" panose="00000500000000000000" pitchFamily="50" charset="-78"/>
              </a:rPr>
              <a:t>حيث تشارك في رعاية الأنشطة الرياضية المحلية؛ لتأكيد دورها في الاهتمام بصحة المواطنين، بما يضمن ولاء الجمهور لها، وثقتهم الدائمة بها.</a:t>
            </a:r>
          </a:p>
        </p:txBody>
      </p:sp>
      <p:pic>
        <p:nvPicPr>
          <p:cNvPr id="13" name="Image 12">
            <a:extLst>
              <a:ext uri="{FF2B5EF4-FFF2-40B4-BE49-F238E27FC236}">
                <a16:creationId xmlns:a16="http://schemas.microsoft.com/office/drawing/2014/main" id="{F250AE4E-302C-A290-3849-5B092ECDFE37}"/>
              </a:ext>
            </a:extLst>
          </p:cNvPr>
          <p:cNvPicPr>
            <a:picLocks noChangeAspect="1"/>
          </p:cNvPicPr>
          <p:nvPr/>
        </p:nvPicPr>
        <p:blipFill>
          <a:blip r:embed="rId3"/>
          <a:stretch>
            <a:fillRect/>
          </a:stretch>
        </p:blipFill>
        <p:spPr>
          <a:xfrm rot="19755598">
            <a:off x="-560174" y="-386782"/>
            <a:ext cx="2412057" cy="1209751"/>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28" dur="1000" fill="hold"/>
                                        <p:tgtEl>
                                          <p:spTgt spid="9"/>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down)">
                                      <p:cBhvr>
                                        <p:cTn id="37" dur="580">
                                          <p:stCondLst>
                                            <p:cond delay="0"/>
                                          </p:stCondLst>
                                        </p:cTn>
                                        <p:tgtEl>
                                          <p:spTgt spid="7"/>
                                        </p:tgtEl>
                                      </p:cBhvr>
                                    </p:animEffect>
                                    <p:anim calcmode="lin" valueType="num">
                                      <p:cBhvr>
                                        <p:cTn id="3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3" dur="26">
                                          <p:stCondLst>
                                            <p:cond delay="650"/>
                                          </p:stCondLst>
                                        </p:cTn>
                                        <p:tgtEl>
                                          <p:spTgt spid="7"/>
                                        </p:tgtEl>
                                      </p:cBhvr>
                                      <p:to x="100000" y="60000"/>
                                    </p:animScale>
                                    <p:animScale>
                                      <p:cBhvr>
                                        <p:cTn id="44" dur="166" decel="50000">
                                          <p:stCondLst>
                                            <p:cond delay="676"/>
                                          </p:stCondLst>
                                        </p:cTn>
                                        <p:tgtEl>
                                          <p:spTgt spid="7"/>
                                        </p:tgtEl>
                                      </p:cBhvr>
                                      <p:to x="100000" y="100000"/>
                                    </p:animScale>
                                    <p:animScale>
                                      <p:cBhvr>
                                        <p:cTn id="45" dur="26">
                                          <p:stCondLst>
                                            <p:cond delay="1312"/>
                                          </p:stCondLst>
                                        </p:cTn>
                                        <p:tgtEl>
                                          <p:spTgt spid="7"/>
                                        </p:tgtEl>
                                      </p:cBhvr>
                                      <p:to x="100000" y="80000"/>
                                    </p:animScale>
                                    <p:animScale>
                                      <p:cBhvr>
                                        <p:cTn id="46" dur="166" decel="50000">
                                          <p:stCondLst>
                                            <p:cond delay="1338"/>
                                          </p:stCondLst>
                                        </p:cTn>
                                        <p:tgtEl>
                                          <p:spTgt spid="7"/>
                                        </p:tgtEl>
                                      </p:cBhvr>
                                      <p:to x="100000" y="100000"/>
                                    </p:animScale>
                                    <p:animScale>
                                      <p:cBhvr>
                                        <p:cTn id="47" dur="26">
                                          <p:stCondLst>
                                            <p:cond delay="1642"/>
                                          </p:stCondLst>
                                        </p:cTn>
                                        <p:tgtEl>
                                          <p:spTgt spid="7"/>
                                        </p:tgtEl>
                                      </p:cBhvr>
                                      <p:to x="100000" y="90000"/>
                                    </p:animScale>
                                    <p:animScale>
                                      <p:cBhvr>
                                        <p:cTn id="48" dur="166" decel="50000">
                                          <p:stCondLst>
                                            <p:cond delay="1668"/>
                                          </p:stCondLst>
                                        </p:cTn>
                                        <p:tgtEl>
                                          <p:spTgt spid="7"/>
                                        </p:tgtEl>
                                      </p:cBhvr>
                                      <p:to x="100000" y="100000"/>
                                    </p:animScale>
                                    <p:animScale>
                                      <p:cBhvr>
                                        <p:cTn id="49" dur="26">
                                          <p:stCondLst>
                                            <p:cond delay="1808"/>
                                          </p:stCondLst>
                                        </p:cTn>
                                        <p:tgtEl>
                                          <p:spTgt spid="7"/>
                                        </p:tgtEl>
                                      </p:cBhvr>
                                      <p:to x="100000" y="95000"/>
                                    </p:animScale>
                                    <p:animScale>
                                      <p:cBhvr>
                                        <p:cTn id="50" dur="166" decel="50000">
                                          <p:stCondLst>
                                            <p:cond delay="1834"/>
                                          </p:stCondLst>
                                        </p:cTn>
                                        <p:tgtEl>
                                          <p:spTgt spid="7"/>
                                        </p:tgtEl>
                                      </p:cBhvr>
                                      <p:to x="100000" y="100000"/>
                                    </p:animScale>
                                  </p:childTnLst>
                                </p:cTn>
                              </p:par>
                            </p:childTnLst>
                          </p:cTn>
                        </p:par>
                      </p:childTnLst>
                    </p:cTn>
                  </p:par>
                  <p:par>
                    <p:cTn id="51" fill="hold">
                      <p:stCondLst>
                        <p:cond delay="indefinite"/>
                      </p:stCondLst>
                      <p:childTnLst>
                        <p:par>
                          <p:cTn id="52" fill="hold">
                            <p:stCondLst>
                              <p:cond delay="0"/>
                            </p:stCondLst>
                            <p:childTnLst>
                              <p:par>
                                <p:cTn id="53" presetID="25" presetClass="entr" presetSubtype="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p:cTn id="55"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56"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57"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58" dur="1000" fill="hold"/>
                                        <p:tgtEl>
                                          <p:spTgt spid="11"/>
                                        </p:tgtEl>
                                        <p:attrNameLst>
                                          <p:attrName>ppt_h</p:attrName>
                                        </p:attrNameLst>
                                      </p:cBhvr>
                                      <p:tavLst>
                                        <p:tav tm="0">
                                          <p:val>
                                            <p:strVal val="#ppt_h"/>
                                          </p:val>
                                        </p:tav>
                                        <p:tav tm="100000">
                                          <p:val>
                                            <p:strVal val="#ppt_h"/>
                                          </p:val>
                                        </p:tav>
                                      </p:tavLst>
                                    </p:anim>
                                    <p:anim calcmode="lin" valueType="num">
                                      <p:cBhvr>
                                        <p:cTn id="59"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60"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61"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62" dur="1000" decel="50000">
                                          <p:stCondLst>
                                            <p:cond delay="0"/>
                                          </p:stCondLst>
                                        </p:cTn>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96"/>
        <p:cNvGrpSpPr/>
        <p:nvPr/>
      </p:nvGrpSpPr>
      <p:grpSpPr>
        <a:xfrm>
          <a:off x="0" y="0"/>
          <a:ext cx="0" cy="0"/>
          <a:chOff x="0" y="0"/>
          <a:chExt cx="0" cy="0"/>
        </a:xfrm>
      </p:grpSpPr>
      <p:sp>
        <p:nvSpPr>
          <p:cNvPr id="1297" name="Google Shape;1297;p96"/>
          <p:cNvSpPr/>
          <p:nvPr/>
        </p:nvSpPr>
        <p:spPr>
          <a:xfrm>
            <a:off x="2220800" y="3336625"/>
            <a:ext cx="63300" cy="357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96"/>
          <p:cNvSpPr/>
          <p:nvPr/>
        </p:nvSpPr>
        <p:spPr>
          <a:xfrm>
            <a:off x="3768925" y="2104425"/>
            <a:ext cx="63300" cy="357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96"/>
          <p:cNvSpPr/>
          <p:nvPr/>
        </p:nvSpPr>
        <p:spPr>
          <a:xfrm>
            <a:off x="5313088" y="3336625"/>
            <a:ext cx="63300" cy="357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96"/>
          <p:cNvSpPr/>
          <p:nvPr/>
        </p:nvSpPr>
        <p:spPr>
          <a:xfrm>
            <a:off x="6857475" y="2104425"/>
            <a:ext cx="63300" cy="357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96"/>
          <p:cNvSpPr/>
          <p:nvPr/>
        </p:nvSpPr>
        <p:spPr>
          <a:xfrm>
            <a:off x="6046884" y="2923375"/>
            <a:ext cx="1683611" cy="841978"/>
          </a:xfrm>
          <a:custGeom>
            <a:avLst/>
            <a:gdLst/>
            <a:ahLst/>
            <a:cxnLst/>
            <a:rect l="l" t="t" r="r" b="b"/>
            <a:pathLst>
              <a:path w="7904" h="3951" extrusionOk="0">
                <a:moveTo>
                  <a:pt x="1" y="0"/>
                </a:moveTo>
                <a:cubicBezTo>
                  <a:pt x="1" y="540"/>
                  <a:pt x="113" y="1075"/>
                  <a:pt x="327" y="1571"/>
                </a:cubicBezTo>
                <a:cubicBezTo>
                  <a:pt x="938" y="2971"/>
                  <a:pt x="2332" y="3951"/>
                  <a:pt x="3953" y="3951"/>
                </a:cubicBezTo>
                <a:cubicBezTo>
                  <a:pt x="6132" y="3951"/>
                  <a:pt x="7903" y="2178"/>
                  <a:pt x="7903" y="0"/>
                </a:cubicBezTo>
                <a:lnTo>
                  <a:pt x="7248" y="0"/>
                </a:lnTo>
                <a:cubicBezTo>
                  <a:pt x="7248" y="1818"/>
                  <a:pt x="5770" y="3296"/>
                  <a:pt x="3953" y="3296"/>
                </a:cubicBezTo>
                <a:cubicBezTo>
                  <a:pt x="2135" y="3296"/>
                  <a:pt x="657" y="1818"/>
                  <a:pt x="6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96"/>
          <p:cNvSpPr/>
          <p:nvPr/>
        </p:nvSpPr>
        <p:spPr>
          <a:xfrm>
            <a:off x="4503254" y="2105801"/>
            <a:ext cx="1683185" cy="841978"/>
          </a:xfrm>
          <a:custGeom>
            <a:avLst/>
            <a:gdLst/>
            <a:ahLst/>
            <a:cxnLst/>
            <a:rect l="l" t="t" r="r" b="b"/>
            <a:pathLst>
              <a:path w="7902" h="3951" extrusionOk="0">
                <a:moveTo>
                  <a:pt x="3951" y="0"/>
                </a:moveTo>
                <a:cubicBezTo>
                  <a:pt x="2330" y="0"/>
                  <a:pt x="935" y="982"/>
                  <a:pt x="327" y="2380"/>
                </a:cubicBezTo>
                <a:cubicBezTo>
                  <a:pt x="111" y="2874"/>
                  <a:pt x="0" y="3409"/>
                  <a:pt x="0" y="3951"/>
                </a:cubicBezTo>
                <a:lnTo>
                  <a:pt x="653" y="3951"/>
                </a:lnTo>
                <a:cubicBezTo>
                  <a:pt x="653" y="2135"/>
                  <a:pt x="2133" y="657"/>
                  <a:pt x="3951" y="657"/>
                </a:cubicBezTo>
                <a:cubicBezTo>
                  <a:pt x="5767" y="657"/>
                  <a:pt x="7246" y="2135"/>
                  <a:pt x="7246" y="3951"/>
                </a:cubicBezTo>
                <a:lnTo>
                  <a:pt x="7901" y="3951"/>
                </a:lnTo>
                <a:cubicBezTo>
                  <a:pt x="7901" y="3411"/>
                  <a:pt x="7791" y="2876"/>
                  <a:pt x="7574" y="2381"/>
                </a:cubicBezTo>
                <a:cubicBezTo>
                  <a:pt x="6966" y="982"/>
                  <a:pt x="5571" y="0"/>
                  <a:pt x="39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96"/>
          <p:cNvSpPr/>
          <p:nvPr/>
        </p:nvSpPr>
        <p:spPr>
          <a:xfrm>
            <a:off x="1413013" y="2104414"/>
            <a:ext cx="1684889" cy="844748"/>
          </a:xfrm>
          <a:custGeom>
            <a:avLst/>
            <a:gdLst/>
            <a:ahLst/>
            <a:cxnLst/>
            <a:rect l="l" t="t" r="r" b="b"/>
            <a:pathLst>
              <a:path w="7910" h="3964" extrusionOk="0">
                <a:moveTo>
                  <a:pt x="3958" y="0"/>
                </a:moveTo>
                <a:cubicBezTo>
                  <a:pt x="3954" y="0"/>
                  <a:pt x="3950" y="0"/>
                  <a:pt x="3946" y="0"/>
                </a:cubicBezTo>
                <a:cubicBezTo>
                  <a:pt x="1768" y="6"/>
                  <a:pt x="0" y="1784"/>
                  <a:pt x="6" y="3963"/>
                </a:cubicBezTo>
                <a:lnTo>
                  <a:pt x="661" y="3962"/>
                </a:lnTo>
                <a:cubicBezTo>
                  <a:pt x="657" y="2144"/>
                  <a:pt x="2131" y="661"/>
                  <a:pt x="3947" y="655"/>
                </a:cubicBezTo>
                <a:cubicBezTo>
                  <a:pt x="3951" y="655"/>
                  <a:pt x="3955" y="655"/>
                  <a:pt x="3959" y="655"/>
                </a:cubicBezTo>
                <a:cubicBezTo>
                  <a:pt x="5771" y="655"/>
                  <a:pt x="7248" y="2127"/>
                  <a:pt x="7254" y="3939"/>
                </a:cubicBezTo>
                <a:lnTo>
                  <a:pt x="7256" y="3939"/>
                </a:lnTo>
                <a:lnTo>
                  <a:pt x="7909" y="3938"/>
                </a:lnTo>
                <a:cubicBezTo>
                  <a:pt x="7907" y="3398"/>
                  <a:pt x="7795" y="2863"/>
                  <a:pt x="7578" y="2368"/>
                </a:cubicBezTo>
                <a:cubicBezTo>
                  <a:pt x="6966" y="976"/>
                  <a:pt x="5573" y="0"/>
                  <a:pt x="39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96"/>
          <p:cNvSpPr/>
          <p:nvPr/>
        </p:nvSpPr>
        <p:spPr>
          <a:xfrm>
            <a:off x="2958986" y="2923369"/>
            <a:ext cx="1683611" cy="841978"/>
          </a:xfrm>
          <a:custGeom>
            <a:avLst/>
            <a:gdLst/>
            <a:ahLst/>
            <a:cxnLst/>
            <a:rect l="l" t="t" r="r" b="b"/>
            <a:pathLst>
              <a:path w="7904" h="3951" extrusionOk="0">
                <a:moveTo>
                  <a:pt x="1" y="0"/>
                </a:moveTo>
                <a:cubicBezTo>
                  <a:pt x="1" y="540"/>
                  <a:pt x="111" y="1075"/>
                  <a:pt x="328" y="1571"/>
                </a:cubicBezTo>
                <a:cubicBezTo>
                  <a:pt x="938" y="2971"/>
                  <a:pt x="2332" y="3951"/>
                  <a:pt x="3953" y="3951"/>
                </a:cubicBezTo>
                <a:cubicBezTo>
                  <a:pt x="5574" y="3951"/>
                  <a:pt x="6967" y="2971"/>
                  <a:pt x="7575" y="1573"/>
                </a:cubicBezTo>
                <a:cubicBezTo>
                  <a:pt x="7791" y="1076"/>
                  <a:pt x="7903" y="541"/>
                  <a:pt x="7903" y="0"/>
                </a:cubicBezTo>
                <a:lnTo>
                  <a:pt x="7249" y="0"/>
                </a:lnTo>
                <a:cubicBezTo>
                  <a:pt x="7249" y="1818"/>
                  <a:pt x="5770" y="3296"/>
                  <a:pt x="3953" y="3296"/>
                </a:cubicBezTo>
                <a:cubicBezTo>
                  <a:pt x="2135" y="3296"/>
                  <a:pt x="657" y="1818"/>
                  <a:pt x="6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96"/>
          <p:cNvSpPr/>
          <p:nvPr/>
        </p:nvSpPr>
        <p:spPr>
          <a:xfrm>
            <a:off x="1678388" y="2368809"/>
            <a:ext cx="1154100" cy="11541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96"/>
          <p:cNvSpPr/>
          <p:nvPr/>
        </p:nvSpPr>
        <p:spPr>
          <a:xfrm>
            <a:off x="3223511" y="2368809"/>
            <a:ext cx="1154100" cy="11541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96"/>
          <p:cNvSpPr/>
          <p:nvPr/>
        </p:nvSpPr>
        <p:spPr>
          <a:xfrm>
            <a:off x="4767625" y="2323022"/>
            <a:ext cx="1154100" cy="11541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96"/>
          <p:cNvSpPr/>
          <p:nvPr/>
        </p:nvSpPr>
        <p:spPr>
          <a:xfrm>
            <a:off x="6312057" y="2368809"/>
            <a:ext cx="1154100" cy="11541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96"/>
          <p:cNvSpPr txBox="1"/>
          <p:nvPr/>
        </p:nvSpPr>
        <p:spPr>
          <a:xfrm>
            <a:off x="1672396" y="2767350"/>
            <a:ext cx="1160100" cy="357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600" b="1" dirty="0">
                <a:solidFill>
                  <a:schemeClr val="lt1"/>
                </a:solidFill>
                <a:latin typeface="Josefin Sans"/>
                <a:ea typeface="Josefin Sans"/>
                <a:cs typeface="Josefin Sans"/>
                <a:sym typeface="Josefin Sans"/>
              </a:rPr>
              <a:t>s</a:t>
            </a:r>
            <a:endParaRPr sz="9600" b="1" dirty="0">
              <a:solidFill>
                <a:schemeClr val="lt1"/>
              </a:solidFill>
              <a:latin typeface="Josefin Sans"/>
              <a:ea typeface="Josefin Sans"/>
              <a:cs typeface="Josefin Sans"/>
              <a:sym typeface="Josefin Sans"/>
            </a:endParaRPr>
          </a:p>
        </p:txBody>
      </p:sp>
      <p:sp>
        <p:nvSpPr>
          <p:cNvPr id="1319" name="Google Shape;1319;p96"/>
          <p:cNvSpPr txBox="1"/>
          <p:nvPr/>
        </p:nvSpPr>
        <p:spPr>
          <a:xfrm>
            <a:off x="3220521" y="2767350"/>
            <a:ext cx="1160100" cy="357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600" b="1" dirty="0">
                <a:solidFill>
                  <a:schemeClr val="lt1"/>
                </a:solidFill>
                <a:latin typeface="Josefin Sans"/>
                <a:ea typeface="Josefin Sans"/>
                <a:cs typeface="Josefin Sans"/>
                <a:sym typeface="Josefin Sans"/>
              </a:rPr>
              <a:t>w</a:t>
            </a:r>
            <a:endParaRPr sz="9600" b="1" dirty="0">
              <a:solidFill>
                <a:schemeClr val="lt1"/>
              </a:solidFill>
              <a:latin typeface="Josefin Sans"/>
              <a:ea typeface="Josefin Sans"/>
              <a:cs typeface="Josefin Sans"/>
              <a:sym typeface="Josefin Sans"/>
            </a:endParaRPr>
          </a:p>
        </p:txBody>
      </p:sp>
      <p:sp>
        <p:nvSpPr>
          <p:cNvPr id="1320" name="Google Shape;1320;p96"/>
          <p:cNvSpPr txBox="1"/>
          <p:nvPr/>
        </p:nvSpPr>
        <p:spPr>
          <a:xfrm>
            <a:off x="4764684" y="2767350"/>
            <a:ext cx="1160100" cy="357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600" b="1" dirty="0">
                <a:solidFill>
                  <a:schemeClr val="lt1"/>
                </a:solidFill>
                <a:latin typeface="Josefin Sans"/>
                <a:ea typeface="Josefin Sans"/>
                <a:cs typeface="Josefin Sans"/>
                <a:sym typeface="Josefin Sans"/>
              </a:rPr>
              <a:t>o</a:t>
            </a:r>
            <a:endParaRPr sz="9600" b="1" dirty="0">
              <a:solidFill>
                <a:schemeClr val="lt1"/>
              </a:solidFill>
              <a:latin typeface="Josefin Sans"/>
              <a:ea typeface="Josefin Sans"/>
              <a:cs typeface="Josefin Sans"/>
              <a:sym typeface="Josefin Sans"/>
            </a:endParaRPr>
          </a:p>
        </p:txBody>
      </p:sp>
      <p:sp>
        <p:nvSpPr>
          <p:cNvPr id="1321" name="Google Shape;1321;p96"/>
          <p:cNvSpPr txBox="1"/>
          <p:nvPr/>
        </p:nvSpPr>
        <p:spPr>
          <a:xfrm>
            <a:off x="6309084" y="2767350"/>
            <a:ext cx="1160100" cy="357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600" b="1" dirty="0">
                <a:solidFill>
                  <a:schemeClr val="lt1"/>
                </a:solidFill>
                <a:latin typeface="Josefin Sans"/>
                <a:ea typeface="Josefin Sans"/>
                <a:cs typeface="Josefin Sans"/>
                <a:sym typeface="Josefin Sans"/>
              </a:rPr>
              <a:t>t</a:t>
            </a:r>
            <a:endParaRPr sz="9600" b="1" dirty="0">
              <a:solidFill>
                <a:schemeClr val="lt1"/>
              </a:solidFill>
              <a:latin typeface="Josefin Sans"/>
              <a:ea typeface="Josefin Sans"/>
              <a:cs typeface="Josefin Sans"/>
              <a:sym typeface="Josefin Sans"/>
            </a:endParaRPr>
          </a:p>
        </p:txBody>
      </p:sp>
      <p:pic>
        <p:nvPicPr>
          <p:cNvPr id="6" name="Image 5">
            <a:extLst>
              <a:ext uri="{FF2B5EF4-FFF2-40B4-BE49-F238E27FC236}">
                <a16:creationId xmlns:a16="http://schemas.microsoft.com/office/drawing/2014/main" id="{B1D0322D-AA36-0C79-7E74-A82B01442B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47119" y="257452"/>
            <a:ext cx="4310355" cy="1415599"/>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97"/>
                                        </p:tgtEl>
                                        <p:attrNameLst>
                                          <p:attrName>style.visibility</p:attrName>
                                        </p:attrNameLst>
                                      </p:cBhvr>
                                      <p:to>
                                        <p:strVal val="visible"/>
                                      </p:to>
                                    </p:set>
                                    <p:animEffect transition="in" filter="fade">
                                      <p:cBhvr>
                                        <p:cTn id="7" dur="1000"/>
                                        <p:tgtEl>
                                          <p:spTgt spid="1297"/>
                                        </p:tgtEl>
                                      </p:cBhvr>
                                    </p:animEffect>
                                  </p:childTnLst>
                                </p:cTn>
                              </p:par>
                              <p:par>
                                <p:cTn id="8" presetID="10" presetClass="entr" presetSubtype="0" fill="hold" nodeType="withEffect">
                                  <p:stCondLst>
                                    <p:cond delay="0"/>
                                  </p:stCondLst>
                                  <p:childTnLst>
                                    <p:set>
                                      <p:cBhvr>
                                        <p:cTn id="9" dur="1" fill="hold">
                                          <p:stCondLst>
                                            <p:cond delay="0"/>
                                          </p:stCondLst>
                                        </p:cTn>
                                        <p:tgtEl>
                                          <p:spTgt spid="1298"/>
                                        </p:tgtEl>
                                        <p:attrNameLst>
                                          <p:attrName>style.visibility</p:attrName>
                                        </p:attrNameLst>
                                      </p:cBhvr>
                                      <p:to>
                                        <p:strVal val="visible"/>
                                      </p:to>
                                    </p:set>
                                    <p:animEffect transition="in" filter="fade">
                                      <p:cBhvr>
                                        <p:cTn id="10" dur="1000"/>
                                        <p:tgtEl>
                                          <p:spTgt spid="1298"/>
                                        </p:tgtEl>
                                      </p:cBhvr>
                                    </p:animEffect>
                                  </p:childTnLst>
                                </p:cTn>
                              </p:par>
                              <p:par>
                                <p:cTn id="11" presetID="10" presetClass="entr" presetSubtype="0" fill="hold" nodeType="withEffect">
                                  <p:stCondLst>
                                    <p:cond delay="0"/>
                                  </p:stCondLst>
                                  <p:childTnLst>
                                    <p:set>
                                      <p:cBhvr>
                                        <p:cTn id="12" dur="1" fill="hold">
                                          <p:stCondLst>
                                            <p:cond delay="0"/>
                                          </p:stCondLst>
                                        </p:cTn>
                                        <p:tgtEl>
                                          <p:spTgt spid="1299"/>
                                        </p:tgtEl>
                                        <p:attrNameLst>
                                          <p:attrName>style.visibility</p:attrName>
                                        </p:attrNameLst>
                                      </p:cBhvr>
                                      <p:to>
                                        <p:strVal val="visible"/>
                                      </p:to>
                                    </p:set>
                                    <p:animEffect transition="in" filter="fade">
                                      <p:cBhvr>
                                        <p:cTn id="13" dur="1000"/>
                                        <p:tgtEl>
                                          <p:spTgt spid="1299"/>
                                        </p:tgtEl>
                                      </p:cBhvr>
                                    </p:animEffect>
                                  </p:childTnLst>
                                </p:cTn>
                              </p:par>
                              <p:par>
                                <p:cTn id="14" presetID="10" presetClass="entr" presetSubtype="0" fill="hold" nodeType="withEffect">
                                  <p:stCondLst>
                                    <p:cond delay="0"/>
                                  </p:stCondLst>
                                  <p:childTnLst>
                                    <p:set>
                                      <p:cBhvr>
                                        <p:cTn id="15" dur="1" fill="hold">
                                          <p:stCondLst>
                                            <p:cond delay="0"/>
                                          </p:stCondLst>
                                        </p:cTn>
                                        <p:tgtEl>
                                          <p:spTgt spid="1300"/>
                                        </p:tgtEl>
                                        <p:attrNameLst>
                                          <p:attrName>style.visibility</p:attrName>
                                        </p:attrNameLst>
                                      </p:cBhvr>
                                      <p:to>
                                        <p:strVal val="visible"/>
                                      </p:to>
                                    </p:set>
                                    <p:animEffect transition="in" filter="fade">
                                      <p:cBhvr>
                                        <p:cTn id="16" dur="1000"/>
                                        <p:tgtEl>
                                          <p:spTgt spid="1300"/>
                                        </p:tgtEl>
                                      </p:cBhvr>
                                    </p:animEffect>
                                  </p:childTnLst>
                                </p:cTn>
                              </p:par>
                              <p:par>
                                <p:cTn id="17" presetID="10" presetClass="entr" presetSubtype="0" fill="hold" nodeType="withEffect">
                                  <p:stCondLst>
                                    <p:cond delay="0"/>
                                  </p:stCondLst>
                                  <p:childTnLst>
                                    <p:set>
                                      <p:cBhvr>
                                        <p:cTn id="18" dur="1" fill="hold">
                                          <p:stCondLst>
                                            <p:cond delay="0"/>
                                          </p:stCondLst>
                                        </p:cTn>
                                        <p:tgtEl>
                                          <p:spTgt spid="1310"/>
                                        </p:tgtEl>
                                        <p:attrNameLst>
                                          <p:attrName>style.visibility</p:attrName>
                                        </p:attrNameLst>
                                      </p:cBhvr>
                                      <p:to>
                                        <p:strVal val="visible"/>
                                      </p:to>
                                    </p:set>
                                    <p:animEffect transition="in" filter="fade">
                                      <p:cBhvr>
                                        <p:cTn id="19" dur="1000"/>
                                        <p:tgtEl>
                                          <p:spTgt spid="1310"/>
                                        </p:tgtEl>
                                      </p:cBhvr>
                                    </p:animEffect>
                                  </p:childTnLst>
                                </p:cTn>
                              </p:par>
                              <p:par>
                                <p:cTn id="20" presetID="10" presetClass="entr" presetSubtype="0" fill="hold" nodeType="withEffect">
                                  <p:stCondLst>
                                    <p:cond delay="0"/>
                                  </p:stCondLst>
                                  <p:childTnLst>
                                    <p:set>
                                      <p:cBhvr>
                                        <p:cTn id="21" dur="1" fill="hold">
                                          <p:stCondLst>
                                            <p:cond delay="0"/>
                                          </p:stCondLst>
                                        </p:cTn>
                                        <p:tgtEl>
                                          <p:spTgt spid="1311"/>
                                        </p:tgtEl>
                                        <p:attrNameLst>
                                          <p:attrName>style.visibility</p:attrName>
                                        </p:attrNameLst>
                                      </p:cBhvr>
                                      <p:to>
                                        <p:strVal val="visible"/>
                                      </p:to>
                                    </p:set>
                                    <p:animEffect transition="in" filter="fade">
                                      <p:cBhvr>
                                        <p:cTn id="22" dur="1000"/>
                                        <p:tgtEl>
                                          <p:spTgt spid="1311"/>
                                        </p:tgtEl>
                                      </p:cBhvr>
                                    </p:animEffect>
                                  </p:childTnLst>
                                </p:cTn>
                              </p:par>
                              <p:par>
                                <p:cTn id="23" presetID="10" presetClass="entr" presetSubtype="0" fill="hold" nodeType="withEffect">
                                  <p:stCondLst>
                                    <p:cond delay="0"/>
                                  </p:stCondLst>
                                  <p:childTnLst>
                                    <p:set>
                                      <p:cBhvr>
                                        <p:cTn id="24" dur="1" fill="hold">
                                          <p:stCondLst>
                                            <p:cond delay="0"/>
                                          </p:stCondLst>
                                        </p:cTn>
                                        <p:tgtEl>
                                          <p:spTgt spid="1312"/>
                                        </p:tgtEl>
                                        <p:attrNameLst>
                                          <p:attrName>style.visibility</p:attrName>
                                        </p:attrNameLst>
                                      </p:cBhvr>
                                      <p:to>
                                        <p:strVal val="visible"/>
                                      </p:to>
                                    </p:set>
                                    <p:animEffect transition="in" filter="fade">
                                      <p:cBhvr>
                                        <p:cTn id="25" dur="1000"/>
                                        <p:tgtEl>
                                          <p:spTgt spid="1312"/>
                                        </p:tgtEl>
                                      </p:cBhvr>
                                    </p:animEffect>
                                  </p:childTnLst>
                                </p:cTn>
                              </p:par>
                              <p:par>
                                <p:cTn id="26" presetID="10" presetClass="entr" presetSubtype="0" fill="hold" nodeType="withEffect">
                                  <p:stCondLst>
                                    <p:cond delay="0"/>
                                  </p:stCondLst>
                                  <p:childTnLst>
                                    <p:set>
                                      <p:cBhvr>
                                        <p:cTn id="27" dur="1" fill="hold">
                                          <p:stCondLst>
                                            <p:cond delay="0"/>
                                          </p:stCondLst>
                                        </p:cTn>
                                        <p:tgtEl>
                                          <p:spTgt spid="1313"/>
                                        </p:tgtEl>
                                        <p:attrNameLst>
                                          <p:attrName>style.visibility</p:attrName>
                                        </p:attrNameLst>
                                      </p:cBhvr>
                                      <p:to>
                                        <p:strVal val="visible"/>
                                      </p:to>
                                    </p:set>
                                    <p:animEffect transition="in" filter="fade">
                                      <p:cBhvr>
                                        <p:cTn id="28" dur="1000"/>
                                        <p:tgtEl>
                                          <p:spTgt spid="1313"/>
                                        </p:tgtEl>
                                      </p:cBhvr>
                                    </p:animEffect>
                                  </p:childTnLst>
                                </p:cTn>
                              </p:par>
                              <p:par>
                                <p:cTn id="29" presetID="10" presetClass="entr" presetSubtype="0" fill="hold" nodeType="withEffect">
                                  <p:stCondLst>
                                    <p:cond delay="0"/>
                                  </p:stCondLst>
                                  <p:childTnLst>
                                    <p:set>
                                      <p:cBhvr>
                                        <p:cTn id="30" dur="1" fill="hold">
                                          <p:stCondLst>
                                            <p:cond delay="0"/>
                                          </p:stCondLst>
                                        </p:cTn>
                                        <p:tgtEl>
                                          <p:spTgt spid="1314"/>
                                        </p:tgtEl>
                                        <p:attrNameLst>
                                          <p:attrName>style.visibility</p:attrName>
                                        </p:attrNameLst>
                                      </p:cBhvr>
                                      <p:to>
                                        <p:strVal val="visible"/>
                                      </p:to>
                                    </p:set>
                                    <p:animEffect transition="in" filter="fade">
                                      <p:cBhvr>
                                        <p:cTn id="31" dur="1000"/>
                                        <p:tgtEl>
                                          <p:spTgt spid="1314"/>
                                        </p:tgtEl>
                                      </p:cBhvr>
                                    </p:animEffect>
                                  </p:childTnLst>
                                </p:cTn>
                              </p:par>
                              <p:par>
                                <p:cTn id="32" presetID="10" presetClass="entr" presetSubtype="0" fill="hold" nodeType="withEffect">
                                  <p:stCondLst>
                                    <p:cond delay="0"/>
                                  </p:stCondLst>
                                  <p:childTnLst>
                                    <p:set>
                                      <p:cBhvr>
                                        <p:cTn id="33" dur="1" fill="hold">
                                          <p:stCondLst>
                                            <p:cond delay="0"/>
                                          </p:stCondLst>
                                        </p:cTn>
                                        <p:tgtEl>
                                          <p:spTgt spid="1315"/>
                                        </p:tgtEl>
                                        <p:attrNameLst>
                                          <p:attrName>style.visibility</p:attrName>
                                        </p:attrNameLst>
                                      </p:cBhvr>
                                      <p:to>
                                        <p:strVal val="visible"/>
                                      </p:to>
                                    </p:set>
                                    <p:animEffect transition="in" filter="fade">
                                      <p:cBhvr>
                                        <p:cTn id="34" dur="1000"/>
                                        <p:tgtEl>
                                          <p:spTgt spid="1315"/>
                                        </p:tgtEl>
                                      </p:cBhvr>
                                    </p:animEffect>
                                  </p:childTnLst>
                                </p:cTn>
                              </p:par>
                              <p:par>
                                <p:cTn id="35" presetID="10" presetClass="entr" presetSubtype="0" fill="hold" nodeType="withEffect">
                                  <p:stCondLst>
                                    <p:cond delay="0"/>
                                  </p:stCondLst>
                                  <p:childTnLst>
                                    <p:set>
                                      <p:cBhvr>
                                        <p:cTn id="36" dur="1" fill="hold">
                                          <p:stCondLst>
                                            <p:cond delay="0"/>
                                          </p:stCondLst>
                                        </p:cTn>
                                        <p:tgtEl>
                                          <p:spTgt spid="1316"/>
                                        </p:tgtEl>
                                        <p:attrNameLst>
                                          <p:attrName>style.visibility</p:attrName>
                                        </p:attrNameLst>
                                      </p:cBhvr>
                                      <p:to>
                                        <p:strVal val="visible"/>
                                      </p:to>
                                    </p:set>
                                    <p:animEffect transition="in" filter="fade">
                                      <p:cBhvr>
                                        <p:cTn id="37" dur="1000"/>
                                        <p:tgtEl>
                                          <p:spTgt spid="1316"/>
                                        </p:tgtEl>
                                      </p:cBhvr>
                                    </p:animEffect>
                                  </p:childTnLst>
                                </p:cTn>
                              </p:par>
                              <p:par>
                                <p:cTn id="38" presetID="10" presetClass="entr" presetSubtype="0" fill="hold" nodeType="withEffect">
                                  <p:stCondLst>
                                    <p:cond delay="0"/>
                                  </p:stCondLst>
                                  <p:childTnLst>
                                    <p:set>
                                      <p:cBhvr>
                                        <p:cTn id="39" dur="1" fill="hold">
                                          <p:stCondLst>
                                            <p:cond delay="0"/>
                                          </p:stCondLst>
                                        </p:cTn>
                                        <p:tgtEl>
                                          <p:spTgt spid="1317"/>
                                        </p:tgtEl>
                                        <p:attrNameLst>
                                          <p:attrName>style.visibility</p:attrName>
                                        </p:attrNameLst>
                                      </p:cBhvr>
                                      <p:to>
                                        <p:strVal val="visible"/>
                                      </p:to>
                                    </p:set>
                                    <p:animEffect transition="in" filter="fade">
                                      <p:cBhvr>
                                        <p:cTn id="40" dur="1000"/>
                                        <p:tgtEl>
                                          <p:spTgt spid="1317"/>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318"/>
                                        </p:tgtEl>
                                        <p:attrNameLst>
                                          <p:attrName>style.visibility</p:attrName>
                                        </p:attrNameLst>
                                      </p:cBhvr>
                                      <p:to>
                                        <p:strVal val="visible"/>
                                      </p:to>
                                    </p:set>
                                    <p:anim calcmode="lin" valueType="num">
                                      <p:cBhvr additive="base">
                                        <p:cTn id="45" dur="500" fill="hold"/>
                                        <p:tgtEl>
                                          <p:spTgt spid="1318"/>
                                        </p:tgtEl>
                                        <p:attrNameLst>
                                          <p:attrName>ppt_x</p:attrName>
                                        </p:attrNameLst>
                                      </p:cBhvr>
                                      <p:tavLst>
                                        <p:tav tm="0">
                                          <p:val>
                                            <p:strVal val="#ppt_x"/>
                                          </p:val>
                                        </p:tav>
                                        <p:tav tm="100000">
                                          <p:val>
                                            <p:strVal val="#ppt_x"/>
                                          </p:val>
                                        </p:tav>
                                      </p:tavLst>
                                    </p:anim>
                                    <p:anim calcmode="lin" valueType="num">
                                      <p:cBhvr additive="base">
                                        <p:cTn id="46" dur="500" fill="hold"/>
                                        <p:tgtEl>
                                          <p:spTgt spid="1318"/>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319"/>
                                        </p:tgtEl>
                                        <p:attrNameLst>
                                          <p:attrName>style.visibility</p:attrName>
                                        </p:attrNameLst>
                                      </p:cBhvr>
                                      <p:to>
                                        <p:strVal val="visible"/>
                                      </p:to>
                                    </p:set>
                                    <p:anim calcmode="lin" valueType="num">
                                      <p:cBhvr additive="base">
                                        <p:cTn id="51" dur="500" fill="hold"/>
                                        <p:tgtEl>
                                          <p:spTgt spid="1319"/>
                                        </p:tgtEl>
                                        <p:attrNameLst>
                                          <p:attrName>ppt_x</p:attrName>
                                        </p:attrNameLst>
                                      </p:cBhvr>
                                      <p:tavLst>
                                        <p:tav tm="0">
                                          <p:val>
                                            <p:strVal val="#ppt_x"/>
                                          </p:val>
                                        </p:tav>
                                        <p:tav tm="100000">
                                          <p:val>
                                            <p:strVal val="#ppt_x"/>
                                          </p:val>
                                        </p:tav>
                                      </p:tavLst>
                                    </p:anim>
                                    <p:anim calcmode="lin" valueType="num">
                                      <p:cBhvr additive="base">
                                        <p:cTn id="52" dur="500" fill="hold"/>
                                        <p:tgtEl>
                                          <p:spTgt spid="1319"/>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320"/>
                                        </p:tgtEl>
                                        <p:attrNameLst>
                                          <p:attrName>style.visibility</p:attrName>
                                        </p:attrNameLst>
                                      </p:cBhvr>
                                      <p:to>
                                        <p:strVal val="visible"/>
                                      </p:to>
                                    </p:set>
                                    <p:anim calcmode="lin" valueType="num">
                                      <p:cBhvr additive="base">
                                        <p:cTn id="57" dur="500" fill="hold"/>
                                        <p:tgtEl>
                                          <p:spTgt spid="1320"/>
                                        </p:tgtEl>
                                        <p:attrNameLst>
                                          <p:attrName>ppt_x</p:attrName>
                                        </p:attrNameLst>
                                      </p:cBhvr>
                                      <p:tavLst>
                                        <p:tav tm="0">
                                          <p:val>
                                            <p:strVal val="#ppt_x"/>
                                          </p:val>
                                        </p:tav>
                                        <p:tav tm="100000">
                                          <p:val>
                                            <p:strVal val="#ppt_x"/>
                                          </p:val>
                                        </p:tav>
                                      </p:tavLst>
                                    </p:anim>
                                    <p:anim calcmode="lin" valueType="num">
                                      <p:cBhvr additive="base">
                                        <p:cTn id="58" dur="500" fill="hold"/>
                                        <p:tgtEl>
                                          <p:spTgt spid="1320"/>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321"/>
                                        </p:tgtEl>
                                        <p:attrNameLst>
                                          <p:attrName>style.visibility</p:attrName>
                                        </p:attrNameLst>
                                      </p:cBhvr>
                                      <p:to>
                                        <p:strVal val="visible"/>
                                      </p:to>
                                    </p:set>
                                    <p:anim calcmode="lin" valueType="num">
                                      <p:cBhvr additive="base">
                                        <p:cTn id="63" dur="500" fill="hold"/>
                                        <p:tgtEl>
                                          <p:spTgt spid="1321"/>
                                        </p:tgtEl>
                                        <p:attrNameLst>
                                          <p:attrName>ppt_x</p:attrName>
                                        </p:attrNameLst>
                                      </p:cBhvr>
                                      <p:tavLst>
                                        <p:tav tm="0">
                                          <p:val>
                                            <p:strVal val="#ppt_x"/>
                                          </p:val>
                                        </p:tav>
                                        <p:tav tm="100000">
                                          <p:val>
                                            <p:strVal val="#ppt_x"/>
                                          </p:val>
                                        </p:tav>
                                      </p:tavLst>
                                    </p:anim>
                                    <p:anim calcmode="lin" valueType="num">
                                      <p:cBhvr additive="base">
                                        <p:cTn id="64" dur="500" fill="hold"/>
                                        <p:tgtEl>
                                          <p:spTgt spid="1321"/>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6"/>
                                        </p:tgtEl>
                                        <p:attrNameLst>
                                          <p:attrName>style.visibility</p:attrName>
                                        </p:attrNameLst>
                                      </p:cBhvr>
                                      <p:to>
                                        <p:strVal val="visible"/>
                                      </p:to>
                                    </p:set>
                                    <p:animEffect transition="in" filter="fade">
                                      <p:cBhvr>
                                        <p:cTn id="69" dur="1000"/>
                                        <p:tgtEl>
                                          <p:spTgt spid="6"/>
                                        </p:tgtEl>
                                      </p:cBhvr>
                                    </p:animEffect>
                                    <p:anim calcmode="lin" valueType="num">
                                      <p:cBhvr>
                                        <p:cTn id="70" dur="1000" fill="hold"/>
                                        <p:tgtEl>
                                          <p:spTgt spid="6"/>
                                        </p:tgtEl>
                                        <p:attrNameLst>
                                          <p:attrName>ppt_x</p:attrName>
                                        </p:attrNameLst>
                                      </p:cBhvr>
                                      <p:tavLst>
                                        <p:tav tm="0">
                                          <p:val>
                                            <p:strVal val="#ppt_x"/>
                                          </p:val>
                                        </p:tav>
                                        <p:tav tm="100000">
                                          <p:val>
                                            <p:strVal val="#ppt_x"/>
                                          </p:val>
                                        </p:tav>
                                      </p:tavLst>
                                    </p:anim>
                                    <p:anim calcmode="lin" valueType="num">
                                      <p:cBhvr>
                                        <p:cTn id="7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8" grpId="0"/>
      <p:bldP spid="1319" grpId="0"/>
      <p:bldP spid="1320" grpId="0"/>
      <p:bldP spid="13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79"/>
        <p:cNvGrpSpPr/>
        <p:nvPr/>
      </p:nvGrpSpPr>
      <p:grpSpPr>
        <a:xfrm>
          <a:off x="0" y="0"/>
          <a:ext cx="0" cy="0"/>
          <a:chOff x="0" y="0"/>
          <a:chExt cx="0" cy="0"/>
        </a:xfrm>
      </p:grpSpPr>
      <p:sp>
        <p:nvSpPr>
          <p:cNvPr id="1381" name="Google Shape;1381;p98"/>
          <p:cNvSpPr txBox="1">
            <a:spLocks noGrp="1"/>
          </p:cNvSpPr>
          <p:nvPr>
            <p:ph type="subTitle" idx="1"/>
          </p:nvPr>
        </p:nvSpPr>
        <p:spPr>
          <a:xfrm>
            <a:off x="231759" y="1109950"/>
            <a:ext cx="3366206" cy="35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ar-DZ" sz="4000" u="sng" dirty="0">
                <a:latin typeface="LH Lamar Pro" panose="01000000000000000000" pitchFamily="50" charset="-78"/>
                <a:cs typeface="LH Lamar Pro" panose="01000000000000000000" pitchFamily="50" charset="-78"/>
              </a:rPr>
              <a:t>نقاط الضعف</a:t>
            </a:r>
            <a:endParaRPr sz="4000" u="sng" dirty="0">
              <a:latin typeface="LH Lamar Pro" panose="01000000000000000000" pitchFamily="50" charset="-78"/>
              <a:cs typeface="LH Lamar Pro" panose="01000000000000000000" pitchFamily="50" charset="-78"/>
            </a:endParaRPr>
          </a:p>
        </p:txBody>
      </p:sp>
      <p:sp>
        <p:nvSpPr>
          <p:cNvPr id="1383" name="Google Shape;1383;p98"/>
          <p:cNvSpPr txBox="1">
            <a:spLocks noGrp="1"/>
          </p:cNvSpPr>
          <p:nvPr>
            <p:ph type="subTitle" idx="3"/>
          </p:nvPr>
        </p:nvSpPr>
        <p:spPr>
          <a:xfrm>
            <a:off x="5158975" y="1109950"/>
            <a:ext cx="2704500" cy="35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ar-DZ" sz="4000" u="sng" dirty="0">
                <a:latin typeface="LH Lamar Pro" panose="01000000000000000000" pitchFamily="50" charset="-78"/>
                <a:cs typeface="LH Lamar Pro" panose="01000000000000000000" pitchFamily="50" charset="-78"/>
              </a:rPr>
              <a:t>نقاط القوة</a:t>
            </a:r>
            <a:endParaRPr sz="4000" u="sng" dirty="0">
              <a:latin typeface="LH Lamar Pro" panose="01000000000000000000" pitchFamily="50" charset="-78"/>
              <a:cs typeface="LH Lamar Pro" panose="01000000000000000000" pitchFamily="50" charset="-78"/>
            </a:endParaRPr>
          </a:p>
        </p:txBody>
      </p:sp>
      <p:sp>
        <p:nvSpPr>
          <p:cNvPr id="9" name="ZoneTexte 8">
            <a:extLst>
              <a:ext uri="{FF2B5EF4-FFF2-40B4-BE49-F238E27FC236}">
                <a16:creationId xmlns:a16="http://schemas.microsoft.com/office/drawing/2014/main" id="{967BF4B7-2B58-689E-CAFC-1012CFF71872}"/>
              </a:ext>
            </a:extLst>
          </p:cNvPr>
          <p:cNvSpPr txBox="1"/>
          <p:nvPr/>
        </p:nvSpPr>
        <p:spPr>
          <a:xfrm>
            <a:off x="3882888" y="1466950"/>
            <a:ext cx="5261112" cy="3137782"/>
          </a:xfrm>
          <a:prstGeom prst="rect">
            <a:avLst/>
          </a:prstGeom>
          <a:noFill/>
        </p:spPr>
        <p:txBody>
          <a:bodyPr wrap="square">
            <a:spAutoFit/>
          </a:bodyPr>
          <a:lstStyle/>
          <a:p>
            <a:pPr marL="342900" lvl="0" indent="-342900" algn="ctr" rtl="1">
              <a:lnSpc>
                <a:spcPct val="115000"/>
              </a:lnSpc>
              <a:spcAft>
                <a:spcPts val="1000"/>
              </a:spcAft>
              <a:buFont typeface="+mj-lt"/>
              <a:buAutoNum type="arabicPeriod"/>
              <a:tabLst>
                <a:tab pos="457200" algn="l"/>
              </a:tabLst>
            </a:pPr>
            <a:r>
              <a:rPr lang="ar-SA" sz="1400" b="1" dirty="0">
                <a:solidFill>
                  <a:srgbClr val="C00000"/>
                </a:solidFill>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علامة تجارية قوية ومعروفة</a:t>
            </a:r>
            <a:r>
              <a:rPr lang="fr-FR" sz="1400" b="1" dirty="0">
                <a:solidFill>
                  <a:srgbClr val="C00000"/>
                </a:solidFill>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 </a:t>
            </a:r>
            <a:r>
              <a:rPr lang="ar-SA" sz="1400" b="1" dirty="0">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تُعد المراعي واحدة من أكثر العلامات التجارية المعروفة في قطاع الأغذية في منطقة الشرق الأوسط، مما يمنحها ميزة تنافسية</a:t>
            </a:r>
            <a:r>
              <a:rPr lang="fr-FR" sz="1400" b="1" dirty="0">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a:t>
            </a:r>
            <a:endParaRPr lang="fr-FR" sz="1200" b="1" dirty="0">
              <a:effectLst>
                <a:outerShdw blurRad="38100" dist="38100" dir="2700000" algn="tl">
                  <a:srgbClr val="000000">
                    <a:alpha val="43137"/>
                  </a:srgbClr>
                </a:outerShdw>
              </a:effectLst>
              <a:latin typeface="A Jannat LT" panose="01000000000000000000" pitchFamily="2" charset="-78"/>
              <a:ea typeface="Calibri" panose="020F0502020204030204" pitchFamily="34" charset="0"/>
              <a:cs typeface="A Jannat LT" panose="01000000000000000000" pitchFamily="2" charset="-78"/>
            </a:endParaRPr>
          </a:p>
          <a:p>
            <a:pPr marL="342900" lvl="0" indent="-342900" algn="ctr" rtl="1">
              <a:lnSpc>
                <a:spcPct val="115000"/>
              </a:lnSpc>
              <a:spcAft>
                <a:spcPts val="1000"/>
              </a:spcAft>
              <a:buFont typeface="+mj-lt"/>
              <a:buAutoNum type="arabicPeriod"/>
              <a:tabLst>
                <a:tab pos="457200" algn="l"/>
              </a:tabLst>
            </a:pPr>
            <a:r>
              <a:rPr lang="ar-SA" sz="1400" b="1" dirty="0">
                <a:solidFill>
                  <a:srgbClr val="C00000"/>
                </a:solidFill>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تنوع المنتجات</a:t>
            </a:r>
            <a:r>
              <a:rPr lang="fr-FR" sz="1400" b="1" dirty="0">
                <a:solidFill>
                  <a:srgbClr val="C00000"/>
                </a:solidFill>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 </a:t>
            </a:r>
            <a:r>
              <a:rPr lang="ar-SA" sz="1400" b="1" dirty="0">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الشركة تقدم مجموعة واسعة من المنتجات تشمل الألبان والعصائر والمخبوزات وأغذية الأطفال، مما يجعلها رائدة في تلبية احتياجات المستهلكين المتنوعة</a:t>
            </a:r>
            <a:r>
              <a:rPr lang="fr-FR" sz="1400" b="1" dirty="0">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a:t>
            </a:r>
            <a:endParaRPr lang="fr-FR" sz="1200" b="1" dirty="0">
              <a:effectLst>
                <a:outerShdw blurRad="38100" dist="38100" dir="2700000" algn="tl">
                  <a:srgbClr val="000000">
                    <a:alpha val="43137"/>
                  </a:srgbClr>
                </a:outerShdw>
              </a:effectLst>
              <a:latin typeface="A Jannat LT" panose="01000000000000000000" pitchFamily="2" charset="-78"/>
              <a:ea typeface="Calibri" panose="020F0502020204030204" pitchFamily="34" charset="0"/>
              <a:cs typeface="A Jannat LT" panose="01000000000000000000" pitchFamily="2" charset="-78"/>
            </a:endParaRPr>
          </a:p>
          <a:p>
            <a:pPr marL="342900" lvl="0" indent="-342900" algn="ctr" rtl="1">
              <a:lnSpc>
                <a:spcPct val="115000"/>
              </a:lnSpc>
              <a:spcAft>
                <a:spcPts val="1000"/>
              </a:spcAft>
              <a:buFont typeface="+mj-lt"/>
              <a:buAutoNum type="arabicPeriod"/>
              <a:tabLst>
                <a:tab pos="457200" algn="l"/>
              </a:tabLst>
            </a:pPr>
            <a:r>
              <a:rPr lang="ar-SA" sz="1400" b="1" dirty="0">
                <a:solidFill>
                  <a:srgbClr val="C00000"/>
                </a:solidFill>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شبكة توزيع واسعة</a:t>
            </a:r>
            <a:r>
              <a:rPr lang="fr-FR" sz="1400" b="1" dirty="0">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 </a:t>
            </a:r>
            <a:r>
              <a:rPr lang="ar-SA" sz="1400" b="1" dirty="0">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المراعي لديها شبكة توزيع قوية وفعالة تغطي السعودية والعديد من الدول في المنطقة، مما يساعد على زيادة الوصول إلى العملاء</a:t>
            </a:r>
            <a:r>
              <a:rPr lang="fr-FR" sz="1400" b="1" dirty="0">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a:t>
            </a:r>
            <a:endParaRPr lang="fr-FR" sz="1200" b="1" dirty="0">
              <a:effectLst>
                <a:outerShdw blurRad="38100" dist="38100" dir="2700000" algn="tl">
                  <a:srgbClr val="000000">
                    <a:alpha val="43137"/>
                  </a:srgbClr>
                </a:outerShdw>
              </a:effectLst>
              <a:latin typeface="A Jannat LT" panose="01000000000000000000" pitchFamily="2" charset="-78"/>
              <a:ea typeface="Calibri" panose="020F0502020204030204" pitchFamily="34" charset="0"/>
              <a:cs typeface="A Jannat LT" panose="01000000000000000000" pitchFamily="2" charset="-78"/>
            </a:endParaRPr>
          </a:p>
          <a:p>
            <a:pPr algn="ctr" rtl="1"/>
            <a:r>
              <a:rPr lang="fr-FR" sz="1400" b="1" dirty="0">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 .4</a:t>
            </a:r>
            <a:r>
              <a:rPr lang="ar-SA" sz="1400" b="1" dirty="0">
                <a:solidFill>
                  <a:srgbClr val="C00000"/>
                </a:solidFill>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التكامل العمودي</a:t>
            </a:r>
            <a:r>
              <a:rPr lang="fr-FR" sz="1400" b="1" dirty="0">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 </a:t>
            </a:r>
            <a:r>
              <a:rPr lang="ar-SA" sz="1400" b="1" dirty="0">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الشركة تمتلك مزارعها الخاصة ومرافق إنتاجها، مما يتيح لها التحكم في الجودة وخفض التكاليف</a:t>
            </a:r>
            <a:endParaRPr lang="fr-FR" b="1" dirty="0">
              <a:effectLst>
                <a:outerShdw blurRad="38100" dist="38100" dir="2700000" algn="tl">
                  <a:srgbClr val="000000">
                    <a:alpha val="43137"/>
                  </a:srgbClr>
                </a:outerShdw>
              </a:effectLst>
              <a:latin typeface="A Jannat LT" panose="01000000000000000000" pitchFamily="2" charset="-78"/>
              <a:cs typeface="A Jannat LT" panose="01000000000000000000" pitchFamily="2" charset="-78"/>
            </a:endParaRPr>
          </a:p>
        </p:txBody>
      </p:sp>
      <p:sp>
        <p:nvSpPr>
          <p:cNvPr id="11" name="ZoneTexte 10">
            <a:extLst>
              <a:ext uri="{FF2B5EF4-FFF2-40B4-BE49-F238E27FC236}">
                <a16:creationId xmlns:a16="http://schemas.microsoft.com/office/drawing/2014/main" id="{D643DA18-88BC-AA14-D17D-FF45E6F6178A}"/>
              </a:ext>
            </a:extLst>
          </p:cNvPr>
          <p:cNvSpPr txBox="1"/>
          <p:nvPr/>
        </p:nvSpPr>
        <p:spPr>
          <a:xfrm>
            <a:off x="231758" y="1658665"/>
            <a:ext cx="3121041" cy="1508105"/>
          </a:xfrm>
          <a:prstGeom prst="rect">
            <a:avLst/>
          </a:prstGeom>
          <a:noFill/>
        </p:spPr>
        <p:txBody>
          <a:bodyPr wrap="square">
            <a:spAutoFit/>
          </a:bodyPr>
          <a:lstStyle/>
          <a:p>
            <a:pPr marL="342900" lvl="0" indent="-342900" algn="r" rtl="1">
              <a:lnSpc>
                <a:spcPct val="115000"/>
              </a:lnSpc>
              <a:spcAft>
                <a:spcPts val="1000"/>
              </a:spcAft>
              <a:buFont typeface="+mj-lt"/>
              <a:buAutoNum type="arabicPeriod"/>
              <a:tabLst>
                <a:tab pos="457200" algn="l"/>
              </a:tabLst>
            </a:pPr>
            <a:r>
              <a:rPr lang="ar-SA" sz="1600" b="1" dirty="0">
                <a:solidFill>
                  <a:srgbClr val="C00000"/>
                </a:solidFill>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التكاليف التشغيلية العالية</a:t>
            </a:r>
            <a:r>
              <a:rPr lang="fr-FR" sz="1600" b="1" dirty="0">
                <a:solidFill>
                  <a:srgbClr val="C00000"/>
                </a:solidFill>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 </a:t>
            </a:r>
            <a:r>
              <a:rPr lang="ar-SA" sz="1600" b="1" dirty="0">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تكاليف الإنتاج والنقل المرتفعة تؤثر على هوامش الربح، خصوصًا في ظل ارتفاع تكاليف المواد الأولية والطاقة</a:t>
            </a:r>
            <a:r>
              <a:rPr lang="fr-FR" sz="1600" b="1" dirty="0">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a:t>
            </a:r>
            <a:endParaRPr lang="fr-FR" sz="1600" b="1" dirty="0">
              <a:effectLst>
                <a:outerShdw blurRad="38100" dist="38100" dir="2700000" algn="tl">
                  <a:srgbClr val="000000">
                    <a:alpha val="43137"/>
                  </a:srgbClr>
                </a:outerShdw>
              </a:effectLst>
              <a:latin typeface="A Jannat LT" panose="01000000000000000000" pitchFamily="2" charset="-78"/>
              <a:ea typeface="Calibri" panose="020F0502020204030204" pitchFamily="34" charset="0"/>
              <a:cs typeface="A Jannat LT" panose="01000000000000000000" pitchFamily="2" charset="-78"/>
            </a:endParaRPr>
          </a:p>
        </p:txBody>
      </p:sp>
      <p:sp>
        <p:nvSpPr>
          <p:cNvPr id="13" name="ZoneTexte 12">
            <a:extLst>
              <a:ext uri="{FF2B5EF4-FFF2-40B4-BE49-F238E27FC236}">
                <a16:creationId xmlns:a16="http://schemas.microsoft.com/office/drawing/2014/main" id="{8AD998AD-F094-4324-2117-8D6EFF274EA5}"/>
              </a:ext>
            </a:extLst>
          </p:cNvPr>
          <p:cNvSpPr txBox="1"/>
          <p:nvPr/>
        </p:nvSpPr>
        <p:spPr>
          <a:xfrm>
            <a:off x="-115390" y="3358485"/>
            <a:ext cx="3366206" cy="1508105"/>
          </a:xfrm>
          <a:prstGeom prst="rect">
            <a:avLst/>
          </a:prstGeom>
          <a:noFill/>
        </p:spPr>
        <p:txBody>
          <a:bodyPr wrap="square">
            <a:spAutoFit/>
          </a:bodyPr>
          <a:lstStyle/>
          <a:p>
            <a:pPr lvl="0" algn="r" rtl="1">
              <a:lnSpc>
                <a:spcPct val="115000"/>
              </a:lnSpc>
              <a:spcAft>
                <a:spcPts val="1000"/>
              </a:spcAft>
              <a:tabLst>
                <a:tab pos="457200" algn="l"/>
              </a:tabLst>
            </a:pPr>
            <a:r>
              <a:rPr lang="fr-FR" sz="1600" b="1" dirty="0">
                <a:solidFill>
                  <a:srgbClr val="C00000"/>
                </a:solidFill>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.2</a:t>
            </a:r>
            <a:r>
              <a:rPr lang="ar-DZ" sz="1600" b="1" dirty="0">
                <a:solidFill>
                  <a:srgbClr val="C00000"/>
                </a:solidFill>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 ا</a:t>
            </a:r>
            <a:r>
              <a:rPr lang="ar-SA" sz="1600" b="1" dirty="0">
                <a:solidFill>
                  <a:srgbClr val="C00000"/>
                </a:solidFill>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لاعتماد الكبير على سوق محدد</a:t>
            </a:r>
            <a:r>
              <a:rPr lang="fr-FR" sz="1600" b="1" dirty="0">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 </a:t>
            </a:r>
            <a:r>
              <a:rPr lang="ar-SA" sz="1600" b="1" dirty="0">
                <a:effectLst>
                  <a:outerShdw blurRad="38100" dist="38100" dir="2700000" algn="tl">
                    <a:srgbClr val="000000">
                      <a:alpha val="43137"/>
                    </a:srgbClr>
                  </a:outerShdw>
                </a:effectLst>
                <a:latin typeface="A Jannat LT" panose="01000000000000000000" pitchFamily="2" charset="-78"/>
                <a:ea typeface="Times New Roman" panose="02020603050405020304" pitchFamily="18" charset="0"/>
                <a:cs typeface="A Jannat LT" panose="01000000000000000000" pitchFamily="2" charset="-78"/>
              </a:rPr>
              <a:t>على الرغم من توسعها في دول أخرى، لا يزال اعتماد الشركة الكبير على السوق السعودي يشكل نقطة ضعف إذا تعرضت السوق لأي تقلبات</a:t>
            </a:r>
            <a:r>
              <a:rPr lang="fr-FR" sz="1600" b="1" dirty="0">
                <a:effectLst/>
                <a:latin typeface="A Jannat LT" panose="01000000000000000000" pitchFamily="2" charset="-78"/>
                <a:ea typeface="Times New Roman" panose="02020603050405020304" pitchFamily="18" charset="0"/>
                <a:cs typeface="A Jannat LT" panose="01000000000000000000" pitchFamily="2" charset="-78"/>
              </a:rPr>
              <a:t>.</a:t>
            </a:r>
            <a:endParaRPr lang="fr-FR" sz="1600" b="1" dirty="0">
              <a:effectLst/>
              <a:latin typeface="A Jannat LT" panose="01000000000000000000" pitchFamily="2" charset="-78"/>
              <a:ea typeface="Calibri" panose="020F0502020204030204" pitchFamily="34" charset="0"/>
              <a:cs typeface="A Jannat LT" panose="01000000000000000000" pitchFamily="2" charset="-78"/>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381">
                                            <p:txEl>
                                              <p:pRg st="0" end="0"/>
                                            </p:txEl>
                                          </p:spTgt>
                                        </p:tgtEl>
                                        <p:attrNameLst>
                                          <p:attrName>style.visibility</p:attrName>
                                        </p:attrNameLst>
                                      </p:cBhvr>
                                      <p:to>
                                        <p:strVal val="visible"/>
                                      </p:to>
                                    </p:set>
                                    <p:anim calcmode="lin" valueType="num">
                                      <p:cBhvr>
                                        <p:cTn id="7" dur="500" fill="hold"/>
                                        <p:tgtEl>
                                          <p:spTgt spid="138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381">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383">
                                            <p:txEl>
                                              <p:pRg st="0" end="0"/>
                                            </p:txEl>
                                          </p:spTgt>
                                        </p:tgtEl>
                                        <p:attrNameLst>
                                          <p:attrName>style.visibility</p:attrName>
                                        </p:attrNameLst>
                                      </p:cBhvr>
                                      <p:to>
                                        <p:strVal val="visible"/>
                                      </p:to>
                                    </p:set>
                                    <p:anim calcmode="lin" valueType="num">
                                      <p:cBhvr>
                                        <p:cTn id="13" dur="500" fill="hold"/>
                                        <p:tgtEl>
                                          <p:spTgt spid="138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138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ppt_w</p:attrName>
                                        </p:attrNameLst>
                                      </p:cBhvr>
                                      <p:tavLst>
                                        <p:tav tm="0">
                                          <p:val>
                                            <p:fltVal val="0"/>
                                          </p:val>
                                        </p:tav>
                                        <p:tav tm="100000">
                                          <p:val>
                                            <p:strVal val="#ppt_w"/>
                                          </p:val>
                                        </p:tav>
                                      </p:tavLst>
                                    </p:anim>
                                    <p:anim calcmode="lin" valueType="num">
                                      <p:cBhvr>
                                        <p:cTn id="26"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500" fill="hold"/>
                                        <p:tgtEl>
                                          <p:spTgt spid="13"/>
                                        </p:tgtEl>
                                        <p:attrNameLst>
                                          <p:attrName>ppt_w</p:attrName>
                                        </p:attrNameLst>
                                      </p:cBhvr>
                                      <p:tavLst>
                                        <p:tav tm="0">
                                          <p:val>
                                            <p:fltVal val="0"/>
                                          </p:val>
                                        </p:tav>
                                        <p:tav tm="100000">
                                          <p:val>
                                            <p:strVal val="#ppt_w"/>
                                          </p:val>
                                        </p:tav>
                                      </p:tavLst>
                                    </p:anim>
                                    <p:anim calcmode="lin" valueType="num">
                                      <p:cBhvr>
                                        <p:cTn id="32"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1" grpId="0" build="p"/>
      <p:bldP spid="1383" grpId="0" build="p"/>
      <p:bldP spid="9" grpId="0"/>
      <p:bldP spid="11"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54"/>
        <p:cNvGrpSpPr/>
        <p:nvPr/>
      </p:nvGrpSpPr>
      <p:grpSpPr>
        <a:xfrm>
          <a:off x="0" y="0"/>
          <a:ext cx="0" cy="0"/>
          <a:chOff x="0" y="0"/>
          <a:chExt cx="0" cy="0"/>
        </a:xfrm>
      </p:grpSpPr>
      <p:sp>
        <p:nvSpPr>
          <p:cNvPr id="1155" name="Google Shape;1155;p85"/>
          <p:cNvSpPr txBox="1">
            <a:spLocks noGrp="1"/>
          </p:cNvSpPr>
          <p:nvPr>
            <p:ph type="title"/>
          </p:nvPr>
        </p:nvSpPr>
        <p:spPr>
          <a:xfrm>
            <a:off x="2335173" y="456800"/>
            <a:ext cx="4044000" cy="497700"/>
          </a:xfrm>
          <a:prstGeom prst="rect">
            <a:avLst/>
          </a:prstGeom>
        </p:spPr>
        <p:txBody>
          <a:bodyPr spcFirstLastPara="1" wrap="square" lIns="91425" tIns="91425" rIns="91425" bIns="91425" anchor="ctr" anchorCtr="0">
            <a:noAutofit/>
          </a:bodyPr>
          <a:lstStyle/>
          <a:p>
            <a:pPr marL="0" lvl="0" indent="0" algn="ctr" rtl="0">
              <a:spcBef>
                <a:spcPts val="0"/>
              </a:spcBef>
              <a:spcAft>
                <a:spcPts val="1600"/>
              </a:spcAft>
              <a:buNone/>
            </a:pPr>
            <a:r>
              <a:rPr lang="ar-DZ" sz="6000" u="sng" dirty="0">
                <a:solidFill>
                  <a:schemeClr val="dk1"/>
                </a:solidFill>
                <a:effectLst>
                  <a:outerShdw blurRad="38100" dist="38100" dir="2700000" algn="tl">
                    <a:srgbClr val="000000">
                      <a:alpha val="43137"/>
                    </a:srgbClr>
                  </a:outerShdw>
                </a:effectLst>
                <a:latin typeface="Jazeel Bold" panose="00000800000000000000" pitchFamily="50" charset="-78"/>
                <a:ea typeface="HSN Shahd Bold" panose="020A0503020102020204" pitchFamily="18" charset="-78"/>
                <a:cs typeface="Jazeel Bold" panose="00000800000000000000" pitchFamily="50" charset="-78"/>
              </a:rPr>
              <a:t>الفرص</a:t>
            </a:r>
            <a:endParaRPr sz="6000" u="sng" dirty="0">
              <a:effectLst>
                <a:outerShdw blurRad="38100" dist="38100" dir="2700000" algn="tl">
                  <a:srgbClr val="000000">
                    <a:alpha val="43137"/>
                  </a:srgbClr>
                </a:outerShdw>
              </a:effectLst>
              <a:latin typeface="Jazeel Bold" panose="00000800000000000000" pitchFamily="50" charset="-78"/>
              <a:ea typeface="HSN Shahd Bold" panose="020A0503020102020204" pitchFamily="18" charset="-78"/>
              <a:cs typeface="Jazeel Bold" panose="00000800000000000000" pitchFamily="50" charset="-78"/>
            </a:endParaRPr>
          </a:p>
        </p:txBody>
      </p:sp>
      <p:sp>
        <p:nvSpPr>
          <p:cNvPr id="5" name="ZoneTexte 4">
            <a:extLst>
              <a:ext uri="{FF2B5EF4-FFF2-40B4-BE49-F238E27FC236}">
                <a16:creationId xmlns:a16="http://schemas.microsoft.com/office/drawing/2014/main" id="{2B3E4968-DD7F-22DC-4DF8-1A3A973D477F}"/>
              </a:ext>
            </a:extLst>
          </p:cNvPr>
          <p:cNvSpPr txBox="1"/>
          <p:nvPr/>
        </p:nvSpPr>
        <p:spPr>
          <a:xfrm>
            <a:off x="331305" y="1106233"/>
            <a:ext cx="8051737" cy="3580467"/>
          </a:xfrm>
          <a:prstGeom prst="rect">
            <a:avLst/>
          </a:prstGeom>
          <a:noFill/>
        </p:spPr>
        <p:txBody>
          <a:bodyPr wrap="square">
            <a:spAutoFit/>
          </a:bodyPr>
          <a:lstStyle/>
          <a:p>
            <a:pPr marL="342900" lvl="0" indent="-342900" algn="ctr" rtl="1">
              <a:lnSpc>
                <a:spcPct val="115000"/>
              </a:lnSpc>
              <a:spcAft>
                <a:spcPts val="1000"/>
              </a:spcAft>
              <a:buFont typeface="+mj-lt"/>
              <a:buAutoNum type="arabicPeriod"/>
              <a:tabLst>
                <a:tab pos="457200" algn="l"/>
              </a:tabLst>
            </a:pPr>
            <a:r>
              <a:rPr lang="ar-SA" sz="2400" b="1" dirty="0">
                <a:solidFill>
                  <a:srgbClr val="C00000"/>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الابتكار في المنتجات</a:t>
            </a:r>
            <a:r>
              <a:rPr lang="fr-FR" sz="2400" b="1" dirty="0">
                <a:solidFill>
                  <a:schemeClr val="tx1">
                    <a:lumMod val="50000"/>
                  </a:schemeClr>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 </a:t>
            </a:r>
            <a:r>
              <a:rPr lang="ar-SA" sz="2400" b="1" dirty="0">
                <a:solidFill>
                  <a:schemeClr val="tx1">
                    <a:lumMod val="50000"/>
                  </a:schemeClr>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يمكن للمراعي أن توسع خطوط إنتاجها لتلبية طلبات جديدة أو تطوير منتجات صحية ومغذية تواكب التوجهات الغذائية الصحية</a:t>
            </a:r>
            <a:r>
              <a:rPr lang="fr-FR" sz="2400" b="1" dirty="0">
                <a:solidFill>
                  <a:schemeClr val="tx1">
                    <a:lumMod val="50000"/>
                  </a:schemeClr>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a:t>
            </a:r>
            <a:endParaRPr lang="fr-FR" sz="2400" b="1" dirty="0">
              <a:solidFill>
                <a:schemeClr val="tx1">
                  <a:lumMod val="50000"/>
                </a:schemeClr>
              </a:solidFill>
              <a:effectLst>
                <a:outerShdw blurRad="38100" dist="38100" dir="2700000" algn="tl">
                  <a:srgbClr val="000000">
                    <a:alpha val="43137"/>
                  </a:srgbClr>
                </a:outerShdw>
              </a:effectLst>
              <a:latin typeface="LH Lamar Pro" panose="01000000000000000000" pitchFamily="50" charset="-78"/>
              <a:ea typeface="Calibri" panose="020F0502020204030204" pitchFamily="34" charset="0"/>
              <a:cs typeface="LH Lamar Pro" panose="01000000000000000000" pitchFamily="50" charset="-78"/>
            </a:endParaRPr>
          </a:p>
          <a:p>
            <a:pPr marL="342900" lvl="0" indent="-342900" algn="ctr" rtl="1">
              <a:lnSpc>
                <a:spcPct val="115000"/>
              </a:lnSpc>
              <a:spcAft>
                <a:spcPts val="1000"/>
              </a:spcAft>
              <a:buFont typeface="+mj-lt"/>
              <a:buAutoNum type="arabicPeriod"/>
              <a:tabLst>
                <a:tab pos="457200" algn="l"/>
              </a:tabLst>
            </a:pPr>
            <a:r>
              <a:rPr lang="ar-SA" sz="2400" b="1" dirty="0">
                <a:solidFill>
                  <a:srgbClr val="C00000"/>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التوسع الدولي</a:t>
            </a:r>
            <a:r>
              <a:rPr lang="fr-FR" sz="2400" b="1" dirty="0">
                <a:solidFill>
                  <a:schemeClr val="tx1">
                    <a:lumMod val="50000"/>
                  </a:schemeClr>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 </a:t>
            </a:r>
            <a:r>
              <a:rPr lang="ar-SA" sz="2400" b="1" dirty="0">
                <a:solidFill>
                  <a:schemeClr val="tx1">
                    <a:lumMod val="50000"/>
                  </a:schemeClr>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هناك فرص لتعزيز وجودها في أسواق جديدة خارج المنطقة، مما يفتح الباب لمزيد من النمو</a:t>
            </a:r>
            <a:r>
              <a:rPr lang="fr-FR" sz="2400" b="1" dirty="0">
                <a:solidFill>
                  <a:schemeClr val="tx1">
                    <a:lumMod val="50000"/>
                  </a:schemeClr>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a:t>
            </a:r>
            <a:endParaRPr lang="fr-FR" sz="2400" b="1" dirty="0">
              <a:solidFill>
                <a:schemeClr val="tx1">
                  <a:lumMod val="50000"/>
                </a:schemeClr>
              </a:solidFill>
              <a:effectLst>
                <a:outerShdw blurRad="38100" dist="38100" dir="2700000" algn="tl">
                  <a:srgbClr val="000000">
                    <a:alpha val="43137"/>
                  </a:srgbClr>
                </a:outerShdw>
              </a:effectLst>
              <a:latin typeface="LH Lamar Pro" panose="01000000000000000000" pitchFamily="50" charset="-78"/>
              <a:ea typeface="Calibri" panose="020F0502020204030204" pitchFamily="34" charset="0"/>
              <a:cs typeface="LH Lamar Pro" panose="01000000000000000000" pitchFamily="50" charset="-78"/>
            </a:endParaRPr>
          </a:p>
          <a:p>
            <a:pPr algn="ctr" rtl="1"/>
            <a:r>
              <a:rPr lang="ar-SA" sz="2400" b="1" dirty="0">
                <a:solidFill>
                  <a:srgbClr val="C00000"/>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الشراكات </a:t>
            </a:r>
            <a:r>
              <a:rPr lang="ar-SA" sz="2400" b="1" dirty="0" err="1">
                <a:solidFill>
                  <a:srgbClr val="C00000"/>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والاستحواذ</a:t>
            </a:r>
            <a:r>
              <a:rPr lang="ar-SA" sz="2400" b="1" dirty="0" err="1">
                <a:solidFill>
                  <a:schemeClr val="tx1">
                    <a:lumMod val="50000"/>
                  </a:schemeClr>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ات</a:t>
            </a:r>
            <a:r>
              <a:rPr lang="fr-FR" sz="2400" b="1" dirty="0">
                <a:solidFill>
                  <a:schemeClr val="tx1">
                    <a:lumMod val="50000"/>
                  </a:schemeClr>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 </a:t>
            </a:r>
            <a:r>
              <a:rPr lang="ar-SA" sz="2400" b="1" dirty="0">
                <a:solidFill>
                  <a:schemeClr val="tx1">
                    <a:lumMod val="50000"/>
                  </a:schemeClr>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فرص لدمج أو الاستحواذ على شركات أصغر لزيادة الحصة السوقية وتعزيز العمليات التشغيلية</a:t>
            </a:r>
            <a:endParaRPr lang="fr-FR" sz="2400" b="1" dirty="0">
              <a:solidFill>
                <a:schemeClr val="tx1">
                  <a:lumMod val="50000"/>
                </a:schemeClr>
              </a:solidFill>
              <a:effectLst>
                <a:outerShdw blurRad="38100" dist="38100" dir="2700000" algn="tl">
                  <a:srgbClr val="000000">
                    <a:alpha val="43137"/>
                  </a:srgbClr>
                </a:outerShdw>
              </a:effectLst>
              <a:latin typeface="LH Lamar Pro" panose="01000000000000000000" pitchFamily="50" charset="-78"/>
              <a:cs typeface="LH Lamar Pro" panose="01000000000000000000" pitchFamily="50" charset="-78"/>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155"/>
                                        </p:tgtEl>
                                        <p:attrNameLst>
                                          <p:attrName>style.visibility</p:attrName>
                                        </p:attrNameLst>
                                      </p:cBhvr>
                                      <p:to>
                                        <p:strVal val="visible"/>
                                      </p:to>
                                    </p:set>
                                    <p:animEffect transition="in" filter="wipe(down)">
                                      <p:cBhvr>
                                        <p:cTn id="7" dur="580">
                                          <p:stCondLst>
                                            <p:cond delay="0"/>
                                          </p:stCondLst>
                                        </p:cTn>
                                        <p:tgtEl>
                                          <p:spTgt spid="1155"/>
                                        </p:tgtEl>
                                      </p:cBhvr>
                                    </p:animEffect>
                                    <p:anim calcmode="lin" valueType="num">
                                      <p:cBhvr>
                                        <p:cTn id="8" dur="1822" tmFilter="0,0; 0.14,0.36; 0.43,0.73; 0.71,0.91; 1.0,1.0">
                                          <p:stCondLst>
                                            <p:cond delay="0"/>
                                          </p:stCondLst>
                                        </p:cTn>
                                        <p:tgtEl>
                                          <p:spTgt spid="115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5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5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5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55"/>
                                        </p:tgtEl>
                                        <p:attrNameLst>
                                          <p:attrName>ppt_y</p:attrName>
                                        </p:attrNameLst>
                                      </p:cBhvr>
                                      <p:tavLst>
                                        <p:tav tm="0" fmla="#ppt_y-sin(pi*$)/81">
                                          <p:val>
                                            <p:fltVal val="0"/>
                                          </p:val>
                                        </p:tav>
                                        <p:tav tm="100000">
                                          <p:val>
                                            <p:fltVal val="1"/>
                                          </p:val>
                                        </p:tav>
                                      </p:tavLst>
                                    </p:anim>
                                    <p:animScale>
                                      <p:cBhvr>
                                        <p:cTn id="13" dur="26">
                                          <p:stCondLst>
                                            <p:cond delay="650"/>
                                          </p:stCondLst>
                                        </p:cTn>
                                        <p:tgtEl>
                                          <p:spTgt spid="1155"/>
                                        </p:tgtEl>
                                      </p:cBhvr>
                                      <p:to x="100000" y="60000"/>
                                    </p:animScale>
                                    <p:animScale>
                                      <p:cBhvr>
                                        <p:cTn id="14" dur="166" decel="50000">
                                          <p:stCondLst>
                                            <p:cond delay="676"/>
                                          </p:stCondLst>
                                        </p:cTn>
                                        <p:tgtEl>
                                          <p:spTgt spid="1155"/>
                                        </p:tgtEl>
                                      </p:cBhvr>
                                      <p:to x="100000" y="100000"/>
                                    </p:animScale>
                                    <p:animScale>
                                      <p:cBhvr>
                                        <p:cTn id="15" dur="26">
                                          <p:stCondLst>
                                            <p:cond delay="1312"/>
                                          </p:stCondLst>
                                        </p:cTn>
                                        <p:tgtEl>
                                          <p:spTgt spid="1155"/>
                                        </p:tgtEl>
                                      </p:cBhvr>
                                      <p:to x="100000" y="80000"/>
                                    </p:animScale>
                                    <p:animScale>
                                      <p:cBhvr>
                                        <p:cTn id="16" dur="166" decel="50000">
                                          <p:stCondLst>
                                            <p:cond delay="1338"/>
                                          </p:stCondLst>
                                        </p:cTn>
                                        <p:tgtEl>
                                          <p:spTgt spid="1155"/>
                                        </p:tgtEl>
                                      </p:cBhvr>
                                      <p:to x="100000" y="100000"/>
                                    </p:animScale>
                                    <p:animScale>
                                      <p:cBhvr>
                                        <p:cTn id="17" dur="26">
                                          <p:stCondLst>
                                            <p:cond delay="1642"/>
                                          </p:stCondLst>
                                        </p:cTn>
                                        <p:tgtEl>
                                          <p:spTgt spid="1155"/>
                                        </p:tgtEl>
                                      </p:cBhvr>
                                      <p:to x="100000" y="90000"/>
                                    </p:animScale>
                                    <p:animScale>
                                      <p:cBhvr>
                                        <p:cTn id="18" dur="166" decel="50000">
                                          <p:stCondLst>
                                            <p:cond delay="1668"/>
                                          </p:stCondLst>
                                        </p:cTn>
                                        <p:tgtEl>
                                          <p:spTgt spid="1155"/>
                                        </p:tgtEl>
                                      </p:cBhvr>
                                      <p:to x="100000" y="100000"/>
                                    </p:animScale>
                                    <p:animScale>
                                      <p:cBhvr>
                                        <p:cTn id="19" dur="26">
                                          <p:stCondLst>
                                            <p:cond delay="1808"/>
                                          </p:stCondLst>
                                        </p:cTn>
                                        <p:tgtEl>
                                          <p:spTgt spid="1155"/>
                                        </p:tgtEl>
                                      </p:cBhvr>
                                      <p:to x="100000" y="95000"/>
                                    </p:animScale>
                                    <p:animScale>
                                      <p:cBhvr>
                                        <p:cTn id="20" dur="166" decel="50000">
                                          <p:stCondLst>
                                            <p:cond delay="1834"/>
                                          </p:stCondLst>
                                        </p:cTn>
                                        <p:tgtEl>
                                          <p:spTgt spid="115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28" dur="1000" fill="hold"/>
                                        <p:tgtEl>
                                          <p:spTgt spid="5"/>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5"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60"/>
        <p:cNvGrpSpPr/>
        <p:nvPr/>
      </p:nvGrpSpPr>
      <p:grpSpPr>
        <a:xfrm>
          <a:off x="0" y="0"/>
          <a:ext cx="0" cy="0"/>
          <a:chOff x="0" y="0"/>
          <a:chExt cx="0" cy="0"/>
        </a:xfrm>
      </p:grpSpPr>
      <p:sp>
        <p:nvSpPr>
          <p:cNvPr id="1163" name="Google Shape;1163;p86"/>
          <p:cNvSpPr txBox="1">
            <a:spLocks noGrp="1"/>
          </p:cNvSpPr>
          <p:nvPr>
            <p:ph type="title"/>
          </p:nvPr>
        </p:nvSpPr>
        <p:spPr>
          <a:xfrm>
            <a:off x="1268870" y="124737"/>
            <a:ext cx="8064000" cy="572700"/>
          </a:xfrm>
          <a:prstGeom prst="rect">
            <a:avLst/>
          </a:prstGeom>
        </p:spPr>
        <p:txBody>
          <a:bodyPr spcFirstLastPara="1" wrap="square" lIns="91425" tIns="91425" rIns="91425" bIns="91425" anchor="t" anchorCtr="0">
            <a:noAutofit/>
          </a:bodyPr>
          <a:lstStyle/>
          <a:p>
            <a:pPr marL="0" lvl="0" indent="0" algn="ctr" rtl="1">
              <a:spcBef>
                <a:spcPts val="0"/>
              </a:spcBef>
              <a:spcAft>
                <a:spcPts val="0"/>
              </a:spcAft>
              <a:buNone/>
            </a:pPr>
            <a:r>
              <a:rPr lang="ar-DZ" sz="4800" u="sng" dirty="0">
                <a:effectLst>
                  <a:outerShdw blurRad="38100" dist="38100" dir="2700000" algn="tl">
                    <a:srgbClr val="000000">
                      <a:alpha val="43137"/>
                    </a:srgbClr>
                  </a:outerShdw>
                </a:effectLst>
                <a:latin typeface="Jazeel Bold" panose="00000800000000000000" pitchFamily="50" charset="-78"/>
                <a:cs typeface="Jazeel Bold" panose="00000800000000000000" pitchFamily="50" charset="-78"/>
              </a:rPr>
              <a:t>التحديات</a:t>
            </a:r>
            <a:endParaRPr sz="4800" u="sng" dirty="0">
              <a:effectLst>
                <a:outerShdw blurRad="38100" dist="38100" dir="2700000" algn="tl">
                  <a:srgbClr val="000000">
                    <a:alpha val="43137"/>
                  </a:srgbClr>
                </a:outerShdw>
              </a:effectLst>
              <a:latin typeface="Jazeel Bold" panose="00000800000000000000" pitchFamily="50" charset="-78"/>
              <a:cs typeface="Jazeel Bold" panose="00000800000000000000" pitchFamily="50" charset="-78"/>
            </a:endParaRPr>
          </a:p>
        </p:txBody>
      </p:sp>
      <p:sp>
        <p:nvSpPr>
          <p:cNvPr id="15" name="ZoneTexte 14">
            <a:extLst>
              <a:ext uri="{FF2B5EF4-FFF2-40B4-BE49-F238E27FC236}">
                <a16:creationId xmlns:a16="http://schemas.microsoft.com/office/drawing/2014/main" id="{97D17821-9F42-8ABB-2F45-AA6E7E3A5039}"/>
              </a:ext>
            </a:extLst>
          </p:cNvPr>
          <p:cNvSpPr txBox="1"/>
          <p:nvPr/>
        </p:nvSpPr>
        <p:spPr>
          <a:xfrm>
            <a:off x="1111349" y="972102"/>
            <a:ext cx="7574712" cy="4171398"/>
          </a:xfrm>
          <a:prstGeom prst="rect">
            <a:avLst/>
          </a:prstGeom>
          <a:noFill/>
        </p:spPr>
        <p:txBody>
          <a:bodyPr wrap="square">
            <a:spAutoFit/>
          </a:bodyPr>
          <a:lstStyle/>
          <a:p>
            <a:pPr marL="342900" lvl="0" indent="-342900" algn="ctr" rtl="1">
              <a:lnSpc>
                <a:spcPct val="115000"/>
              </a:lnSpc>
              <a:spcAft>
                <a:spcPts val="1000"/>
              </a:spcAft>
              <a:buFont typeface="+mj-lt"/>
              <a:buAutoNum type="arabicPeriod"/>
              <a:tabLst>
                <a:tab pos="457200" algn="l"/>
              </a:tabLst>
            </a:pPr>
            <a:r>
              <a:rPr lang="ar-SA" sz="2400" b="1" dirty="0">
                <a:solidFill>
                  <a:srgbClr val="C00000"/>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التقلبات الاقتصادية</a:t>
            </a:r>
            <a:r>
              <a:rPr lang="fr-FR" sz="2400" b="1" dirty="0">
                <a:solidFill>
                  <a:srgbClr val="C00000"/>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 </a:t>
            </a:r>
            <a:r>
              <a:rPr lang="ar-SA" sz="2400" b="1" dirty="0">
                <a:solidFill>
                  <a:schemeClr val="tx1">
                    <a:lumMod val="50000"/>
                  </a:schemeClr>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أي تباطؤ اقتصادي أو تغييرات في أسعار الصرف أو الظروف الاقتصادية قد يؤثر على أداء الشركة</a:t>
            </a:r>
            <a:r>
              <a:rPr lang="fr-FR" sz="2400" b="1" dirty="0">
                <a:solidFill>
                  <a:schemeClr val="tx1">
                    <a:lumMod val="50000"/>
                  </a:schemeClr>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a:t>
            </a:r>
            <a:endParaRPr lang="fr-FR" sz="2400" b="1" dirty="0">
              <a:solidFill>
                <a:schemeClr val="tx1">
                  <a:lumMod val="50000"/>
                </a:schemeClr>
              </a:solidFill>
              <a:effectLst>
                <a:outerShdw blurRad="38100" dist="38100" dir="2700000" algn="tl">
                  <a:srgbClr val="000000">
                    <a:alpha val="43137"/>
                  </a:srgbClr>
                </a:outerShdw>
              </a:effectLst>
              <a:latin typeface="LH Lamar Pro" panose="01000000000000000000" pitchFamily="50" charset="-78"/>
              <a:ea typeface="Calibri" panose="020F0502020204030204" pitchFamily="34" charset="0"/>
              <a:cs typeface="LH Lamar Pro" panose="01000000000000000000" pitchFamily="50" charset="-78"/>
            </a:endParaRPr>
          </a:p>
          <a:p>
            <a:pPr marL="342900" lvl="0" indent="-342900" algn="ctr" rtl="1">
              <a:lnSpc>
                <a:spcPct val="115000"/>
              </a:lnSpc>
              <a:spcAft>
                <a:spcPts val="1000"/>
              </a:spcAft>
              <a:buFont typeface="+mj-lt"/>
              <a:buAutoNum type="arabicPeriod"/>
              <a:tabLst>
                <a:tab pos="457200" algn="l"/>
              </a:tabLst>
            </a:pPr>
            <a:r>
              <a:rPr lang="ar-SA" sz="2400" b="1" dirty="0">
                <a:solidFill>
                  <a:srgbClr val="C00000"/>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المنافسة الشديدة</a:t>
            </a:r>
            <a:r>
              <a:rPr lang="fr-FR" sz="2400" b="1" dirty="0">
                <a:solidFill>
                  <a:schemeClr val="tx1">
                    <a:lumMod val="50000"/>
                  </a:schemeClr>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 </a:t>
            </a:r>
            <a:r>
              <a:rPr lang="ar-SA" sz="2400" b="1" dirty="0">
                <a:solidFill>
                  <a:schemeClr val="tx1">
                    <a:lumMod val="50000"/>
                  </a:schemeClr>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تواجه المراعي منافسة قوية من الشركات المحلية والإقليمية والعالمية في قطاع الأغذية</a:t>
            </a:r>
            <a:r>
              <a:rPr lang="fr-FR" sz="2400" b="1" dirty="0">
                <a:solidFill>
                  <a:schemeClr val="tx1">
                    <a:lumMod val="50000"/>
                  </a:schemeClr>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a:t>
            </a:r>
            <a:endParaRPr lang="fr-FR" sz="2400" b="1" dirty="0">
              <a:solidFill>
                <a:schemeClr val="tx1">
                  <a:lumMod val="50000"/>
                </a:schemeClr>
              </a:solidFill>
              <a:effectLst>
                <a:outerShdw blurRad="38100" dist="38100" dir="2700000" algn="tl">
                  <a:srgbClr val="000000">
                    <a:alpha val="43137"/>
                  </a:srgbClr>
                </a:outerShdw>
              </a:effectLst>
              <a:latin typeface="LH Lamar Pro" panose="01000000000000000000" pitchFamily="50" charset="-78"/>
              <a:ea typeface="Calibri" panose="020F0502020204030204" pitchFamily="34" charset="0"/>
              <a:cs typeface="LH Lamar Pro" panose="01000000000000000000" pitchFamily="50" charset="-78"/>
            </a:endParaRPr>
          </a:p>
          <a:p>
            <a:pPr marL="342900" lvl="0" indent="-342900" algn="ctr" rtl="1">
              <a:lnSpc>
                <a:spcPct val="115000"/>
              </a:lnSpc>
              <a:spcAft>
                <a:spcPts val="1000"/>
              </a:spcAft>
              <a:buFont typeface="+mj-lt"/>
              <a:buAutoNum type="arabicPeriod"/>
              <a:tabLst>
                <a:tab pos="457200" algn="l"/>
              </a:tabLst>
            </a:pPr>
            <a:r>
              <a:rPr lang="ar-SA" sz="2400" b="1" dirty="0">
                <a:solidFill>
                  <a:srgbClr val="C00000"/>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التنظيمات والتشريعات</a:t>
            </a:r>
            <a:r>
              <a:rPr lang="fr-FR" sz="2400" b="1" dirty="0">
                <a:solidFill>
                  <a:srgbClr val="C00000"/>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 </a:t>
            </a:r>
            <a:r>
              <a:rPr lang="ar-SA" sz="2400" b="1" dirty="0">
                <a:solidFill>
                  <a:schemeClr val="tx1">
                    <a:lumMod val="50000"/>
                  </a:schemeClr>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تشريعات حكومية جديدة، مثل ضوابط الاستيراد والتصدير، أو الضرائب، قد تشكل عبئًا إضافيًا على الشركة</a:t>
            </a:r>
            <a:r>
              <a:rPr lang="fr-FR" sz="2400" b="1" dirty="0">
                <a:solidFill>
                  <a:schemeClr val="tx1">
                    <a:lumMod val="50000"/>
                  </a:schemeClr>
                </a:solidFill>
                <a:effectLst>
                  <a:outerShdw blurRad="38100" dist="38100" dir="2700000" algn="tl">
                    <a:srgbClr val="000000">
                      <a:alpha val="43137"/>
                    </a:srgbClr>
                  </a:outerShdw>
                </a:effectLst>
                <a:latin typeface="LH Lamar Pro" panose="01000000000000000000" pitchFamily="50" charset="-78"/>
                <a:ea typeface="Times New Roman" panose="02020603050405020304" pitchFamily="18" charset="0"/>
                <a:cs typeface="LH Lamar Pro" panose="01000000000000000000" pitchFamily="50" charset="-78"/>
              </a:rPr>
              <a:t>.</a:t>
            </a:r>
            <a:endParaRPr lang="fr-FR" sz="2400" b="1" dirty="0">
              <a:solidFill>
                <a:schemeClr val="tx1">
                  <a:lumMod val="50000"/>
                </a:schemeClr>
              </a:solidFill>
              <a:effectLst>
                <a:outerShdw blurRad="38100" dist="38100" dir="2700000" algn="tl">
                  <a:srgbClr val="000000">
                    <a:alpha val="43137"/>
                  </a:srgbClr>
                </a:outerShdw>
              </a:effectLst>
              <a:latin typeface="LH Lamar Pro" panose="01000000000000000000" pitchFamily="50" charset="-78"/>
              <a:ea typeface="Calibri" panose="020F0502020204030204" pitchFamily="34" charset="0"/>
              <a:cs typeface="LH Lamar Pro" panose="01000000000000000000" pitchFamily="50" charset="-78"/>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163"/>
                                        </p:tgtEl>
                                        <p:attrNameLst>
                                          <p:attrName>style.visibility</p:attrName>
                                        </p:attrNameLst>
                                      </p:cBhvr>
                                      <p:to>
                                        <p:strVal val="visible"/>
                                      </p:to>
                                    </p:set>
                                    <p:animEffect transition="in" filter="wipe(down)">
                                      <p:cBhvr>
                                        <p:cTn id="7" dur="580">
                                          <p:stCondLst>
                                            <p:cond delay="0"/>
                                          </p:stCondLst>
                                        </p:cTn>
                                        <p:tgtEl>
                                          <p:spTgt spid="1163"/>
                                        </p:tgtEl>
                                      </p:cBhvr>
                                    </p:animEffect>
                                    <p:anim calcmode="lin" valueType="num">
                                      <p:cBhvr>
                                        <p:cTn id="8" dur="1822" tmFilter="0,0; 0.14,0.36; 0.43,0.73; 0.71,0.91; 1.0,1.0">
                                          <p:stCondLst>
                                            <p:cond delay="0"/>
                                          </p:stCondLst>
                                        </p:cTn>
                                        <p:tgtEl>
                                          <p:spTgt spid="116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6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6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6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63"/>
                                        </p:tgtEl>
                                        <p:attrNameLst>
                                          <p:attrName>ppt_y</p:attrName>
                                        </p:attrNameLst>
                                      </p:cBhvr>
                                      <p:tavLst>
                                        <p:tav tm="0" fmla="#ppt_y-sin(pi*$)/81">
                                          <p:val>
                                            <p:fltVal val="0"/>
                                          </p:val>
                                        </p:tav>
                                        <p:tav tm="100000">
                                          <p:val>
                                            <p:fltVal val="1"/>
                                          </p:val>
                                        </p:tav>
                                      </p:tavLst>
                                    </p:anim>
                                    <p:animScale>
                                      <p:cBhvr>
                                        <p:cTn id="13" dur="26">
                                          <p:stCondLst>
                                            <p:cond delay="650"/>
                                          </p:stCondLst>
                                        </p:cTn>
                                        <p:tgtEl>
                                          <p:spTgt spid="1163"/>
                                        </p:tgtEl>
                                      </p:cBhvr>
                                      <p:to x="100000" y="60000"/>
                                    </p:animScale>
                                    <p:animScale>
                                      <p:cBhvr>
                                        <p:cTn id="14" dur="166" decel="50000">
                                          <p:stCondLst>
                                            <p:cond delay="676"/>
                                          </p:stCondLst>
                                        </p:cTn>
                                        <p:tgtEl>
                                          <p:spTgt spid="1163"/>
                                        </p:tgtEl>
                                      </p:cBhvr>
                                      <p:to x="100000" y="100000"/>
                                    </p:animScale>
                                    <p:animScale>
                                      <p:cBhvr>
                                        <p:cTn id="15" dur="26">
                                          <p:stCondLst>
                                            <p:cond delay="1312"/>
                                          </p:stCondLst>
                                        </p:cTn>
                                        <p:tgtEl>
                                          <p:spTgt spid="1163"/>
                                        </p:tgtEl>
                                      </p:cBhvr>
                                      <p:to x="100000" y="80000"/>
                                    </p:animScale>
                                    <p:animScale>
                                      <p:cBhvr>
                                        <p:cTn id="16" dur="166" decel="50000">
                                          <p:stCondLst>
                                            <p:cond delay="1338"/>
                                          </p:stCondLst>
                                        </p:cTn>
                                        <p:tgtEl>
                                          <p:spTgt spid="1163"/>
                                        </p:tgtEl>
                                      </p:cBhvr>
                                      <p:to x="100000" y="100000"/>
                                    </p:animScale>
                                    <p:animScale>
                                      <p:cBhvr>
                                        <p:cTn id="17" dur="26">
                                          <p:stCondLst>
                                            <p:cond delay="1642"/>
                                          </p:stCondLst>
                                        </p:cTn>
                                        <p:tgtEl>
                                          <p:spTgt spid="1163"/>
                                        </p:tgtEl>
                                      </p:cBhvr>
                                      <p:to x="100000" y="90000"/>
                                    </p:animScale>
                                    <p:animScale>
                                      <p:cBhvr>
                                        <p:cTn id="18" dur="166" decel="50000">
                                          <p:stCondLst>
                                            <p:cond delay="1668"/>
                                          </p:stCondLst>
                                        </p:cTn>
                                        <p:tgtEl>
                                          <p:spTgt spid="1163"/>
                                        </p:tgtEl>
                                      </p:cBhvr>
                                      <p:to x="100000" y="100000"/>
                                    </p:animScale>
                                    <p:animScale>
                                      <p:cBhvr>
                                        <p:cTn id="19" dur="26">
                                          <p:stCondLst>
                                            <p:cond delay="1808"/>
                                          </p:stCondLst>
                                        </p:cTn>
                                        <p:tgtEl>
                                          <p:spTgt spid="1163"/>
                                        </p:tgtEl>
                                      </p:cBhvr>
                                      <p:to x="100000" y="95000"/>
                                    </p:animScale>
                                    <p:animScale>
                                      <p:cBhvr>
                                        <p:cTn id="20" dur="166" decel="50000">
                                          <p:stCondLst>
                                            <p:cond delay="1834"/>
                                          </p:stCondLst>
                                        </p:cTn>
                                        <p:tgtEl>
                                          <p:spTgt spid="116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p:cTn id="25" dur="500" fill="hold"/>
                                        <p:tgtEl>
                                          <p:spTgt spid="15"/>
                                        </p:tgtEl>
                                        <p:attrNameLst>
                                          <p:attrName>ppt_w</p:attrName>
                                        </p:attrNameLst>
                                      </p:cBhvr>
                                      <p:tavLst>
                                        <p:tav tm="0">
                                          <p:val>
                                            <p:fltVal val="0"/>
                                          </p:val>
                                        </p:tav>
                                        <p:tav tm="100000">
                                          <p:val>
                                            <p:strVal val="#ppt_w"/>
                                          </p:val>
                                        </p:tav>
                                      </p:tavLst>
                                    </p:anim>
                                    <p:anim calcmode="lin" valueType="num">
                                      <p:cBhvr>
                                        <p:cTn id="26" dur="500" fill="hold"/>
                                        <p:tgtEl>
                                          <p:spTgt spid="1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3"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9"/>
        <p:cNvGrpSpPr/>
        <p:nvPr/>
      </p:nvGrpSpPr>
      <p:grpSpPr>
        <a:xfrm>
          <a:off x="0" y="0"/>
          <a:ext cx="0" cy="0"/>
          <a:chOff x="0" y="0"/>
          <a:chExt cx="0" cy="0"/>
        </a:xfrm>
      </p:grpSpPr>
      <p:sp>
        <p:nvSpPr>
          <p:cNvPr id="5" name="ZoneTexte 4">
            <a:extLst>
              <a:ext uri="{FF2B5EF4-FFF2-40B4-BE49-F238E27FC236}">
                <a16:creationId xmlns:a16="http://schemas.microsoft.com/office/drawing/2014/main" id="{D94655F0-6A37-A872-0468-6B31CA36BC5A}"/>
              </a:ext>
            </a:extLst>
          </p:cNvPr>
          <p:cNvSpPr txBox="1"/>
          <p:nvPr/>
        </p:nvSpPr>
        <p:spPr>
          <a:xfrm>
            <a:off x="22302" y="1483305"/>
            <a:ext cx="7161870" cy="3046988"/>
          </a:xfrm>
          <a:prstGeom prst="rect">
            <a:avLst/>
          </a:prstGeom>
          <a:noFill/>
        </p:spPr>
        <p:txBody>
          <a:bodyPr wrap="square">
            <a:spAutoFit/>
          </a:bodyPr>
          <a:lstStyle/>
          <a:p>
            <a:pPr algn="ctr" rtl="1"/>
            <a:r>
              <a:rPr lang="ar-DZ" sz="2400" b="1" i="0" dirty="0">
                <a:solidFill>
                  <a:schemeClr val="tx1">
                    <a:lumMod val="75000"/>
                  </a:schemeClr>
                </a:solidFill>
                <a:effectLst/>
                <a:latin typeface="Arabic Typesetting" panose="03020402040406030203" pitchFamily="66" charset="-78"/>
                <a:cs typeface="Arabic Typesetting" panose="03020402040406030203" pitchFamily="66" charset="-78"/>
              </a:rPr>
              <a:t>تأسست شركة المراعي في عام 1977 من قبل رواد الزراعة الأيرلنديين أليستر </a:t>
            </a:r>
            <a:r>
              <a:rPr lang="ar-DZ" sz="2400" b="1" i="0" dirty="0" err="1">
                <a:solidFill>
                  <a:schemeClr val="tx1">
                    <a:lumMod val="75000"/>
                  </a:schemeClr>
                </a:solidFill>
                <a:effectLst/>
                <a:latin typeface="Arabic Typesetting" panose="03020402040406030203" pitchFamily="66" charset="-78"/>
                <a:cs typeface="Arabic Typesetting" panose="03020402040406030203" pitchFamily="66" charset="-78"/>
              </a:rPr>
              <a:t>ماكجوكيان</a:t>
            </a:r>
            <a:r>
              <a:rPr lang="ar-DZ" sz="2400" b="1" i="0" dirty="0">
                <a:solidFill>
                  <a:schemeClr val="tx1">
                    <a:lumMod val="75000"/>
                  </a:schemeClr>
                </a:solidFill>
                <a:effectLst/>
                <a:latin typeface="Arabic Typesetting" panose="03020402040406030203" pitchFamily="66" charset="-78"/>
                <a:cs typeface="Arabic Typesetting" panose="03020402040406030203" pitchFamily="66" charset="-78"/>
              </a:rPr>
              <a:t> وبادي </a:t>
            </a:r>
            <a:r>
              <a:rPr lang="ar-DZ" sz="2400" b="1" i="0" dirty="0" err="1">
                <a:solidFill>
                  <a:schemeClr val="tx1">
                    <a:lumMod val="75000"/>
                  </a:schemeClr>
                </a:solidFill>
                <a:effectLst/>
                <a:latin typeface="Arabic Typesetting" panose="03020402040406030203" pitchFamily="66" charset="-78"/>
                <a:cs typeface="Arabic Typesetting" panose="03020402040406030203" pitchFamily="66" charset="-78"/>
              </a:rPr>
              <a:t>ماكجوكيان</a:t>
            </a:r>
            <a:r>
              <a:rPr lang="ar-DZ" sz="2400" b="1" i="0" dirty="0">
                <a:solidFill>
                  <a:schemeClr val="tx1">
                    <a:lumMod val="75000"/>
                  </a:schemeClr>
                </a:solidFill>
                <a:effectLst/>
                <a:latin typeface="Arabic Typesetting" panose="03020402040406030203" pitchFamily="66" charset="-78"/>
                <a:cs typeface="Arabic Typesetting" panose="03020402040406030203" pitchFamily="66" charset="-78"/>
              </a:rPr>
              <a:t> مع الأمير سلطان بن محمد بن سعود الكبير، وهي واحدة من الشركات المساهمة السعودية و العاملة في إنتاج وتوزيع المنتجات الزراعية والحيوانية والغذائية في المملكة العربية السعودية ودول الخليج. لدى المراعي شراكة ممتدة مع شركة </a:t>
            </a:r>
            <a:r>
              <a:rPr lang="ar-DZ" sz="2400" b="1" i="0" dirty="0" err="1">
                <a:solidFill>
                  <a:schemeClr val="tx1">
                    <a:lumMod val="75000"/>
                  </a:schemeClr>
                </a:solidFill>
                <a:effectLst/>
                <a:latin typeface="Arabic Typesetting" panose="03020402040406030203" pitchFamily="66" charset="-78"/>
                <a:cs typeface="Arabic Typesetting" panose="03020402040406030203" pitchFamily="66" charset="-78"/>
              </a:rPr>
              <a:t>ببسيكو</a:t>
            </a:r>
            <a:r>
              <a:rPr lang="ar-DZ" sz="2400" b="1" i="0" dirty="0">
                <a:solidFill>
                  <a:schemeClr val="tx1">
                    <a:lumMod val="75000"/>
                  </a:schemeClr>
                </a:solidFill>
                <a:effectLst/>
                <a:latin typeface="Arabic Typesetting" panose="03020402040406030203" pitchFamily="66" charset="-78"/>
                <a:cs typeface="Arabic Typesetting" panose="03020402040406030203" pitchFamily="66" charset="-78"/>
              </a:rPr>
              <a:t> منذ عام 2009 والتي تستحوذ من خلالها على عدد من مشاريع الشركة في الإنتاج الغذائي في المنطقة. بدأت المراعي عمليات إنتاجها عام 1977 تحت قيادة صاحب السمو الأمير سلطان بن محمد الكبير، والذي يشغل منصب رئيس مجلس الإدارة للشركة منذ إنشاءها حتى الآن. يقع المبنى الرئيسي للشركة في الرياض. بدأت الشركة إنتاجها بـ350 بقرة أن تتضخم الكثافة التشغيلية خلال العقود الثلاثة الماضية ليصل قطيع المراعي من الأبقار إلى 170,000 بقرة لتصبح الشركة الأكبر عالميا في إنتاج الحليب ومشتقاته</a:t>
            </a:r>
            <a:r>
              <a:rPr lang="ar-DZ" sz="2400" b="0" i="0" dirty="0">
                <a:solidFill>
                  <a:schemeClr val="tx1">
                    <a:lumMod val="75000"/>
                  </a:schemeClr>
                </a:solidFill>
                <a:effectLst/>
                <a:latin typeface="Arial" panose="020B0604020202020204" pitchFamily="34" charset="0"/>
              </a:rPr>
              <a:t>.</a:t>
            </a:r>
            <a:endParaRPr lang="fr-FR" sz="2400" dirty="0">
              <a:solidFill>
                <a:schemeClr val="tx1">
                  <a:lumMod val="75000"/>
                </a:schemeClr>
              </a:solidFill>
            </a:endParaRPr>
          </a:p>
        </p:txBody>
      </p:sp>
      <p:pic>
        <p:nvPicPr>
          <p:cNvPr id="7" name="Image 6">
            <a:extLst>
              <a:ext uri="{FF2B5EF4-FFF2-40B4-BE49-F238E27FC236}">
                <a16:creationId xmlns:a16="http://schemas.microsoft.com/office/drawing/2014/main" id="{31FE661D-8287-6AA8-FEE3-145EADF8472F}"/>
              </a:ext>
            </a:extLst>
          </p:cNvPr>
          <p:cNvPicPr>
            <a:picLocks noChangeAspect="1"/>
          </p:cNvPicPr>
          <p:nvPr/>
        </p:nvPicPr>
        <p:blipFill>
          <a:blip r:embed="rId3"/>
          <a:stretch>
            <a:fillRect/>
          </a:stretch>
        </p:blipFill>
        <p:spPr>
          <a:xfrm>
            <a:off x="7184172" y="2181093"/>
            <a:ext cx="1806498" cy="2431694"/>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sp>
        <p:nvSpPr>
          <p:cNvPr id="9" name="ZoneTexte 8">
            <a:extLst>
              <a:ext uri="{FF2B5EF4-FFF2-40B4-BE49-F238E27FC236}">
                <a16:creationId xmlns:a16="http://schemas.microsoft.com/office/drawing/2014/main" id="{A1E16127-AAFB-C810-B31B-66587F40727B}"/>
              </a:ext>
            </a:extLst>
          </p:cNvPr>
          <p:cNvSpPr txBox="1"/>
          <p:nvPr/>
        </p:nvSpPr>
        <p:spPr>
          <a:xfrm>
            <a:off x="1180618" y="426525"/>
            <a:ext cx="6604731" cy="707886"/>
          </a:xfrm>
          <a:prstGeom prst="rect">
            <a:avLst/>
          </a:prstGeom>
          <a:noFill/>
        </p:spPr>
        <p:txBody>
          <a:bodyPr wrap="square">
            <a:spAutoFit/>
          </a:bodyPr>
          <a:lstStyle/>
          <a:p>
            <a:pPr algn="ctr" rtl="1"/>
            <a:r>
              <a:rPr lang="ar-DZ" sz="4000" b="1" u="sng" dirty="0">
                <a:solidFill>
                  <a:schemeClr val="accent1"/>
                </a:solidFill>
                <a:latin typeface="Ara Hala Bo She'sha" panose="00000500000000000000" pitchFamily="50" charset="-78"/>
                <a:cs typeface="Ara Hala Bo She'sha" panose="00000500000000000000" pitchFamily="50" charset="-78"/>
              </a:rPr>
              <a:t>تأسيس و نشأة شركة المراعي </a:t>
            </a:r>
            <a:endParaRPr lang="fr-FR" sz="4000" b="1" u="sng" dirty="0">
              <a:solidFill>
                <a:schemeClr val="accent1"/>
              </a:solidFill>
              <a:latin typeface="Ara Hala Bo She'sha" panose="00000500000000000000" pitchFamily="50" charset="-78"/>
              <a:cs typeface="Ara Hala Bo She'sha" panose="00000500000000000000" pitchFamily="50" charset="-78"/>
            </a:endParaRPr>
          </a:p>
        </p:txBody>
      </p:sp>
      <p:pic>
        <p:nvPicPr>
          <p:cNvPr id="10" name="Image 9">
            <a:extLst>
              <a:ext uri="{FF2B5EF4-FFF2-40B4-BE49-F238E27FC236}">
                <a16:creationId xmlns:a16="http://schemas.microsoft.com/office/drawing/2014/main" id="{9747EC25-CEDA-E946-9D09-14443C33D5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1927" y="710412"/>
            <a:ext cx="1908743" cy="1758098"/>
          </a:xfrm>
          <a:prstGeom prst="rect">
            <a:avLst/>
          </a:prstGeom>
          <a:effectLst>
            <a:outerShdw blurRad="850900" dist="50800" dir="5400000" sx="13000" sy="13000" algn="ctr" rotWithShape="0">
              <a:srgbClr val="000000">
                <a:alpha val="96000"/>
              </a:srgbClr>
            </a:outerShdw>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2"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Scale>
                                      <p:cBhvr>
                                        <p:cTn id="25"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1000" decel="50000" fill="hold">
                                          <p:stCondLst>
                                            <p:cond delay="0"/>
                                          </p:stCondLst>
                                        </p:cTn>
                                        <p:tgtEl>
                                          <p:spTgt spid="5"/>
                                        </p:tgtEl>
                                        <p:attrNameLst>
                                          <p:attrName>ppt_x</p:attrName>
                                          <p:attrName>ppt_y</p:attrName>
                                        </p:attrNameLst>
                                      </p:cBhvr>
                                    </p:animMotion>
                                    <p:animEffect transition="in" filter="fade">
                                      <p:cBhvr>
                                        <p:cTn id="2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81"/>
        <p:cNvGrpSpPr/>
        <p:nvPr/>
      </p:nvGrpSpPr>
      <p:grpSpPr>
        <a:xfrm>
          <a:off x="0" y="0"/>
          <a:ext cx="0" cy="0"/>
          <a:chOff x="0" y="0"/>
          <a:chExt cx="0" cy="0"/>
        </a:xfrm>
      </p:grpSpPr>
      <p:pic>
        <p:nvPicPr>
          <p:cNvPr id="1182" name="Google Shape;1182;p88" title="Chart">
            <a:hlinkClick r:id="rId3"/>
          </p:cNvPr>
          <p:cNvPicPr preferRelativeResize="0"/>
          <p:nvPr/>
        </p:nvPicPr>
        <p:blipFill>
          <a:blip r:embed="rId4">
            <a:alphaModFix/>
          </a:blip>
          <a:stretch>
            <a:fillRect/>
          </a:stretch>
        </p:blipFill>
        <p:spPr>
          <a:xfrm>
            <a:off x="-183772" y="464234"/>
            <a:ext cx="9327771" cy="4826103"/>
          </a:xfrm>
          <a:prstGeom prst="rect">
            <a:avLst/>
          </a:prstGeom>
          <a:noFill/>
          <a:ln>
            <a:noFill/>
          </a:ln>
        </p:spPr>
      </p:pic>
      <p:sp>
        <p:nvSpPr>
          <p:cNvPr id="1183" name="Google Shape;1183;p88"/>
          <p:cNvSpPr txBox="1">
            <a:spLocks noGrp="1"/>
          </p:cNvSpPr>
          <p:nvPr>
            <p:ph type="title"/>
          </p:nvPr>
        </p:nvSpPr>
        <p:spPr>
          <a:xfrm>
            <a:off x="-1" y="-48120"/>
            <a:ext cx="8088923" cy="512354"/>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fr-FR" sz="6000" dirty="0" err="1">
                <a:effectLst>
                  <a:outerShdw blurRad="38100" dist="38100" dir="2700000" algn="tl">
                    <a:srgbClr val="000000">
                      <a:alpha val="43137"/>
                    </a:srgbClr>
                  </a:outerShdw>
                </a:effectLst>
                <a:latin typeface="Snap ITC" panose="04040A07060A02020202" pitchFamily="82" charset="0"/>
              </a:rPr>
              <a:t>pEsTLE</a:t>
            </a:r>
            <a:r>
              <a:rPr lang="fr-FR" sz="6000" dirty="0">
                <a:effectLst>
                  <a:outerShdw blurRad="38100" dist="38100" dir="2700000" algn="tl">
                    <a:srgbClr val="000000">
                      <a:alpha val="43137"/>
                    </a:srgbClr>
                  </a:outerShdw>
                </a:effectLst>
                <a:latin typeface="Snap ITC" panose="04040A07060A02020202" pitchFamily="82" charset="0"/>
              </a:rPr>
              <a:t> analyse</a:t>
            </a:r>
            <a:endParaRPr sz="6000" dirty="0">
              <a:effectLst>
                <a:outerShdw blurRad="38100" dist="38100" dir="2700000" algn="tl">
                  <a:srgbClr val="000000">
                    <a:alpha val="43137"/>
                  </a:srgbClr>
                </a:outerShdw>
              </a:effectLst>
              <a:latin typeface="Snap ITC" panose="04040A07060A02020202" pitchFamily="82" charset="0"/>
            </a:endParaRPr>
          </a:p>
        </p:txBody>
      </p:sp>
      <p:pic>
        <p:nvPicPr>
          <p:cNvPr id="3" name="Image 2">
            <a:extLst>
              <a:ext uri="{FF2B5EF4-FFF2-40B4-BE49-F238E27FC236}">
                <a16:creationId xmlns:a16="http://schemas.microsoft.com/office/drawing/2014/main" id="{9CA60106-3B71-CCD9-87C3-E640AC7BC0C5}"/>
              </a:ext>
            </a:extLst>
          </p:cNvPr>
          <p:cNvPicPr>
            <a:picLocks noChangeAspect="1"/>
          </p:cNvPicPr>
          <p:nvPr/>
        </p:nvPicPr>
        <p:blipFill>
          <a:blip r:embed="rId5"/>
          <a:stretch>
            <a:fillRect/>
          </a:stretch>
        </p:blipFill>
        <p:spPr>
          <a:xfrm>
            <a:off x="7555240" y="0"/>
            <a:ext cx="1434905" cy="1909131"/>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83"/>
                                        </p:tgtEl>
                                        <p:attrNameLst>
                                          <p:attrName>style.visibility</p:attrName>
                                        </p:attrNameLst>
                                      </p:cBhvr>
                                      <p:to>
                                        <p:strVal val="visible"/>
                                      </p:to>
                                    </p:set>
                                    <p:anim calcmode="lin" valueType="num">
                                      <p:cBhvr>
                                        <p:cTn id="7" dur="1000" fill="hold"/>
                                        <p:tgtEl>
                                          <p:spTgt spid="1183"/>
                                        </p:tgtEl>
                                        <p:attrNameLst>
                                          <p:attrName>ppt_w</p:attrName>
                                        </p:attrNameLst>
                                      </p:cBhvr>
                                      <p:tavLst>
                                        <p:tav tm="0">
                                          <p:val>
                                            <p:fltVal val="0"/>
                                          </p:val>
                                        </p:tav>
                                        <p:tav tm="100000">
                                          <p:val>
                                            <p:strVal val="#ppt_w"/>
                                          </p:val>
                                        </p:tav>
                                      </p:tavLst>
                                    </p:anim>
                                    <p:anim calcmode="lin" valueType="num">
                                      <p:cBhvr>
                                        <p:cTn id="8" dur="1000" fill="hold"/>
                                        <p:tgtEl>
                                          <p:spTgt spid="1183"/>
                                        </p:tgtEl>
                                        <p:attrNameLst>
                                          <p:attrName>ppt_h</p:attrName>
                                        </p:attrNameLst>
                                      </p:cBhvr>
                                      <p:tavLst>
                                        <p:tav tm="0">
                                          <p:val>
                                            <p:fltVal val="0"/>
                                          </p:val>
                                        </p:tav>
                                        <p:tav tm="100000">
                                          <p:val>
                                            <p:strVal val="#ppt_h"/>
                                          </p:val>
                                        </p:tav>
                                      </p:tavLst>
                                    </p:anim>
                                    <p:anim calcmode="lin" valueType="num">
                                      <p:cBhvr>
                                        <p:cTn id="9" dur="1000" fill="hold"/>
                                        <p:tgtEl>
                                          <p:spTgt spid="1183"/>
                                        </p:tgtEl>
                                        <p:attrNameLst>
                                          <p:attrName>style.rotation</p:attrName>
                                        </p:attrNameLst>
                                      </p:cBhvr>
                                      <p:tavLst>
                                        <p:tav tm="0">
                                          <p:val>
                                            <p:fltVal val="90"/>
                                          </p:val>
                                        </p:tav>
                                        <p:tav tm="100000">
                                          <p:val>
                                            <p:fltVal val="0"/>
                                          </p:val>
                                        </p:tav>
                                      </p:tavLst>
                                    </p:anim>
                                    <p:animEffect transition="in" filter="fade">
                                      <p:cBhvr>
                                        <p:cTn id="10" dur="1000"/>
                                        <p:tgtEl>
                                          <p:spTgt spid="1183"/>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182"/>
                                        </p:tgtEl>
                                        <p:attrNameLst>
                                          <p:attrName>style.visibility</p:attrName>
                                        </p:attrNameLst>
                                      </p:cBhvr>
                                      <p:to>
                                        <p:strVal val="visible"/>
                                      </p:to>
                                    </p:set>
                                    <p:animEffect transition="in" filter="randombar(horizontal)">
                                      <p:cBhvr>
                                        <p:cTn id="15" dur="500"/>
                                        <p:tgtEl>
                                          <p:spTgt spid="118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71"/>
        <p:cNvGrpSpPr/>
        <p:nvPr/>
      </p:nvGrpSpPr>
      <p:grpSpPr>
        <a:xfrm>
          <a:off x="0" y="0"/>
          <a:ext cx="0" cy="0"/>
          <a:chOff x="0" y="0"/>
          <a:chExt cx="0" cy="0"/>
        </a:xfrm>
      </p:grpSpPr>
      <p:sp>
        <p:nvSpPr>
          <p:cNvPr id="22" name="ZoneTexte 21">
            <a:extLst>
              <a:ext uri="{FF2B5EF4-FFF2-40B4-BE49-F238E27FC236}">
                <a16:creationId xmlns:a16="http://schemas.microsoft.com/office/drawing/2014/main" id="{02219FA0-6583-E2FC-E952-73A066141107}"/>
              </a:ext>
            </a:extLst>
          </p:cNvPr>
          <p:cNvSpPr txBox="1"/>
          <p:nvPr/>
        </p:nvSpPr>
        <p:spPr>
          <a:xfrm>
            <a:off x="77375" y="251892"/>
            <a:ext cx="4494625" cy="2565318"/>
          </a:xfrm>
          <a:prstGeom prst="rect">
            <a:avLst/>
          </a:prstGeom>
          <a:noFill/>
        </p:spPr>
        <p:txBody>
          <a:bodyPr wrap="square">
            <a:spAutoFit/>
          </a:bodyPr>
          <a:lstStyle/>
          <a:p>
            <a:pPr algn="r" rtl="1">
              <a:lnSpc>
                <a:spcPct val="115000"/>
              </a:lnSpc>
              <a:spcAft>
                <a:spcPts val="1000"/>
              </a:spcAft>
            </a:pPr>
            <a:r>
              <a:rPr lang="ar-SA" sz="2000" b="1" u="sng" dirty="0">
                <a:solidFill>
                  <a:srgbClr val="C00000"/>
                </a:solidFill>
                <a:effectLst>
                  <a:outerShdw blurRad="38100" dist="38100" dir="2700000" algn="tl">
                    <a:srgbClr val="000000">
                      <a:alpha val="43137"/>
                    </a:srgbClr>
                  </a:outerShdw>
                </a:effectLst>
                <a:latin typeface="29LT Azer" panose="00000500000000000000" pitchFamily="2" charset="-78"/>
                <a:ea typeface="Times New Roman" panose="02020603050405020304" pitchFamily="18" charset="0"/>
                <a:cs typeface="A Noor" panose="00000400000000000000" pitchFamily="2" charset="-78"/>
              </a:rPr>
              <a:t>العوامل السياسية</a:t>
            </a:r>
            <a:r>
              <a:rPr lang="fr-FR" sz="2000" b="1" u="sng" dirty="0">
                <a:solidFill>
                  <a:srgbClr val="C00000"/>
                </a:solidFill>
                <a:effectLst>
                  <a:outerShdw blurRad="38100" dist="38100" dir="2700000" algn="tl">
                    <a:srgbClr val="000000">
                      <a:alpha val="43137"/>
                    </a:srgbClr>
                  </a:outerShdw>
                </a:effectLst>
                <a:latin typeface="29LT Azer" panose="00000500000000000000" pitchFamily="2" charset="-78"/>
                <a:ea typeface="Times New Roman" panose="02020603050405020304" pitchFamily="18" charset="0"/>
                <a:cs typeface="A Noor" panose="00000400000000000000" pitchFamily="2" charset="-78"/>
              </a:rPr>
              <a:t> (</a:t>
            </a:r>
            <a:r>
              <a:rPr lang="fr-FR" sz="2000" b="1" u="sng" dirty="0" err="1">
                <a:solidFill>
                  <a:srgbClr val="C00000"/>
                </a:solidFill>
                <a:effectLst>
                  <a:outerShdw blurRad="38100" dist="38100" dir="2700000" algn="tl">
                    <a:srgbClr val="000000">
                      <a:alpha val="43137"/>
                    </a:srgbClr>
                  </a:outerShdw>
                </a:effectLst>
                <a:latin typeface="29LT Azer" panose="00000500000000000000" pitchFamily="2" charset="-78"/>
                <a:ea typeface="Times New Roman" panose="02020603050405020304" pitchFamily="18" charset="0"/>
                <a:cs typeface="A Noor" panose="00000400000000000000" pitchFamily="2" charset="-78"/>
              </a:rPr>
              <a:t>Political</a:t>
            </a:r>
            <a:r>
              <a:rPr lang="fr-FR" sz="2000" b="1" u="sng" dirty="0">
                <a:solidFill>
                  <a:srgbClr val="C00000"/>
                </a:solidFill>
                <a:effectLst>
                  <a:outerShdw blurRad="38100" dist="38100" dir="2700000" algn="tl">
                    <a:srgbClr val="000000">
                      <a:alpha val="43137"/>
                    </a:srgbClr>
                  </a:outerShdw>
                </a:effectLst>
                <a:latin typeface="29LT Azer" panose="00000500000000000000" pitchFamily="2" charset="-78"/>
                <a:ea typeface="Times New Roman" panose="02020603050405020304" pitchFamily="18" charset="0"/>
                <a:cs typeface="A Noor" panose="00000400000000000000" pitchFamily="2" charset="-78"/>
              </a:rPr>
              <a:t>)</a:t>
            </a:r>
            <a:endParaRPr lang="fr-FR" sz="2000" b="1" u="sng" dirty="0">
              <a:solidFill>
                <a:srgbClr val="C00000"/>
              </a:solidFill>
              <a:effectLst>
                <a:outerShdw blurRad="38100" dist="38100" dir="2700000" algn="tl">
                  <a:srgbClr val="000000">
                    <a:alpha val="43137"/>
                  </a:srgbClr>
                </a:outerShdw>
              </a:effectLst>
              <a:latin typeface="29LT Azer" panose="00000500000000000000" pitchFamily="2" charset="-78"/>
              <a:ea typeface="Calibri" panose="020F0502020204030204" pitchFamily="34" charset="0"/>
              <a:cs typeface="A Noor" panose="00000400000000000000" pitchFamily="2" charset="-78"/>
            </a:endParaRPr>
          </a:p>
          <a:p>
            <a:pPr lvl="0" algn="r" rtl="1">
              <a:lnSpc>
                <a:spcPct val="115000"/>
              </a:lnSpc>
              <a:spcAft>
                <a:spcPts val="1000"/>
              </a:spcAft>
              <a:buSzPts val="1000"/>
              <a:tabLst>
                <a:tab pos="457200" algn="l"/>
              </a:tabLst>
            </a:pPr>
            <a:r>
              <a:rPr lang="ar-SA" sz="1400" b="1" u="sng" dirty="0">
                <a:solidFill>
                  <a:srgbClr val="002060"/>
                </a:solidFill>
                <a:effectLst/>
                <a:latin typeface="29LT Azer" panose="00000500000000000000" pitchFamily="2" charset="-78"/>
                <a:ea typeface="Times New Roman" panose="02020603050405020304" pitchFamily="18" charset="0"/>
                <a:cs typeface="A Noor" panose="00000400000000000000" pitchFamily="2" charset="-78"/>
              </a:rPr>
              <a:t>الاستقرار السياسي</a:t>
            </a:r>
            <a:r>
              <a:rPr lang="fr-FR" sz="1400" b="1" dirty="0">
                <a:effectLst/>
                <a:latin typeface="29LT Azer" panose="00000500000000000000" pitchFamily="2" charset="-78"/>
                <a:ea typeface="Times New Roman" panose="02020603050405020304" pitchFamily="18" charset="0"/>
                <a:cs typeface="A Noor" panose="00000400000000000000" pitchFamily="2" charset="-78"/>
              </a:rPr>
              <a:t>: </a:t>
            </a:r>
            <a:r>
              <a:rPr lang="ar-SA" sz="1400" b="1" dirty="0">
                <a:effectLst/>
                <a:latin typeface="29LT Azer" panose="00000500000000000000" pitchFamily="2" charset="-78"/>
                <a:ea typeface="Times New Roman" panose="02020603050405020304" pitchFamily="18" charset="0"/>
                <a:cs typeface="A Noor" panose="00000400000000000000" pitchFamily="2" charset="-78"/>
              </a:rPr>
              <a:t>المملكة العربية السعودية تُعتبر سوقًا رئيسيًا لشركة المراعي، وقد استفادت من الاستقرار السياسي في المنطقة، مما يعزز عملياتها</a:t>
            </a:r>
            <a:r>
              <a:rPr lang="fr-FR" sz="1400" b="1" dirty="0">
                <a:effectLst/>
                <a:latin typeface="29LT Azer" panose="00000500000000000000" pitchFamily="2" charset="-78"/>
                <a:ea typeface="Times New Roman" panose="02020603050405020304" pitchFamily="18" charset="0"/>
                <a:cs typeface="A Noor" panose="00000400000000000000" pitchFamily="2" charset="-78"/>
              </a:rPr>
              <a:t>.</a:t>
            </a:r>
            <a:endParaRPr lang="fr-FR" sz="1200" b="1" dirty="0">
              <a:effectLst/>
              <a:latin typeface="29LT Azer" panose="00000500000000000000" pitchFamily="2" charset="-78"/>
              <a:ea typeface="Calibri" panose="020F0502020204030204" pitchFamily="34" charset="0"/>
              <a:cs typeface="A Noor" panose="00000400000000000000" pitchFamily="2" charset="-78"/>
            </a:endParaRPr>
          </a:p>
          <a:p>
            <a:pPr lvl="0" algn="r" rtl="1">
              <a:lnSpc>
                <a:spcPct val="115000"/>
              </a:lnSpc>
              <a:spcAft>
                <a:spcPts val="1000"/>
              </a:spcAft>
              <a:buSzPts val="1000"/>
              <a:tabLst>
                <a:tab pos="457200" algn="l"/>
              </a:tabLst>
            </a:pPr>
            <a:r>
              <a:rPr lang="ar-SA" sz="1400" b="1" u="sng" dirty="0">
                <a:solidFill>
                  <a:srgbClr val="002060"/>
                </a:solidFill>
                <a:effectLst/>
                <a:latin typeface="29LT Azer" panose="00000500000000000000" pitchFamily="2" charset="-78"/>
                <a:ea typeface="Times New Roman" panose="02020603050405020304" pitchFamily="18" charset="0"/>
                <a:cs typeface="A Noor" panose="00000400000000000000" pitchFamily="2" charset="-78"/>
              </a:rPr>
              <a:t>السياسات الحكومية والتنظيمات</a:t>
            </a:r>
            <a:r>
              <a:rPr lang="fr-FR" sz="1400" b="1" dirty="0">
                <a:effectLst/>
                <a:latin typeface="29LT Azer" panose="00000500000000000000" pitchFamily="2" charset="-78"/>
                <a:ea typeface="Times New Roman" panose="02020603050405020304" pitchFamily="18" charset="0"/>
                <a:cs typeface="A Noor" panose="00000400000000000000" pitchFamily="2" charset="-78"/>
              </a:rPr>
              <a:t>: </a:t>
            </a:r>
            <a:r>
              <a:rPr lang="ar-SA" sz="1400" b="1" dirty="0">
                <a:effectLst/>
                <a:latin typeface="29LT Azer" panose="00000500000000000000" pitchFamily="2" charset="-78"/>
                <a:ea typeface="Times New Roman" panose="02020603050405020304" pitchFamily="18" charset="0"/>
                <a:cs typeface="A Noor" panose="00000400000000000000" pitchFamily="2" charset="-78"/>
              </a:rPr>
              <a:t>تغييرات في السياسات الزراعية، الضرائب، أو تنظيمات الصحة والسلامة قد تؤثر على تكاليف الإنتاج وأسعار المنتجات</a:t>
            </a:r>
            <a:r>
              <a:rPr lang="fr-FR" sz="1400" b="1" dirty="0">
                <a:effectLst/>
                <a:latin typeface="29LT Azer" panose="00000500000000000000" pitchFamily="2" charset="-78"/>
                <a:ea typeface="Times New Roman" panose="02020603050405020304" pitchFamily="18" charset="0"/>
                <a:cs typeface="A Noor" panose="00000400000000000000" pitchFamily="2" charset="-78"/>
              </a:rPr>
              <a:t>.</a:t>
            </a:r>
            <a:endParaRPr lang="fr-FR" sz="1200" b="1" dirty="0">
              <a:effectLst/>
              <a:latin typeface="29LT Azer" panose="00000500000000000000" pitchFamily="2" charset="-78"/>
              <a:ea typeface="Calibri" panose="020F0502020204030204" pitchFamily="34" charset="0"/>
              <a:cs typeface="A Noor" panose="00000400000000000000" pitchFamily="2" charset="-78"/>
            </a:endParaRPr>
          </a:p>
          <a:p>
            <a:pPr lvl="0" algn="r" rtl="1">
              <a:lnSpc>
                <a:spcPct val="115000"/>
              </a:lnSpc>
              <a:spcAft>
                <a:spcPts val="1000"/>
              </a:spcAft>
              <a:buSzPts val="1000"/>
              <a:tabLst>
                <a:tab pos="457200" algn="l"/>
              </a:tabLst>
            </a:pPr>
            <a:r>
              <a:rPr lang="ar-SA" sz="1400" b="1" u="sng" dirty="0">
                <a:solidFill>
                  <a:srgbClr val="002060"/>
                </a:solidFill>
                <a:effectLst/>
                <a:latin typeface="29LT Azer" panose="00000500000000000000" pitchFamily="2" charset="-78"/>
                <a:ea typeface="Times New Roman" panose="02020603050405020304" pitchFamily="18" charset="0"/>
                <a:cs typeface="A Noor" panose="00000400000000000000" pitchFamily="2" charset="-78"/>
              </a:rPr>
              <a:t>التوجهات نحو التنويع الاقتصادي</a:t>
            </a:r>
            <a:r>
              <a:rPr lang="fr-FR" sz="1400" b="1" u="sng" dirty="0">
                <a:solidFill>
                  <a:srgbClr val="002060"/>
                </a:solidFill>
                <a:effectLst/>
                <a:latin typeface="29LT Azer" panose="00000500000000000000" pitchFamily="2" charset="-78"/>
                <a:ea typeface="Times New Roman" panose="02020603050405020304" pitchFamily="18" charset="0"/>
                <a:cs typeface="A Noor" panose="00000400000000000000" pitchFamily="2" charset="-78"/>
              </a:rPr>
              <a:t>: </a:t>
            </a:r>
            <a:r>
              <a:rPr lang="ar-SA" sz="1400" b="1" dirty="0">
                <a:effectLst/>
                <a:latin typeface="29LT Azer" panose="00000500000000000000" pitchFamily="2" charset="-78"/>
                <a:ea typeface="Times New Roman" panose="02020603050405020304" pitchFamily="18" charset="0"/>
                <a:cs typeface="A Noor" panose="00000400000000000000" pitchFamily="2" charset="-78"/>
              </a:rPr>
              <a:t>رؤية السعودية 2030 التي تركز على تنويع الاقتصاد بعيدًا عن النفط قد تفتح فرصًا جديدة للمراعي للاستفادة من برامج التنمية الصناعية</a:t>
            </a:r>
            <a:r>
              <a:rPr lang="fr-FR" sz="1400" b="1" dirty="0">
                <a:effectLst/>
                <a:latin typeface="29LT Azer" panose="00000500000000000000" pitchFamily="2" charset="-78"/>
                <a:ea typeface="Times New Roman" panose="02020603050405020304" pitchFamily="18" charset="0"/>
                <a:cs typeface="A Noor" panose="00000400000000000000" pitchFamily="2" charset="-78"/>
              </a:rPr>
              <a:t>.</a:t>
            </a:r>
            <a:endParaRPr lang="fr-FR" sz="1200" b="1" dirty="0">
              <a:effectLst/>
              <a:latin typeface="29LT Azer" panose="00000500000000000000" pitchFamily="2" charset="-78"/>
              <a:ea typeface="Calibri" panose="020F0502020204030204" pitchFamily="34" charset="0"/>
              <a:cs typeface="A Noor" panose="00000400000000000000" pitchFamily="2" charset="-78"/>
            </a:endParaRPr>
          </a:p>
        </p:txBody>
      </p:sp>
      <p:sp>
        <p:nvSpPr>
          <p:cNvPr id="24" name="ZoneTexte 23">
            <a:extLst>
              <a:ext uri="{FF2B5EF4-FFF2-40B4-BE49-F238E27FC236}">
                <a16:creationId xmlns:a16="http://schemas.microsoft.com/office/drawing/2014/main" id="{1BD4AE5A-D5B5-83DA-D22B-0065037A7380}"/>
              </a:ext>
            </a:extLst>
          </p:cNvPr>
          <p:cNvSpPr txBox="1"/>
          <p:nvPr/>
        </p:nvSpPr>
        <p:spPr>
          <a:xfrm>
            <a:off x="3924885" y="2415268"/>
            <a:ext cx="5141740" cy="2459135"/>
          </a:xfrm>
          <a:prstGeom prst="rect">
            <a:avLst/>
          </a:prstGeom>
          <a:noFill/>
        </p:spPr>
        <p:txBody>
          <a:bodyPr wrap="square">
            <a:spAutoFit/>
          </a:bodyPr>
          <a:lstStyle/>
          <a:p>
            <a:pPr algn="r" rtl="1">
              <a:lnSpc>
                <a:spcPct val="115000"/>
              </a:lnSpc>
              <a:spcAft>
                <a:spcPts val="1000"/>
              </a:spcAft>
            </a:pPr>
            <a:r>
              <a:rPr lang="ar-SA" sz="2000" b="1" u="sng" dirty="0">
                <a:solidFill>
                  <a:srgbClr val="C0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A Noor" panose="00000400000000000000" pitchFamily="2" charset="-78"/>
              </a:rPr>
              <a:t>العوامل الاقتصادية</a:t>
            </a:r>
            <a:r>
              <a:rPr lang="fr-FR" sz="2000" b="1" u="sng"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 Noor" panose="00000400000000000000" pitchFamily="2" charset="-78"/>
              </a:rPr>
              <a:t> (</a:t>
            </a:r>
            <a:r>
              <a:rPr lang="fr-FR" sz="2000" b="1" u="sng" dirty="0" err="1">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 Noor" panose="00000400000000000000" pitchFamily="2" charset="-78"/>
              </a:rPr>
              <a:t>Economic</a:t>
            </a:r>
            <a:r>
              <a:rPr lang="fr-FR" sz="2000" b="1" u="sng"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 Noor" panose="00000400000000000000" pitchFamily="2" charset="-78"/>
              </a:rPr>
              <a:t>)</a:t>
            </a:r>
            <a:endParaRPr lang="fr-FR" sz="2000" b="1" u="sng"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 Noor" panose="00000400000000000000" pitchFamily="2" charset="-78"/>
            </a:endParaRPr>
          </a:p>
          <a:p>
            <a:pPr lvl="0" algn="r" rtl="1">
              <a:lnSpc>
                <a:spcPct val="115000"/>
              </a:lnSpc>
              <a:spcAft>
                <a:spcPts val="1000"/>
              </a:spcAft>
              <a:buSzPts val="1000"/>
              <a:tabLst>
                <a:tab pos="457200" algn="l"/>
              </a:tabLst>
            </a:pPr>
            <a:r>
              <a:rPr lang="ar-SA" sz="1600" b="1" u="sng" dirty="0">
                <a:solidFill>
                  <a:srgbClr val="002060"/>
                </a:solidFill>
                <a:effectLst/>
                <a:latin typeface="Calibri" panose="020F0502020204030204" pitchFamily="34" charset="0"/>
                <a:ea typeface="Times New Roman" panose="02020603050405020304" pitchFamily="18" charset="0"/>
                <a:cs typeface="A Noor" panose="00000400000000000000" pitchFamily="2" charset="-78"/>
              </a:rPr>
              <a:t>تغيرات أسعار الصرف والتضخم</a:t>
            </a:r>
            <a:r>
              <a:rPr lang="fr-FR" sz="1400" b="1" u="sng" dirty="0">
                <a:solidFill>
                  <a:srgbClr val="002060"/>
                </a:solidFill>
                <a:effectLst/>
                <a:latin typeface="Times New Roman" panose="02020603050405020304" pitchFamily="18" charset="0"/>
                <a:ea typeface="Times New Roman" panose="02020603050405020304" pitchFamily="18" charset="0"/>
                <a:cs typeface="A Noor" panose="00000400000000000000" pitchFamily="2" charset="-78"/>
              </a:rPr>
              <a:t>: </a:t>
            </a:r>
            <a:r>
              <a:rPr lang="ar-SA" sz="1400" b="1" dirty="0">
                <a:effectLst/>
                <a:latin typeface="Times New Roman" panose="02020603050405020304" pitchFamily="18" charset="0"/>
                <a:ea typeface="Times New Roman" panose="02020603050405020304" pitchFamily="18" charset="0"/>
                <a:cs typeface="A Noor" panose="00000400000000000000" pitchFamily="2" charset="-78"/>
              </a:rPr>
              <a:t>التقلبات الاقتصادية، مثل تغيرات أسعار المواد الخام والطاقة، تؤثر على هوامش الربح</a:t>
            </a:r>
            <a:r>
              <a:rPr lang="fr-FR" sz="1400" b="1" dirty="0">
                <a:effectLst/>
                <a:latin typeface="Times New Roman" panose="02020603050405020304" pitchFamily="18" charset="0"/>
                <a:ea typeface="Times New Roman" panose="02020603050405020304" pitchFamily="18" charset="0"/>
                <a:cs typeface="A Noor" panose="00000400000000000000" pitchFamily="2" charset="-78"/>
              </a:rPr>
              <a:t>.</a:t>
            </a:r>
            <a:endParaRPr lang="fr-FR" sz="1200" b="1" dirty="0">
              <a:effectLst/>
              <a:latin typeface="Calibri" panose="020F0502020204030204" pitchFamily="34" charset="0"/>
              <a:ea typeface="Calibri" panose="020F0502020204030204" pitchFamily="34" charset="0"/>
              <a:cs typeface="A Noor" panose="00000400000000000000" pitchFamily="2" charset="-78"/>
            </a:endParaRPr>
          </a:p>
          <a:p>
            <a:pPr lvl="0" algn="r" rtl="1">
              <a:lnSpc>
                <a:spcPct val="115000"/>
              </a:lnSpc>
              <a:spcAft>
                <a:spcPts val="1000"/>
              </a:spcAft>
              <a:buSzPts val="1000"/>
              <a:tabLst>
                <a:tab pos="457200" algn="l"/>
              </a:tabLst>
            </a:pPr>
            <a:r>
              <a:rPr lang="ar-SA" sz="1600" b="1" u="sng" dirty="0">
                <a:solidFill>
                  <a:srgbClr val="002060"/>
                </a:solidFill>
                <a:effectLst/>
                <a:latin typeface="Calibri" panose="020F0502020204030204" pitchFamily="34" charset="0"/>
                <a:ea typeface="Times New Roman" panose="02020603050405020304" pitchFamily="18" charset="0"/>
                <a:cs typeface="A Noor" panose="00000400000000000000" pitchFamily="2" charset="-78"/>
              </a:rPr>
              <a:t>القدرة الشرائية</a:t>
            </a:r>
            <a:r>
              <a:rPr lang="fr-FR" sz="1600" b="1" u="sng" dirty="0">
                <a:solidFill>
                  <a:srgbClr val="002060"/>
                </a:solidFill>
                <a:effectLst/>
                <a:latin typeface="Times New Roman" panose="02020603050405020304" pitchFamily="18" charset="0"/>
                <a:ea typeface="Times New Roman" panose="02020603050405020304" pitchFamily="18" charset="0"/>
                <a:cs typeface="A Noor" panose="00000400000000000000" pitchFamily="2" charset="-78"/>
              </a:rPr>
              <a:t>: </a:t>
            </a:r>
            <a:r>
              <a:rPr lang="ar-SA" sz="1400" b="1" dirty="0">
                <a:effectLst/>
                <a:latin typeface="Times New Roman" panose="02020603050405020304" pitchFamily="18" charset="0"/>
                <a:ea typeface="Times New Roman" panose="02020603050405020304" pitchFamily="18" charset="0"/>
                <a:cs typeface="A Noor" panose="00000400000000000000" pitchFamily="2" charset="-78"/>
              </a:rPr>
              <a:t>مستويات دخل المستهلكين وأسعار المنتجات يمكن أن تؤثر على الطلب على منتجات المراعي</a:t>
            </a:r>
            <a:r>
              <a:rPr lang="fr-FR" sz="1400" b="1" dirty="0">
                <a:effectLst/>
                <a:latin typeface="Times New Roman" panose="02020603050405020304" pitchFamily="18" charset="0"/>
                <a:ea typeface="Times New Roman" panose="02020603050405020304" pitchFamily="18" charset="0"/>
                <a:cs typeface="A Noor" panose="00000400000000000000" pitchFamily="2" charset="-78"/>
              </a:rPr>
              <a:t>.</a:t>
            </a:r>
            <a:endParaRPr lang="fr-FR" sz="1200" b="1" dirty="0">
              <a:effectLst/>
              <a:latin typeface="Calibri" panose="020F0502020204030204" pitchFamily="34" charset="0"/>
              <a:ea typeface="Calibri" panose="020F0502020204030204" pitchFamily="34" charset="0"/>
              <a:cs typeface="A Noor" panose="00000400000000000000" pitchFamily="2" charset="-78"/>
            </a:endParaRPr>
          </a:p>
          <a:p>
            <a:pPr lvl="0" algn="r" rtl="1">
              <a:lnSpc>
                <a:spcPct val="115000"/>
              </a:lnSpc>
              <a:spcAft>
                <a:spcPts val="1000"/>
              </a:spcAft>
              <a:buSzPts val="1000"/>
              <a:tabLst>
                <a:tab pos="457200" algn="l"/>
              </a:tabLst>
            </a:pPr>
            <a:r>
              <a:rPr lang="ar-SA" sz="1800" b="1" u="sng" dirty="0">
                <a:solidFill>
                  <a:srgbClr val="002060"/>
                </a:solidFill>
                <a:effectLst/>
                <a:latin typeface="Calibri" panose="020F0502020204030204" pitchFamily="34" charset="0"/>
                <a:ea typeface="Times New Roman" panose="02020603050405020304" pitchFamily="18" charset="0"/>
                <a:cs typeface="A Noor" panose="00000400000000000000" pitchFamily="2" charset="-78"/>
              </a:rPr>
              <a:t>الضرائب والرسوم</a:t>
            </a:r>
            <a:r>
              <a:rPr lang="fr-FR" sz="1800" b="1" u="sng" dirty="0">
                <a:solidFill>
                  <a:srgbClr val="002060"/>
                </a:solidFill>
                <a:effectLst/>
                <a:latin typeface="Times New Roman" panose="02020603050405020304" pitchFamily="18" charset="0"/>
                <a:ea typeface="Times New Roman" panose="02020603050405020304" pitchFamily="18" charset="0"/>
                <a:cs typeface="A Noor" panose="00000400000000000000" pitchFamily="2" charset="-78"/>
              </a:rPr>
              <a:t>: </a:t>
            </a:r>
            <a:r>
              <a:rPr lang="ar-SA" sz="1400" b="1" dirty="0">
                <a:effectLst/>
                <a:latin typeface="Times New Roman" panose="02020603050405020304" pitchFamily="18" charset="0"/>
                <a:ea typeface="Times New Roman" panose="02020603050405020304" pitchFamily="18" charset="0"/>
                <a:cs typeface="A Noor" panose="00000400000000000000" pitchFamily="2" charset="-78"/>
              </a:rPr>
              <a:t>أي زيادات في الضرائب على المواد أو الخدمات قد تؤدي إلى تكاليف إضافية للشركة</a:t>
            </a:r>
            <a:r>
              <a:rPr lang="fr-FR" sz="1400" b="1" dirty="0">
                <a:effectLst/>
                <a:latin typeface="Times New Roman" panose="02020603050405020304" pitchFamily="18" charset="0"/>
                <a:ea typeface="Times New Roman" panose="02020603050405020304" pitchFamily="18" charset="0"/>
                <a:cs typeface="A Noor" panose="00000400000000000000" pitchFamily="2" charset="-78"/>
              </a:rPr>
              <a:t>.</a:t>
            </a:r>
            <a:endParaRPr lang="fr-FR" sz="1200" b="1" dirty="0">
              <a:effectLst/>
              <a:latin typeface="Calibri" panose="020F0502020204030204" pitchFamily="34" charset="0"/>
              <a:ea typeface="Calibri" panose="020F0502020204030204" pitchFamily="34" charset="0"/>
              <a:cs typeface="A Noor" panose="00000400000000000000" pitchFamily="2" charset="-78"/>
            </a:endParaRPr>
          </a:p>
        </p:txBody>
      </p:sp>
      <p:pic>
        <p:nvPicPr>
          <p:cNvPr id="26" name="Image 25">
            <a:extLst>
              <a:ext uri="{FF2B5EF4-FFF2-40B4-BE49-F238E27FC236}">
                <a16:creationId xmlns:a16="http://schemas.microsoft.com/office/drawing/2014/main" id="{6A7F2A49-C874-FD91-94E9-52F50E85EA63}"/>
              </a:ext>
            </a:extLst>
          </p:cNvPr>
          <p:cNvPicPr>
            <a:picLocks noChangeAspect="1"/>
          </p:cNvPicPr>
          <p:nvPr/>
        </p:nvPicPr>
        <p:blipFill>
          <a:blip r:embed="rId3"/>
          <a:stretch>
            <a:fillRect/>
          </a:stretch>
        </p:blipFill>
        <p:spPr>
          <a:xfrm>
            <a:off x="5513142" y="102147"/>
            <a:ext cx="3040015" cy="2074398"/>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pic>
        <p:nvPicPr>
          <p:cNvPr id="28" name="Image 27">
            <a:extLst>
              <a:ext uri="{FF2B5EF4-FFF2-40B4-BE49-F238E27FC236}">
                <a16:creationId xmlns:a16="http://schemas.microsoft.com/office/drawing/2014/main" id="{7701BA82-DD52-6899-C550-E9639229DF63}"/>
              </a:ext>
            </a:extLst>
          </p:cNvPr>
          <p:cNvPicPr>
            <a:picLocks noChangeAspect="1"/>
          </p:cNvPicPr>
          <p:nvPr/>
        </p:nvPicPr>
        <p:blipFill>
          <a:blip r:embed="rId4"/>
          <a:stretch>
            <a:fillRect/>
          </a:stretch>
        </p:blipFill>
        <p:spPr>
          <a:xfrm>
            <a:off x="681404" y="3243430"/>
            <a:ext cx="2857500" cy="1600200"/>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1000"/>
                                        <p:tgtEl>
                                          <p:spTgt spid="22"/>
                                        </p:tgtEl>
                                      </p:cBhvr>
                                    </p:animEffect>
                                    <p:anim calcmode="lin" valueType="num">
                                      <p:cBhvr>
                                        <p:cTn id="22" dur="1000" fill="hold"/>
                                        <p:tgtEl>
                                          <p:spTgt spid="22"/>
                                        </p:tgtEl>
                                        <p:attrNameLst>
                                          <p:attrName>ppt_x</p:attrName>
                                        </p:attrNameLst>
                                      </p:cBhvr>
                                      <p:tavLst>
                                        <p:tav tm="0">
                                          <p:val>
                                            <p:strVal val="#ppt_x"/>
                                          </p:val>
                                        </p:tav>
                                        <p:tav tm="100000">
                                          <p:val>
                                            <p:strVal val="#ppt_x"/>
                                          </p:val>
                                        </p:tav>
                                      </p:tavLst>
                                    </p:anim>
                                    <p:anim calcmode="lin" valueType="num">
                                      <p:cBhvr>
                                        <p:cTn id="2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1000"/>
                                        <p:tgtEl>
                                          <p:spTgt spid="24"/>
                                        </p:tgtEl>
                                      </p:cBhvr>
                                    </p:animEffect>
                                    <p:anim calcmode="lin" valueType="num">
                                      <p:cBhvr>
                                        <p:cTn id="29" dur="1000" fill="hold"/>
                                        <p:tgtEl>
                                          <p:spTgt spid="24"/>
                                        </p:tgtEl>
                                        <p:attrNameLst>
                                          <p:attrName>ppt_x</p:attrName>
                                        </p:attrNameLst>
                                      </p:cBhvr>
                                      <p:tavLst>
                                        <p:tav tm="0">
                                          <p:val>
                                            <p:strVal val="#ppt_x"/>
                                          </p:val>
                                        </p:tav>
                                        <p:tav tm="100000">
                                          <p:val>
                                            <p:strVal val="#ppt_x"/>
                                          </p:val>
                                        </p:tav>
                                      </p:tavLst>
                                    </p:anim>
                                    <p:anim calcmode="lin" valueType="num">
                                      <p:cBhvr>
                                        <p:cTn id="30"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83"/>
        <p:cNvGrpSpPr/>
        <p:nvPr/>
      </p:nvGrpSpPr>
      <p:grpSpPr>
        <a:xfrm>
          <a:off x="0" y="0"/>
          <a:ext cx="0" cy="0"/>
          <a:chOff x="0" y="0"/>
          <a:chExt cx="0" cy="0"/>
        </a:xfrm>
      </p:grpSpPr>
      <p:sp>
        <p:nvSpPr>
          <p:cNvPr id="7" name="ZoneTexte 6">
            <a:extLst>
              <a:ext uri="{FF2B5EF4-FFF2-40B4-BE49-F238E27FC236}">
                <a16:creationId xmlns:a16="http://schemas.microsoft.com/office/drawing/2014/main" id="{E9E7CE14-2DED-90CA-3451-8D01B83A8702}"/>
              </a:ext>
            </a:extLst>
          </p:cNvPr>
          <p:cNvSpPr txBox="1"/>
          <p:nvPr/>
        </p:nvSpPr>
        <p:spPr>
          <a:xfrm>
            <a:off x="3446585" y="0"/>
            <a:ext cx="5697415" cy="2407775"/>
          </a:xfrm>
          <a:prstGeom prst="rect">
            <a:avLst/>
          </a:prstGeom>
          <a:noFill/>
        </p:spPr>
        <p:txBody>
          <a:bodyPr wrap="square">
            <a:spAutoFit/>
          </a:bodyPr>
          <a:lstStyle/>
          <a:p>
            <a:pPr algn="r" rtl="1">
              <a:lnSpc>
                <a:spcPct val="115000"/>
              </a:lnSpc>
              <a:spcAft>
                <a:spcPts val="1000"/>
              </a:spcAft>
            </a:pPr>
            <a:r>
              <a:rPr lang="ar-SA" sz="2000" b="1" u="sng" dirty="0">
                <a:solidFill>
                  <a:srgbClr val="C00000"/>
                </a:solidFill>
                <a:effectLst/>
                <a:latin typeface="Calibri" panose="020F0502020204030204" pitchFamily="34" charset="0"/>
                <a:ea typeface="Times New Roman" panose="02020603050405020304" pitchFamily="18" charset="0"/>
                <a:cs typeface="A Noor" panose="00000400000000000000" pitchFamily="2" charset="-78"/>
              </a:rPr>
              <a:t>العوامل الاجتماعية</a:t>
            </a:r>
            <a:r>
              <a:rPr lang="fr-FR" sz="2000" b="1" u="sng" dirty="0">
                <a:solidFill>
                  <a:srgbClr val="C00000"/>
                </a:solidFill>
                <a:effectLst/>
                <a:latin typeface="Times New Roman" panose="02020603050405020304" pitchFamily="18" charset="0"/>
                <a:ea typeface="Times New Roman" panose="02020603050405020304" pitchFamily="18" charset="0"/>
                <a:cs typeface="A Noor" panose="00000400000000000000" pitchFamily="2" charset="-78"/>
              </a:rPr>
              <a:t> (Social)</a:t>
            </a:r>
            <a:endParaRPr lang="fr-FR" sz="2000" u="sng" dirty="0">
              <a:solidFill>
                <a:srgbClr val="C00000"/>
              </a:solidFill>
              <a:effectLst/>
              <a:latin typeface="Calibri" panose="020F0502020204030204" pitchFamily="34" charset="0"/>
              <a:ea typeface="Calibri" panose="020F0502020204030204" pitchFamily="34" charset="0"/>
              <a:cs typeface="A Noor" panose="00000400000000000000" pitchFamily="2" charset="-78"/>
            </a:endParaRPr>
          </a:p>
          <a:p>
            <a:pPr lvl="0" algn="r" rtl="1">
              <a:lnSpc>
                <a:spcPct val="115000"/>
              </a:lnSpc>
              <a:spcAft>
                <a:spcPts val="1000"/>
              </a:spcAft>
              <a:buSzPts val="1000"/>
              <a:tabLst>
                <a:tab pos="457200" algn="l"/>
              </a:tabLst>
            </a:pPr>
            <a:r>
              <a:rPr lang="ar-SA" sz="1600" b="1" u="sng" dirty="0">
                <a:solidFill>
                  <a:srgbClr val="000099"/>
                </a:solidFill>
                <a:effectLst/>
                <a:latin typeface="Calibri" panose="020F0502020204030204" pitchFamily="34" charset="0"/>
                <a:ea typeface="Times New Roman" panose="02020603050405020304" pitchFamily="18" charset="0"/>
                <a:cs typeface="A Noor" panose="00000400000000000000" pitchFamily="2" charset="-78"/>
              </a:rPr>
              <a:t>التوجهات الاستهلاكية</a:t>
            </a:r>
            <a:r>
              <a:rPr lang="fr-FR" sz="1400" b="1" dirty="0">
                <a:effectLst/>
                <a:latin typeface="Times New Roman" panose="02020603050405020304" pitchFamily="18" charset="0"/>
                <a:ea typeface="Times New Roman" panose="02020603050405020304" pitchFamily="18" charset="0"/>
                <a:cs typeface="A Noor" panose="00000400000000000000" pitchFamily="2" charset="-78"/>
              </a:rPr>
              <a:t>: </a:t>
            </a:r>
            <a:r>
              <a:rPr lang="ar-SA" sz="1400" b="1" dirty="0">
                <a:effectLst/>
                <a:latin typeface="Times New Roman" panose="02020603050405020304" pitchFamily="18" charset="0"/>
                <a:ea typeface="Times New Roman" panose="02020603050405020304" pitchFamily="18" charset="0"/>
                <a:cs typeface="A Noor" panose="00000400000000000000" pitchFamily="2" charset="-78"/>
              </a:rPr>
              <a:t>هناك توجه متزايد نحو استهلاك المنتجات الصحية والطازجة، مما يمثل فرصة للمراعي لتوسيع خطوط إنتاجها</a:t>
            </a:r>
            <a:r>
              <a:rPr lang="fr-FR" sz="1400" b="1" dirty="0">
                <a:effectLst/>
                <a:latin typeface="Times New Roman" panose="02020603050405020304" pitchFamily="18" charset="0"/>
                <a:ea typeface="Times New Roman" panose="02020603050405020304" pitchFamily="18" charset="0"/>
                <a:cs typeface="A Noor" panose="00000400000000000000" pitchFamily="2" charset="-78"/>
              </a:rPr>
              <a:t>.</a:t>
            </a:r>
            <a:endParaRPr lang="fr-FR" sz="1200" b="1" dirty="0">
              <a:effectLst/>
              <a:latin typeface="Calibri" panose="020F0502020204030204" pitchFamily="34" charset="0"/>
              <a:ea typeface="Calibri" panose="020F0502020204030204" pitchFamily="34" charset="0"/>
              <a:cs typeface="A Noor" panose="00000400000000000000" pitchFamily="2" charset="-78"/>
            </a:endParaRPr>
          </a:p>
          <a:p>
            <a:pPr lvl="0" algn="r" rtl="1">
              <a:lnSpc>
                <a:spcPct val="115000"/>
              </a:lnSpc>
              <a:spcAft>
                <a:spcPts val="1000"/>
              </a:spcAft>
              <a:buSzPts val="1000"/>
              <a:tabLst>
                <a:tab pos="457200" algn="l"/>
              </a:tabLst>
            </a:pPr>
            <a:r>
              <a:rPr lang="ar-SA" sz="1600" b="1" u="sng" dirty="0">
                <a:solidFill>
                  <a:srgbClr val="000099"/>
                </a:solidFill>
                <a:effectLst/>
                <a:latin typeface="Calibri" panose="020F0502020204030204" pitchFamily="34" charset="0"/>
                <a:ea typeface="Times New Roman" panose="02020603050405020304" pitchFamily="18" charset="0"/>
                <a:cs typeface="A Noor" panose="00000400000000000000" pitchFamily="2" charset="-78"/>
              </a:rPr>
              <a:t>التركيبة السكانية</a:t>
            </a:r>
            <a:r>
              <a:rPr lang="fr-FR" sz="1400" b="1" dirty="0">
                <a:effectLst/>
                <a:latin typeface="Times New Roman" panose="02020603050405020304" pitchFamily="18" charset="0"/>
                <a:ea typeface="Times New Roman" panose="02020603050405020304" pitchFamily="18" charset="0"/>
                <a:cs typeface="A Noor" panose="00000400000000000000" pitchFamily="2" charset="-78"/>
              </a:rPr>
              <a:t>: </a:t>
            </a:r>
            <a:r>
              <a:rPr lang="ar-SA" sz="1400" b="1" dirty="0">
                <a:effectLst/>
                <a:latin typeface="Times New Roman" panose="02020603050405020304" pitchFamily="18" charset="0"/>
                <a:ea typeface="Times New Roman" panose="02020603050405020304" pitchFamily="18" charset="0"/>
                <a:cs typeface="A Noor" panose="00000400000000000000" pitchFamily="2" charset="-78"/>
              </a:rPr>
              <a:t>النمو السكاني وزيادة الشباب في المنطقة يشكلان قاعدة استهلاكية مهمة لمنتجات الشركة</a:t>
            </a:r>
            <a:r>
              <a:rPr lang="fr-FR" sz="1400" b="1" dirty="0">
                <a:effectLst/>
                <a:latin typeface="Times New Roman" panose="02020603050405020304" pitchFamily="18" charset="0"/>
                <a:ea typeface="Times New Roman" panose="02020603050405020304" pitchFamily="18" charset="0"/>
                <a:cs typeface="A Noor" panose="00000400000000000000" pitchFamily="2" charset="-78"/>
              </a:rPr>
              <a:t>.</a:t>
            </a:r>
            <a:endParaRPr lang="fr-FR" sz="1200" b="1" dirty="0">
              <a:effectLst/>
              <a:latin typeface="Calibri" panose="020F0502020204030204" pitchFamily="34" charset="0"/>
              <a:ea typeface="Calibri" panose="020F0502020204030204" pitchFamily="34" charset="0"/>
              <a:cs typeface="A Noor" panose="00000400000000000000" pitchFamily="2" charset="-78"/>
            </a:endParaRPr>
          </a:p>
          <a:p>
            <a:pPr lvl="0" algn="r" rtl="1">
              <a:lnSpc>
                <a:spcPct val="115000"/>
              </a:lnSpc>
              <a:spcAft>
                <a:spcPts val="1000"/>
              </a:spcAft>
              <a:buSzPts val="1000"/>
              <a:tabLst>
                <a:tab pos="457200" algn="l"/>
              </a:tabLst>
            </a:pPr>
            <a:r>
              <a:rPr lang="ar-SA" sz="1600" b="1" u="sng" dirty="0">
                <a:solidFill>
                  <a:srgbClr val="000099"/>
                </a:solidFill>
                <a:effectLst/>
                <a:latin typeface="Calibri" panose="020F0502020204030204" pitchFamily="34" charset="0"/>
                <a:ea typeface="Times New Roman" panose="02020603050405020304" pitchFamily="18" charset="0"/>
                <a:cs typeface="A Noor" panose="00000400000000000000" pitchFamily="2" charset="-78"/>
              </a:rPr>
              <a:t>التغيرات في أنماط الحياة</a:t>
            </a:r>
            <a:r>
              <a:rPr lang="fr-FR" sz="1400" b="1" dirty="0">
                <a:effectLst/>
                <a:latin typeface="Times New Roman" panose="02020603050405020304" pitchFamily="18" charset="0"/>
                <a:ea typeface="Times New Roman" panose="02020603050405020304" pitchFamily="18" charset="0"/>
                <a:cs typeface="A Noor" panose="00000400000000000000" pitchFamily="2" charset="-78"/>
              </a:rPr>
              <a:t>: </a:t>
            </a:r>
            <a:r>
              <a:rPr lang="ar-SA" sz="1400" b="1" dirty="0">
                <a:effectLst/>
                <a:latin typeface="Times New Roman" panose="02020603050405020304" pitchFamily="18" charset="0"/>
                <a:ea typeface="Times New Roman" panose="02020603050405020304" pitchFamily="18" charset="0"/>
                <a:cs typeface="A Noor" panose="00000400000000000000" pitchFamily="2" charset="-78"/>
              </a:rPr>
              <a:t>زيادة الوعي الغذائي والتوجه نحو نمط حياة صحي قد يؤثر على الطلب على منتجات محددة</a:t>
            </a:r>
            <a:r>
              <a:rPr lang="fr-FR" sz="1400" b="1" dirty="0">
                <a:effectLst/>
                <a:latin typeface="Times New Roman" panose="02020603050405020304" pitchFamily="18" charset="0"/>
                <a:ea typeface="Times New Roman" panose="02020603050405020304" pitchFamily="18" charset="0"/>
                <a:cs typeface="A Noor" panose="00000400000000000000" pitchFamily="2" charset="-78"/>
              </a:rPr>
              <a:t>.</a:t>
            </a:r>
            <a:endParaRPr lang="fr-FR" sz="1200" b="1" dirty="0">
              <a:effectLst/>
              <a:latin typeface="Calibri" panose="020F0502020204030204" pitchFamily="34" charset="0"/>
              <a:ea typeface="Calibri" panose="020F0502020204030204" pitchFamily="34" charset="0"/>
              <a:cs typeface="A Noor" panose="00000400000000000000" pitchFamily="2" charset="-78"/>
            </a:endParaRPr>
          </a:p>
        </p:txBody>
      </p:sp>
      <p:sp>
        <p:nvSpPr>
          <p:cNvPr id="9" name="ZoneTexte 8">
            <a:extLst>
              <a:ext uri="{FF2B5EF4-FFF2-40B4-BE49-F238E27FC236}">
                <a16:creationId xmlns:a16="http://schemas.microsoft.com/office/drawing/2014/main" id="{81C8BCBA-B374-6842-03A5-DD9DCAEBA526}"/>
              </a:ext>
            </a:extLst>
          </p:cNvPr>
          <p:cNvSpPr txBox="1"/>
          <p:nvPr/>
        </p:nvSpPr>
        <p:spPr>
          <a:xfrm>
            <a:off x="0" y="2304464"/>
            <a:ext cx="5183944" cy="2352952"/>
          </a:xfrm>
          <a:prstGeom prst="rect">
            <a:avLst/>
          </a:prstGeom>
          <a:noFill/>
        </p:spPr>
        <p:txBody>
          <a:bodyPr wrap="square">
            <a:spAutoFit/>
          </a:bodyPr>
          <a:lstStyle/>
          <a:p>
            <a:pPr algn="ctr" rtl="1">
              <a:lnSpc>
                <a:spcPct val="115000"/>
              </a:lnSpc>
              <a:spcAft>
                <a:spcPts val="1000"/>
              </a:spcAft>
            </a:pPr>
            <a:r>
              <a:rPr lang="ar-SA" sz="1600" b="1" u="sng" dirty="0">
                <a:solidFill>
                  <a:srgbClr val="C00000"/>
                </a:solidFill>
                <a:effectLst/>
                <a:latin typeface="Calibri" panose="020F0502020204030204" pitchFamily="34" charset="0"/>
                <a:ea typeface="Times New Roman" panose="02020603050405020304" pitchFamily="18" charset="0"/>
                <a:cs typeface="A Noor" panose="00000400000000000000" pitchFamily="2" charset="-78"/>
              </a:rPr>
              <a:t>العوامل التكنولوجية</a:t>
            </a:r>
            <a:r>
              <a:rPr lang="fr-FR" sz="1600" b="1" u="sng" dirty="0">
                <a:solidFill>
                  <a:srgbClr val="C00000"/>
                </a:solidFill>
                <a:effectLst/>
                <a:latin typeface="Times New Roman" panose="02020603050405020304" pitchFamily="18" charset="0"/>
                <a:ea typeface="Times New Roman" panose="02020603050405020304" pitchFamily="18" charset="0"/>
                <a:cs typeface="A Noor" panose="00000400000000000000" pitchFamily="2" charset="-78"/>
              </a:rPr>
              <a:t> (</a:t>
            </a:r>
            <a:r>
              <a:rPr lang="fr-FR" sz="1600" b="1" u="sng" dirty="0" err="1">
                <a:solidFill>
                  <a:srgbClr val="C00000"/>
                </a:solidFill>
                <a:effectLst/>
                <a:latin typeface="Times New Roman" panose="02020603050405020304" pitchFamily="18" charset="0"/>
                <a:ea typeface="Times New Roman" panose="02020603050405020304" pitchFamily="18" charset="0"/>
                <a:cs typeface="A Noor" panose="00000400000000000000" pitchFamily="2" charset="-78"/>
              </a:rPr>
              <a:t>Technological</a:t>
            </a:r>
            <a:r>
              <a:rPr lang="fr-FR" sz="1600" b="1" u="sng" dirty="0">
                <a:solidFill>
                  <a:srgbClr val="C00000"/>
                </a:solidFill>
                <a:effectLst/>
                <a:latin typeface="Times New Roman" panose="02020603050405020304" pitchFamily="18" charset="0"/>
                <a:ea typeface="Times New Roman" panose="02020603050405020304" pitchFamily="18" charset="0"/>
                <a:cs typeface="A Noor" panose="00000400000000000000" pitchFamily="2" charset="-78"/>
              </a:rPr>
              <a:t>)</a:t>
            </a:r>
            <a:endParaRPr lang="fr-FR" sz="1600" b="1" u="sng" dirty="0">
              <a:solidFill>
                <a:srgbClr val="C00000"/>
              </a:solidFill>
              <a:effectLst/>
              <a:latin typeface="Calibri" panose="020F0502020204030204" pitchFamily="34" charset="0"/>
              <a:ea typeface="Calibri" panose="020F0502020204030204" pitchFamily="34" charset="0"/>
              <a:cs typeface="A Noor" panose="00000400000000000000" pitchFamily="2" charset="-78"/>
            </a:endParaRPr>
          </a:p>
          <a:p>
            <a:pPr marL="342900" lvl="0" indent="-342900" algn="ctr" rtl="1">
              <a:lnSpc>
                <a:spcPct val="115000"/>
              </a:lnSpc>
              <a:spcAft>
                <a:spcPts val="1000"/>
              </a:spcAft>
              <a:buSzPts val="1000"/>
              <a:buFont typeface="Symbol" panose="05050102010706020507" pitchFamily="18" charset="2"/>
              <a:buChar char=""/>
              <a:tabLst>
                <a:tab pos="457200" algn="l"/>
              </a:tabLst>
            </a:pPr>
            <a:r>
              <a:rPr lang="ar-SA" sz="1600" b="1" u="sng" dirty="0">
                <a:solidFill>
                  <a:srgbClr val="000099"/>
                </a:solidFill>
                <a:effectLst/>
                <a:latin typeface="Calibri" panose="020F0502020204030204" pitchFamily="34" charset="0"/>
                <a:ea typeface="Times New Roman" panose="02020603050405020304" pitchFamily="18" charset="0"/>
                <a:cs typeface="A Noor" panose="00000400000000000000" pitchFamily="2" charset="-78"/>
              </a:rPr>
              <a:t>التقنيات الحديثة في الإنتاج</a:t>
            </a:r>
            <a:r>
              <a:rPr lang="fr-FR" sz="1400" b="1" dirty="0">
                <a:effectLst/>
                <a:latin typeface="Times New Roman" panose="02020603050405020304" pitchFamily="18" charset="0"/>
                <a:ea typeface="Times New Roman" panose="02020603050405020304" pitchFamily="18" charset="0"/>
                <a:cs typeface="A Noor" panose="00000400000000000000" pitchFamily="2" charset="-78"/>
              </a:rPr>
              <a:t>: </a:t>
            </a:r>
            <a:r>
              <a:rPr lang="ar-SA" sz="1400" b="1" dirty="0">
                <a:effectLst/>
                <a:latin typeface="Times New Roman" panose="02020603050405020304" pitchFamily="18" charset="0"/>
                <a:ea typeface="Times New Roman" panose="02020603050405020304" pitchFamily="18" charset="0"/>
                <a:cs typeface="A Noor" panose="00000400000000000000" pitchFamily="2" charset="-78"/>
              </a:rPr>
              <a:t>الاستثمار في تقنيات الإنتاج والتعبئة والتوزيع يُعزز الكفاءة التشغيلية للمراعي</a:t>
            </a:r>
            <a:r>
              <a:rPr lang="fr-FR" sz="1400" b="1" dirty="0">
                <a:effectLst/>
                <a:latin typeface="Times New Roman" panose="02020603050405020304" pitchFamily="18" charset="0"/>
                <a:ea typeface="Times New Roman" panose="02020603050405020304" pitchFamily="18" charset="0"/>
                <a:cs typeface="A Noor" panose="00000400000000000000" pitchFamily="2" charset="-78"/>
              </a:rPr>
              <a:t>.</a:t>
            </a:r>
            <a:endParaRPr lang="fr-FR" sz="1200" b="1" dirty="0">
              <a:effectLst/>
              <a:latin typeface="Calibri" panose="020F0502020204030204" pitchFamily="34" charset="0"/>
              <a:ea typeface="Calibri" panose="020F0502020204030204" pitchFamily="34" charset="0"/>
              <a:cs typeface="A Noor" panose="00000400000000000000" pitchFamily="2" charset="-78"/>
            </a:endParaRPr>
          </a:p>
          <a:p>
            <a:pPr marL="342900" lvl="0" indent="-342900" algn="ctr" rtl="1">
              <a:lnSpc>
                <a:spcPct val="115000"/>
              </a:lnSpc>
              <a:spcAft>
                <a:spcPts val="1000"/>
              </a:spcAft>
              <a:buSzPts val="1000"/>
              <a:buFont typeface="Symbol" panose="05050102010706020507" pitchFamily="18" charset="2"/>
              <a:buChar char=""/>
              <a:tabLst>
                <a:tab pos="457200" algn="l"/>
              </a:tabLst>
            </a:pPr>
            <a:r>
              <a:rPr lang="ar-SA" sz="1600" b="1" u="sng" dirty="0">
                <a:solidFill>
                  <a:srgbClr val="000099"/>
                </a:solidFill>
                <a:effectLst/>
                <a:latin typeface="Calibri" panose="020F0502020204030204" pitchFamily="34" charset="0"/>
                <a:ea typeface="Times New Roman" panose="02020603050405020304" pitchFamily="18" charset="0"/>
                <a:cs typeface="A Noor" panose="00000400000000000000" pitchFamily="2" charset="-78"/>
              </a:rPr>
              <a:t>التجارة الإلكترونية</a:t>
            </a:r>
            <a:r>
              <a:rPr lang="fr-FR" sz="1600" b="1" u="sng" dirty="0">
                <a:solidFill>
                  <a:srgbClr val="000099"/>
                </a:solidFill>
                <a:effectLst/>
                <a:latin typeface="Times New Roman" panose="02020603050405020304" pitchFamily="18" charset="0"/>
                <a:ea typeface="Times New Roman" panose="02020603050405020304" pitchFamily="18" charset="0"/>
                <a:cs typeface="A Noor" panose="00000400000000000000" pitchFamily="2" charset="-78"/>
              </a:rPr>
              <a:t>: </a:t>
            </a:r>
            <a:r>
              <a:rPr lang="ar-SA" sz="1400" b="1" dirty="0">
                <a:effectLst/>
                <a:latin typeface="Times New Roman" panose="02020603050405020304" pitchFamily="18" charset="0"/>
                <a:ea typeface="Times New Roman" panose="02020603050405020304" pitchFamily="18" charset="0"/>
                <a:cs typeface="A Noor" panose="00000400000000000000" pitchFamily="2" charset="-78"/>
              </a:rPr>
              <a:t>الاعتماد المتزايد على التجارة الإلكترونية يوفر فرصًا لتسويق وبيع منتجات الشركة عبر منصات الإنترنت</a:t>
            </a:r>
            <a:r>
              <a:rPr lang="fr-FR" sz="1400" b="1" dirty="0">
                <a:effectLst/>
                <a:latin typeface="Times New Roman" panose="02020603050405020304" pitchFamily="18" charset="0"/>
                <a:ea typeface="Times New Roman" panose="02020603050405020304" pitchFamily="18" charset="0"/>
                <a:cs typeface="A Noor" panose="00000400000000000000" pitchFamily="2" charset="-78"/>
              </a:rPr>
              <a:t>.</a:t>
            </a:r>
            <a:endParaRPr lang="fr-FR" sz="1200" b="1" dirty="0">
              <a:effectLst/>
              <a:latin typeface="Calibri" panose="020F0502020204030204" pitchFamily="34" charset="0"/>
              <a:ea typeface="Calibri" panose="020F0502020204030204" pitchFamily="34" charset="0"/>
              <a:cs typeface="A Noor" panose="00000400000000000000" pitchFamily="2" charset="-78"/>
            </a:endParaRPr>
          </a:p>
          <a:p>
            <a:pPr marL="342900" lvl="0" indent="-342900" algn="ctr" rtl="1">
              <a:lnSpc>
                <a:spcPct val="115000"/>
              </a:lnSpc>
              <a:spcAft>
                <a:spcPts val="1000"/>
              </a:spcAft>
              <a:buSzPts val="1000"/>
              <a:buFont typeface="Symbol" panose="05050102010706020507" pitchFamily="18" charset="2"/>
              <a:buChar char=""/>
              <a:tabLst>
                <a:tab pos="457200" algn="l"/>
              </a:tabLst>
            </a:pPr>
            <a:r>
              <a:rPr lang="ar-SA" sz="1600" b="1" u="sng" dirty="0">
                <a:solidFill>
                  <a:srgbClr val="000099"/>
                </a:solidFill>
                <a:effectLst/>
                <a:latin typeface="Calibri" panose="020F0502020204030204" pitchFamily="34" charset="0"/>
                <a:ea typeface="Times New Roman" panose="02020603050405020304" pitchFamily="18" charset="0"/>
                <a:cs typeface="A Noor" panose="00000400000000000000" pitchFamily="2" charset="-78"/>
              </a:rPr>
              <a:t>الابتكار والبحث والتطوير</a:t>
            </a:r>
            <a:r>
              <a:rPr lang="fr-FR" sz="1400" b="1" dirty="0">
                <a:effectLst/>
                <a:latin typeface="Times New Roman" panose="02020603050405020304" pitchFamily="18" charset="0"/>
                <a:ea typeface="Times New Roman" panose="02020603050405020304" pitchFamily="18" charset="0"/>
                <a:cs typeface="A Noor" panose="00000400000000000000" pitchFamily="2" charset="-78"/>
              </a:rPr>
              <a:t>: </a:t>
            </a:r>
            <a:r>
              <a:rPr lang="ar-SA" sz="1400" b="1" dirty="0">
                <a:effectLst/>
                <a:latin typeface="Times New Roman" panose="02020603050405020304" pitchFamily="18" charset="0"/>
                <a:ea typeface="Times New Roman" panose="02020603050405020304" pitchFamily="18" charset="0"/>
                <a:cs typeface="A Noor" panose="00000400000000000000" pitchFamily="2" charset="-78"/>
              </a:rPr>
              <a:t>استخدام التقنيات في تطوير منتجات جديدة وتحسين الجودة يعزز من قدرة الشركة على المنافسة</a:t>
            </a:r>
            <a:r>
              <a:rPr lang="fr-FR" sz="1400" b="1" dirty="0">
                <a:effectLst/>
                <a:latin typeface="Times New Roman" panose="02020603050405020304" pitchFamily="18" charset="0"/>
                <a:ea typeface="Times New Roman" panose="02020603050405020304" pitchFamily="18" charset="0"/>
                <a:cs typeface="A Noor" panose="00000400000000000000" pitchFamily="2" charset="-78"/>
              </a:rPr>
              <a:t>.</a:t>
            </a:r>
            <a:endParaRPr lang="fr-FR" sz="1200" b="1" dirty="0">
              <a:effectLst/>
              <a:latin typeface="Calibri" panose="020F0502020204030204" pitchFamily="34" charset="0"/>
              <a:ea typeface="Calibri" panose="020F0502020204030204" pitchFamily="34" charset="0"/>
              <a:cs typeface="A Noor" panose="00000400000000000000" pitchFamily="2" charset="-78"/>
            </a:endParaRPr>
          </a:p>
        </p:txBody>
      </p:sp>
      <p:pic>
        <p:nvPicPr>
          <p:cNvPr id="10" name="Image 9">
            <a:extLst>
              <a:ext uri="{FF2B5EF4-FFF2-40B4-BE49-F238E27FC236}">
                <a16:creationId xmlns:a16="http://schemas.microsoft.com/office/drawing/2014/main" id="{00DEBD26-6B66-E008-316F-E872B370C42A}"/>
              </a:ext>
            </a:extLst>
          </p:cNvPr>
          <p:cNvPicPr>
            <a:picLocks noChangeAspect="1"/>
          </p:cNvPicPr>
          <p:nvPr/>
        </p:nvPicPr>
        <p:blipFill>
          <a:blip r:embed="rId3"/>
          <a:stretch>
            <a:fillRect/>
          </a:stretch>
        </p:blipFill>
        <p:spPr>
          <a:xfrm>
            <a:off x="0" y="120612"/>
            <a:ext cx="3492959" cy="2451138"/>
          </a:xfrm>
          <a:prstGeom prst="rect">
            <a:avLst/>
          </a:prstGeom>
        </p:spPr>
      </p:pic>
      <p:pic>
        <p:nvPicPr>
          <p:cNvPr id="11" name="Image 10">
            <a:extLst>
              <a:ext uri="{FF2B5EF4-FFF2-40B4-BE49-F238E27FC236}">
                <a16:creationId xmlns:a16="http://schemas.microsoft.com/office/drawing/2014/main" id="{CEB92F0E-FD94-EF43-FD3D-AC35FB086508}"/>
              </a:ext>
            </a:extLst>
          </p:cNvPr>
          <p:cNvPicPr>
            <a:picLocks noChangeAspect="1"/>
          </p:cNvPicPr>
          <p:nvPr/>
        </p:nvPicPr>
        <p:blipFill>
          <a:blip r:embed="rId3"/>
          <a:stretch>
            <a:fillRect/>
          </a:stretch>
        </p:blipFill>
        <p:spPr>
          <a:xfrm>
            <a:off x="5183943" y="2140488"/>
            <a:ext cx="3734973" cy="245113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70"/>
        <p:cNvGrpSpPr/>
        <p:nvPr/>
      </p:nvGrpSpPr>
      <p:grpSpPr>
        <a:xfrm>
          <a:off x="0" y="0"/>
          <a:ext cx="0" cy="0"/>
          <a:chOff x="0" y="0"/>
          <a:chExt cx="0" cy="0"/>
        </a:xfrm>
      </p:grpSpPr>
      <p:sp>
        <p:nvSpPr>
          <p:cNvPr id="7" name="ZoneTexte 6">
            <a:extLst>
              <a:ext uri="{FF2B5EF4-FFF2-40B4-BE49-F238E27FC236}">
                <a16:creationId xmlns:a16="http://schemas.microsoft.com/office/drawing/2014/main" id="{4240FE29-B854-B218-28CE-03F2285F0E44}"/>
              </a:ext>
            </a:extLst>
          </p:cNvPr>
          <p:cNvSpPr txBox="1"/>
          <p:nvPr/>
        </p:nvSpPr>
        <p:spPr>
          <a:xfrm>
            <a:off x="4227342" y="169879"/>
            <a:ext cx="4916658" cy="2189317"/>
          </a:xfrm>
          <a:prstGeom prst="rect">
            <a:avLst/>
          </a:prstGeom>
          <a:noFill/>
        </p:spPr>
        <p:txBody>
          <a:bodyPr wrap="square">
            <a:spAutoFit/>
          </a:bodyPr>
          <a:lstStyle/>
          <a:p>
            <a:pPr algn="ctr" rtl="1">
              <a:lnSpc>
                <a:spcPct val="115000"/>
              </a:lnSpc>
              <a:spcAft>
                <a:spcPts val="1000"/>
              </a:spcAft>
            </a:pPr>
            <a:r>
              <a:rPr lang="ar-SA" sz="2000" b="1" u="sng" dirty="0">
                <a:solidFill>
                  <a:srgbClr val="C00000"/>
                </a:solidFill>
                <a:effectLst/>
                <a:latin typeface="Calibri" panose="020F0502020204030204" pitchFamily="34" charset="0"/>
                <a:ea typeface="Times New Roman" panose="02020603050405020304" pitchFamily="18" charset="0"/>
                <a:cs typeface="A Noor" panose="00000400000000000000" pitchFamily="2" charset="-78"/>
              </a:rPr>
              <a:t>العوامل البيئية</a:t>
            </a:r>
            <a:r>
              <a:rPr lang="fr-FR" sz="2000" b="1" u="sng" dirty="0">
                <a:solidFill>
                  <a:srgbClr val="C00000"/>
                </a:solidFill>
                <a:effectLst/>
                <a:latin typeface="Times New Roman" panose="02020603050405020304" pitchFamily="18" charset="0"/>
                <a:ea typeface="Times New Roman" panose="02020603050405020304" pitchFamily="18" charset="0"/>
                <a:cs typeface="A Noor" panose="00000400000000000000" pitchFamily="2" charset="-78"/>
              </a:rPr>
              <a:t> (</a:t>
            </a:r>
            <a:r>
              <a:rPr lang="fr-FR" sz="2000" b="1" u="sng" dirty="0" err="1">
                <a:solidFill>
                  <a:srgbClr val="C00000"/>
                </a:solidFill>
                <a:effectLst/>
                <a:latin typeface="Times New Roman" panose="02020603050405020304" pitchFamily="18" charset="0"/>
                <a:ea typeface="Times New Roman" panose="02020603050405020304" pitchFamily="18" charset="0"/>
                <a:cs typeface="A Noor" panose="00000400000000000000" pitchFamily="2" charset="-78"/>
              </a:rPr>
              <a:t>Environmental</a:t>
            </a:r>
            <a:r>
              <a:rPr lang="fr-FR" sz="2000" b="1" u="sng" dirty="0">
                <a:solidFill>
                  <a:srgbClr val="C00000"/>
                </a:solidFill>
                <a:effectLst/>
                <a:latin typeface="Times New Roman" panose="02020603050405020304" pitchFamily="18" charset="0"/>
                <a:ea typeface="Times New Roman" panose="02020603050405020304" pitchFamily="18" charset="0"/>
                <a:cs typeface="A Noor" panose="00000400000000000000" pitchFamily="2" charset="-78"/>
              </a:rPr>
              <a:t>)</a:t>
            </a:r>
            <a:endParaRPr lang="fr-FR" sz="2000" u="sng" dirty="0">
              <a:solidFill>
                <a:srgbClr val="C00000"/>
              </a:solidFill>
              <a:effectLst/>
              <a:latin typeface="Calibri" panose="020F0502020204030204" pitchFamily="34" charset="0"/>
              <a:ea typeface="Calibri" panose="020F0502020204030204" pitchFamily="34" charset="0"/>
              <a:cs typeface="A Noor" panose="00000400000000000000" pitchFamily="2" charset="-78"/>
            </a:endParaRPr>
          </a:p>
          <a:p>
            <a:pPr lvl="0" algn="ctr" rtl="1">
              <a:lnSpc>
                <a:spcPct val="115000"/>
              </a:lnSpc>
              <a:spcAft>
                <a:spcPts val="1000"/>
              </a:spcAft>
              <a:buSzPts val="1000"/>
              <a:tabLst>
                <a:tab pos="457200" algn="l"/>
              </a:tabLst>
            </a:pPr>
            <a:r>
              <a:rPr lang="ar-SA" sz="1600" b="1" u="sng" dirty="0">
                <a:solidFill>
                  <a:srgbClr val="000099"/>
                </a:solidFill>
                <a:effectLst/>
                <a:latin typeface="Calibri" panose="020F0502020204030204" pitchFamily="34" charset="0"/>
                <a:ea typeface="Times New Roman" panose="02020603050405020304" pitchFamily="18" charset="0"/>
                <a:cs typeface="A Noor" panose="00000400000000000000" pitchFamily="2" charset="-78"/>
              </a:rPr>
              <a:t>ا</a:t>
            </a:r>
            <a:r>
              <a:rPr lang="ar-SA" sz="1800" b="1" u="sng" dirty="0">
                <a:solidFill>
                  <a:srgbClr val="000099"/>
                </a:solidFill>
                <a:effectLst/>
                <a:latin typeface="Calibri" panose="020F0502020204030204" pitchFamily="34" charset="0"/>
                <a:ea typeface="Times New Roman" panose="02020603050405020304" pitchFamily="18" charset="0"/>
                <a:cs typeface="A Noor" panose="00000400000000000000" pitchFamily="2" charset="-78"/>
              </a:rPr>
              <a:t>لاستدامة البيئية</a:t>
            </a:r>
            <a:r>
              <a:rPr lang="fr-FR" sz="1800" b="1" u="sng" dirty="0">
                <a:solidFill>
                  <a:srgbClr val="000099"/>
                </a:solidFill>
                <a:effectLst/>
                <a:latin typeface="Times New Roman" panose="02020603050405020304" pitchFamily="18" charset="0"/>
                <a:ea typeface="Times New Roman" panose="02020603050405020304" pitchFamily="18" charset="0"/>
                <a:cs typeface="A Noor" panose="00000400000000000000" pitchFamily="2" charset="-78"/>
              </a:rPr>
              <a:t>: </a:t>
            </a:r>
            <a:r>
              <a:rPr lang="ar-SA" sz="1600" b="1" dirty="0">
                <a:effectLst/>
                <a:latin typeface="Times New Roman" panose="02020603050405020304" pitchFamily="18" charset="0"/>
                <a:ea typeface="Times New Roman" panose="02020603050405020304" pitchFamily="18" charset="0"/>
                <a:cs typeface="A Noor" panose="00000400000000000000" pitchFamily="2" charset="-78"/>
              </a:rPr>
              <a:t>المراعي تهتم بتقليل التأثير البيئي لمزارعها ومنشآتها. القوانين البيئية وتوقعات العملاء حول الممارسات المستدامة قد تؤثر على عملياتها</a:t>
            </a:r>
            <a:r>
              <a:rPr lang="fr-FR" sz="1600" b="1" dirty="0">
                <a:effectLst/>
                <a:latin typeface="Times New Roman" panose="02020603050405020304" pitchFamily="18" charset="0"/>
                <a:ea typeface="Times New Roman" panose="02020603050405020304" pitchFamily="18" charset="0"/>
                <a:cs typeface="A Noor" panose="00000400000000000000" pitchFamily="2" charset="-78"/>
              </a:rPr>
              <a:t>.</a:t>
            </a:r>
            <a:endParaRPr lang="fr-FR" sz="1600" b="1" dirty="0">
              <a:effectLst/>
              <a:latin typeface="Calibri" panose="020F0502020204030204" pitchFamily="34" charset="0"/>
              <a:ea typeface="Calibri" panose="020F0502020204030204" pitchFamily="34" charset="0"/>
              <a:cs typeface="A Noor" panose="00000400000000000000" pitchFamily="2" charset="-78"/>
            </a:endParaRPr>
          </a:p>
          <a:p>
            <a:pPr lvl="0" algn="ctr" rtl="1">
              <a:lnSpc>
                <a:spcPct val="115000"/>
              </a:lnSpc>
              <a:spcAft>
                <a:spcPts val="1000"/>
              </a:spcAft>
              <a:buSzPts val="1000"/>
              <a:tabLst>
                <a:tab pos="457200" algn="l"/>
              </a:tabLst>
            </a:pPr>
            <a:r>
              <a:rPr lang="ar-SA" sz="1800" b="1" u="sng" dirty="0">
                <a:solidFill>
                  <a:srgbClr val="000099"/>
                </a:solidFill>
                <a:effectLst/>
                <a:latin typeface="Calibri" panose="020F0502020204030204" pitchFamily="34" charset="0"/>
                <a:ea typeface="Times New Roman" panose="02020603050405020304" pitchFamily="18" charset="0"/>
                <a:cs typeface="A Noor" panose="00000400000000000000" pitchFamily="2" charset="-78"/>
              </a:rPr>
              <a:t>تغير المناخ</a:t>
            </a:r>
            <a:r>
              <a:rPr lang="fr-FR" sz="1800" b="1" u="sng" dirty="0">
                <a:solidFill>
                  <a:srgbClr val="000099"/>
                </a:solidFill>
                <a:effectLst/>
                <a:latin typeface="Times New Roman" panose="02020603050405020304" pitchFamily="18" charset="0"/>
                <a:ea typeface="Times New Roman" panose="02020603050405020304" pitchFamily="18" charset="0"/>
                <a:cs typeface="A Noor" panose="00000400000000000000" pitchFamily="2" charset="-78"/>
              </a:rPr>
              <a:t>: </a:t>
            </a:r>
            <a:r>
              <a:rPr lang="ar-SA" sz="1600" b="1" dirty="0">
                <a:effectLst/>
                <a:latin typeface="Times New Roman" panose="02020603050405020304" pitchFamily="18" charset="0"/>
                <a:ea typeface="Times New Roman" panose="02020603050405020304" pitchFamily="18" charset="0"/>
                <a:cs typeface="A Noor" panose="00000400000000000000" pitchFamily="2" charset="-78"/>
              </a:rPr>
              <a:t>أي تغيرات مناخية قد تؤثر على مصادر المياه، الأراضي الزراعية، وسلاسل التوريد المتعلقة بالزراعة والإنتاج الغذائي</a:t>
            </a:r>
            <a:r>
              <a:rPr lang="fr-FR" sz="140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ZoneTexte 8">
            <a:extLst>
              <a:ext uri="{FF2B5EF4-FFF2-40B4-BE49-F238E27FC236}">
                <a16:creationId xmlns:a16="http://schemas.microsoft.com/office/drawing/2014/main" id="{6E0D481C-F726-2FD6-12BD-6CC195990854}"/>
              </a:ext>
            </a:extLst>
          </p:cNvPr>
          <p:cNvSpPr txBox="1"/>
          <p:nvPr/>
        </p:nvSpPr>
        <p:spPr>
          <a:xfrm>
            <a:off x="-101991" y="2571750"/>
            <a:ext cx="4916658" cy="2388346"/>
          </a:xfrm>
          <a:prstGeom prst="rect">
            <a:avLst/>
          </a:prstGeom>
          <a:noFill/>
        </p:spPr>
        <p:txBody>
          <a:bodyPr wrap="square">
            <a:spAutoFit/>
          </a:bodyPr>
          <a:lstStyle/>
          <a:p>
            <a:pPr algn="r" rtl="1">
              <a:lnSpc>
                <a:spcPct val="115000"/>
              </a:lnSpc>
              <a:spcAft>
                <a:spcPts val="1000"/>
              </a:spcAft>
            </a:pPr>
            <a:r>
              <a:rPr lang="ar-SA" sz="1800" b="1" u="sng" dirty="0">
                <a:solidFill>
                  <a:srgbClr val="C00000"/>
                </a:solidFill>
                <a:effectLst/>
                <a:latin typeface="Times New Roman" panose="02020603050405020304" pitchFamily="18" charset="0"/>
                <a:ea typeface="Times New Roman" panose="02020603050405020304" pitchFamily="18" charset="0"/>
                <a:cs typeface="A Noor" panose="00000400000000000000" pitchFamily="2" charset="-78"/>
              </a:rPr>
              <a:t>العوامل القانونية</a:t>
            </a:r>
            <a:r>
              <a:rPr lang="fr-FR" sz="1800" b="1" u="sng" dirty="0">
                <a:solidFill>
                  <a:srgbClr val="C00000"/>
                </a:solidFill>
                <a:effectLst/>
                <a:latin typeface="Times New Roman" panose="02020603050405020304" pitchFamily="18" charset="0"/>
                <a:ea typeface="Times New Roman" panose="02020603050405020304" pitchFamily="18" charset="0"/>
                <a:cs typeface="A Noor" panose="00000400000000000000" pitchFamily="2" charset="-78"/>
              </a:rPr>
              <a:t> (Legal)</a:t>
            </a:r>
            <a:endParaRPr lang="fr-FR" sz="1800" b="1" u="sng" dirty="0">
              <a:solidFill>
                <a:srgbClr val="C00000"/>
              </a:solidFill>
              <a:effectLst/>
              <a:latin typeface="Calibri" panose="020F0502020204030204" pitchFamily="34" charset="0"/>
              <a:ea typeface="Calibri" panose="020F0502020204030204" pitchFamily="34" charset="0"/>
              <a:cs typeface="A Noor" panose="00000400000000000000" pitchFamily="2" charset="-78"/>
            </a:endParaRPr>
          </a:p>
          <a:p>
            <a:pPr lvl="0" algn="r" rtl="1">
              <a:lnSpc>
                <a:spcPct val="115000"/>
              </a:lnSpc>
              <a:spcAft>
                <a:spcPts val="1000"/>
              </a:spcAft>
              <a:buSzPts val="1000"/>
              <a:tabLst>
                <a:tab pos="457200" algn="l"/>
              </a:tabLst>
            </a:pPr>
            <a:r>
              <a:rPr lang="ar-SA" sz="1600" b="1" u="sng" dirty="0">
                <a:solidFill>
                  <a:srgbClr val="000099"/>
                </a:solidFill>
                <a:effectLst/>
                <a:latin typeface="Calibri" panose="020F0502020204030204" pitchFamily="34" charset="0"/>
                <a:ea typeface="Times New Roman" panose="02020603050405020304" pitchFamily="18" charset="0"/>
                <a:cs typeface="A Noor" panose="00000400000000000000" pitchFamily="2" charset="-78"/>
              </a:rPr>
              <a:t>التشريعات الصحية والغذائية</a:t>
            </a:r>
            <a:r>
              <a:rPr lang="fr-FR" sz="1600" b="1" u="sng" dirty="0">
                <a:solidFill>
                  <a:srgbClr val="000099"/>
                </a:solidFill>
                <a:effectLst/>
                <a:latin typeface="Times New Roman" panose="02020603050405020304" pitchFamily="18" charset="0"/>
                <a:ea typeface="Times New Roman" panose="02020603050405020304" pitchFamily="18" charset="0"/>
                <a:cs typeface="A Noor" panose="00000400000000000000" pitchFamily="2" charset="-78"/>
              </a:rPr>
              <a:t>: </a:t>
            </a:r>
            <a:r>
              <a:rPr lang="ar-SA" sz="1400" b="1" dirty="0">
                <a:effectLst/>
                <a:latin typeface="Times New Roman" panose="02020603050405020304" pitchFamily="18" charset="0"/>
                <a:ea typeface="Times New Roman" panose="02020603050405020304" pitchFamily="18" charset="0"/>
                <a:cs typeface="A Noor" panose="00000400000000000000" pitchFamily="2" charset="-78"/>
              </a:rPr>
              <a:t>يجب على المراعي الالتزام بمعايير الجودة والسلامة الصارمة المفروضة من قبل الجهات التنظيمية</a:t>
            </a:r>
            <a:r>
              <a:rPr lang="fr-FR" sz="1400" b="1" dirty="0">
                <a:effectLst/>
                <a:latin typeface="Times New Roman" panose="02020603050405020304" pitchFamily="18" charset="0"/>
                <a:ea typeface="Times New Roman" panose="02020603050405020304" pitchFamily="18" charset="0"/>
                <a:cs typeface="A Noor" panose="00000400000000000000" pitchFamily="2" charset="-78"/>
              </a:rPr>
              <a:t>.</a:t>
            </a:r>
            <a:endParaRPr lang="fr-FR" sz="1200" b="1" dirty="0">
              <a:effectLst/>
              <a:latin typeface="Calibri" panose="020F0502020204030204" pitchFamily="34" charset="0"/>
              <a:ea typeface="Calibri" panose="020F0502020204030204" pitchFamily="34" charset="0"/>
              <a:cs typeface="A Noor" panose="00000400000000000000" pitchFamily="2" charset="-78"/>
            </a:endParaRPr>
          </a:p>
          <a:p>
            <a:pPr lvl="0" algn="r" rtl="1">
              <a:lnSpc>
                <a:spcPct val="115000"/>
              </a:lnSpc>
              <a:spcAft>
                <a:spcPts val="1000"/>
              </a:spcAft>
              <a:buSzPts val="1000"/>
              <a:tabLst>
                <a:tab pos="457200" algn="l"/>
              </a:tabLst>
            </a:pPr>
            <a:r>
              <a:rPr lang="ar-SA" sz="1600" b="1" u="sng" dirty="0">
                <a:solidFill>
                  <a:srgbClr val="000099"/>
                </a:solidFill>
                <a:effectLst/>
                <a:latin typeface="Calibri" panose="020F0502020204030204" pitchFamily="34" charset="0"/>
                <a:ea typeface="Times New Roman" panose="02020603050405020304" pitchFamily="18" charset="0"/>
                <a:cs typeface="A Noor" panose="00000400000000000000" pitchFamily="2" charset="-78"/>
              </a:rPr>
              <a:t>حقوق الملكية الفكرية</a:t>
            </a:r>
            <a:r>
              <a:rPr lang="fr-FR" sz="1600" b="1" u="sng" dirty="0">
                <a:solidFill>
                  <a:srgbClr val="000099"/>
                </a:solidFill>
                <a:effectLst/>
                <a:latin typeface="Times New Roman" panose="02020603050405020304" pitchFamily="18" charset="0"/>
                <a:ea typeface="Times New Roman" panose="02020603050405020304" pitchFamily="18" charset="0"/>
                <a:cs typeface="A Noor" panose="00000400000000000000" pitchFamily="2" charset="-78"/>
              </a:rPr>
              <a:t>: </a:t>
            </a:r>
            <a:r>
              <a:rPr lang="ar-SA" sz="1400" b="1" dirty="0">
                <a:effectLst/>
                <a:latin typeface="Times New Roman" panose="02020603050405020304" pitchFamily="18" charset="0"/>
                <a:ea typeface="Times New Roman" panose="02020603050405020304" pitchFamily="18" charset="0"/>
                <a:cs typeface="A Noor" panose="00000400000000000000" pitchFamily="2" charset="-78"/>
              </a:rPr>
              <a:t>حماية العلامات التجارية وبراءات الاختراع مهمة لاستمرار تنافسية الشركة</a:t>
            </a:r>
            <a:r>
              <a:rPr lang="fr-FR" sz="1400" b="1" dirty="0">
                <a:effectLst/>
                <a:latin typeface="Times New Roman" panose="02020603050405020304" pitchFamily="18" charset="0"/>
                <a:ea typeface="Times New Roman" panose="02020603050405020304" pitchFamily="18" charset="0"/>
                <a:cs typeface="A Noor" panose="00000400000000000000" pitchFamily="2" charset="-78"/>
              </a:rPr>
              <a:t>.</a:t>
            </a:r>
            <a:endParaRPr lang="fr-FR" sz="1200" b="1" dirty="0">
              <a:effectLst/>
              <a:latin typeface="Calibri" panose="020F0502020204030204" pitchFamily="34" charset="0"/>
              <a:ea typeface="Calibri" panose="020F0502020204030204" pitchFamily="34" charset="0"/>
              <a:cs typeface="A Noor" panose="00000400000000000000" pitchFamily="2" charset="-78"/>
            </a:endParaRPr>
          </a:p>
          <a:p>
            <a:pPr lvl="0" algn="r" rtl="1">
              <a:lnSpc>
                <a:spcPct val="115000"/>
              </a:lnSpc>
              <a:spcAft>
                <a:spcPts val="1000"/>
              </a:spcAft>
              <a:buSzPts val="1000"/>
              <a:tabLst>
                <a:tab pos="457200" algn="l"/>
              </a:tabLst>
            </a:pPr>
            <a:r>
              <a:rPr lang="ar-SA" sz="1600" b="1" u="sng" dirty="0">
                <a:solidFill>
                  <a:srgbClr val="000099"/>
                </a:solidFill>
                <a:effectLst/>
                <a:latin typeface="Calibri" panose="020F0502020204030204" pitchFamily="34" charset="0"/>
                <a:ea typeface="Times New Roman" panose="02020603050405020304" pitchFamily="18" charset="0"/>
                <a:cs typeface="A Noor" panose="00000400000000000000" pitchFamily="2" charset="-78"/>
              </a:rPr>
              <a:t>القوانين المتعلقة بالتوظيف</a:t>
            </a:r>
            <a:r>
              <a:rPr lang="fr-FR" sz="1600" b="1" u="sng" dirty="0">
                <a:solidFill>
                  <a:srgbClr val="000099"/>
                </a:solidFill>
                <a:effectLst/>
                <a:latin typeface="Times New Roman" panose="02020603050405020304" pitchFamily="18" charset="0"/>
                <a:ea typeface="Times New Roman" panose="02020603050405020304" pitchFamily="18" charset="0"/>
                <a:cs typeface="A Noor" panose="00000400000000000000" pitchFamily="2" charset="-78"/>
              </a:rPr>
              <a:t>: </a:t>
            </a:r>
            <a:r>
              <a:rPr lang="ar-SA" sz="1400" b="1" dirty="0">
                <a:effectLst/>
                <a:latin typeface="Times New Roman" panose="02020603050405020304" pitchFamily="18" charset="0"/>
                <a:ea typeface="Times New Roman" panose="02020603050405020304" pitchFamily="18" charset="0"/>
                <a:cs typeface="A Noor" panose="00000400000000000000" pitchFamily="2" charset="-78"/>
              </a:rPr>
              <a:t>أي تغييرات في قوانين العمل والعمالة قد تؤثر على تكاليف الشركة وسياستها</a:t>
            </a:r>
            <a:r>
              <a:rPr lang="fr-FR" sz="1400" b="1" dirty="0">
                <a:effectLst/>
                <a:latin typeface="Times New Roman" panose="02020603050405020304" pitchFamily="18" charset="0"/>
                <a:ea typeface="Times New Roman" panose="02020603050405020304" pitchFamily="18" charset="0"/>
                <a:cs typeface="A Noor" panose="00000400000000000000" pitchFamily="2" charset="-78"/>
              </a:rPr>
              <a:t>.</a:t>
            </a:r>
            <a:endParaRPr lang="fr-FR" sz="1200" b="1" dirty="0">
              <a:effectLst/>
              <a:latin typeface="Calibri" panose="020F0502020204030204" pitchFamily="34" charset="0"/>
              <a:ea typeface="Calibri" panose="020F0502020204030204" pitchFamily="34" charset="0"/>
              <a:cs typeface="A Noor" panose="00000400000000000000" pitchFamily="2" charset="-78"/>
            </a:endParaRPr>
          </a:p>
        </p:txBody>
      </p:sp>
      <p:pic>
        <p:nvPicPr>
          <p:cNvPr id="11" name="Image 10">
            <a:extLst>
              <a:ext uri="{FF2B5EF4-FFF2-40B4-BE49-F238E27FC236}">
                <a16:creationId xmlns:a16="http://schemas.microsoft.com/office/drawing/2014/main" id="{9BDA6F1E-2452-3F78-A0DD-6C2CC9D56073}"/>
              </a:ext>
            </a:extLst>
          </p:cNvPr>
          <p:cNvPicPr>
            <a:picLocks noChangeAspect="1"/>
          </p:cNvPicPr>
          <p:nvPr/>
        </p:nvPicPr>
        <p:blipFill>
          <a:blip r:embed="rId3"/>
          <a:stretch>
            <a:fillRect/>
          </a:stretch>
        </p:blipFill>
        <p:spPr>
          <a:xfrm>
            <a:off x="0" y="276039"/>
            <a:ext cx="3390313" cy="197699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3" name="Image 12">
            <a:extLst>
              <a:ext uri="{FF2B5EF4-FFF2-40B4-BE49-F238E27FC236}">
                <a16:creationId xmlns:a16="http://schemas.microsoft.com/office/drawing/2014/main" id="{724EB2D8-7E05-DAB0-9B4A-18E2DA948285}"/>
              </a:ext>
            </a:extLst>
          </p:cNvPr>
          <p:cNvPicPr>
            <a:picLocks noChangeAspect="1"/>
          </p:cNvPicPr>
          <p:nvPr/>
        </p:nvPicPr>
        <p:blipFill>
          <a:blip r:embed="rId4"/>
          <a:stretch>
            <a:fillRect/>
          </a:stretch>
        </p:blipFill>
        <p:spPr>
          <a:xfrm>
            <a:off x="4814667" y="2571750"/>
            <a:ext cx="3995225" cy="197527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76"/>
        <p:cNvGrpSpPr/>
        <p:nvPr/>
      </p:nvGrpSpPr>
      <p:grpSpPr>
        <a:xfrm>
          <a:off x="0" y="0"/>
          <a:ext cx="0" cy="0"/>
          <a:chOff x="0" y="0"/>
          <a:chExt cx="0" cy="0"/>
        </a:xfrm>
      </p:grpSpPr>
      <p:sp>
        <p:nvSpPr>
          <p:cNvPr id="1277" name="Google Shape;1277;p93"/>
          <p:cNvSpPr txBox="1">
            <a:spLocks noGrp="1"/>
          </p:cNvSpPr>
          <p:nvPr>
            <p:ph type="title"/>
          </p:nvPr>
        </p:nvSpPr>
        <p:spPr>
          <a:xfrm>
            <a:off x="0" y="231574"/>
            <a:ext cx="7731969" cy="848385"/>
          </a:xfrm>
          <a:prstGeom prst="rect">
            <a:avLst/>
          </a:prstGeom>
        </p:spPr>
        <p:txBody>
          <a:bodyPr spcFirstLastPara="1" wrap="square" lIns="91425" tIns="91425" rIns="91425" bIns="91425" anchor="ctr" anchorCtr="0">
            <a:noAutofit/>
          </a:bodyPr>
          <a:lstStyle/>
          <a:p>
            <a:pPr lvl="0"/>
            <a:r>
              <a:rPr lang="fr-FR" sz="6000" dirty="0" err="1">
                <a:effectLst>
                  <a:outerShdw blurRad="38100" dist="38100" dir="2700000" algn="tl">
                    <a:srgbClr val="000000">
                      <a:alpha val="43137"/>
                    </a:srgbClr>
                  </a:outerShdw>
                </a:effectLst>
                <a:latin typeface="Jokerman" panose="04090605060D06020702" pitchFamily="82" charset="0"/>
              </a:rPr>
              <a:t>porter's</a:t>
            </a:r>
            <a:r>
              <a:rPr lang="fr-FR" sz="6000" dirty="0">
                <a:effectLst>
                  <a:outerShdw blurRad="38100" dist="38100" dir="2700000" algn="tl">
                    <a:srgbClr val="000000">
                      <a:alpha val="43137"/>
                    </a:srgbClr>
                  </a:outerShdw>
                </a:effectLst>
                <a:latin typeface="Jokerman" panose="04090605060D06020702" pitchFamily="82" charset="0"/>
              </a:rPr>
              <a:t> 5 forces</a:t>
            </a:r>
            <a:endParaRPr sz="6000" dirty="0">
              <a:effectLst>
                <a:outerShdw blurRad="38100" dist="38100" dir="2700000" algn="tl">
                  <a:srgbClr val="000000">
                    <a:alpha val="43137"/>
                  </a:srgbClr>
                </a:outerShdw>
              </a:effectLst>
              <a:latin typeface="Jokerman" panose="04090605060D06020702" pitchFamily="82" charset="0"/>
            </a:endParaRPr>
          </a:p>
        </p:txBody>
      </p:sp>
      <p:pic>
        <p:nvPicPr>
          <p:cNvPr id="5" name="Image 4">
            <a:extLst>
              <a:ext uri="{FF2B5EF4-FFF2-40B4-BE49-F238E27FC236}">
                <a16:creationId xmlns:a16="http://schemas.microsoft.com/office/drawing/2014/main" id="{8A537578-9B8C-15CE-87F7-62146F183815}"/>
              </a:ext>
            </a:extLst>
          </p:cNvPr>
          <p:cNvPicPr>
            <a:picLocks noChangeAspect="1"/>
          </p:cNvPicPr>
          <p:nvPr/>
        </p:nvPicPr>
        <p:blipFill>
          <a:blip r:embed="rId3"/>
          <a:stretch>
            <a:fillRect/>
          </a:stretch>
        </p:blipFill>
        <p:spPr>
          <a:xfrm>
            <a:off x="126608" y="1448972"/>
            <a:ext cx="9017391" cy="3694528"/>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277"/>
                                        </p:tgtEl>
                                        <p:attrNameLst>
                                          <p:attrName>style.visibility</p:attrName>
                                        </p:attrNameLst>
                                      </p:cBhvr>
                                      <p:to>
                                        <p:strVal val="visible"/>
                                      </p:to>
                                    </p:set>
                                    <p:anim calcmode="lin" valueType="num">
                                      <p:cBhvr>
                                        <p:cTn id="7" dur="500" fill="hold"/>
                                        <p:tgtEl>
                                          <p:spTgt spid="127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77"/>
                                        </p:tgtEl>
                                        <p:attrNameLst>
                                          <p:attrName>ppt_y</p:attrName>
                                        </p:attrNameLst>
                                      </p:cBhvr>
                                      <p:tavLst>
                                        <p:tav tm="0">
                                          <p:val>
                                            <p:strVal val="#ppt_y"/>
                                          </p:val>
                                        </p:tav>
                                        <p:tav tm="100000">
                                          <p:val>
                                            <p:strVal val="#ppt_y"/>
                                          </p:val>
                                        </p:tav>
                                      </p:tavLst>
                                    </p:anim>
                                    <p:anim calcmode="lin" valueType="num">
                                      <p:cBhvr>
                                        <p:cTn id="9" dur="500" fill="hold"/>
                                        <p:tgtEl>
                                          <p:spTgt spid="127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7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77"/>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01"/>
        <p:cNvGrpSpPr/>
        <p:nvPr/>
      </p:nvGrpSpPr>
      <p:grpSpPr>
        <a:xfrm>
          <a:off x="0" y="0"/>
          <a:ext cx="0" cy="0"/>
          <a:chOff x="0" y="0"/>
          <a:chExt cx="0" cy="0"/>
        </a:xfrm>
      </p:grpSpPr>
      <p:sp>
        <p:nvSpPr>
          <p:cNvPr id="6" name="Nuage 5">
            <a:extLst>
              <a:ext uri="{FF2B5EF4-FFF2-40B4-BE49-F238E27FC236}">
                <a16:creationId xmlns:a16="http://schemas.microsoft.com/office/drawing/2014/main" id="{4D681E40-A936-B022-D2BA-09D6498AA92F}"/>
              </a:ext>
            </a:extLst>
          </p:cNvPr>
          <p:cNvSpPr/>
          <p:nvPr/>
        </p:nvSpPr>
        <p:spPr>
          <a:xfrm>
            <a:off x="5190979" y="405032"/>
            <a:ext cx="3530991" cy="1702191"/>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800" b="1" dirty="0">
                <a:effectLst/>
                <a:latin typeface="Times New Roman" panose="02020603050405020304" pitchFamily="18" charset="0"/>
                <a:ea typeface="Times New Roman" panose="02020603050405020304" pitchFamily="18" charset="0"/>
              </a:rPr>
              <a:t> </a:t>
            </a:r>
            <a:r>
              <a:rPr lang="ar-SA" sz="3200" b="1" dirty="0">
                <a:effectLst>
                  <a:outerShdw blurRad="38100" dist="38100" dir="2700000" algn="tl">
                    <a:srgbClr val="000000">
                      <a:alpha val="43137"/>
                    </a:srgbClr>
                  </a:outerShdw>
                </a:effectLst>
                <a:latin typeface="Aisha Arabic Exbd" panose="01000500000000020004" pitchFamily="50" charset="-78"/>
                <a:ea typeface="Times New Roman" panose="02020603050405020304" pitchFamily="18" charset="0"/>
                <a:cs typeface="Aisha Arabic Exbd" panose="01000500000000020004" pitchFamily="50" charset="-78"/>
              </a:rPr>
              <a:t>قوة المنافسة بين الشركات في الصناعة</a:t>
            </a:r>
            <a:endParaRPr lang="fr-FR" sz="3200" dirty="0">
              <a:effectLst>
                <a:outerShdw blurRad="38100" dist="38100" dir="2700000" algn="tl">
                  <a:srgbClr val="000000">
                    <a:alpha val="43137"/>
                  </a:srgbClr>
                </a:outerShdw>
              </a:effectLst>
              <a:latin typeface="Aisha Arabic Exbd" panose="01000500000000020004" pitchFamily="50" charset="-78"/>
              <a:cs typeface="Aisha Arabic Exbd" panose="01000500000000020004" pitchFamily="50" charset="-78"/>
            </a:endParaRPr>
          </a:p>
        </p:txBody>
      </p:sp>
      <p:sp>
        <p:nvSpPr>
          <p:cNvPr id="7" name="Nuage 6">
            <a:extLst>
              <a:ext uri="{FF2B5EF4-FFF2-40B4-BE49-F238E27FC236}">
                <a16:creationId xmlns:a16="http://schemas.microsoft.com/office/drawing/2014/main" id="{967690BD-21EA-9668-003F-EEAB06303ADD}"/>
              </a:ext>
            </a:extLst>
          </p:cNvPr>
          <p:cNvSpPr/>
          <p:nvPr/>
        </p:nvSpPr>
        <p:spPr>
          <a:xfrm>
            <a:off x="5587219" y="3022210"/>
            <a:ext cx="3387969" cy="1981200"/>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4400" b="1" dirty="0">
                <a:effectLst>
                  <a:outerShdw blurRad="38100" dist="38100" dir="2700000" algn="tl">
                    <a:srgbClr val="000000">
                      <a:alpha val="43137"/>
                    </a:srgbClr>
                  </a:outerShdw>
                </a:effectLst>
                <a:latin typeface="Aisha Arabic Exbd" panose="01000500000000020004" pitchFamily="50" charset="-78"/>
                <a:ea typeface="Times New Roman" panose="02020603050405020304" pitchFamily="18" charset="0"/>
                <a:cs typeface="Aisha Arabic Exbd" panose="01000500000000020004" pitchFamily="50" charset="-78"/>
              </a:rPr>
              <a:t>تهديد دخول منافسين جدد</a:t>
            </a:r>
            <a:endParaRPr lang="fr-FR" sz="4400" dirty="0">
              <a:effectLst>
                <a:outerShdw blurRad="38100" dist="38100" dir="2700000" algn="tl">
                  <a:srgbClr val="000000">
                    <a:alpha val="43137"/>
                  </a:srgbClr>
                </a:outerShdw>
              </a:effectLst>
              <a:latin typeface="Aisha Arabic Exbd" panose="01000500000000020004" pitchFamily="50" charset="-78"/>
              <a:cs typeface="Aisha Arabic Exbd" panose="01000500000000020004" pitchFamily="50" charset="-78"/>
            </a:endParaRPr>
          </a:p>
        </p:txBody>
      </p:sp>
      <p:sp>
        <p:nvSpPr>
          <p:cNvPr id="9" name="ZoneTexte 8">
            <a:extLst>
              <a:ext uri="{FF2B5EF4-FFF2-40B4-BE49-F238E27FC236}">
                <a16:creationId xmlns:a16="http://schemas.microsoft.com/office/drawing/2014/main" id="{3BECE85A-4AA8-9D6A-E9C5-63F81E153735}"/>
              </a:ext>
            </a:extLst>
          </p:cNvPr>
          <p:cNvSpPr txBox="1"/>
          <p:nvPr/>
        </p:nvSpPr>
        <p:spPr>
          <a:xfrm>
            <a:off x="0" y="663815"/>
            <a:ext cx="5233180" cy="1655774"/>
          </a:xfrm>
          <a:prstGeom prst="rect">
            <a:avLst/>
          </a:prstGeom>
          <a:noFill/>
        </p:spPr>
        <p:txBody>
          <a:bodyPr wrap="square">
            <a:spAutoFit/>
          </a:bodyPr>
          <a:lstStyle/>
          <a:p>
            <a:pPr lvl="0" algn="r" rtl="1">
              <a:lnSpc>
                <a:spcPct val="115000"/>
              </a:lnSpc>
              <a:spcAft>
                <a:spcPts val="1000"/>
              </a:spcAft>
              <a:buSzPts val="1000"/>
              <a:tabLst>
                <a:tab pos="457200" algn="l"/>
              </a:tabLst>
            </a:pPr>
            <a:r>
              <a:rPr lang="ar-SA" sz="2000" b="1" u="sng" dirty="0">
                <a:solidFill>
                  <a:srgbClr val="C0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منافسة قوية</a:t>
            </a:r>
            <a:r>
              <a:rPr lang="fr-FR" sz="2000" b="1" u="sng"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rPr>
              <a:t>: </a:t>
            </a:r>
            <a:r>
              <a:rPr lang="ar-SA" sz="14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 Noor" panose="00000400000000000000" pitchFamily="2" charset="-78"/>
              </a:rPr>
              <a:t>تواجه المراعي منافسة شديدة من شركات محلية وإقليمية ودولية في قطاع الأغذية والمشروبات. تشمل المنافسين شركات مثل نادك، الصافي دانون، ومنافسين في مجال العصائر والمنتجات الغذائية</a:t>
            </a:r>
            <a:r>
              <a:rPr lang="fr-FR" sz="14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 Noor" panose="00000400000000000000" pitchFamily="2" charset="-78"/>
              </a:rPr>
              <a:t>.</a:t>
            </a:r>
            <a:endParaRPr lang="fr-FR" sz="1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 Noor" panose="00000400000000000000" pitchFamily="2" charset="-78"/>
            </a:endParaRPr>
          </a:p>
          <a:p>
            <a:pPr lvl="0" algn="r" rtl="1">
              <a:lnSpc>
                <a:spcPct val="115000"/>
              </a:lnSpc>
              <a:spcAft>
                <a:spcPts val="1000"/>
              </a:spcAft>
              <a:buSzPts val="1000"/>
              <a:tabLst>
                <a:tab pos="457200" algn="l"/>
              </a:tabLst>
            </a:pPr>
            <a:r>
              <a:rPr lang="ar-SA" sz="2000" b="1" u="sng" dirty="0">
                <a:solidFill>
                  <a:srgbClr val="C0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التفوق في العلامة التجارية</a:t>
            </a:r>
            <a:r>
              <a:rPr lang="fr-FR" sz="1400" dirty="0">
                <a:effectLst/>
                <a:latin typeface="Times New Roman" panose="02020603050405020304" pitchFamily="18" charset="0"/>
                <a:ea typeface="Times New Roman" panose="02020603050405020304" pitchFamily="18" charset="0"/>
                <a:cs typeface="Arial" panose="020B0604020202020204" pitchFamily="34" charset="0"/>
              </a:rPr>
              <a:t>: </a:t>
            </a:r>
            <a:r>
              <a:rPr lang="ar-SA" sz="14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 Noor" panose="00000400000000000000" pitchFamily="2" charset="-78"/>
              </a:rPr>
              <a:t>تتمتع المراعي بميزة تنافسية بفضل علامتها التجارية القوية، مما يعزز قدرتها على الاحتفاظ بحصة سوقية كبيرة</a:t>
            </a:r>
            <a:r>
              <a:rPr lang="fr-FR" sz="14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 Noor" panose="00000400000000000000" pitchFamily="2" charset="-78"/>
              </a:rPr>
              <a:t>.</a:t>
            </a:r>
            <a:endParaRPr lang="fr-FR" sz="1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 Noor" panose="00000400000000000000" pitchFamily="2" charset="-78"/>
            </a:endParaRPr>
          </a:p>
        </p:txBody>
      </p:sp>
      <p:sp>
        <p:nvSpPr>
          <p:cNvPr id="11" name="ZoneTexte 10">
            <a:extLst>
              <a:ext uri="{FF2B5EF4-FFF2-40B4-BE49-F238E27FC236}">
                <a16:creationId xmlns:a16="http://schemas.microsoft.com/office/drawing/2014/main" id="{C8C85095-8F16-A3E4-3070-C98CA0652D57}"/>
              </a:ext>
            </a:extLst>
          </p:cNvPr>
          <p:cNvSpPr txBox="1"/>
          <p:nvPr/>
        </p:nvSpPr>
        <p:spPr>
          <a:xfrm>
            <a:off x="325903" y="3323602"/>
            <a:ext cx="5261316" cy="1459374"/>
          </a:xfrm>
          <a:prstGeom prst="rect">
            <a:avLst/>
          </a:prstGeom>
          <a:noFill/>
        </p:spPr>
        <p:txBody>
          <a:bodyPr wrap="square">
            <a:spAutoFit/>
          </a:bodyPr>
          <a:lstStyle/>
          <a:p>
            <a:pPr lvl="0" algn="r" rtl="1">
              <a:lnSpc>
                <a:spcPct val="115000"/>
              </a:lnSpc>
              <a:spcAft>
                <a:spcPts val="1000"/>
              </a:spcAft>
              <a:buSzPts val="1000"/>
              <a:tabLst>
                <a:tab pos="457200" algn="l"/>
              </a:tabLst>
            </a:pPr>
            <a:r>
              <a:rPr lang="ar-SA" sz="2000" b="1" u="sng" dirty="0">
                <a:solidFill>
                  <a:srgbClr val="C0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A Noor" panose="00000400000000000000" pitchFamily="2" charset="-78"/>
              </a:rPr>
              <a:t>حواجز دخول مرتفعة</a:t>
            </a:r>
            <a:r>
              <a:rPr lang="fr-FR" sz="1400" dirty="0">
                <a:effectLst/>
                <a:latin typeface="Times New Roman" panose="02020603050405020304" pitchFamily="18" charset="0"/>
                <a:ea typeface="Times New Roman" panose="02020603050405020304" pitchFamily="18" charset="0"/>
                <a:cs typeface="A Noor" panose="00000400000000000000" pitchFamily="2" charset="-78"/>
              </a:rPr>
              <a:t>: </a:t>
            </a:r>
            <a:r>
              <a:rPr lang="ar-SA"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 Noor" panose="00000400000000000000" pitchFamily="2" charset="-78"/>
              </a:rPr>
              <a:t>السوق يتطلب استثمارات كبيرة في المزارع، الإنتاج، التوزيع، وضمان الجودة، مما يجعل دخول شركات جديدة مكلفًا وصعبًا</a:t>
            </a:r>
            <a:r>
              <a:rPr lang="fr-FR"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 Noor" panose="00000400000000000000" pitchFamily="2" charset="-78"/>
              </a:rPr>
              <a:t>.</a:t>
            </a:r>
            <a:endParaRPr lang="fr-FR"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 Noor" panose="00000400000000000000" pitchFamily="2" charset="-78"/>
            </a:endParaRPr>
          </a:p>
          <a:p>
            <a:pPr lvl="0" algn="r" rtl="1">
              <a:lnSpc>
                <a:spcPct val="115000"/>
              </a:lnSpc>
              <a:spcAft>
                <a:spcPts val="1000"/>
              </a:spcAft>
              <a:buSzPts val="1000"/>
              <a:tabLst>
                <a:tab pos="457200" algn="l"/>
              </a:tabLst>
            </a:pPr>
            <a:r>
              <a:rPr lang="ar-SA" sz="2000" b="1" u="sng" dirty="0">
                <a:solidFill>
                  <a:srgbClr val="C0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A Noor" panose="00000400000000000000" pitchFamily="2" charset="-78"/>
              </a:rPr>
              <a:t>العلامة التجارية والولاء</a:t>
            </a:r>
            <a:r>
              <a:rPr lang="fr-FR" sz="1400" dirty="0">
                <a:effectLst/>
                <a:latin typeface="Times New Roman" panose="02020603050405020304" pitchFamily="18" charset="0"/>
                <a:ea typeface="Times New Roman" panose="02020603050405020304" pitchFamily="18" charset="0"/>
                <a:cs typeface="A Noor" panose="00000400000000000000" pitchFamily="2" charset="-78"/>
              </a:rPr>
              <a:t>: </a:t>
            </a:r>
            <a:r>
              <a:rPr lang="ar-SA" sz="16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 Noor" panose="00000400000000000000" pitchFamily="2" charset="-78"/>
              </a:rPr>
              <a:t>امتلاك المراعي لقاعدة عملاء واسعة وسمعة قوية يشكل عائقًا كبيرًا أمام دخول منافسين جدد</a:t>
            </a:r>
            <a:r>
              <a:rPr lang="fr-FR" sz="1400" dirty="0">
                <a:effectLst/>
                <a:latin typeface="Times New Roman" panose="02020603050405020304" pitchFamily="18" charset="0"/>
                <a:ea typeface="Times New Roman" panose="02020603050405020304" pitchFamily="18" charset="0"/>
                <a:cs typeface="A Noor" panose="00000400000000000000" pitchFamily="2" charset="-78"/>
              </a:rPr>
              <a:t>.</a:t>
            </a:r>
            <a:endParaRPr lang="fr-FR" sz="1200" dirty="0">
              <a:effectLst/>
              <a:latin typeface="Calibri" panose="020F0502020204030204" pitchFamily="34" charset="0"/>
              <a:ea typeface="Calibri" panose="020F0502020204030204" pitchFamily="34" charset="0"/>
              <a:cs typeface="A Noor" panose="00000400000000000000" pitchFamily="2" charset="-78"/>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80">
                                          <p:stCondLst>
                                            <p:cond delay="0"/>
                                          </p:stCondLst>
                                        </p:cTn>
                                        <p:tgtEl>
                                          <p:spTgt spid="7"/>
                                        </p:tgtEl>
                                      </p:cBhvr>
                                    </p:animEffect>
                                    <p:anim calcmode="lin" valueType="num">
                                      <p:cBhvr>
                                        <p:cTn id="3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8" dur="26">
                                          <p:stCondLst>
                                            <p:cond delay="650"/>
                                          </p:stCondLst>
                                        </p:cTn>
                                        <p:tgtEl>
                                          <p:spTgt spid="7"/>
                                        </p:tgtEl>
                                      </p:cBhvr>
                                      <p:to x="100000" y="60000"/>
                                    </p:animScale>
                                    <p:animScale>
                                      <p:cBhvr>
                                        <p:cTn id="39" dur="166" decel="50000">
                                          <p:stCondLst>
                                            <p:cond delay="676"/>
                                          </p:stCondLst>
                                        </p:cTn>
                                        <p:tgtEl>
                                          <p:spTgt spid="7"/>
                                        </p:tgtEl>
                                      </p:cBhvr>
                                      <p:to x="100000" y="100000"/>
                                    </p:animScale>
                                    <p:animScale>
                                      <p:cBhvr>
                                        <p:cTn id="40" dur="26">
                                          <p:stCondLst>
                                            <p:cond delay="1312"/>
                                          </p:stCondLst>
                                        </p:cTn>
                                        <p:tgtEl>
                                          <p:spTgt spid="7"/>
                                        </p:tgtEl>
                                      </p:cBhvr>
                                      <p:to x="100000" y="80000"/>
                                    </p:animScale>
                                    <p:animScale>
                                      <p:cBhvr>
                                        <p:cTn id="41" dur="166" decel="50000">
                                          <p:stCondLst>
                                            <p:cond delay="1338"/>
                                          </p:stCondLst>
                                        </p:cTn>
                                        <p:tgtEl>
                                          <p:spTgt spid="7"/>
                                        </p:tgtEl>
                                      </p:cBhvr>
                                      <p:to x="100000" y="100000"/>
                                    </p:animScale>
                                    <p:animScale>
                                      <p:cBhvr>
                                        <p:cTn id="42" dur="26">
                                          <p:stCondLst>
                                            <p:cond delay="1642"/>
                                          </p:stCondLst>
                                        </p:cTn>
                                        <p:tgtEl>
                                          <p:spTgt spid="7"/>
                                        </p:tgtEl>
                                      </p:cBhvr>
                                      <p:to x="100000" y="90000"/>
                                    </p:animScale>
                                    <p:animScale>
                                      <p:cBhvr>
                                        <p:cTn id="43" dur="166" decel="50000">
                                          <p:stCondLst>
                                            <p:cond delay="1668"/>
                                          </p:stCondLst>
                                        </p:cTn>
                                        <p:tgtEl>
                                          <p:spTgt spid="7"/>
                                        </p:tgtEl>
                                      </p:cBhvr>
                                      <p:to x="100000" y="100000"/>
                                    </p:animScale>
                                    <p:animScale>
                                      <p:cBhvr>
                                        <p:cTn id="44" dur="26">
                                          <p:stCondLst>
                                            <p:cond delay="1808"/>
                                          </p:stCondLst>
                                        </p:cTn>
                                        <p:tgtEl>
                                          <p:spTgt spid="7"/>
                                        </p:tgtEl>
                                      </p:cBhvr>
                                      <p:to x="100000" y="95000"/>
                                    </p:animScale>
                                    <p:animScale>
                                      <p:cBhvr>
                                        <p:cTn id="45" dur="166" decel="50000">
                                          <p:stCondLst>
                                            <p:cond delay="1834"/>
                                          </p:stCondLst>
                                        </p:cTn>
                                        <p:tgtEl>
                                          <p:spTgt spid="7"/>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1000"/>
                                        <p:tgtEl>
                                          <p:spTgt spid="11"/>
                                        </p:tgtEl>
                                      </p:cBhvr>
                                    </p:animEffect>
                                    <p:anim calcmode="lin" valueType="num">
                                      <p:cBhvr>
                                        <p:cTn id="51" dur="1000" fill="hold"/>
                                        <p:tgtEl>
                                          <p:spTgt spid="11"/>
                                        </p:tgtEl>
                                        <p:attrNameLst>
                                          <p:attrName>ppt_x</p:attrName>
                                        </p:attrNameLst>
                                      </p:cBhvr>
                                      <p:tavLst>
                                        <p:tav tm="0">
                                          <p:val>
                                            <p:strVal val="#ppt_x"/>
                                          </p:val>
                                        </p:tav>
                                        <p:tav tm="100000">
                                          <p:val>
                                            <p:strVal val="#ppt_x"/>
                                          </p:val>
                                        </p:tav>
                                      </p:tavLst>
                                    </p:anim>
                                    <p:anim calcmode="lin" valueType="num">
                                      <p:cBhvr>
                                        <p:cTn id="5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89"/>
        <p:cNvGrpSpPr/>
        <p:nvPr/>
      </p:nvGrpSpPr>
      <p:grpSpPr>
        <a:xfrm>
          <a:off x="0" y="0"/>
          <a:ext cx="0" cy="0"/>
          <a:chOff x="0" y="0"/>
          <a:chExt cx="0" cy="0"/>
        </a:xfrm>
      </p:grpSpPr>
      <p:sp>
        <p:nvSpPr>
          <p:cNvPr id="6" name="Nuage 5">
            <a:extLst>
              <a:ext uri="{FF2B5EF4-FFF2-40B4-BE49-F238E27FC236}">
                <a16:creationId xmlns:a16="http://schemas.microsoft.com/office/drawing/2014/main" id="{1DB67B99-99D9-275D-1B54-45051BF41C4B}"/>
              </a:ext>
            </a:extLst>
          </p:cNvPr>
          <p:cNvSpPr/>
          <p:nvPr/>
        </p:nvSpPr>
        <p:spPr>
          <a:xfrm>
            <a:off x="5669279" y="411461"/>
            <a:ext cx="3137096" cy="1969477"/>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6000" b="1" dirty="0">
                <a:effectLst>
                  <a:outerShdw blurRad="38100" dist="38100" dir="2700000" algn="tl">
                    <a:srgbClr val="000000">
                      <a:alpha val="43137"/>
                    </a:srgbClr>
                  </a:outerShdw>
                </a:effectLst>
                <a:latin typeface="Aisha Arabic Exbd" panose="01000500000000020004" pitchFamily="50" charset="-78"/>
                <a:ea typeface="Times New Roman" panose="02020603050405020304" pitchFamily="18" charset="0"/>
                <a:cs typeface="Aisha Arabic Exbd" panose="01000500000000020004" pitchFamily="50" charset="-78"/>
              </a:rPr>
              <a:t>قوة الموردين </a:t>
            </a:r>
            <a:endParaRPr lang="fr-FR" sz="6000" dirty="0">
              <a:effectLst>
                <a:outerShdw blurRad="38100" dist="38100" dir="2700000" algn="tl">
                  <a:srgbClr val="000000">
                    <a:alpha val="43137"/>
                  </a:srgbClr>
                </a:outerShdw>
              </a:effectLst>
              <a:latin typeface="Aisha Arabic Exbd" panose="01000500000000020004" pitchFamily="50" charset="-78"/>
              <a:cs typeface="Aisha Arabic Exbd" panose="01000500000000020004" pitchFamily="50" charset="-78"/>
            </a:endParaRPr>
          </a:p>
        </p:txBody>
      </p:sp>
      <p:sp>
        <p:nvSpPr>
          <p:cNvPr id="7" name="Nuage 6">
            <a:extLst>
              <a:ext uri="{FF2B5EF4-FFF2-40B4-BE49-F238E27FC236}">
                <a16:creationId xmlns:a16="http://schemas.microsoft.com/office/drawing/2014/main" id="{4C57E307-4116-3E61-1CD0-9CF30CA8C181}"/>
              </a:ext>
            </a:extLst>
          </p:cNvPr>
          <p:cNvSpPr/>
          <p:nvPr/>
        </p:nvSpPr>
        <p:spPr>
          <a:xfrm>
            <a:off x="5824025" y="2963008"/>
            <a:ext cx="3137096" cy="1969477"/>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6600" b="1" dirty="0">
                <a:effectLst>
                  <a:outerShdw blurRad="38100" dist="38100" dir="2700000" algn="tl">
                    <a:srgbClr val="000000">
                      <a:alpha val="43137"/>
                    </a:srgbClr>
                  </a:outerShdw>
                </a:effectLst>
                <a:latin typeface="Aisha Arabic Exbd" panose="01000500000000020004" pitchFamily="50" charset="-78"/>
                <a:ea typeface="Times New Roman" panose="02020603050405020304" pitchFamily="18" charset="0"/>
                <a:cs typeface="Aisha Arabic Exbd" panose="01000500000000020004" pitchFamily="50" charset="-78"/>
              </a:rPr>
              <a:t>قوة العملاء</a:t>
            </a:r>
            <a:endParaRPr lang="fr-FR" sz="6600" dirty="0">
              <a:effectLst>
                <a:outerShdw blurRad="38100" dist="38100" dir="2700000" algn="tl">
                  <a:srgbClr val="000000">
                    <a:alpha val="43137"/>
                  </a:srgbClr>
                </a:outerShdw>
              </a:effectLst>
              <a:latin typeface="Aisha Arabic Exbd" panose="01000500000000020004" pitchFamily="50" charset="-78"/>
              <a:cs typeface="Aisha Arabic Exbd" panose="01000500000000020004" pitchFamily="50" charset="-78"/>
            </a:endParaRPr>
          </a:p>
        </p:txBody>
      </p:sp>
      <p:sp>
        <p:nvSpPr>
          <p:cNvPr id="9" name="ZoneTexte 8">
            <a:extLst>
              <a:ext uri="{FF2B5EF4-FFF2-40B4-BE49-F238E27FC236}">
                <a16:creationId xmlns:a16="http://schemas.microsoft.com/office/drawing/2014/main" id="{ADB644BD-59FD-9305-D9E2-851C024CBDB9}"/>
              </a:ext>
            </a:extLst>
          </p:cNvPr>
          <p:cNvSpPr txBox="1"/>
          <p:nvPr/>
        </p:nvSpPr>
        <p:spPr>
          <a:xfrm>
            <a:off x="182879" y="726294"/>
            <a:ext cx="5486400" cy="1636345"/>
          </a:xfrm>
          <a:prstGeom prst="rect">
            <a:avLst/>
          </a:prstGeom>
          <a:noFill/>
        </p:spPr>
        <p:txBody>
          <a:bodyPr wrap="square">
            <a:spAutoFit/>
          </a:bodyPr>
          <a:lstStyle/>
          <a:p>
            <a:pPr lvl="0" algn="r" rtl="1">
              <a:lnSpc>
                <a:spcPct val="115000"/>
              </a:lnSpc>
              <a:spcAft>
                <a:spcPts val="1000"/>
              </a:spcAft>
              <a:buSzPts val="1000"/>
              <a:tabLst>
                <a:tab pos="457200" algn="l"/>
              </a:tabLst>
            </a:pPr>
            <a:r>
              <a:rPr lang="ar-SA" sz="1600" b="1" u="sng" dirty="0">
                <a:solidFill>
                  <a:srgbClr val="C0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A Noor" panose="00000400000000000000" pitchFamily="2" charset="-78"/>
              </a:rPr>
              <a:t>تنوع الموردين</a:t>
            </a:r>
            <a:r>
              <a:rPr lang="fr-FR" sz="1600" b="1" u="sng"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 Noor" panose="00000400000000000000" pitchFamily="2" charset="-78"/>
              </a:rPr>
              <a:t>: </a:t>
            </a:r>
            <a:r>
              <a:rPr lang="ar-SA" sz="1600" b="1" dirty="0">
                <a:effectLst/>
                <a:latin typeface="Times New Roman" panose="02020603050405020304" pitchFamily="18" charset="0"/>
                <a:ea typeface="Times New Roman" panose="02020603050405020304" pitchFamily="18" charset="0"/>
                <a:cs typeface="A Noor" panose="00000400000000000000" pitchFamily="2" charset="-78"/>
              </a:rPr>
              <a:t>المراعي تعتمد على مجموعة متنوعة من الموردين للمواد الخام مثل الحليب، والحبوب، والمكونات الغذائية الأخرى، مما يقلل من القوة التفاوضية للموردين</a:t>
            </a:r>
            <a:r>
              <a:rPr lang="fr-FR" sz="1600" b="1" dirty="0">
                <a:effectLst/>
                <a:latin typeface="Times New Roman" panose="02020603050405020304" pitchFamily="18" charset="0"/>
                <a:ea typeface="Times New Roman" panose="02020603050405020304" pitchFamily="18" charset="0"/>
                <a:cs typeface="A Noor" panose="00000400000000000000" pitchFamily="2" charset="-78"/>
              </a:rPr>
              <a:t>.</a:t>
            </a:r>
            <a:endParaRPr lang="fr-FR" sz="1600" b="1" dirty="0">
              <a:effectLst/>
              <a:latin typeface="Calibri" panose="020F0502020204030204" pitchFamily="34" charset="0"/>
              <a:ea typeface="Calibri" panose="020F0502020204030204" pitchFamily="34" charset="0"/>
              <a:cs typeface="A Noor" panose="00000400000000000000" pitchFamily="2" charset="-78"/>
            </a:endParaRPr>
          </a:p>
          <a:p>
            <a:pPr lvl="0" algn="r" rtl="1">
              <a:lnSpc>
                <a:spcPct val="115000"/>
              </a:lnSpc>
              <a:spcAft>
                <a:spcPts val="1000"/>
              </a:spcAft>
              <a:buSzPts val="1000"/>
              <a:tabLst>
                <a:tab pos="457200" algn="l"/>
              </a:tabLst>
            </a:pPr>
            <a:r>
              <a:rPr lang="ar-SA" sz="1600" b="1" u="sng" dirty="0">
                <a:solidFill>
                  <a:srgbClr val="C0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A Noor" panose="00000400000000000000" pitchFamily="2" charset="-78"/>
              </a:rPr>
              <a:t>التكامل العمودي</a:t>
            </a:r>
            <a:r>
              <a:rPr lang="fr-FR" sz="1400" b="1" dirty="0">
                <a:effectLst/>
                <a:latin typeface="Times New Roman" panose="02020603050405020304" pitchFamily="18" charset="0"/>
                <a:ea typeface="Times New Roman" panose="02020603050405020304" pitchFamily="18" charset="0"/>
                <a:cs typeface="A Noor" panose="00000400000000000000" pitchFamily="2" charset="-78"/>
              </a:rPr>
              <a:t>: </a:t>
            </a:r>
            <a:r>
              <a:rPr lang="ar-SA" sz="1600" b="1" dirty="0">
                <a:effectLst/>
                <a:latin typeface="Times New Roman" panose="02020603050405020304" pitchFamily="18" charset="0"/>
                <a:ea typeface="Times New Roman" panose="02020603050405020304" pitchFamily="18" charset="0"/>
                <a:cs typeface="A Noor" panose="00000400000000000000" pitchFamily="2" charset="-78"/>
              </a:rPr>
              <a:t>امتلاك المراعي لمزارعها الخاصة ومصادرها الإنتاجية يقلل من الاعتماد على الموردين الخارجيين</a:t>
            </a:r>
            <a:r>
              <a:rPr lang="fr-FR" sz="1600" b="1" dirty="0">
                <a:effectLst/>
                <a:latin typeface="Times New Roman" panose="02020603050405020304" pitchFamily="18" charset="0"/>
                <a:ea typeface="Times New Roman" panose="02020603050405020304" pitchFamily="18" charset="0"/>
                <a:cs typeface="A Noor" panose="00000400000000000000" pitchFamily="2" charset="-78"/>
              </a:rPr>
              <a:t>.</a:t>
            </a:r>
            <a:endParaRPr lang="fr-FR" sz="1600" b="1" dirty="0">
              <a:effectLst/>
              <a:latin typeface="Calibri" panose="020F0502020204030204" pitchFamily="34" charset="0"/>
              <a:ea typeface="Calibri" panose="020F0502020204030204" pitchFamily="34" charset="0"/>
              <a:cs typeface="A Noor" panose="00000400000000000000" pitchFamily="2" charset="-78"/>
            </a:endParaRPr>
          </a:p>
        </p:txBody>
      </p:sp>
      <p:sp>
        <p:nvSpPr>
          <p:cNvPr id="11" name="ZoneTexte 10">
            <a:extLst>
              <a:ext uri="{FF2B5EF4-FFF2-40B4-BE49-F238E27FC236}">
                <a16:creationId xmlns:a16="http://schemas.microsoft.com/office/drawing/2014/main" id="{2E187507-DA1E-957C-7A5C-BA388A23B1ED}"/>
              </a:ext>
            </a:extLst>
          </p:cNvPr>
          <p:cNvSpPr txBox="1"/>
          <p:nvPr/>
        </p:nvSpPr>
        <p:spPr>
          <a:xfrm>
            <a:off x="393895" y="3095694"/>
            <a:ext cx="5430130" cy="1636345"/>
          </a:xfrm>
          <a:prstGeom prst="rect">
            <a:avLst/>
          </a:prstGeom>
          <a:noFill/>
        </p:spPr>
        <p:txBody>
          <a:bodyPr wrap="square">
            <a:spAutoFit/>
          </a:bodyPr>
          <a:lstStyle/>
          <a:p>
            <a:pPr lvl="0" algn="ctr" rtl="1">
              <a:lnSpc>
                <a:spcPct val="115000"/>
              </a:lnSpc>
              <a:spcAft>
                <a:spcPts val="1000"/>
              </a:spcAft>
              <a:buSzPts val="1000"/>
              <a:tabLst>
                <a:tab pos="457200" algn="l"/>
              </a:tabLst>
            </a:pPr>
            <a:r>
              <a:rPr lang="ar-SA" sz="1600" b="1" u="sng" dirty="0">
                <a:solidFill>
                  <a:srgbClr val="C0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A Noor" panose="00000400000000000000" pitchFamily="2" charset="-78"/>
              </a:rPr>
              <a:t>الطلب القوي والمنافسة</a:t>
            </a:r>
            <a:r>
              <a:rPr lang="fr-FR" sz="1400" b="1" dirty="0">
                <a:effectLst/>
                <a:latin typeface="Times New Roman" panose="02020603050405020304" pitchFamily="18" charset="0"/>
                <a:ea typeface="Times New Roman" panose="02020603050405020304" pitchFamily="18" charset="0"/>
                <a:cs typeface="A Noor" panose="00000400000000000000" pitchFamily="2" charset="-78"/>
              </a:rPr>
              <a:t>: </a:t>
            </a:r>
            <a:r>
              <a:rPr lang="ar-SA" sz="1600" b="1" dirty="0">
                <a:effectLst/>
                <a:latin typeface="Times New Roman" panose="02020603050405020304" pitchFamily="18" charset="0"/>
                <a:ea typeface="Times New Roman" panose="02020603050405020304" pitchFamily="18" charset="0"/>
                <a:cs typeface="A Noor" panose="00000400000000000000" pitchFamily="2" charset="-78"/>
              </a:rPr>
              <a:t>مع وجود العديد من الخيارات المتاحة في السوق، يميل العملاء إلى التفاوض للحصول على أفضل الأسعار والجودة، مما يجعل قوة العملاء عالية</a:t>
            </a:r>
            <a:r>
              <a:rPr lang="fr-FR" sz="1600" b="1" dirty="0">
                <a:effectLst/>
                <a:latin typeface="Times New Roman" panose="02020603050405020304" pitchFamily="18" charset="0"/>
                <a:ea typeface="Times New Roman" panose="02020603050405020304" pitchFamily="18" charset="0"/>
                <a:cs typeface="A Noor" panose="00000400000000000000" pitchFamily="2" charset="-78"/>
              </a:rPr>
              <a:t>.</a:t>
            </a:r>
            <a:endParaRPr lang="fr-FR" sz="1600" b="1" dirty="0">
              <a:effectLst/>
              <a:latin typeface="Calibri" panose="020F0502020204030204" pitchFamily="34" charset="0"/>
              <a:ea typeface="Calibri" panose="020F0502020204030204" pitchFamily="34" charset="0"/>
              <a:cs typeface="A Noor" panose="00000400000000000000" pitchFamily="2" charset="-78"/>
            </a:endParaRPr>
          </a:p>
          <a:p>
            <a:pPr lvl="0" algn="ctr" rtl="1">
              <a:lnSpc>
                <a:spcPct val="115000"/>
              </a:lnSpc>
              <a:spcAft>
                <a:spcPts val="1000"/>
              </a:spcAft>
              <a:buSzPts val="1000"/>
              <a:tabLst>
                <a:tab pos="457200" algn="l"/>
              </a:tabLst>
            </a:pPr>
            <a:r>
              <a:rPr lang="ar-SA" sz="1600" b="1" u="sng" dirty="0">
                <a:solidFill>
                  <a:srgbClr val="C0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A Noor" panose="00000400000000000000" pitchFamily="2" charset="-78"/>
              </a:rPr>
              <a:t>الولاء للعلامة التجارية</a:t>
            </a:r>
            <a:r>
              <a:rPr lang="fr-FR" sz="1600" b="1" u="sng"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 Noor" panose="00000400000000000000" pitchFamily="2" charset="-78"/>
              </a:rPr>
              <a:t>: </a:t>
            </a:r>
            <a:r>
              <a:rPr lang="ar-SA" sz="1600" b="1" dirty="0">
                <a:effectLst/>
                <a:latin typeface="Times New Roman" panose="02020603050405020304" pitchFamily="18" charset="0"/>
                <a:ea typeface="Times New Roman" panose="02020603050405020304" pitchFamily="18" charset="0"/>
                <a:cs typeface="A Noor" panose="00000400000000000000" pitchFamily="2" charset="-78"/>
              </a:rPr>
              <a:t>رغم أن العملاء لديهم خيارات متعددة، إلا أن جودة منتجات المراعي وسمعتها تعزز من ولاء العملاء وتضعف القوة التفاوضية النسبية لهم</a:t>
            </a:r>
            <a:r>
              <a:rPr lang="fr-FR" sz="1600" b="1" dirty="0">
                <a:effectLst/>
                <a:latin typeface="Times New Roman" panose="02020603050405020304" pitchFamily="18" charset="0"/>
                <a:ea typeface="Times New Roman" panose="02020603050405020304" pitchFamily="18" charset="0"/>
                <a:cs typeface="A Noor" panose="00000400000000000000" pitchFamily="2" charset="-78"/>
              </a:rPr>
              <a:t>.</a:t>
            </a:r>
            <a:endParaRPr lang="fr-FR" sz="1600" b="1" dirty="0">
              <a:effectLst/>
              <a:latin typeface="Calibri" panose="020F0502020204030204" pitchFamily="34" charset="0"/>
              <a:ea typeface="Calibri" panose="020F0502020204030204" pitchFamily="34" charset="0"/>
              <a:cs typeface="A Noor" panose="00000400000000000000" pitchFamily="2" charset="-78"/>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80">
                                          <p:stCondLst>
                                            <p:cond delay="0"/>
                                          </p:stCondLst>
                                        </p:cTn>
                                        <p:tgtEl>
                                          <p:spTgt spid="6">
                                            <p:txEl>
                                              <p:pRg st="0" end="0"/>
                                            </p:txEl>
                                          </p:spTgt>
                                        </p:tgtEl>
                                      </p:cBhvr>
                                    </p:animEffect>
                                    <p:anim calcmode="lin" valueType="num">
                                      <p:cBhvr>
                                        <p:cTn id="8"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xEl>
                                              <p:pRg st="0" end="0"/>
                                            </p:txEl>
                                          </p:spTgt>
                                        </p:tgtEl>
                                      </p:cBhvr>
                                      <p:to x="100000" y="60000"/>
                                    </p:animScale>
                                    <p:animScale>
                                      <p:cBhvr>
                                        <p:cTn id="14" dur="166" decel="50000">
                                          <p:stCondLst>
                                            <p:cond delay="676"/>
                                          </p:stCondLst>
                                        </p:cTn>
                                        <p:tgtEl>
                                          <p:spTgt spid="6">
                                            <p:txEl>
                                              <p:pRg st="0" end="0"/>
                                            </p:txEl>
                                          </p:spTgt>
                                        </p:tgtEl>
                                      </p:cBhvr>
                                      <p:to x="100000" y="100000"/>
                                    </p:animScale>
                                    <p:animScale>
                                      <p:cBhvr>
                                        <p:cTn id="15" dur="26">
                                          <p:stCondLst>
                                            <p:cond delay="1312"/>
                                          </p:stCondLst>
                                        </p:cTn>
                                        <p:tgtEl>
                                          <p:spTgt spid="6">
                                            <p:txEl>
                                              <p:pRg st="0" end="0"/>
                                            </p:txEl>
                                          </p:spTgt>
                                        </p:tgtEl>
                                      </p:cBhvr>
                                      <p:to x="100000" y="80000"/>
                                    </p:animScale>
                                    <p:animScale>
                                      <p:cBhvr>
                                        <p:cTn id="16" dur="166" decel="50000">
                                          <p:stCondLst>
                                            <p:cond delay="1338"/>
                                          </p:stCondLst>
                                        </p:cTn>
                                        <p:tgtEl>
                                          <p:spTgt spid="6">
                                            <p:txEl>
                                              <p:pRg st="0" end="0"/>
                                            </p:txEl>
                                          </p:spTgt>
                                        </p:tgtEl>
                                      </p:cBhvr>
                                      <p:to x="100000" y="100000"/>
                                    </p:animScale>
                                    <p:animScale>
                                      <p:cBhvr>
                                        <p:cTn id="17" dur="26">
                                          <p:stCondLst>
                                            <p:cond delay="1642"/>
                                          </p:stCondLst>
                                        </p:cTn>
                                        <p:tgtEl>
                                          <p:spTgt spid="6">
                                            <p:txEl>
                                              <p:pRg st="0" end="0"/>
                                            </p:txEl>
                                          </p:spTgt>
                                        </p:tgtEl>
                                      </p:cBhvr>
                                      <p:to x="100000" y="90000"/>
                                    </p:animScale>
                                    <p:animScale>
                                      <p:cBhvr>
                                        <p:cTn id="18" dur="166" decel="50000">
                                          <p:stCondLst>
                                            <p:cond delay="1668"/>
                                          </p:stCondLst>
                                        </p:cTn>
                                        <p:tgtEl>
                                          <p:spTgt spid="6">
                                            <p:txEl>
                                              <p:pRg st="0" end="0"/>
                                            </p:txEl>
                                          </p:spTgt>
                                        </p:tgtEl>
                                      </p:cBhvr>
                                      <p:to x="100000" y="100000"/>
                                    </p:animScale>
                                    <p:animScale>
                                      <p:cBhvr>
                                        <p:cTn id="19" dur="26">
                                          <p:stCondLst>
                                            <p:cond delay="1808"/>
                                          </p:stCondLst>
                                        </p:cTn>
                                        <p:tgtEl>
                                          <p:spTgt spid="6">
                                            <p:txEl>
                                              <p:pRg st="0" end="0"/>
                                            </p:txEl>
                                          </p:spTgt>
                                        </p:tgtEl>
                                      </p:cBhvr>
                                      <p:to x="100000" y="95000"/>
                                    </p:animScale>
                                    <p:animScale>
                                      <p:cBhvr>
                                        <p:cTn id="20" dur="166" decel="50000">
                                          <p:stCondLst>
                                            <p:cond delay="1834"/>
                                          </p:stCondLst>
                                        </p:cTn>
                                        <p:tgtEl>
                                          <p:spTgt spid="6">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80">
                                          <p:stCondLst>
                                            <p:cond delay="0"/>
                                          </p:stCondLst>
                                        </p:cTn>
                                        <p:tgtEl>
                                          <p:spTgt spid="7"/>
                                        </p:tgtEl>
                                      </p:cBhvr>
                                    </p:animEffect>
                                    <p:anim calcmode="lin" valueType="num">
                                      <p:cBhvr>
                                        <p:cTn id="3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8" dur="26">
                                          <p:stCondLst>
                                            <p:cond delay="650"/>
                                          </p:stCondLst>
                                        </p:cTn>
                                        <p:tgtEl>
                                          <p:spTgt spid="7"/>
                                        </p:tgtEl>
                                      </p:cBhvr>
                                      <p:to x="100000" y="60000"/>
                                    </p:animScale>
                                    <p:animScale>
                                      <p:cBhvr>
                                        <p:cTn id="39" dur="166" decel="50000">
                                          <p:stCondLst>
                                            <p:cond delay="676"/>
                                          </p:stCondLst>
                                        </p:cTn>
                                        <p:tgtEl>
                                          <p:spTgt spid="7"/>
                                        </p:tgtEl>
                                      </p:cBhvr>
                                      <p:to x="100000" y="100000"/>
                                    </p:animScale>
                                    <p:animScale>
                                      <p:cBhvr>
                                        <p:cTn id="40" dur="26">
                                          <p:stCondLst>
                                            <p:cond delay="1312"/>
                                          </p:stCondLst>
                                        </p:cTn>
                                        <p:tgtEl>
                                          <p:spTgt spid="7"/>
                                        </p:tgtEl>
                                      </p:cBhvr>
                                      <p:to x="100000" y="80000"/>
                                    </p:animScale>
                                    <p:animScale>
                                      <p:cBhvr>
                                        <p:cTn id="41" dur="166" decel="50000">
                                          <p:stCondLst>
                                            <p:cond delay="1338"/>
                                          </p:stCondLst>
                                        </p:cTn>
                                        <p:tgtEl>
                                          <p:spTgt spid="7"/>
                                        </p:tgtEl>
                                      </p:cBhvr>
                                      <p:to x="100000" y="100000"/>
                                    </p:animScale>
                                    <p:animScale>
                                      <p:cBhvr>
                                        <p:cTn id="42" dur="26">
                                          <p:stCondLst>
                                            <p:cond delay="1642"/>
                                          </p:stCondLst>
                                        </p:cTn>
                                        <p:tgtEl>
                                          <p:spTgt spid="7"/>
                                        </p:tgtEl>
                                      </p:cBhvr>
                                      <p:to x="100000" y="90000"/>
                                    </p:animScale>
                                    <p:animScale>
                                      <p:cBhvr>
                                        <p:cTn id="43" dur="166" decel="50000">
                                          <p:stCondLst>
                                            <p:cond delay="1668"/>
                                          </p:stCondLst>
                                        </p:cTn>
                                        <p:tgtEl>
                                          <p:spTgt spid="7"/>
                                        </p:tgtEl>
                                      </p:cBhvr>
                                      <p:to x="100000" y="100000"/>
                                    </p:animScale>
                                    <p:animScale>
                                      <p:cBhvr>
                                        <p:cTn id="44" dur="26">
                                          <p:stCondLst>
                                            <p:cond delay="1808"/>
                                          </p:stCondLst>
                                        </p:cTn>
                                        <p:tgtEl>
                                          <p:spTgt spid="7"/>
                                        </p:tgtEl>
                                      </p:cBhvr>
                                      <p:to x="100000" y="95000"/>
                                    </p:animScale>
                                    <p:animScale>
                                      <p:cBhvr>
                                        <p:cTn id="45" dur="166" decel="50000">
                                          <p:stCondLst>
                                            <p:cond delay="1834"/>
                                          </p:stCondLst>
                                        </p:cTn>
                                        <p:tgtEl>
                                          <p:spTgt spid="7"/>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1000"/>
                                        <p:tgtEl>
                                          <p:spTgt spid="11"/>
                                        </p:tgtEl>
                                      </p:cBhvr>
                                    </p:animEffect>
                                    <p:anim calcmode="lin" valueType="num">
                                      <p:cBhvr>
                                        <p:cTn id="51" dur="1000" fill="hold"/>
                                        <p:tgtEl>
                                          <p:spTgt spid="11"/>
                                        </p:tgtEl>
                                        <p:attrNameLst>
                                          <p:attrName>ppt_x</p:attrName>
                                        </p:attrNameLst>
                                      </p:cBhvr>
                                      <p:tavLst>
                                        <p:tav tm="0">
                                          <p:val>
                                            <p:strVal val="#ppt_x"/>
                                          </p:val>
                                        </p:tav>
                                        <p:tav tm="100000">
                                          <p:val>
                                            <p:strVal val="#ppt_x"/>
                                          </p:val>
                                        </p:tav>
                                      </p:tavLst>
                                    </p:anim>
                                    <p:anim calcmode="lin" valueType="num">
                                      <p:cBhvr>
                                        <p:cTn id="5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95"/>
        <p:cNvGrpSpPr/>
        <p:nvPr/>
      </p:nvGrpSpPr>
      <p:grpSpPr>
        <a:xfrm>
          <a:off x="0" y="0"/>
          <a:ext cx="0" cy="0"/>
          <a:chOff x="0" y="0"/>
          <a:chExt cx="0" cy="0"/>
        </a:xfrm>
      </p:grpSpPr>
      <p:sp>
        <p:nvSpPr>
          <p:cNvPr id="6" name="Nuage 5">
            <a:extLst>
              <a:ext uri="{FF2B5EF4-FFF2-40B4-BE49-F238E27FC236}">
                <a16:creationId xmlns:a16="http://schemas.microsoft.com/office/drawing/2014/main" id="{436484C4-9D2D-BE62-10A8-F04ED85D0B61}"/>
              </a:ext>
            </a:extLst>
          </p:cNvPr>
          <p:cNvSpPr/>
          <p:nvPr/>
        </p:nvSpPr>
        <p:spPr>
          <a:xfrm>
            <a:off x="2229730" y="98474"/>
            <a:ext cx="5099538" cy="2096087"/>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6000" b="1" dirty="0">
                <a:effectLst>
                  <a:outerShdw blurRad="38100" dist="38100" dir="2700000" algn="tl">
                    <a:srgbClr val="000000">
                      <a:alpha val="43137"/>
                    </a:srgbClr>
                  </a:outerShdw>
                </a:effectLst>
                <a:latin typeface="Aisha Arabic Exbd" panose="01000500000000020004" pitchFamily="50" charset="-78"/>
                <a:ea typeface="Times New Roman" panose="02020603050405020304" pitchFamily="18" charset="0"/>
                <a:cs typeface="Aisha Arabic Exbd" panose="01000500000000020004" pitchFamily="50" charset="-78"/>
              </a:rPr>
              <a:t>تهديد المنتجات البديلة</a:t>
            </a:r>
            <a:endParaRPr lang="fr-FR" sz="6000" dirty="0">
              <a:effectLst>
                <a:outerShdw blurRad="38100" dist="38100" dir="2700000" algn="tl">
                  <a:srgbClr val="000000">
                    <a:alpha val="43137"/>
                  </a:srgbClr>
                </a:outerShdw>
              </a:effectLst>
              <a:latin typeface="Aisha Arabic Exbd" panose="01000500000000020004" pitchFamily="50" charset="-78"/>
              <a:cs typeface="Aisha Arabic Exbd" panose="01000500000000020004" pitchFamily="50" charset="-78"/>
            </a:endParaRPr>
          </a:p>
        </p:txBody>
      </p:sp>
      <p:sp>
        <p:nvSpPr>
          <p:cNvPr id="8" name="ZoneTexte 7">
            <a:extLst>
              <a:ext uri="{FF2B5EF4-FFF2-40B4-BE49-F238E27FC236}">
                <a16:creationId xmlns:a16="http://schemas.microsoft.com/office/drawing/2014/main" id="{78FB4262-C878-D0E4-7ABB-7E46CE13CBBA}"/>
              </a:ext>
            </a:extLst>
          </p:cNvPr>
          <p:cNvSpPr txBox="1"/>
          <p:nvPr/>
        </p:nvSpPr>
        <p:spPr>
          <a:xfrm>
            <a:off x="963637" y="2445325"/>
            <a:ext cx="6492240" cy="2202654"/>
          </a:xfrm>
          <a:prstGeom prst="rect">
            <a:avLst/>
          </a:prstGeom>
          <a:noFill/>
        </p:spPr>
        <p:txBody>
          <a:bodyPr wrap="square">
            <a:spAutoFit/>
          </a:bodyPr>
          <a:lstStyle/>
          <a:p>
            <a:pPr lvl="0" algn="r" rtl="1">
              <a:lnSpc>
                <a:spcPct val="115000"/>
              </a:lnSpc>
              <a:spcAft>
                <a:spcPts val="1000"/>
              </a:spcAft>
              <a:buSzPts val="1000"/>
              <a:tabLst>
                <a:tab pos="457200" algn="l"/>
              </a:tabLst>
            </a:pPr>
            <a:r>
              <a:rPr lang="ar-SA" sz="2400" b="1" u="sng" dirty="0">
                <a:solidFill>
                  <a:srgbClr val="C0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A Noor" panose="00000400000000000000" pitchFamily="2" charset="-78"/>
              </a:rPr>
              <a:t>وجود بدائل متنوعة</a:t>
            </a:r>
            <a:r>
              <a:rPr lang="fr-FR" sz="2400" b="1" u="sng"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 Noor" panose="00000400000000000000" pitchFamily="2" charset="-78"/>
              </a:rPr>
              <a:t>: </a:t>
            </a:r>
            <a:r>
              <a:rPr lang="ar-SA" sz="20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 Noor" panose="00000400000000000000" pitchFamily="2" charset="-78"/>
              </a:rPr>
              <a:t>المنتجات البديلة مثل العصائر الطازجة أو منتجات الألبان المماثلة قد تكون متاحة من منافسين آخرين، مما يشكل تهديدًا</a:t>
            </a:r>
            <a:r>
              <a:rPr lang="fr-FR" sz="20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 Noor" panose="00000400000000000000" pitchFamily="2" charset="-78"/>
              </a:rPr>
              <a:t>.</a:t>
            </a:r>
            <a:endParaRPr lang="fr-FR"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 Noor" panose="00000400000000000000" pitchFamily="2" charset="-78"/>
            </a:endParaRPr>
          </a:p>
          <a:p>
            <a:pPr lvl="0" algn="r" rtl="1">
              <a:lnSpc>
                <a:spcPct val="115000"/>
              </a:lnSpc>
              <a:spcAft>
                <a:spcPts val="1000"/>
              </a:spcAft>
              <a:buSzPts val="1000"/>
              <a:tabLst>
                <a:tab pos="457200" algn="l"/>
              </a:tabLst>
            </a:pPr>
            <a:r>
              <a:rPr lang="ar-SA" sz="2800" b="1" u="sng" dirty="0">
                <a:solidFill>
                  <a:srgbClr val="C0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A Noor" panose="00000400000000000000" pitchFamily="2" charset="-78"/>
              </a:rPr>
              <a:t>التميز في الجودة</a:t>
            </a:r>
            <a:r>
              <a:rPr lang="fr-FR" sz="20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 Noor" panose="00000400000000000000" pitchFamily="2" charset="-78"/>
              </a:rPr>
              <a:t>: </a:t>
            </a:r>
            <a:r>
              <a:rPr lang="ar-SA" sz="20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 Noor" panose="00000400000000000000" pitchFamily="2" charset="-78"/>
              </a:rPr>
              <a:t>تركيز المراعي على الجودة العالية يساهم في تخفيف حدة تهديد المنتجات البديلة، حيث يفضل العديد من العملاء منتجات الشركة بسبب جودتها المتميزة</a:t>
            </a:r>
            <a:r>
              <a:rPr lang="fr-FR" sz="20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 Noor" panose="00000400000000000000" pitchFamily="2" charset="-78"/>
              </a:rPr>
              <a:t>.</a:t>
            </a:r>
            <a:endParaRPr lang="fr-FR"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 Noor" panose="00000400000000000000" pitchFamily="2" charset="-78"/>
            </a:endParaRPr>
          </a:p>
        </p:txBody>
      </p:sp>
    </p:spTree>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80">
                                          <p:stCondLst>
                                            <p:cond delay="0"/>
                                          </p:stCondLst>
                                        </p:cTn>
                                        <p:tgtEl>
                                          <p:spTgt spid="8"/>
                                        </p:tgtEl>
                                      </p:cBhvr>
                                    </p:animEffect>
                                    <p:anim calcmode="lin" valueType="num">
                                      <p:cBhvr>
                                        <p:cTn id="1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1" dur="26">
                                          <p:stCondLst>
                                            <p:cond delay="650"/>
                                          </p:stCondLst>
                                        </p:cTn>
                                        <p:tgtEl>
                                          <p:spTgt spid="8"/>
                                        </p:tgtEl>
                                      </p:cBhvr>
                                      <p:to x="100000" y="60000"/>
                                    </p:animScale>
                                    <p:animScale>
                                      <p:cBhvr>
                                        <p:cTn id="22" dur="166" decel="50000">
                                          <p:stCondLst>
                                            <p:cond delay="676"/>
                                          </p:stCondLst>
                                        </p:cTn>
                                        <p:tgtEl>
                                          <p:spTgt spid="8"/>
                                        </p:tgtEl>
                                      </p:cBhvr>
                                      <p:to x="100000" y="100000"/>
                                    </p:animScale>
                                    <p:animScale>
                                      <p:cBhvr>
                                        <p:cTn id="23" dur="26">
                                          <p:stCondLst>
                                            <p:cond delay="1312"/>
                                          </p:stCondLst>
                                        </p:cTn>
                                        <p:tgtEl>
                                          <p:spTgt spid="8"/>
                                        </p:tgtEl>
                                      </p:cBhvr>
                                      <p:to x="100000" y="80000"/>
                                    </p:animScale>
                                    <p:animScale>
                                      <p:cBhvr>
                                        <p:cTn id="24" dur="166" decel="50000">
                                          <p:stCondLst>
                                            <p:cond delay="1338"/>
                                          </p:stCondLst>
                                        </p:cTn>
                                        <p:tgtEl>
                                          <p:spTgt spid="8"/>
                                        </p:tgtEl>
                                      </p:cBhvr>
                                      <p:to x="100000" y="100000"/>
                                    </p:animScale>
                                    <p:animScale>
                                      <p:cBhvr>
                                        <p:cTn id="25" dur="26">
                                          <p:stCondLst>
                                            <p:cond delay="1642"/>
                                          </p:stCondLst>
                                        </p:cTn>
                                        <p:tgtEl>
                                          <p:spTgt spid="8"/>
                                        </p:tgtEl>
                                      </p:cBhvr>
                                      <p:to x="100000" y="90000"/>
                                    </p:animScale>
                                    <p:animScale>
                                      <p:cBhvr>
                                        <p:cTn id="26" dur="166" decel="50000">
                                          <p:stCondLst>
                                            <p:cond delay="1668"/>
                                          </p:stCondLst>
                                        </p:cTn>
                                        <p:tgtEl>
                                          <p:spTgt spid="8"/>
                                        </p:tgtEl>
                                      </p:cBhvr>
                                      <p:to x="100000" y="100000"/>
                                    </p:animScale>
                                    <p:animScale>
                                      <p:cBhvr>
                                        <p:cTn id="27" dur="26">
                                          <p:stCondLst>
                                            <p:cond delay="1808"/>
                                          </p:stCondLst>
                                        </p:cTn>
                                        <p:tgtEl>
                                          <p:spTgt spid="8"/>
                                        </p:tgtEl>
                                      </p:cBhvr>
                                      <p:to x="100000" y="95000"/>
                                    </p:animScale>
                                    <p:animScale>
                                      <p:cBhvr>
                                        <p:cTn id="28"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7"/>
        <p:cNvGrpSpPr/>
        <p:nvPr/>
      </p:nvGrpSpPr>
      <p:grpSpPr>
        <a:xfrm>
          <a:off x="0" y="0"/>
          <a:ext cx="0" cy="0"/>
          <a:chOff x="0" y="0"/>
          <a:chExt cx="0" cy="0"/>
        </a:xfrm>
      </p:grpSpPr>
      <p:pic>
        <p:nvPicPr>
          <p:cNvPr id="8" name="Image 7">
            <a:extLst>
              <a:ext uri="{FF2B5EF4-FFF2-40B4-BE49-F238E27FC236}">
                <a16:creationId xmlns:a16="http://schemas.microsoft.com/office/drawing/2014/main" id="{24A7F262-6897-2CA3-B32E-FBC9FEE3F09A}"/>
              </a:ext>
            </a:extLst>
          </p:cNvPr>
          <p:cNvPicPr>
            <a:picLocks noChangeAspect="1"/>
          </p:cNvPicPr>
          <p:nvPr/>
        </p:nvPicPr>
        <p:blipFill>
          <a:blip r:embed="rId3"/>
          <a:stretch>
            <a:fillRect/>
          </a:stretch>
        </p:blipFill>
        <p:spPr>
          <a:xfrm>
            <a:off x="2480750" y="3610032"/>
            <a:ext cx="3413613" cy="1482789"/>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pic>
        <p:nvPicPr>
          <p:cNvPr id="10" name="Image 9">
            <a:extLst>
              <a:ext uri="{FF2B5EF4-FFF2-40B4-BE49-F238E27FC236}">
                <a16:creationId xmlns:a16="http://schemas.microsoft.com/office/drawing/2014/main" id="{5BD6DE7B-9492-3D90-6073-28714CE4E619}"/>
              </a:ext>
            </a:extLst>
          </p:cNvPr>
          <p:cNvPicPr>
            <a:picLocks noChangeAspect="1"/>
          </p:cNvPicPr>
          <p:nvPr/>
        </p:nvPicPr>
        <p:blipFill>
          <a:blip r:embed="rId4"/>
          <a:stretch>
            <a:fillRect/>
          </a:stretch>
        </p:blipFill>
        <p:spPr>
          <a:xfrm>
            <a:off x="6841370" y="2960590"/>
            <a:ext cx="2182910" cy="2182910"/>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pic>
        <p:nvPicPr>
          <p:cNvPr id="12" name="Image 11">
            <a:extLst>
              <a:ext uri="{FF2B5EF4-FFF2-40B4-BE49-F238E27FC236}">
                <a16:creationId xmlns:a16="http://schemas.microsoft.com/office/drawing/2014/main" id="{EF09676D-A050-5CBC-40A6-46501452C35B}"/>
              </a:ext>
            </a:extLst>
          </p:cNvPr>
          <p:cNvPicPr>
            <a:picLocks noChangeAspect="1"/>
          </p:cNvPicPr>
          <p:nvPr/>
        </p:nvPicPr>
        <p:blipFill>
          <a:blip r:embed="rId5"/>
          <a:stretch>
            <a:fillRect/>
          </a:stretch>
        </p:blipFill>
        <p:spPr>
          <a:xfrm>
            <a:off x="87821" y="50679"/>
            <a:ext cx="2777520" cy="2521071"/>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pic>
        <p:nvPicPr>
          <p:cNvPr id="16" name="Image 15">
            <a:extLst>
              <a:ext uri="{FF2B5EF4-FFF2-40B4-BE49-F238E27FC236}">
                <a16:creationId xmlns:a16="http://schemas.microsoft.com/office/drawing/2014/main" id="{03BC384E-38FB-454D-6442-3171008380FE}"/>
              </a:ext>
            </a:extLst>
          </p:cNvPr>
          <p:cNvPicPr>
            <a:picLocks noChangeAspect="1"/>
          </p:cNvPicPr>
          <p:nvPr/>
        </p:nvPicPr>
        <p:blipFill>
          <a:blip r:embed="rId6"/>
          <a:stretch>
            <a:fillRect/>
          </a:stretch>
        </p:blipFill>
        <p:spPr>
          <a:xfrm>
            <a:off x="0" y="3000375"/>
            <a:ext cx="2143125" cy="2143125"/>
          </a:xfrm>
          <a:prstGeom prst="rect">
            <a:avLst/>
          </a:prstGeom>
        </p:spPr>
      </p:pic>
      <p:pic>
        <p:nvPicPr>
          <p:cNvPr id="18" name="Image 17">
            <a:extLst>
              <a:ext uri="{FF2B5EF4-FFF2-40B4-BE49-F238E27FC236}">
                <a16:creationId xmlns:a16="http://schemas.microsoft.com/office/drawing/2014/main" id="{72F84290-1001-1B17-0091-1A57CC14C917}"/>
              </a:ext>
            </a:extLst>
          </p:cNvPr>
          <p:cNvPicPr>
            <a:picLocks noChangeAspect="1"/>
          </p:cNvPicPr>
          <p:nvPr/>
        </p:nvPicPr>
        <p:blipFill>
          <a:blip r:embed="rId7"/>
          <a:stretch>
            <a:fillRect/>
          </a:stretch>
        </p:blipFill>
        <p:spPr>
          <a:xfrm>
            <a:off x="2903882" y="-118981"/>
            <a:ext cx="4659704" cy="3119356"/>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720"/>
        <p:cNvGrpSpPr/>
        <p:nvPr/>
      </p:nvGrpSpPr>
      <p:grpSpPr>
        <a:xfrm>
          <a:off x="0" y="0"/>
          <a:ext cx="0" cy="0"/>
          <a:chOff x="0" y="0"/>
          <a:chExt cx="0" cy="0"/>
        </a:xfrm>
      </p:grpSpPr>
      <p:grpSp>
        <p:nvGrpSpPr>
          <p:cNvPr id="1723" name="Google Shape;1723;p114"/>
          <p:cNvGrpSpPr/>
          <p:nvPr/>
        </p:nvGrpSpPr>
        <p:grpSpPr>
          <a:xfrm flipH="1">
            <a:off x="1702189" y="815926"/>
            <a:ext cx="6199897" cy="3487784"/>
            <a:chOff x="649150" y="238125"/>
            <a:chExt cx="6249546" cy="5201775"/>
          </a:xfrm>
        </p:grpSpPr>
        <p:sp>
          <p:nvSpPr>
            <p:cNvPr id="1724" name="Google Shape;1724;p114"/>
            <p:cNvSpPr/>
            <p:nvPr/>
          </p:nvSpPr>
          <p:spPr>
            <a:xfrm>
              <a:off x="2850275" y="4488975"/>
              <a:ext cx="1849000" cy="810050"/>
            </a:xfrm>
            <a:custGeom>
              <a:avLst/>
              <a:gdLst/>
              <a:ahLst/>
              <a:cxnLst/>
              <a:rect l="l" t="t" r="r" b="b"/>
              <a:pathLst>
                <a:path w="73960" h="32402" extrusionOk="0">
                  <a:moveTo>
                    <a:pt x="7960" y="1"/>
                  </a:moveTo>
                  <a:cubicBezTo>
                    <a:pt x="5284" y="10848"/>
                    <a:pt x="2607" y="21625"/>
                    <a:pt x="1" y="32402"/>
                  </a:cubicBezTo>
                  <a:lnTo>
                    <a:pt x="73960" y="32402"/>
                  </a:lnTo>
                  <a:lnTo>
                    <a:pt x="660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114"/>
            <p:cNvSpPr/>
            <p:nvPr/>
          </p:nvSpPr>
          <p:spPr>
            <a:xfrm>
              <a:off x="2638975" y="5284925"/>
              <a:ext cx="2269850" cy="154975"/>
            </a:xfrm>
            <a:custGeom>
              <a:avLst/>
              <a:gdLst/>
              <a:ahLst/>
              <a:cxnLst/>
              <a:rect l="l" t="t" r="r" b="b"/>
              <a:pathLst>
                <a:path w="90794" h="6199" extrusionOk="0">
                  <a:moveTo>
                    <a:pt x="3875" y="0"/>
                  </a:moveTo>
                  <a:cubicBezTo>
                    <a:pt x="1761" y="0"/>
                    <a:pt x="1" y="2043"/>
                    <a:pt x="1" y="4508"/>
                  </a:cubicBezTo>
                  <a:lnTo>
                    <a:pt x="1" y="6199"/>
                  </a:lnTo>
                  <a:lnTo>
                    <a:pt x="90794" y="6199"/>
                  </a:lnTo>
                  <a:lnTo>
                    <a:pt x="90794" y="4508"/>
                  </a:lnTo>
                  <a:cubicBezTo>
                    <a:pt x="90794" y="2043"/>
                    <a:pt x="89103" y="0"/>
                    <a:pt x="869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114"/>
            <p:cNvSpPr/>
            <p:nvPr/>
          </p:nvSpPr>
          <p:spPr>
            <a:xfrm>
              <a:off x="649171" y="3870411"/>
              <a:ext cx="6249525" cy="905641"/>
            </a:xfrm>
            <a:custGeom>
              <a:avLst/>
              <a:gdLst/>
              <a:ahLst/>
              <a:cxnLst/>
              <a:rect l="l" t="t" r="r" b="b"/>
              <a:pathLst>
                <a:path w="249981" h="24091" extrusionOk="0">
                  <a:moveTo>
                    <a:pt x="0" y="1"/>
                  </a:moveTo>
                  <a:lnTo>
                    <a:pt x="0" y="17892"/>
                  </a:lnTo>
                  <a:cubicBezTo>
                    <a:pt x="0" y="21343"/>
                    <a:pt x="2817" y="24090"/>
                    <a:pt x="6198" y="24090"/>
                  </a:cubicBezTo>
                  <a:lnTo>
                    <a:pt x="243782" y="24090"/>
                  </a:lnTo>
                  <a:cubicBezTo>
                    <a:pt x="247233" y="24090"/>
                    <a:pt x="249980" y="21343"/>
                    <a:pt x="249980" y="17892"/>
                  </a:cubicBezTo>
                  <a:lnTo>
                    <a:pt x="2499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114"/>
            <p:cNvSpPr/>
            <p:nvPr/>
          </p:nvSpPr>
          <p:spPr>
            <a:xfrm>
              <a:off x="649150" y="238125"/>
              <a:ext cx="6249525" cy="3935675"/>
            </a:xfrm>
            <a:custGeom>
              <a:avLst/>
              <a:gdLst/>
              <a:ahLst/>
              <a:cxnLst/>
              <a:rect l="l" t="t" r="r" b="b"/>
              <a:pathLst>
                <a:path w="249981" h="157427" extrusionOk="0">
                  <a:moveTo>
                    <a:pt x="6198" y="0"/>
                  </a:moveTo>
                  <a:cubicBezTo>
                    <a:pt x="2817" y="0"/>
                    <a:pt x="0" y="2817"/>
                    <a:pt x="0" y="6198"/>
                  </a:cubicBezTo>
                  <a:lnTo>
                    <a:pt x="0" y="157427"/>
                  </a:lnTo>
                  <a:lnTo>
                    <a:pt x="249980" y="157427"/>
                  </a:lnTo>
                  <a:lnTo>
                    <a:pt x="249980" y="6198"/>
                  </a:lnTo>
                  <a:cubicBezTo>
                    <a:pt x="249980" y="2817"/>
                    <a:pt x="247233" y="0"/>
                    <a:pt x="2437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114"/>
            <p:cNvSpPr/>
            <p:nvPr/>
          </p:nvSpPr>
          <p:spPr>
            <a:xfrm>
              <a:off x="904475" y="481125"/>
              <a:ext cx="5738850" cy="3435575"/>
            </a:xfrm>
            <a:custGeom>
              <a:avLst/>
              <a:gdLst/>
              <a:ahLst/>
              <a:cxnLst/>
              <a:rect l="l" t="t" r="r" b="b"/>
              <a:pathLst>
                <a:path w="229554" h="137423" extrusionOk="0">
                  <a:moveTo>
                    <a:pt x="0" y="0"/>
                  </a:moveTo>
                  <a:lnTo>
                    <a:pt x="0" y="137423"/>
                  </a:lnTo>
                  <a:lnTo>
                    <a:pt x="229554" y="137423"/>
                  </a:lnTo>
                  <a:lnTo>
                    <a:pt x="22955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Image 6">
            <a:extLst>
              <a:ext uri="{FF2B5EF4-FFF2-40B4-BE49-F238E27FC236}">
                <a16:creationId xmlns:a16="http://schemas.microsoft.com/office/drawing/2014/main" id="{209623FD-FD0E-3467-5E57-3E80797AD8EB}"/>
              </a:ext>
            </a:extLst>
          </p:cNvPr>
          <p:cNvPicPr>
            <a:picLocks noChangeAspect="1"/>
          </p:cNvPicPr>
          <p:nvPr/>
        </p:nvPicPr>
        <p:blipFill>
          <a:blip r:embed="rId3"/>
          <a:stretch>
            <a:fillRect/>
          </a:stretch>
        </p:blipFill>
        <p:spPr>
          <a:xfrm>
            <a:off x="1955531" y="978857"/>
            <a:ext cx="5693257" cy="2272512"/>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82"/>
        <p:cNvGrpSpPr/>
        <p:nvPr/>
      </p:nvGrpSpPr>
      <p:grpSpPr>
        <a:xfrm>
          <a:off x="0" y="0"/>
          <a:ext cx="0" cy="0"/>
          <a:chOff x="0" y="0"/>
          <a:chExt cx="0" cy="0"/>
        </a:xfrm>
      </p:grpSpPr>
      <p:sp>
        <p:nvSpPr>
          <p:cNvPr id="6" name="Rectangle à coins arrondis 1">
            <a:extLst>
              <a:ext uri="{FF2B5EF4-FFF2-40B4-BE49-F238E27FC236}">
                <a16:creationId xmlns:a16="http://schemas.microsoft.com/office/drawing/2014/main" id="{038EBF67-45CC-2251-9BC8-9496E97CFAE8}"/>
              </a:ext>
            </a:extLst>
          </p:cNvPr>
          <p:cNvSpPr/>
          <p:nvPr/>
        </p:nvSpPr>
        <p:spPr>
          <a:xfrm>
            <a:off x="467591" y="1226127"/>
            <a:ext cx="8563556" cy="3392171"/>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2400" b="1" i="0" u="none" strike="noStrike" kern="1200" cap="none" spc="0" normalizeH="0" baseline="0" noProof="0" dirty="0">
                <a:ln>
                  <a:noFill/>
                </a:ln>
                <a:solidFill>
                  <a:schemeClr val="accent6">
                    <a:lumMod val="75000"/>
                  </a:schemeClr>
                </a:solidFill>
                <a:effectLst/>
                <a:uLnTx/>
                <a:uFillTx/>
                <a:latin typeface="Arabic Typesetting" panose="03020402040406030203" pitchFamily="66" charset="-78"/>
                <a:ea typeface="+mn-ea"/>
                <a:cs typeface="Arabic Typesetting" panose="03020402040406030203" pitchFamily="66" charset="-78"/>
              </a:rPr>
              <a:t>بدأت الشركة إنتاجها بـ350 بقرة أن تتضخم الكثافة التشغيلية خلال العقود الثلاثة الماضية ليصل قطيع المراعي من الأبقار إلى 170,000 بقرة لتصبح الشركة الأكبر عالميا في إنتاج الحليب ومشتقاته.</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2400" b="1" i="0" u="none" strike="noStrike" kern="1200" cap="none" spc="0" normalizeH="0" baseline="0" noProof="0" dirty="0">
                <a:ln>
                  <a:noFill/>
                </a:ln>
                <a:solidFill>
                  <a:schemeClr val="accent6">
                    <a:lumMod val="75000"/>
                  </a:schemeClr>
                </a:solidFill>
                <a:effectLst/>
                <a:uLnTx/>
                <a:uFillTx/>
                <a:latin typeface="Arabic Typesetting" panose="03020402040406030203" pitchFamily="66" charset="-78"/>
                <a:ea typeface="+mn-ea"/>
                <a:cs typeface="Arabic Typesetting" panose="03020402040406030203" pitchFamily="66" charset="-78"/>
              </a:rPr>
              <a:t>رفعت المراعي في عام 2015 من شهر سبتمبر أسعار بعض المنتجات كما قلصت بعض أحجام العبوات للمنتجات مع الاحتفاظ بسعرها السابق والذي أثار حفيظة العديد من المواطنين وأقاموا على أثره حملة مقاطعة جماعية حتى انتهت بإعادة العبوات والأسعار لما كانت عليه. كان أثر المقاطعة. وما بين العامين 2015 و2016، نمت الشركة بشكل توسعي حيث أَعُلن أن عدد موظفيها يبلغ 38 ألف وظيفة، أي أن المراعي خلقت أكثر من 30 ألف فرصة عمل خلال العقد الماضي. في عام 2016 أعلنت المراعي عن رغبتها بتملك أرض زراعية في الولايات المتحدة الأمريكية في منطقة كاليفورنيا لغرض التوسع في قطاعها الزراعي حيث تم امتلاك 14,000 فدان. وفي عام 2017، أعلنت صافولا تقليص حصتها من الشركة بنسبة 2%.</a:t>
            </a:r>
          </a:p>
        </p:txBody>
      </p:sp>
      <p:pic>
        <p:nvPicPr>
          <p:cNvPr id="7" name="Image 6">
            <a:extLst>
              <a:ext uri="{FF2B5EF4-FFF2-40B4-BE49-F238E27FC236}">
                <a16:creationId xmlns:a16="http://schemas.microsoft.com/office/drawing/2014/main" id="{E5E1978B-EBF7-EC60-AFFA-040F73638FE2}"/>
              </a:ext>
            </a:extLst>
          </p:cNvPr>
          <p:cNvPicPr>
            <a:picLocks noChangeAspect="1"/>
          </p:cNvPicPr>
          <p:nvPr/>
        </p:nvPicPr>
        <p:blipFill>
          <a:blip r:embed="rId3"/>
          <a:stretch>
            <a:fillRect/>
          </a:stretch>
        </p:blipFill>
        <p:spPr>
          <a:xfrm>
            <a:off x="5888043" y="162986"/>
            <a:ext cx="3383279" cy="1087079"/>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2"/>
        <p:cNvGrpSpPr/>
        <p:nvPr/>
      </p:nvGrpSpPr>
      <p:grpSpPr>
        <a:xfrm>
          <a:off x="0" y="0"/>
          <a:ext cx="0" cy="0"/>
          <a:chOff x="0" y="0"/>
          <a:chExt cx="0" cy="0"/>
        </a:xfrm>
      </p:grpSpPr>
      <p:sp>
        <p:nvSpPr>
          <p:cNvPr id="1065" name="Google Shape;1065;p77"/>
          <p:cNvSpPr txBox="1">
            <a:spLocks noGrp="1"/>
          </p:cNvSpPr>
          <p:nvPr>
            <p:ph type="subTitle" idx="1"/>
          </p:nvPr>
        </p:nvSpPr>
        <p:spPr>
          <a:xfrm>
            <a:off x="718800" y="1641600"/>
            <a:ext cx="2669700" cy="397200"/>
          </a:xfrm>
          <a:prstGeom prst="rect">
            <a:avLst/>
          </a:prstGeom>
        </p:spPr>
        <p:txBody>
          <a:bodyPr spcFirstLastPara="1" wrap="square" lIns="91425" tIns="91425" rIns="91425" bIns="91425" anchor="t" anchorCtr="0">
            <a:noAutofit/>
          </a:bodyPr>
          <a:lstStyle/>
          <a:p>
            <a:pPr marL="0" lvl="0" indent="0">
              <a:spcAft>
                <a:spcPts val="1600"/>
              </a:spcAft>
            </a:pPr>
            <a:r>
              <a:rPr lang="ar-DZ" u="sng" dirty="0">
                <a:effectLst>
                  <a:outerShdw blurRad="38100" dist="38100" dir="2700000" algn="tl">
                    <a:srgbClr val="000000">
                      <a:alpha val="43137"/>
                    </a:srgbClr>
                  </a:outerShdw>
                </a:effectLst>
                <a:latin typeface="Ara Hala Bo She'sha" panose="00000500000000000000" pitchFamily="50" charset="-78"/>
                <a:cs typeface="Ara Hala Bo She'sha" panose="00000500000000000000" pitchFamily="50" charset="-78"/>
              </a:rPr>
              <a:t>ألبان</a:t>
            </a:r>
            <a:r>
              <a:rPr lang="ar-DZ" u="sng" dirty="0">
                <a:effectLst>
                  <a:outerShdw blurRad="38100" dist="38100" dir="2700000" algn="tl">
                    <a:srgbClr val="000000">
                      <a:alpha val="43137"/>
                    </a:srgbClr>
                  </a:outerShdw>
                </a:effectLst>
                <a:latin typeface="Jazeel Bold" panose="00000800000000000000" pitchFamily="50" charset="-78"/>
                <a:cs typeface="Jazeel Bold" panose="00000800000000000000" pitchFamily="50" charset="-78"/>
              </a:rPr>
              <a:t> سائلة</a:t>
            </a:r>
            <a:endParaRPr u="sng" dirty="0">
              <a:effectLst>
                <a:outerShdw blurRad="38100" dist="38100" dir="2700000" algn="tl">
                  <a:srgbClr val="000000">
                    <a:alpha val="43137"/>
                  </a:srgbClr>
                </a:outerShdw>
              </a:effectLst>
              <a:latin typeface="Jazeel Bold" panose="00000800000000000000" pitchFamily="50" charset="-78"/>
              <a:cs typeface="Jazeel Bold" panose="00000800000000000000" pitchFamily="50" charset="-78"/>
            </a:endParaRPr>
          </a:p>
        </p:txBody>
      </p:sp>
      <p:sp>
        <p:nvSpPr>
          <p:cNvPr id="1067" name="Google Shape;1067;p77"/>
          <p:cNvSpPr txBox="1">
            <a:spLocks noGrp="1"/>
          </p:cNvSpPr>
          <p:nvPr>
            <p:ph type="subTitle" idx="4"/>
          </p:nvPr>
        </p:nvSpPr>
        <p:spPr>
          <a:xfrm>
            <a:off x="3237150" y="1641600"/>
            <a:ext cx="2669700" cy="397200"/>
          </a:xfrm>
          <a:prstGeom prst="rect">
            <a:avLst/>
          </a:prstGeom>
        </p:spPr>
        <p:txBody>
          <a:bodyPr spcFirstLastPara="1" wrap="square" lIns="91425" tIns="91425" rIns="91425" bIns="91425" anchor="t" anchorCtr="0">
            <a:noAutofit/>
          </a:bodyPr>
          <a:lstStyle/>
          <a:p>
            <a:pPr marL="0" lvl="0" indent="0">
              <a:spcAft>
                <a:spcPts val="1600"/>
              </a:spcAft>
            </a:pPr>
            <a:r>
              <a:rPr lang="ar-DZ" u="sng" dirty="0">
                <a:effectLst>
                  <a:outerShdw blurRad="38100" dist="38100" dir="2700000" algn="tl">
                    <a:srgbClr val="000000">
                      <a:alpha val="43137"/>
                    </a:srgbClr>
                  </a:outerShdw>
                </a:effectLst>
                <a:latin typeface="Ara Hala Bo She'sha" panose="00000500000000000000" pitchFamily="50" charset="-78"/>
                <a:cs typeface="Ara Hala Bo She'sha" panose="00000500000000000000" pitchFamily="50" charset="-78"/>
              </a:rPr>
              <a:t>العصائر</a:t>
            </a:r>
            <a:endParaRPr u="sng" dirty="0">
              <a:effectLst>
                <a:outerShdw blurRad="38100" dist="38100" dir="2700000" algn="tl">
                  <a:srgbClr val="000000">
                    <a:alpha val="43137"/>
                  </a:srgbClr>
                </a:outerShdw>
              </a:effectLst>
              <a:latin typeface="Ara Hala Bo She'sha" panose="00000500000000000000" pitchFamily="50" charset="-78"/>
              <a:cs typeface="Ara Hala Bo She'sha" panose="00000500000000000000" pitchFamily="50" charset="-78"/>
            </a:endParaRPr>
          </a:p>
        </p:txBody>
      </p:sp>
      <p:sp>
        <p:nvSpPr>
          <p:cNvPr id="1069" name="Google Shape;1069;p77"/>
          <p:cNvSpPr txBox="1">
            <a:spLocks noGrp="1"/>
          </p:cNvSpPr>
          <p:nvPr>
            <p:ph type="subTitle" idx="6"/>
          </p:nvPr>
        </p:nvSpPr>
        <p:spPr>
          <a:xfrm>
            <a:off x="5755500" y="1641600"/>
            <a:ext cx="2669700" cy="397200"/>
          </a:xfrm>
          <a:prstGeom prst="rect">
            <a:avLst/>
          </a:prstGeom>
        </p:spPr>
        <p:txBody>
          <a:bodyPr spcFirstLastPara="1" wrap="square" lIns="91425" tIns="91425" rIns="91425" bIns="91425" anchor="t" anchorCtr="0">
            <a:noAutofit/>
          </a:bodyPr>
          <a:lstStyle/>
          <a:p>
            <a:pPr marL="0" lvl="0" indent="0">
              <a:spcAft>
                <a:spcPts val="1600"/>
              </a:spcAft>
            </a:pPr>
            <a:r>
              <a:rPr lang="ar-DZ" u="sng" dirty="0">
                <a:effectLst>
                  <a:outerShdw blurRad="38100" dist="38100" dir="2700000" algn="tl">
                    <a:srgbClr val="000000">
                      <a:alpha val="43137"/>
                    </a:srgbClr>
                  </a:outerShdw>
                </a:effectLst>
                <a:latin typeface="Ara Hala Bo She'sha" panose="00000500000000000000" pitchFamily="50" charset="-78"/>
                <a:cs typeface="Ara Hala Bo She'sha" panose="00000500000000000000" pitchFamily="50" charset="-78"/>
              </a:rPr>
              <a:t>الأجبان</a:t>
            </a:r>
            <a:endParaRPr u="sng" dirty="0">
              <a:effectLst>
                <a:outerShdw blurRad="38100" dist="38100" dir="2700000" algn="tl">
                  <a:srgbClr val="000000">
                    <a:alpha val="43137"/>
                  </a:srgbClr>
                </a:outerShdw>
              </a:effectLst>
              <a:latin typeface="Ara Hala Bo She'sha" panose="00000500000000000000" pitchFamily="50" charset="-78"/>
              <a:cs typeface="Ara Hala Bo She'sha" panose="00000500000000000000" pitchFamily="50" charset="-78"/>
            </a:endParaRPr>
          </a:p>
        </p:txBody>
      </p:sp>
      <p:sp>
        <p:nvSpPr>
          <p:cNvPr id="1071" name="Google Shape;1071;p77"/>
          <p:cNvSpPr txBox="1">
            <a:spLocks noGrp="1"/>
          </p:cNvSpPr>
          <p:nvPr>
            <p:ph type="subTitle" idx="8"/>
          </p:nvPr>
        </p:nvSpPr>
        <p:spPr>
          <a:xfrm>
            <a:off x="1766775" y="3105100"/>
            <a:ext cx="3092100" cy="397200"/>
          </a:xfrm>
          <a:prstGeom prst="rect">
            <a:avLst/>
          </a:prstGeom>
        </p:spPr>
        <p:txBody>
          <a:bodyPr spcFirstLastPara="1" wrap="square" lIns="91425" tIns="91425" rIns="91425" bIns="91425" anchor="t" anchorCtr="0">
            <a:noAutofit/>
          </a:bodyPr>
          <a:lstStyle/>
          <a:p>
            <a:pPr marL="0" lvl="0" indent="0">
              <a:spcAft>
                <a:spcPts val="1600"/>
              </a:spcAft>
            </a:pPr>
            <a:r>
              <a:rPr lang="ar-DZ" u="sng" dirty="0">
                <a:effectLst>
                  <a:outerShdw blurRad="38100" dist="38100" dir="2700000" algn="tl">
                    <a:srgbClr val="000000">
                      <a:alpha val="43137"/>
                    </a:srgbClr>
                  </a:outerShdw>
                </a:effectLst>
                <a:latin typeface="Ara Hala Bo She'sha" panose="00000500000000000000" pitchFamily="50" charset="-78"/>
                <a:cs typeface="Ara Hala Bo She'sha" panose="00000500000000000000" pitchFamily="50" charset="-78"/>
              </a:rPr>
              <a:t>غذاء الرُضع</a:t>
            </a:r>
            <a:endParaRPr u="sng" dirty="0">
              <a:effectLst>
                <a:outerShdw blurRad="38100" dist="38100" dir="2700000" algn="tl">
                  <a:srgbClr val="000000">
                    <a:alpha val="43137"/>
                  </a:srgbClr>
                </a:outerShdw>
              </a:effectLst>
              <a:latin typeface="Ara Hala Bo She'sha" panose="00000500000000000000" pitchFamily="50" charset="-78"/>
              <a:cs typeface="Ara Hala Bo She'sha" panose="00000500000000000000" pitchFamily="50" charset="-78"/>
            </a:endParaRPr>
          </a:p>
        </p:txBody>
      </p:sp>
      <p:sp>
        <p:nvSpPr>
          <p:cNvPr id="1073" name="Google Shape;1073;p77"/>
          <p:cNvSpPr txBox="1">
            <a:spLocks noGrp="1"/>
          </p:cNvSpPr>
          <p:nvPr>
            <p:ph type="subTitle" idx="13"/>
          </p:nvPr>
        </p:nvSpPr>
        <p:spPr>
          <a:xfrm>
            <a:off x="4496350" y="3105100"/>
            <a:ext cx="2669700" cy="397200"/>
          </a:xfrm>
          <a:prstGeom prst="rect">
            <a:avLst/>
          </a:prstGeom>
        </p:spPr>
        <p:txBody>
          <a:bodyPr spcFirstLastPara="1" wrap="square" lIns="91425" tIns="91425" rIns="91425" bIns="91425" anchor="t" anchorCtr="0">
            <a:noAutofit/>
          </a:bodyPr>
          <a:lstStyle/>
          <a:p>
            <a:pPr marL="0" lvl="0" indent="0">
              <a:spcAft>
                <a:spcPts val="1600"/>
              </a:spcAft>
            </a:pPr>
            <a:r>
              <a:rPr lang="ar-DZ" dirty="0"/>
              <a:t>ا</a:t>
            </a:r>
            <a:r>
              <a:rPr lang="ar-DZ" u="sng" dirty="0">
                <a:effectLst>
                  <a:outerShdw blurRad="38100" dist="38100" dir="2700000" algn="tl">
                    <a:srgbClr val="000000">
                      <a:alpha val="43137"/>
                    </a:srgbClr>
                  </a:outerShdw>
                </a:effectLst>
                <a:latin typeface="Ara Hala Bo She'sha" panose="00000500000000000000" pitchFamily="50" charset="-78"/>
                <a:cs typeface="Ara Hala Bo She'sha" panose="00000500000000000000" pitchFamily="50" charset="-78"/>
              </a:rPr>
              <a:t>لزبادي والحلويات</a:t>
            </a:r>
            <a:endParaRPr u="sng" dirty="0">
              <a:effectLst>
                <a:outerShdw blurRad="38100" dist="38100" dir="2700000" algn="tl">
                  <a:srgbClr val="000000">
                    <a:alpha val="43137"/>
                  </a:srgbClr>
                </a:outerShdw>
              </a:effectLst>
              <a:latin typeface="Ara Hala Bo She'sha" panose="00000500000000000000" pitchFamily="50" charset="-78"/>
              <a:cs typeface="Ara Hala Bo She'sha" panose="00000500000000000000" pitchFamily="50" charset="-78"/>
            </a:endParaRPr>
          </a:p>
        </p:txBody>
      </p:sp>
      <p:sp>
        <p:nvSpPr>
          <p:cNvPr id="1078" name="Google Shape;1078;p77"/>
          <p:cNvSpPr txBox="1">
            <a:spLocks noGrp="1"/>
          </p:cNvSpPr>
          <p:nvPr>
            <p:ph type="title" idx="18"/>
          </p:nvPr>
        </p:nvSpPr>
        <p:spPr>
          <a:xfrm>
            <a:off x="4797992" y="288550"/>
            <a:ext cx="4242512" cy="572700"/>
          </a:xfrm>
          <a:prstGeom prst="rect">
            <a:avLst/>
          </a:prstGeom>
        </p:spPr>
        <p:txBody>
          <a:bodyPr spcFirstLastPara="1" wrap="square" lIns="91425" tIns="91425" rIns="91425" bIns="91425" anchor="t" anchorCtr="0">
            <a:noAutofit/>
          </a:bodyPr>
          <a:lstStyle/>
          <a:p>
            <a:pPr marL="0" lvl="0" indent="0" algn="ctr" rtl="1">
              <a:spcBef>
                <a:spcPts val="0"/>
              </a:spcBef>
              <a:spcAft>
                <a:spcPts val="0"/>
              </a:spcAft>
              <a:buNone/>
            </a:pPr>
            <a:r>
              <a:rPr lang="ar-DZ" sz="4000" u="sng" dirty="0">
                <a:solidFill>
                  <a:schemeClr val="accent6">
                    <a:lumMod val="60000"/>
                    <a:lumOff val="40000"/>
                  </a:schemeClr>
                </a:solidFill>
                <a:effectLst>
                  <a:outerShdw blurRad="38100" dist="38100" dir="2700000" algn="tl">
                    <a:srgbClr val="000000">
                      <a:alpha val="43137"/>
                    </a:srgbClr>
                  </a:outerShdw>
                </a:effectLst>
                <a:latin typeface="Jazeel Bold" panose="00000800000000000000" pitchFamily="50" charset="-78"/>
                <a:cs typeface="Jazeel Bold" panose="00000800000000000000" pitchFamily="50" charset="-78"/>
              </a:rPr>
              <a:t>منتجات المراعي</a:t>
            </a:r>
            <a:endParaRPr sz="4000" u="sng" dirty="0">
              <a:solidFill>
                <a:schemeClr val="accent6">
                  <a:lumMod val="60000"/>
                  <a:lumOff val="40000"/>
                </a:schemeClr>
              </a:solidFill>
              <a:effectLst>
                <a:outerShdw blurRad="38100" dist="38100" dir="2700000" algn="tl">
                  <a:srgbClr val="000000">
                    <a:alpha val="43137"/>
                  </a:srgbClr>
                </a:outerShdw>
              </a:effectLst>
              <a:latin typeface="Jazeel Bold" panose="00000800000000000000" pitchFamily="50" charset="-78"/>
              <a:cs typeface="Jazeel Bold" panose="00000800000000000000" pitchFamily="50" charset="-78"/>
            </a:endParaRPr>
          </a:p>
        </p:txBody>
      </p:sp>
      <p:pic>
        <p:nvPicPr>
          <p:cNvPr id="18" name="Graphique 17">
            <a:extLst>
              <a:ext uri="{FF2B5EF4-FFF2-40B4-BE49-F238E27FC236}">
                <a16:creationId xmlns:a16="http://schemas.microsoft.com/office/drawing/2014/main" id="{C402A77D-4D17-CE61-54E5-A4BDA7E65C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88034" y="2261189"/>
            <a:ext cx="1227379" cy="750315"/>
          </a:xfrm>
          <a:prstGeom prst="rect">
            <a:avLst/>
          </a:prstGeom>
        </p:spPr>
      </p:pic>
      <p:pic>
        <p:nvPicPr>
          <p:cNvPr id="20" name="Graphique 19">
            <a:extLst>
              <a:ext uri="{FF2B5EF4-FFF2-40B4-BE49-F238E27FC236}">
                <a16:creationId xmlns:a16="http://schemas.microsoft.com/office/drawing/2014/main" id="{9C8170AF-926E-71AB-0FE2-B060490EA58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72000" y="2164062"/>
            <a:ext cx="572075" cy="832109"/>
          </a:xfrm>
          <a:prstGeom prst="rect">
            <a:avLst/>
          </a:prstGeom>
        </p:spPr>
      </p:pic>
      <p:pic>
        <p:nvPicPr>
          <p:cNvPr id="34" name="Image 33">
            <a:extLst>
              <a:ext uri="{FF2B5EF4-FFF2-40B4-BE49-F238E27FC236}">
                <a16:creationId xmlns:a16="http://schemas.microsoft.com/office/drawing/2014/main" id="{BFC52EA6-2F15-DE87-7D0A-0B9A796AD372}"/>
              </a:ext>
            </a:extLst>
          </p:cNvPr>
          <p:cNvPicPr>
            <a:picLocks noChangeAspect="1"/>
          </p:cNvPicPr>
          <p:nvPr/>
        </p:nvPicPr>
        <p:blipFill>
          <a:blip r:embed="rId7">
            <a:duotone>
              <a:prstClr val="black"/>
              <a:srgbClr val="FFC000">
                <a:tint val="45000"/>
                <a:satMod val="400000"/>
              </a:srgbClr>
            </a:duotone>
          </a:blip>
          <a:stretch>
            <a:fillRect/>
          </a:stretch>
        </p:blipFill>
        <p:spPr>
          <a:xfrm>
            <a:off x="6523463" y="2195192"/>
            <a:ext cx="1282834" cy="832109"/>
          </a:xfrm>
          <a:prstGeom prst="rect">
            <a:avLst/>
          </a:prstGeom>
        </p:spPr>
      </p:pic>
      <p:pic>
        <p:nvPicPr>
          <p:cNvPr id="36" name="Image 35">
            <a:extLst>
              <a:ext uri="{FF2B5EF4-FFF2-40B4-BE49-F238E27FC236}">
                <a16:creationId xmlns:a16="http://schemas.microsoft.com/office/drawing/2014/main" id="{57F30704-DE38-8899-ED1A-4751E961D4D9}"/>
              </a:ext>
            </a:extLst>
          </p:cNvPr>
          <p:cNvPicPr>
            <a:picLocks noChangeAspect="1"/>
          </p:cNvPicPr>
          <p:nvPr/>
        </p:nvPicPr>
        <p:blipFill>
          <a:blip r:embed="rId8">
            <a:duotone>
              <a:prstClr val="black"/>
              <a:srgbClr val="FF0000">
                <a:tint val="45000"/>
                <a:satMod val="400000"/>
              </a:srgbClr>
            </a:duotone>
          </a:blip>
          <a:stretch>
            <a:fillRect/>
          </a:stretch>
        </p:blipFill>
        <p:spPr>
          <a:xfrm>
            <a:off x="5664821" y="3677689"/>
            <a:ext cx="699022" cy="890911"/>
          </a:xfrm>
          <a:prstGeom prst="rect">
            <a:avLst/>
          </a:prstGeom>
        </p:spPr>
      </p:pic>
      <p:pic>
        <p:nvPicPr>
          <p:cNvPr id="38" name="Image 37">
            <a:extLst>
              <a:ext uri="{FF2B5EF4-FFF2-40B4-BE49-F238E27FC236}">
                <a16:creationId xmlns:a16="http://schemas.microsoft.com/office/drawing/2014/main" id="{A888997A-87D5-1B8A-7BEA-D36A1FF3A765}"/>
              </a:ext>
            </a:extLst>
          </p:cNvPr>
          <p:cNvPicPr>
            <a:picLocks noChangeAspect="1"/>
          </p:cNvPicPr>
          <p:nvPr/>
        </p:nvPicPr>
        <p:blipFill>
          <a:blip r:embed="rId9">
            <a:duotone>
              <a:prstClr val="black"/>
              <a:srgbClr val="0960AB">
                <a:tint val="45000"/>
                <a:satMod val="400000"/>
              </a:srgbClr>
            </a:duotone>
          </a:blip>
          <a:stretch>
            <a:fillRect/>
          </a:stretch>
        </p:blipFill>
        <p:spPr>
          <a:xfrm>
            <a:off x="2685858" y="3773122"/>
            <a:ext cx="1102583" cy="948220"/>
          </a:xfrm>
          <a:prstGeom prst="rect">
            <a:avLst/>
          </a:prstGeom>
        </p:spPr>
      </p:pic>
      <p:pic>
        <p:nvPicPr>
          <p:cNvPr id="39" name="Image 38">
            <a:extLst>
              <a:ext uri="{FF2B5EF4-FFF2-40B4-BE49-F238E27FC236}">
                <a16:creationId xmlns:a16="http://schemas.microsoft.com/office/drawing/2014/main" id="{2BA05563-EF23-4AAC-4B6E-43994C402B6B}"/>
              </a:ext>
            </a:extLst>
          </p:cNvPr>
          <p:cNvPicPr>
            <a:picLocks noChangeAspect="1"/>
          </p:cNvPicPr>
          <p:nvPr/>
        </p:nvPicPr>
        <p:blipFill>
          <a:blip r:embed="rId10"/>
          <a:stretch>
            <a:fillRect/>
          </a:stretch>
        </p:blipFill>
        <p:spPr>
          <a:xfrm>
            <a:off x="0" y="-2021644"/>
            <a:ext cx="2853175" cy="3392422"/>
          </a:xfrm>
          <a:prstGeom prst="rect">
            <a:avLst/>
          </a:prstGeom>
        </p:spPr>
      </p:pic>
      <p:pic>
        <p:nvPicPr>
          <p:cNvPr id="40" name="Image 39">
            <a:extLst>
              <a:ext uri="{FF2B5EF4-FFF2-40B4-BE49-F238E27FC236}">
                <a16:creationId xmlns:a16="http://schemas.microsoft.com/office/drawing/2014/main" id="{3AF4705D-CC9B-4042-EEB3-E20ABEE6F9D3}"/>
              </a:ext>
            </a:extLst>
          </p:cNvPr>
          <p:cNvPicPr>
            <a:picLocks noChangeAspect="1"/>
          </p:cNvPicPr>
          <p:nvPr/>
        </p:nvPicPr>
        <p:blipFill>
          <a:blip r:embed="rId11"/>
          <a:stretch>
            <a:fillRect/>
          </a:stretch>
        </p:blipFill>
        <p:spPr>
          <a:xfrm>
            <a:off x="1610722" y="3803477"/>
            <a:ext cx="923489" cy="1340023"/>
          </a:xfrm>
          <a:prstGeom prst="rect">
            <a:avLst/>
          </a:prstGeom>
        </p:spPr>
      </p:pic>
      <p:pic>
        <p:nvPicPr>
          <p:cNvPr id="41" name="Image 40">
            <a:extLst>
              <a:ext uri="{FF2B5EF4-FFF2-40B4-BE49-F238E27FC236}">
                <a16:creationId xmlns:a16="http://schemas.microsoft.com/office/drawing/2014/main" id="{6E00B688-F9C5-9000-2C38-201CA35F5DEA}"/>
              </a:ext>
            </a:extLst>
          </p:cNvPr>
          <p:cNvPicPr>
            <a:picLocks noChangeAspect="1"/>
          </p:cNvPicPr>
          <p:nvPr/>
        </p:nvPicPr>
        <p:blipFill>
          <a:blip r:embed="rId12"/>
          <a:stretch>
            <a:fillRect/>
          </a:stretch>
        </p:blipFill>
        <p:spPr>
          <a:xfrm>
            <a:off x="-103370" y="1972343"/>
            <a:ext cx="1529957" cy="1529957"/>
          </a:xfrm>
          <a:prstGeom prst="rect">
            <a:avLst/>
          </a:prstGeom>
        </p:spPr>
      </p:pic>
      <p:pic>
        <p:nvPicPr>
          <p:cNvPr id="42" name="Image 41">
            <a:extLst>
              <a:ext uri="{FF2B5EF4-FFF2-40B4-BE49-F238E27FC236}">
                <a16:creationId xmlns:a16="http://schemas.microsoft.com/office/drawing/2014/main" id="{29772640-33A8-CA8B-2E6A-735E3AFC33A5}"/>
              </a:ext>
            </a:extLst>
          </p:cNvPr>
          <p:cNvPicPr>
            <a:picLocks noChangeAspect="1"/>
          </p:cNvPicPr>
          <p:nvPr/>
        </p:nvPicPr>
        <p:blipFill>
          <a:blip r:embed="rId13"/>
          <a:stretch>
            <a:fillRect/>
          </a:stretch>
        </p:blipFill>
        <p:spPr>
          <a:xfrm>
            <a:off x="3579766" y="2095904"/>
            <a:ext cx="1282834" cy="1282834"/>
          </a:xfrm>
          <a:prstGeom prst="rect">
            <a:avLst/>
          </a:prstGeom>
        </p:spPr>
      </p:pic>
      <p:pic>
        <p:nvPicPr>
          <p:cNvPr id="1025" name="Picture 1" descr="liquid dairy">
            <a:extLst>
              <a:ext uri="{FF2B5EF4-FFF2-40B4-BE49-F238E27FC236}">
                <a16:creationId xmlns:a16="http://schemas.microsoft.com/office/drawing/2014/main" id="{78726964-CDE3-AB61-88CD-3EC93A01E32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723900" cy="5143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78"/>
                                        </p:tgtEl>
                                        <p:attrNameLst>
                                          <p:attrName>style.visibility</p:attrName>
                                        </p:attrNameLst>
                                      </p:cBhvr>
                                      <p:to>
                                        <p:strVal val="visible"/>
                                      </p:to>
                                    </p:set>
                                    <p:animEffect transition="in" filter="wipe(down)">
                                      <p:cBhvr>
                                        <p:cTn id="7" dur="580">
                                          <p:stCondLst>
                                            <p:cond delay="0"/>
                                          </p:stCondLst>
                                        </p:cTn>
                                        <p:tgtEl>
                                          <p:spTgt spid="1078"/>
                                        </p:tgtEl>
                                      </p:cBhvr>
                                    </p:animEffect>
                                    <p:anim calcmode="lin" valueType="num">
                                      <p:cBhvr>
                                        <p:cTn id="8" dur="1822" tmFilter="0,0; 0.14,0.36; 0.43,0.73; 0.71,0.91; 1.0,1.0">
                                          <p:stCondLst>
                                            <p:cond delay="0"/>
                                          </p:stCondLst>
                                        </p:cTn>
                                        <p:tgtEl>
                                          <p:spTgt spid="107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7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7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7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78"/>
                                        </p:tgtEl>
                                        <p:attrNameLst>
                                          <p:attrName>ppt_y</p:attrName>
                                        </p:attrNameLst>
                                      </p:cBhvr>
                                      <p:tavLst>
                                        <p:tav tm="0" fmla="#ppt_y-sin(pi*$)/81">
                                          <p:val>
                                            <p:fltVal val="0"/>
                                          </p:val>
                                        </p:tav>
                                        <p:tav tm="100000">
                                          <p:val>
                                            <p:fltVal val="1"/>
                                          </p:val>
                                        </p:tav>
                                      </p:tavLst>
                                    </p:anim>
                                    <p:animScale>
                                      <p:cBhvr>
                                        <p:cTn id="13" dur="26">
                                          <p:stCondLst>
                                            <p:cond delay="650"/>
                                          </p:stCondLst>
                                        </p:cTn>
                                        <p:tgtEl>
                                          <p:spTgt spid="1078"/>
                                        </p:tgtEl>
                                      </p:cBhvr>
                                      <p:to x="100000" y="60000"/>
                                    </p:animScale>
                                    <p:animScale>
                                      <p:cBhvr>
                                        <p:cTn id="14" dur="166" decel="50000">
                                          <p:stCondLst>
                                            <p:cond delay="676"/>
                                          </p:stCondLst>
                                        </p:cTn>
                                        <p:tgtEl>
                                          <p:spTgt spid="1078"/>
                                        </p:tgtEl>
                                      </p:cBhvr>
                                      <p:to x="100000" y="100000"/>
                                    </p:animScale>
                                    <p:animScale>
                                      <p:cBhvr>
                                        <p:cTn id="15" dur="26">
                                          <p:stCondLst>
                                            <p:cond delay="1312"/>
                                          </p:stCondLst>
                                        </p:cTn>
                                        <p:tgtEl>
                                          <p:spTgt spid="1078"/>
                                        </p:tgtEl>
                                      </p:cBhvr>
                                      <p:to x="100000" y="80000"/>
                                    </p:animScale>
                                    <p:animScale>
                                      <p:cBhvr>
                                        <p:cTn id="16" dur="166" decel="50000">
                                          <p:stCondLst>
                                            <p:cond delay="1338"/>
                                          </p:stCondLst>
                                        </p:cTn>
                                        <p:tgtEl>
                                          <p:spTgt spid="1078"/>
                                        </p:tgtEl>
                                      </p:cBhvr>
                                      <p:to x="100000" y="100000"/>
                                    </p:animScale>
                                    <p:animScale>
                                      <p:cBhvr>
                                        <p:cTn id="17" dur="26">
                                          <p:stCondLst>
                                            <p:cond delay="1642"/>
                                          </p:stCondLst>
                                        </p:cTn>
                                        <p:tgtEl>
                                          <p:spTgt spid="1078"/>
                                        </p:tgtEl>
                                      </p:cBhvr>
                                      <p:to x="100000" y="90000"/>
                                    </p:animScale>
                                    <p:animScale>
                                      <p:cBhvr>
                                        <p:cTn id="18" dur="166" decel="50000">
                                          <p:stCondLst>
                                            <p:cond delay="1668"/>
                                          </p:stCondLst>
                                        </p:cTn>
                                        <p:tgtEl>
                                          <p:spTgt spid="1078"/>
                                        </p:tgtEl>
                                      </p:cBhvr>
                                      <p:to x="100000" y="100000"/>
                                    </p:animScale>
                                    <p:animScale>
                                      <p:cBhvr>
                                        <p:cTn id="19" dur="26">
                                          <p:stCondLst>
                                            <p:cond delay="1808"/>
                                          </p:stCondLst>
                                        </p:cTn>
                                        <p:tgtEl>
                                          <p:spTgt spid="1078"/>
                                        </p:tgtEl>
                                      </p:cBhvr>
                                      <p:to x="100000" y="95000"/>
                                    </p:animScale>
                                    <p:animScale>
                                      <p:cBhvr>
                                        <p:cTn id="20" dur="166" decel="50000">
                                          <p:stCondLst>
                                            <p:cond delay="1834"/>
                                          </p:stCondLst>
                                        </p:cTn>
                                        <p:tgtEl>
                                          <p:spTgt spid="107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65">
                                            <p:txEl>
                                              <p:pRg st="0" end="0"/>
                                            </p:txEl>
                                          </p:spTgt>
                                        </p:tgtEl>
                                        <p:attrNameLst>
                                          <p:attrName>style.visibility</p:attrName>
                                        </p:attrNameLst>
                                      </p:cBhvr>
                                      <p:to>
                                        <p:strVal val="visible"/>
                                      </p:to>
                                    </p:set>
                                    <p:animEffect transition="in" filter="fade">
                                      <p:cBhvr>
                                        <p:cTn id="25" dur="1000"/>
                                        <p:tgtEl>
                                          <p:spTgt spid="1065">
                                            <p:txEl>
                                              <p:pRg st="0" end="0"/>
                                            </p:txEl>
                                          </p:spTgt>
                                        </p:tgtEl>
                                      </p:cBhvr>
                                    </p:animEffect>
                                    <p:anim calcmode="lin" valueType="num">
                                      <p:cBhvr>
                                        <p:cTn id="26" dur="1000" fill="hold"/>
                                        <p:tgtEl>
                                          <p:spTgt spid="1065">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106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067">
                                            <p:txEl>
                                              <p:pRg st="0" end="0"/>
                                            </p:txEl>
                                          </p:spTgt>
                                        </p:tgtEl>
                                        <p:attrNameLst>
                                          <p:attrName>style.visibility</p:attrName>
                                        </p:attrNameLst>
                                      </p:cBhvr>
                                      <p:to>
                                        <p:strVal val="visible"/>
                                      </p:to>
                                    </p:set>
                                    <p:animEffect transition="in" filter="fade">
                                      <p:cBhvr>
                                        <p:cTn id="32" dur="1000"/>
                                        <p:tgtEl>
                                          <p:spTgt spid="1067">
                                            <p:txEl>
                                              <p:pRg st="0" end="0"/>
                                            </p:txEl>
                                          </p:spTgt>
                                        </p:tgtEl>
                                      </p:cBhvr>
                                    </p:animEffect>
                                    <p:anim calcmode="lin" valueType="num">
                                      <p:cBhvr>
                                        <p:cTn id="33" dur="1000" fill="hold"/>
                                        <p:tgtEl>
                                          <p:spTgt spid="1067">
                                            <p:txEl>
                                              <p:pRg st="0" end="0"/>
                                            </p:txEl>
                                          </p:spTgt>
                                        </p:tgtEl>
                                        <p:attrNameLst>
                                          <p:attrName>ppt_x</p:attrName>
                                        </p:attrNameLst>
                                      </p:cBhvr>
                                      <p:tavLst>
                                        <p:tav tm="0">
                                          <p:val>
                                            <p:strVal val="#ppt_x"/>
                                          </p:val>
                                        </p:tav>
                                        <p:tav tm="100000">
                                          <p:val>
                                            <p:strVal val="#ppt_x"/>
                                          </p:val>
                                        </p:tav>
                                      </p:tavLst>
                                    </p:anim>
                                    <p:anim calcmode="lin" valueType="num">
                                      <p:cBhvr>
                                        <p:cTn id="34" dur="1000" fill="hold"/>
                                        <p:tgtEl>
                                          <p:spTgt spid="106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069">
                                            <p:txEl>
                                              <p:pRg st="0" end="0"/>
                                            </p:txEl>
                                          </p:spTgt>
                                        </p:tgtEl>
                                        <p:attrNameLst>
                                          <p:attrName>style.visibility</p:attrName>
                                        </p:attrNameLst>
                                      </p:cBhvr>
                                      <p:to>
                                        <p:strVal val="visible"/>
                                      </p:to>
                                    </p:set>
                                    <p:animEffect transition="in" filter="fade">
                                      <p:cBhvr>
                                        <p:cTn id="39" dur="1000"/>
                                        <p:tgtEl>
                                          <p:spTgt spid="1069">
                                            <p:txEl>
                                              <p:pRg st="0" end="0"/>
                                            </p:txEl>
                                          </p:spTgt>
                                        </p:tgtEl>
                                      </p:cBhvr>
                                    </p:animEffect>
                                    <p:anim calcmode="lin" valueType="num">
                                      <p:cBhvr>
                                        <p:cTn id="40" dur="1000" fill="hold"/>
                                        <p:tgtEl>
                                          <p:spTgt spid="1069">
                                            <p:txEl>
                                              <p:pRg st="0" end="0"/>
                                            </p:txEl>
                                          </p:spTgt>
                                        </p:tgtEl>
                                        <p:attrNameLst>
                                          <p:attrName>ppt_x</p:attrName>
                                        </p:attrNameLst>
                                      </p:cBhvr>
                                      <p:tavLst>
                                        <p:tav tm="0">
                                          <p:val>
                                            <p:strVal val="#ppt_x"/>
                                          </p:val>
                                        </p:tav>
                                        <p:tav tm="100000">
                                          <p:val>
                                            <p:strVal val="#ppt_x"/>
                                          </p:val>
                                        </p:tav>
                                      </p:tavLst>
                                    </p:anim>
                                    <p:anim calcmode="lin" valueType="num">
                                      <p:cBhvr>
                                        <p:cTn id="41" dur="1000" fill="hold"/>
                                        <p:tgtEl>
                                          <p:spTgt spid="106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073">
                                            <p:txEl>
                                              <p:pRg st="0" end="0"/>
                                            </p:txEl>
                                          </p:spTgt>
                                        </p:tgtEl>
                                        <p:attrNameLst>
                                          <p:attrName>style.visibility</p:attrName>
                                        </p:attrNameLst>
                                      </p:cBhvr>
                                      <p:to>
                                        <p:strVal val="visible"/>
                                      </p:to>
                                    </p:set>
                                    <p:animEffect transition="in" filter="fade">
                                      <p:cBhvr>
                                        <p:cTn id="46" dur="1000"/>
                                        <p:tgtEl>
                                          <p:spTgt spid="1073">
                                            <p:txEl>
                                              <p:pRg st="0" end="0"/>
                                            </p:txEl>
                                          </p:spTgt>
                                        </p:tgtEl>
                                      </p:cBhvr>
                                    </p:animEffect>
                                    <p:anim calcmode="lin" valueType="num">
                                      <p:cBhvr>
                                        <p:cTn id="47" dur="1000" fill="hold"/>
                                        <p:tgtEl>
                                          <p:spTgt spid="1073">
                                            <p:txEl>
                                              <p:pRg st="0" end="0"/>
                                            </p:txEl>
                                          </p:spTgt>
                                        </p:tgtEl>
                                        <p:attrNameLst>
                                          <p:attrName>ppt_x</p:attrName>
                                        </p:attrNameLst>
                                      </p:cBhvr>
                                      <p:tavLst>
                                        <p:tav tm="0">
                                          <p:val>
                                            <p:strVal val="#ppt_x"/>
                                          </p:val>
                                        </p:tav>
                                        <p:tav tm="100000">
                                          <p:val>
                                            <p:strVal val="#ppt_x"/>
                                          </p:val>
                                        </p:tav>
                                      </p:tavLst>
                                    </p:anim>
                                    <p:anim calcmode="lin" valueType="num">
                                      <p:cBhvr>
                                        <p:cTn id="48" dur="1000" fill="hold"/>
                                        <p:tgtEl>
                                          <p:spTgt spid="107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1071">
                                            <p:txEl>
                                              <p:pRg st="0" end="0"/>
                                            </p:txEl>
                                          </p:spTgt>
                                        </p:tgtEl>
                                        <p:attrNameLst>
                                          <p:attrName>style.visibility</p:attrName>
                                        </p:attrNameLst>
                                      </p:cBhvr>
                                      <p:to>
                                        <p:strVal val="visible"/>
                                      </p:to>
                                    </p:set>
                                    <p:animEffect transition="in" filter="fade">
                                      <p:cBhvr>
                                        <p:cTn id="53" dur="1000"/>
                                        <p:tgtEl>
                                          <p:spTgt spid="1071">
                                            <p:txEl>
                                              <p:pRg st="0" end="0"/>
                                            </p:txEl>
                                          </p:spTgt>
                                        </p:tgtEl>
                                      </p:cBhvr>
                                    </p:animEffect>
                                    <p:anim calcmode="lin" valueType="num">
                                      <p:cBhvr>
                                        <p:cTn id="54" dur="1000" fill="hold"/>
                                        <p:tgtEl>
                                          <p:spTgt spid="1071">
                                            <p:txEl>
                                              <p:pRg st="0" end="0"/>
                                            </p:txEl>
                                          </p:spTgt>
                                        </p:tgtEl>
                                        <p:attrNameLst>
                                          <p:attrName>ppt_x</p:attrName>
                                        </p:attrNameLst>
                                      </p:cBhvr>
                                      <p:tavLst>
                                        <p:tav tm="0">
                                          <p:val>
                                            <p:strVal val="#ppt_x"/>
                                          </p:val>
                                        </p:tav>
                                        <p:tav tm="100000">
                                          <p:val>
                                            <p:strVal val="#ppt_x"/>
                                          </p:val>
                                        </p:tav>
                                      </p:tavLst>
                                    </p:anim>
                                    <p:anim calcmode="lin" valueType="num">
                                      <p:cBhvr>
                                        <p:cTn id="55" dur="1000" fill="hold"/>
                                        <p:tgtEl>
                                          <p:spTgt spid="107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4" presetClass="entr" presetSubtype="10" fill="hold" nodeType="click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randombar(horizontal)">
                                      <p:cBhvr>
                                        <p:cTn id="60" dur="500"/>
                                        <p:tgtEl>
                                          <p:spTgt spid="39"/>
                                        </p:tgtEl>
                                      </p:cBhvr>
                                    </p:animEffect>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fade">
                                      <p:cBhvr>
                                        <p:cTn id="65" dur="1000"/>
                                        <p:tgtEl>
                                          <p:spTgt spid="18"/>
                                        </p:tgtEl>
                                      </p:cBhvr>
                                    </p:animEffect>
                                    <p:anim calcmode="lin" valueType="num">
                                      <p:cBhvr>
                                        <p:cTn id="66" dur="1000" fill="hold"/>
                                        <p:tgtEl>
                                          <p:spTgt spid="18"/>
                                        </p:tgtEl>
                                        <p:attrNameLst>
                                          <p:attrName>ppt_x</p:attrName>
                                        </p:attrNameLst>
                                      </p:cBhvr>
                                      <p:tavLst>
                                        <p:tav tm="0">
                                          <p:val>
                                            <p:strVal val="#ppt_x"/>
                                          </p:val>
                                        </p:tav>
                                        <p:tav tm="100000">
                                          <p:val>
                                            <p:strVal val="#ppt_x"/>
                                          </p:val>
                                        </p:tav>
                                      </p:tavLst>
                                    </p:anim>
                                    <p:anim calcmode="lin" valueType="num">
                                      <p:cBhvr>
                                        <p:cTn id="6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nodeType="clickEffect">
                                  <p:stCondLst>
                                    <p:cond delay="0"/>
                                  </p:stCondLst>
                                  <p:childTnLst>
                                    <p:set>
                                      <p:cBhvr>
                                        <p:cTn id="71" dur="1" fill="hold">
                                          <p:stCondLst>
                                            <p:cond delay="0"/>
                                          </p:stCondLst>
                                        </p:cTn>
                                        <p:tgtEl>
                                          <p:spTgt spid="41"/>
                                        </p:tgtEl>
                                        <p:attrNameLst>
                                          <p:attrName>style.visibility</p:attrName>
                                        </p:attrNameLst>
                                      </p:cBhvr>
                                      <p:to>
                                        <p:strVal val="visible"/>
                                      </p:to>
                                    </p:set>
                                    <p:animEffect transition="in" filter="fade">
                                      <p:cBhvr>
                                        <p:cTn id="72" dur="1000"/>
                                        <p:tgtEl>
                                          <p:spTgt spid="41"/>
                                        </p:tgtEl>
                                      </p:cBhvr>
                                    </p:animEffect>
                                    <p:anim calcmode="lin" valueType="num">
                                      <p:cBhvr>
                                        <p:cTn id="73" dur="1000" fill="hold"/>
                                        <p:tgtEl>
                                          <p:spTgt spid="41"/>
                                        </p:tgtEl>
                                        <p:attrNameLst>
                                          <p:attrName>ppt_x</p:attrName>
                                        </p:attrNameLst>
                                      </p:cBhvr>
                                      <p:tavLst>
                                        <p:tav tm="0">
                                          <p:val>
                                            <p:strVal val="#ppt_x"/>
                                          </p:val>
                                        </p:tav>
                                        <p:tav tm="100000">
                                          <p:val>
                                            <p:strVal val="#ppt_x"/>
                                          </p:val>
                                        </p:tav>
                                      </p:tavLst>
                                    </p:anim>
                                    <p:anim calcmode="lin" valueType="num">
                                      <p:cBhvr>
                                        <p:cTn id="74"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nodeType="click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fade">
                                      <p:cBhvr>
                                        <p:cTn id="79" dur="1000"/>
                                        <p:tgtEl>
                                          <p:spTgt spid="20"/>
                                        </p:tgtEl>
                                      </p:cBhvr>
                                    </p:animEffect>
                                    <p:anim calcmode="lin" valueType="num">
                                      <p:cBhvr>
                                        <p:cTn id="80" dur="1000" fill="hold"/>
                                        <p:tgtEl>
                                          <p:spTgt spid="20"/>
                                        </p:tgtEl>
                                        <p:attrNameLst>
                                          <p:attrName>ppt_x</p:attrName>
                                        </p:attrNameLst>
                                      </p:cBhvr>
                                      <p:tavLst>
                                        <p:tav tm="0">
                                          <p:val>
                                            <p:strVal val="#ppt_x"/>
                                          </p:val>
                                        </p:tav>
                                        <p:tav tm="100000">
                                          <p:val>
                                            <p:strVal val="#ppt_x"/>
                                          </p:val>
                                        </p:tav>
                                      </p:tavLst>
                                    </p:anim>
                                    <p:anim calcmode="lin" valueType="num">
                                      <p:cBhvr>
                                        <p:cTn id="8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nodeType="clickEffect">
                                  <p:stCondLst>
                                    <p:cond delay="0"/>
                                  </p:stCondLst>
                                  <p:childTnLst>
                                    <p:set>
                                      <p:cBhvr>
                                        <p:cTn id="85" dur="1" fill="hold">
                                          <p:stCondLst>
                                            <p:cond delay="0"/>
                                          </p:stCondLst>
                                        </p:cTn>
                                        <p:tgtEl>
                                          <p:spTgt spid="34"/>
                                        </p:tgtEl>
                                        <p:attrNameLst>
                                          <p:attrName>style.visibility</p:attrName>
                                        </p:attrNameLst>
                                      </p:cBhvr>
                                      <p:to>
                                        <p:strVal val="visible"/>
                                      </p:to>
                                    </p:set>
                                    <p:animEffect transition="in" filter="fade">
                                      <p:cBhvr>
                                        <p:cTn id="86" dur="1000"/>
                                        <p:tgtEl>
                                          <p:spTgt spid="34"/>
                                        </p:tgtEl>
                                      </p:cBhvr>
                                    </p:animEffect>
                                    <p:anim calcmode="lin" valueType="num">
                                      <p:cBhvr>
                                        <p:cTn id="87" dur="1000" fill="hold"/>
                                        <p:tgtEl>
                                          <p:spTgt spid="34"/>
                                        </p:tgtEl>
                                        <p:attrNameLst>
                                          <p:attrName>ppt_x</p:attrName>
                                        </p:attrNameLst>
                                      </p:cBhvr>
                                      <p:tavLst>
                                        <p:tav tm="0">
                                          <p:val>
                                            <p:strVal val="#ppt_x"/>
                                          </p:val>
                                        </p:tav>
                                        <p:tav tm="100000">
                                          <p:val>
                                            <p:strVal val="#ppt_x"/>
                                          </p:val>
                                        </p:tav>
                                      </p:tavLst>
                                    </p:anim>
                                    <p:anim calcmode="lin" valueType="num">
                                      <p:cBhvr>
                                        <p:cTn id="88"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42" presetClass="entr" presetSubtype="0" fill="hold" nodeType="clickEffect">
                                  <p:stCondLst>
                                    <p:cond delay="0"/>
                                  </p:stCondLst>
                                  <p:childTnLst>
                                    <p:set>
                                      <p:cBhvr>
                                        <p:cTn id="92" dur="1" fill="hold">
                                          <p:stCondLst>
                                            <p:cond delay="0"/>
                                          </p:stCondLst>
                                        </p:cTn>
                                        <p:tgtEl>
                                          <p:spTgt spid="36"/>
                                        </p:tgtEl>
                                        <p:attrNameLst>
                                          <p:attrName>style.visibility</p:attrName>
                                        </p:attrNameLst>
                                      </p:cBhvr>
                                      <p:to>
                                        <p:strVal val="visible"/>
                                      </p:to>
                                    </p:set>
                                    <p:animEffect transition="in" filter="fade">
                                      <p:cBhvr>
                                        <p:cTn id="93" dur="1000"/>
                                        <p:tgtEl>
                                          <p:spTgt spid="36"/>
                                        </p:tgtEl>
                                      </p:cBhvr>
                                    </p:animEffect>
                                    <p:anim calcmode="lin" valueType="num">
                                      <p:cBhvr>
                                        <p:cTn id="94" dur="1000" fill="hold"/>
                                        <p:tgtEl>
                                          <p:spTgt spid="36"/>
                                        </p:tgtEl>
                                        <p:attrNameLst>
                                          <p:attrName>ppt_x</p:attrName>
                                        </p:attrNameLst>
                                      </p:cBhvr>
                                      <p:tavLst>
                                        <p:tav tm="0">
                                          <p:val>
                                            <p:strVal val="#ppt_x"/>
                                          </p:val>
                                        </p:tav>
                                        <p:tav tm="100000">
                                          <p:val>
                                            <p:strVal val="#ppt_x"/>
                                          </p:val>
                                        </p:tav>
                                      </p:tavLst>
                                    </p:anim>
                                    <p:anim calcmode="lin" valueType="num">
                                      <p:cBhvr>
                                        <p:cTn id="95"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42" presetClass="entr" presetSubtype="0" fill="hold" nodeType="clickEffect">
                                  <p:stCondLst>
                                    <p:cond delay="0"/>
                                  </p:stCondLst>
                                  <p:childTnLst>
                                    <p:set>
                                      <p:cBhvr>
                                        <p:cTn id="99" dur="1" fill="hold">
                                          <p:stCondLst>
                                            <p:cond delay="0"/>
                                          </p:stCondLst>
                                        </p:cTn>
                                        <p:tgtEl>
                                          <p:spTgt spid="38"/>
                                        </p:tgtEl>
                                        <p:attrNameLst>
                                          <p:attrName>style.visibility</p:attrName>
                                        </p:attrNameLst>
                                      </p:cBhvr>
                                      <p:to>
                                        <p:strVal val="visible"/>
                                      </p:to>
                                    </p:set>
                                    <p:animEffect transition="in" filter="fade">
                                      <p:cBhvr>
                                        <p:cTn id="100" dur="1000"/>
                                        <p:tgtEl>
                                          <p:spTgt spid="38"/>
                                        </p:tgtEl>
                                      </p:cBhvr>
                                    </p:animEffect>
                                    <p:anim calcmode="lin" valueType="num">
                                      <p:cBhvr>
                                        <p:cTn id="101" dur="1000" fill="hold"/>
                                        <p:tgtEl>
                                          <p:spTgt spid="38"/>
                                        </p:tgtEl>
                                        <p:attrNameLst>
                                          <p:attrName>ppt_x</p:attrName>
                                        </p:attrNameLst>
                                      </p:cBhvr>
                                      <p:tavLst>
                                        <p:tav tm="0">
                                          <p:val>
                                            <p:strVal val="#ppt_x"/>
                                          </p:val>
                                        </p:tav>
                                        <p:tav tm="100000">
                                          <p:val>
                                            <p:strVal val="#ppt_x"/>
                                          </p:val>
                                        </p:tav>
                                      </p:tavLst>
                                    </p:anim>
                                    <p:anim calcmode="lin" valueType="num">
                                      <p:cBhvr>
                                        <p:cTn id="102"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42" presetClass="entr" presetSubtype="0" fill="hold" nodeType="clickEffect">
                                  <p:stCondLst>
                                    <p:cond delay="0"/>
                                  </p:stCondLst>
                                  <p:childTnLst>
                                    <p:set>
                                      <p:cBhvr>
                                        <p:cTn id="106" dur="1" fill="hold">
                                          <p:stCondLst>
                                            <p:cond delay="0"/>
                                          </p:stCondLst>
                                        </p:cTn>
                                        <p:tgtEl>
                                          <p:spTgt spid="40"/>
                                        </p:tgtEl>
                                        <p:attrNameLst>
                                          <p:attrName>style.visibility</p:attrName>
                                        </p:attrNameLst>
                                      </p:cBhvr>
                                      <p:to>
                                        <p:strVal val="visible"/>
                                      </p:to>
                                    </p:set>
                                    <p:animEffect transition="in" filter="fade">
                                      <p:cBhvr>
                                        <p:cTn id="107" dur="1000"/>
                                        <p:tgtEl>
                                          <p:spTgt spid="40"/>
                                        </p:tgtEl>
                                      </p:cBhvr>
                                    </p:animEffect>
                                    <p:anim calcmode="lin" valueType="num">
                                      <p:cBhvr>
                                        <p:cTn id="108" dur="1000" fill="hold"/>
                                        <p:tgtEl>
                                          <p:spTgt spid="40"/>
                                        </p:tgtEl>
                                        <p:attrNameLst>
                                          <p:attrName>ppt_x</p:attrName>
                                        </p:attrNameLst>
                                      </p:cBhvr>
                                      <p:tavLst>
                                        <p:tav tm="0">
                                          <p:val>
                                            <p:strVal val="#ppt_x"/>
                                          </p:val>
                                        </p:tav>
                                        <p:tav tm="100000">
                                          <p:val>
                                            <p:strVal val="#ppt_x"/>
                                          </p:val>
                                        </p:tav>
                                      </p:tavLst>
                                    </p:anim>
                                    <p:anim calcmode="lin" valueType="num">
                                      <p:cBhvr>
                                        <p:cTn id="10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 grpId="0" build="p"/>
      <p:bldP spid="1067" grpId="0" build="p"/>
      <p:bldP spid="1069" grpId="0" build="p"/>
      <p:bldP spid="1071" grpId="0" build="p"/>
      <p:bldP spid="1073" grpId="0" build="p"/>
      <p:bldP spid="107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45"/>
        <p:cNvGrpSpPr/>
        <p:nvPr/>
      </p:nvGrpSpPr>
      <p:grpSpPr>
        <a:xfrm>
          <a:off x="0" y="0"/>
          <a:ext cx="0" cy="0"/>
          <a:chOff x="0" y="0"/>
          <a:chExt cx="0" cy="0"/>
        </a:xfrm>
      </p:grpSpPr>
      <p:sp>
        <p:nvSpPr>
          <p:cNvPr id="1047" name="Google Shape;1047;p76"/>
          <p:cNvSpPr txBox="1">
            <a:spLocks noGrp="1"/>
          </p:cNvSpPr>
          <p:nvPr>
            <p:ph type="subTitle" idx="3"/>
          </p:nvPr>
        </p:nvSpPr>
        <p:spPr>
          <a:xfrm>
            <a:off x="934238" y="1868975"/>
            <a:ext cx="3690000" cy="35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ar-DZ" sz="3600" u="sng" dirty="0">
                <a:effectLst>
                  <a:outerShdw blurRad="38100" dist="38100" dir="2700000" algn="tl">
                    <a:srgbClr val="000000">
                      <a:alpha val="43137"/>
                    </a:srgbClr>
                  </a:outerShdw>
                </a:effectLst>
                <a:latin typeface="Ara Hala Bo She'sha" panose="00000500000000000000" pitchFamily="50" charset="-78"/>
                <a:cs typeface="Ara Hala Bo She'sha" panose="00000500000000000000" pitchFamily="50" charset="-78"/>
              </a:rPr>
              <a:t>الدواجن</a:t>
            </a:r>
            <a:endParaRPr sz="3600" u="sng" dirty="0">
              <a:effectLst>
                <a:outerShdw blurRad="38100" dist="38100" dir="2700000" algn="tl">
                  <a:srgbClr val="000000">
                    <a:alpha val="43137"/>
                  </a:srgbClr>
                </a:outerShdw>
              </a:effectLst>
              <a:latin typeface="Ara Hala Bo She'sha" panose="00000500000000000000" pitchFamily="50" charset="-78"/>
              <a:cs typeface="Ara Hala Bo She'sha" panose="00000500000000000000" pitchFamily="50" charset="-78"/>
            </a:endParaRPr>
          </a:p>
        </p:txBody>
      </p:sp>
      <p:sp>
        <p:nvSpPr>
          <p:cNvPr id="1048" name="Google Shape;1048;p76"/>
          <p:cNvSpPr txBox="1">
            <a:spLocks noGrp="1"/>
          </p:cNvSpPr>
          <p:nvPr>
            <p:ph type="subTitle" idx="1"/>
          </p:nvPr>
        </p:nvSpPr>
        <p:spPr>
          <a:xfrm>
            <a:off x="4379650" y="1868975"/>
            <a:ext cx="3830100" cy="35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ar-DZ" sz="3600" u="sng" dirty="0">
                <a:effectLst>
                  <a:outerShdw blurRad="38100" dist="38100" dir="2700000" algn="tl">
                    <a:srgbClr val="000000">
                      <a:alpha val="43137"/>
                    </a:srgbClr>
                  </a:outerShdw>
                </a:effectLst>
                <a:latin typeface="Ara Hala Bo She'sha" panose="00000500000000000000" pitchFamily="50" charset="-78"/>
                <a:cs typeface="Ara Hala Bo She'sha" panose="00000500000000000000" pitchFamily="50" charset="-78"/>
              </a:rPr>
              <a:t>المخبوزات</a:t>
            </a:r>
            <a:endParaRPr sz="3600" u="sng" dirty="0">
              <a:effectLst>
                <a:outerShdw blurRad="38100" dist="38100" dir="2700000" algn="tl">
                  <a:srgbClr val="000000">
                    <a:alpha val="43137"/>
                  </a:srgbClr>
                </a:outerShdw>
              </a:effectLst>
              <a:latin typeface="Ara Hala Bo She'sha" panose="00000500000000000000" pitchFamily="50" charset="-78"/>
              <a:cs typeface="Ara Hala Bo She'sha" panose="00000500000000000000" pitchFamily="50" charset="-78"/>
            </a:endParaRPr>
          </a:p>
        </p:txBody>
      </p:sp>
      <p:sp>
        <p:nvSpPr>
          <p:cNvPr id="1051" name="Google Shape;1051;p76"/>
          <p:cNvSpPr txBox="1">
            <a:spLocks noGrp="1"/>
          </p:cNvSpPr>
          <p:nvPr>
            <p:ph type="subTitle" idx="5"/>
          </p:nvPr>
        </p:nvSpPr>
        <p:spPr>
          <a:xfrm>
            <a:off x="4379600" y="3770850"/>
            <a:ext cx="3830100" cy="357000"/>
          </a:xfrm>
          <a:prstGeom prst="rect">
            <a:avLst/>
          </a:prstGeom>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ar-DZ" sz="3600" u="sng" dirty="0">
                <a:effectLst>
                  <a:outerShdw blurRad="38100" dist="38100" dir="2700000" algn="tl">
                    <a:srgbClr val="000000">
                      <a:alpha val="43137"/>
                    </a:srgbClr>
                  </a:outerShdw>
                </a:effectLst>
                <a:latin typeface="Ara Hala Bo She'sha" panose="00000500000000000000" pitchFamily="50" charset="-78"/>
                <a:cs typeface="Ara Hala Bo She'sha" panose="00000500000000000000" pitchFamily="50" charset="-78"/>
              </a:rPr>
              <a:t>ايس كريم</a:t>
            </a:r>
            <a:endParaRPr sz="3600" u="sng" dirty="0">
              <a:effectLst>
                <a:outerShdw blurRad="38100" dist="38100" dir="2700000" algn="tl">
                  <a:srgbClr val="000000">
                    <a:alpha val="43137"/>
                  </a:srgbClr>
                </a:outerShdw>
              </a:effectLst>
              <a:latin typeface="Ara Hala Bo She'sha" panose="00000500000000000000" pitchFamily="50" charset="-78"/>
              <a:cs typeface="Ara Hala Bo She'sha" panose="00000500000000000000" pitchFamily="50" charset="-78"/>
            </a:endParaRPr>
          </a:p>
        </p:txBody>
      </p:sp>
      <p:sp>
        <p:nvSpPr>
          <p:cNvPr id="1053" name="Google Shape;1053;p76"/>
          <p:cNvSpPr txBox="1">
            <a:spLocks noGrp="1"/>
          </p:cNvSpPr>
          <p:nvPr>
            <p:ph type="subTitle" idx="7"/>
          </p:nvPr>
        </p:nvSpPr>
        <p:spPr>
          <a:xfrm>
            <a:off x="934238" y="3770850"/>
            <a:ext cx="3690000" cy="35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ar-DZ" sz="3200" u="sng" dirty="0" err="1">
                <a:effectLst>
                  <a:outerShdw blurRad="38100" dist="38100" dir="2700000" algn="tl">
                    <a:srgbClr val="000000">
                      <a:alpha val="43137"/>
                    </a:srgbClr>
                  </a:outerShdw>
                </a:effectLst>
                <a:latin typeface="Ara Hala Bo She'sha" panose="00000500000000000000" pitchFamily="50" charset="-78"/>
                <a:cs typeface="Ara Hala Bo She'sha" panose="00000500000000000000" pitchFamily="50" charset="-78"/>
              </a:rPr>
              <a:t>التغميسات</a:t>
            </a:r>
            <a:endParaRPr sz="3200" u="sng" dirty="0">
              <a:effectLst>
                <a:outerShdw blurRad="38100" dist="38100" dir="2700000" algn="tl">
                  <a:srgbClr val="000000">
                    <a:alpha val="43137"/>
                  </a:srgbClr>
                </a:outerShdw>
              </a:effectLst>
              <a:latin typeface="Ara Hala Bo She'sha" panose="00000500000000000000" pitchFamily="50" charset="-78"/>
              <a:cs typeface="Ara Hala Bo She'sha" panose="00000500000000000000" pitchFamily="50" charset="-78"/>
            </a:endParaRPr>
          </a:p>
        </p:txBody>
      </p:sp>
      <p:pic>
        <p:nvPicPr>
          <p:cNvPr id="23" name="Graphique 22">
            <a:extLst>
              <a:ext uri="{FF2B5EF4-FFF2-40B4-BE49-F238E27FC236}">
                <a16:creationId xmlns:a16="http://schemas.microsoft.com/office/drawing/2014/main" id="{9426CCF2-E819-147B-7933-C1555D2958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52947" y="2435798"/>
            <a:ext cx="1338146" cy="950750"/>
          </a:xfrm>
          <a:prstGeom prst="rect">
            <a:avLst/>
          </a:prstGeom>
        </p:spPr>
      </p:pic>
      <p:pic>
        <p:nvPicPr>
          <p:cNvPr id="25" name="Graphique 24">
            <a:extLst>
              <a:ext uri="{FF2B5EF4-FFF2-40B4-BE49-F238E27FC236}">
                <a16:creationId xmlns:a16="http://schemas.microsoft.com/office/drawing/2014/main" id="{CC83B612-A8A6-0A3B-9BC9-C8DC0333515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66535" y="2418328"/>
            <a:ext cx="920930" cy="858466"/>
          </a:xfrm>
          <a:prstGeom prst="rect">
            <a:avLst/>
          </a:prstGeom>
        </p:spPr>
      </p:pic>
      <p:pic>
        <p:nvPicPr>
          <p:cNvPr id="27" name="Image 26">
            <a:extLst>
              <a:ext uri="{FF2B5EF4-FFF2-40B4-BE49-F238E27FC236}">
                <a16:creationId xmlns:a16="http://schemas.microsoft.com/office/drawing/2014/main" id="{45DB39DC-D17B-16BF-B0C4-060BBBB07878}"/>
              </a:ext>
            </a:extLst>
          </p:cNvPr>
          <p:cNvPicPr>
            <a:picLocks noChangeAspect="1"/>
          </p:cNvPicPr>
          <p:nvPr/>
        </p:nvPicPr>
        <p:blipFill>
          <a:blip r:embed="rId7">
            <a:duotone>
              <a:prstClr val="black"/>
              <a:srgbClr val="00B0F0">
                <a:tint val="45000"/>
                <a:satMod val="400000"/>
              </a:srgbClr>
            </a:duotone>
          </a:blip>
          <a:stretch>
            <a:fillRect/>
          </a:stretch>
        </p:blipFill>
        <p:spPr>
          <a:xfrm>
            <a:off x="2170858" y="4342442"/>
            <a:ext cx="1112284" cy="558927"/>
          </a:xfrm>
          <a:prstGeom prst="rect">
            <a:avLst/>
          </a:prstGeom>
        </p:spPr>
      </p:pic>
      <p:pic>
        <p:nvPicPr>
          <p:cNvPr id="29" name="Image 28">
            <a:extLst>
              <a:ext uri="{FF2B5EF4-FFF2-40B4-BE49-F238E27FC236}">
                <a16:creationId xmlns:a16="http://schemas.microsoft.com/office/drawing/2014/main" id="{39972D75-1E3F-118E-B040-814F96D6D825}"/>
              </a:ext>
            </a:extLst>
          </p:cNvPr>
          <p:cNvPicPr>
            <a:picLocks noChangeAspect="1"/>
          </p:cNvPicPr>
          <p:nvPr/>
        </p:nvPicPr>
        <p:blipFill>
          <a:blip r:embed="rId8">
            <a:duotone>
              <a:prstClr val="black"/>
              <a:srgbClr val="00B0F0">
                <a:tint val="45000"/>
                <a:satMod val="400000"/>
              </a:srgbClr>
            </a:duotone>
          </a:blip>
          <a:stretch>
            <a:fillRect/>
          </a:stretch>
        </p:blipFill>
        <p:spPr>
          <a:xfrm>
            <a:off x="5727976" y="4227861"/>
            <a:ext cx="788088" cy="788088"/>
          </a:xfrm>
          <a:prstGeom prst="rect">
            <a:avLst/>
          </a:prstGeom>
        </p:spPr>
      </p:pic>
      <p:pic>
        <p:nvPicPr>
          <p:cNvPr id="33" name="Image 32">
            <a:extLst>
              <a:ext uri="{FF2B5EF4-FFF2-40B4-BE49-F238E27FC236}">
                <a16:creationId xmlns:a16="http://schemas.microsoft.com/office/drawing/2014/main" id="{D07C5D62-C962-99A8-0CDF-FA044C3025EF}"/>
              </a:ext>
            </a:extLst>
          </p:cNvPr>
          <p:cNvPicPr>
            <a:picLocks noChangeAspect="1"/>
          </p:cNvPicPr>
          <p:nvPr/>
        </p:nvPicPr>
        <p:blipFill>
          <a:blip r:embed="rId9"/>
          <a:stretch>
            <a:fillRect/>
          </a:stretch>
        </p:blipFill>
        <p:spPr>
          <a:xfrm>
            <a:off x="0" y="0"/>
            <a:ext cx="9144000" cy="1683474"/>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47">
                                            <p:txEl>
                                              <p:pRg st="0" end="0"/>
                                            </p:txEl>
                                          </p:spTgt>
                                        </p:tgtEl>
                                        <p:attrNameLst>
                                          <p:attrName>style.visibility</p:attrName>
                                        </p:attrNameLst>
                                      </p:cBhvr>
                                      <p:to>
                                        <p:strVal val="visible"/>
                                      </p:to>
                                    </p:set>
                                    <p:animEffect transition="in" filter="fade">
                                      <p:cBhvr>
                                        <p:cTn id="7" dur="1000"/>
                                        <p:tgtEl>
                                          <p:spTgt spid="1047">
                                            <p:txEl>
                                              <p:pRg st="0" end="0"/>
                                            </p:txEl>
                                          </p:spTgt>
                                        </p:tgtEl>
                                      </p:cBhvr>
                                    </p:animEffect>
                                    <p:anim calcmode="lin" valueType="num">
                                      <p:cBhvr>
                                        <p:cTn id="8" dur="1000" fill="hold"/>
                                        <p:tgtEl>
                                          <p:spTgt spid="104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4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48">
                                            <p:txEl>
                                              <p:pRg st="0" end="0"/>
                                            </p:txEl>
                                          </p:spTgt>
                                        </p:tgtEl>
                                        <p:attrNameLst>
                                          <p:attrName>style.visibility</p:attrName>
                                        </p:attrNameLst>
                                      </p:cBhvr>
                                      <p:to>
                                        <p:strVal val="visible"/>
                                      </p:to>
                                    </p:set>
                                    <p:animEffect transition="in" filter="fade">
                                      <p:cBhvr>
                                        <p:cTn id="14" dur="1000"/>
                                        <p:tgtEl>
                                          <p:spTgt spid="1048">
                                            <p:txEl>
                                              <p:pRg st="0" end="0"/>
                                            </p:txEl>
                                          </p:spTgt>
                                        </p:tgtEl>
                                      </p:cBhvr>
                                    </p:animEffect>
                                    <p:anim calcmode="lin" valueType="num">
                                      <p:cBhvr>
                                        <p:cTn id="15" dur="1000" fill="hold"/>
                                        <p:tgtEl>
                                          <p:spTgt spid="1048">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04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51">
                                            <p:txEl>
                                              <p:pRg st="0" end="0"/>
                                            </p:txEl>
                                          </p:spTgt>
                                        </p:tgtEl>
                                        <p:attrNameLst>
                                          <p:attrName>style.visibility</p:attrName>
                                        </p:attrNameLst>
                                      </p:cBhvr>
                                      <p:to>
                                        <p:strVal val="visible"/>
                                      </p:to>
                                    </p:set>
                                    <p:animEffect transition="in" filter="fade">
                                      <p:cBhvr>
                                        <p:cTn id="21" dur="1000"/>
                                        <p:tgtEl>
                                          <p:spTgt spid="1051">
                                            <p:txEl>
                                              <p:pRg st="0" end="0"/>
                                            </p:txEl>
                                          </p:spTgt>
                                        </p:tgtEl>
                                      </p:cBhvr>
                                    </p:animEffect>
                                    <p:anim calcmode="lin" valueType="num">
                                      <p:cBhvr>
                                        <p:cTn id="22" dur="1000" fill="hold"/>
                                        <p:tgtEl>
                                          <p:spTgt spid="1051">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05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53">
                                            <p:txEl>
                                              <p:pRg st="0" end="0"/>
                                            </p:txEl>
                                          </p:spTgt>
                                        </p:tgtEl>
                                        <p:attrNameLst>
                                          <p:attrName>style.visibility</p:attrName>
                                        </p:attrNameLst>
                                      </p:cBhvr>
                                      <p:to>
                                        <p:strVal val="visible"/>
                                      </p:to>
                                    </p:set>
                                    <p:animEffect transition="in" filter="fade">
                                      <p:cBhvr>
                                        <p:cTn id="28" dur="1000"/>
                                        <p:tgtEl>
                                          <p:spTgt spid="1053">
                                            <p:txEl>
                                              <p:pRg st="0" end="0"/>
                                            </p:txEl>
                                          </p:spTgt>
                                        </p:tgtEl>
                                      </p:cBhvr>
                                    </p:animEffect>
                                    <p:anim calcmode="lin" valueType="num">
                                      <p:cBhvr>
                                        <p:cTn id="29" dur="1000" fill="hold"/>
                                        <p:tgtEl>
                                          <p:spTgt spid="105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05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nodeType="click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wipe(down)">
                                      <p:cBhvr>
                                        <p:cTn id="35" dur="580">
                                          <p:stCondLst>
                                            <p:cond delay="0"/>
                                          </p:stCondLst>
                                        </p:cTn>
                                        <p:tgtEl>
                                          <p:spTgt spid="33"/>
                                        </p:tgtEl>
                                      </p:cBhvr>
                                    </p:animEffect>
                                    <p:anim calcmode="lin" valueType="num">
                                      <p:cBhvr>
                                        <p:cTn id="36"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41" dur="26">
                                          <p:stCondLst>
                                            <p:cond delay="650"/>
                                          </p:stCondLst>
                                        </p:cTn>
                                        <p:tgtEl>
                                          <p:spTgt spid="33"/>
                                        </p:tgtEl>
                                      </p:cBhvr>
                                      <p:to x="100000" y="60000"/>
                                    </p:animScale>
                                    <p:animScale>
                                      <p:cBhvr>
                                        <p:cTn id="42" dur="166" decel="50000">
                                          <p:stCondLst>
                                            <p:cond delay="676"/>
                                          </p:stCondLst>
                                        </p:cTn>
                                        <p:tgtEl>
                                          <p:spTgt spid="33"/>
                                        </p:tgtEl>
                                      </p:cBhvr>
                                      <p:to x="100000" y="100000"/>
                                    </p:animScale>
                                    <p:animScale>
                                      <p:cBhvr>
                                        <p:cTn id="43" dur="26">
                                          <p:stCondLst>
                                            <p:cond delay="1312"/>
                                          </p:stCondLst>
                                        </p:cTn>
                                        <p:tgtEl>
                                          <p:spTgt spid="33"/>
                                        </p:tgtEl>
                                      </p:cBhvr>
                                      <p:to x="100000" y="80000"/>
                                    </p:animScale>
                                    <p:animScale>
                                      <p:cBhvr>
                                        <p:cTn id="44" dur="166" decel="50000">
                                          <p:stCondLst>
                                            <p:cond delay="1338"/>
                                          </p:stCondLst>
                                        </p:cTn>
                                        <p:tgtEl>
                                          <p:spTgt spid="33"/>
                                        </p:tgtEl>
                                      </p:cBhvr>
                                      <p:to x="100000" y="100000"/>
                                    </p:animScale>
                                    <p:animScale>
                                      <p:cBhvr>
                                        <p:cTn id="45" dur="26">
                                          <p:stCondLst>
                                            <p:cond delay="1642"/>
                                          </p:stCondLst>
                                        </p:cTn>
                                        <p:tgtEl>
                                          <p:spTgt spid="33"/>
                                        </p:tgtEl>
                                      </p:cBhvr>
                                      <p:to x="100000" y="90000"/>
                                    </p:animScale>
                                    <p:animScale>
                                      <p:cBhvr>
                                        <p:cTn id="46" dur="166" decel="50000">
                                          <p:stCondLst>
                                            <p:cond delay="1668"/>
                                          </p:stCondLst>
                                        </p:cTn>
                                        <p:tgtEl>
                                          <p:spTgt spid="33"/>
                                        </p:tgtEl>
                                      </p:cBhvr>
                                      <p:to x="100000" y="100000"/>
                                    </p:animScale>
                                    <p:animScale>
                                      <p:cBhvr>
                                        <p:cTn id="47" dur="26">
                                          <p:stCondLst>
                                            <p:cond delay="1808"/>
                                          </p:stCondLst>
                                        </p:cTn>
                                        <p:tgtEl>
                                          <p:spTgt spid="33"/>
                                        </p:tgtEl>
                                      </p:cBhvr>
                                      <p:to x="100000" y="95000"/>
                                    </p:animScale>
                                    <p:animScale>
                                      <p:cBhvr>
                                        <p:cTn id="48" dur="166" decel="50000">
                                          <p:stCondLst>
                                            <p:cond delay="1834"/>
                                          </p:stCondLst>
                                        </p:cTn>
                                        <p:tgtEl>
                                          <p:spTgt spid="33"/>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1000"/>
                                        <p:tgtEl>
                                          <p:spTgt spid="23"/>
                                        </p:tgtEl>
                                      </p:cBhvr>
                                    </p:animEffect>
                                    <p:anim calcmode="lin" valueType="num">
                                      <p:cBhvr>
                                        <p:cTn id="54" dur="1000" fill="hold"/>
                                        <p:tgtEl>
                                          <p:spTgt spid="23"/>
                                        </p:tgtEl>
                                        <p:attrNameLst>
                                          <p:attrName>ppt_x</p:attrName>
                                        </p:attrNameLst>
                                      </p:cBhvr>
                                      <p:tavLst>
                                        <p:tav tm="0">
                                          <p:val>
                                            <p:strVal val="#ppt_x"/>
                                          </p:val>
                                        </p:tav>
                                        <p:tav tm="100000">
                                          <p:val>
                                            <p:strVal val="#ppt_x"/>
                                          </p:val>
                                        </p:tav>
                                      </p:tavLst>
                                    </p:anim>
                                    <p:anim calcmode="lin" valueType="num">
                                      <p:cBhvr>
                                        <p:cTn id="55"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25"/>
                                        </p:tgtEl>
                                        <p:attrNameLst>
                                          <p:attrName>style.visibility</p:attrName>
                                        </p:attrNameLst>
                                      </p:cBhvr>
                                      <p:to>
                                        <p:strVal val="visible"/>
                                      </p:to>
                                    </p:set>
                                    <p:animEffect transition="in" filter="fade">
                                      <p:cBhvr>
                                        <p:cTn id="60" dur="1000"/>
                                        <p:tgtEl>
                                          <p:spTgt spid="25"/>
                                        </p:tgtEl>
                                      </p:cBhvr>
                                    </p:animEffect>
                                    <p:anim calcmode="lin" valueType="num">
                                      <p:cBhvr>
                                        <p:cTn id="61" dur="1000" fill="hold"/>
                                        <p:tgtEl>
                                          <p:spTgt spid="25"/>
                                        </p:tgtEl>
                                        <p:attrNameLst>
                                          <p:attrName>ppt_x</p:attrName>
                                        </p:attrNameLst>
                                      </p:cBhvr>
                                      <p:tavLst>
                                        <p:tav tm="0">
                                          <p:val>
                                            <p:strVal val="#ppt_x"/>
                                          </p:val>
                                        </p:tav>
                                        <p:tav tm="100000">
                                          <p:val>
                                            <p:strVal val="#ppt_x"/>
                                          </p:val>
                                        </p:tav>
                                      </p:tavLst>
                                    </p:anim>
                                    <p:anim calcmode="lin" valueType="num">
                                      <p:cBhvr>
                                        <p:cTn id="62"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1000"/>
                                        <p:tgtEl>
                                          <p:spTgt spid="27"/>
                                        </p:tgtEl>
                                      </p:cBhvr>
                                    </p:animEffect>
                                    <p:anim calcmode="lin" valueType="num">
                                      <p:cBhvr>
                                        <p:cTn id="68" dur="1000" fill="hold"/>
                                        <p:tgtEl>
                                          <p:spTgt spid="27"/>
                                        </p:tgtEl>
                                        <p:attrNameLst>
                                          <p:attrName>ppt_x</p:attrName>
                                        </p:attrNameLst>
                                      </p:cBhvr>
                                      <p:tavLst>
                                        <p:tav tm="0">
                                          <p:val>
                                            <p:strVal val="#ppt_x"/>
                                          </p:val>
                                        </p:tav>
                                        <p:tav tm="100000">
                                          <p:val>
                                            <p:strVal val="#ppt_x"/>
                                          </p:val>
                                        </p:tav>
                                      </p:tavLst>
                                    </p:anim>
                                    <p:anim calcmode="lin" valueType="num">
                                      <p:cBhvr>
                                        <p:cTn id="6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7" grpId="0" build="p"/>
      <p:bldP spid="1048" grpId="0" build="p"/>
      <p:bldP spid="1051" grpId="0" build="p"/>
      <p:bldP spid="105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89"/>
        <p:cNvGrpSpPr/>
        <p:nvPr/>
      </p:nvGrpSpPr>
      <p:grpSpPr>
        <a:xfrm>
          <a:off x="0" y="0"/>
          <a:ext cx="0" cy="0"/>
          <a:chOff x="0" y="0"/>
          <a:chExt cx="0" cy="0"/>
        </a:xfrm>
      </p:grpSpPr>
      <p:sp>
        <p:nvSpPr>
          <p:cNvPr id="4" name="Rectangle à coins arrondis 3">
            <a:extLst>
              <a:ext uri="{FF2B5EF4-FFF2-40B4-BE49-F238E27FC236}">
                <a16:creationId xmlns:a16="http://schemas.microsoft.com/office/drawing/2014/main" id="{CBB131BF-4586-C0B2-2148-F0CDEF0E86AC}"/>
              </a:ext>
            </a:extLst>
          </p:cNvPr>
          <p:cNvSpPr/>
          <p:nvPr/>
        </p:nvSpPr>
        <p:spPr>
          <a:xfrm>
            <a:off x="5216112" y="-9618"/>
            <a:ext cx="3813717" cy="857005"/>
          </a:xfrm>
          <a:prstGeom prst="roundRect">
            <a:avLst>
              <a:gd name="adj" fmla="val 50000"/>
            </a:avLst>
          </a:prstGeom>
        </p:spPr>
        <p:style>
          <a:lnRef idx="2">
            <a:schemeClr val="accent2"/>
          </a:lnRef>
          <a:fillRef idx="1">
            <a:schemeClr val="lt1"/>
          </a:fillRef>
          <a:effectRef idx="0">
            <a:schemeClr val="accent2"/>
          </a:effectRef>
          <a:fontRef idx="minor">
            <a:schemeClr val="dk1"/>
          </a:fontRef>
        </p:style>
        <p:txBody>
          <a:bodyPr rtlCol="0" anchor="ctr"/>
          <a:lstStyle/>
          <a:p>
            <a:pPr algn="ctr" rtl="1"/>
            <a:r>
              <a:rPr lang="ar-DZ" sz="2000" dirty="0">
                <a:cs typeface="B Setareh" panose="00000700000000000000" pitchFamily="2" charset="-78"/>
              </a:rPr>
              <a:t>أطلقت الشركة عدد من العلامات التجارية</a:t>
            </a:r>
            <a:endParaRPr lang="fr-FR" sz="2000" dirty="0">
              <a:cs typeface="B Setareh" panose="00000700000000000000" pitchFamily="2" charset="-78"/>
            </a:endParaRPr>
          </a:p>
          <a:p>
            <a:pPr algn="ctr" rtl="1"/>
            <a:r>
              <a:rPr lang="ar-DZ" sz="2000" dirty="0">
                <a:cs typeface="B Setareh" panose="00000700000000000000" pitchFamily="2" charset="-78"/>
              </a:rPr>
              <a:t>بالإضافة إلى الحليب والعصائر الحاملة لعلامة "المراعي</a:t>
            </a:r>
            <a:r>
              <a:rPr lang="fr-FR" sz="2000" dirty="0">
                <a:cs typeface="B Setareh" panose="00000700000000000000" pitchFamily="2" charset="-78"/>
              </a:rPr>
              <a:t> </a:t>
            </a:r>
            <a:r>
              <a:rPr lang="ar-DZ" sz="2000" dirty="0">
                <a:cs typeface="B Setareh" panose="00000700000000000000" pitchFamily="2" charset="-78"/>
              </a:rPr>
              <a:t>الأخرى</a:t>
            </a:r>
            <a:r>
              <a:rPr lang="fr-FR" sz="2000" dirty="0">
                <a:cs typeface="B Setareh" panose="00000700000000000000" pitchFamily="2" charset="-78"/>
              </a:rPr>
              <a:t> </a:t>
            </a:r>
            <a:r>
              <a:rPr lang="ar-DZ" sz="2000" dirty="0">
                <a:cs typeface="B Setareh" panose="00000700000000000000" pitchFamily="2" charset="-78"/>
              </a:rPr>
              <a:t>".</a:t>
            </a:r>
            <a:r>
              <a:rPr lang="fr-FR" sz="2000" dirty="0">
                <a:cs typeface="B Setareh" panose="00000700000000000000" pitchFamily="2" charset="-78"/>
              </a:rPr>
              <a:t>  </a:t>
            </a:r>
          </a:p>
        </p:txBody>
      </p:sp>
      <p:pic>
        <p:nvPicPr>
          <p:cNvPr id="6" name="Image 5">
            <a:extLst>
              <a:ext uri="{FF2B5EF4-FFF2-40B4-BE49-F238E27FC236}">
                <a16:creationId xmlns:a16="http://schemas.microsoft.com/office/drawing/2014/main" id="{0E56BEDF-7600-6EC2-445E-A96F4E13C97B}"/>
              </a:ext>
            </a:extLst>
          </p:cNvPr>
          <p:cNvPicPr>
            <a:picLocks noChangeAspect="1"/>
          </p:cNvPicPr>
          <p:nvPr/>
        </p:nvPicPr>
        <p:blipFill>
          <a:blip r:embed="rId3"/>
          <a:stretch>
            <a:fillRect/>
          </a:stretch>
        </p:blipFill>
        <p:spPr>
          <a:xfrm>
            <a:off x="-18268" y="847388"/>
            <a:ext cx="1150191" cy="1138772"/>
          </a:xfrm>
          <a:prstGeom prst="rect">
            <a:avLst/>
          </a:prstGeom>
        </p:spPr>
      </p:pic>
      <p:pic>
        <p:nvPicPr>
          <p:cNvPr id="10" name="Image 9">
            <a:extLst>
              <a:ext uri="{FF2B5EF4-FFF2-40B4-BE49-F238E27FC236}">
                <a16:creationId xmlns:a16="http://schemas.microsoft.com/office/drawing/2014/main" id="{D1A56346-4D50-1A14-9681-D7A770205305}"/>
              </a:ext>
            </a:extLst>
          </p:cNvPr>
          <p:cNvPicPr>
            <a:picLocks noChangeAspect="1"/>
          </p:cNvPicPr>
          <p:nvPr/>
        </p:nvPicPr>
        <p:blipFill>
          <a:blip r:embed="rId4"/>
          <a:stretch>
            <a:fillRect/>
          </a:stretch>
        </p:blipFill>
        <p:spPr>
          <a:xfrm>
            <a:off x="7003344" y="2571750"/>
            <a:ext cx="1315466" cy="1063548"/>
          </a:xfrm>
          <a:prstGeom prst="rect">
            <a:avLst/>
          </a:prstGeom>
        </p:spPr>
      </p:pic>
      <p:sp>
        <p:nvSpPr>
          <p:cNvPr id="16" name="ZoneTexte 15">
            <a:extLst>
              <a:ext uri="{FF2B5EF4-FFF2-40B4-BE49-F238E27FC236}">
                <a16:creationId xmlns:a16="http://schemas.microsoft.com/office/drawing/2014/main" id="{7F4F4B30-B262-9523-C841-0BECBD8FC64F}"/>
              </a:ext>
            </a:extLst>
          </p:cNvPr>
          <p:cNvSpPr txBox="1"/>
          <p:nvPr/>
        </p:nvSpPr>
        <p:spPr>
          <a:xfrm>
            <a:off x="1150191" y="895938"/>
            <a:ext cx="3813717" cy="1323439"/>
          </a:xfrm>
          <a:prstGeom prst="rect">
            <a:avLst/>
          </a:prstGeom>
          <a:noFill/>
        </p:spPr>
        <p:txBody>
          <a:bodyPr wrap="square">
            <a:spAutoFit/>
          </a:bodyPr>
          <a:lstStyle/>
          <a:p>
            <a:pPr algn="ctr" rtl="1"/>
            <a:r>
              <a:rPr lang="ar-DZ" sz="2000" b="1" i="0" dirty="0">
                <a:solidFill>
                  <a:srgbClr val="000099"/>
                </a:solidFill>
                <a:effectLst/>
                <a:latin typeface="Arabic Typesetting" panose="03020402040406030203" pitchFamily="66" charset="-78"/>
                <a:cs typeface="Arabic Typesetting" panose="03020402040406030203" pitchFamily="66" charset="-78"/>
              </a:rPr>
              <a:t>المراعي هي العلامة التجارية الرئيسية لشركة المراعي، والتي بنيت على الجودة وحازت ثقتكم منذ نشأتها. وتبلغ القيمة السوقية لهذه العلامة أكثر من 10 مليار ريال، وتضم تشكيلة متنوعة من المنتجات مثل الألبان والعصائر والمشروبات ومنتجات الطهي.​</a:t>
            </a:r>
            <a:endParaRPr lang="fr-FR" sz="2000" b="1" dirty="0">
              <a:solidFill>
                <a:srgbClr val="000099"/>
              </a:solidFill>
              <a:latin typeface="Arabic Typesetting" panose="03020402040406030203" pitchFamily="66" charset="-78"/>
              <a:cs typeface="Arabic Typesetting" panose="03020402040406030203" pitchFamily="66" charset="-78"/>
            </a:endParaRPr>
          </a:p>
        </p:txBody>
      </p:sp>
      <p:sp>
        <p:nvSpPr>
          <p:cNvPr id="18" name="ZoneTexte 17">
            <a:extLst>
              <a:ext uri="{FF2B5EF4-FFF2-40B4-BE49-F238E27FC236}">
                <a16:creationId xmlns:a16="http://schemas.microsoft.com/office/drawing/2014/main" id="{C9FE35FB-7474-C977-85AE-5F0FEA258808}"/>
              </a:ext>
            </a:extLst>
          </p:cNvPr>
          <p:cNvSpPr txBox="1"/>
          <p:nvPr/>
        </p:nvSpPr>
        <p:spPr>
          <a:xfrm>
            <a:off x="2283213" y="2493236"/>
            <a:ext cx="4577574" cy="1754326"/>
          </a:xfrm>
          <a:prstGeom prst="rect">
            <a:avLst/>
          </a:prstGeom>
          <a:noFill/>
        </p:spPr>
        <p:txBody>
          <a:bodyPr wrap="square">
            <a:spAutoFit/>
          </a:bodyPr>
          <a:lstStyle/>
          <a:p>
            <a:pPr algn="ctr" rtl="1"/>
            <a:r>
              <a:rPr lang="ar-DZ" sz="1800" b="1" i="0" dirty="0">
                <a:solidFill>
                  <a:srgbClr val="000099"/>
                </a:solidFill>
                <a:effectLst/>
                <a:latin typeface="Arabic Typesetting" panose="03020402040406030203" pitchFamily="66" charset="-78"/>
                <a:cs typeface="Arabic Typesetting" panose="03020402040406030203" pitchFamily="66" charset="-78"/>
              </a:rPr>
              <a:t>تعد </a:t>
            </a:r>
            <a:r>
              <a:rPr lang="ar-DZ" sz="1800" b="1" i="0" dirty="0" err="1">
                <a:solidFill>
                  <a:srgbClr val="000099"/>
                </a:solidFill>
                <a:effectLst/>
                <a:latin typeface="Arabic Typesetting" panose="03020402040406030203" pitchFamily="66" charset="-78"/>
                <a:cs typeface="Arabic Typesetting" panose="03020402040406030203" pitchFamily="66" charset="-78"/>
              </a:rPr>
              <a:t>سڤن</a:t>
            </a:r>
            <a:r>
              <a:rPr lang="ar-DZ" sz="1800" b="1" i="0" dirty="0">
                <a:solidFill>
                  <a:srgbClr val="000099"/>
                </a:solidFill>
                <a:effectLst/>
                <a:latin typeface="Arabic Typesetting" panose="03020402040406030203" pitchFamily="66" charset="-78"/>
                <a:cs typeface="Arabic Typesetting" panose="03020402040406030203" pitchFamily="66" charset="-78"/>
              </a:rPr>
              <a:t> </a:t>
            </a:r>
            <a:r>
              <a:rPr lang="ar-DZ" sz="1800" b="1" i="0" dirty="0" err="1">
                <a:solidFill>
                  <a:srgbClr val="000099"/>
                </a:solidFill>
                <a:effectLst/>
                <a:latin typeface="Arabic Typesetting" panose="03020402040406030203" pitchFamily="66" charset="-78"/>
                <a:cs typeface="Arabic Typesetting" panose="03020402040406030203" pitchFamily="66" charset="-78"/>
              </a:rPr>
              <a:t>دايز</a:t>
            </a:r>
            <a:r>
              <a:rPr lang="ar-DZ" sz="1800" b="1" i="0" dirty="0">
                <a:solidFill>
                  <a:srgbClr val="000099"/>
                </a:solidFill>
                <a:effectLst/>
                <a:latin typeface="Arabic Typesetting" panose="03020402040406030203" pitchFamily="66" charset="-78"/>
                <a:cs typeface="Arabic Typesetting" panose="03020402040406030203" pitchFamily="66" charset="-78"/>
              </a:rPr>
              <a:t> علامة تجارية عالمية، حيث تتواجد في أكثر من ٦٥ دولة حول العالم. وتتولى المراعي إنتاج وتسويق علامة </a:t>
            </a:r>
            <a:r>
              <a:rPr lang="ar-DZ" sz="1800" b="1" i="0" dirty="0" err="1">
                <a:solidFill>
                  <a:srgbClr val="000099"/>
                </a:solidFill>
                <a:effectLst/>
                <a:latin typeface="Arabic Typesetting" panose="03020402040406030203" pitchFamily="66" charset="-78"/>
                <a:cs typeface="Arabic Typesetting" panose="03020402040406030203" pitchFamily="66" charset="-78"/>
              </a:rPr>
              <a:t>سڤن</a:t>
            </a:r>
            <a:r>
              <a:rPr lang="ar-DZ" sz="1800" b="1" i="0" dirty="0">
                <a:solidFill>
                  <a:srgbClr val="000099"/>
                </a:solidFill>
                <a:effectLst/>
                <a:latin typeface="Arabic Typesetting" panose="03020402040406030203" pitchFamily="66" charset="-78"/>
                <a:cs typeface="Arabic Typesetting" panose="03020402040406030203" pitchFamily="66" charset="-78"/>
              </a:rPr>
              <a:t> </a:t>
            </a:r>
            <a:r>
              <a:rPr lang="ar-DZ" sz="1800" b="1" i="0" dirty="0" err="1">
                <a:solidFill>
                  <a:srgbClr val="000099"/>
                </a:solidFill>
                <a:effectLst/>
                <a:latin typeface="Arabic Typesetting" panose="03020402040406030203" pitchFamily="66" charset="-78"/>
                <a:cs typeface="Arabic Typesetting" panose="03020402040406030203" pitchFamily="66" charset="-78"/>
              </a:rPr>
              <a:t>دايز</a:t>
            </a:r>
            <a:r>
              <a:rPr lang="ar-DZ" sz="1800" b="1" i="0" dirty="0">
                <a:solidFill>
                  <a:srgbClr val="000099"/>
                </a:solidFill>
                <a:effectLst/>
                <a:latin typeface="Arabic Typesetting" panose="03020402040406030203" pitchFamily="66" charset="-78"/>
                <a:cs typeface="Arabic Typesetting" panose="03020402040406030203" pitchFamily="66" charset="-78"/>
              </a:rPr>
              <a:t> التجارية في السعودية ومنطقة الخليج، ضمن مشروع مشترك مع الشركة اليونانية الأم </a:t>
            </a:r>
            <a:r>
              <a:rPr lang="ar-DZ" sz="1800" b="1" i="0" dirty="0" err="1">
                <a:solidFill>
                  <a:srgbClr val="000099"/>
                </a:solidFill>
                <a:effectLst/>
                <a:latin typeface="Arabic Typesetting" panose="03020402040406030203" pitchFamily="66" charset="-78"/>
                <a:cs typeface="Arabic Typesetting" panose="03020402040406030203" pitchFamily="66" charset="-78"/>
              </a:rPr>
              <a:t>شيبيتا</a:t>
            </a:r>
            <a:r>
              <a:rPr lang="ar-DZ" sz="1800" b="1" i="0" dirty="0">
                <a:solidFill>
                  <a:srgbClr val="000099"/>
                </a:solidFill>
                <a:effectLst/>
                <a:latin typeface="Arabic Typesetting" panose="03020402040406030203" pitchFamily="66" charset="-78"/>
                <a:cs typeface="Arabic Typesetting" panose="03020402040406030203" pitchFamily="66" charset="-78"/>
              </a:rPr>
              <a:t>. تقدم علامة </a:t>
            </a:r>
            <a:r>
              <a:rPr lang="ar-DZ" sz="1800" b="1" i="0" dirty="0" err="1">
                <a:solidFill>
                  <a:srgbClr val="000099"/>
                </a:solidFill>
                <a:effectLst/>
                <a:latin typeface="Arabic Typesetting" panose="03020402040406030203" pitchFamily="66" charset="-78"/>
                <a:cs typeface="Arabic Typesetting" panose="03020402040406030203" pitchFamily="66" charset="-78"/>
              </a:rPr>
              <a:t>سڤن</a:t>
            </a:r>
            <a:r>
              <a:rPr lang="ar-DZ" sz="1800" b="1" i="0" dirty="0">
                <a:solidFill>
                  <a:srgbClr val="000099"/>
                </a:solidFill>
                <a:effectLst/>
                <a:latin typeface="Arabic Typesetting" panose="03020402040406030203" pitchFamily="66" charset="-78"/>
                <a:cs typeface="Arabic Typesetting" panose="03020402040406030203" pitchFamily="66" charset="-78"/>
              </a:rPr>
              <a:t> </a:t>
            </a:r>
            <a:r>
              <a:rPr lang="ar-DZ" sz="1800" b="1" i="0" dirty="0" err="1">
                <a:solidFill>
                  <a:srgbClr val="000099"/>
                </a:solidFill>
                <a:effectLst/>
                <a:latin typeface="Arabic Typesetting" panose="03020402040406030203" pitchFamily="66" charset="-78"/>
                <a:cs typeface="Arabic Typesetting" panose="03020402040406030203" pitchFamily="66" charset="-78"/>
              </a:rPr>
              <a:t>دايز</a:t>
            </a:r>
            <a:r>
              <a:rPr lang="ar-DZ" sz="1800" b="1" i="0" dirty="0">
                <a:solidFill>
                  <a:srgbClr val="000099"/>
                </a:solidFill>
                <a:effectLst/>
                <a:latin typeface="Arabic Typesetting" panose="03020402040406030203" pitchFamily="66" charset="-78"/>
                <a:cs typeface="Arabic Typesetting" panose="03020402040406030203" pitchFamily="66" charset="-78"/>
              </a:rPr>
              <a:t> التجارية مجموعة واسعة من المنتجات </a:t>
            </a:r>
            <a:r>
              <a:rPr lang="ar-DZ" sz="1800" b="1" i="0" dirty="0" err="1">
                <a:solidFill>
                  <a:srgbClr val="000099"/>
                </a:solidFill>
                <a:effectLst/>
                <a:latin typeface="Arabic Typesetting" panose="03020402040406030203" pitchFamily="66" charset="-78"/>
                <a:cs typeface="Arabic Typesetting" panose="03020402040406030203" pitchFamily="66" charset="-78"/>
              </a:rPr>
              <a:t>كالكرواسان</a:t>
            </a:r>
            <a:r>
              <a:rPr lang="ar-DZ" sz="1800" b="1" i="0" dirty="0">
                <a:solidFill>
                  <a:srgbClr val="000099"/>
                </a:solidFill>
                <a:effectLst/>
                <a:latin typeface="Arabic Typesetting" panose="03020402040406030203" pitchFamily="66" charset="-78"/>
                <a:cs typeface="Arabic Typesetting" panose="03020402040406030203" pitchFamily="66" charset="-78"/>
              </a:rPr>
              <a:t> و الكيك بار والسويس رول المخبوزة والمعبأة بأحجام وكميات مثالية لجميع وجباتكم الخفيفة في أي وقت خلال اليوم، سواء كنتم في جمعة اصدقاء أو على الطريق أو مع العائلة. ​</a:t>
            </a:r>
            <a:endParaRPr lang="fr-FR" sz="1800" b="1" dirty="0">
              <a:solidFill>
                <a:srgbClr val="000099"/>
              </a:solidFill>
              <a:latin typeface="Arabic Typesetting" panose="03020402040406030203" pitchFamily="66" charset="-78"/>
              <a:cs typeface="Arabic Typesetting" panose="03020402040406030203" pitchFamily="66" charset="-78"/>
            </a:endParaRPr>
          </a:p>
        </p:txBody>
      </p:sp>
      <p:pic>
        <p:nvPicPr>
          <p:cNvPr id="22" name="Image 21">
            <a:extLst>
              <a:ext uri="{FF2B5EF4-FFF2-40B4-BE49-F238E27FC236}">
                <a16:creationId xmlns:a16="http://schemas.microsoft.com/office/drawing/2014/main" id="{8CA44D82-8562-89E5-A53F-B08ED7CA9CF9}"/>
              </a:ext>
            </a:extLst>
          </p:cNvPr>
          <p:cNvPicPr>
            <a:picLocks noChangeAspect="1"/>
          </p:cNvPicPr>
          <p:nvPr/>
        </p:nvPicPr>
        <p:blipFill>
          <a:blip r:embed="rId5"/>
          <a:stretch>
            <a:fillRect/>
          </a:stretch>
        </p:blipFill>
        <p:spPr>
          <a:xfrm>
            <a:off x="4740089" y="847387"/>
            <a:ext cx="2382881" cy="1754326"/>
          </a:xfrm>
          <a:prstGeom prst="rect">
            <a:avLst/>
          </a:prstGeom>
        </p:spPr>
      </p:pic>
      <p:pic>
        <p:nvPicPr>
          <p:cNvPr id="24" name="Image 23">
            <a:extLst>
              <a:ext uri="{FF2B5EF4-FFF2-40B4-BE49-F238E27FC236}">
                <a16:creationId xmlns:a16="http://schemas.microsoft.com/office/drawing/2014/main" id="{BBB182F9-C29F-C0FE-4D36-29FB53EEC615}"/>
              </a:ext>
            </a:extLst>
          </p:cNvPr>
          <p:cNvPicPr>
            <a:picLocks noChangeAspect="1"/>
          </p:cNvPicPr>
          <p:nvPr/>
        </p:nvPicPr>
        <p:blipFill>
          <a:blip r:embed="rId6"/>
          <a:stretch>
            <a:fillRect/>
          </a:stretch>
        </p:blipFill>
        <p:spPr>
          <a:xfrm>
            <a:off x="-441767" y="2397512"/>
            <a:ext cx="3162665" cy="1996957"/>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1000"/>
                                        <p:tgtEl>
                                          <p:spTgt spid="22"/>
                                        </p:tgtEl>
                                      </p:cBhvr>
                                    </p:animEffect>
                                    <p:anim calcmode="lin" valueType="num">
                                      <p:cBhvr>
                                        <p:cTn id="23" dur="1000" fill="hold"/>
                                        <p:tgtEl>
                                          <p:spTgt spid="22"/>
                                        </p:tgtEl>
                                        <p:attrNameLst>
                                          <p:attrName>ppt_x</p:attrName>
                                        </p:attrNameLst>
                                      </p:cBhvr>
                                      <p:tavLst>
                                        <p:tav tm="0">
                                          <p:val>
                                            <p:strVal val="#ppt_x"/>
                                          </p:val>
                                        </p:tav>
                                        <p:tav tm="100000">
                                          <p:val>
                                            <p:strVal val="#ppt_x"/>
                                          </p:val>
                                        </p:tav>
                                      </p:tavLst>
                                    </p:anim>
                                    <p:anim calcmode="lin" valueType="num">
                                      <p:cBhvr>
                                        <p:cTn id="2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1000"/>
                                        <p:tgtEl>
                                          <p:spTgt spid="16"/>
                                        </p:tgtEl>
                                      </p:cBhvr>
                                    </p:animEffect>
                                    <p:anim calcmode="lin" valueType="num">
                                      <p:cBhvr>
                                        <p:cTn id="30" dur="1000" fill="hold"/>
                                        <p:tgtEl>
                                          <p:spTgt spid="16"/>
                                        </p:tgtEl>
                                        <p:attrNameLst>
                                          <p:attrName>ppt_x</p:attrName>
                                        </p:attrNameLst>
                                      </p:cBhvr>
                                      <p:tavLst>
                                        <p:tav tm="0">
                                          <p:val>
                                            <p:strVal val="#ppt_x"/>
                                          </p:val>
                                        </p:tav>
                                        <p:tav tm="100000">
                                          <p:val>
                                            <p:strVal val="#ppt_x"/>
                                          </p:val>
                                        </p:tav>
                                      </p:tavLst>
                                    </p:anim>
                                    <p:anim calcmode="lin" valueType="num">
                                      <p:cBhvr>
                                        <p:cTn id="3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anim calcmode="lin" valueType="num">
                                      <p:cBhvr>
                                        <p:cTn id="37" dur="1000" fill="hold"/>
                                        <p:tgtEl>
                                          <p:spTgt spid="10"/>
                                        </p:tgtEl>
                                        <p:attrNameLst>
                                          <p:attrName>ppt_x</p:attrName>
                                        </p:attrNameLst>
                                      </p:cBhvr>
                                      <p:tavLst>
                                        <p:tav tm="0">
                                          <p:val>
                                            <p:strVal val="#ppt_x"/>
                                          </p:val>
                                        </p:tav>
                                        <p:tav tm="100000">
                                          <p:val>
                                            <p:strVal val="#ppt_x"/>
                                          </p:val>
                                        </p:tav>
                                      </p:tavLst>
                                    </p:anim>
                                    <p:anim calcmode="lin" valueType="num">
                                      <p:cBhvr>
                                        <p:cTn id="3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1000"/>
                                        <p:tgtEl>
                                          <p:spTgt spid="24"/>
                                        </p:tgtEl>
                                      </p:cBhvr>
                                    </p:animEffect>
                                    <p:anim calcmode="lin" valueType="num">
                                      <p:cBhvr>
                                        <p:cTn id="44" dur="1000" fill="hold"/>
                                        <p:tgtEl>
                                          <p:spTgt spid="24"/>
                                        </p:tgtEl>
                                        <p:attrNameLst>
                                          <p:attrName>ppt_x</p:attrName>
                                        </p:attrNameLst>
                                      </p:cBhvr>
                                      <p:tavLst>
                                        <p:tav tm="0">
                                          <p:val>
                                            <p:strVal val="#ppt_x"/>
                                          </p:val>
                                        </p:tav>
                                        <p:tav tm="100000">
                                          <p:val>
                                            <p:strVal val="#ppt_x"/>
                                          </p:val>
                                        </p:tav>
                                      </p:tavLst>
                                    </p:anim>
                                    <p:anim calcmode="lin" valueType="num">
                                      <p:cBhvr>
                                        <p:cTn id="45"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1000"/>
                                        <p:tgtEl>
                                          <p:spTgt spid="18"/>
                                        </p:tgtEl>
                                      </p:cBhvr>
                                    </p:animEffect>
                                    <p:anim calcmode="lin" valueType="num">
                                      <p:cBhvr>
                                        <p:cTn id="51" dur="1000" fill="hold"/>
                                        <p:tgtEl>
                                          <p:spTgt spid="18"/>
                                        </p:tgtEl>
                                        <p:attrNameLst>
                                          <p:attrName>ppt_x</p:attrName>
                                        </p:attrNameLst>
                                      </p:cBhvr>
                                      <p:tavLst>
                                        <p:tav tm="0">
                                          <p:val>
                                            <p:strVal val="#ppt_x"/>
                                          </p:val>
                                        </p:tav>
                                        <p:tav tm="100000">
                                          <p:val>
                                            <p:strVal val="#ppt_x"/>
                                          </p:val>
                                        </p:tav>
                                      </p:tavLst>
                                    </p:anim>
                                    <p:anim calcmode="lin" valueType="num">
                                      <p:cBhvr>
                                        <p:cTn id="5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6"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5"/>
        <p:cNvGrpSpPr/>
        <p:nvPr/>
      </p:nvGrpSpPr>
      <p:grpSpPr>
        <a:xfrm>
          <a:off x="0" y="0"/>
          <a:ext cx="0" cy="0"/>
          <a:chOff x="0" y="0"/>
          <a:chExt cx="0" cy="0"/>
        </a:xfrm>
      </p:grpSpPr>
      <p:pic>
        <p:nvPicPr>
          <p:cNvPr id="9" name="Image 8">
            <a:extLst>
              <a:ext uri="{FF2B5EF4-FFF2-40B4-BE49-F238E27FC236}">
                <a16:creationId xmlns:a16="http://schemas.microsoft.com/office/drawing/2014/main" id="{137FC727-F315-F7DB-2D99-53B826761BC9}"/>
              </a:ext>
            </a:extLst>
          </p:cNvPr>
          <p:cNvPicPr>
            <a:picLocks noChangeAspect="1"/>
          </p:cNvPicPr>
          <p:nvPr/>
        </p:nvPicPr>
        <p:blipFill>
          <a:blip r:embed="rId3"/>
          <a:stretch>
            <a:fillRect/>
          </a:stretch>
        </p:blipFill>
        <p:spPr>
          <a:xfrm>
            <a:off x="-53798" y="632758"/>
            <a:ext cx="1196798" cy="1315844"/>
          </a:xfrm>
          <a:prstGeom prst="rect">
            <a:avLst/>
          </a:prstGeom>
        </p:spPr>
      </p:pic>
      <p:sp>
        <p:nvSpPr>
          <p:cNvPr id="11" name="ZoneTexte 10">
            <a:extLst>
              <a:ext uri="{FF2B5EF4-FFF2-40B4-BE49-F238E27FC236}">
                <a16:creationId xmlns:a16="http://schemas.microsoft.com/office/drawing/2014/main" id="{9C910170-39D1-BA5D-7FA1-37FB456A1D05}"/>
              </a:ext>
            </a:extLst>
          </p:cNvPr>
          <p:cNvSpPr txBox="1"/>
          <p:nvPr/>
        </p:nvSpPr>
        <p:spPr>
          <a:xfrm>
            <a:off x="954387" y="632758"/>
            <a:ext cx="5438178" cy="1938992"/>
          </a:xfrm>
          <a:prstGeom prst="rect">
            <a:avLst/>
          </a:prstGeom>
          <a:noFill/>
        </p:spPr>
        <p:txBody>
          <a:bodyPr wrap="square">
            <a:spAutoFit/>
          </a:bodyPr>
          <a:lstStyle/>
          <a:p>
            <a:pPr algn="ctr" rtl="1"/>
            <a:r>
              <a:rPr lang="ar-DZ" sz="2000" b="1" i="0" dirty="0">
                <a:solidFill>
                  <a:srgbClr val="000099"/>
                </a:solidFill>
                <a:effectLst/>
                <a:latin typeface="HSN Shahd Regular" panose="020A0503020102020204" pitchFamily="18" charset="-78"/>
                <a:ea typeface="HSN Shahd Regular" panose="020A0503020102020204" pitchFamily="18" charset="-78"/>
                <a:cs typeface="HSN Shahd Regular" panose="020A0503020102020204" pitchFamily="18" charset="-78"/>
              </a:rPr>
              <a:t>العلامة التجارية "</a:t>
            </a:r>
            <a:r>
              <a:rPr lang="ar-DZ" sz="2000" b="1" i="0" u="sng" dirty="0">
                <a:solidFill>
                  <a:srgbClr val="000099"/>
                </a:solidFill>
                <a:effectLst/>
                <a:latin typeface="HSN Shahd Regular" panose="020A0503020102020204" pitchFamily="18" charset="-78"/>
                <a:ea typeface="HSN Shahd Regular" panose="020A0503020102020204" pitchFamily="18" charset="-78"/>
                <a:cs typeface="HSN Shahd Regular" panose="020A0503020102020204" pitchFamily="18" charset="-78"/>
              </a:rPr>
              <a:t>لوزين</a:t>
            </a:r>
            <a:r>
              <a:rPr lang="ar-DZ" sz="2000" b="1" i="0" dirty="0">
                <a:solidFill>
                  <a:srgbClr val="000099"/>
                </a:solidFill>
                <a:effectLst/>
                <a:latin typeface="HSN Shahd Regular" panose="020A0503020102020204" pitchFamily="18" charset="-78"/>
                <a:ea typeface="HSN Shahd Regular" panose="020A0503020102020204" pitchFamily="18" charset="-78"/>
                <a:cs typeface="HSN Shahd Regular" panose="020A0503020102020204" pitchFamily="18" charset="-78"/>
              </a:rPr>
              <a:t>" تضم تحت مظلتها عدد كبير من المنتجات مثل الخبز والمخبوزات الجاهزة، وكذلك أنواع مختلفة من الحلويات. وهذه المنتجات تأتيكم من مصانع المراعي في الخرج وحائل وجدة التي تتجاوز مساحتها 120 ألف متر مربع أي ما يعادل مساحة 16 ملعبًا دوليًا لكرة القدم.</a:t>
            </a:r>
            <a:endParaRPr lang="fr-FR" sz="2000" b="1" dirty="0">
              <a:solidFill>
                <a:srgbClr val="000099"/>
              </a:solidFill>
              <a:latin typeface="HSN Shahd Regular" panose="020A0503020102020204" pitchFamily="18" charset="-78"/>
              <a:ea typeface="HSN Shahd Regular" panose="020A0503020102020204" pitchFamily="18" charset="-78"/>
              <a:cs typeface="HSN Shahd Regular" panose="020A0503020102020204" pitchFamily="18" charset="-78"/>
            </a:endParaRPr>
          </a:p>
        </p:txBody>
      </p:sp>
      <p:pic>
        <p:nvPicPr>
          <p:cNvPr id="13" name="Image 12">
            <a:extLst>
              <a:ext uri="{FF2B5EF4-FFF2-40B4-BE49-F238E27FC236}">
                <a16:creationId xmlns:a16="http://schemas.microsoft.com/office/drawing/2014/main" id="{CC700A84-0B2E-5121-3B57-2B11F4A587E1}"/>
              </a:ext>
            </a:extLst>
          </p:cNvPr>
          <p:cNvPicPr>
            <a:picLocks noChangeAspect="1"/>
          </p:cNvPicPr>
          <p:nvPr/>
        </p:nvPicPr>
        <p:blipFill>
          <a:blip r:embed="rId4"/>
          <a:stretch>
            <a:fillRect/>
          </a:stretch>
        </p:blipFill>
        <p:spPr>
          <a:xfrm>
            <a:off x="5718510" y="-340809"/>
            <a:ext cx="3425490" cy="2717973"/>
          </a:xfrm>
          <a:prstGeom prst="rect">
            <a:avLst/>
          </a:prstGeom>
        </p:spPr>
      </p:pic>
      <p:pic>
        <p:nvPicPr>
          <p:cNvPr id="15" name="Image 14">
            <a:extLst>
              <a:ext uri="{FF2B5EF4-FFF2-40B4-BE49-F238E27FC236}">
                <a16:creationId xmlns:a16="http://schemas.microsoft.com/office/drawing/2014/main" id="{555171D6-08FB-561F-959F-E990066C400B}"/>
              </a:ext>
            </a:extLst>
          </p:cNvPr>
          <p:cNvPicPr>
            <a:picLocks noChangeAspect="1"/>
          </p:cNvPicPr>
          <p:nvPr/>
        </p:nvPicPr>
        <p:blipFill>
          <a:blip r:embed="rId5"/>
          <a:stretch>
            <a:fillRect/>
          </a:stretch>
        </p:blipFill>
        <p:spPr>
          <a:xfrm>
            <a:off x="7850458" y="3147604"/>
            <a:ext cx="1293542" cy="1898663"/>
          </a:xfrm>
          <a:prstGeom prst="rect">
            <a:avLst/>
          </a:prstGeom>
        </p:spPr>
      </p:pic>
      <p:pic>
        <p:nvPicPr>
          <p:cNvPr id="17" name="Image 16">
            <a:extLst>
              <a:ext uri="{FF2B5EF4-FFF2-40B4-BE49-F238E27FC236}">
                <a16:creationId xmlns:a16="http://schemas.microsoft.com/office/drawing/2014/main" id="{5CC51189-DE7D-D9A2-1F82-3E8AB744E342}"/>
              </a:ext>
            </a:extLst>
          </p:cNvPr>
          <p:cNvPicPr>
            <a:picLocks noChangeAspect="1"/>
          </p:cNvPicPr>
          <p:nvPr/>
        </p:nvPicPr>
        <p:blipFill>
          <a:blip r:embed="rId6"/>
          <a:stretch>
            <a:fillRect/>
          </a:stretch>
        </p:blipFill>
        <p:spPr>
          <a:xfrm>
            <a:off x="-356839" y="3147604"/>
            <a:ext cx="2999678" cy="2208424"/>
          </a:xfrm>
          <a:prstGeom prst="rect">
            <a:avLst/>
          </a:prstGeom>
        </p:spPr>
      </p:pic>
      <p:sp>
        <p:nvSpPr>
          <p:cNvPr id="19" name="ZoneTexte 18">
            <a:extLst>
              <a:ext uri="{FF2B5EF4-FFF2-40B4-BE49-F238E27FC236}">
                <a16:creationId xmlns:a16="http://schemas.microsoft.com/office/drawing/2014/main" id="{5C97FB60-C819-9441-BE70-238175796846}"/>
              </a:ext>
            </a:extLst>
          </p:cNvPr>
          <p:cNvSpPr txBox="1"/>
          <p:nvPr/>
        </p:nvSpPr>
        <p:spPr>
          <a:xfrm>
            <a:off x="2412280" y="3466986"/>
            <a:ext cx="5438178" cy="1569660"/>
          </a:xfrm>
          <a:prstGeom prst="rect">
            <a:avLst/>
          </a:prstGeom>
          <a:noFill/>
        </p:spPr>
        <p:txBody>
          <a:bodyPr wrap="square">
            <a:spAutoFit/>
          </a:bodyPr>
          <a:lstStyle/>
          <a:p>
            <a:pPr algn="ctr" rtl="1"/>
            <a:r>
              <a:rPr lang="ar-DZ" sz="2400" b="1" i="0" dirty="0">
                <a:solidFill>
                  <a:srgbClr val="000099"/>
                </a:solidFill>
                <a:effectLst/>
                <a:latin typeface="HSN Shahd Regular" panose="020A0503020102020204" pitchFamily="18" charset="-78"/>
                <a:ea typeface="HSN Shahd Regular" panose="020A0503020102020204" pitchFamily="18" charset="-78"/>
                <a:cs typeface="HSN Shahd Regular" panose="020A0503020102020204" pitchFamily="18" charset="-78"/>
              </a:rPr>
              <a:t>العلامة التجارية "</a:t>
            </a:r>
            <a:r>
              <a:rPr lang="ar-DZ" sz="2400" b="1" u="sng" dirty="0">
                <a:solidFill>
                  <a:srgbClr val="000099"/>
                </a:solidFill>
                <a:effectLst/>
                <a:latin typeface="HSN Shahd Regular" panose="020A0503020102020204" pitchFamily="18" charset="-78"/>
                <a:ea typeface="HSN Shahd Regular" panose="020A0503020102020204" pitchFamily="18" charset="-78"/>
                <a:cs typeface="HSN Shahd Regular" panose="020A0503020102020204" pitchFamily="18" charset="-78"/>
              </a:rPr>
              <a:t>اليوم</a:t>
            </a:r>
            <a:r>
              <a:rPr lang="ar-DZ" sz="2400" b="1" i="0" dirty="0">
                <a:solidFill>
                  <a:srgbClr val="000099"/>
                </a:solidFill>
                <a:effectLst/>
                <a:latin typeface="HSN Shahd Regular" panose="020A0503020102020204" pitchFamily="18" charset="-78"/>
                <a:ea typeface="HSN Shahd Regular" panose="020A0503020102020204" pitchFamily="18" charset="-78"/>
                <a:cs typeface="HSN Shahd Regular" panose="020A0503020102020204" pitchFamily="18" charset="-78"/>
              </a:rPr>
              <a:t>" التي انضمت تحت مظلة المراعي في عام 2009م، توفر تشكيلة متنوعة من منتجات الدجاج التي تلبي احتياجاتكم الغذائية والصحية بجودة تستحق الثقة</a:t>
            </a:r>
            <a:endParaRPr lang="fr-FR" sz="2400" b="1" dirty="0">
              <a:solidFill>
                <a:srgbClr val="000099"/>
              </a:solidFill>
              <a:latin typeface="HSN Shahd Regular" panose="020A0503020102020204" pitchFamily="18" charset="-78"/>
              <a:ea typeface="HSN Shahd Regular" panose="020A0503020102020204" pitchFamily="18" charset="-78"/>
              <a:cs typeface="HSN Shahd Regular" panose="020A0503020102020204" pitchFamily="18" charset="-78"/>
            </a:endParaRPr>
          </a:p>
        </p:txBody>
      </p:sp>
    </p:spTree>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000"/>
                                        <p:tgtEl>
                                          <p:spTgt spid="19"/>
                                        </p:tgtEl>
                                      </p:cBhvr>
                                    </p:animEffect>
                                    <p:anim calcmode="lin" valueType="num">
                                      <p:cBhvr>
                                        <p:cTn id="43" dur="1000" fill="hold"/>
                                        <p:tgtEl>
                                          <p:spTgt spid="19"/>
                                        </p:tgtEl>
                                        <p:attrNameLst>
                                          <p:attrName>ppt_x</p:attrName>
                                        </p:attrNameLst>
                                      </p:cBhvr>
                                      <p:tavLst>
                                        <p:tav tm="0">
                                          <p:val>
                                            <p:strVal val="#ppt_x"/>
                                          </p:val>
                                        </p:tav>
                                        <p:tav tm="100000">
                                          <p:val>
                                            <p:strVal val="#ppt_x"/>
                                          </p:val>
                                        </p:tav>
                                      </p:tavLst>
                                    </p:anim>
                                    <p:anim calcmode="lin" valueType="num">
                                      <p:cBhvr>
                                        <p:cTn id="4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2"/>
        <p:cNvGrpSpPr/>
        <p:nvPr/>
      </p:nvGrpSpPr>
      <p:grpSpPr>
        <a:xfrm>
          <a:off x="0" y="0"/>
          <a:ext cx="0" cy="0"/>
          <a:chOff x="0" y="0"/>
          <a:chExt cx="0" cy="0"/>
        </a:xfrm>
      </p:grpSpPr>
      <p:pic>
        <p:nvPicPr>
          <p:cNvPr id="9" name="Image 8">
            <a:extLst>
              <a:ext uri="{FF2B5EF4-FFF2-40B4-BE49-F238E27FC236}">
                <a16:creationId xmlns:a16="http://schemas.microsoft.com/office/drawing/2014/main" id="{BAE7F07B-907E-5DBB-97DF-F7E83975545B}"/>
              </a:ext>
            </a:extLst>
          </p:cNvPr>
          <p:cNvPicPr>
            <a:picLocks noChangeAspect="1"/>
          </p:cNvPicPr>
          <p:nvPr/>
        </p:nvPicPr>
        <p:blipFill>
          <a:blip r:embed="rId3"/>
          <a:stretch>
            <a:fillRect/>
          </a:stretch>
        </p:blipFill>
        <p:spPr>
          <a:xfrm>
            <a:off x="6760425" y="-168111"/>
            <a:ext cx="2212804" cy="1681731"/>
          </a:xfrm>
          <a:prstGeom prst="rect">
            <a:avLst/>
          </a:prstGeom>
        </p:spPr>
      </p:pic>
      <p:sp>
        <p:nvSpPr>
          <p:cNvPr id="11" name="ZoneTexte 10">
            <a:extLst>
              <a:ext uri="{FF2B5EF4-FFF2-40B4-BE49-F238E27FC236}">
                <a16:creationId xmlns:a16="http://schemas.microsoft.com/office/drawing/2014/main" id="{9E4296C1-8012-B646-1C3C-5EB0253D2BAC}"/>
              </a:ext>
            </a:extLst>
          </p:cNvPr>
          <p:cNvSpPr txBox="1"/>
          <p:nvPr/>
        </p:nvSpPr>
        <p:spPr>
          <a:xfrm>
            <a:off x="1662545" y="581891"/>
            <a:ext cx="5300874" cy="1969443"/>
          </a:xfrm>
          <a:prstGeom prst="rect">
            <a:avLst/>
          </a:prstGeom>
          <a:noFill/>
        </p:spPr>
        <p:txBody>
          <a:bodyPr wrap="square">
            <a:spAutoFit/>
          </a:bodyPr>
          <a:lstStyle/>
          <a:p>
            <a:pPr algn="ctr" rtl="1"/>
            <a:r>
              <a:rPr lang="ar-DZ" sz="2000" b="1" i="0" dirty="0">
                <a:solidFill>
                  <a:srgbClr val="000099"/>
                </a:solidFill>
                <a:effectLst/>
                <a:latin typeface="HSN Shahd Regular" panose="020A0503020102020204" pitchFamily="18" charset="-78"/>
                <a:ea typeface="HSN Shahd Regular" panose="020A0503020102020204" pitchFamily="18" charset="-78"/>
                <a:cs typeface="HSN Shahd Regular" panose="020A0503020102020204" pitchFamily="18" charset="-78"/>
              </a:rPr>
              <a:t>العلامة التجارية "</a:t>
            </a:r>
            <a:r>
              <a:rPr lang="ar-DZ" sz="2000" b="1" i="0" dirty="0" err="1">
                <a:solidFill>
                  <a:srgbClr val="000099"/>
                </a:solidFill>
                <a:effectLst/>
                <a:latin typeface="HSN Shahd Regular" panose="020A0503020102020204" pitchFamily="18" charset="-78"/>
                <a:ea typeface="HSN Shahd Regular" panose="020A0503020102020204" pitchFamily="18" charset="-78"/>
                <a:cs typeface="HSN Shahd Regular" panose="020A0503020102020204" pitchFamily="18" charset="-78"/>
              </a:rPr>
              <a:t>نيورا</a:t>
            </a:r>
            <a:r>
              <a:rPr lang="ar-DZ" sz="2000" b="1" i="0" dirty="0">
                <a:solidFill>
                  <a:srgbClr val="000099"/>
                </a:solidFill>
                <a:effectLst/>
                <a:latin typeface="HSN Shahd Regular" panose="020A0503020102020204" pitchFamily="18" charset="-78"/>
                <a:ea typeface="HSN Shahd Regular" panose="020A0503020102020204" pitchFamily="18" charset="-78"/>
                <a:cs typeface="HSN Shahd Regular" panose="020A0503020102020204" pitchFamily="18" charset="-78"/>
              </a:rPr>
              <a:t>" توفر لكِ مجموعة متكاملة من أغذية الأطفال لدعم صحة ونمو طفلك منذ اليوم الأول لولادته، من خلال مصنع المراعي في الخرج الذي يُعد الأول من نوعه في الشرق الأوسط. نجتهد من أجل صحة طفلك دائماً لكن تذكري أن "الحليب الأفضل لطفلك لا يمكن شراؤه" </a:t>
            </a:r>
            <a:endParaRPr lang="fr-FR" sz="2000" b="1" dirty="0">
              <a:solidFill>
                <a:srgbClr val="000099"/>
              </a:solidFill>
              <a:latin typeface="HSN Shahd Regular" panose="020A0503020102020204" pitchFamily="18" charset="-78"/>
              <a:ea typeface="HSN Shahd Regular" panose="020A0503020102020204" pitchFamily="18" charset="-78"/>
              <a:cs typeface="HSN Shahd Regular" panose="020A0503020102020204" pitchFamily="18" charset="-78"/>
            </a:endParaRPr>
          </a:p>
        </p:txBody>
      </p:sp>
      <p:pic>
        <p:nvPicPr>
          <p:cNvPr id="13" name="Image 12">
            <a:extLst>
              <a:ext uri="{FF2B5EF4-FFF2-40B4-BE49-F238E27FC236}">
                <a16:creationId xmlns:a16="http://schemas.microsoft.com/office/drawing/2014/main" id="{590DF06B-58D7-C423-3A96-26B1EC5027DE}"/>
              </a:ext>
            </a:extLst>
          </p:cNvPr>
          <p:cNvPicPr>
            <a:picLocks noChangeAspect="1"/>
          </p:cNvPicPr>
          <p:nvPr/>
        </p:nvPicPr>
        <p:blipFill>
          <a:blip r:embed="rId4"/>
          <a:stretch>
            <a:fillRect/>
          </a:stretch>
        </p:blipFill>
        <p:spPr>
          <a:xfrm>
            <a:off x="-403522" y="55595"/>
            <a:ext cx="2504865" cy="2134296"/>
          </a:xfrm>
          <a:prstGeom prst="rect">
            <a:avLst/>
          </a:prstGeom>
        </p:spPr>
      </p:pic>
      <p:pic>
        <p:nvPicPr>
          <p:cNvPr id="15" name="Image 14">
            <a:extLst>
              <a:ext uri="{FF2B5EF4-FFF2-40B4-BE49-F238E27FC236}">
                <a16:creationId xmlns:a16="http://schemas.microsoft.com/office/drawing/2014/main" id="{29EF440F-D5CA-C286-743D-44B189A8A0A8}"/>
              </a:ext>
            </a:extLst>
          </p:cNvPr>
          <p:cNvPicPr>
            <a:picLocks noChangeAspect="1"/>
          </p:cNvPicPr>
          <p:nvPr/>
        </p:nvPicPr>
        <p:blipFill>
          <a:blip r:embed="rId5"/>
          <a:stretch>
            <a:fillRect/>
          </a:stretch>
        </p:blipFill>
        <p:spPr>
          <a:xfrm>
            <a:off x="144743" y="3891776"/>
            <a:ext cx="1485606" cy="1251724"/>
          </a:xfrm>
          <a:prstGeom prst="rect">
            <a:avLst/>
          </a:prstGeom>
        </p:spPr>
      </p:pic>
      <p:pic>
        <p:nvPicPr>
          <p:cNvPr id="17" name="Image 16">
            <a:extLst>
              <a:ext uri="{FF2B5EF4-FFF2-40B4-BE49-F238E27FC236}">
                <a16:creationId xmlns:a16="http://schemas.microsoft.com/office/drawing/2014/main" id="{660B4BE9-285C-00D3-DC0C-8B53C5F48E07}"/>
              </a:ext>
            </a:extLst>
          </p:cNvPr>
          <p:cNvPicPr>
            <a:picLocks noChangeAspect="1"/>
          </p:cNvPicPr>
          <p:nvPr/>
        </p:nvPicPr>
        <p:blipFill>
          <a:blip r:embed="rId6"/>
          <a:stretch>
            <a:fillRect/>
          </a:stretch>
        </p:blipFill>
        <p:spPr>
          <a:xfrm>
            <a:off x="6250971" y="2834482"/>
            <a:ext cx="3456877" cy="2309018"/>
          </a:xfrm>
          <a:prstGeom prst="rect">
            <a:avLst/>
          </a:prstGeom>
        </p:spPr>
      </p:pic>
      <p:sp>
        <p:nvSpPr>
          <p:cNvPr id="19" name="ZoneTexte 18">
            <a:extLst>
              <a:ext uri="{FF2B5EF4-FFF2-40B4-BE49-F238E27FC236}">
                <a16:creationId xmlns:a16="http://schemas.microsoft.com/office/drawing/2014/main" id="{FCC7D94E-0C74-619A-4EE0-5654FF15588F}"/>
              </a:ext>
            </a:extLst>
          </p:cNvPr>
          <p:cNvSpPr txBox="1"/>
          <p:nvPr/>
        </p:nvSpPr>
        <p:spPr>
          <a:xfrm>
            <a:off x="1296587" y="3149884"/>
            <a:ext cx="5594606" cy="1569660"/>
          </a:xfrm>
          <a:prstGeom prst="rect">
            <a:avLst/>
          </a:prstGeom>
          <a:noFill/>
        </p:spPr>
        <p:txBody>
          <a:bodyPr wrap="square">
            <a:spAutoFit/>
          </a:bodyPr>
          <a:lstStyle/>
          <a:p>
            <a:pPr algn="ctr" rtl="1"/>
            <a:r>
              <a:rPr lang="ar-DZ" sz="2400" b="1" i="0" dirty="0">
                <a:solidFill>
                  <a:srgbClr val="000099"/>
                </a:solidFill>
                <a:effectLst/>
                <a:latin typeface="HSN Shahd Regular" panose="020A0503020102020204" pitchFamily="18" charset="-78"/>
                <a:ea typeface="HSN Shahd Regular" panose="020A0503020102020204" pitchFamily="18" charset="-78"/>
                <a:cs typeface="HSN Shahd Regular" panose="020A0503020102020204" pitchFamily="18" charset="-78"/>
              </a:rPr>
              <a:t>توفر العلامة التجارية "</a:t>
            </a:r>
            <a:r>
              <a:rPr lang="ar-DZ" sz="2400" b="1" i="0" dirty="0" err="1">
                <a:solidFill>
                  <a:srgbClr val="000099"/>
                </a:solidFill>
                <a:effectLst/>
                <a:latin typeface="HSN Shahd Regular" panose="020A0503020102020204" pitchFamily="18" charset="-78"/>
                <a:ea typeface="HSN Shahd Regular" panose="020A0503020102020204" pitchFamily="18" charset="-78"/>
                <a:cs typeface="HSN Shahd Regular" panose="020A0503020102020204" pitchFamily="18" charset="-78"/>
              </a:rPr>
              <a:t>ايفولاك</a:t>
            </a:r>
            <a:r>
              <a:rPr lang="ar-DZ" sz="2400" b="1" i="0" dirty="0">
                <a:solidFill>
                  <a:srgbClr val="000099"/>
                </a:solidFill>
                <a:effectLst/>
                <a:latin typeface="HSN Shahd Regular" panose="020A0503020102020204" pitchFamily="18" charset="-78"/>
                <a:ea typeface="HSN Shahd Regular" panose="020A0503020102020204" pitchFamily="18" charset="-78"/>
                <a:cs typeface="HSN Shahd Regular" panose="020A0503020102020204" pitchFamily="18" charset="-78"/>
              </a:rPr>
              <a:t>" الى الأسواق العراقية مجموعة متكاملة من أغذية الأطفال التي تدعم نمو و صحة الطفل منذ اليوم الأول للولادة.</a:t>
            </a:r>
            <a:endParaRPr lang="fr-FR" sz="2400" b="1" dirty="0">
              <a:solidFill>
                <a:srgbClr val="000099"/>
              </a:solidFill>
              <a:latin typeface="HSN Shahd Regular" panose="020A0503020102020204" pitchFamily="18" charset="-78"/>
              <a:ea typeface="HSN Shahd Regular" panose="020A0503020102020204" pitchFamily="18" charset="-78"/>
              <a:cs typeface="HSN Shahd Regular" panose="020A0503020102020204" pitchFamily="18" charset="-78"/>
            </a:endParaRPr>
          </a:p>
        </p:txBody>
      </p:sp>
    </p:spTree>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000"/>
                                        <p:tgtEl>
                                          <p:spTgt spid="19"/>
                                        </p:tgtEl>
                                      </p:cBhvr>
                                    </p:animEffect>
                                    <p:anim calcmode="lin" valueType="num">
                                      <p:cBhvr>
                                        <p:cTn id="43" dur="1000" fill="hold"/>
                                        <p:tgtEl>
                                          <p:spTgt spid="19"/>
                                        </p:tgtEl>
                                        <p:attrNameLst>
                                          <p:attrName>ppt_x</p:attrName>
                                        </p:attrNameLst>
                                      </p:cBhvr>
                                      <p:tavLst>
                                        <p:tav tm="0">
                                          <p:val>
                                            <p:strVal val="#ppt_x"/>
                                          </p:val>
                                        </p:tav>
                                        <p:tav tm="100000">
                                          <p:val>
                                            <p:strVal val="#ppt_x"/>
                                          </p:val>
                                        </p:tav>
                                      </p:tavLst>
                                    </p:anim>
                                    <p:anim calcmode="lin" valueType="num">
                                      <p:cBhvr>
                                        <p:cTn id="4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09"/>
        <p:cNvGrpSpPr/>
        <p:nvPr/>
      </p:nvGrpSpPr>
      <p:grpSpPr>
        <a:xfrm>
          <a:off x="0" y="0"/>
          <a:ext cx="0" cy="0"/>
          <a:chOff x="0" y="0"/>
          <a:chExt cx="0" cy="0"/>
        </a:xfrm>
      </p:grpSpPr>
      <p:pic>
        <p:nvPicPr>
          <p:cNvPr id="11" name="Image 10">
            <a:extLst>
              <a:ext uri="{FF2B5EF4-FFF2-40B4-BE49-F238E27FC236}">
                <a16:creationId xmlns:a16="http://schemas.microsoft.com/office/drawing/2014/main" id="{6D2803E1-0525-D355-0C3C-59E4B44A15D6}"/>
              </a:ext>
            </a:extLst>
          </p:cNvPr>
          <p:cNvPicPr>
            <a:picLocks noChangeAspect="1"/>
          </p:cNvPicPr>
          <p:nvPr/>
        </p:nvPicPr>
        <p:blipFill>
          <a:blip r:embed="rId3"/>
          <a:stretch>
            <a:fillRect/>
          </a:stretch>
        </p:blipFill>
        <p:spPr>
          <a:xfrm>
            <a:off x="6722152" y="-662314"/>
            <a:ext cx="2571677" cy="2468810"/>
          </a:xfrm>
          <a:prstGeom prst="rect">
            <a:avLst/>
          </a:prstGeom>
        </p:spPr>
      </p:pic>
      <p:pic>
        <p:nvPicPr>
          <p:cNvPr id="13" name="Image 12">
            <a:extLst>
              <a:ext uri="{FF2B5EF4-FFF2-40B4-BE49-F238E27FC236}">
                <a16:creationId xmlns:a16="http://schemas.microsoft.com/office/drawing/2014/main" id="{C1B2BCDC-AD01-8C11-776D-D22A06A5CB1F}"/>
              </a:ext>
            </a:extLst>
          </p:cNvPr>
          <p:cNvPicPr>
            <a:picLocks noChangeAspect="1"/>
          </p:cNvPicPr>
          <p:nvPr/>
        </p:nvPicPr>
        <p:blipFill>
          <a:blip r:embed="rId4"/>
          <a:stretch>
            <a:fillRect/>
          </a:stretch>
        </p:blipFill>
        <p:spPr>
          <a:xfrm>
            <a:off x="-94073" y="3487487"/>
            <a:ext cx="2380073" cy="2284871"/>
          </a:xfrm>
          <a:prstGeom prst="rect">
            <a:avLst/>
          </a:prstGeom>
        </p:spPr>
      </p:pic>
      <p:sp>
        <p:nvSpPr>
          <p:cNvPr id="15" name="ZoneTexte 14">
            <a:extLst>
              <a:ext uri="{FF2B5EF4-FFF2-40B4-BE49-F238E27FC236}">
                <a16:creationId xmlns:a16="http://schemas.microsoft.com/office/drawing/2014/main" id="{993F71BE-A322-86A1-4D76-1BA3EE412446}"/>
              </a:ext>
            </a:extLst>
          </p:cNvPr>
          <p:cNvSpPr txBox="1"/>
          <p:nvPr/>
        </p:nvSpPr>
        <p:spPr>
          <a:xfrm>
            <a:off x="2286000" y="732634"/>
            <a:ext cx="5051502" cy="830997"/>
          </a:xfrm>
          <a:prstGeom prst="rect">
            <a:avLst/>
          </a:prstGeom>
          <a:noFill/>
        </p:spPr>
        <p:txBody>
          <a:bodyPr wrap="square">
            <a:spAutoFit/>
          </a:bodyPr>
          <a:lstStyle/>
          <a:p>
            <a:pPr algn="ctr" rtl="1"/>
            <a:r>
              <a:rPr lang="ar-DZ" sz="2400" b="1" i="0" dirty="0" err="1">
                <a:solidFill>
                  <a:srgbClr val="000099"/>
                </a:solidFill>
                <a:effectLst/>
                <a:latin typeface="HSN Shahd Regular" panose="020A0503020102020204" pitchFamily="18" charset="-78"/>
                <a:ea typeface="HSN Shahd Regular" panose="020A0503020102020204" pitchFamily="18" charset="-78"/>
                <a:cs typeface="HSN Shahd Regular" panose="020A0503020102020204" pitchFamily="18" charset="-78"/>
              </a:rPr>
              <a:t>شورجرو</a:t>
            </a:r>
            <a:r>
              <a:rPr lang="ar-DZ" sz="2400" b="1" i="0" dirty="0">
                <a:solidFill>
                  <a:srgbClr val="000099"/>
                </a:solidFill>
                <a:effectLst/>
                <a:latin typeface="HSN Shahd Regular" panose="020A0503020102020204" pitchFamily="18" charset="-78"/>
                <a:ea typeface="HSN Shahd Regular" panose="020A0503020102020204" pitchFamily="18" charset="-78"/>
                <a:cs typeface="HSN Shahd Regular" panose="020A0503020102020204" pitchFamily="18" charset="-78"/>
              </a:rPr>
              <a:t> جونيور، الاختيار الصحّي والسليم لبداية حياة نشطة وسعيدة!</a:t>
            </a:r>
            <a:endParaRPr lang="fr-FR" sz="2400" b="1" dirty="0">
              <a:solidFill>
                <a:srgbClr val="000099"/>
              </a:solidFill>
              <a:latin typeface="HSN Shahd Regular" panose="020A0503020102020204" pitchFamily="18" charset="-78"/>
              <a:ea typeface="HSN Shahd Regular" panose="020A0503020102020204" pitchFamily="18" charset="-78"/>
              <a:cs typeface="HSN Shahd Regular" panose="020A0503020102020204" pitchFamily="18" charset="-78"/>
            </a:endParaRPr>
          </a:p>
        </p:txBody>
      </p:sp>
      <p:pic>
        <p:nvPicPr>
          <p:cNvPr id="17" name="Image 16">
            <a:extLst>
              <a:ext uri="{FF2B5EF4-FFF2-40B4-BE49-F238E27FC236}">
                <a16:creationId xmlns:a16="http://schemas.microsoft.com/office/drawing/2014/main" id="{2F1802A6-27AF-C51E-BD2C-A8DCFA22551C}"/>
              </a:ext>
            </a:extLst>
          </p:cNvPr>
          <p:cNvPicPr>
            <a:picLocks noChangeAspect="1"/>
          </p:cNvPicPr>
          <p:nvPr/>
        </p:nvPicPr>
        <p:blipFill>
          <a:blip r:embed="rId5"/>
          <a:stretch>
            <a:fillRect/>
          </a:stretch>
        </p:blipFill>
        <p:spPr>
          <a:xfrm>
            <a:off x="-277826" y="-50124"/>
            <a:ext cx="3187935" cy="2284870"/>
          </a:xfrm>
          <a:prstGeom prst="rect">
            <a:avLst/>
          </a:prstGeom>
        </p:spPr>
      </p:pic>
      <p:sp>
        <p:nvSpPr>
          <p:cNvPr id="19" name="ZoneTexte 18">
            <a:extLst>
              <a:ext uri="{FF2B5EF4-FFF2-40B4-BE49-F238E27FC236}">
                <a16:creationId xmlns:a16="http://schemas.microsoft.com/office/drawing/2014/main" id="{0B169474-0DF0-320D-5B78-B77740C280D1}"/>
              </a:ext>
            </a:extLst>
          </p:cNvPr>
          <p:cNvSpPr txBox="1"/>
          <p:nvPr/>
        </p:nvSpPr>
        <p:spPr>
          <a:xfrm>
            <a:off x="719254" y="3210537"/>
            <a:ext cx="6138746" cy="1200329"/>
          </a:xfrm>
          <a:prstGeom prst="rect">
            <a:avLst/>
          </a:prstGeom>
          <a:noFill/>
        </p:spPr>
        <p:txBody>
          <a:bodyPr wrap="square">
            <a:spAutoFit/>
          </a:bodyPr>
          <a:lstStyle/>
          <a:p>
            <a:pPr algn="ctr" rtl="1"/>
            <a:r>
              <a:rPr lang="ar-DZ" sz="2400" b="1" i="0" dirty="0" err="1">
                <a:solidFill>
                  <a:srgbClr val="000099"/>
                </a:solidFill>
                <a:effectLst/>
                <a:latin typeface="HSN Shahd Regular" panose="020A0503020102020204" pitchFamily="18" charset="-78"/>
                <a:ea typeface="HSN Shahd Regular" panose="020A0503020102020204" pitchFamily="18" charset="-78"/>
                <a:cs typeface="HSN Shahd Regular" panose="020A0503020102020204" pitchFamily="18" charset="-78"/>
              </a:rPr>
              <a:t>شورنيتري</a:t>
            </a:r>
            <a:r>
              <a:rPr lang="ar-DZ" sz="2400" b="1" i="0" dirty="0">
                <a:solidFill>
                  <a:srgbClr val="000099"/>
                </a:solidFill>
                <a:effectLst/>
                <a:latin typeface="HSN Shahd Regular" panose="020A0503020102020204" pitchFamily="18" charset="-78"/>
                <a:ea typeface="HSN Shahd Regular" panose="020A0503020102020204" pitchFamily="18" charset="-78"/>
                <a:cs typeface="HSN Shahd Regular" panose="020A0503020102020204" pitchFamily="18" charset="-78"/>
              </a:rPr>
              <a:t> يقدم منتجات غذائية شاملة لإدارة النظام الغذائي، مما يوفر خيارات مناسبة كمصدر غذائي أولي وللمكملات غذائية.</a:t>
            </a:r>
            <a:endParaRPr lang="fr-FR" sz="2400" b="1" dirty="0">
              <a:solidFill>
                <a:srgbClr val="000099"/>
              </a:solidFill>
              <a:latin typeface="HSN Shahd Regular" panose="020A0503020102020204" pitchFamily="18" charset="-78"/>
              <a:ea typeface="HSN Shahd Regular" panose="020A0503020102020204" pitchFamily="18" charset="-78"/>
              <a:cs typeface="HSN Shahd Regular" panose="020A0503020102020204" pitchFamily="18" charset="-78"/>
            </a:endParaRPr>
          </a:p>
        </p:txBody>
      </p:sp>
      <p:pic>
        <p:nvPicPr>
          <p:cNvPr id="21" name="Image 20">
            <a:extLst>
              <a:ext uri="{FF2B5EF4-FFF2-40B4-BE49-F238E27FC236}">
                <a16:creationId xmlns:a16="http://schemas.microsoft.com/office/drawing/2014/main" id="{5A71491D-AD01-2BBC-82E7-1E9410136D09}"/>
              </a:ext>
            </a:extLst>
          </p:cNvPr>
          <p:cNvPicPr>
            <a:picLocks noChangeAspect="1"/>
          </p:cNvPicPr>
          <p:nvPr/>
        </p:nvPicPr>
        <p:blipFill>
          <a:blip r:embed="rId6"/>
          <a:stretch>
            <a:fillRect/>
          </a:stretch>
        </p:blipFill>
        <p:spPr>
          <a:xfrm>
            <a:off x="6637473" y="2503240"/>
            <a:ext cx="2656356" cy="300246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1000"/>
                                        <p:tgtEl>
                                          <p:spTgt spid="21"/>
                                        </p:tgtEl>
                                      </p:cBhvr>
                                    </p:animEffect>
                                    <p:anim calcmode="lin" valueType="num">
                                      <p:cBhvr>
                                        <p:cTn id="36" dur="1000" fill="hold"/>
                                        <p:tgtEl>
                                          <p:spTgt spid="21"/>
                                        </p:tgtEl>
                                        <p:attrNameLst>
                                          <p:attrName>ppt_x</p:attrName>
                                        </p:attrNameLst>
                                      </p:cBhvr>
                                      <p:tavLst>
                                        <p:tav tm="0">
                                          <p:val>
                                            <p:strVal val="#ppt_x"/>
                                          </p:val>
                                        </p:tav>
                                        <p:tav tm="100000">
                                          <p:val>
                                            <p:strVal val="#ppt_x"/>
                                          </p:val>
                                        </p:tav>
                                      </p:tavLst>
                                    </p:anim>
                                    <p:anim calcmode="lin" valueType="num">
                                      <p:cBhvr>
                                        <p:cTn id="3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000"/>
                                        <p:tgtEl>
                                          <p:spTgt spid="19"/>
                                        </p:tgtEl>
                                      </p:cBhvr>
                                    </p:animEffect>
                                    <p:anim calcmode="lin" valueType="num">
                                      <p:cBhvr>
                                        <p:cTn id="43" dur="1000" fill="hold"/>
                                        <p:tgtEl>
                                          <p:spTgt spid="19"/>
                                        </p:tgtEl>
                                        <p:attrNameLst>
                                          <p:attrName>ppt_x</p:attrName>
                                        </p:attrNameLst>
                                      </p:cBhvr>
                                      <p:tavLst>
                                        <p:tav tm="0">
                                          <p:val>
                                            <p:strVal val="#ppt_x"/>
                                          </p:val>
                                        </p:tav>
                                        <p:tav tm="100000">
                                          <p:val>
                                            <p:strVal val="#ppt_x"/>
                                          </p:val>
                                        </p:tav>
                                      </p:tavLst>
                                    </p:anim>
                                    <p:anim calcmode="lin" valueType="num">
                                      <p:cBhvr>
                                        <p:cTn id="4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Lst>
  </p:timing>
</p:sld>
</file>

<file path=ppt/theme/theme1.xml><?xml version="1.0" encoding="utf-8"?>
<a:theme xmlns:a="http://schemas.openxmlformats.org/drawingml/2006/main" name="Aquatic and Physical Therapy Center XL by Slidesgo">
  <a:themeElements>
    <a:clrScheme name="Simple Light">
      <a:dk1>
        <a:srgbClr val="1A4568"/>
      </a:dk1>
      <a:lt1>
        <a:srgbClr val="FFFFFF"/>
      </a:lt1>
      <a:dk2>
        <a:srgbClr val="285E89"/>
      </a:dk2>
      <a:lt2>
        <a:srgbClr val="80C9DD"/>
      </a:lt2>
      <a:accent1>
        <a:srgbClr val="285E89"/>
      </a:accent1>
      <a:accent2>
        <a:srgbClr val="9DCEDF"/>
      </a:accent2>
      <a:accent3>
        <a:srgbClr val="EFEFEF"/>
      </a:accent3>
      <a:accent4>
        <a:srgbClr val="66A5BB"/>
      </a:accent4>
      <a:accent5>
        <a:srgbClr val="EFEFEF"/>
      </a:accent5>
      <a:accent6>
        <a:srgbClr val="1A4568"/>
      </a:accent6>
      <a:hlink>
        <a:srgbClr val="285E8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894</TotalTime>
  <Words>2087</Words>
  <Application>Microsoft Office PowerPoint</Application>
  <PresentationFormat>Affichage à l'écran (16:9)</PresentationFormat>
  <Paragraphs>113</Paragraphs>
  <Slides>29</Slides>
  <Notes>29</Notes>
  <HiddenSlides>0</HiddenSlides>
  <MMClips>0</MMClips>
  <ScaleCrop>false</ScaleCrop>
  <HeadingPairs>
    <vt:vector size="6" baseType="variant">
      <vt:variant>
        <vt:lpstr>Polices utilisées</vt:lpstr>
      </vt:variant>
      <vt:variant>
        <vt:i4>24</vt:i4>
      </vt:variant>
      <vt:variant>
        <vt:lpstr>Thème</vt:lpstr>
      </vt:variant>
      <vt:variant>
        <vt:i4>1</vt:i4>
      </vt:variant>
      <vt:variant>
        <vt:lpstr>Titres des diapositives</vt:lpstr>
      </vt:variant>
      <vt:variant>
        <vt:i4>29</vt:i4>
      </vt:variant>
    </vt:vector>
  </HeadingPairs>
  <TitlesOfParts>
    <vt:vector size="54" baseType="lpstr">
      <vt:lpstr>Arial</vt:lpstr>
      <vt:lpstr>Fira Sans Condensed</vt:lpstr>
      <vt:lpstr>HSN Shahd Regular</vt:lpstr>
      <vt:lpstr>Symbol</vt:lpstr>
      <vt:lpstr>Arabic Typesetting</vt:lpstr>
      <vt:lpstr>Open Sans</vt:lpstr>
      <vt:lpstr>Times New Roman</vt:lpstr>
      <vt:lpstr>29LT Zarid Serif Rg</vt:lpstr>
      <vt:lpstr>A Jannat LT</vt:lpstr>
      <vt:lpstr>Ara Hamah 1964 R Light</vt:lpstr>
      <vt:lpstr>Anaheim</vt:lpstr>
      <vt:lpstr>Almarai Light</vt:lpstr>
      <vt:lpstr>Ara Hamah 1964 B Bold</vt:lpstr>
      <vt:lpstr>Aisha Arabic Exbd</vt:lpstr>
      <vt:lpstr>Jazeel Bold</vt:lpstr>
      <vt:lpstr>Snap ITC</vt:lpstr>
      <vt:lpstr>Roboto Condensed Light</vt:lpstr>
      <vt:lpstr>Josefin Sans</vt:lpstr>
      <vt:lpstr>Jokerman</vt:lpstr>
      <vt:lpstr>29LT Azer</vt:lpstr>
      <vt:lpstr>Calibri</vt:lpstr>
      <vt:lpstr>Open Sans SemiBold</vt:lpstr>
      <vt:lpstr>LH Lamar Pro</vt:lpstr>
      <vt:lpstr>Ara Hala Bo She'sha</vt:lpstr>
      <vt:lpstr>Aquatic and Physical Therapy Center XL by Slidesgo</vt:lpstr>
      <vt:lpstr>Présentation PowerPoint</vt:lpstr>
      <vt:lpstr>Présentation PowerPoint</vt:lpstr>
      <vt:lpstr>Présentation PowerPoint</vt:lpstr>
      <vt:lpstr>منتجات المراعي</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El mara3i products </vt:lpstr>
      <vt:lpstr>Présentation PowerPoint</vt:lpstr>
      <vt:lpstr>Présentation PowerPoint</vt:lpstr>
      <vt:lpstr>Présentation PowerPoint</vt:lpstr>
      <vt:lpstr>Présentation PowerPoint</vt:lpstr>
      <vt:lpstr>Présentation PowerPoint</vt:lpstr>
      <vt:lpstr>الفرص</vt:lpstr>
      <vt:lpstr>التحديات</vt:lpstr>
      <vt:lpstr>pEsTLE analyse</vt:lpstr>
      <vt:lpstr>Présentation PowerPoint</vt:lpstr>
      <vt:lpstr>Présentation PowerPoint</vt:lpstr>
      <vt:lpstr>Présentation PowerPoint</vt:lpstr>
      <vt:lpstr>porter's 5 forces</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Aquatic and Physical Therapy Center</dc:title>
  <cp:lastModifiedBy>Mabrouk Amina</cp:lastModifiedBy>
  <cp:revision>5</cp:revision>
  <dcterms:modified xsi:type="dcterms:W3CDTF">2024-11-14T05:51:50Z</dcterms:modified>
</cp:coreProperties>
</file>