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63" r:id="rId3"/>
    <p:sldId id="269" r:id="rId4"/>
    <p:sldId id="274" r:id="rId5"/>
    <p:sldId id="275" r:id="rId6"/>
    <p:sldId id="276" r:id="rId7"/>
    <p:sldId id="270" r:id="rId8"/>
    <p:sldId id="271" r:id="rId9"/>
    <p:sldId id="272" r:id="rId10"/>
    <p:sldId id="277" r:id="rId11"/>
    <p:sldId id="278" r:id="rId12"/>
    <p:sldId id="279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274976"/>
            <a:ext cx="7315200" cy="1475535"/>
          </a:xfrm>
        </p:spPr>
        <p:txBody>
          <a:bodyPr>
            <a:noAutofit/>
          </a:bodyPr>
          <a:lstStyle/>
          <a:p>
            <a:pPr algn="ctr"/>
            <a:r>
              <a:rPr lang="en-US" altLang="zh-CN" sz="4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MARKET ENVIRONMENT</a:t>
            </a:r>
            <a:br>
              <a:rPr lang="en-US" altLang="zh-CN" sz="4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r>
              <a:rPr lang="en-US" altLang="zh-CN" sz="40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SWOT ANALYSIS</a:t>
            </a:r>
            <a:r>
              <a:rPr lang="en-US" altLang="zh-CN" sz="48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48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4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396343"/>
            <a:ext cx="7315200" cy="1854926"/>
          </a:xfrm>
        </p:spPr>
        <p:txBody>
          <a:bodyPr/>
          <a:lstStyle/>
          <a:p>
            <a:r>
              <a:rPr lang="fr-FR" sz="2800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sz="2800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sz="2800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December, </a:t>
            </a:r>
            <a:r>
              <a:rPr lang="fr-FR" dirty="0" smtClean="0">
                <a:latin typeface="Lucida Bright" panose="02040602050505020304" pitchFamily="18" charset="0"/>
              </a:rPr>
              <a:t>2024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545874" y="5564777"/>
            <a:ext cx="4660601" cy="5092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</a:t>
            </a:r>
            <a:r>
              <a:rPr lang="fr-FR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Professional English </a:t>
            </a:r>
            <a:r>
              <a:rPr lang="fr-FR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in use</a:t>
            </a:r>
            <a:endParaRPr lang="fr-FR" sz="2400" dirty="0">
              <a:solidFill>
                <a:schemeClr val="accent1">
                  <a:lumMod val="20000"/>
                  <a:lumOff val="80000"/>
                </a:schemeClr>
              </a:solidFill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4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4537" y="627017"/>
            <a:ext cx="8046720" cy="557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586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5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5977" y="770709"/>
            <a:ext cx="7955280" cy="5682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530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6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01291" y="796834"/>
            <a:ext cx="7942218" cy="539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364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650" y="574765"/>
            <a:ext cx="8515350" cy="617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097" y="326571"/>
            <a:ext cx="8530046" cy="642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53989" y="1123838"/>
            <a:ext cx="7458891" cy="460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80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>
                <a:latin typeface="Lucida Bright" panose="02040602050505020304" pitchFamily="18" charset="0"/>
              </a:rPr>
              <a:t>D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1474" y="692331"/>
            <a:ext cx="8281852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92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Lucida Bright" panose="02040602050505020304" pitchFamily="18" charset="0"/>
              </a:rPr>
              <a:t>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726" y="927464"/>
            <a:ext cx="8112033" cy="510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619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0662" y="457200"/>
            <a:ext cx="8334103" cy="628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727" y="666206"/>
            <a:ext cx="8098970" cy="566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0034" y="613954"/>
            <a:ext cx="8255725" cy="59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598</TotalTime>
  <Words>39</Words>
  <Application>Microsoft Office PowerPoint</Application>
  <PresentationFormat>Grand écran</PresentationFormat>
  <Paragraphs>20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MARKET ENVIRONMENT SWOT ANALYSIS </vt:lpstr>
      <vt:lpstr>A</vt:lpstr>
      <vt:lpstr>B</vt:lpstr>
      <vt:lpstr>C</vt:lpstr>
      <vt:lpstr>D</vt:lpstr>
      <vt:lpstr>E</vt:lpstr>
      <vt:lpstr>EX 1</vt:lpstr>
      <vt:lpstr>EX 2</vt:lpstr>
      <vt:lpstr>EX 3</vt:lpstr>
      <vt:lpstr>EX 4</vt:lpstr>
      <vt:lpstr>EX 5</vt:lpstr>
      <vt:lpstr>EX 6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31</cp:revision>
  <dcterms:created xsi:type="dcterms:W3CDTF">2023-03-05T16:18:00Z</dcterms:created>
  <dcterms:modified xsi:type="dcterms:W3CDTF">2024-12-11T20:53:33Z</dcterms:modified>
</cp:coreProperties>
</file>