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6" r:id="rId1"/>
  </p:sldMasterIdLst>
  <p:sldIdLst>
    <p:sldId id="256" r:id="rId2"/>
    <p:sldId id="277" r:id="rId3"/>
    <p:sldId id="278" r:id="rId4"/>
    <p:sldId id="263" r:id="rId5"/>
    <p:sldId id="269" r:id="rId6"/>
    <p:sldId id="274" r:id="rId7"/>
    <p:sldId id="275" r:id="rId8"/>
    <p:sldId id="270" r:id="rId9"/>
    <p:sldId id="271" r:id="rId10"/>
    <p:sldId id="272" r:id="rId11"/>
    <p:sldId id="27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71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10/30/2024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952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10/30/2024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33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041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3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10/30/2024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8105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10/30/2024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3586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10/30/2024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58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10/30/2024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7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10/30/2024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7885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10/30/2024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07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95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4351" y="2274976"/>
            <a:ext cx="7315200" cy="1475535"/>
          </a:xfrm>
        </p:spPr>
        <p:txBody>
          <a:bodyPr>
            <a:normAutofit fontScale="90000"/>
          </a:bodyPr>
          <a:lstStyle/>
          <a:p>
            <a:pPr algn="ctr"/>
            <a:r>
              <a:rPr lang="fr-FR" altLang="zh-CN" sz="3600" dirty="0" smtClean="0">
                <a:latin typeface="Lucida Fax" panose="02060602050505020204" pitchFamily="18" charset="0"/>
                <a:sym typeface="Impact" panose="020B0806030902050204" pitchFamily="34" charset="0"/>
              </a:rPr>
              <a:t>BUSINESS PEOPLE AND</a:t>
            </a:r>
            <a:br>
              <a:rPr lang="fr-FR" altLang="zh-CN" sz="3600" dirty="0" smtClean="0">
                <a:latin typeface="Lucida Fax" panose="02060602050505020204" pitchFamily="18" charset="0"/>
                <a:sym typeface="Impact" panose="020B0806030902050204" pitchFamily="34" charset="0"/>
              </a:rPr>
            </a:br>
            <a:r>
              <a:rPr lang="fr-FR" altLang="zh-CN" sz="3600" dirty="0" smtClean="0">
                <a:latin typeface="Lucida Fax" panose="02060602050505020204" pitchFamily="18" charset="0"/>
                <a:sym typeface="Impact" panose="020B0806030902050204" pitchFamily="34" charset="0"/>
              </a:rPr>
              <a:t>BUSINESS LEADERS</a:t>
            </a:r>
            <a:r>
              <a:rPr lang="en-US" altLang="zh-CN" sz="60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/>
            </a:r>
            <a:br>
              <a:rPr lang="en-US" altLang="zh-CN" sz="60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</a:br>
            <a:endParaRPr lang="en-US" sz="60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3603687"/>
            <a:ext cx="7315200" cy="1647582"/>
          </a:xfrm>
        </p:spPr>
        <p:txBody>
          <a:bodyPr/>
          <a:lstStyle/>
          <a:p>
            <a:r>
              <a:rPr lang="fr-FR" dirty="0">
                <a:latin typeface="Lucida Bright" panose="02040602050505020304" pitchFamily="18" charset="0"/>
              </a:rPr>
              <a:t>Dr.DJOUDI Hanane</a:t>
            </a:r>
          </a:p>
          <a:p>
            <a:r>
              <a:rPr lang="fr-FR" dirty="0" smtClean="0">
                <a:latin typeface="Lucida Bright" panose="02040602050505020304" pitchFamily="18" charset="0"/>
              </a:rPr>
              <a:t>Faculty of ECMS/ University of </a:t>
            </a:r>
            <a:r>
              <a:rPr lang="fr-FR" dirty="0">
                <a:latin typeface="Lucida Bright" panose="02040602050505020304" pitchFamily="18" charset="0"/>
              </a:rPr>
              <a:t>Biskra</a:t>
            </a:r>
          </a:p>
          <a:p>
            <a:r>
              <a:rPr lang="fr-FR" dirty="0" smtClean="0">
                <a:latin typeface="Lucida Bright" panose="02040602050505020304" pitchFamily="18" charset="0"/>
              </a:rPr>
              <a:t>                                                                    </a:t>
            </a:r>
            <a:r>
              <a:rPr lang="fr-FR" dirty="0" smtClean="0">
                <a:latin typeface="Lucida Bright" panose="02040602050505020304" pitchFamily="18" charset="0"/>
              </a:rPr>
              <a:t>        October, 2024</a:t>
            </a:r>
            <a:endParaRPr lang="fr-FR" dirty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 txBox="1">
            <a:spLocks/>
          </p:cNvSpPr>
          <p:nvPr/>
        </p:nvSpPr>
        <p:spPr>
          <a:xfrm>
            <a:off x="3905794" y="5564777"/>
            <a:ext cx="5300681" cy="5092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200" dirty="0">
                <a:solidFill>
                  <a:schemeClr val="accent1">
                    <a:lumMod val="20000"/>
                    <a:lumOff val="80000"/>
                  </a:schemeClr>
                </a:solidFill>
                <a:latin typeface="Lucida Bright" panose="02040602050505020304" pitchFamily="18" charset="0"/>
              </a:rPr>
              <a:t>REF: </a:t>
            </a:r>
            <a:r>
              <a:rPr lang="fr-FR" sz="24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Lucida Bright" panose="02040602050505020304" pitchFamily="18" charset="0"/>
              </a:rPr>
              <a:t>Business Vocabulary </a:t>
            </a:r>
            <a:r>
              <a:rPr lang="fr-FR" sz="2400" dirty="0">
                <a:solidFill>
                  <a:schemeClr val="accent1">
                    <a:lumMod val="20000"/>
                    <a:lumOff val="80000"/>
                  </a:schemeClr>
                </a:solidFill>
                <a:latin typeface="Lucida Bright" panose="02040602050505020304" pitchFamily="18" charset="0"/>
              </a:rPr>
              <a:t>in </a:t>
            </a:r>
            <a:r>
              <a:rPr lang="fr-FR" sz="24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Lucida Bright" panose="02040602050505020304" pitchFamily="18" charset="0"/>
              </a:rPr>
              <a:t>Use</a:t>
            </a:r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2467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EX </a:t>
            </a:r>
            <a:r>
              <a:rPr lang="fr-FR" dirty="0" smtClean="0"/>
              <a:t>2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09405" y="849086"/>
            <a:ext cx="8438605" cy="5394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756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 smtClean="0"/>
              <a:t>TEST </a:t>
            </a:r>
            <a:r>
              <a:rPr lang="fr-FR" dirty="0"/>
              <a:t>YOUR</a:t>
            </a:r>
            <a:br>
              <a:rPr lang="fr-FR" dirty="0"/>
            </a:br>
            <a:r>
              <a:rPr lang="fr-FR" dirty="0"/>
              <a:t>BUSINESS </a:t>
            </a:r>
            <a:br>
              <a:rPr lang="fr-FR" dirty="0"/>
            </a:br>
            <a:r>
              <a:rPr lang="fr-FR" dirty="0"/>
              <a:t>KNOWLEDGE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60178" y="417785"/>
            <a:ext cx="7315200" cy="107514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7107" y="1240970"/>
            <a:ext cx="4772025" cy="5392239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9307" y="1346834"/>
            <a:ext cx="4610144" cy="528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2316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6840" y="2054087"/>
            <a:ext cx="7315200" cy="2862469"/>
          </a:xfrm>
        </p:spPr>
        <p:txBody>
          <a:bodyPr>
            <a:normAutofit/>
          </a:bodyPr>
          <a:lstStyle/>
          <a:p>
            <a:pPr algn="ctr"/>
            <a:r>
              <a:rPr lang="fr-FR" altLang="zh-CN" sz="6700" dirty="0" smtClean="0">
                <a:latin typeface="Lucida Fax" panose="02060602050505020204" pitchFamily="18" charset="0"/>
                <a:sym typeface="Impact" panose="020B0806030902050204" pitchFamily="34" charset="0"/>
              </a:rPr>
              <a:t>Thanks</a:t>
            </a:r>
            <a:r>
              <a:rPr lang="fr-FR" altLang="zh-CN" sz="67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/>
            </a:r>
            <a:br>
              <a:rPr lang="fr-FR" altLang="zh-CN" sz="67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</a:br>
            <a:endParaRPr lang="en-US" sz="6000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062353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400" dirty="0">
                <a:latin typeface="Lucida Bright" panose="02040602050505020304" pitchFamily="18" charset="0"/>
              </a:rPr>
              <a:t>THE ENTREPRENEUR</a:t>
            </a:r>
            <a:endParaRPr lang="fr-FR" sz="2400" dirty="0">
              <a:latin typeface="Lucida Bright" panose="020406020505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268" y="864108"/>
            <a:ext cx="7861178" cy="5120640"/>
          </a:xfrm>
        </p:spPr>
        <p:txBody>
          <a:bodyPr/>
          <a:lstStyle/>
          <a:p>
            <a:pPr algn="just"/>
            <a:r>
              <a:rPr lang="fr-FR" sz="2800" dirty="0">
                <a:solidFill>
                  <a:srgbClr val="002060"/>
                </a:solidFill>
                <a:latin typeface="Lucida Bright" panose="02040602050505020304"/>
              </a:rPr>
              <a:t>An entrepreneur is an individual who creates a new business, bearing most of the risks and enjoying most of the rewards. The process of setting up a business is known as entrepreneurship</a:t>
            </a:r>
            <a:r>
              <a:rPr lang="fr-FR" sz="2800" dirty="0" smtClean="0">
                <a:solidFill>
                  <a:srgbClr val="002060"/>
                </a:solidFill>
                <a:latin typeface="Lucida Bright" panose="02040602050505020304"/>
              </a:rPr>
              <a:t>.</a:t>
            </a:r>
          </a:p>
          <a:p>
            <a:pPr algn="just"/>
            <a:r>
              <a:rPr lang="fr-FR" sz="2800" dirty="0">
                <a:solidFill>
                  <a:srgbClr val="002060"/>
                </a:solidFill>
                <a:latin typeface="Lucida Bright" panose="02040602050505020304"/>
              </a:rPr>
              <a:t>Entrepreneurs play a key role in any economy, using the skills and initiative necessary to anticipate needs and bring new ideas to market. </a:t>
            </a:r>
            <a:r>
              <a:rPr lang="fr-FR" sz="2800" dirty="0">
                <a:solidFill>
                  <a:srgbClr val="002060"/>
                </a:solidFill>
                <a:latin typeface="Lucida Bright" panose="02040602050505020304"/>
              </a:rPr>
              <a:t>Entrepreneurship that proves to be successful in taking on the risks of creating a startup is rewarded with profits and growth opportunities</a:t>
            </a:r>
            <a:r>
              <a:rPr lang="fr-FR" sz="2800" dirty="0" smtClean="0">
                <a:solidFill>
                  <a:srgbClr val="002060"/>
                </a:solidFill>
                <a:latin typeface="Lucida Bright" panose="02040602050505020304"/>
              </a:rPr>
              <a:t>.</a:t>
            </a:r>
          </a:p>
          <a:p>
            <a:pPr algn="just"/>
            <a:endParaRPr lang="fr-FR" dirty="0">
              <a:solidFill>
                <a:srgbClr val="002060"/>
              </a:solidFill>
              <a:latin typeface="Lucida Bright" panose="02040602050505020304"/>
            </a:endParaRPr>
          </a:p>
        </p:txBody>
      </p:sp>
    </p:spTree>
    <p:extLst>
      <p:ext uri="{BB962C8B-B14F-4D97-AF65-F5344CB8AC3E}">
        <p14:creationId xmlns:p14="http://schemas.microsoft.com/office/powerpoint/2010/main" val="308007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200" dirty="0">
                <a:latin typeface="Lucida Bright" panose="02040602050505020304"/>
              </a:rPr>
              <a:t>Characteristics of Entrepreneurs</a:t>
            </a:r>
            <a:br>
              <a:rPr lang="fr-FR" sz="3200" dirty="0">
                <a:latin typeface="Lucida Bright" panose="02040602050505020304"/>
              </a:rPr>
            </a:br>
            <a:endParaRPr lang="fr-FR" sz="3200" dirty="0">
              <a:latin typeface="Lucida Bright" panose="02040602050505020304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200" dirty="0">
                <a:solidFill>
                  <a:srgbClr val="002060"/>
                </a:solidFill>
                <a:latin typeface="Lucida Bright" panose="02040602050505020304"/>
              </a:rPr>
              <a:t>Versatility</a:t>
            </a:r>
          </a:p>
          <a:p>
            <a:r>
              <a:rPr lang="fr-FR" sz="3200" dirty="0">
                <a:solidFill>
                  <a:srgbClr val="002060"/>
                </a:solidFill>
                <a:latin typeface="Lucida Bright" panose="02040602050505020304"/>
              </a:rPr>
              <a:t>Flexibility</a:t>
            </a:r>
          </a:p>
          <a:p>
            <a:r>
              <a:rPr lang="fr-FR" sz="3200" dirty="0">
                <a:solidFill>
                  <a:srgbClr val="002060"/>
                </a:solidFill>
                <a:latin typeface="Lucida Bright" panose="02040602050505020304"/>
              </a:rPr>
              <a:t>Money Savviness</a:t>
            </a:r>
          </a:p>
          <a:p>
            <a:r>
              <a:rPr lang="fr-FR" sz="3200" dirty="0">
                <a:solidFill>
                  <a:srgbClr val="002060"/>
                </a:solidFill>
                <a:latin typeface="Lucida Bright" panose="02040602050505020304"/>
              </a:rPr>
              <a:t>Resiliency</a:t>
            </a:r>
          </a:p>
          <a:p>
            <a:r>
              <a:rPr lang="fr-FR" sz="3200" dirty="0">
                <a:solidFill>
                  <a:srgbClr val="002060"/>
                </a:solidFill>
                <a:latin typeface="Lucida Bright" panose="02040602050505020304"/>
              </a:rPr>
              <a:t>Focus</a:t>
            </a:r>
          </a:p>
          <a:p>
            <a:r>
              <a:rPr lang="fr-FR" sz="3200" dirty="0">
                <a:solidFill>
                  <a:srgbClr val="002060"/>
                </a:solidFill>
                <a:latin typeface="Lucida Bright" panose="02040602050505020304"/>
              </a:rPr>
              <a:t>Business Smarts</a:t>
            </a:r>
          </a:p>
          <a:p>
            <a:r>
              <a:rPr lang="fr-FR" sz="3200" dirty="0">
                <a:solidFill>
                  <a:srgbClr val="002060"/>
                </a:solidFill>
                <a:latin typeface="Lucida Bright" panose="02040602050505020304"/>
              </a:rPr>
              <a:t>Communication </a:t>
            </a:r>
            <a:r>
              <a:rPr lang="fr-FR" sz="3200" dirty="0" smtClean="0">
                <a:solidFill>
                  <a:srgbClr val="002060"/>
                </a:solidFill>
                <a:latin typeface="Lucida Bright" panose="02040602050505020304"/>
              </a:rPr>
              <a:t>Skills</a:t>
            </a:r>
            <a:endParaRPr lang="fr-FR" sz="3200" dirty="0">
              <a:solidFill>
                <a:srgbClr val="002060"/>
              </a:solidFill>
              <a:latin typeface="Lucida Bright" panose="02040602050505020304"/>
            </a:endParaRPr>
          </a:p>
        </p:txBody>
      </p:sp>
    </p:spTree>
    <p:extLst>
      <p:ext uri="{BB962C8B-B14F-4D97-AF65-F5344CB8AC3E}">
        <p14:creationId xmlns:p14="http://schemas.microsoft.com/office/powerpoint/2010/main" val="751305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DC8FE9-36C3-F170-1F6C-9C5725EA1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Lucida Bright" panose="02040602050505020304" pitchFamily="18" charset="0"/>
              </a:rPr>
              <a:t>A</a:t>
            </a:r>
            <a:endParaRPr lang="en-US" dirty="0">
              <a:latin typeface="Lucida Bright" panose="02040602050505020304" pitchFamily="18" charset="0"/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68738" y="862149"/>
            <a:ext cx="7315200" cy="5303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679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088160-AD83-21D2-E2B7-94541A0C2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latin typeface="Lucida Bright" panose="02040602050505020304" pitchFamily="18" charset="0"/>
              </a:rPr>
              <a:t>B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68738" y="1750423"/>
            <a:ext cx="7927022" cy="3513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403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088160-AD83-21D2-E2B7-94541A0C2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Lucida Bright" panose="02040602050505020304" pitchFamily="18" charset="0"/>
              </a:rPr>
              <a:t>c</a:t>
            </a:r>
            <a:endParaRPr lang="en-US" sz="3200" dirty="0">
              <a:latin typeface="Lucida Bright" panose="02040602050505020304" pitchFamily="18" charset="0"/>
            </a:endParaRP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68737" y="2037806"/>
            <a:ext cx="7783331" cy="2808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580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400" dirty="0">
                <a:latin typeface="Lucida Bright" panose="02040602050505020304" pitchFamily="18" charset="0"/>
              </a:rPr>
              <a:t>c</a:t>
            </a:r>
            <a:endParaRPr lang="fr-FR" sz="4400" dirty="0">
              <a:latin typeface="Lucida Bright" panose="02040602050505020304" pitchFamily="18" charset="0"/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4354" y="953590"/>
            <a:ext cx="7249886" cy="4937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744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EX 1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22469" y="666205"/>
            <a:ext cx="8425542" cy="583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453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EX </a:t>
            </a:r>
            <a:r>
              <a:rPr lang="fr-FR" dirty="0" smtClean="0"/>
              <a:t>2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61657" y="718457"/>
            <a:ext cx="8438605" cy="5499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450833"/>
      </p:ext>
    </p:extLst>
  </p:cSld>
  <p:clrMapOvr>
    <a:masterClrMapping/>
  </p:clrMapOvr>
</p:sld>
</file>

<file path=ppt/theme/theme1.xml><?xml version="1.0" encoding="utf-8"?>
<a:theme xmlns:a="http://schemas.openxmlformats.org/drawingml/2006/main" name="Cadre">
  <a:themeElements>
    <a:clrScheme name="Bleu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adr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ad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TM03457475[[fn=Cadre]]</Template>
  <TotalTime>570</TotalTime>
  <Words>83</Words>
  <Application>Microsoft Office PowerPoint</Application>
  <PresentationFormat>Grand écran</PresentationFormat>
  <Paragraphs>27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Corbel</vt:lpstr>
      <vt:lpstr>Impact</vt:lpstr>
      <vt:lpstr>Lucida Bright</vt:lpstr>
      <vt:lpstr>Lucida Fax</vt:lpstr>
      <vt:lpstr>Wingdings 2</vt:lpstr>
      <vt:lpstr>幼圆</vt:lpstr>
      <vt:lpstr>Cadre</vt:lpstr>
      <vt:lpstr>BUSINESS PEOPLE AND BUSINESS LEADERS </vt:lpstr>
      <vt:lpstr>THE ENTREPRENEUR</vt:lpstr>
      <vt:lpstr>Characteristics of Entrepreneurs </vt:lpstr>
      <vt:lpstr>A</vt:lpstr>
      <vt:lpstr>B</vt:lpstr>
      <vt:lpstr>c</vt:lpstr>
      <vt:lpstr>c</vt:lpstr>
      <vt:lpstr>EX 1</vt:lpstr>
      <vt:lpstr>EX 2</vt:lpstr>
      <vt:lpstr>EX 2</vt:lpstr>
      <vt:lpstr>TEST YOUR BUSINESS  KNOWLEDGE</vt:lpstr>
      <vt:lpstr>Thanks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PME Vs STARTUP Quelles différences? </dc:title>
  <dc:creator>UNIV</dc:creator>
  <cp:lastModifiedBy>XPRISTO</cp:lastModifiedBy>
  <cp:revision>31</cp:revision>
  <dcterms:created xsi:type="dcterms:W3CDTF">2023-03-05T16:18:00Z</dcterms:created>
  <dcterms:modified xsi:type="dcterms:W3CDTF">2024-10-30T17:39:34Z</dcterms:modified>
</cp:coreProperties>
</file>