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77" r:id="rId3"/>
    <p:sldId id="278" r:id="rId4"/>
    <p:sldId id="263" r:id="rId5"/>
    <p:sldId id="269" r:id="rId6"/>
    <p:sldId id="274" r:id="rId7"/>
    <p:sldId id="275" r:id="rId8"/>
    <p:sldId id="270" r:id="rId9"/>
    <p:sldId id="271" r:id="rId10"/>
    <p:sldId id="272" r:id="rId11"/>
    <p:sldId id="27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 fontScale="90000"/>
          </a:bodyPr>
          <a:lstStyle/>
          <a:p>
            <a:pPr algn="ctr"/>
            <a: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BUSINESS PEOPLE AND</a:t>
            </a:r>
            <a:b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</a:br>
            <a: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BUSINESS LEADERS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</a:t>
            </a:r>
            <a:r>
              <a:rPr lang="fr-FR" dirty="0" smtClean="0">
                <a:latin typeface="Lucida Bright" panose="02040602050505020304" pitchFamily="18" charset="0"/>
              </a:rPr>
              <a:t>        October, 2024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9405" y="849086"/>
            <a:ext cx="8438605" cy="53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TEST </a:t>
            </a:r>
            <a:r>
              <a:rPr lang="fr-FR" dirty="0"/>
              <a:t>YOUR</a:t>
            </a:r>
            <a:br>
              <a:rPr lang="fr-FR" dirty="0"/>
            </a:br>
            <a:r>
              <a:rPr lang="fr-FR" dirty="0"/>
              <a:t>BUSINESS </a:t>
            </a:r>
            <a:br>
              <a:rPr lang="fr-FR" dirty="0"/>
            </a:br>
            <a:r>
              <a:rPr lang="fr-FR" dirty="0"/>
              <a:t>KNOWLEDGE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0178" y="417785"/>
            <a:ext cx="7315200" cy="107514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107" y="1240970"/>
            <a:ext cx="4772025" cy="539223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307" y="1346834"/>
            <a:ext cx="4610144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>
                <a:latin typeface="Lucida Bright" panose="02040602050505020304" pitchFamily="18" charset="0"/>
              </a:rPr>
              <a:t>THE ENTREPRENEUR</a:t>
            </a:r>
            <a:endParaRPr lang="fr-FR" sz="2400" dirty="0">
              <a:latin typeface="Lucida Bright" panose="02040602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268" y="864108"/>
            <a:ext cx="7861178" cy="5120640"/>
          </a:xfrm>
        </p:spPr>
        <p:txBody>
          <a:bodyPr/>
          <a:lstStyle/>
          <a:p>
            <a:pPr algn="just"/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An entrepreneur is an individual who creates a new business, bearing most of the risks and enjoying most of the rewards. The process of setting up a business is known as entrepreneurship</a:t>
            </a:r>
            <a:r>
              <a:rPr lang="fr-FR" sz="2800" dirty="0" smtClean="0">
                <a:solidFill>
                  <a:srgbClr val="002060"/>
                </a:solidFill>
                <a:latin typeface="Lucida Bright" panose="02040602050505020304"/>
              </a:rPr>
              <a:t>.</a:t>
            </a:r>
          </a:p>
          <a:p>
            <a:pPr algn="just"/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Entrepreneurs play a key role in any economy, using the skills and initiative necessary to anticipate needs and bring new ideas to market. </a:t>
            </a:r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Entrepreneurship that proves to be successful in taking on the risks of creating a startup is rewarded with profits and growth opportunities</a:t>
            </a:r>
            <a:r>
              <a:rPr lang="fr-FR" sz="2800" dirty="0" smtClean="0">
                <a:solidFill>
                  <a:srgbClr val="002060"/>
                </a:solidFill>
                <a:latin typeface="Lucida Bright" panose="02040602050505020304"/>
              </a:rPr>
              <a:t>.</a:t>
            </a:r>
          </a:p>
          <a:p>
            <a:pPr algn="just"/>
            <a:endParaRPr lang="fr-FR" dirty="0">
              <a:solidFill>
                <a:srgbClr val="002060"/>
              </a:solidFill>
              <a:latin typeface="Lucida Bright" panose="020406020505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08007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>
                <a:latin typeface="Lucida Bright" panose="02040602050505020304"/>
              </a:rPr>
              <a:t>Characteristics of Entrepreneurs</a:t>
            </a:r>
            <a:br>
              <a:rPr lang="fr-FR" sz="3200" dirty="0">
                <a:latin typeface="Lucida Bright" panose="02040602050505020304"/>
              </a:rPr>
            </a:br>
            <a:endParaRPr lang="fr-FR" sz="3200" dirty="0">
              <a:latin typeface="Lucida Bright" panose="02040602050505020304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Lucida Bright" panose="02040602050505020304"/>
              </a:rPr>
              <a:t>Versatility</a:t>
            </a:r>
          </a:p>
          <a:p>
            <a:r>
              <a:rPr lang="fr-FR" sz="3200" dirty="0">
                <a:solidFill>
                  <a:srgbClr val="002060"/>
                </a:solidFill>
                <a:latin typeface="Lucida Bright" panose="02040602050505020304"/>
              </a:rPr>
              <a:t>Flexibility</a:t>
            </a:r>
          </a:p>
          <a:p>
            <a:r>
              <a:rPr lang="fr-FR" sz="3200" dirty="0">
                <a:solidFill>
                  <a:srgbClr val="002060"/>
                </a:solidFill>
                <a:latin typeface="Lucida Bright" panose="02040602050505020304"/>
              </a:rPr>
              <a:t>Money Savviness</a:t>
            </a:r>
          </a:p>
          <a:p>
            <a:r>
              <a:rPr lang="fr-FR" sz="3200" dirty="0">
                <a:solidFill>
                  <a:srgbClr val="002060"/>
                </a:solidFill>
                <a:latin typeface="Lucida Bright" panose="02040602050505020304"/>
              </a:rPr>
              <a:t>Resiliency</a:t>
            </a:r>
          </a:p>
          <a:p>
            <a:r>
              <a:rPr lang="fr-FR" sz="3200" dirty="0">
                <a:solidFill>
                  <a:srgbClr val="002060"/>
                </a:solidFill>
                <a:latin typeface="Lucida Bright" panose="02040602050505020304"/>
              </a:rPr>
              <a:t>Focus</a:t>
            </a:r>
          </a:p>
          <a:p>
            <a:r>
              <a:rPr lang="fr-FR" sz="3200" dirty="0">
                <a:solidFill>
                  <a:srgbClr val="002060"/>
                </a:solidFill>
                <a:latin typeface="Lucida Bright" panose="02040602050505020304"/>
              </a:rPr>
              <a:t>Business Smarts</a:t>
            </a:r>
          </a:p>
          <a:p>
            <a:r>
              <a:rPr lang="fr-FR" sz="3200" dirty="0">
                <a:solidFill>
                  <a:srgbClr val="002060"/>
                </a:solidFill>
                <a:latin typeface="Lucida Bright" panose="02040602050505020304"/>
              </a:rPr>
              <a:t>Communication </a:t>
            </a:r>
            <a:r>
              <a:rPr lang="fr-FR" sz="3200" dirty="0" smtClean="0">
                <a:solidFill>
                  <a:srgbClr val="002060"/>
                </a:solidFill>
                <a:latin typeface="Lucida Bright" panose="02040602050505020304"/>
              </a:rPr>
              <a:t>Skills</a:t>
            </a:r>
            <a:endParaRPr lang="fr-FR" sz="3200" dirty="0">
              <a:solidFill>
                <a:srgbClr val="002060"/>
              </a:solidFill>
              <a:latin typeface="Lucida Bright" panose="02040602050505020304"/>
            </a:endParaRPr>
          </a:p>
        </p:txBody>
      </p:sp>
    </p:spTree>
    <p:extLst>
      <p:ext uri="{BB962C8B-B14F-4D97-AF65-F5344CB8AC3E}">
        <p14:creationId xmlns:p14="http://schemas.microsoft.com/office/powerpoint/2010/main" val="751305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862149"/>
            <a:ext cx="7315200" cy="53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750423"/>
            <a:ext cx="7927022" cy="35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7" y="2037806"/>
            <a:ext cx="7783331" cy="28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  <a:endParaRPr lang="fr-FR" sz="44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4354" y="953590"/>
            <a:ext cx="7249886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2469" y="666205"/>
            <a:ext cx="8425542" cy="583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18457"/>
            <a:ext cx="8438605" cy="549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570</TotalTime>
  <Words>83</Words>
  <Application>Microsoft Office PowerPoint</Application>
  <PresentationFormat>Grand écran</PresentationFormat>
  <Paragraphs>27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BUSINESS PEOPLE AND BUSINESS LEADERS </vt:lpstr>
      <vt:lpstr>THE ENTREPRENEUR</vt:lpstr>
      <vt:lpstr>Characteristics of Entrepreneurs </vt:lpstr>
      <vt:lpstr>A</vt:lpstr>
      <vt:lpstr>B</vt:lpstr>
      <vt:lpstr>c</vt:lpstr>
      <vt:lpstr>c</vt:lpstr>
      <vt:lpstr>EX 1</vt:lpstr>
      <vt:lpstr>EX 2</vt:lpstr>
      <vt:lpstr>EX 2</vt:lpstr>
      <vt:lpstr>TEST YOUR BUSINESS  KNOWLEDGE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31</cp:revision>
  <dcterms:created xsi:type="dcterms:W3CDTF">2023-03-05T16:18:00Z</dcterms:created>
  <dcterms:modified xsi:type="dcterms:W3CDTF">2024-10-30T17:39:34Z</dcterms:modified>
</cp:coreProperties>
</file>