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6" r:id="rId1"/>
  </p:sldMasterIdLst>
  <p:sldIdLst>
    <p:sldId id="256" r:id="rId2"/>
    <p:sldId id="263" r:id="rId3"/>
    <p:sldId id="274" r:id="rId4"/>
    <p:sldId id="277" r:id="rId5"/>
    <p:sldId id="275" r:id="rId6"/>
    <p:sldId id="270" r:id="rId7"/>
    <p:sldId id="271" r:id="rId8"/>
    <p:sldId id="27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1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5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3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4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10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58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7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88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7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5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B6162-70A4-3554-A44D-ED041DD2A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351" y="2274977"/>
            <a:ext cx="7315200" cy="742544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latin typeface="Lucida Fax" panose="02060602050505020204" pitchFamily="18" charset="0"/>
                <a:sym typeface="Impact" panose="020B0806030902050204" pitchFamily="34" charset="0"/>
              </a:rPr>
              <a:t>MANAGING TALENT 2</a:t>
            </a:r>
            <a:endParaRPr lang="en-US" sz="6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1B7CF7-1E01-2E07-03AE-C84B05AE3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3603687"/>
            <a:ext cx="7315200" cy="1647582"/>
          </a:xfrm>
        </p:spPr>
        <p:txBody>
          <a:bodyPr/>
          <a:lstStyle/>
          <a:p>
            <a:r>
              <a:rPr lang="fr-FR" dirty="0">
                <a:latin typeface="Lucida Bright" panose="02040602050505020304" pitchFamily="18" charset="0"/>
              </a:rPr>
              <a:t>Dr.DJOUDI Hanane</a:t>
            </a:r>
          </a:p>
          <a:p>
            <a:r>
              <a:rPr lang="fr-FR" dirty="0" smtClean="0">
                <a:latin typeface="Lucida Bright" panose="02040602050505020304" pitchFamily="18" charset="0"/>
              </a:rPr>
              <a:t>Faculty of ECMS/ University of </a:t>
            </a:r>
            <a:r>
              <a:rPr lang="fr-FR" dirty="0">
                <a:latin typeface="Lucida Bright" panose="02040602050505020304" pitchFamily="18" charset="0"/>
              </a:rPr>
              <a:t>Biskra</a:t>
            </a:r>
          </a:p>
          <a:p>
            <a:r>
              <a:rPr lang="fr-FR" dirty="0" smtClean="0">
                <a:latin typeface="Lucida Bright" panose="02040602050505020304" pitchFamily="18" charset="0"/>
              </a:rPr>
              <a:t>                                                                            </a:t>
            </a:r>
            <a:r>
              <a:rPr lang="fr-FR" dirty="0" smtClean="0">
                <a:latin typeface="Lucida Bright" panose="02040602050505020304" pitchFamily="18" charset="0"/>
              </a:rPr>
              <a:t>April, </a:t>
            </a:r>
            <a:r>
              <a:rPr lang="fr-FR" dirty="0" smtClean="0">
                <a:latin typeface="Lucida Bright" panose="02040602050505020304" pitchFamily="18" charset="0"/>
              </a:rPr>
              <a:t>2025</a:t>
            </a:r>
            <a:endParaRPr lang="fr-FR" dirty="0">
              <a:latin typeface="Lucida Bright" panose="02040602050505020304" pitchFamily="18" charset="0"/>
            </a:endParaRPr>
          </a:p>
          <a:p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5831E3-573C-ADBB-C472-C28C72C0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24" y="2274976"/>
            <a:ext cx="2131789" cy="2155646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9B1B7CF7-1E01-2E07-03AE-C84B05AE33AA}"/>
              </a:ext>
            </a:extLst>
          </p:cNvPr>
          <p:cNvSpPr txBox="1">
            <a:spLocks/>
          </p:cNvSpPr>
          <p:nvPr/>
        </p:nvSpPr>
        <p:spPr>
          <a:xfrm>
            <a:off x="3905794" y="5564777"/>
            <a:ext cx="5300681" cy="5092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REF: </a:t>
            </a:r>
            <a:r>
              <a:rPr lang="fr-F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Business Vocabulary 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in </a:t>
            </a:r>
            <a:r>
              <a:rPr lang="fr-F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Use-Advanced</a:t>
            </a:r>
            <a:endParaRPr lang="fr-FR" dirty="0" smtClean="0">
              <a:latin typeface="Lucida Bright" panose="02040602050505020304" pitchFamily="18" charset="0"/>
            </a:endParaRPr>
          </a:p>
          <a:p>
            <a:endParaRPr lang="fr-FR" dirty="0" smtClean="0">
              <a:latin typeface="Lucida Bright" panose="02040602050505020304" pitchFamily="18" charset="0"/>
            </a:endParaRPr>
          </a:p>
          <a:p>
            <a:endParaRPr lang="fr-FR" dirty="0" smtClean="0">
              <a:latin typeface="Lucida Bright" panose="02040602050505020304" pitchFamily="18" charset="0"/>
            </a:endParaRPr>
          </a:p>
          <a:p>
            <a:endParaRPr lang="fr-FR" dirty="0" smtClean="0">
              <a:latin typeface="Lucida Bright" panose="020406020505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4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DC8FE9-36C3-F170-1F6C-9C5725EA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Lucida Bright" panose="02040602050505020304" pitchFamily="18" charset="0"/>
              </a:rPr>
              <a:t>A</a:t>
            </a:r>
            <a:endParaRPr lang="en-US" dirty="0">
              <a:latin typeface="Lucida Bright" panose="02040602050505020304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845" y="809897"/>
            <a:ext cx="8347165" cy="523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7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88160-AD83-21D2-E2B7-94541A0C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Lucida Bright" panose="02040602050505020304" pitchFamily="18" charset="0"/>
              </a:rPr>
              <a:t>A</a:t>
            </a:r>
            <a:endParaRPr lang="en-US" sz="2000" dirty="0">
              <a:latin typeface="Lucida Bright" panose="020406020505050203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971" y="809897"/>
            <a:ext cx="8242663" cy="52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8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88160-AD83-21D2-E2B7-94541A0C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Lucida Bright" panose="02040602050505020304" pitchFamily="18" charset="0"/>
              </a:rPr>
              <a:t>B</a:t>
            </a:r>
            <a:endParaRPr lang="en-US" sz="2000" dirty="0">
              <a:latin typeface="Lucida Bright" panose="02040602050505020304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845" y="757646"/>
            <a:ext cx="8307977" cy="53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4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latin typeface="Lucida Bright" panose="02040602050505020304" pitchFamily="18" charset="0"/>
              </a:rPr>
              <a:t>c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1657" y="757646"/>
            <a:ext cx="8412480" cy="5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4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 1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1657" y="796835"/>
            <a:ext cx="8386354" cy="540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5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EX </a:t>
            </a:r>
            <a:r>
              <a:rPr lang="fr-FR" dirty="0" smtClean="0"/>
              <a:t>2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845" y="849086"/>
            <a:ext cx="8255725" cy="52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5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OVER TO </a:t>
            </a:r>
            <a:br>
              <a:rPr lang="fr-FR" dirty="0" smtClean="0"/>
            </a:br>
            <a:r>
              <a:rPr lang="fr-FR" dirty="0" smtClean="0"/>
              <a:t>YOU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599" y="1815738"/>
            <a:ext cx="7850777" cy="287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31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B6162-70A4-3554-A44D-ED041DD2A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840" y="2054087"/>
            <a:ext cx="7315200" cy="2862469"/>
          </a:xfrm>
        </p:spPr>
        <p:txBody>
          <a:bodyPr>
            <a:normAutofit/>
          </a:bodyPr>
          <a:lstStyle/>
          <a:p>
            <a:pPr algn="ctr"/>
            <a:r>
              <a:rPr lang="fr-FR" altLang="zh-CN" sz="6700" dirty="0" smtClean="0">
                <a:latin typeface="Lucida Fax" panose="02060602050505020204" pitchFamily="18" charset="0"/>
                <a:sym typeface="Impact" panose="020B0806030902050204" pitchFamily="34" charset="0"/>
              </a:rPr>
              <a:t>Thanks</a:t>
            </a:r>
            <a:r>
              <a:rPr lang="fr-FR" altLang="zh-CN" sz="6700" dirty="0">
                <a:solidFill>
                  <a:srgbClr val="FFFFFF"/>
                </a:solidFill>
                <a:latin typeface="Lucida Fax" panose="02060602050505020204" pitchFamily="18" charset="0"/>
                <a:sym typeface="Impact" panose="020B0806030902050204" pitchFamily="34" charset="0"/>
              </a:rPr>
              <a:t/>
            </a:r>
            <a:br>
              <a:rPr lang="fr-FR" altLang="zh-CN" sz="6700" dirty="0">
                <a:solidFill>
                  <a:srgbClr val="FFFFFF"/>
                </a:solidFill>
                <a:latin typeface="Lucida Fax" panose="02060602050505020204" pitchFamily="18" charset="0"/>
                <a:sym typeface="Impact" panose="020B0806030902050204" pitchFamily="34" charset="0"/>
              </a:rPr>
            </a:br>
            <a:endParaRPr lang="en-US" sz="60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5831E3-573C-ADBB-C472-C28C72C0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24" y="2274976"/>
            <a:ext cx="2131789" cy="2155646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62353934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748</TotalTime>
  <Words>33</Words>
  <Application>Microsoft Office PowerPoint</Application>
  <PresentationFormat>Grand écran</PresentationFormat>
  <Paragraphs>15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Corbel</vt:lpstr>
      <vt:lpstr>Impact</vt:lpstr>
      <vt:lpstr>Lucida Bright</vt:lpstr>
      <vt:lpstr>Lucida Fax</vt:lpstr>
      <vt:lpstr>Wingdings 2</vt:lpstr>
      <vt:lpstr>幼圆</vt:lpstr>
      <vt:lpstr>Cadre</vt:lpstr>
      <vt:lpstr>MANAGING TALENT 2</vt:lpstr>
      <vt:lpstr>A</vt:lpstr>
      <vt:lpstr>A</vt:lpstr>
      <vt:lpstr>B</vt:lpstr>
      <vt:lpstr>c</vt:lpstr>
      <vt:lpstr>EX 1</vt:lpstr>
      <vt:lpstr>EX 2</vt:lpstr>
      <vt:lpstr>OVER TO  YOU</vt:lpstr>
      <vt:lpstr>Thanks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PME Vs STARTUP Quelles différences? </dc:title>
  <dc:creator>UNIV</dc:creator>
  <cp:lastModifiedBy>XPRISTO</cp:lastModifiedBy>
  <cp:revision>47</cp:revision>
  <dcterms:created xsi:type="dcterms:W3CDTF">2023-03-05T16:18:00Z</dcterms:created>
  <dcterms:modified xsi:type="dcterms:W3CDTF">2025-04-24T13:49:16Z</dcterms:modified>
</cp:coreProperties>
</file>