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74" r:id="rId4"/>
    <p:sldId id="277" r:id="rId5"/>
    <p:sldId id="275" r:id="rId6"/>
    <p:sldId id="270" r:id="rId7"/>
    <p:sldId id="271" r:id="rId8"/>
    <p:sldId id="276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7"/>
            <a:ext cx="7315200" cy="742544"/>
          </a:xfrm>
        </p:spPr>
        <p:txBody>
          <a:bodyPr>
            <a:normAutofit/>
          </a:bodyPr>
          <a:lstStyle/>
          <a:p>
            <a:pPr algn="ctr"/>
            <a:r>
              <a:rPr lang="fr-FR" sz="36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MANAGING TALENT 2</a:t>
            </a: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       </a:t>
            </a:r>
            <a:r>
              <a:rPr lang="fr-FR" dirty="0" smtClean="0">
                <a:latin typeface="Lucida Bright" panose="02040602050505020304" pitchFamily="18" charset="0"/>
              </a:rPr>
              <a:t>April, </a:t>
            </a:r>
            <a:r>
              <a:rPr lang="fr-FR" dirty="0" smtClean="0">
                <a:latin typeface="Lucida Bright" panose="02040602050505020304" pitchFamily="18" charset="0"/>
              </a:rPr>
              <a:t>2025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3905794" y="5564777"/>
            <a:ext cx="5300681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Business Vocabulary </a:t>
            </a:r>
            <a:r>
              <a:rPr lang="fr-FR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in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Use-Advanced</a:t>
            </a:r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0845" y="809897"/>
            <a:ext cx="8347165" cy="523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A</a:t>
            </a:r>
            <a:endParaRPr lang="en-US" sz="2000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6971" y="809897"/>
            <a:ext cx="8242663" cy="523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B</a:t>
            </a:r>
            <a:endParaRPr lang="en-US" sz="2000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0845" y="757646"/>
            <a:ext cx="8307977" cy="536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742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latin typeface="Lucida Bright" panose="02040602050505020304" pitchFamily="18" charset="0"/>
              </a:rPr>
              <a:t>c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657" y="757646"/>
            <a:ext cx="8412480" cy="536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4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657" y="796835"/>
            <a:ext cx="8386354" cy="540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0845" y="849086"/>
            <a:ext cx="8255725" cy="523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OVER TO </a:t>
            </a:r>
            <a:br>
              <a:rPr lang="fr-FR" dirty="0" smtClean="0"/>
            </a:br>
            <a:r>
              <a:rPr lang="fr-FR" dirty="0" smtClean="0"/>
              <a:t>YOU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7599" y="1815738"/>
            <a:ext cx="7850777" cy="287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31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748</TotalTime>
  <Words>33</Words>
  <Application>Microsoft Office PowerPoint</Application>
  <PresentationFormat>Grand écran</PresentationFormat>
  <Paragraphs>15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MANAGING TALENT 2</vt:lpstr>
      <vt:lpstr>A</vt:lpstr>
      <vt:lpstr>A</vt:lpstr>
      <vt:lpstr>B</vt:lpstr>
      <vt:lpstr>c</vt:lpstr>
      <vt:lpstr>EX 1</vt:lpstr>
      <vt:lpstr>EX 2</vt:lpstr>
      <vt:lpstr>OVER TO  YOU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47</cp:revision>
  <dcterms:created xsi:type="dcterms:W3CDTF">2023-03-05T16:18:00Z</dcterms:created>
  <dcterms:modified xsi:type="dcterms:W3CDTF">2025-04-24T13:49:16Z</dcterms:modified>
</cp:coreProperties>
</file>