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4"/>
  </p:sldMasterIdLst>
  <p:notesMasterIdLst>
    <p:notesMasterId r:id="rId21"/>
  </p:notesMasterIdLst>
  <p:handoutMasterIdLst>
    <p:handoutMasterId r:id="rId22"/>
  </p:handoutMasterIdLst>
  <p:sldIdLst>
    <p:sldId id="333" r:id="rId5"/>
    <p:sldId id="360" r:id="rId6"/>
    <p:sldId id="370" r:id="rId7"/>
    <p:sldId id="338" r:id="rId8"/>
    <p:sldId id="361" r:id="rId9"/>
    <p:sldId id="362" r:id="rId10"/>
    <p:sldId id="371" r:id="rId11"/>
    <p:sldId id="299" r:id="rId12"/>
    <p:sldId id="339" r:id="rId13"/>
    <p:sldId id="304" r:id="rId14"/>
    <p:sldId id="363" r:id="rId15"/>
    <p:sldId id="300" r:id="rId16"/>
    <p:sldId id="366" r:id="rId17"/>
    <p:sldId id="301" r:id="rId18"/>
    <p:sldId id="346" r:id="rId19"/>
    <p:sldId id="354" r:id="rId20"/>
  </p:sldIdLst>
  <p:sldSz cx="12192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A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7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55529D8-29D3-4EF8-AFE4-9B04C334D78A}" type="datetimeFigureOut">
              <a:rPr lang="en-US" smtClean="0"/>
              <a:t>4/28/2025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t>Footer</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E52CC-DD0F-44B3-B13D-E7228EEC80E7}" type="slidenum">
              <a:rPr lang="en-US" smtClean="0"/>
              <a:t>‹#›</a:t>
            </a:fld>
            <a:endParaRPr lang="en-US" dirty="0"/>
          </a:p>
        </p:txBody>
      </p:sp>
      <p:sp>
        <p:nvSpPr>
          <p:cNvPr id="6" name="Header Placeholder 5"/>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ltLang="zh-CN" dirty="0"/>
              <a:t>Header</a:t>
            </a:r>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CN" dirty="0"/>
              <a:t>Click to edit Master text styles</a:t>
            </a:r>
            <a:endParaRPr lang="zh-CN" altLang="en-US" dirty="0"/>
          </a:p>
          <a:p>
            <a:pPr lvl="1"/>
            <a:r>
              <a:rPr lang="en-US" altLang="zh-CN" dirty="0"/>
              <a:t>Second</a:t>
            </a:r>
            <a:r>
              <a:rPr lang="zh-CN" altLang="en-US" dirty="0"/>
              <a:t> </a:t>
            </a:r>
            <a:r>
              <a:rPr lang="en-US" altLang="zh-CN" dirty="0"/>
              <a:t>level</a:t>
            </a:r>
            <a:endParaRPr lang="zh-CN" altLang="en-US" dirty="0"/>
          </a:p>
          <a:p>
            <a:pPr lvl="2"/>
            <a:r>
              <a:rPr lang="en-US" altLang="zh-CN" dirty="0"/>
              <a:t>Third</a:t>
            </a:r>
            <a:r>
              <a:rPr lang="zh-CN" altLang="en-US" dirty="0"/>
              <a:t> </a:t>
            </a:r>
            <a:r>
              <a:rPr lang="en-US" altLang="zh-CN" dirty="0"/>
              <a:t>level</a:t>
            </a:r>
            <a:endParaRPr lang="zh-CN" altLang="en-US" dirty="0"/>
          </a:p>
          <a:p>
            <a:pPr lvl="3"/>
            <a:r>
              <a:rPr lang="en-US" altLang="zh-CN" dirty="0"/>
              <a:t>Fourth level</a:t>
            </a:r>
            <a:endParaRPr lang="zh-CN" altLang="en-US" dirty="0"/>
          </a:p>
          <a:p>
            <a:pPr lvl="4"/>
            <a:r>
              <a:rPr lang="en-US" altLang="zh-CN" dirty="0"/>
              <a:t>Fifth level</a:t>
            </a:r>
            <a:endParaRPr lang="zh-CN" altLang="en-US"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DABDA-89F0-4727-B28F-05A90B0069BB}" type="slidenum">
              <a:rPr lang="zh-CN" altLang="en-US" smtClean="0"/>
              <a:t>‹#›</a:t>
            </a:fld>
            <a:endParaRPr lang="zh-CN" altLang="en-US"/>
          </a:p>
        </p:txBody>
      </p:sp>
      <p:sp>
        <p:nvSpPr>
          <p:cNvPr id="8" name="Date Placeholder 7"/>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EF805B-254D-4FE1-8316-FEA92B4B8253}" type="datetimeFigureOut">
              <a:rPr lang="en-US" smtClean="0"/>
              <a:t>4/28/2025</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10"/>
          </p:nvPr>
        </p:nvSpPr>
        <p:spPr/>
        <p:txBody>
          <a:bodyPr/>
          <a:lstStyle/>
          <a:p>
            <a:fld id="{893DABDA-89F0-4727-B28F-05A90B0069BB}" type="slidenum">
              <a:rPr lang="zh-CN" altLang="en-US" smtClean="0"/>
              <a:t>5</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2" name="Title 1"/>
          <p:cNvSpPr>
            <a:spLocks noGrp="1"/>
          </p:cNvSpPr>
          <p:nvPr>
            <p:ph type="ctrTitle"/>
          </p:nvPr>
        </p:nvSpPr>
        <p:spPr>
          <a:xfrm>
            <a:off x="521208" y="548642"/>
            <a:ext cx="7478991" cy="3415999"/>
          </a:xfrm>
        </p:spPr>
        <p:txBody>
          <a:bodyPr lIns="0" tIns="0" rIns="0" bIns="0" anchor="t">
            <a:noAutofit/>
          </a:bodyPr>
          <a:lstStyle>
            <a:lvl1pPr algn="l">
              <a:lnSpc>
                <a:spcPct val="100000"/>
              </a:lnSpc>
              <a:defRPr sz="5400" b="0" baseline="0"/>
            </a:lvl1pPr>
          </a:lstStyle>
          <a:p>
            <a:r>
              <a:rPr lang="en-US"/>
              <a:t>Click to edit Master title style</a:t>
            </a:r>
          </a:p>
        </p:txBody>
      </p:sp>
      <p:sp>
        <p:nvSpPr>
          <p:cNvPr id="3" name="Subtitle 2"/>
          <p:cNvSpPr>
            <a:spLocks noGrp="1"/>
          </p:cNvSpPr>
          <p:nvPr>
            <p:ph type="subTitle" idx="1"/>
          </p:nvPr>
        </p:nvSpPr>
        <p:spPr>
          <a:xfrm>
            <a:off x="521208" y="4079853"/>
            <a:ext cx="7478990" cy="1431947"/>
          </a:xfrm>
        </p:spPr>
        <p:txBody>
          <a:bodyPr lIns="0" tIns="0" rIns="0" bIns="0" anchor="b">
            <a:noAutofit/>
          </a:bodyPr>
          <a:lstStyle>
            <a:lvl1pPr marL="0" indent="0" algn="l">
              <a:lnSpc>
                <a:spcPct val="100000"/>
              </a:lnSpc>
              <a:spcBef>
                <a:spcPts val="0"/>
              </a:spcBef>
              <a:buNone/>
              <a:defRPr sz="2400" baseline="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Content Placeholder 13"/>
          <p:cNvSpPr>
            <a:spLocks noGrp="1"/>
          </p:cNvSpPr>
          <p:nvPr>
            <p:ph sz="quarter" idx="13" hasCustomPrompt="1"/>
          </p:nvPr>
        </p:nvSpPr>
        <p:spPr>
          <a:xfrm>
            <a:off x="521208" y="5730242"/>
            <a:ext cx="2336800" cy="355600"/>
          </a:xfrm>
        </p:spPr>
        <p:txBody>
          <a:bodyPr lIns="0" tIns="0" rIns="0" bIns="0" anchor="b">
            <a:noAutofit/>
          </a:bodyPr>
          <a:lstStyle>
            <a:lvl1pPr marL="0" indent="0">
              <a:spcBef>
                <a:spcPts val="0"/>
              </a:spcBef>
              <a:buNone/>
              <a:defRPr sz="1600" baseline="0"/>
            </a:lvl1pPr>
          </a:lstStyle>
          <a:p>
            <a:pPr lvl="0"/>
            <a:r>
              <a:rPr lang="en-US"/>
              <a:t>Presenter Name</a:t>
            </a:r>
          </a:p>
        </p:txBody>
      </p:sp>
      <p:sp>
        <p:nvSpPr>
          <p:cNvPr id="8" name="Freeform 10"/>
          <p:cNvSpPr/>
          <p:nvPr userDrawn="1"/>
        </p:nvSpPr>
        <p:spPr>
          <a:xfrm>
            <a:off x="-575" y="6309358"/>
            <a:ext cx="2426216" cy="548642"/>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9" name="Freeform 10"/>
          <p:cNvSpPr/>
          <p:nvPr userDrawn="1"/>
        </p:nvSpPr>
        <p:spPr>
          <a:xfrm rot="5400000">
            <a:off x="-713064" y="2730369"/>
            <a:ext cx="1947336" cy="521208"/>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7" name="Freeform 10"/>
          <p:cNvSpPr/>
          <p:nvPr userDrawn="1"/>
        </p:nvSpPr>
        <p:spPr>
          <a:xfrm rot="5400000">
            <a:off x="7062788" y="1728788"/>
            <a:ext cx="6858000" cy="3400424"/>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17" name="Date Placeholder 16"/>
          <p:cNvSpPr>
            <a:spLocks noGrp="1"/>
          </p:cNvSpPr>
          <p:nvPr>
            <p:ph type="dt" sz="half" idx="14"/>
          </p:nvPr>
        </p:nvSpPr>
        <p:spPr/>
        <p:txBody>
          <a:bodyPr/>
          <a:lstStyle/>
          <a:p>
            <a:r>
              <a:rPr lang="en-US" altLang="zh-CN"/>
              <a:t>03/13/2025</a:t>
            </a:r>
          </a:p>
        </p:txBody>
      </p:sp>
      <p:sp>
        <p:nvSpPr>
          <p:cNvPr id="18" name="Footer Placeholder 17"/>
          <p:cNvSpPr>
            <a:spLocks noGrp="1"/>
          </p:cNvSpPr>
          <p:nvPr>
            <p:ph type="ftr" sz="quarter" idx="15"/>
          </p:nvPr>
        </p:nvSpPr>
        <p:spPr/>
        <p:txBody>
          <a:bodyPr/>
          <a:lstStyle/>
          <a:p>
            <a:r>
              <a:rPr lang="en-US" altLang="zh-CN"/>
              <a:t>Sample Footer Text</a:t>
            </a:r>
          </a:p>
        </p:txBody>
      </p:sp>
      <p:sp>
        <p:nvSpPr>
          <p:cNvPr id="19" name="Slide Number Placeholder 18"/>
          <p:cNvSpPr>
            <a:spLocks noGrp="1"/>
          </p:cNvSpPr>
          <p:nvPr>
            <p:ph type="sldNum" sz="half" idx="16"/>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2" name="Title 1"/>
          <p:cNvSpPr>
            <a:spLocks noGrp="1"/>
          </p:cNvSpPr>
          <p:nvPr>
            <p:ph type="ctrTitle"/>
          </p:nvPr>
        </p:nvSpPr>
        <p:spPr>
          <a:xfrm>
            <a:off x="618008" y="854239"/>
            <a:ext cx="7876287" cy="3592629"/>
          </a:xfrm>
        </p:spPr>
        <p:txBody>
          <a:bodyPr lIns="0" tIns="0" rIns="0" bIns="0" anchor="b">
            <a:noAutofit/>
          </a:bodyPr>
          <a:lstStyle>
            <a:lvl1pPr algn="l">
              <a:lnSpc>
                <a:spcPct val="100000"/>
              </a:lnSpc>
              <a:defRPr sz="5400" b="0" baseline="0"/>
            </a:lvl1pPr>
          </a:lstStyle>
          <a:p>
            <a:r>
              <a:rPr lang="en-US"/>
              <a:t>Click to edit Master title style</a:t>
            </a:r>
          </a:p>
        </p:txBody>
      </p:sp>
      <p:sp>
        <p:nvSpPr>
          <p:cNvPr id="3" name="Subtitle 2"/>
          <p:cNvSpPr>
            <a:spLocks noGrp="1"/>
          </p:cNvSpPr>
          <p:nvPr>
            <p:ph type="subTitle" idx="1"/>
          </p:nvPr>
        </p:nvSpPr>
        <p:spPr>
          <a:xfrm>
            <a:off x="658367" y="4617138"/>
            <a:ext cx="7835927" cy="1313762"/>
          </a:xfrm>
        </p:spPr>
        <p:txBody>
          <a:bodyPr lIns="0" tIns="0" rIns="0" bIns="0" anchor="t">
            <a:noAutofit/>
          </a:bodyPr>
          <a:lstStyle>
            <a:lvl1pPr marL="0" indent="0" algn="l">
              <a:lnSpc>
                <a:spcPct val="100000"/>
              </a:lnSpc>
              <a:spcBef>
                <a:spcPts val="0"/>
              </a:spcBef>
              <a:buNone/>
              <a:defRPr sz="2400" baseline="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Content Placeholder 10"/>
          <p:cNvSpPr>
            <a:spLocks noGrp="1"/>
          </p:cNvSpPr>
          <p:nvPr>
            <p:ph sz="quarter" idx="13" hasCustomPrompt="1"/>
          </p:nvPr>
        </p:nvSpPr>
        <p:spPr>
          <a:xfrm>
            <a:off x="657225" y="6076543"/>
            <a:ext cx="2155825" cy="305614"/>
          </a:xfrm>
        </p:spPr>
        <p:txBody>
          <a:bodyPr lIns="0" tIns="0" rIns="0" bIns="0" anchor="b">
            <a:noAutofit/>
          </a:bodyPr>
          <a:lstStyle>
            <a:lvl1pPr marL="0" indent="0">
              <a:spcBef>
                <a:spcPts val="0"/>
              </a:spcBef>
              <a:buNone/>
              <a:defRPr sz="1600"/>
            </a:lvl1pPr>
          </a:lstStyle>
          <a:p>
            <a:pPr lvl="0"/>
            <a:r>
              <a:rPr lang="en-US"/>
              <a:t>Presenter Name</a:t>
            </a:r>
          </a:p>
        </p:txBody>
      </p:sp>
      <p:sp>
        <p:nvSpPr>
          <p:cNvPr id="9" name="Freeform 10"/>
          <p:cNvSpPr/>
          <p:nvPr userDrawn="1"/>
        </p:nvSpPr>
        <p:spPr>
          <a:xfrm rot="5400000">
            <a:off x="-664664" y="3164196"/>
            <a:ext cx="1947336" cy="618008"/>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10" name="Freeform 10"/>
          <p:cNvSpPr/>
          <p:nvPr userDrawn="1"/>
        </p:nvSpPr>
        <p:spPr>
          <a:xfrm>
            <a:off x="0" y="0"/>
            <a:ext cx="1947336" cy="618008"/>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7" name="Freeform 5"/>
          <p:cNvSpPr/>
          <p:nvPr userDrawn="1"/>
        </p:nvSpPr>
        <p:spPr>
          <a:xfrm>
            <a:off x="8791576" y="0"/>
            <a:ext cx="3400423" cy="6858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8" name="Date Placeholder 7"/>
          <p:cNvSpPr>
            <a:spLocks noGrp="1"/>
          </p:cNvSpPr>
          <p:nvPr>
            <p:ph type="dt" sz="half" idx="14"/>
          </p:nvPr>
        </p:nvSpPr>
        <p:spPr/>
        <p:txBody>
          <a:bodyPr/>
          <a:lstStyle/>
          <a:p>
            <a:r>
              <a:rPr lang="en-US" altLang="zh-CN"/>
              <a:t>03/13/2025</a:t>
            </a:r>
          </a:p>
        </p:txBody>
      </p:sp>
      <p:sp>
        <p:nvSpPr>
          <p:cNvPr id="12" name="Footer Placeholder 11"/>
          <p:cNvSpPr>
            <a:spLocks noGrp="1"/>
          </p:cNvSpPr>
          <p:nvPr>
            <p:ph type="ftr" sz="quarter" idx="15"/>
          </p:nvPr>
        </p:nvSpPr>
        <p:spPr/>
        <p:txBody>
          <a:bodyPr/>
          <a:lstStyle/>
          <a:p>
            <a:r>
              <a:rPr lang="en-US" altLang="zh-CN"/>
              <a:t>Sample Footer Text</a:t>
            </a:r>
          </a:p>
        </p:txBody>
      </p:sp>
      <p:sp>
        <p:nvSpPr>
          <p:cNvPr id="13" name="Slide Number Placeholder 12"/>
          <p:cNvSpPr>
            <a:spLocks noGrp="1"/>
          </p:cNvSpPr>
          <p:nvPr>
            <p:ph type="sldNum" sz="half" idx="16"/>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20" name="Freeform: Shape 19"/>
          <p:cNvSpPr/>
          <p:nvPr userDrawn="1"/>
        </p:nvSpPr>
        <p:spPr>
          <a:xfrm rot="16200000">
            <a:off x="4627037" y="-706963"/>
            <a:ext cx="2937934" cy="12191992"/>
          </a:xfrm>
          <a:custGeom>
            <a:avLst/>
            <a:gdLst>
              <a:gd name="connsiteX0" fmla="*/ 2937934 w 2937934"/>
              <a:gd name="connsiteY0" fmla="*/ 0 h 12191992"/>
              <a:gd name="connsiteX1" fmla="*/ 2937934 w 2937934"/>
              <a:gd name="connsiteY1" fmla="*/ 12191992 h 12191992"/>
              <a:gd name="connsiteX2" fmla="*/ 0 w 2937934"/>
              <a:gd name="connsiteY2" fmla="*/ 12191992 h 12191992"/>
              <a:gd name="connsiteX3" fmla="*/ 0 w 2937934"/>
              <a:gd name="connsiteY3" fmla="*/ 0 h 12191992"/>
            </a:gdLst>
            <a:ahLst/>
            <a:cxnLst>
              <a:cxn ang="0">
                <a:pos x="connsiteX0" y="connsiteY0"/>
              </a:cxn>
              <a:cxn ang="0">
                <a:pos x="connsiteX1" y="connsiteY1"/>
              </a:cxn>
              <a:cxn ang="0">
                <a:pos x="connsiteX2" y="connsiteY2"/>
              </a:cxn>
              <a:cxn ang="0">
                <a:pos x="connsiteX3" y="connsiteY3"/>
              </a:cxn>
            </a:cxnLst>
            <a:rect l="l" t="t" r="r" b="b"/>
            <a:pathLst>
              <a:path w="2937934" h="12191992">
                <a:moveTo>
                  <a:pt x="2937934" y="0"/>
                </a:moveTo>
                <a:lnTo>
                  <a:pt x="2937934" y="12191992"/>
                </a:lnTo>
                <a:lnTo>
                  <a:pt x="0" y="12191992"/>
                </a:lnTo>
                <a:lnTo>
                  <a:pt x="0" y="0"/>
                </a:lnTo>
                <a:close/>
              </a:path>
            </a:pathLst>
          </a:custGeom>
          <a:solidFill>
            <a:schemeClr val="accent1"/>
          </a:solidFill>
        </p:spPr>
        <p:txBody>
          <a:bodyPr wrap="square">
            <a:noAutofit/>
          </a:bodyPr>
          <a:lstStyle/>
          <a:p>
            <a:endParaRPr lang="zh-CN" altLang="en-US" u="sng"/>
          </a:p>
        </p:txBody>
      </p:sp>
      <p:sp>
        <p:nvSpPr>
          <p:cNvPr id="2" name="Title 1"/>
          <p:cNvSpPr>
            <a:spLocks noGrp="1"/>
          </p:cNvSpPr>
          <p:nvPr>
            <p:ph type="ctrTitle"/>
          </p:nvPr>
        </p:nvSpPr>
        <p:spPr>
          <a:xfrm>
            <a:off x="1981200" y="1140495"/>
            <a:ext cx="8229600" cy="2621154"/>
          </a:xfrm>
        </p:spPr>
        <p:txBody>
          <a:bodyPr lIns="0" tIns="0" rIns="0" bIns="0" anchor="b">
            <a:noAutofit/>
          </a:bodyPr>
          <a:lstStyle>
            <a:lvl1pPr algn="ctr">
              <a:lnSpc>
                <a:spcPct val="100000"/>
              </a:lnSpc>
              <a:defRPr sz="5400" b="0" baseline="0"/>
            </a:lvl1pPr>
          </a:lstStyle>
          <a:p>
            <a:r>
              <a:rPr lang="en-US"/>
              <a:t>Click to edit Master title style</a:t>
            </a:r>
          </a:p>
        </p:txBody>
      </p:sp>
      <p:sp>
        <p:nvSpPr>
          <p:cNvPr id="3" name="Subtitle 2"/>
          <p:cNvSpPr>
            <a:spLocks noGrp="1"/>
          </p:cNvSpPr>
          <p:nvPr>
            <p:ph type="subTitle" idx="1"/>
          </p:nvPr>
        </p:nvSpPr>
        <p:spPr>
          <a:xfrm>
            <a:off x="1981201" y="4039647"/>
            <a:ext cx="8229600" cy="1414091"/>
          </a:xfrm>
        </p:spPr>
        <p:txBody>
          <a:bodyPr lIns="0" tIns="0" rIns="0" bIns="0">
            <a:noAutofit/>
          </a:bodyPr>
          <a:lstStyle>
            <a:lvl1pPr marL="0" indent="0" algn="ctr">
              <a:lnSpc>
                <a:spcPct val="100000"/>
              </a:lnSpc>
              <a:spcBef>
                <a:spcPts val="0"/>
              </a:spcBef>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Content Placeholder 9"/>
          <p:cNvSpPr>
            <a:spLocks noGrp="1"/>
          </p:cNvSpPr>
          <p:nvPr>
            <p:ph sz="quarter" idx="13" hasCustomPrompt="1"/>
          </p:nvPr>
        </p:nvSpPr>
        <p:spPr>
          <a:xfrm>
            <a:off x="4547105" y="5587422"/>
            <a:ext cx="3097790" cy="426362"/>
          </a:xfrm>
        </p:spPr>
        <p:txBody>
          <a:bodyPr lIns="0" tIns="0" rIns="0" bIns="0" anchor="b">
            <a:noAutofit/>
          </a:bodyPr>
          <a:lstStyle>
            <a:lvl1pPr marL="0" indent="0" algn="ctr">
              <a:spcBef>
                <a:spcPts val="0"/>
              </a:spcBef>
              <a:buNone/>
              <a:defRPr sz="1600"/>
            </a:lvl1pPr>
          </a:lstStyle>
          <a:p>
            <a:pPr lvl="0"/>
            <a:r>
              <a:rPr lang="en-US"/>
              <a:t>Presenter Name</a:t>
            </a:r>
          </a:p>
        </p:txBody>
      </p:sp>
      <p:sp>
        <p:nvSpPr>
          <p:cNvPr id="12" name="Rectangle 11"/>
          <p:cNvSpPr/>
          <p:nvPr userDrawn="1"/>
        </p:nvSpPr>
        <p:spPr>
          <a:xfrm>
            <a:off x="11472000" y="3920066"/>
            <a:ext cx="720000" cy="72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11472000" y="3200066"/>
            <a:ext cx="720000" cy="720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0" y="449552"/>
            <a:ext cx="782320" cy="2001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4"/>
          </p:nvPr>
        </p:nvSpPr>
        <p:spPr/>
        <p:txBody>
          <a:bodyPr/>
          <a:lstStyle/>
          <a:p>
            <a:r>
              <a:rPr lang="en-US" altLang="zh-CN"/>
              <a:t>03/13/2025</a:t>
            </a:r>
          </a:p>
        </p:txBody>
      </p:sp>
      <p:sp>
        <p:nvSpPr>
          <p:cNvPr id="5" name="Footer Placeholder 4"/>
          <p:cNvSpPr>
            <a:spLocks noGrp="1"/>
          </p:cNvSpPr>
          <p:nvPr>
            <p:ph type="ftr" sz="quarter" idx="15"/>
          </p:nvPr>
        </p:nvSpPr>
        <p:spPr/>
        <p:txBody>
          <a:bodyPr/>
          <a:lstStyle/>
          <a:p>
            <a:r>
              <a:rPr lang="en-US" altLang="zh-CN"/>
              <a:t>Sample Footer Text</a:t>
            </a:r>
          </a:p>
        </p:txBody>
      </p:sp>
      <p:sp>
        <p:nvSpPr>
          <p:cNvPr id="6" name="Slide Number Placeholder 5"/>
          <p:cNvSpPr>
            <a:spLocks noGrp="1"/>
          </p:cNvSpPr>
          <p:nvPr>
            <p:ph type="sldNum" sz="half" idx="16"/>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hoto 1">
    <p:spTree>
      <p:nvGrpSpPr>
        <p:cNvPr id="1" name=""/>
        <p:cNvGrpSpPr/>
        <p:nvPr/>
      </p:nvGrpSpPr>
      <p:grpSpPr>
        <a:xfrm>
          <a:off x="0" y="0"/>
          <a:ext cx="0" cy="0"/>
          <a:chOff x="0" y="0"/>
          <a:chExt cx="0" cy="0"/>
        </a:xfrm>
      </p:grpSpPr>
      <p:sp>
        <p:nvSpPr>
          <p:cNvPr id="23" name="Freeform 5"/>
          <p:cNvSpPr/>
          <p:nvPr userDrawn="1"/>
        </p:nvSpPr>
        <p:spPr>
          <a:xfrm>
            <a:off x="1" y="3428999"/>
            <a:ext cx="12192000" cy="1970618"/>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2" name="Title 1"/>
          <p:cNvSpPr>
            <a:spLocks noGrp="1"/>
          </p:cNvSpPr>
          <p:nvPr>
            <p:ph type="ctrTitle"/>
          </p:nvPr>
        </p:nvSpPr>
        <p:spPr>
          <a:xfrm>
            <a:off x="365760" y="3774116"/>
            <a:ext cx="11460480" cy="1590543"/>
          </a:xfrm>
        </p:spPr>
        <p:txBody>
          <a:bodyPr lIns="0" tIns="0" rIns="0" bIns="0" anchor="t">
            <a:normAutofit/>
          </a:bodyPr>
          <a:lstStyle>
            <a:lvl1pPr algn="l">
              <a:defRPr sz="5400" b="0" baseline="0"/>
            </a:lvl1pPr>
          </a:lstStyle>
          <a:p>
            <a:r>
              <a:rPr lang="en-US"/>
              <a:t>Click to edit Master title style</a:t>
            </a:r>
          </a:p>
        </p:txBody>
      </p:sp>
      <p:sp>
        <p:nvSpPr>
          <p:cNvPr id="3" name="Subtitle 2"/>
          <p:cNvSpPr>
            <a:spLocks noGrp="1"/>
          </p:cNvSpPr>
          <p:nvPr>
            <p:ph type="subTitle" idx="1"/>
          </p:nvPr>
        </p:nvSpPr>
        <p:spPr>
          <a:xfrm>
            <a:off x="365760" y="5563401"/>
            <a:ext cx="11460480" cy="756965"/>
          </a:xfrm>
        </p:spPr>
        <p:txBody>
          <a:bodyPr lIns="0" tIns="0" rIns="0" bIns="0" anchor="t">
            <a:noAutofit/>
          </a:bodyPr>
          <a:lstStyle>
            <a:lvl1pPr marL="0" indent="0" algn="l">
              <a:lnSpc>
                <a:spcPct val="100000"/>
              </a:lnSpc>
              <a:spcBef>
                <a:spcPts val="0"/>
              </a:spcBef>
              <a:buNone/>
              <a:defRPr sz="2400" baseline="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7" name="Content Placeholder 16"/>
          <p:cNvSpPr>
            <a:spLocks noGrp="1"/>
          </p:cNvSpPr>
          <p:nvPr>
            <p:ph sz="quarter" idx="19" hasCustomPrompt="1"/>
          </p:nvPr>
        </p:nvSpPr>
        <p:spPr>
          <a:xfrm>
            <a:off x="8279019" y="6400800"/>
            <a:ext cx="2743200" cy="393700"/>
          </a:xfrm>
        </p:spPr>
        <p:txBody>
          <a:bodyPr lIns="0" tIns="0" rIns="0" bIns="0" anchor="b">
            <a:noAutofit/>
          </a:bodyPr>
          <a:lstStyle>
            <a:lvl1pPr marL="0" indent="0" algn="r">
              <a:spcBef>
                <a:spcPts val="0"/>
              </a:spcBef>
              <a:buNone/>
              <a:defRPr sz="1600"/>
            </a:lvl1pPr>
          </a:lstStyle>
          <a:p>
            <a:pPr lvl="0"/>
            <a:r>
              <a:rPr lang="en-US"/>
              <a:t>Presenter Name</a:t>
            </a:r>
          </a:p>
        </p:txBody>
      </p:sp>
      <p:sp>
        <p:nvSpPr>
          <p:cNvPr id="15" name="Picture Placeholder 14" descr="One tall building modern style black and white."/>
          <p:cNvSpPr>
            <a:spLocks noGrp="1"/>
          </p:cNvSpPr>
          <p:nvPr>
            <p:ph type="pic" sz="quarter" idx="18"/>
          </p:nvPr>
        </p:nvSpPr>
        <p:spPr>
          <a:xfrm>
            <a:off x="0" y="2"/>
            <a:ext cx="12192000" cy="3687377"/>
          </a:xfrm>
          <a:custGeom>
            <a:avLst/>
            <a:gdLst>
              <a:gd name="connsiteX0" fmla="*/ 0 w 12192000"/>
              <a:gd name="connsiteY0" fmla="*/ 0 h 3687377"/>
              <a:gd name="connsiteX1" fmla="*/ 12192000 w 12192000"/>
              <a:gd name="connsiteY1" fmla="*/ 0 h 3687377"/>
              <a:gd name="connsiteX2" fmla="*/ 12192000 w 12192000"/>
              <a:gd name="connsiteY2" fmla="*/ 444499 h 3687377"/>
              <a:gd name="connsiteX3" fmla="*/ 11425238 w 12192000"/>
              <a:gd name="connsiteY3" fmla="*/ 444499 h 3687377"/>
              <a:gd name="connsiteX4" fmla="*/ 11425238 w 12192000"/>
              <a:gd name="connsiteY4" fmla="*/ 2391835 h 3687377"/>
              <a:gd name="connsiteX5" fmla="*/ 12192000 w 12192000"/>
              <a:gd name="connsiteY5" fmla="*/ 2391835 h 3687377"/>
              <a:gd name="connsiteX6" fmla="*/ 12192000 w 12192000"/>
              <a:gd name="connsiteY6" fmla="*/ 3687377 h 3687377"/>
              <a:gd name="connsiteX7" fmla="*/ 2426216 w 12192000"/>
              <a:gd name="connsiteY7" fmla="*/ 3687377 h 3687377"/>
              <a:gd name="connsiteX8" fmla="*/ 2426216 w 12192000"/>
              <a:gd name="connsiteY8" fmla="*/ 2963477 h 3687377"/>
              <a:gd name="connsiteX9" fmla="*/ 0 w 12192000"/>
              <a:gd name="connsiteY9" fmla="*/ 2963477 h 368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3687377">
                <a:moveTo>
                  <a:pt x="0" y="0"/>
                </a:moveTo>
                <a:lnTo>
                  <a:pt x="12192000" y="0"/>
                </a:lnTo>
                <a:lnTo>
                  <a:pt x="12192000" y="444499"/>
                </a:lnTo>
                <a:lnTo>
                  <a:pt x="11425238" y="444499"/>
                </a:lnTo>
                <a:lnTo>
                  <a:pt x="11425238" y="2391835"/>
                </a:lnTo>
                <a:lnTo>
                  <a:pt x="12192000" y="2391835"/>
                </a:lnTo>
                <a:lnTo>
                  <a:pt x="12192000" y="3687377"/>
                </a:lnTo>
                <a:lnTo>
                  <a:pt x="2426216" y="3687377"/>
                </a:lnTo>
                <a:lnTo>
                  <a:pt x="2426216" y="2963477"/>
                </a:lnTo>
                <a:lnTo>
                  <a:pt x="0" y="2963477"/>
                </a:lnTo>
                <a:close/>
              </a:path>
            </a:pathLst>
          </a:custGeom>
          <a:noFill/>
        </p:spPr>
        <p:txBody>
          <a:bodyPr wrap="square">
            <a:noAutofit/>
          </a:bodyPr>
          <a:lstStyle/>
          <a:p>
            <a:endParaRPr lang="en-US"/>
          </a:p>
        </p:txBody>
      </p:sp>
      <p:sp>
        <p:nvSpPr>
          <p:cNvPr id="5" name="Freeform 10"/>
          <p:cNvSpPr/>
          <p:nvPr userDrawn="1"/>
        </p:nvSpPr>
        <p:spPr>
          <a:xfrm>
            <a:off x="0" y="2963479"/>
            <a:ext cx="2426216"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13" name="Freeform 10"/>
          <p:cNvSpPr/>
          <p:nvPr userDrawn="1"/>
        </p:nvSpPr>
        <p:spPr>
          <a:xfrm rot="5400000">
            <a:off x="10798455" y="1014376"/>
            <a:ext cx="2020327" cy="766762"/>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4" name="Date Placeholder 3"/>
          <p:cNvSpPr>
            <a:spLocks noGrp="1"/>
          </p:cNvSpPr>
          <p:nvPr>
            <p:ph type="dt" sz="half" idx="20"/>
          </p:nvPr>
        </p:nvSpPr>
        <p:spPr/>
        <p:txBody>
          <a:bodyPr/>
          <a:lstStyle/>
          <a:p>
            <a:r>
              <a:rPr lang="en-US" altLang="zh-CN"/>
              <a:t>03/13/2025</a:t>
            </a:r>
          </a:p>
        </p:txBody>
      </p:sp>
      <p:sp>
        <p:nvSpPr>
          <p:cNvPr id="6" name="Footer Placeholder 5"/>
          <p:cNvSpPr>
            <a:spLocks noGrp="1"/>
          </p:cNvSpPr>
          <p:nvPr>
            <p:ph type="ftr" sz="quarter" idx="21"/>
          </p:nvPr>
        </p:nvSpPr>
        <p:spPr/>
        <p:txBody>
          <a:bodyPr/>
          <a:lstStyle/>
          <a:p>
            <a:r>
              <a:rPr lang="en-US" altLang="zh-CN"/>
              <a:t>Sample Footer Text</a:t>
            </a:r>
          </a:p>
        </p:txBody>
      </p:sp>
      <p:sp>
        <p:nvSpPr>
          <p:cNvPr id="7" name="Slide Number Placeholder 6"/>
          <p:cNvSpPr>
            <a:spLocks noGrp="1"/>
          </p:cNvSpPr>
          <p:nvPr>
            <p:ph type="sldNum" sz="half" idx="22"/>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hoto 2">
    <p:spTree>
      <p:nvGrpSpPr>
        <p:cNvPr id="1" name=""/>
        <p:cNvGrpSpPr/>
        <p:nvPr/>
      </p:nvGrpSpPr>
      <p:grpSpPr>
        <a:xfrm>
          <a:off x="0" y="0"/>
          <a:ext cx="0" cy="0"/>
          <a:chOff x="0" y="0"/>
          <a:chExt cx="0" cy="0"/>
        </a:xfrm>
      </p:grpSpPr>
      <p:sp>
        <p:nvSpPr>
          <p:cNvPr id="8" name="Freeform 5"/>
          <p:cNvSpPr/>
          <p:nvPr userDrawn="1"/>
        </p:nvSpPr>
        <p:spPr>
          <a:xfrm>
            <a:off x="3873559" y="1"/>
            <a:ext cx="8318441" cy="402844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2" name="Title 1"/>
          <p:cNvSpPr>
            <a:spLocks noGrp="1"/>
          </p:cNvSpPr>
          <p:nvPr>
            <p:ph type="ctrTitle"/>
          </p:nvPr>
        </p:nvSpPr>
        <p:spPr>
          <a:xfrm>
            <a:off x="5059658" y="285071"/>
            <a:ext cx="6470926" cy="3606209"/>
          </a:xfrm>
        </p:spPr>
        <p:txBody>
          <a:bodyPr lIns="0" tIns="0" rIns="0" bIns="0" anchor="b">
            <a:noAutofit/>
          </a:bodyPr>
          <a:lstStyle>
            <a:lvl1pPr algn="l">
              <a:defRPr sz="5400" b="0"/>
            </a:lvl1pPr>
          </a:lstStyle>
          <a:p>
            <a:r>
              <a:rPr lang="en-US"/>
              <a:t>Click to edit Master title style</a:t>
            </a:r>
          </a:p>
        </p:txBody>
      </p:sp>
      <p:sp>
        <p:nvSpPr>
          <p:cNvPr id="3" name="Subtitle 2"/>
          <p:cNvSpPr>
            <a:spLocks noGrp="1"/>
          </p:cNvSpPr>
          <p:nvPr>
            <p:ph type="subTitle" idx="1"/>
          </p:nvPr>
        </p:nvSpPr>
        <p:spPr>
          <a:xfrm>
            <a:off x="5059658" y="4226560"/>
            <a:ext cx="6470926" cy="1493520"/>
          </a:xfrm>
        </p:spPr>
        <p:txBody>
          <a:bodyPr lIns="0" tIns="0" rIns="0" bIns="0" anchor="t">
            <a:noAutofit/>
          </a:bodyPr>
          <a:lstStyle>
            <a:lvl1pPr marL="0" indent="0" algn="l">
              <a:lnSpc>
                <a:spcPct val="100000"/>
              </a:lnSpc>
              <a:spcBef>
                <a:spcPts val="0"/>
              </a:spcBef>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Picture Placeholder 19" descr="One tall building modern style black and white."/>
          <p:cNvSpPr>
            <a:spLocks noGrp="1"/>
          </p:cNvSpPr>
          <p:nvPr>
            <p:ph type="pic" sz="quarter" idx="17"/>
          </p:nvPr>
        </p:nvSpPr>
        <p:spPr>
          <a:xfrm>
            <a:off x="0" y="2"/>
            <a:ext cx="4671295" cy="6857999"/>
          </a:xfrm>
          <a:custGeom>
            <a:avLst/>
            <a:gdLst>
              <a:gd name="connsiteX0" fmla="*/ 0 w 4671295"/>
              <a:gd name="connsiteY0" fmla="*/ 6134100 h 6857999"/>
              <a:gd name="connsiteX1" fmla="*/ 574 w 4671295"/>
              <a:gd name="connsiteY1" fmla="*/ 6134100 h 6857999"/>
              <a:gd name="connsiteX2" fmla="*/ 574 w 4671295"/>
              <a:gd name="connsiteY2" fmla="*/ 6857999 h 6857999"/>
              <a:gd name="connsiteX3" fmla="*/ 0 w 4671295"/>
              <a:gd name="connsiteY3" fmla="*/ 6857999 h 6857999"/>
              <a:gd name="connsiteX4" fmla="*/ 575 w 4671295"/>
              <a:gd name="connsiteY4" fmla="*/ 1729318 h 6857999"/>
              <a:gd name="connsiteX5" fmla="*/ 575 w 4671295"/>
              <a:gd name="connsiteY5" fmla="*/ 3676654 h 6857999"/>
              <a:gd name="connsiteX6" fmla="*/ 767337 w 4671295"/>
              <a:gd name="connsiteY6" fmla="*/ 3676654 h 6857999"/>
              <a:gd name="connsiteX7" fmla="*/ 767337 w 4671295"/>
              <a:gd name="connsiteY7" fmla="*/ 1729318 h 6857999"/>
              <a:gd name="connsiteX8" fmla="*/ 574 w 4671295"/>
              <a:gd name="connsiteY8" fmla="*/ 0 h 6857999"/>
              <a:gd name="connsiteX9" fmla="*/ 4671295 w 4671295"/>
              <a:gd name="connsiteY9" fmla="*/ 0 h 6857999"/>
              <a:gd name="connsiteX10" fmla="*/ 4671295 w 4671295"/>
              <a:gd name="connsiteY10" fmla="*/ 6857999 h 6857999"/>
              <a:gd name="connsiteX11" fmla="*/ 2426216 w 4671295"/>
              <a:gd name="connsiteY11" fmla="*/ 6857999 h 6857999"/>
              <a:gd name="connsiteX12" fmla="*/ 2426216 w 4671295"/>
              <a:gd name="connsiteY12" fmla="*/ 6134100 h 6857999"/>
              <a:gd name="connsiteX13" fmla="*/ 574 w 4671295"/>
              <a:gd name="connsiteY13" fmla="*/ 613410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71295" h="6857999">
                <a:moveTo>
                  <a:pt x="0" y="6134100"/>
                </a:moveTo>
                <a:lnTo>
                  <a:pt x="574" y="6134100"/>
                </a:lnTo>
                <a:lnTo>
                  <a:pt x="574" y="6857999"/>
                </a:lnTo>
                <a:lnTo>
                  <a:pt x="0" y="6857999"/>
                </a:lnTo>
                <a:close/>
                <a:moveTo>
                  <a:pt x="575" y="1729318"/>
                </a:moveTo>
                <a:lnTo>
                  <a:pt x="575" y="3676654"/>
                </a:lnTo>
                <a:lnTo>
                  <a:pt x="767337" y="3676654"/>
                </a:lnTo>
                <a:lnTo>
                  <a:pt x="767337" y="1729318"/>
                </a:lnTo>
                <a:close/>
                <a:moveTo>
                  <a:pt x="574" y="0"/>
                </a:moveTo>
                <a:lnTo>
                  <a:pt x="4671295" y="0"/>
                </a:lnTo>
                <a:lnTo>
                  <a:pt x="4671295" y="6857999"/>
                </a:lnTo>
                <a:lnTo>
                  <a:pt x="2426216" y="6857999"/>
                </a:lnTo>
                <a:lnTo>
                  <a:pt x="2426216" y="6134100"/>
                </a:lnTo>
                <a:lnTo>
                  <a:pt x="574" y="6134100"/>
                </a:lnTo>
                <a:close/>
              </a:path>
            </a:pathLst>
          </a:custGeom>
          <a:noFill/>
        </p:spPr>
        <p:txBody>
          <a:bodyPr wrap="square">
            <a:noAutofit/>
          </a:bodyPr>
          <a:lstStyle/>
          <a:p>
            <a:endParaRPr lang="en-US"/>
          </a:p>
        </p:txBody>
      </p:sp>
      <p:sp>
        <p:nvSpPr>
          <p:cNvPr id="14" name="Text Placeholder 13"/>
          <p:cNvSpPr>
            <a:spLocks noGrp="1"/>
          </p:cNvSpPr>
          <p:nvPr>
            <p:ph type="body" sz="quarter" idx="15" hasCustomPrompt="1"/>
          </p:nvPr>
        </p:nvSpPr>
        <p:spPr>
          <a:xfrm>
            <a:off x="5059658" y="6089333"/>
            <a:ext cx="2116137" cy="292994"/>
          </a:xfrm>
        </p:spPr>
        <p:txBody>
          <a:bodyPr lIns="0" tIns="0" rIns="0" bIns="0" anchor="b">
            <a:noAutofit/>
          </a:bodyPr>
          <a:lstStyle>
            <a:lvl1pPr marL="0" indent="0">
              <a:buNone/>
              <a:defRPr sz="1600" baseline="0"/>
            </a:lvl1pPr>
          </a:lstStyle>
          <a:p>
            <a:pPr lvl="0"/>
            <a:r>
              <a:rPr lang="en-US" altLang="zh-CN"/>
              <a:t>Presenter Name</a:t>
            </a:r>
            <a:endParaRPr lang="en-US"/>
          </a:p>
        </p:txBody>
      </p:sp>
      <p:sp>
        <p:nvSpPr>
          <p:cNvPr id="22" name="Rectangle 21"/>
          <p:cNvSpPr/>
          <p:nvPr userDrawn="1"/>
        </p:nvSpPr>
        <p:spPr>
          <a:xfrm rot="5400000">
            <a:off x="845820" y="5270500"/>
            <a:ext cx="741680" cy="24333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0" y="1706880"/>
            <a:ext cx="782320" cy="2001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8"/>
          </p:nvPr>
        </p:nvSpPr>
        <p:spPr/>
        <p:txBody>
          <a:bodyPr/>
          <a:lstStyle/>
          <a:p>
            <a:r>
              <a:rPr lang="en-US" altLang="zh-CN"/>
              <a:t>03/13/2025</a:t>
            </a:r>
          </a:p>
        </p:txBody>
      </p:sp>
      <p:sp>
        <p:nvSpPr>
          <p:cNvPr id="5" name="Footer Placeholder 4"/>
          <p:cNvSpPr>
            <a:spLocks noGrp="1"/>
          </p:cNvSpPr>
          <p:nvPr>
            <p:ph type="ftr" sz="quarter" idx="19"/>
          </p:nvPr>
        </p:nvSpPr>
        <p:spPr/>
        <p:txBody>
          <a:bodyPr/>
          <a:lstStyle/>
          <a:p>
            <a:r>
              <a:rPr lang="en-US" altLang="zh-CN"/>
              <a:t>Sample Footer Text</a:t>
            </a:r>
          </a:p>
        </p:txBody>
      </p:sp>
      <p:sp>
        <p:nvSpPr>
          <p:cNvPr id="6" name="Slide Number Placeholder 5"/>
          <p:cNvSpPr>
            <a:spLocks noGrp="1"/>
          </p:cNvSpPr>
          <p:nvPr>
            <p:ph type="sldNum" sz="half" idx="20"/>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hoto 3">
    <p:spTree>
      <p:nvGrpSpPr>
        <p:cNvPr id="1" name=""/>
        <p:cNvGrpSpPr/>
        <p:nvPr/>
      </p:nvGrpSpPr>
      <p:grpSpPr>
        <a:xfrm>
          <a:off x="0" y="0"/>
          <a:ext cx="0" cy="0"/>
          <a:chOff x="0" y="0"/>
          <a:chExt cx="0" cy="0"/>
        </a:xfrm>
      </p:grpSpPr>
      <p:sp>
        <p:nvSpPr>
          <p:cNvPr id="10" name="Freeform 5"/>
          <p:cNvSpPr/>
          <p:nvPr userDrawn="1"/>
        </p:nvSpPr>
        <p:spPr>
          <a:xfrm>
            <a:off x="0" y="0"/>
            <a:ext cx="8318441" cy="4025314"/>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2" name="Title 1"/>
          <p:cNvSpPr>
            <a:spLocks noGrp="1"/>
          </p:cNvSpPr>
          <p:nvPr>
            <p:ph type="ctrTitle"/>
          </p:nvPr>
        </p:nvSpPr>
        <p:spPr>
          <a:xfrm>
            <a:off x="365760" y="285071"/>
            <a:ext cx="6841490" cy="3606209"/>
          </a:xfrm>
        </p:spPr>
        <p:txBody>
          <a:bodyPr lIns="0" tIns="0" rIns="0" bIns="0" anchor="b">
            <a:noAutofit/>
          </a:bodyPr>
          <a:lstStyle>
            <a:lvl1pPr algn="l">
              <a:defRPr sz="5400" b="0"/>
            </a:lvl1pPr>
          </a:lstStyle>
          <a:p>
            <a:r>
              <a:rPr lang="en-US"/>
              <a:t>Click to edit Master title style</a:t>
            </a:r>
          </a:p>
        </p:txBody>
      </p:sp>
      <p:sp>
        <p:nvSpPr>
          <p:cNvPr id="3" name="Subtitle 2"/>
          <p:cNvSpPr>
            <a:spLocks noGrp="1"/>
          </p:cNvSpPr>
          <p:nvPr>
            <p:ph type="subTitle" idx="1"/>
          </p:nvPr>
        </p:nvSpPr>
        <p:spPr>
          <a:xfrm>
            <a:off x="365760" y="4226560"/>
            <a:ext cx="6841490" cy="1482090"/>
          </a:xfrm>
        </p:spPr>
        <p:txBody>
          <a:bodyPr lIns="0" tIns="0" rIns="0" bIns="0" anchor="t">
            <a:noAutofit/>
          </a:bodyPr>
          <a:lstStyle>
            <a:lvl1pPr marL="0" indent="0" algn="l">
              <a:lnSpc>
                <a:spcPct val="100000"/>
              </a:lnSpc>
              <a:spcBef>
                <a:spcPts val="0"/>
              </a:spcBef>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8" name="Content Placeholder 17"/>
          <p:cNvSpPr>
            <a:spLocks noGrp="1"/>
          </p:cNvSpPr>
          <p:nvPr>
            <p:ph sz="quarter" idx="18" hasCustomPrompt="1"/>
          </p:nvPr>
        </p:nvSpPr>
        <p:spPr>
          <a:xfrm>
            <a:off x="365760" y="5990748"/>
            <a:ext cx="2574925" cy="251143"/>
          </a:xfrm>
        </p:spPr>
        <p:txBody>
          <a:bodyPr lIns="0" tIns="0" rIns="0" bIns="0" anchor="b">
            <a:noAutofit/>
          </a:bodyPr>
          <a:lstStyle>
            <a:lvl1pPr marL="0" indent="0">
              <a:spcBef>
                <a:spcPts val="0"/>
              </a:spcBef>
              <a:buNone/>
              <a:defRPr sz="1600"/>
            </a:lvl1pPr>
          </a:lstStyle>
          <a:p>
            <a:pPr lvl="0"/>
            <a:r>
              <a:rPr lang="en-US"/>
              <a:t>Presenter Name</a:t>
            </a:r>
          </a:p>
        </p:txBody>
      </p:sp>
      <p:sp>
        <p:nvSpPr>
          <p:cNvPr id="4" name="Picture Placeholder 19" descr="One tall building modern style black and white."/>
          <p:cNvSpPr>
            <a:spLocks noGrp="1"/>
          </p:cNvSpPr>
          <p:nvPr>
            <p:ph type="pic" sz="quarter" idx="17"/>
          </p:nvPr>
        </p:nvSpPr>
        <p:spPr>
          <a:xfrm flipH="1">
            <a:off x="7520705" y="2"/>
            <a:ext cx="4671295" cy="6857999"/>
          </a:xfrm>
          <a:custGeom>
            <a:avLst/>
            <a:gdLst>
              <a:gd name="connsiteX0" fmla="*/ 0 w 4671295"/>
              <a:gd name="connsiteY0" fmla="*/ 6134100 h 6857999"/>
              <a:gd name="connsiteX1" fmla="*/ 574 w 4671295"/>
              <a:gd name="connsiteY1" fmla="*/ 6134100 h 6857999"/>
              <a:gd name="connsiteX2" fmla="*/ 574 w 4671295"/>
              <a:gd name="connsiteY2" fmla="*/ 6857999 h 6857999"/>
              <a:gd name="connsiteX3" fmla="*/ 0 w 4671295"/>
              <a:gd name="connsiteY3" fmla="*/ 6857999 h 6857999"/>
              <a:gd name="connsiteX4" fmla="*/ 575 w 4671295"/>
              <a:gd name="connsiteY4" fmla="*/ 1729318 h 6857999"/>
              <a:gd name="connsiteX5" fmla="*/ 575 w 4671295"/>
              <a:gd name="connsiteY5" fmla="*/ 3676654 h 6857999"/>
              <a:gd name="connsiteX6" fmla="*/ 767337 w 4671295"/>
              <a:gd name="connsiteY6" fmla="*/ 3676654 h 6857999"/>
              <a:gd name="connsiteX7" fmla="*/ 767337 w 4671295"/>
              <a:gd name="connsiteY7" fmla="*/ 1729318 h 6857999"/>
              <a:gd name="connsiteX8" fmla="*/ 574 w 4671295"/>
              <a:gd name="connsiteY8" fmla="*/ 0 h 6857999"/>
              <a:gd name="connsiteX9" fmla="*/ 4671295 w 4671295"/>
              <a:gd name="connsiteY9" fmla="*/ 0 h 6857999"/>
              <a:gd name="connsiteX10" fmla="*/ 4671295 w 4671295"/>
              <a:gd name="connsiteY10" fmla="*/ 6857999 h 6857999"/>
              <a:gd name="connsiteX11" fmla="*/ 2426216 w 4671295"/>
              <a:gd name="connsiteY11" fmla="*/ 6857999 h 6857999"/>
              <a:gd name="connsiteX12" fmla="*/ 2426216 w 4671295"/>
              <a:gd name="connsiteY12" fmla="*/ 6134100 h 6857999"/>
              <a:gd name="connsiteX13" fmla="*/ 574 w 4671295"/>
              <a:gd name="connsiteY13" fmla="*/ 613410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71295" h="6857999">
                <a:moveTo>
                  <a:pt x="0" y="6134100"/>
                </a:moveTo>
                <a:lnTo>
                  <a:pt x="574" y="6134100"/>
                </a:lnTo>
                <a:lnTo>
                  <a:pt x="574" y="6857999"/>
                </a:lnTo>
                <a:lnTo>
                  <a:pt x="0" y="6857999"/>
                </a:lnTo>
                <a:close/>
                <a:moveTo>
                  <a:pt x="575" y="1729318"/>
                </a:moveTo>
                <a:lnTo>
                  <a:pt x="575" y="3676654"/>
                </a:lnTo>
                <a:lnTo>
                  <a:pt x="767337" y="3676654"/>
                </a:lnTo>
                <a:lnTo>
                  <a:pt x="767337" y="1729318"/>
                </a:lnTo>
                <a:close/>
                <a:moveTo>
                  <a:pt x="574" y="0"/>
                </a:moveTo>
                <a:lnTo>
                  <a:pt x="4671295" y="0"/>
                </a:lnTo>
                <a:lnTo>
                  <a:pt x="4671295" y="6857999"/>
                </a:lnTo>
                <a:lnTo>
                  <a:pt x="2426216" y="6857999"/>
                </a:lnTo>
                <a:lnTo>
                  <a:pt x="2426216" y="6134100"/>
                </a:lnTo>
                <a:lnTo>
                  <a:pt x="574" y="6134100"/>
                </a:lnTo>
                <a:close/>
              </a:path>
            </a:pathLst>
          </a:custGeom>
          <a:noFill/>
        </p:spPr>
        <p:txBody>
          <a:bodyPr wrap="square">
            <a:noAutofit/>
          </a:bodyPr>
          <a:lstStyle/>
          <a:p>
            <a:endParaRPr lang="en-US"/>
          </a:p>
        </p:txBody>
      </p:sp>
      <p:sp>
        <p:nvSpPr>
          <p:cNvPr id="14" name="Rectangle 13"/>
          <p:cNvSpPr/>
          <p:nvPr userDrawn="1"/>
        </p:nvSpPr>
        <p:spPr>
          <a:xfrm rot="5400000">
            <a:off x="10604500" y="5270500"/>
            <a:ext cx="741680" cy="24333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11409680" y="1706880"/>
            <a:ext cx="782320" cy="2001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p:cNvSpPr>
            <a:spLocks noGrp="1"/>
          </p:cNvSpPr>
          <p:nvPr>
            <p:ph type="dt" sz="half" idx="19"/>
          </p:nvPr>
        </p:nvSpPr>
        <p:spPr/>
        <p:txBody>
          <a:bodyPr/>
          <a:lstStyle/>
          <a:p>
            <a:r>
              <a:rPr lang="en-US" altLang="zh-CN"/>
              <a:t>03/13/2025</a:t>
            </a:r>
          </a:p>
        </p:txBody>
      </p:sp>
      <p:sp>
        <p:nvSpPr>
          <p:cNvPr id="9" name="Footer Placeholder 8"/>
          <p:cNvSpPr>
            <a:spLocks noGrp="1"/>
          </p:cNvSpPr>
          <p:nvPr>
            <p:ph type="ftr" sz="quarter" idx="20"/>
          </p:nvPr>
        </p:nvSpPr>
        <p:spPr/>
        <p:txBody>
          <a:bodyPr/>
          <a:lstStyle/>
          <a:p>
            <a:r>
              <a:rPr lang="en-US" altLang="zh-CN"/>
              <a:t>Sample Footer Text</a:t>
            </a:r>
          </a:p>
        </p:txBody>
      </p:sp>
      <p:sp>
        <p:nvSpPr>
          <p:cNvPr id="11" name="Slide Number Placeholder 10"/>
          <p:cNvSpPr>
            <a:spLocks noGrp="1"/>
          </p:cNvSpPr>
          <p:nvPr>
            <p:ph type="sldNum" sz="half" idx="21"/>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Photo 1">
    <p:bg>
      <p:bgPr>
        <a:solidFill>
          <a:schemeClr val="bg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657226" y="436418"/>
            <a:ext cx="5896338" cy="4512397"/>
          </a:xfrm>
        </p:spPr>
        <p:txBody>
          <a:bodyPr lIns="0" tIns="0" rIns="0" bIns="0">
            <a:noAutofit/>
          </a:bodyPr>
          <a:lstStyle>
            <a:lvl1pPr>
              <a:defRPr sz="6000" b="0" baseline="0"/>
            </a:lvl1pPr>
          </a:lstStyle>
          <a:p>
            <a:r>
              <a:rPr lang="en-US"/>
              <a:t>Click to edit Master title style</a:t>
            </a:r>
          </a:p>
        </p:txBody>
      </p:sp>
      <p:sp>
        <p:nvSpPr>
          <p:cNvPr id="3" name="Text Placeholder 2"/>
          <p:cNvSpPr>
            <a:spLocks noGrp="1"/>
          </p:cNvSpPr>
          <p:nvPr>
            <p:ph type="body" sz="quarter" idx="17" hasCustomPrompt="1"/>
          </p:nvPr>
        </p:nvSpPr>
        <p:spPr>
          <a:xfrm>
            <a:off x="657225" y="5152864"/>
            <a:ext cx="5889827" cy="1268718"/>
          </a:xfrm>
        </p:spPr>
        <p:txBody>
          <a:bodyPr lIns="0" tIns="0" rIns="0" bIns="0">
            <a:noAutofit/>
          </a:bodyPr>
          <a:lstStyle>
            <a:lvl1pPr marL="0" indent="0">
              <a:lnSpc>
                <a:spcPct val="120000"/>
              </a:lnSpc>
              <a:spcBef>
                <a:spcPts val="0"/>
              </a:spcBef>
              <a:buNone/>
              <a:defRPr sz="1400" baseline="0">
                <a:solidFill>
                  <a:schemeClr val="tx1"/>
                </a:solidFill>
                <a:latin typeface="+mn-lt"/>
              </a:defRPr>
            </a:lvl1pPr>
          </a:lstStyle>
          <a:p>
            <a:pPr lvl="0"/>
            <a:r>
              <a:rPr lang="en-US" altLang="zh-CN"/>
              <a:t>Click</a:t>
            </a:r>
            <a:r>
              <a:rPr lang="zh-CN" altLang="en-US"/>
              <a:t> </a:t>
            </a:r>
            <a:r>
              <a:rPr lang="en-US" altLang="zh-CN"/>
              <a:t>to edit Master subtitle style</a:t>
            </a:r>
            <a:endParaRPr lang="zh-CN" altLang="en-US"/>
          </a:p>
        </p:txBody>
      </p:sp>
      <p:sp>
        <p:nvSpPr>
          <p:cNvPr id="7" name="Picture Placeholder 6" descr="Closeup on person wearing glasses."/>
          <p:cNvSpPr>
            <a:spLocks noGrp="1"/>
          </p:cNvSpPr>
          <p:nvPr>
            <p:ph type="pic" sz="quarter" idx="18"/>
          </p:nvPr>
        </p:nvSpPr>
        <p:spPr>
          <a:xfrm>
            <a:off x="6883862" y="669510"/>
            <a:ext cx="3902491" cy="3902491"/>
          </a:xfrm>
          <a:custGeom>
            <a:avLst/>
            <a:gdLst>
              <a:gd name="connsiteX0" fmla="*/ 1951245 w 3902491"/>
              <a:gd name="connsiteY0" fmla="*/ 0 h 3902491"/>
              <a:gd name="connsiteX1" fmla="*/ 3902491 w 3902491"/>
              <a:gd name="connsiteY1" fmla="*/ 1951246 h 3902491"/>
              <a:gd name="connsiteX2" fmla="*/ 1951246 w 3902491"/>
              <a:gd name="connsiteY2" fmla="*/ 3902491 h 3902491"/>
              <a:gd name="connsiteX3" fmla="*/ 1951245 w 3902491"/>
              <a:gd name="connsiteY3" fmla="*/ 3902491 h 3902491"/>
              <a:gd name="connsiteX4" fmla="*/ 0 w 3902491"/>
              <a:gd name="connsiteY4" fmla="*/ 1951246 h 3902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491" h="3902491">
                <a:moveTo>
                  <a:pt x="1951245" y="0"/>
                </a:moveTo>
                <a:lnTo>
                  <a:pt x="3902491" y="1951246"/>
                </a:lnTo>
                <a:lnTo>
                  <a:pt x="1951246" y="3902491"/>
                </a:lnTo>
                <a:lnTo>
                  <a:pt x="1951245" y="3902491"/>
                </a:lnTo>
                <a:lnTo>
                  <a:pt x="0" y="1951246"/>
                </a:lnTo>
                <a:close/>
              </a:path>
            </a:pathLst>
          </a:custGeom>
          <a:noFill/>
        </p:spPr>
        <p:txBody>
          <a:bodyPr wrap="square">
            <a:noAutofit/>
          </a:bodyPr>
          <a:lstStyle/>
          <a:p>
            <a:endParaRPr lang="zh-CN" altLang="en-US"/>
          </a:p>
        </p:txBody>
      </p:sp>
      <p:sp>
        <p:nvSpPr>
          <p:cNvPr id="13" name="Picture Placeholder 12" descr="One person clapping and smiling."/>
          <p:cNvSpPr>
            <a:spLocks noGrp="1"/>
          </p:cNvSpPr>
          <p:nvPr>
            <p:ph type="pic" sz="quarter" idx="19"/>
          </p:nvPr>
        </p:nvSpPr>
        <p:spPr>
          <a:xfrm>
            <a:off x="9052312" y="2833425"/>
            <a:ext cx="3139688" cy="3872174"/>
          </a:xfrm>
          <a:custGeom>
            <a:avLst/>
            <a:gdLst>
              <a:gd name="connsiteX0" fmla="*/ 1948799 w 3139688"/>
              <a:gd name="connsiteY0" fmla="*/ 0 h 3872174"/>
              <a:gd name="connsiteX1" fmla="*/ 3139688 w 3139688"/>
              <a:gd name="connsiteY1" fmla="*/ 1190889 h 3872174"/>
              <a:gd name="connsiteX2" fmla="*/ 3139688 w 3139688"/>
              <a:gd name="connsiteY2" fmla="*/ 2706710 h 3872174"/>
              <a:gd name="connsiteX3" fmla="*/ 1974223 w 3139688"/>
              <a:gd name="connsiteY3" fmla="*/ 3872174 h 3872174"/>
              <a:gd name="connsiteX4" fmla="*/ 1923375 w 3139688"/>
              <a:gd name="connsiteY4" fmla="*/ 3872174 h 3872174"/>
              <a:gd name="connsiteX5" fmla="*/ 0 w 3139688"/>
              <a:gd name="connsiteY5" fmla="*/ 1948799 h 387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39688" h="3872174">
                <a:moveTo>
                  <a:pt x="1948799" y="0"/>
                </a:moveTo>
                <a:lnTo>
                  <a:pt x="3139688" y="1190889"/>
                </a:lnTo>
                <a:lnTo>
                  <a:pt x="3139688" y="2706710"/>
                </a:lnTo>
                <a:lnTo>
                  <a:pt x="1974223" y="3872174"/>
                </a:lnTo>
                <a:lnTo>
                  <a:pt x="1923375" y="3872174"/>
                </a:lnTo>
                <a:lnTo>
                  <a:pt x="0" y="1948799"/>
                </a:lnTo>
                <a:close/>
              </a:path>
            </a:pathLst>
          </a:custGeom>
          <a:noFill/>
        </p:spPr>
        <p:txBody>
          <a:bodyPr wrap="square">
            <a:noAutofit/>
          </a:bodyPr>
          <a:lstStyle/>
          <a:p>
            <a:endParaRPr lang="zh-CN" altLang="en-US"/>
          </a:p>
        </p:txBody>
      </p:sp>
      <p:sp>
        <p:nvSpPr>
          <p:cNvPr id="24" name="Freeform: Shape 23"/>
          <p:cNvSpPr/>
          <p:nvPr userDrawn="1"/>
        </p:nvSpPr>
        <p:spPr>
          <a:xfrm flipV="1">
            <a:off x="8616950" y="0"/>
            <a:ext cx="3575051" cy="3612361"/>
          </a:xfrm>
          <a:custGeom>
            <a:avLst/>
            <a:gdLst>
              <a:gd name="connsiteX0" fmla="*/ 0 w 2869917"/>
              <a:gd name="connsiteY0" fmla="*/ 2899868 h 2899868"/>
              <a:gd name="connsiteX1" fmla="*/ 2869917 w 2869917"/>
              <a:gd name="connsiteY1" fmla="*/ 2899868 h 2899868"/>
              <a:gd name="connsiteX2" fmla="*/ 2869917 w 2869917"/>
              <a:gd name="connsiteY2" fmla="*/ 0 h 2899868"/>
            </a:gdLst>
            <a:ahLst/>
            <a:cxnLst>
              <a:cxn ang="0">
                <a:pos x="connsiteX0" y="connsiteY0"/>
              </a:cxn>
              <a:cxn ang="0">
                <a:pos x="connsiteX1" y="connsiteY1"/>
              </a:cxn>
              <a:cxn ang="0">
                <a:pos x="connsiteX2" y="connsiteY2"/>
              </a:cxn>
            </a:cxnLst>
            <a:rect l="l" t="t" r="r" b="b"/>
            <a:pathLst>
              <a:path w="2869917" h="2899868">
                <a:moveTo>
                  <a:pt x="0" y="2899868"/>
                </a:moveTo>
                <a:lnTo>
                  <a:pt x="2869917" y="2899868"/>
                </a:lnTo>
                <a:lnTo>
                  <a:pt x="2869917"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endParaRPr lang="zh-CN" altLang="en-US"/>
          </a:p>
        </p:txBody>
      </p:sp>
      <p:sp>
        <p:nvSpPr>
          <p:cNvPr id="25" name="Isosceles Triangle 3"/>
          <p:cNvSpPr/>
          <p:nvPr userDrawn="1"/>
        </p:nvSpPr>
        <p:spPr>
          <a:xfrm flipH="1">
            <a:off x="7640892" y="3816350"/>
            <a:ext cx="3040598" cy="3041650"/>
          </a:xfrm>
          <a:prstGeom prst="triangle">
            <a:avLst>
              <a:gd name="adj" fmla="val 10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26" name="Freeform: Shape 25"/>
          <p:cNvSpPr/>
          <p:nvPr userDrawn="1"/>
        </p:nvSpPr>
        <p:spPr>
          <a:xfrm rot="5400000" flipV="1">
            <a:off x="11297484" y="5963483"/>
            <a:ext cx="889873" cy="899160"/>
          </a:xfrm>
          <a:custGeom>
            <a:avLst/>
            <a:gdLst>
              <a:gd name="connsiteX0" fmla="*/ 0 w 2869917"/>
              <a:gd name="connsiteY0" fmla="*/ 2899868 h 2899868"/>
              <a:gd name="connsiteX1" fmla="*/ 2869917 w 2869917"/>
              <a:gd name="connsiteY1" fmla="*/ 2899868 h 2899868"/>
              <a:gd name="connsiteX2" fmla="*/ 2869917 w 2869917"/>
              <a:gd name="connsiteY2" fmla="*/ 0 h 2899868"/>
            </a:gdLst>
            <a:ahLst/>
            <a:cxnLst>
              <a:cxn ang="0">
                <a:pos x="connsiteX0" y="connsiteY0"/>
              </a:cxn>
              <a:cxn ang="0">
                <a:pos x="connsiteX1" y="connsiteY1"/>
              </a:cxn>
              <a:cxn ang="0">
                <a:pos x="connsiteX2" y="connsiteY2"/>
              </a:cxn>
            </a:cxnLst>
            <a:rect l="l" t="t" r="r" b="b"/>
            <a:pathLst>
              <a:path w="2869917" h="2899868">
                <a:moveTo>
                  <a:pt x="0" y="2899868"/>
                </a:moveTo>
                <a:lnTo>
                  <a:pt x="2869917" y="2899868"/>
                </a:lnTo>
                <a:lnTo>
                  <a:pt x="2869917"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endParaRPr lang="zh-CN" altLang="en-US"/>
          </a:p>
        </p:txBody>
      </p:sp>
      <p:sp>
        <p:nvSpPr>
          <p:cNvPr id="2" name="Date Placeholder 1"/>
          <p:cNvSpPr>
            <a:spLocks noGrp="1"/>
          </p:cNvSpPr>
          <p:nvPr>
            <p:ph type="dt" sz="half" idx="20"/>
          </p:nvPr>
        </p:nvSpPr>
        <p:spPr/>
        <p:txBody>
          <a:bodyPr/>
          <a:lstStyle/>
          <a:p>
            <a:r>
              <a:rPr lang="en-US" altLang="zh-CN"/>
              <a:t>03/13/2025</a:t>
            </a:r>
          </a:p>
        </p:txBody>
      </p:sp>
      <p:sp>
        <p:nvSpPr>
          <p:cNvPr id="4" name="Footer Placeholder 3"/>
          <p:cNvSpPr>
            <a:spLocks noGrp="1"/>
          </p:cNvSpPr>
          <p:nvPr>
            <p:ph type="ftr" sz="quarter" idx="21"/>
          </p:nvPr>
        </p:nvSpPr>
        <p:spPr/>
        <p:txBody>
          <a:bodyPr/>
          <a:lstStyle/>
          <a:p>
            <a:r>
              <a:rPr lang="en-US" altLang="zh-CN"/>
              <a:t>Sample Footer Text</a:t>
            </a:r>
          </a:p>
        </p:txBody>
      </p:sp>
      <p:sp>
        <p:nvSpPr>
          <p:cNvPr id="5" name="Slide Number Placeholder 4"/>
          <p:cNvSpPr>
            <a:spLocks noGrp="1"/>
          </p:cNvSpPr>
          <p:nvPr>
            <p:ph type="sldNum" sz="half" idx="22"/>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Photo 2">
    <p:bg>
      <p:bgPr>
        <a:solidFill>
          <a:schemeClr val="bg1"/>
        </a:solidFill>
        <a:effectLst/>
      </p:bgPr>
    </p:bg>
    <p:spTree>
      <p:nvGrpSpPr>
        <p:cNvPr id="1" name=""/>
        <p:cNvGrpSpPr/>
        <p:nvPr/>
      </p:nvGrpSpPr>
      <p:grpSpPr>
        <a:xfrm>
          <a:off x="0" y="0"/>
          <a:ext cx="0" cy="0"/>
          <a:chOff x="0" y="0"/>
          <a:chExt cx="0" cy="0"/>
        </a:xfrm>
      </p:grpSpPr>
      <p:sp>
        <p:nvSpPr>
          <p:cNvPr id="8" name="Title 1"/>
          <p:cNvSpPr>
            <a:spLocks noGrp="1"/>
          </p:cNvSpPr>
          <p:nvPr>
            <p:ph type="ctrTitle"/>
          </p:nvPr>
        </p:nvSpPr>
        <p:spPr>
          <a:xfrm>
            <a:off x="5500138" y="359917"/>
            <a:ext cx="6242770" cy="4588897"/>
          </a:xfrm>
        </p:spPr>
        <p:txBody>
          <a:bodyPr lIns="0" tIns="0" rIns="0" bIns="0" anchor="b">
            <a:noAutofit/>
          </a:bodyPr>
          <a:lstStyle>
            <a:lvl1pPr algn="l">
              <a:lnSpc>
                <a:spcPct val="100000"/>
              </a:lnSpc>
              <a:defRPr sz="6000" b="0">
                <a:solidFill>
                  <a:schemeClr val="tx1"/>
                </a:solidFill>
              </a:defRPr>
            </a:lvl1pPr>
          </a:lstStyle>
          <a:p>
            <a:r>
              <a:rPr lang="en-US"/>
              <a:t>Click to edit Master title style</a:t>
            </a:r>
          </a:p>
        </p:txBody>
      </p:sp>
      <p:sp>
        <p:nvSpPr>
          <p:cNvPr id="9" name="Subtitle 2"/>
          <p:cNvSpPr>
            <a:spLocks noGrp="1"/>
          </p:cNvSpPr>
          <p:nvPr>
            <p:ph type="subTitle" idx="1"/>
          </p:nvPr>
        </p:nvSpPr>
        <p:spPr>
          <a:xfrm>
            <a:off x="5500138" y="5152864"/>
            <a:ext cx="6233626" cy="1268718"/>
          </a:xfrm>
        </p:spPr>
        <p:txBody>
          <a:bodyPr lIns="0" tIns="0" rIns="0" bIns="0" anchor="t">
            <a:noAutofit/>
          </a:bodyPr>
          <a:lstStyle>
            <a:lvl1pPr marL="0" indent="0" algn="l">
              <a:lnSpc>
                <a:spcPct val="100000"/>
              </a:lnSpc>
              <a:spcBef>
                <a:spcPts val="0"/>
              </a:spcBef>
              <a:buNone/>
              <a:defRPr sz="140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6" descr="Closeup on person wearing glasses."/>
          <p:cNvSpPr>
            <a:spLocks noGrp="1"/>
          </p:cNvSpPr>
          <p:nvPr>
            <p:ph type="pic" sz="quarter" idx="18"/>
          </p:nvPr>
        </p:nvSpPr>
        <p:spPr>
          <a:xfrm>
            <a:off x="1360741" y="634584"/>
            <a:ext cx="3902491" cy="3902491"/>
          </a:xfrm>
          <a:custGeom>
            <a:avLst/>
            <a:gdLst>
              <a:gd name="connsiteX0" fmla="*/ 1951245 w 3902491"/>
              <a:gd name="connsiteY0" fmla="*/ 0 h 3902491"/>
              <a:gd name="connsiteX1" fmla="*/ 3902491 w 3902491"/>
              <a:gd name="connsiteY1" fmla="*/ 1951246 h 3902491"/>
              <a:gd name="connsiteX2" fmla="*/ 1951246 w 3902491"/>
              <a:gd name="connsiteY2" fmla="*/ 3902491 h 3902491"/>
              <a:gd name="connsiteX3" fmla="*/ 1951245 w 3902491"/>
              <a:gd name="connsiteY3" fmla="*/ 3902491 h 3902491"/>
              <a:gd name="connsiteX4" fmla="*/ 0 w 3902491"/>
              <a:gd name="connsiteY4" fmla="*/ 1951246 h 3902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491" h="3902491">
                <a:moveTo>
                  <a:pt x="1951245" y="0"/>
                </a:moveTo>
                <a:lnTo>
                  <a:pt x="3902491" y="1951246"/>
                </a:lnTo>
                <a:lnTo>
                  <a:pt x="1951246" y="3902491"/>
                </a:lnTo>
                <a:lnTo>
                  <a:pt x="1951245" y="3902491"/>
                </a:lnTo>
                <a:lnTo>
                  <a:pt x="0" y="1951246"/>
                </a:lnTo>
                <a:close/>
              </a:path>
            </a:pathLst>
          </a:custGeom>
          <a:noFill/>
        </p:spPr>
        <p:txBody>
          <a:bodyPr wrap="square">
            <a:noAutofit/>
          </a:bodyPr>
          <a:lstStyle/>
          <a:p>
            <a:endParaRPr lang="zh-CN" altLang="en-US"/>
          </a:p>
        </p:txBody>
      </p:sp>
      <p:sp>
        <p:nvSpPr>
          <p:cNvPr id="10" name="Picture Placeholder 12" descr="One person clapping and smiling."/>
          <p:cNvSpPr>
            <a:spLocks noGrp="1"/>
          </p:cNvSpPr>
          <p:nvPr>
            <p:ph type="pic" sz="quarter" idx="19"/>
          </p:nvPr>
        </p:nvSpPr>
        <p:spPr>
          <a:xfrm flipH="1">
            <a:off x="0" y="2788976"/>
            <a:ext cx="3139688" cy="3872174"/>
          </a:xfrm>
          <a:custGeom>
            <a:avLst/>
            <a:gdLst>
              <a:gd name="connsiteX0" fmla="*/ 1948799 w 3139688"/>
              <a:gd name="connsiteY0" fmla="*/ 0 h 3872174"/>
              <a:gd name="connsiteX1" fmla="*/ 3139688 w 3139688"/>
              <a:gd name="connsiteY1" fmla="*/ 1190889 h 3872174"/>
              <a:gd name="connsiteX2" fmla="*/ 3139688 w 3139688"/>
              <a:gd name="connsiteY2" fmla="*/ 2706710 h 3872174"/>
              <a:gd name="connsiteX3" fmla="*/ 1974223 w 3139688"/>
              <a:gd name="connsiteY3" fmla="*/ 3872174 h 3872174"/>
              <a:gd name="connsiteX4" fmla="*/ 1923375 w 3139688"/>
              <a:gd name="connsiteY4" fmla="*/ 3872174 h 3872174"/>
              <a:gd name="connsiteX5" fmla="*/ 0 w 3139688"/>
              <a:gd name="connsiteY5" fmla="*/ 1948799 h 387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39688" h="3872174">
                <a:moveTo>
                  <a:pt x="1948799" y="0"/>
                </a:moveTo>
                <a:lnTo>
                  <a:pt x="3139688" y="1190889"/>
                </a:lnTo>
                <a:lnTo>
                  <a:pt x="3139688" y="2706710"/>
                </a:lnTo>
                <a:lnTo>
                  <a:pt x="1974223" y="3872174"/>
                </a:lnTo>
                <a:lnTo>
                  <a:pt x="1923375" y="3872174"/>
                </a:lnTo>
                <a:lnTo>
                  <a:pt x="0" y="1948799"/>
                </a:lnTo>
                <a:close/>
              </a:path>
            </a:pathLst>
          </a:custGeom>
          <a:noFill/>
        </p:spPr>
        <p:txBody>
          <a:bodyPr wrap="square">
            <a:noAutofit/>
          </a:bodyPr>
          <a:lstStyle/>
          <a:p>
            <a:endParaRPr lang="zh-CN" altLang="en-US"/>
          </a:p>
        </p:txBody>
      </p:sp>
      <p:sp>
        <p:nvSpPr>
          <p:cNvPr id="12" name="Freeform: Shape 11"/>
          <p:cNvSpPr/>
          <p:nvPr userDrawn="1"/>
        </p:nvSpPr>
        <p:spPr>
          <a:xfrm rot="16200000" flipH="1" flipV="1">
            <a:off x="4644" y="5963483"/>
            <a:ext cx="889873" cy="899160"/>
          </a:xfrm>
          <a:custGeom>
            <a:avLst/>
            <a:gdLst>
              <a:gd name="connsiteX0" fmla="*/ 0 w 2869917"/>
              <a:gd name="connsiteY0" fmla="*/ 2899868 h 2899868"/>
              <a:gd name="connsiteX1" fmla="*/ 2869917 w 2869917"/>
              <a:gd name="connsiteY1" fmla="*/ 2899868 h 2899868"/>
              <a:gd name="connsiteX2" fmla="*/ 2869917 w 2869917"/>
              <a:gd name="connsiteY2" fmla="*/ 0 h 2899868"/>
            </a:gdLst>
            <a:ahLst/>
            <a:cxnLst>
              <a:cxn ang="0">
                <a:pos x="connsiteX0" y="connsiteY0"/>
              </a:cxn>
              <a:cxn ang="0">
                <a:pos x="connsiteX1" y="connsiteY1"/>
              </a:cxn>
              <a:cxn ang="0">
                <a:pos x="connsiteX2" y="connsiteY2"/>
              </a:cxn>
            </a:cxnLst>
            <a:rect l="l" t="t" r="r" b="b"/>
            <a:pathLst>
              <a:path w="2869917" h="2899868">
                <a:moveTo>
                  <a:pt x="0" y="2899868"/>
                </a:moveTo>
                <a:lnTo>
                  <a:pt x="2869917" y="2899868"/>
                </a:lnTo>
                <a:lnTo>
                  <a:pt x="2869917"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endParaRPr lang="zh-CN" altLang="en-US"/>
          </a:p>
        </p:txBody>
      </p:sp>
      <p:sp>
        <p:nvSpPr>
          <p:cNvPr id="17" name="Freeform: Shape 16"/>
          <p:cNvSpPr/>
          <p:nvPr userDrawn="1"/>
        </p:nvSpPr>
        <p:spPr>
          <a:xfrm flipH="1" flipV="1">
            <a:off x="0" y="0"/>
            <a:ext cx="3575051" cy="3612361"/>
          </a:xfrm>
          <a:custGeom>
            <a:avLst/>
            <a:gdLst>
              <a:gd name="connsiteX0" fmla="*/ 0 w 2869917"/>
              <a:gd name="connsiteY0" fmla="*/ 2899868 h 2899868"/>
              <a:gd name="connsiteX1" fmla="*/ 2869917 w 2869917"/>
              <a:gd name="connsiteY1" fmla="*/ 2899868 h 2899868"/>
              <a:gd name="connsiteX2" fmla="*/ 2869917 w 2869917"/>
              <a:gd name="connsiteY2" fmla="*/ 0 h 2899868"/>
            </a:gdLst>
            <a:ahLst/>
            <a:cxnLst>
              <a:cxn ang="0">
                <a:pos x="connsiteX0" y="connsiteY0"/>
              </a:cxn>
              <a:cxn ang="0">
                <a:pos x="connsiteX1" y="connsiteY1"/>
              </a:cxn>
              <a:cxn ang="0">
                <a:pos x="connsiteX2" y="connsiteY2"/>
              </a:cxn>
            </a:cxnLst>
            <a:rect l="l" t="t" r="r" b="b"/>
            <a:pathLst>
              <a:path w="2869917" h="2899868">
                <a:moveTo>
                  <a:pt x="0" y="2899868"/>
                </a:moveTo>
                <a:lnTo>
                  <a:pt x="2869917" y="2899868"/>
                </a:lnTo>
                <a:lnTo>
                  <a:pt x="2869917"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endParaRPr lang="zh-CN" altLang="en-US"/>
          </a:p>
        </p:txBody>
      </p:sp>
      <p:sp>
        <p:nvSpPr>
          <p:cNvPr id="18" name="Isosceles Triangle 3"/>
          <p:cNvSpPr/>
          <p:nvPr userDrawn="1"/>
        </p:nvSpPr>
        <p:spPr>
          <a:xfrm>
            <a:off x="1360741" y="3816350"/>
            <a:ext cx="3040598" cy="3041650"/>
          </a:xfrm>
          <a:prstGeom prst="triangle">
            <a:avLst>
              <a:gd name="adj" fmla="val 10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2" name="Date Placeholder 1"/>
          <p:cNvSpPr>
            <a:spLocks noGrp="1"/>
          </p:cNvSpPr>
          <p:nvPr>
            <p:ph type="dt" sz="half" idx="20"/>
          </p:nvPr>
        </p:nvSpPr>
        <p:spPr>
          <a:xfrm>
            <a:off x="449580" y="6527800"/>
            <a:ext cx="2743200" cy="266700"/>
          </a:xfrm>
        </p:spPr>
        <p:txBody>
          <a:bodyPr/>
          <a:lstStyle/>
          <a:p>
            <a:r>
              <a:rPr lang="en-US" altLang="zh-CN"/>
              <a:t>03/13/2025</a:t>
            </a:r>
          </a:p>
        </p:txBody>
      </p:sp>
      <p:sp>
        <p:nvSpPr>
          <p:cNvPr id="3" name="Footer Placeholder 2"/>
          <p:cNvSpPr>
            <a:spLocks noGrp="1"/>
          </p:cNvSpPr>
          <p:nvPr>
            <p:ph type="ftr" sz="quarter" idx="21"/>
          </p:nvPr>
        </p:nvSpPr>
        <p:spPr/>
        <p:txBody>
          <a:bodyPr/>
          <a:lstStyle/>
          <a:p>
            <a:r>
              <a:rPr lang="en-US" altLang="zh-CN"/>
              <a:t>Sample Footer Text</a:t>
            </a:r>
          </a:p>
        </p:txBody>
      </p:sp>
      <p:sp>
        <p:nvSpPr>
          <p:cNvPr id="4" name="Slide Number Placeholder 3"/>
          <p:cNvSpPr>
            <a:spLocks noGrp="1"/>
          </p:cNvSpPr>
          <p:nvPr>
            <p:ph type="sldNum" sz="half" idx="22"/>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647950" y="534677"/>
            <a:ext cx="6896100" cy="3884923"/>
          </a:xfrm>
        </p:spPr>
        <p:txBody>
          <a:bodyPr lIns="0" tIns="0" rIns="0" bIns="0" anchor="b">
            <a:noAutofit/>
          </a:bodyPr>
          <a:lstStyle>
            <a:lvl1pPr algn="ctr">
              <a:defRPr sz="5400" b="0" baseline="0">
                <a:solidFill>
                  <a:schemeClr val="tx1"/>
                </a:solidFill>
                <a:latin typeface="+mj-lt"/>
              </a:defRPr>
            </a:lvl1pPr>
          </a:lstStyle>
          <a:p>
            <a:r>
              <a:rPr lang="en-US"/>
              <a:t>Click to edit Master title style</a:t>
            </a:r>
          </a:p>
        </p:txBody>
      </p:sp>
      <p:sp>
        <p:nvSpPr>
          <p:cNvPr id="3" name="Subtitle 2"/>
          <p:cNvSpPr>
            <a:spLocks noGrp="1"/>
          </p:cNvSpPr>
          <p:nvPr>
            <p:ph type="subTitle" idx="1"/>
          </p:nvPr>
        </p:nvSpPr>
        <p:spPr>
          <a:xfrm>
            <a:off x="2647950" y="4660900"/>
            <a:ext cx="6896100" cy="1315008"/>
          </a:xfrm>
        </p:spPr>
        <p:txBody>
          <a:bodyPr lIns="0" tIns="0" rIns="0" bIns="0" anchor="t">
            <a:noAutofit/>
          </a:bodyPr>
          <a:lstStyle>
            <a:lvl1pPr marL="0" indent="0" algn="ctr">
              <a:lnSpc>
                <a:spcPct val="100000"/>
              </a:lnSpc>
              <a:spcBef>
                <a:spcPts val="0"/>
              </a:spcBef>
              <a:buNone/>
              <a:defRPr sz="140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Isosceles Triangle 3"/>
          <p:cNvSpPr/>
          <p:nvPr userDrawn="1"/>
        </p:nvSpPr>
        <p:spPr>
          <a:xfrm>
            <a:off x="8534400" y="3199135"/>
            <a:ext cx="3657600" cy="3658865"/>
          </a:xfrm>
          <a:prstGeom prst="triangle">
            <a:avLst>
              <a:gd name="adj" fmla="val 10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4" name="Freeform: Shape 3"/>
          <p:cNvSpPr/>
          <p:nvPr userDrawn="1"/>
        </p:nvSpPr>
        <p:spPr>
          <a:xfrm rot="16200000" flipH="1" flipV="1">
            <a:off x="6165" y="5670366"/>
            <a:ext cx="1181469" cy="1193799"/>
          </a:xfrm>
          <a:custGeom>
            <a:avLst/>
            <a:gdLst>
              <a:gd name="connsiteX0" fmla="*/ 0 w 2869917"/>
              <a:gd name="connsiteY0" fmla="*/ 2899868 h 2899868"/>
              <a:gd name="connsiteX1" fmla="*/ 2869917 w 2869917"/>
              <a:gd name="connsiteY1" fmla="*/ 2899868 h 2899868"/>
              <a:gd name="connsiteX2" fmla="*/ 2869917 w 2869917"/>
              <a:gd name="connsiteY2" fmla="*/ 0 h 2899868"/>
            </a:gdLst>
            <a:ahLst/>
            <a:cxnLst>
              <a:cxn ang="0">
                <a:pos x="connsiteX0" y="connsiteY0"/>
              </a:cxn>
              <a:cxn ang="0">
                <a:pos x="connsiteX1" y="connsiteY1"/>
              </a:cxn>
              <a:cxn ang="0">
                <a:pos x="connsiteX2" y="connsiteY2"/>
              </a:cxn>
            </a:cxnLst>
            <a:rect l="l" t="t" r="r" b="b"/>
            <a:pathLst>
              <a:path w="2869917" h="2899868">
                <a:moveTo>
                  <a:pt x="0" y="2899868"/>
                </a:moveTo>
                <a:lnTo>
                  <a:pt x="2869917" y="2899868"/>
                </a:lnTo>
                <a:lnTo>
                  <a:pt x="2869917"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endParaRPr lang="zh-CN" altLang="en-US"/>
          </a:p>
        </p:txBody>
      </p:sp>
      <p:sp>
        <p:nvSpPr>
          <p:cNvPr id="13" name="Freeform: Shape 12"/>
          <p:cNvSpPr/>
          <p:nvPr userDrawn="1"/>
        </p:nvSpPr>
        <p:spPr>
          <a:xfrm rot="16200000" flipV="1">
            <a:off x="15300" y="-15304"/>
            <a:ext cx="2932731" cy="2963336"/>
          </a:xfrm>
          <a:custGeom>
            <a:avLst/>
            <a:gdLst>
              <a:gd name="connsiteX0" fmla="*/ 0 w 1577827"/>
              <a:gd name="connsiteY0" fmla="*/ 1594293 h 1594293"/>
              <a:gd name="connsiteX1" fmla="*/ 1577827 w 1577827"/>
              <a:gd name="connsiteY1" fmla="*/ 1594293 h 1594293"/>
              <a:gd name="connsiteX2" fmla="*/ 1577827 w 1577827"/>
              <a:gd name="connsiteY2" fmla="*/ 0 h 1594293"/>
            </a:gdLst>
            <a:ahLst/>
            <a:cxnLst>
              <a:cxn ang="0">
                <a:pos x="connsiteX0" y="connsiteY0"/>
              </a:cxn>
              <a:cxn ang="0">
                <a:pos x="connsiteX1" y="connsiteY1"/>
              </a:cxn>
              <a:cxn ang="0">
                <a:pos x="connsiteX2" y="connsiteY2"/>
              </a:cxn>
            </a:cxnLst>
            <a:rect l="l" t="t" r="r" b="b"/>
            <a:pathLst>
              <a:path w="1577827" h="1594293">
                <a:moveTo>
                  <a:pt x="0" y="1594293"/>
                </a:moveTo>
                <a:lnTo>
                  <a:pt x="1577827" y="1594293"/>
                </a:lnTo>
                <a:lnTo>
                  <a:pt x="1577827"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endParaRPr lang="zh-CN" altLang="en-US"/>
          </a:p>
        </p:txBody>
      </p:sp>
      <p:sp>
        <p:nvSpPr>
          <p:cNvPr id="5" name="Date Placeholder 4"/>
          <p:cNvSpPr>
            <a:spLocks noGrp="1"/>
          </p:cNvSpPr>
          <p:nvPr>
            <p:ph type="dt" sz="half" idx="10"/>
          </p:nvPr>
        </p:nvSpPr>
        <p:spPr/>
        <p:txBody>
          <a:bodyPr/>
          <a:lstStyle/>
          <a:p>
            <a:r>
              <a:rPr lang="en-US" altLang="zh-CN"/>
              <a:t>03/13/2025</a:t>
            </a:r>
          </a:p>
        </p:txBody>
      </p:sp>
      <p:sp>
        <p:nvSpPr>
          <p:cNvPr id="6" name="Footer Placeholder 5"/>
          <p:cNvSpPr>
            <a:spLocks noGrp="1"/>
          </p:cNvSpPr>
          <p:nvPr>
            <p:ph type="ftr" sz="quarter" idx="11"/>
          </p:nvPr>
        </p:nvSpPr>
        <p:spPr/>
        <p:txBody>
          <a:bodyPr/>
          <a:lstStyle/>
          <a:p>
            <a:r>
              <a:rPr lang="en-US" altLang="zh-CN"/>
              <a:t>Sample Footer Text</a:t>
            </a:r>
          </a:p>
        </p:txBody>
      </p:sp>
      <p:sp>
        <p:nvSpPr>
          <p:cNvPr id="7" name="Slide Number Placeholder 6"/>
          <p:cNvSpPr>
            <a:spLocks noGrp="1"/>
          </p:cNvSpPr>
          <p:nvPr>
            <p:ph type="sldNum" sz="half" idx="12"/>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7 items">
    <p:spTree>
      <p:nvGrpSpPr>
        <p:cNvPr id="1" name=""/>
        <p:cNvGrpSpPr/>
        <p:nvPr/>
      </p:nvGrpSpPr>
      <p:grpSpPr>
        <a:xfrm>
          <a:off x="0" y="0"/>
          <a:ext cx="0" cy="0"/>
          <a:chOff x="0" y="0"/>
          <a:chExt cx="0" cy="0"/>
        </a:xfrm>
      </p:grpSpPr>
      <p:sp>
        <p:nvSpPr>
          <p:cNvPr id="2" name="Title 1"/>
          <p:cNvSpPr>
            <a:spLocks noGrp="1"/>
          </p:cNvSpPr>
          <p:nvPr>
            <p:ph type="title"/>
          </p:nvPr>
        </p:nvSpPr>
        <p:spPr>
          <a:xfrm>
            <a:off x="844000" y="831919"/>
            <a:ext cx="10504000" cy="1554480"/>
          </a:xfrm>
        </p:spPr>
        <p:txBody>
          <a:bodyPr lIns="0" tIns="0" rIns="0" bIns="0" anchor="b">
            <a:noAutofit/>
          </a:bodyPr>
          <a:lstStyle>
            <a:lvl1pPr>
              <a:defRPr sz="3600" b="0" baseline="0"/>
            </a:lvl1pPr>
          </a:lstStyle>
          <a:p>
            <a:r>
              <a:rPr lang="en-US"/>
              <a:t>Click to edit Master title style</a:t>
            </a:r>
          </a:p>
        </p:txBody>
      </p:sp>
      <p:sp>
        <p:nvSpPr>
          <p:cNvPr id="40" name="Text Placeholder 39"/>
          <p:cNvSpPr>
            <a:spLocks noGrp="1"/>
          </p:cNvSpPr>
          <p:nvPr>
            <p:ph type="body" sz="quarter" idx="27"/>
          </p:nvPr>
        </p:nvSpPr>
        <p:spPr>
          <a:xfrm>
            <a:off x="1281113" y="2814135"/>
            <a:ext cx="4143375" cy="541840"/>
          </a:xfrm>
        </p:spPr>
        <p:txBody>
          <a:bodyPr lIns="0" tIns="0" rIns="0" bIns="0" anchor="b">
            <a:noAutofit/>
          </a:bodyPr>
          <a:lstStyle>
            <a:lvl1pPr marL="0" indent="0">
              <a:lnSpc>
                <a:spcPct val="100000"/>
              </a:lnSpc>
              <a:spcBef>
                <a:spcPts val="0"/>
              </a:spcBef>
              <a:buNone/>
              <a:defRPr sz="1800" b="1" baseline="0"/>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42" name="Text Placeholder 39"/>
          <p:cNvSpPr>
            <a:spLocks noGrp="1"/>
          </p:cNvSpPr>
          <p:nvPr>
            <p:ph type="body" sz="quarter" idx="29"/>
          </p:nvPr>
        </p:nvSpPr>
        <p:spPr>
          <a:xfrm>
            <a:off x="1281113" y="3639663"/>
            <a:ext cx="4143375" cy="541840"/>
          </a:xfrm>
        </p:spPr>
        <p:txBody>
          <a:bodyPr lIns="0" tIns="0" rIns="0" bIns="0" anchor="b">
            <a:noAutofit/>
          </a:bodyPr>
          <a:lstStyle>
            <a:lvl1pPr marL="0" indent="0">
              <a:lnSpc>
                <a:spcPct val="100000"/>
              </a:lnSpc>
              <a:spcBef>
                <a:spcPts val="0"/>
              </a:spcBef>
              <a:buNone/>
              <a:defRPr sz="1800" b="1" baseline="0"/>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43" name="Text Placeholder 39"/>
          <p:cNvSpPr>
            <a:spLocks noGrp="1"/>
          </p:cNvSpPr>
          <p:nvPr>
            <p:ph type="body" sz="quarter" idx="30"/>
          </p:nvPr>
        </p:nvSpPr>
        <p:spPr>
          <a:xfrm>
            <a:off x="1281113" y="4435367"/>
            <a:ext cx="4143375" cy="541840"/>
          </a:xfrm>
        </p:spPr>
        <p:txBody>
          <a:bodyPr lIns="0" tIns="0" rIns="0" bIns="0" anchor="b">
            <a:noAutofit/>
          </a:bodyPr>
          <a:lstStyle>
            <a:lvl1pPr marL="0" indent="0">
              <a:lnSpc>
                <a:spcPct val="100000"/>
              </a:lnSpc>
              <a:spcBef>
                <a:spcPts val="0"/>
              </a:spcBef>
              <a:buNone/>
              <a:defRPr sz="1800" b="1" baseline="0"/>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44" name="Text Placeholder 39"/>
          <p:cNvSpPr>
            <a:spLocks noGrp="1"/>
          </p:cNvSpPr>
          <p:nvPr>
            <p:ph type="body" sz="quarter" idx="31"/>
          </p:nvPr>
        </p:nvSpPr>
        <p:spPr>
          <a:xfrm>
            <a:off x="1281113" y="5256629"/>
            <a:ext cx="4143375" cy="541840"/>
          </a:xfrm>
        </p:spPr>
        <p:txBody>
          <a:bodyPr lIns="0" tIns="0" rIns="0" bIns="0" anchor="b">
            <a:noAutofit/>
          </a:bodyPr>
          <a:lstStyle>
            <a:lvl1pPr marL="0" indent="0">
              <a:lnSpc>
                <a:spcPct val="100000"/>
              </a:lnSpc>
              <a:spcBef>
                <a:spcPts val="0"/>
              </a:spcBef>
              <a:buNone/>
              <a:defRPr sz="1800" b="1" baseline="0"/>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41" name="Text Placeholder 39"/>
          <p:cNvSpPr>
            <a:spLocks noGrp="1"/>
          </p:cNvSpPr>
          <p:nvPr>
            <p:ph type="body" sz="quarter" idx="28"/>
          </p:nvPr>
        </p:nvSpPr>
        <p:spPr>
          <a:xfrm>
            <a:off x="6913666" y="2814135"/>
            <a:ext cx="4143375" cy="541840"/>
          </a:xfrm>
        </p:spPr>
        <p:txBody>
          <a:bodyPr lIns="0" tIns="0" rIns="0" bIns="0" anchor="b">
            <a:noAutofit/>
          </a:bodyPr>
          <a:lstStyle>
            <a:lvl1pPr marL="0" indent="0">
              <a:lnSpc>
                <a:spcPct val="100000"/>
              </a:lnSpc>
              <a:spcBef>
                <a:spcPts val="0"/>
              </a:spcBef>
              <a:buNone/>
              <a:defRPr sz="1800" b="1" baseline="0"/>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45" name="Text Placeholder 39"/>
          <p:cNvSpPr>
            <a:spLocks noGrp="1"/>
          </p:cNvSpPr>
          <p:nvPr>
            <p:ph type="body" sz="quarter" idx="32"/>
          </p:nvPr>
        </p:nvSpPr>
        <p:spPr>
          <a:xfrm>
            <a:off x="6913666" y="3639663"/>
            <a:ext cx="4143375" cy="541840"/>
          </a:xfrm>
        </p:spPr>
        <p:txBody>
          <a:bodyPr lIns="0" tIns="0" rIns="0" bIns="0" anchor="b">
            <a:noAutofit/>
          </a:bodyPr>
          <a:lstStyle>
            <a:lvl1pPr marL="0" indent="0">
              <a:lnSpc>
                <a:spcPct val="100000"/>
              </a:lnSpc>
              <a:spcBef>
                <a:spcPts val="0"/>
              </a:spcBef>
              <a:buNone/>
              <a:defRPr sz="1800" b="1" baseline="0"/>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46" name="Text Placeholder 39"/>
          <p:cNvSpPr>
            <a:spLocks noGrp="1"/>
          </p:cNvSpPr>
          <p:nvPr>
            <p:ph type="body" sz="quarter" idx="33"/>
          </p:nvPr>
        </p:nvSpPr>
        <p:spPr>
          <a:xfrm>
            <a:off x="6913666" y="4435367"/>
            <a:ext cx="4143375" cy="541840"/>
          </a:xfrm>
        </p:spPr>
        <p:txBody>
          <a:bodyPr lIns="0" tIns="0" rIns="0" bIns="0" anchor="b">
            <a:noAutofit/>
          </a:bodyPr>
          <a:lstStyle>
            <a:lvl1pPr marL="0" indent="0">
              <a:lnSpc>
                <a:spcPct val="100000"/>
              </a:lnSpc>
              <a:spcBef>
                <a:spcPts val="0"/>
              </a:spcBef>
              <a:buNone/>
              <a:defRPr sz="1800" b="1" baseline="0"/>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0" name="Freeform 17"/>
          <p:cNvSpPr/>
          <p:nvPr userDrawn="1"/>
        </p:nvSpPr>
        <p:spPr>
          <a:xfrm flipV="1">
            <a:off x="8623300" y="6526800"/>
            <a:ext cx="3568700"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solidFill>
        </p:spPr>
        <p:txBody>
          <a:bodyPr/>
          <a:lstStyle/>
          <a:p>
            <a:endParaRPr lang="zh-CN" altLang="en-US"/>
          </a:p>
        </p:txBody>
      </p:sp>
      <p:sp>
        <p:nvSpPr>
          <p:cNvPr id="6" name="Freeform 17"/>
          <p:cNvSpPr/>
          <p:nvPr userDrawn="1"/>
        </p:nvSpPr>
        <p:spPr>
          <a:xfrm>
            <a:off x="1" y="0"/>
            <a:ext cx="12192000" cy="331199"/>
          </a:xfrm>
          <a:custGeom>
            <a:avLst/>
            <a:gdLst/>
            <a:ahLst/>
            <a:cxnLst/>
            <a:rect l="l" t="t" r="r" b="b"/>
            <a:pathLst>
              <a:path w="5072131" h="573308">
                <a:moveTo>
                  <a:pt x="0" y="0"/>
                </a:moveTo>
                <a:lnTo>
                  <a:pt x="5072131" y="0"/>
                </a:lnTo>
                <a:lnTo>
                  <a:pt x="5072131" y="573308"/>
                </a:lnTo>
                <a:lnTo>
                  <a:pt x="0" y="573308"/>
                </a:lnTo>
                <a:close/>
              </a:path>
            </a:pathLst>
          </a:custGeom>
          <a:solidFill>
            <a:schemeClr val="accent1"/>
          </a:solidFill>
        </p:spPr>
        <p:txBody>
          <a:bodyPr/>
          <a:lstStyle/>
          <a:p>
            <a:endParaRPr lang="zh-CN" altLang="en-US"/>
          </a:p>
        </p:txBody>
      </p:sp>
      <p:sp>
        <p:nvSpPr>
          <p:cNvPr id="8" name="Freeform 17"/>
          <p:cNvSpPr/>
          <p:nvPr userDrawn="1"/>
        </p:nvSpPr>
        <p:spPr>
          <a:xfrm flipV="1">
            <a:off x="0" y="0"/>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lumMod val="60000"/>
              <a:lumOff val="40000"/>
            </a:schemeClr>
          </a:solidFill>
        </p:spPr>
        <p:txBody>
          <a:bodyPr/>
          <a:lstStyle/>
          <a:p>
            <a:endParaRPr lang="zh-CN" altLang="en-US"/>
          </a:p>
        </p:txBody>
      </p:sp>
      <p:sp>
        <p:nvSpPr>
          <p:cNvPr id="9" name="Isosceles Triangle 3"/>
          <p:cNvSpPr/>
          <p:nvPr userDrawn="1"/>
        </p:nvSpPr>
        <p:spPr>
          <a:xfrm rot="5400000" flipH="1">
            <a:off x="823702" y="3084150"/>
            <a:ext cx="294319" cy="25372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1" name="Isosceles Triangle 4"/>
          <p:cNvSpPr/>
          <p:nvPr userDrawn="1"/>
        </p:nvSpPr>
        <p:spPr>
          <a:xfrm rot="5400000" flipH="1">
            <a:off x="823702" y="3898663"/>
            <a:ext cx="294319" cy="25372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2" name="Isosceles Triangle 5"/>
          <p:cNvSpPr/>
          <p:nvPr userDrawn="1"/>
        </p:nvSpPr>
        <p:spPr>
          <a:xfrm rot="5400000" flipH="1">
            <a:off x="823702" y="4713176"/>
            <a:ext cx="294319" cy="25372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3" name="Isosceles Triangle 3"/>
          <p:cNvSpPr/>
          <p:nvPr userDrawn="1"/>
        </p:nvSpPr>
        <p:spPr>
          <a:xfrm rot="5400000" flipH="1">
            <a:off x="823702" y="5526970"/>
            <a:ext cx="294319" cy="25372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4" name="Isosceles Triangle 6"/>
          <p:cNvSpPr/>
          <p:nvPr userDrawn="1"/>
        </p:nvSpPr>
        <p:spPr>
          <a:xfrm rot="5400000" flipH="1">
            <a:off x="6456152" y="3084150"/>
            <a:ext cx="294319" cy="25372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endParaRPr lang="zh-CN" altLang="en-US"/>
          </a:p>
        </p:txBody>
      </p:sp>
      <p:sp>
        <p:nvSpPr>
          <p:cNvPr id="15" name="Isosceles Triangle 7"/>
          <p:cNvSpPr/>
          <p:nvPr userDrawn="1"/>
        </p:nvSpPr>
        <p:spPr>
          <a:xfrm rot="5400000" flipH="1">
            <a:off x="6456152" y="3898663"/>
            <a:ext cx="294319" cy="25372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endParaRPr lang="zh-CN" altLang="en-US"/>
          </a:p>
        </p:txBody>
      </p:sp>
      <p:sp>
        <p:nvSpPr>
          <p:cNvPr id="16" name="Isosceles Triangle 8"/>
          <p:cNvSpPr/>
          <p:nvPr userDrawn="1"/>
        </p:nvSpPr>
        <p:spPr>
          <a:xfrm rot="5400000" flipH="1">
            <a:off x="6456152" y="4713176"/>
            <a:ext cx="294319" cy="25372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endParaRPr lang="zh-CN" altLang="en-US"/>
          </a:p>
        </p:txBody>
      </p:sp>
      <p:sp>
        <p:nvSpPr>
          <p:cNvPr id="3" name="Date Placeholder 2"/>
          <p:cNvSpPr>
            <a:spLocks noGrp="1"/>
          </p:cNvSpPr>
          <p:nvPr>
            <p:ph type="dt" sz="half" idx="34"/>
          </p:nvPr>
        </p:nvSpPr>
        <p:spPr/>
        <p:txBody>
          <a:bodyPr/>
          <a:lstStyle/>
          <a:p>
            <a:r>
              <a:rPr lang="en-US" altLang="zh-CN"/>
              <a:t>03/13/2025</a:t>
            </a:r>
          </a:p>
        </p:txBody>
      </p:sp>
      <p:sp>
        <p:nvSpPr>
          <p:cNvPr id="4" name="Footer Placeholder 3"/>
          <p:cNvSpPr>
            <a:spLocks noGrp="1"/>
          </p:cNvSpPr>
          <p:nvPr>
            <p:ph type="ftr" sz="quarter" idx="35"/>
          </p:nvPr>
        </p:nvSpPr>
        <p:spPr/>
        <p:txBody>
          <a:bodyPr/>
          <a:lstStyle/>
          <a:p>
            <a:r>
              <a:rPr lang="en-US" altLang="zh-CN"/>
              <a:t>Sample Footer Text</a:t>
            </a:r>
          </a:p>
        </p:txBody>
      </p:sp>
      <p:sp>
        <p:nvSpPr>
          <p:cNvPr id="5" name="Slide Number Placeholder 4"/>
          <p:cNvSpPr>
            <a:spLocks noGrp="1"/>
          </p:cNvSpPr>
          <p:nvPr>
            <p:ph type="sldNum" sz="half" idx="36"/>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2" name="Title 1"/>
          <p:cNvSpPr>
            <a:spLocks noGrp="1"/>
          </p:cNvSpPr>
          <p:nvPr>
            <p:ph type="title"/>
          </p:nvPr>
        </p:nvSpPr>
        <p:spPr>
          <a:xfrm>
            <a:off x="844000" y="831919"/>
            <a:ext cx="10504000" cy="1554480"/>
          </a:xfrm>
        </p:spPr>
        <p:txBody>
          <a:bodyPr lIns="0" tIns="0" rIns="0" bIns="0" anchor="b">
            <a:noAutofit/>
          </a:bodyPr>
          <a:lstStyle>
            <a:lvl1pPr>
              <a:defRPr sz="3600" b="0" baseline="0"/>
            </a:lvl1pPr>
          </a:lstStyle>
          <a:p>
            <a:r>
              <a:rPr lang="en-US"/>
              <a:t>Click to edit Master title style</a:t>
            </a:r>
          </a:p>
        </p:txBody>
      </p:sp>
      <p:sp>
        <p:nvSpPr>
          <p:cNvPr id="17" name="Content Placeholder 16"/>
          <p:cNvSpPr>
            <a:spLocks noGrp="1"/>
          </p:cNvSpPr>
          <p:nvPr>
            <p:ph sz="quarter" idx="37"/>
          </p:nvPr>
        </p:nvSpPr>
        <p:spPr>
          <a:xfrm>
            <a:off x="844000" y="2576946"/>
            <a:ext cx="10504000" cy="3380509"/>
          </a:xfrm>
        </p:spPr>
        <p:txBody>
          <a:bodyPr>
            <a:norm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reeform 17"/>
          <p:cNvSpPr/>
          <p:nvPr userDrawn="1"/>
        </p:nvSpPr>
        <p:spPr>
          <a:xfrm flipV="1">
            <a:off x="8623300" y="6526800"/>
            <a:ext cx="3568700"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solidFill>
        </p:spPr>
        <p:txBody>
          <a:bodyPr/>
          <a:lstStyle/>
          <a:p>
            <a:endParaRPr lang="zh-CN" altLang="en-US"/>
          </a:p>
        </p:txBody>
      </p:sp>
      <p:sp>
        <p:nvSpPr>
          <p:cNvPr id="6" name="Freeform 17"/>
          <p:cNvSpPr/>
          <p:nvPr userDrawn="1"/>
        </p:nvSpPr>
        <p:spPr>
          <a:xfrm>
            <a:off x="1" y="0"/>
            <a:ext cx="12192000" cy="331199"/>
          </a:xfrm>
          <a:custGeom>
            <a:avLst/>
            <a:gdLst/>
            <a:ahLst/>
            <a:cxnLst/>
            <a:rect l="l" t="t" r="r" b="b"/>
            <a:pathLst>
              <a:path w="5072131" h="573308">
                <a:moveTo>
                  <a:pt x="0" y="0"/>
                </a:moveTo>
                <a:lnTo>
                  <a:pt x="5072131" y="0"/>
                </a:lnTo>
                <a:lnTo>
                  <a:pt x="5072131" y="573308"/>
                </a:lnTo>
                <a:lnTo>
                  <a:pt x="0" y="573308"/>
                </a:lnTo>
                <a:close/>
              </a:path>
            </a:pathLst>
          </a:custGeom>
          <a:solidFill>
            <a:schemeClr val="accent1"/>
          </a:solidFill>
        </p:spPr>
        <p:txBody>
          <a:bodyPr/>
          <a:lstStyle/>
          <a:p>
            <a:endParaRPr lang="zh-CN" altLang="en-US"/>
          </a:p>
        </p:txBody>
      </p:sp>
      <p:sp>
        <p:nvSpPr>
          <p:cNvPr id="8" name="Freeform 17"/>
          <p:cNvSpPr/>
          <p:nvPr userDrawn="1"/>
        </p:nvSpPr>
        <p:spPr>
          <a:xfrm flipV="1">
            <a:off x="0" y="0"/>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lumMod val="60000"/>
              <a:lumOff val="40000"/>
            </a:schemeClr>
          </a:solidFill>
        </p:spPr>
        <p:txBody>
          <a:bodyPr/>
          <a:lstStyle/>
          <a:p>
            <a:endParaRPr lang="zh-CN" altLang="en-US"/>
          </a:p>
        </p:txBody>
      </p:sp>
      <p:sp>
        <p:nvSpPr>
          <p:cNvPr id="3" name="Date Placeholder 2"/>
          <p:cNvSpPr>
            <a:spLocks noGrp="1"/>
          </p:cNvSpPr>
          <p:nvPr>
            <p:ph type="dt" sz="half" idx="34"/>
          </p:nvPr>
        </p:nvSpPr>
        <p:spPr/>
        <p:txBody>
          <a:bodyPr/>
          <a:lstStyle/>
          <a:p>
            <a:r>
              <a:rPr lang="en-US" altLang="zh-CN"/>
              <a:t>03/13/2025</a:t>
            </a:r>
          </a:p>
        </p:txBody>
      </p:sp>
      <p:sp>
        <p:nvSpPr>
          <p:cNvPr id="4" name="Footer Placeholder 3"/>
          <p:cNvSpPr>
            <a:spLocks noGrp="1"/>
          </p:cNvSpPr>
          <p:nvPr>
            <p:ph type="ftr" sz="quarter" idx="35"/>
          </p:nvPr>
        </p:nvSpPr>
        <p:spPr/>
        <p:txBody>
          <a:bodyPr/>
          <a:lstStyle/>
          <a:p>
            <a:r>
              <a:rPr lang="en-US" altLang="zh-CN"/>
              <a:t>Sample Footer Text</a:t>
            </a:r>
          </a:p>
        </p:txBody>
      </p:sp>
      <p:sp>
        <p:nvSpPr>
          <p:cNvPr id="5" name="Slide Number Placeholder 4"/>
          <p:cNvSpPr>
            <a:spLocks noGrp="1"/>
          </p:cNvSpPr>
          <p:nvPr>
            <p:ph type="sldNum" sz="half" idx="36"/>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p:cNvSpPr>
            <a:spLocks noGrp="1"/>
          </p:cNvSpPr>
          <p:nvPr>
            <p:ph type="title"/>
          </p:nvPr>
        </p:nvSpPr>
        <p:spPr>
          <a:xfrm>
            <a:off x="844000" y="1927933"/>
            <a:ext cx="10504000" cy="1135871"/>
          </a:xfrm>
        </p:spPr>
        <p:txBody>
          <a:bodyPr lIns="0" tIns="0" rIns="0" bIns="0">
            <a:noAutofit/>
          </a:bodyPr>
          <a:lstStyle>
            <a:lvl1pPr algn="ctr">
              <a:defRPr sz="3600" b="0" baseline="0"/>
            </a:lvl1pPr>
          </a:lstStyle>
          <a:p>
            <a:r>
              <a:rPr lang="en-US"/>
              <a:t>Click to edit Master title style</a:t>
            </a:r>
          </a:p>
        </p:txBody>
      </p:sp>
      <p:sp>
        <p:nvSpPr>
          <p:cNvPr id="8" name="Content Placeholder 16"/>
          <p:cNvSpPr>
            <a:spLocks noGrp="1"/>
          </p:cNvSpPr>
          <p:nvPr>
            <p:ph sz="quarter" idx="37"/>
          </p:nvPr>
        </p:nvSpPr>
        <p:spPr>
          <a:xfrm>
            <a:off x="844000" y="3269675"/>
            <a:ext cx="10504000" cy="2225963"/>
          </a:xfrm>
        </p:spPr>
        <p:txBody>
          <a:bodyPr>
            <a:normAutofit/>
          </a:bodyPr>
          <a:lstStyle>
            <a:lvl1pPr marL="0" indent="0" algn="l">
              <a:buNone/>
              <a:defRPr sz="1400"/>
            </a:lvl1pPr>
            <a:lvl2pPr marL="457200" indent="0" algn="l">
              <a:buNone/>
              <a:defRPr sz="1200"/>
            </a:lvl2pPr>
            <a:lvl3pPr marL="914400" indent="0" algn="l">
              <a:buNone/>
              <a:defRPr sz="1100"/>
            </a:lvl3pPr>
            <a:lvl4pPr marL="1371600" indent="0" algn="l">
              <a:buNone/>
              <a:defRPr sz="1050"/>
            </a:lvl4pPr>
            <a:lvl5pPr marL="1828800" indent="0" algn="l">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Shape 6"/>
          <p:cNvSpPr/>
          <p:nvPr userDrawn="1"/>
        </p:nvSpPr>
        <p:spPr>
          <a:xfrm>
            <a:off x="2" y="6526800"/>
            <a:ext cx="12191999" cy="331200"/>
          </a:xfrm>
          <a:custGeom>
            <a:avLst/>
            <a:gdLst>
              <a:gd name="connsiteX0" fmla="*/ 0 w 12191999"/>
              <a:gd name="connsiteY0" fmla="*/ 0 h 331200"/>
              <a:gd name="connsiteX1" fmla="*/ 12191999 w 12191999"/>
              <a:gd name="connsiteY1" fmla="*/ 0 h 331200"/>
              <a:gd name="connsiteX2" fmla="*/ 12191999 w 12191999"/>
              <a:gd name="connsiteY2" fmla="*/ 331200 h 331200"/>
              <a:gd name="connsiteX3" fmla="*/ 0 w 12191999"/>
              <a:gd name="connsiteY3" fmla="*/ 331200 h 331200"/>
            </a:gdLst>
            <a:ahLst/>
            <a:cxnLst>
              <a:cxn ang="0">
                <a:pos x="connsiteX0" y="connsiteY0"/>
              </a:cxn>
              <a:cxn ang="0">
                <a:pos x="connsiteX1" y="connsiteY1"/>
              </a:cxn>
              <a:cxn ang="0">
                <a:pos x="connsiteX2" y="connsiteY2"/>
              </a:cxn>
              <a:cxn ang="0">
                <a:pos x="connsiteX3" y="connsiteY3"/>
              </a:cxn>
            </a:cxnLst>
            <a:rect l="l" t="t" r="r" b="b"/>
            <a:pathLst>
              <a:path w="12191999" h="331200">
                <a:moveTo>
                  <a:pt x="0" y="0"/>
                </a:moveTo>
                <a:lnTo>
                  <a:pt x="12191999" y="0"/>
                </a:lnTo>
                <a:lnTo>
                  <a:pt x="12191999" y="331200"/>
                </a:lnTo>
                <a:lnTo>
                  <a:pt x="0" y="331200"/>
                </a:lnTo>
                <a:close/>
              </a:path>
            </a:pathLst>
          </a:custGeom>
          <a:solidFill>
            <a:schemeClr val="accent1"/>
          </a:solidFill>
        </p:spPr>
        <p:txBody>
          <a:bodyPr wrap="square">
            <a:noAutofit/>
          </a:bodyPr>
          <a:lstStyle/>
          <a:p>
            <a:endParaRPr lang="zh-CN" altLang="en-US"/>
          </a:p>
        </p:txBody>
      </p:sp>
      <p:sp>
        <p:nvSpPr>
          <p:cNvPr id="10" name="Freeform 17"/>
          <p:cNvSpPr/>
          <p:nvPr userDrawn="1"/>
        </p:nvSpPr>
        <p:spPr>
          <a:xfrm flipV="1">
            <a:off x="0" y="6526800"/>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lumMod val="60000"/>
              <a:lumOff val="40000"/>
            </a:schemeClr>
          </a:solidFill>
        </p:spPr>
        <p:txBody>
          <a:bodyPr/>
          <a:lstStyle/>
          <a:p>
            <a:endParaRPr lang="zh-CN" altLang="en-US"/>
          </a:p>
        </p:txBody>
      </p:sp>
      <p:sp>
        <p:nvSpPr>
          <p:cNvPr id="11" name="Freeform 17"/>
          <p:cNvSpPr/>
          <p:nvPr userDrawn="1"/>
        </p:nvSpPr>
        <p:spPr>
          <a:xfrm flipV="1">
            <a:off x="7768799" y="0"/>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lumMod val="60000"/>
              <a:lumOff val="40000"/>
            </a:schemeClr>
          </a:solidFill>
        </p:spPr>
        <p:txBody>
          <a:bodyPr/>
          <a:lstStyle/>
          <a:p>
            <a:endParaRPr lang="zh-CN" altLang="en-US"/>
          </a:p>
        </p:txBody>
      </p:sp>
      <p:sp>
        <p:nvSpPr>
          <p:cNvPr id="4" name="Date Placeholder 3"/>
          <p:cNvSpPr>
            <a:spLocks noGrp="1"/>
          </p:cNvSpPr>
          <p:nvPr>
            <p:ph type="dt" sz="half" idx="10"/>
          </p:nvPr>
        </p:nvSpPr>
        <p:spPr/>
        <p:txBody>
          <a:bodyPr/>
          <a:lstStyle/>
          <a:p>
            <a:r>
              <a:rPr lang="en-US" altLang="zh-CN"/>
              <a:t>03/13/2025</a:t>
            </a:r>
          </a:p>
        </p:txBody>
      </p:sp>
      <p:sp>
        <p:nvSpPr>
          <p:cNvPr id="5" name="Footer Placeholder 4"/>
          <p:cNvSpPr>
            <a:spLocks noGrp="1"/>
          </p:cNvSpPr>
          <p:nvPr>
            <p:ph type="ftr" sz="quarter" idx="11"/>
          </p:nvPr>
        </p:nvSpPr>
        <p:spPr/>
        <p:txBody>
          <a:bodyPr/>
          <a:lstStyle/>
          <a:p>
            <a:r>
              <a:rPr lang="en-US" altLang="zh-CN"/>
              <a:t>Sample Footer Text</a:t>
            </a:r>
          </a:p>
        </p:txBody>
      </p:sp>
      <p:sp>
        <p:nvSpPr>
          <p:cNvPr id="6" name="Slide Number Placeholder 5"/>
          <p:cNvSpPr>
            <a:spLocks noGrp="1"/>
          </p:cNvSpPr>
          <p:nvPr>
            <p:ph type="sldNum" sz="half" idx="12"/>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4-item Lists 1">
    <p:spTree>
      <p:nvGrpSpPr>
        <p:cNvPr id="1" name=""/>
        <p:cNvGrpSpPr/>
        <p:nvPr/>
      </p:nvGrpSpPr>
      <p:grpSpPr>
        <a:xfrm>
          <a:off x="0" y="0"/>
          <a:ext cx="0" cy="0"/>
          <a:chOff x="0" y="0"/>
          <a:chExt cx="0" cy="0"/>
        </a:xfrm>
      </p:grpSpPr>
      <p:sp>
        <p:nvSpPr>
          <p:cNvPr id="2" name="Title 1"/>
          <p:cNvSpPr>
            <a:spLocks noGrp="1"/>
          </p:cNvSpPr>
          <p:nvPr>
            <p:ph type="title"/>
          </p:nvPr>
        </p:nvSpPr>
        <p:spPr>
          <a:xfrm>
            <a:off x="844000" y="886783"/>
            <a:ext cx="10504000" cy="1132258"/>
          </a:xfrm>
        </p:spPr>
        <p:txBody>
          <a:bodyPr lIns="0" tIns="0" rIns="0" bIns="0" anchor="ctr">
            <a:noAutofit/>
          </a:bodyPr>
          <a:lstStyle>
            <a:lvl1pPr algn="ctr">
              <a:defRPr sz="3600" b="0" baseline="0"/>
            </a:lvl1pPr>
          </a:lstStyle>
          <a:p>
            <a:r>
              <a:rPr lang="en-US"/>
              <a:t>Click to edit Master title style</a:t>
            </a:r>
          </a:p>
        </p:txBody>
      </p:sp>
      <p:sp>
        <p:nvSpPr>
          <p:cNvPr id="44" name="Picture Placeholder 43"/>
          <p:cNvSpPr>
            <a:spLocks noGrp="1"/>
          </p:cNvSpPr>
          <p:nvPr>
            <p:ph type="pic" sz="quarter" idx="39"/>
          </p:nvPr>
        </p:nvSpPr>
        <p:spPr>
          <a:xfrm>
            <a:off x="620968" y="2134688"/>
            <a:ext cx="1446212" cy="1446213"/>
          </a:xfrm>
          <a:custGeom>
            <a:avLst/>
            <a:gdLst>
              <a:gd name="connsiteX0" fmla="*/ 722009 w 1446212"/>
              <a:gd name="connsiteY0" fmla="*/ 0 h 1446213"/>
              <a:gd name="connsiteX1" fmla="*/ 724204 w 1446212"/>
              <a:gd name="connsiteY1" fmla="*/ 0 h 1446213"/>
              <a:gd name="connsiteX2" fmla="*/ 1446212 w 1446212"/>
              <a:gd name="connsiteY2" fmla="*/ 722008 h 1446213"/>
              <a:gd name="connsiteX3" fmla="*/ 1446212 w 1446212"/>
              <a:gd name="connsiteY3" fmla="*/ 724205 h 1446213"/>
              <a:gd name="connsiteX4" fmla="*/ 724204 w 1446212"/>
              <a:gd name="connsiteY4" fmla="*/ 1446213 h 1446213"/>
              <a:gd name="connsiteX5" fmla="*/ 722009 w 1446212"/>
              <a:gd name="connsiteY5" fmla="*/ 1446213 h 1446213"/>
              <a:gd name="connsiteX6" fmla="*/ 0 w 1446212"/>
              <a:gd name="connsiteY6" fmla="*/ 724204 h 1446213"/>
              <a:gd name="connsiteX7" fmla="*/ 0 w 1446212"/>
              <a:gd name="connsiteY7" fmla="*/ 722009 h 144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6212" h="1446213">
                <a:moveTo>
                  <a:pt x="722009" y="0"/>
                </a:moveTo>
                <a:lnTo>
                  <a:pt x="724204" y="0"/>
                </a:lnTo>
                <a:lnTo>
                  <a:pt x="1446212" y="722008"/>
                </a:lnTo>
                <a:lnTo>
                  <a:pt x="1446212" y="724205"/>
                </a:lnTo>
                <a:lnTo>
                  <a:pt x="724204" y="1446213"/>
                </a:lnTo>
                <a:lnTo>
                  <a:pt x="722009" y="1446213"/>
                </a:lnTo>
                <a:lnTo>
                  <a:pt x="0" y="724204"/>
                </a:lnTo>
                <a:lnTo>
                  <a:pt x="0" y="722009"/>
                </a:lnTo>
                <a:close/>
              </a:path>
            </a:pathLst>
          </a:custGeom>
        </p:spPr>
        <p:txBody>
          <a:bodyPr wrap="square">
            <a:noAutofit/>
          </a:bodyPr>
          <a:lstStyle/>
          <a:p>
            <a:endParaRPr lang="en-US"/>
          </a:p>
        </p:txBody>
      </p:sp>
      <p:sp>
        <p:nvSpPr>
          <p:cNvPr id="29" name="Text Placeholder 39"/>
          <p:cNvSpPr>
            <a:spLocks noGrp="1"/>
          </p:cNvSpPr>
          <p:nvPr>
            <p:ph type="body" sz="quarter" idx="27"/>
          </p:nvPr>
        </p:nvSpPr>
        <p:spPr>
          <a:xfrm>
            <a:off x="2290761" y="2128094"/>
            <a:ext cx="3663194" cy="607321"/>
          </a:xfrm>
        </p:spPr>
        <p:txBody>
          <a:bodyPr lIns="0" tIns="0" rIns="0" bIns="0" anchor="b">
            <a:noAutofit/>
          </a:bodyPr>
          <a:lstStyle>
            <a:lvl1pPr marL="0" indent="0" algn="l">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0" name="Text Placeholder 39"/>
          <p:cNvSpPr>
            <a:spLocks noGrp="1"/>
          </p:cNvSpPr>
          <p:nvPr>
            <p:ph type="body" sz="quarter" idx="32"/>
          </p:nvPr>
        </p:nvSpPr>
        <p:spPr>
          <a:xfrm>
            <a:off x="2290762" y="2832099"/>
            <a:ext cx="3663194" cy="894123"/>
          </a:xfrm>
        </p:spPr>
        <p:txBody>
          <a:bodyPr lIns="0" tIns="0" rIns="0" bIns="0" anchor="t">
            <a:noAutofit/>
          </a:bodyPr>
          <a:lstStyle>
            <a:lvl1pPr marL="0" indent="0" algn="l">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46" name="Picture Placeholder 45"/>
          <p:cNvSpPr>
            <a:spLocks noGrp="1"/>
          </p:cNvSpPr>
          <p:nvPr>
            <p:ph type="pic" sz="quarter" idx="41"/>
          </p:nvPr>
        </p:nvSpPr>
        <p:spPr>
          <a:xfrm>
            <a:off x="620968" y="3981726"/>
            <a:ext cx="1446212" cy="1446213"/>
          </a:xfrm>
          <a:custGeom>
            <a:avLst/>
            <a:gdLst>
              <a:gd name="connsiteX0" fmla="*/ 722009 w 1446212"/>
              <a:gd name="connsiteY0" fmla="*/ 0 h 1446213"/>
              <a:gd name="connsiteX1" fmla="*/ 724204 w 1446212"/>
              <a:gd name="connsiteY1" fmla="*/ 0 h 1446213"/>
              <a:gd name="connsiteX2" fmla="*/ 1446212 w 1446212"/>
              <a:gd name="connsiteY2" fmla="*/ 722008 h 1446213"/>
              <a:gd name="connsiteX3" fmla="*/ 1446212 w 1446212"/>
              <a:gd name="connsiteY3" fmla="*/ 724205 h 1446213"/>
              <a:gd name="connsiteX4" fmla="*/ 724204 w 1446212"/>
              <a:gd name="connsiteY4" fmla="*/ 1446213 h 1446213"/>
              <a:gd name="connsiteX5" fmla="*/ 722009 w 1446212"/>
              <a:gd name="connsiteY5" fmla="*/ 1446213 h 1446213"/>
              <a:gd name="connsiteX6" fmla="*/ 0 w 1446212"/>
              <a:gd name="connsiteY6" fmla="*/ 724204 h 1446213"/>
              <a:gd name="connsiteX7" fmla="*/ 0 w 1446212"/>
              <a:gd name="connsiteY7" fmla="*/ 722009 h 144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6212" h="1446213">
                <a:moveTo>
                  <a:pt x="722009" y="0"/>
                </a:moveTo>
                <a:lnTo>
                  <a:pt x="724204" y="0"/>
                </a:lnTo>
                <a:lnTo>
                  <a:pt x="1446212" y="722008"/>
                </a:lnTo>
                <a:lnTo>
                  <a:pt x="1446212" y="724205"/>
                </a:lnTo>
                <a:lnTo>
                  <a:pt x="724204" y="1446213"/>
                </a:lnTo>
                <a:lnTo>
                  <a:pt x="722009" y="1446213"/>
                </a:lnTo>
                <a:lnTo>
                  <a:pt x="0" y="724204"/>
                </a:lnTo>
                <a:lnTo>
                  <a:pt x="0" y="722009"/>
                </a:lnTo>
                <a:close/>
              </a:path>
            </a:pathLst>
          </a:custGeom>
        </p:spPr>
        <p:txBody>
          <a:bodyPr wrap="square">
            <a:noAutofit/>
          </a:bodyPr>
          <a:lstStyle/>
          <a:p>
            <a:endParaRPr lang="en-US"/>
          </a:p>
        </p:txBody>
      </p:sp>
      <p:sp>
        <p:nvSpPr>
          <p:cNvPr id="31" name="Text Placeholder 39"/>
          <p:cNvSpPr>
            <a:spLocks noGrp="1"/>
          </p:cNvSpPr>
          <p:nvPr>
            <p:ph type="body" sz="quarter" idx="33"/>
          </p:nvPr>
        </p:nvSpPr>
        <p:spPr>
          <a:xfrm>
            <a:off x="2290761" y="3830353"/>
            <a:ext cx="3663194" cy="607321"/>
          </a:xfrm>
        </p:spPr>
        <p:txBody>
          <a:bodyPr lIns="0" tIns="0" rIns="0" bIns="0" anchor="b">
            <a:noAutofit/>
          </a:bodyPr>
          <a:lstStyle>
            <a:lvl1pPr marL="0" indent="0" algn="l">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2" name="Text Placeholder 39"/>
          <p:cNvSpPr>
            <a:spLocks noGrp="1"/>
          </p:cNvSpPr>
          <p:nvPr>
            <p:ph type="body" sz="quarter" idx="34"/>
          </p:nvPr>
        </p:nvSpPr>
        <p:spPr>
          <a:xfrm>
            <a:off x="2290762" y="4533817"/>
            <a:ext cx="3663194" cy="894123"/>
          </a:xfrm>
        </p:spPr>
        <p:txBody>
          <a:bodyPr lIns="0" tIns="0" rIns="0" bIns="0" anchor="t">
            <a:noAutofit/>
          </a:bodyPr>
          <a:lstStyle>
            <a:lvl1pPr marL="0" indent="0" algn="l">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45" name="Picture Placeholder 44"/>
          <p:cNvSpPr>
            <a:spLocks noGrp="1"/>
          </p:cNvSpPr>
          <p:nvPr>
            <p:ph type="pic" sz="quarter" idx="40"/>
          </p:nvPr>
        </p:nvSpPr>
        <p:spPr>
          <a:xfrm>
            <a:off x="6195673" y="2134688"/>
            <a:ext cx="1446212" cy="1446213"/>
          </a:xfrm>
          <a:custGeom>
            <a:avLst/>
            <a:gdLst>
              <a:gd name="connsiteX0" fmla="*/ 722009 w 1446212"/>
              <a:gd name="connsiteY0" fmla="*/ 0 h 1446213"/>
              <a:gd name="connsiteX1" fmla="*/ 724204 w 1446212"/>
              <a:gd name="connsiteY1" fmla="*/ 0 h 1446213"/>
              <a:gd name="connsiteX2" fmla="*/ 1446212 w 1446212"/>
              <a:gd name="connsiteY2" fmla="*/ 722008 h 1446213"/>
              <a:gd name="connsiteX3" fmla="*/ 1446212 w 1446212"/>
              <a:gd name="connsiteY3" fmla="*/ 724205 h 1446213"/>
              <a:gd name="connsiteX4" fmla="*/ 724204 w 1446212"/>
              <a:gd name="connsiteY4" fmla="*/ 1446213 h 1446213"/>
              <a:gd name="connsiteX5" fmla="*/ 722009 w 1446212"/>
              <a:gd name="connsiteY5" fmla="*/ 1446213 h 1446213"/>
              <a:gd name="connsiteX6" fmla="*/ 0 w 1446212"/>
              <a:gd name="connsiteY6" fmla="*/ 724204 h 1446213"/>
              <a:gd name="connsiteX7" fmla="*/ 0 w 1446212"/>
              <a:gd name="connsiteY7" fmla="*/ 722009 h 144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6212" h="1446213">
                <a:moveTo>
                  <a:pt x="722009" y="0"/>
                </a:moveTo>
                <a:lnTo>
                  <a:pt x="724204" y="0"/>
                </a:lnTo>
                <a:lnTo>
                  <a:pt x="1446212" y="722008"/>
                </a:lnTo>
                <a:lnTo>
                  <a:pt x="1446212" y="724205"/>
                </a:lnTo>
                <a:lnTo>
                  <a:pt x="724204" y="1446213"/>
                </a:lnTo>
                <a:lnTo>
                  <a:pt x="722009" y="1446213"/>
                </a:lnTo>
                <a:lnTo>
                  <a:pt x="0" y="724204"/>
                </a:lnTo>
                <a:lnTo>
                  <a:pt x="0" y="722009"/>
                </a:lnTo>
                <a:close/>
              </a:path>
            </a:pathLst>
          </a:custGeom>
        </p:spPr>
        <p:txBody>
          <a:bodyPr wrap="square">
            <a:noAutofit/>
          </a:bodyPr>
          <a:lstStyle/>
          <a:p>
            <a:endParaRPr lang="en-US"/>
          </a:p>
        </p:txBody>
      </p:sp>
      <p:sp>
        <p:nvSpPr>
          <p:cNvPr id="33" name="Text Placeholder 39"/>
          <p:cNvSpPr>
            <a:spLocks noGrp="1"/>
          </p:cNvSpPr>
          <p:nvPr>
            <p:ph type="body" sz="quarter" idx="35"/>
          </p:nvPr>
        </p:nvSpPr>
        <p:spPr>
          <a:xfrm>
            <a:off x="7872639" y="2128094"/>
            <a:ext cx="3663194" cy="607321"/>
          </a:xfrm>
        </p:spPr>
        <p:txBody>
          <a:bodyPr lIns="0" tIns="0" rIns="0" bIns="0" anchor="b">
            <a:noAutofit/>
          </a:bodyPr>
          <a:lstStyle>
            <a:lvl1pPr marL="0" indent="0" algn="l">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4" name="Text Placeholder 39"/>
          <p:cNvSpPr>
            <a:spLocks noGrp="1"/>
          </p:cNvSpPr>
          <p:nvPr>
            <p:ph type="body" sz="quarter" idx="36"/>
          </p:nvPr>
        </p:nvSpPr>
        <p:spPr>
          <a:xfrm>
            <a:off x="7872639" y="2832099"/>
            <a:ext cx="3663194" cy="894123"/>
          </a:xfrm>
        </p:spPr>
        <p:txBody>
          <a:bodyPr lIns="0" tIns="0" rIns="0" bIns="0" anchor="t">
            <a:noAutofit/>
          </a:bodyPr>
          <a:lstStyle>
            <a:lvl1pPr marL="0" indent="0" algn="l">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47" name="Picture Placeholder 46"/>
          <p:cNvSpPr>
            <a:spLocks noGrp="1"/>
          </p:cNvSpPr>
          <p:nvPr>
            <p:ph type="pic" sz="quarter" idx="42"/>
          </p:nvPr>
        </p:nvSpPr>
        <p:spPr>
          <a:xfrm>
            <a:off x="6195673" y="3981726"/>
            <a:ext cx="1446212" cy="1446213"/>
          </a:xfrm>
          <a:custGeom>
            <a:avLst/>
            <a:gdLst>
              <a:gd name="connsiteX0" fmla="*/ 722009 w 1446212"/>
              <a:gd name="connsiteY0" fmla="*/ 0 h 1446213"/>
              <a:gd name="connsiteX1" fmla="*/ 724204 w 1446212"/>
              <a:gd name="connsiteY1" fmla="*/ 0 h 1446213"/>
              <a:gd name="connsiteX2" fmla="*/ 1446212 w 1446212"/>
              <a:gd name="connsiteY2" fmla="*/ 722008 h 1446213"/>
              <a:gd name="connsiteX3" fmla="*/ 1446212 w 1446212"/>
              <a:gd name="connsiteY3" fmla="*/ 724205 h 1446213"/>
              <a:gd name="connsiteX4" fmla="*/ 724204 w 1446212"/>
              <a:gd name="connsiteY4" fmla="*/ 1446213 h 1446213"/>
              <a:gd name="connsiteX5" fmla="*/ 722009 w 1446212"/>
              <a:gd name="connsiteY5" fmla="*/ 1446213 h 1446213"/>
              <a:gd name="connsiteX6" fmla="*/ 0 w 1446212"/>
              <a:gd name="connsiteY6" fmla="*/ 724204 h 1446213"/>
              <a:gd name="connsiteX7" fmla="*/ 0 w 1446212"/>
              <a:gd name="connsiteY7" fmla="*/ 722009 h 144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6212" h="1446213">
                <a:moveTo>
                  <a:pt x="722009" y="0"/>
                </a:moveTo>
                <a:lnTo>
                  <a:pt x="724204" y="0"/>
                </a:lnTo>
                <a:lnTo>
                  <a:pt x="1446212" y="722008"/>
                </a:lnTo>
                <a:lnTo>
                  <a:pt x="1446212" y="724205"/>
                </a:lnTo>
                <a:lnTo>
                  <a:pt x="724204" y="1446213"/>
                </a:lnTo>
                <a:lnTo>
                  <a:pt x="722009" y="1446213"/>
                </a:lnTo>
                <a:lnTo>
                  <a:pt x="0" y="724204"/>
                </a:lnTo>
                <a:lnTo>
                  <a:pt x="0" y="722009"/>
                </a:lnTo>
                <a:close/>
              </a:path>
            </a:pathLst>
          </a:custGeom>
        </p:spPr>
        <p:txBody>
          <a:bodyPr wrap="square">
            <a:noAutofit/>
          </a:bodyPr>
          <a:lstStyle/>
          <a:p>
            <a:endParaRPr lang="en-US"/>
          </a:p>
        </p:txBody>
      </p:sp>
      <p:sp>
        <p:nvSpPr>
          <p:cNvPr id="35" name="Text Placeholder 39"/>
          <p:cNvSpPr>
            <a:spLocks noGrp="1"/>
          </p:cNvSpPr>
          <p:nvPr>
            <p:ph type="body" sz="quarter" idx="37"/>
          </p:nvPr>
        </p:nvSpPr>
        <p:spPr>
          <a:xfrm>
            <a:off x="7872639" y="3830353"/>
            <a:ext cx="3663194" cy="607321"/>
          </a:xfrm>
        </p:spPr>
        <p:txBody>
          <a:bodyPr lIns="0" tIns="0" rIns="0" bIns="0" anchor="b">
            <a:noAutofit/>
          </a:bodyPr>
          <a:lstStyle>
            <a:lvl1pPr marL="0" indent="0" algn="l">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6" name="Text Placeholder 39"/>
          <p:cNvSpPr>
            <a:spLocks noGrp="1"/>
          </p:cNvSpPr>
          <p:nvPr>
            <p:ph type="body" sz="quarter" idx="38"/>
          </p:nvPr>
        </p:nvSpPr>
        <p:spPr>
          <a:xfrm>
            <a:off x="7872639" y="4533817"/>
            <a:ext cx="3663194" cy="894123"/>
          </a:xfrm>
        </p:spPr>
        <p:txBody>
          <a:bodyPr lIns="0" tIns="0" rIns="0" bIns="0" anchor="t">
            <a:noAutofit/>
          </a:bodyPr>
          <a:lstStyle>
            <a:lvl1pPr marL="0" indent="0" algn="l">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1" name="Freeform 10"/>
          <p:cNvSpPr/>
          <p:nvPr userDrawn="1"/>
        </p:nvSpPr>
        <p:spPr>
          <a:xfrm>
            <a:off x="0" y="599400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5" name="Freeform 10"/>
          <p:cNvSpPr/>
          <p:nvPr userDrawn="1"/>
        </p:nvSpPr>
        <p:spPr>
          <a:xfrm>
            <a:off x="1132800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7" name="Date Placeholder 6"/>
          <p:cNvSpPr>
            <a:spLocks noGrp="1"/>
          </p:cNvSpPr>
          <p:nvPr>
            <p:ph type="dt" sz="half" idx="43"/>
          </p:nvPr>
        </p:nvSpPr>
        <p:spPr/>
        <p:txBody>
          <a:bodyPr/>
          <a:lstStyle/>
          <a:p>
            <a:r>
              <a:rPr lang="en-US" altLang="zh-CN"/>
              <a:t>03/13/2025</a:t>
            </a:r>
          </a:p>
        </p:txBody>
      </p:sp>
      <p:sp>
        <p:nvSpPr>
          <p:cNvPr id="8" name="Footer Placeholder 7"/>
          <p:cNvSpPr>
            <a:spLocks noGrp="1"/>
          </p:cNvSpPr>
          <p:nvPr>
            <p:ph type="ftr" sz="quarter" idx="44"/>
          </p:nvPr>
        </p:nvSpPr>
        <p:spPr/>
        <p:txBody>
          <a:bodyPr/>
          <a:lstStyle/>
          <a:p>
            <a:r>
              <a:rPr lang="en-US" altLang="zh-CN"/>
              <a:t>Sample Footer Text</a:t>
            </a:r>
          </a:p>
        </p:txBody>
      </p:sp>
      <p:sp>
        <p:nvSpPr>
          <p:cNvPr id="9" name="Slide Number Placeholder 8"/>
          <p:cNvSpPr>
            <a:spLocks noGrp="1"/>
          </p:cNvSpPr>
          <p:nvPr>
            <p:ph type="sldNum" sz="half" idx="45"/>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4-item Lists 2">
    <p:spTree>
      <p:nvGrpSpPr>
        <p:cNvPr id="1" name=""/>
        <p:cNvGrpSpPr/>
        <p:nvPr/>
      </p:nvGrpSpPr>
      <p:grpSpPr>
        <a:xfrm>
          <a:off x="0" y="0"/>
          <a:ext cx="0" cy="0"/>
          <a:chOff x="0" y="0"/>
          <a:chExt cx="0" cy="0"/>
        </a:xfrm>
      </p:grpSpPr>
      <p:sp>
        <p:nvSpPr>
          <p:cNvPr id="2" name="Title 1"/>
          <p:cNvSpPr>
            <a:spLocks noGrp="1"/>
          </p:cNvSpPr>
          <p:nvPr>
            <p:ph type="title"/>
          </p:nvPr>
        </p:nvSpPr>
        <p:spPr>
          <a:xfrm>
            <a:off x="844000" y="886783"/>
            <a:ext cx="10504000" cy="1132258"/>
          </a:xfrm>
        </p:spPr>
        <p:txBody>
          <a:bodyPr lIns="0" tIns="0" rIns="0" bIns="0" anchor="ctr">
            <a:noAutofit/>
          </a:bodyPr>
          <a:lstStyle>
            <a:lvl1pPr algn="ctr">
              <a:defRPr sz="3600" b="0" baseline="0"/>
            </a:lvl1pPr>
          </a:lstStyle>
          <a:p>
            <a:r>
              <a:rPr lang="en-US"/>
              <a:t>Click to edit Master title style</a:t>
            </a:r>
          </a:p>
        </p:txBody>
      </p:sp>
      <p:sp>
        <p:nvSpPr>
          <p:cNvPr id="3" name="Text Placeholder 39"/>
          <p:cNvSpPr>
            <a:spLocks noGrp="1"/>
          </p:cNvSpPr>
          <p:nvPr>
            <p:ph type="body" sz="quarter" idx="39"/>
          </p:nvPr>
        </p:nvSpPr>
        <p:spPr>
          <a:xfrm>
            <a:off x="1738206" y="2065422"/>
            <a:ext cx="3914265" cy="515847"/>
          </a:xfrm>
        </p:spPr>
        <p:txBody>
          <a:bodyPr lIns="0" tIns="0" rIns="0" bIns="0" anchor="b">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4" name="Text Placeholder 39"/>
          <p:cNvSpPr>
            <a:spLocks noGrp="1"/>
          </p:cNvSpPr>
          <p:nvPr>
            <p:ph type="body" sz="quarter" idx="32"/>
          </p:nvPr>
        </p:nvSpPr>
        <p:spPr>
          <a:xfrm>
            <a:off x="1738206" y="2705744"/>
            <a:ext cx="3914265" cy="1254664"/>
          </a:xfrm>
        </p:spPr>
        <p:txBody>
          <a:bodyPr lIns="0" tIns="0" rIns="0" bIns="0" anchor="t">
            <a:noAutofit/>
          </a:bodyPr>
          <a:lstStyle>
            <a:lvl1pPr marL="0" indent="0" algn="ctr">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2" name="Text Placeholder 39"/>
          <p:cNvSpPr>
            <a:spLocks noGrp="1"/>
          </p:cNvSpPr>
          <p:nvPr>
            <p:ph type="body" sz="quarter" idx="30"/>
          </p:nvPr>
        </p:nvSpPr>
        <p:spPr>
          <a:xfrm>
            <a:off x="1738206" y="4088710"/>
            <a:ext cx="3914265" cy="515847"/>
          </a:xfrm>
        </p:spPr>
        <p:txBody>
          <a:bodyPr lIns="0" tIns="0" rIns="0" bIns="0" anchor="b">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5" name="Text Placeholder 39"/>
          <p:cNvSpPr>
            <a:spLocks noGrp="1"/>
          </p:cNvSpPr>
          <p:nvPr>
            <p:ph type="body" sz="quarter" idx="33"/>
          </p:nvPr>
        </p:nvSpPr>
        <p:spPr>
          <a:xfrm>
            <a:off x="1738206" y="4725213"/>
            <a:ext cx="3914265" cy="1254664"/>
          </a:xfrm>
        </p:spPr>
        <p:txBody>
          <a:bodyPr lIns="0" tIns="0" rIns="0" bIns="0" anchor="t">
            <a:noAutofit/>
          </a:bodyPr>
          <a:lstStyle>
            <a:lvl1pPr marL="0" indent="0" algn="ctr">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1" name="Text Placeholder 39"/>
          <p:cNvSpPr>
            <a:spLocks noGrp="1"/>
          </p:cNvSpPr>
          <p:nvPr>
            <p:ph type="body" sz="quarter" idx="29"/>
          </p:nvPr>
        </p:nvSpPr>
        <p:spPr>
          <a:xfrm>
            <a:off x="6511651" y="2065422"/>
            <a:ext cx="3914265" cy="515847"/>
          </a:xfrm>
        </p:spPr>
        <p:txBody>
          <a:bodyPr lIns="0" tIns="0" rIns="0" bIns="0" anchor="b">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6" name="Text Placeholder 39"/>
          <p:cNvSpPr>
            <a:spLocks noGrp="1"/>
          </p:cNvSpPr>
          <p:nvPr>
            <p:ph type="body" sz="quarter" idx="34"/>
          </p:nvPr>
        </p:nvSpPr>
        <p:spPr>
          <a:xfrm>
            <a:off x="6511651" y="2705744"/>
            <a:ext cx="3914265" cy="1254664"/>
          </a:xfrm>
        </p:spPr>
        <p:txBody>
          <a:bodyPr lIns="0" tIns="0" rIns="0" bIns="0" anchor="t">
            <a:noAutofit/>
          </a:bodyPr>
          <a:lstStyle>
            <a:lvl1pPr marL="0" indent="0" algn="ctr">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3" name="Text Placeholder 39"/>
          <p:cNvSpPr>
            <a:spLocks noGrp="1"/>
          </p:cNvSpPr>
          <p:nvPr>
            <p:ph type="body" sz="quarter" idx="31"/>
          </p:nvPr>
        </p:nvSpPr>
        <p:spPr>
          <a:xfrm>
            <a:off x="6511651" y="4088710"/>
            <a:ext cx="3914265" cy="515847"/>
          </a:xfrm>
        </p:spPr>
        <p:txBody>
          <a:bodyPr lIns="0" tIns="0" rIns="0" bIns="0" anchor="b">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7" name="Text Placeholder 39"/>
          <p:cNvSpPr>
            <a:spLocks noGrp="1"/>
          </p:cNvSpPr>
          <p:nvPr>
            <p:ph type="body" sz="quarter" idx="35"/>
          </p:nvPr>
        </p:nvSpPr>
        <p:spPr>
          <a:xfrm>
            <a:off x="6511651" y="4725213"/>
            <a:ext cx="3914265" cy="1254664"/>
          </a:xfrm>
        </p:spPr>
        <p:txBody>
          <a:bodyPr lIns="0" tIns="0" rIns="0" bIns="0" anchor="t">
            <a:noAutofit/>
          </a:bodyPr>
          <a:lstStyle>
            <a:lvl1pPr marL="0" indent="0" algn="ctr">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7" name="Freeform 10"/>
          <p:cNvSpPr/>
          <p:nvPr userDrawn="1"/>
        </p:nvSpPr>
        <p:spPr>
          <a:xfrm>
            <a:off x="11328000" y="599400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5" name="Freeform 10"/>
          <p:cNvSpPr/>
          <p:nvPr userDrawn="1"/>
        </p:nvSpPr>
        <p:spPr>
          <a:xfrm>
            <a:off x="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8" name="Date Placeholder 7"/>
          <p:cNvSpPr>
            <a:spLocks noGrp="1"/>
          </p:cNvSpPr>
          <p:nvPr>
            <p:ph type="dt" sz="half" idx="36"/>
          </p:nvPr>
        </p:nvSpPr>
        <p:spPr/>
        <p:txBody>
          <a:bodyPr/>
          <a:lstStyle/>
          <a:p>
            <a:r>
              <a:rPr lang="en-US" altLang="zh-CN"/>
              <a:t>03/13/2025</a:t>
            </a:r>
          </a:p>
        </p:txBody>
      </p:sp>
      <p:sp>
        <p:nvSpPr>
          <p:cNvPr id="9" name="Footer Placeholder 8"/>
          <p:cNvSpPr>
            <a:spLocks noGrp="1"/>
          </p:cNvSpPr>
          <p:nvPr>
            <p:ph type="ftr" sz="quarter" idx="37"/>
          </p:nvPr>
        </p:nvSpPr>
        <p:spPr/>
        <p:txBody>
          <a:bodyPr/>
          <a:lstStyle/>
          <a:p>
            <a:r>
              <a:rPr lang="en-US" altLang="zh-CN"/>
              <a:t>Sample Footer Text</a:t>
            </a:r>
          </a:p>
        </p:txBody>
      </p:sp>
      <p:sp>
        <p:nvSpPr>
          <p:cNvPr id="10" name="Slide Number Placeholder 9"/>
          <p:cNvSpPr>
            <a:spLocks noGrp="1"/>
          </p:cNvSpPr>
          <p:nvPr>
            <p:ph type="sldNum" sz="half" idx="38"/>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4-item Lists 3">
    <p:spTree>
      <p:nvGrpSpPr>
        <p:cNvPr id="1" name=""/>
        <p:cNvGrpSpPr/>
        <p:nvPr/>
      </p:nvGrpSpPr>
      <p:grpSpPr>
        <a:xfrm>
          <a:off x="0" y="0"/>
          <a:ext cx="0" cy="0"/>
          <a:chOff x="0" y="0"/>
          <a:chExt cx="0" cy="0"/>
        </a:xfrm>
      </p:grpSpPr>
      <p:sp>
        <p:nvSpPr>
          <p:cNvPr id="2" name="Title 1"/>
          <p:cNvSpPr>
            <a:spLocks noGrp="1"/>
          </p:cNvSpPr>
          <p:nvPr>
            <p:ph type="title"/>
          </p:nvPr>
        </p:nvSpPr>
        <p:spPr>
          <a:xfrm>
            <a:off x="844000" y="886783"/>
            <a:ext cx="10504000" cy="1132258"/>
          </a:xfrm>
        </p:spPr>
        <p:txBody>
          <a:bodyPr lIns="0" tIns="0" rIns="0" bIns="0" anchor="ctr">
            <a:noAutofit/>
          </a:bodyPr>
          <a:lstStyle>
            <a:lvl1pPr algn="ctr">
              <a:defRPr sz="3600" b="0" baseline="0"/>
            </a:lvl1pPr>
          </a:lstStyle>
          <a:p>
            <a:r>
              <a:rPr lang="en-US"/>
              <a:t>Click to edit Master title style</a:t>
            </a:r>
          </a:p>
        </p:txBody>
      </p:sp>
      <p:sp>
        <p:nvSpPr>
          <p:cNvPr id="19" name="Text Placeholder 39"/>
          <p:cNvSpPr>
            <a:spLocks noGrp="1"/>
          </p:cNvSpPr>
          <p:nvPr>
            <p:ph type="body" sz="quarter" idx="27"/>
          </p:nvPr>
        </p:nvSpPr>
        <p:spPr>
          <a:xfrm>
            <a:off x="1738206" y="2065422"/>
            <a:ext cx="3914265" cy="515847"/>
          </a:xfrm>
        </p:spPr>
        <p:txBody>
          <a:bodyPr lIns="0" tIns="0" rIns="0" bIns="0" anchor="b">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0" name="Text Placeholder 39"/>
          <p:cNvSpPr>
            <a:spLocks noGrp="1"/>
          </p:cNvSpPr>
          <p:nvPr>
            <p:ph type="body" sz="quarter" idx="32"/>
          </p:nvPr>
        </p:nvSpPr>
        <p:spPr>
          <a:xfrm>
            <a:off x="1738206" y="2705744"/>
            <a:ext cx="3914265" cy="1254664"/>
          </a:xfrm>
        </p:spPr>
        <p:txBody>
          <a:bodyPr lIns="0" tIns="0" rIns="0" bIns="0" anchor="t">
            <a:noAutofit/>
          </a:bodyPr>
          <a:lstStyle>
            <a:lvl1pPr marL="0" indent="0" algn="ctr">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1" name="Text Placeholder 39"/>
          <p:cNvSpPr>
            <a:spLocks noGrp="1"/>
          </p:cNvSpPr>
          <p:nvPr>
            <p:ph type="body" sz="quarter" idx="30"/>
          </p:nvPr>
        </p:nvSpPr>
        <p:spPr>
          <a:xfrm>
            <a:off x="1738206" y="4088710"/>
            <a:ext cx="3914265" cy="515847"/>
          </a:xfrm>
        </p:spPr>
        <p:txBody>
          <a:bodyPr lIns="0" tIns="0" rIns="0" bIns="0" anchor="b">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2" name="Text Placeholder 39"/>
          <p:cNvSpPr>
            <a:spLocks noGrp="1"/>
          </p:cNvSpPr>
          <p:nvPr>
            <p:ph type="body" sz="quarter" idx="33"/>
          </p:nvPr>
        </p:nvSpPr>
        <p:spPr>
          <a:xfrm>
            <a:off x="1738206" y="4725213"/>
            <a:ext cx="3914265" cy="1254664"/>
          </a:xfrm>
        </p:spPr>
        <p:txBody>
          <a:bodyPr lIns="0" tIns="0" rIns="0" bIns="0" anchor="t">
            <a:noAutofit/>
          </a:bodyPr>
          <a:lstStyle>
            <a:lvl1pPr marL="0" indent="0" algn="ctr">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3" name="Text Placeholder 39"/>
          <p:cNvSpPr>
            <a:spLocks noGrp="1"/>
          </p:cNvSpPr>
          <p:nvPr>
            <p:ph type="body" sz="quarter" idx="29"/>
          </p:nvPr>
        </p:nvSpPr>
        <p:spPr>
          <a:xfrm>
            <a:off x="6511651" y="2065422"/>
            <a:ext cx="3914265" cy="515847"/>
          </a:xfrm>
        </p:spPr>
        <p:txBody>
          <a:bodyPr lIns="0" tIns="0" rIns="0" bIns="0" anchor="b">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4" name="Text Placeholder 39"/>
          <p:cNvSpPr>
            <a:spLocks noGrp="1"/>
          </p:cNvSpPr>
          <p:nvPr>
            <p:ph type="body" sz="quarter" idx="34"/>
          </p:nvPr>
        </p:nvSpPr>
        <p:spPr>
          <a:xfrm>
            <a:off x="6511651" y="2705744"/>
            <a:ext cx="3914265" cy="1254664"/>
          </a:xfrm>
        </p:spPr>
        <p:txBody>
          <a:bodyPr lIns="0" tIns="0" rIns="0" bIns="0" anchor="t">
            <a:noAutofit/>
          </a:bodyPr>
          <a:lstStyle>
            <a:lvl1pPr marL="0" indent="0" algn="ctr">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5" name="Text Placeholder 39"/>
          <p:cNvSpPr>
            <a:spLocks noGrp="1"/>
          </p:cNvSpPr>
          <p:nvPr>
            <p:ph type="body" sz="quarter" idx="31"/>
          </p:nvPr>
        </p:nvSpPr>
        <p:spPr>
          <a:xfrm>
            <a:off x="6511651" y="4088710"/>
            <a:ext cx="3914265" cy="515847"/>
          </a:xfrm>
        </p:spPr>
        <p:txBody>
          <a:bodyPr lIns="0" tIns="0" rIns="0" bIns="0" anchor="b">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6" name="Text Placeholder 39"/>
          <p:cNvSpPr>
            <a:spLocks noGrp="1"/>
          </p:cNvSpPr>
          <p:nvPr>
            <p:ph type="body" sz="quarter" idx="35"/>
          </p:nvPr>
        </p:nvSpPr>
        <p:spPr>
          <a:xfrm>
            <a:off x="6511651" y="4725213"/>
            <a:ext cx="3914265" cy="1254664"/>
          </a:xfrm>
        </p:spPr>
        <p:txBody>
          <a:bodyPr lIns="0" tIns="0" rIns="0" bIns="0" anchor="t">
            <a:noAutofit/>
          </a:bodyPr>
          <a:lstStyle>
            <a:lvl1pPr marL="0" indent="0" algn="ctr">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 name="Freeform 10"/>
          <p:cNvSpPr/>
          <p:nvPr userDrawn="1"/>
        </p:nvSpPr>
        <p:spPr>
          <a:xfrm>
            <a:off x="0" y="6134100"/>
            <a:ext cx="2426216"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5" name="Freeform 10"/>
          <p:cNvSpPr/>
          <p:nvPr userDrawn="1"/>
        </p:nvSpPr>
        <p:spPr>
          <a:xfrm>
            <a:off x="1132800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8" name="Date Placeholder 7"/>
          <p:cNvSpPr>
            <a:spLocks noGrp="1"/>
          </p:cNvSpPr>
          <p:nvPr>
            <p:ph type="dt" sz="half" idx="36"/>
          </p:nvPr>
        </p:nvSpPr>
        <p:spPr/>
        <p:txBody>
          <a:bodyPr/>
          <a:lstStyle/>
          <a:p>
            <a:r>
              <a:rPr lang="en-US" altLang="zh-CN"/>
              <a:t>03/13/2025</a:t>
            </a:r>
          </a:p>
        </p:txBody>
      </p:sp>
      <p:sp>
        <p:nvSpPr>
          <p:cNvPr id="9" name="Footer Placeholder 8"/>
          <p:cNvSpPr>
            <a:spLocks noGrp="1"/>
          </p:cNvSpPr>
          <p:nvPr>
            <p:ph type="ftr" sz="quarter" idx="37"/>
          </p:nvPr>
        </p:nvSpPr>
        <p:spPr/>
        <p:txBody>
          <a:bodyPr/>
          <a:lstStyle/>
          <a:p>
            <a:r>
              <a:rPr lang="en-US" altLang="zh-CN"/>
              <a:t>Sample Footer Text</a:t>
            </a:r>
          </a:p>
        </p:txBody>
      </p:sp>
      <p:sp>
        <p:nvSpPr>
          <p:cNvPr id="10" name="Slide Number Placeholder 9"/>
          <p:cNvSpPr>
            <a:spLocks noGrp="1"/>
          </p:cNvSpPr>
          <p:nvPr>
            <p:ph type="sldNum" sz="half" idx="38"/>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4-item Lists 4">
    <p:spTree>
      <p:nvGrpSpPr>
        <p:cNvPr id="1" name=""/>
        <p:cNvGrpSpPr/>
        <p:nvPr/>
      </p:nvGrpSpPr>
      <p:grpSpPr>
        <a:xfrm>
          <a:off x="0" y="0"/>
          <a:ext cx="0" cy="0"/>
          <a:chOff x="0" y="0"/>
          <a:chExt cx="0" cy="0"/>
        </a:xfrm>
      </p:grpSpPr>
      <p:sp>
        <p:nvSpPr>
          <p:cNvPr id="2" name="Title 1"/>
          <p:cNvSpPr>
            <a:spLocks noGrp="1"/>
          </p:cNvSpPr>
          <p:nvPr>
            <p:ph type="title"/>
          </p:nvPr>
        </p:nvSpPr>
        <p:spPr>
          <a:xfrm>
            <a:off x="844000" y="886783"/>
            <a:ext cx="10504000" cy="1132258"/>
          </a:xfrm>
        </p:spPr>
        <p:txBody>
          <a:bodyPr lIns="0" tIns="0" rIns="0" bIns="0" anchor="ctr">
            <a:noAutofit/>
          </a:bodyPr>
          <a:lstStyle>
            <a:lvl1pPr algn="l">
              <a:defRPr sz="3600" b="0" baseline="0"/>
            </a:lvl1pPr>
          </a:lstStyle>
          <a:p>
            <a:r>
              <a:rPr lang="en-US"/>
              <a:t>Click to edit Master title style</a:t>
            </a:r>
          </a:p>
        </p:txBody>
      </p:sp>
      <p:sp>
        <p:nvSpPr>
          <p:cNvPr id="35" name="Text Placeholder 39"/>
          <p:cNvSpPr>
            <a:spLocks noGrp="1"/>
          </p:cNvSpPr>
          <p:nvPr>
            <p:ph type="body" sz="quarter" idx="27"/>
          </p:nvPr>
        </p:nvSpPr>
        <p:spPr>
          <a:xfrm>
            <a:off x="844001" y="2064569"/>
            <a:ext cx="3241114" cy="776526"/>
          </a:xfrm>
        </p:spPr>
        <p:txBody>
          <a:bodyPr lIns="0" tIns="0" rIns="0" bIns="0" anchor="b">
            <a:noAutofit/>
          </a:bodyPr>
          <a:lstStyle>
            <a:lvl1pPr marL="0" indent="0" algn="l">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9" name="Text Placeholder 39"/>
          <p:cNvSpPr>
            <a:spLocks noGrp="1"/>
          </p:cNvSpPr>
          <p:nvPr>
            <p:ph type="body" sz="quarter" idx="32"/>
          </p:nvPr>
        </p:nvSpPr>
        <p:spPr>
          <a:xfrm>
            <a:off x="844001" y="2966508"/>
            <a:ext cx="3241113" cy="1110012"/>
          </a:xfrm>
        </p:spPr>
        <p:txBody>
          <a:bodyPr lIns="0" tIns="0" rIns="0" bIns="0" anchor="t">
            <a:noAutofit/>
          </a:bodyPr>
          <a:lstStyle>
            <a:lvl1pPr marL="0" indent="0" algn="l">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6" name="Text Placeholder 39"/>
          <p:cNvSpPr>
            <a:spLocks noGrp="1"/>
          </p:cNvSpPr>
          <p:nvPr>
            <p:ph type="body" sz="quarter" idx="28"/>
          </p:nvPr>
        </p:nvSpPr>
        <p:spPr>
          <a:xfrm>
            <a:off x="844000" y="4159453"/>
            <a:ext cx="3241114" cy="776526"/>
          </a:xfrm>
        </p:spPr>
        <p:txBody>
          <a:bodyPr lIns="0" tIns="0" rIns="0" bIns="0" anchor="b">
            <a:noAutofit/>
          </a:bodyPr>
          <a:lstStyle>
            <a:lvl1pPr marL="0" indent="0" algn="l">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41" name="Text Placeholder 39"/>
          <p:cNvSpPr>
            <a:spLocks noGrp="1"/>
          </p:cNvSpPr>
          <p:nvPr>
            <p:ph type="body" sz="quarter" idx="34"/>
          </p:nvPr>
        </p:nvSpPr>
        <p:spPr>
          <a:xfrm>
            <a:off x="844001" y="5061042"/>
            <a:ext cx="3241113" cy="1110012"/>
          </a:xfrm>
        </p:spPr>
        <p:txBody>
          <a:bodyPr lIns="0" tIns="0" rIns="0" bIns="0" anchor="t">
            <a:noAutofit/>
          </a:bodyPr>
          <a:lstStyle>
            <a:lvl1pPr marL="0" indent="0" algn="l">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7" name="Text Placeholder 39"/>
          <p:cNvSpPr>
            <a:spLocks noGrp="1"/>
          </p:cNvSpPr>
          <p:nvPr>
            <p:ph type="body" sz="quarter" idx="29"/>
          </p:nvPr>
        </p:nvSpPr>
        <p:spPr>
          <a:xfrm>
            <a:off x="4306882" y="2064569"/>
            <a:ext cx="3241114" cy="776526"/>
          </a:xfrm>
        </p:spPr>
        <p:txBody>
          <a:bodyPr lIns="0" tIns="0" rIns="0" bIns="0" anchor="b">
            <a:noAutofit/>
          </a:bodyPr>
          <a:lstStyle>
            <a:lvl1pPr marL="0" indent="0" algn="l">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40" name="Text Placeholder 39"/>
          <p:cNvSpPr>
            <a:spLocks noGrp="1"/>
          </p:cNvSpPr>
          <p:nvPr>
            <p:ph type="body" sz="quarter" idx="33"/>
          </p:nvPr>
        </p:nvSpPr>
        <p:spPr>
          <a:xfrm>
            <a:off x="4306883" y="2966508"/>
            <a:ext cx="3241113" cy="1110012"/>
          </a:xfrm>
        </p:spPr>
        <p:txBody>
          <a:bodyPr lIns="0" tIns="0" rIns="0" bIns="0" anchor="t">
            <a:noAutofit/>
          </a:bodyPr>
          <a:lstStyle>
            <a:lvl1pPr marL="0" indent="0" algn="l">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8" name="Text Placeholder 39"/>
          <p:cNvSpPr>
            <a:spLocks noGrp="1"/>
          </p:cNvSpPr>
          <p:nvPr>
            <p:ph type="body" sz="quarter" idx="30"/>
          </p:nvPr>
        </p:nvSpPr>
        <p:spPr>
          <a:xfrm>
            <a:off x="4306882" y="4159453"/>
            <a:ext cx="3241114" cy="776526"/>
          </a:xfrm>
        </p:spPr>
        <p:txBody>
          <a:bodyPr lIns="0" tIns="0" rIns="0" bIns="0" anchor="b">
            <a:noAutofit/>
          </a:bodyPr>
          <a:lstStyle>
            <a:lvl1pPr marL="0" indent="0" algn="l">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42" name="Text Placeholder 39"/>
          <p:cNvSpPr>
            <a:spLocks noGrp="1"/>
          </p:cNvSpPr>
          <p:nvPr>
            <p:ph type="body" sz="quarter" idx="35"/>
          </p:nvPr>
        </p:nvSpPr>
        <p:spPr>
          <a:xfrm>
            <a:off x="4306883" y="5061042"/>
            <a:ext cx="3241113" cy="1110012"/>
          </a:xfrm>
        </p:spPr>
        <p:txBody>
          <a:bodyPr lIns="0" tIns="0" rIns="0" bIns="0" anchor="t">
            <a:noAutofit/>
          </a:bodyPr>
          <a:lstStyle>
            <a:lvl1pPr marL="0" indent="0" algn="l">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4" name="Picture Placeholder 33"/>
          <p:cNvSpPr>
            <a:spLocks noGrp="1"/>
          </p:cNvSpPr>
          <p:nvPr>
            <p:ph type="pic" sz="quarter" idx="21"/>
          </p:nvPr>
        </p:nvSpPr>
        <p:spPr>
          <a:xfrm>
            <a:off x="8093484" y="2457906"/>
            <a:ext cx="3171870" cy="3713149"/>
          </a:xfrm>
          <a:custGeom>
            <a:avLst/>
            <a:gdLst>
              <a:gd name="connsiteX0" fmla="*/ 0 w 3171870"/>
              <a:gd name="connsiteY0" fmla="*/ 0 h 3713149"/>
              <a:gd name="connsiteX1" fmla="*/ 3171870 w 3171870"/>
              <a:gd name="connsiteY1" fmla="*/ 0 h 3713149"/>
              <a:gd name="connsiteX2" fmla="*/ 3171870 w 3171870"/>
              <a:gd name="connsiteY2" fmla="*/ 3713149 h 3713149"/>
              <a:gd name="connsiteX3" fmla="*/ 0 w 3171870"/>
              <a:gd name="connsiteY3" fmla="*/ 3713149 h 3713149"/>
            </a:gdLst>
            <a:ahLst/>
            <a:cxnLst>
              <a:cxn ang="0">
                <a:pos x="connsiteX0" y="connsiteY0"/>
              </a:cxn>
              <a:cxn ang="0">
                <a:pos x="connsiteX1" y="connsiteY1"/>
              </a:cxn>
              <a:cxn ang="0">
                <a:pos x="connsiteX2" y="connsiteY2"/>
              </a:cxn>
              <a:cxn ang="0">
                <a:pos x="connsiteX3" y="connsiteY3"/>
              </a:cxn>
            </a:cxnLst>
            <a:rect l="l" t="t" r="r" b="b"/>
            <a:pathLst>
              <a:path w="3171870" h="3713149">
                <a:moveTo>
                  <a:pt x="0" y="0"/>
                </a:moveTo>
                <a:lnTo>
                  <a:pt x="3171870" y="0"/>
                </a:lnTo>
                <a:lnTo>
                  <a:pt x="3171870" y="3713149"/>
                </a:lnTo>
                <a:lnTo>
                  <a:pt x="0" y="3713149"/>
                </a:lnTo>
                <a:close/>
              </a:path>
            </a:pathLst>
          </a:custGeom>
        </p:spPr>
        <p:txBody>
          <a:bodyPr wrap="square">
            <a:noAutofit/>
          </a:bodyPr>
          <a:lstStyle/>
          <a:p>
            <a:endParaRPr lang="en-US"/>
          </a:p>
        </p:txBody>
      </p:sp>
      <p:sp>
        <p:nvSpPr>
          <p:cNvPr id="12" name="Freeform 10"/>
          <p:cNvSpPr/>
          <p:nvPr userDrawn="1"/>
        </p:nvSpPr>
        <p:spPr>
          <a:xfrm>
            <a:off x="0" y="6173664"/>
            <a:ext cx="844000" cy="684336"/>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7" name="Freeform: Shape 6"/>
          <p:cNvSpPr/>
          <p:nvPr userDrawn="1"/>
        </p:nvSpPr>
        <p:spPr>
          <a:xfrm>
            <a:off x="2" y="0"/>
            <a:ext cx="12191999" cy="331200"/>
          </a:xfrm>
          <a:custGeom>
            <a:avLst/>
            <a:gdLst>
              <a:gd name="connsiteX0" fmla="*/ 0 w 12191999"/>
              <a:gd name="connsiteY0" fmla="*/ 0 h 331200"/>
              <a:gd name="connsiteX1" fmla="*/ 12191999 w 12191999"/>
              <a:gd name="connsiteY1" fmla="*/ 0 h 331200"/>
              <a:gd name="connsiteX2" fmla="*/ 12191999 w 12191999"/>
              <a:gd name="connsiteY2" fmla="*/ 331200 h 331200"/>
              <a:gd name="connsiteX3" fmla="*/ 0 w 12191999"/>
              <a:gd name="connsiteY3" fmla="*/ 331200 h 331200"/>
            </a:gdLst>
            <a:ahLst/>
            <a:cxnLst>
              <a:cxn ang="0">
                <a:pos x="connsiteX0" y="connsiteY0"/>
              </a:cxn>
              <a:cxn ang="0">
                <a:pos x="connsiteX1" y="connsiteY1"/>
              </a:cxn>
              <a:cxn ang="0">
                <a:pos x="connsiteX2" y="connsiteY2"/>
              </a:cxn>
              <a:cxn ang="0">
                <a:pos x="connsiteX3" y="connsiteY3"/>
              </a:cxn>
            </a:cxnLst>
            <a:rect l="l" t="t" r="r" b="b"/>
            <a:pathLst>
              <a:path w="12191999" h="331200">
                <a:moveTo>
                  <a:pt x="0" y="0"/>
                </a:moveTo>
                <a:lnTo>
                  <a:pt x="12191999" y="0"/>
                </a:lnTo>
                <a:lnTo>
                  <a:pt x="12191999" y="331200"/>
                </a:lnTo>
                <a:lnTo>
                  <a:pt x="0" y="331200"/>
                </a:lnTo>
                <a:close/>
              </a:path>
            </a:pathLst>
          </a:custGeom>
          <a:solidFill>
            <a:schemeClr val="accent1"/>
          </a:solidFill>
        </p:spPr>
        <p:txBody>
          <a:bodyPr wrap="square">
            <a:noAutofit/>
          </a:bodyPr>
          <a:lstStyle/>
          <a:p>
            <a:endParaRPr lang="zh-CN" altLang="en-US"/>
          </a:p>
        </p:txBody>
      </p:sp>
      <p:sp>
        <p:nvSpPr>
          <p:cNvPr id="11" name="Freeform 17"/>
          <p:cNvSpPr/>
          <p:nvPr userDrawn="1"/>
        </p:nvSpPr>
        <p:spPr>
          <a:xfrm flipV="1">
            <a:off x="0" y="0"/>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lumMod val="60000"/>
              <a:lumOff val="40000"/>
            </a:schemeClr>
          </a:solidFill>
        </p:spPr>
        <p:txBody>
          <a:bodyPr/>
          <a:lstStyle/>
          <a:p>
            <a:endParaRPr lang="zh-CN" altLang="en-US"/>
          </a:p>
        </p:txBody>
      </p:sp>
      <p:sp>
        <p:nvSpPr>
          <p:cNvPr id="6" name="Date Placeholder 5"/>
          <p:cNvSpPr>
            <a:spLocks noGrp="1"/>
          </p:cNvSpPr>
          <p:nvPr>
            <p:ph type="dt" sz="half" idx="36"/>
          </p:nvPr>
        </p:nvSpPr>
        <p:spPr/>
        <p:txBody>
          <a:bodyPr/>
          <a:lstStyle/>
          <a:p>
            <a:r>
              <a:rPr lang="en-US" altLang="zh-CN"/>
              <a:t>03/13/2025</a:t>
            </a:r>
          </a:p>
        </p:txBody>
      </p:sp>
      <p:sp>
        <p:nvSpPr>
          <p:cNvPr id="8" name="Footer Placeholder 7"/>
          <p:cNvSpPr>
            <a:spLocks noGrp="1"/>
          </p:cNvSpPr>
          <p:nvPr>
            <p:ph type="ftr" sz="quarter" idx="37"/>
          </p:nvPr>
        </p:nvSpPr>
        <p:spPr/>
        <p:txBody>
          <a:bodyPr/>
          <a:lstStyle/>
          <a:p>
            <a:r>
              <a:rPr lang="en-US" altLang="zh-CN"/>
              <a:t>Sample Footer Text</a:t>
            </a:r>
          </a:p>
        </p:txBody>
      </p:sp>
      <p:sp>
        <p:nvSpPr>
          <p:cNvPr id="9" name="Slide Number Placeholder 8"/>
          <p:cNvSpPr>
            <a:spLocks noGrp="1"/>
          </p:cNvSpPr>
          <p:nvPr>
            <p:ph type="sldNum" sz="half" idx="38"/>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3-item Lists 5">
    <p:spTree>
      <p:nvGrpSpPr>
        <p:cNvPr id="1" name=""/>
        <p:cNvGrpSpPr/>
        <p:nvPr/>
      </p:nvGrpSpPr>
      <p:grpSpPr>
        <a:xfrm>
          <a:off x="0" y="0"/>
          <a:ext cx="0" cy="0"/>
          <a:chOff x="0" y="0"/>
          <a:chExt cx="0" cy="0"/>
        </a:xfrm>
      </p:grpSpPr>
      <p:sp>
        <p:nvSpPr>
          <p:cNvPr id="2" name="Title 1"/>
          <p:cNvSpPr>
            <a:spLocks noGrp="1"/>
          </p:cNvSpPr>
          <p:nvPr>
            <p:ph type="title"/>
          </p:nvPr>
        </p:nvSpPr>
        <p:spPr>
          <a:xfrm>
            <a:off x="844000" y="886783"/>
            <a:ext cx="10504000" cy="1132258"/>
          </a:xfrm>
        </p:spPr>
        <p:txBody>
          <a:bodyPr lIns="0" tIns="0" rIns="0" bIns="0" anchor="ctr">
            <a:noAutofit/>
          </a:bodyPr>
          <a:lstStyle>
            <a:lvl1pPr algn="ctr">
              <a:defRPr sz="3600" b="0" baseline="0"/>
            </a:lvl1pPr>
          </a:lstStyle>
          <a:p>
            <a:r>
              <a:rPr lang="en-US"/>
              <a:t>Click to edit Master title style</a:t>
            </a:r>
          </a:p>
        </p:txBody>
      </p:sp>
      <p:sp>
        <p:nvSpPr>
          <p:cNvPr id="23" name="Picture Placeholder 22"/>
          <p:cNvSpPr>
            <a:spLocks noGrp="1"/>
          </p:cNvSpPr>
          <p:nvPr>
            <p:ph type="pic" sz="quarter" idx="39"/>
          </p:nvPr>
        </p:nvSpPr>
        <p:spPr>
          <a:xfrm>
            <a:off x="1322334" y="2092306"/>
            <a:ext cx="1446212" cy="1446213"/>
          </a:xfrm>
          <a:custGeom>
            <a:avLst/>
            <a:gdLst>
              <a:gd name="connsiteX0" fmla="*/ 722009 w 1446212"/>
              <a:gd name="connsiteY0" fmla="*/ 0 h 1446213"/>
              <a:gd name="connsiteX1" fmla="*/ 724204 w 1446212"/>
              <a:gd name="connsiteY1" fmla="*/ 0 h 1446213"/>
              <a:gd name="connsiteX2" fmla="*/ 1446212 w 1446212"/>
              <a:gd name="connsiteY2" fmla="*/ 722008 h 1446213"/>
              <a:gd name="connsiteX3" fmla="*/ 1446212 w 1446212"/>
              <a:gd name="connsiteY3" fmla="*/ 724205 h 1446213"/>
              <a:gd name="connsiteX4" fmla="*/ 724204 w 1446212"/>
              <a:gd name="connsiteY4" fmla="*/ 1446213 h 1446213"/>
              <a:gd name="connsiteX5" fmla="*/ 722009 w 1446212"/>
              <a:gd name="connsiteY5" fmla="*/ 1446213 h 1446213"/>
              <a:gd name="connsiteX6" fmla="*/ 0 w 1446212"/>
              <a:gd name="connsiteY6" fmla="*/ 724204 h 1446213"/>
              <a:gd name="connsiteX7" fmla="*/ 0 w 1446212"/>
              <a:gd name="connsiteY7" fmla="*/ 722009 h 144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6212" h="1446213">
                <a:moveTo>
                  <a:pt x="722009" y="0"/>
                </a:moveTo>
                <a:lnTo>
                  <a:pt x="724204" y="0"/>
                </a:lnTo>
                <a:lnTo>
                  <a:pt x="1446212" y="722008"/>
                </a:lnTo>
                <a:lnTo>
                  <a:pt x="1446212" y="724205"/>
                </a:lnTo>
                <a:lnTo>
                  <a:pt x="724204" y="1446213"/>
                </a:lnTo>
                <a:lnTo>
                  <a:pt x="722009" y="1446213"/>
                </a:lnTo>
                <a:lnTo>
                  <a:pt x="0" y="724204"/>
                </a:lnTo>
                <a:lnTo>
                  <a:pt x="0" y="722009"/>
                </a:lnTo>
                <a:close/>
              </a:path>
            </a:pathLst>
          </a:custGeom>
        </p:spPr>
        <p:txBody>
          <a:bodyPr wrap="square">
            <a:noAutofit/>
          </a:bodyPr>
          <a:lstStyle/>
          <a:p>
            <a:endParaRPr lang="en-US"/>
          </a:p>
        </p:txBody>
      </p:sp>
      <p:sp>
        <p:nvSpPr>
          <p:cNvPr id="27" name="Text Placeholder 39"/>
          <p:cNvSpPr>
            <a:spLocks noGrp="1"/>
          </p:cNvSpPr>
          <p:nvPr>
            <p:ph type="body" sz="quarter" idx="27"/>
          </p:nvPr>
        </p:nvSpPr>
        <p:spPr>
          <a:xfrm>
            <a:off x="849311" y="3605138"/>
            <a:ext cx="2392258" cy="1099928"/>
          </a:xfrm>
        </p:spPr>
        <p:txBody>
          <a:bodyPr lIns="0" tIns="0" rIns="0" bIns="0" anchor="ctr">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8" name="Text Placeholder 39"/>
          <p:cNvSpPr>
            <a:spLocks noGrp="1"/>
          </p:cNvSpPr>
          <p:nvPr>
            <p:ph type="body" sz="quarter" idx="32"/>
          </p:nvPr>
        </p:nvSpPr>
        <p:spPr>
          <a:xfrm>
            <a:off x="844000" y="4772803"/>
            <a:ext cx="2386947" cy="1109791"/>
          </a:xfrm>
        </p:spPr>
        <p:txBody>
          <a:bodyPr lIns="0" tIns="0" rIns="0" bIns="0" anchor="t">
            <a:noAutofit/>
          </a:bodyPr>
          <a:lstStyle>
            <a:lvl1pPr marL="0" indent="0" algn="ctr">
              <a:lnSpc>
                <a:spcPct val="120000"/>
              </a:lnSpc>
              <a:spcBef>
                <a:spcPts val="0"/>
              </a:spcBef>
              <a:buNone/>
              <a:defRPr sz="1400" b="0" baseline="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4" name="Picture Placeholder 23"/>
          <p:cNvSpPr>
            <a:spLocks noGrp="1"/>
          </p:cNvSpPr>
          <p:nvPr>
            <p:ph type="pic" sz="quarter" idx="40"/>
          </p:nvPr>
        </p:nvSpPr>
        <p:spPr>
          <a:xfrm>
            <a:off x="4017396" y="2092306"/>
            <a:ext cx="1446212" cy="1446213"/>
          </a:xfrm>
          <a:custGeom>
            <a:avLst/>
            <a:gdLst>
              <a:gd name="connsiteX0" fmla="*/ 722009 w 1446212"/>
              <a:gd name="connsiteY0" fmla="*/ 0 h 1446213"/>
              <a:gd name="connsiteX1" fmla="*/ 724204 w 1446212"/>
              <a:gd name="connsiteY1" fmla="*/ 0 h 1446213"/>
              <a:gd name="connsiteX2" fmla="*/ 1446212 w 1446212"/>
              <a:gd name="connsiteY2" fmla="*/ 722008 h 1446213"/>
              <a:gd name="connsiteX3" fmla="*/ 1446212 w 1446212"/>
              <a:gd name="connsiteY3" fmla="*/ 724205 h 1446213"/>
              <a:gd name="connsiteX4" fmla="*/ 724204 w 1446212"/>
              <a:gd name="connsiteY4" fmla="*/ 1446213 h 1446213"/>
              <a:gd name="connsiteX5" fmla="*/ 722009 w 1446212"/>
              <a:gd name="connsiteY5" fmla="*/ 1446213 h 1446213"/>
              <a:gd name="connsiteX6" fmla="*/ 0 w 1446212"/>
              <a:gd name="connsiteY6" fmla="*/ 724204 h 1446213"/>
              <a:gd name="connsiteX7" fmla="*/ 0 w 1446212"/>
              <a:gd name="connsiteY7" fmla="*/ 722009 h 144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6212" h="1446213">
                <a:moveTo>
                  <a:pt x="722009" y="0"/>
                </a:moveTo>
                <a:lnTo>
                  <a:pt x="724204" y="0"/>
                </a:lnTo>
                <a:lnTo>
                  <a:pt x="1446212" y="722008"/>
                </a:lnTo>
                <a:lnTo>
                  <a:pt x="1446212" y="724205"/>
                </a:lnTo>
                <a:lnTo>
                  <a:pt x="724204" y="1446213"/>
                </a:lnTo>
                <a:lnTo>
                  <a:pt x="722009" y="1446213"/>
                </a:lnTo>
                <a:lnTo>
                  <a:pt x="0" y="724204"/>
                </a:lnTo>
                <a:lnTo>
                  <a:pt x="0" y="722009"/>
                </a:lnTo>
                <a:close/>
              </a:path>
            </a:pathLst>
          </a:custGeom>
        </p:spPr>
        <p:txBody>
          <a:bodyPr wrap="square">
            <a:noAutofit/>
          </a:bodyPr>
          <a:lstStyle/>
          <a:p>
            <a:endParaRPr lang="en-US"/>
          </a:p>
        </p:txBody>
      </p:sp>
      <p:sp>
        <p:nvSpPr>
          <p:cNvPr id="29" name="Text Placeholder 39"/>
          <p:cNvSpPr>
            <a:spLocks noGrp="1"/>
          </p:cNvSpPr>
          <p:nvPr>
            <p:ph type="body" sz="quarter" idx="43"/>
          </p:nvPr>
        </p:nvSpPr>
        <p:spPr>
          <a:xfrm>
            <a:off x="3544373" y="3605138"/>
            <a:ext cx="2392258" cy="1099928"/>
          </a:xfrm>
        </p:spPr>
        <p:txBody>
          <a:bodyPr lIns="0" tIns="0" rIns="0" bIns="0" anchor="ctr">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0" name="Text Placeholder 39"/>
          <p:cNvSpPr>
            <a:spLocks noGrp="1"/>
          </p:cNvSpPr>
          <p:nvPr>
            <p:ph type="body" sz="quarter" idx="44"/>
          </p:nvPr>
        </p:nvSpPr>
        <p:spPr>
          <a:xfrm>
            <a:off x="3544373" y="4772803"/>
            <a:ext cx="2386947" cy="1109791"/>
          </a:xfrm>
        </p:spPr>
        <p:txBody>
          <a:bodyPr lIns="0" tIns="0" rIns="0" bIns="0" anchor="t">
            <a:noAutofit/>
          </a:bodyPr>
          <a:lstStyle>
            <a:lvl1pPr marL="0" indent="0" algn="ctr">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5" name="Picture Placeholder 24"/>
          <p:cNvSpPr>
            <a:spLocks noGrp="1"/>
          </p:cNvSpPr>
          <p:nvPr>
            <p:ph type="pic" sz="quarter" idx="41"/>
          </p:nvPr>
        </p:nvSpPr>
        <p:spPr>
          <a:xfrm>
            <a:off x="6723080" y="2092306"/>
            <a:ext cx="1446212" cy="1446213"/>
          </a:xfrm>
          <a:custGeom>
            <a:avLst/>
            <a:gdLst>
              <a:gd name="connsiteX0" fmla="*/ 722009 w 1446212"/>
              <a:gd name="connsiteY0" fmla="*/ 0 h 1446213"/>
              <a:gd name="connsiteX1" fmla="*/ 724204 w 1446212"/>
              <a:gd name="connsiteY1" fmla="*/ 0 h 1446213"/>
              <a:gd name="connsiteX2" fmla="*/ 1446212 w 1446212"/>
              <a:gd name="connsiteY2" fmla="*/ 722008 h 1446213"/>
              <a:gd name="connsiteX3" fmla="*/ 1446212 w 1446212"/>
              <a:gd name="connsiteY3" fmla="*/ 724205 h 1446213"/>
              <a:gd name="connsiteX4" fmla="*/ 724204 w 1446212"/>
              <a:gd name="connsiteY4" fmla="*/ 1446213 h 1446213"/>
              <a:gd name="connsiteX5" fmla="*/ 722009 w 1446212"/>
              <a:gd name="connsiteY5" fmla="*/ 1446213 h 1446213"/>
              <a:gd name="connsiteX6" fmla="*/ 0 w 1446212"/>
              <a:gd name="connsiteY6" fmla="*/ 724204 h 1446213"/>
              <a:gd name="connsiteX7" fmla="*/ 0 w 1446212"/>
              <a:gd name="connsiteY7" fmla="*/ 722009 h 144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6212" h="1446213">
                <a:moveTo>
                  <a:pt x="722009" y="0"/>
                </a:moveTo>
                <a:lnTo>
                  <a:pt x="724204" y="0"/>
                </a:lnTo>
                <a:lnTo>
                  <a:pt x="1446212" y="722008"/>
                </a:lnTo>
                <a:lnTo>
                  <a:pt x="1446212" y="724205"/>
                </a:lnTo>
                <a:lnTo>
                  <a:pt x="724204" y="1446213"/>
                </a:lnTo>
                <a:lnTo>
                  <a:pt x="722009" y="1446213"/>
                </a:lnTo>
                <a:lnTo>
                  <a:pt x="0" y="724204"/>
                </a:lnTo>
                <a:lnTo>
                  <a:pt x="0" y="722009"/>
                </a:lnTo>
                <a:close/>
              </a:path>
            </a:pathLst>
          </a:custGeom>
        </p:spPr>
        <p:txBody>
          <a:bodyPr wrap="square">
            <a:noAutofit/>
          </a:bodyPr>
          <a:lstStyle/>
          <a:p>
            <a:endParaRPr lang="en-US"/>
          </a:p>
        </p:txBody>
      </p:sp>
      <p:sp>
        <p:nvSpPr>
          <p:cNvPr id="31" name="Text Placeholder 39"/>
          <p:cNvSpPr>
            <a:spLocks noGrp="1"/>
          </p:cNvSpPr>
          <p:nvPr>
            <p:ph type="body" sz="quarter" idx="45"/>
          </p:nvPr>
        </p:nvSpPr>
        <p:spPr>
          <a:xfrm>
            <a:off x="6250057" y="3605138"/>
            <a:ext cx="2392258" cy="1099928"/>
          </a:xfrm>
        </p:spPr>
        <p:txBody>
          <a:bodyPr lIns="0" tIns="0" rIns="0" bIns="0" anchor="ctr">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2" name="Text Placeholder 39"/>
          <p:cNvSpPr>
            <a:spLocks noGrp="1"/>
          </p:cNvSpPr>
          <p:nvPr>
            <p:ph type="body" sz="quarter" idx="46"/>
          </p:nvPr>
        </p:nvSpPr>
        <p:spPr>
          <a:xfrm>
            <a:off x="6250057" y="4772803"/>
            <a:ext cx="2386947" cy="1109791"/>
          </a:xfrm>
        </p:spPr>
        <p:txBody>
          <a:bodyPr lIns="0" tIns="0" rIns="0" bIns="0" anchor="t">
            <a:noAutofit/>
          </a:bodyPr>
          <a:lstStyle>
            <a:lvl1pPr marL="0" indent="0" algn="ctr">
              <a:lnSpc>
                <a:spcPct val="120000"/>
              </a:lnSpc>
              <a:spcBef>
                <a:spcPts val="0"/>
              </a:spcBef>
              <a:buNone/>
              <a:defRPr sz="1400" b="0" baseline="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6" name="Picture Placeholder 25"/>
          <p:cNvSpPr>
            <a:spLocks noGrp="1"/>
          </p:cNvSpPr>
          <p:nvPr>
            <p:ph type="pic" sz="quarter" idx="42"/>
          </p:nvPr>
        </p:nvSpPr>
        <p:spPr>
          <a:xfrm>
            <a:off x="9428764" y="2092306"/>
            <a:ext cx="1446212" cy="1446213"/>
          </a:xfrm>
          <a:custGeom>
            <a:avLst/>
            <a:gdLst>
              <a:gd name="connsiteX0" fmla="*/ 722009 w 1446212"/>
              <a:gd name="connsiteY0" fmla="*/ 0 h 1446213"/>
              <a:gd name="connsiteX1" fmla="*/ 724204 w 1446212"/>
              <a:gd name="connsiteY1" fmla="*/ 0 h 1446213"/>
              <a:gd name="connsiteX2" fmla="*/ 1446212 w 1446212"/>
              <a:gd name="connsiteY2" fmla="*/ 722008 h 1446213"/>
              <a:gd name="connsiteX3" fmla="*/ 1446212 w 1446212"/>
              <a:gd name="connsiteY3" fmla="*/ 724205 h 1446213"/>
              <a:gd name="connsiteX4" fmla="*/ 724204 w 1446212"/>
              <a:gd name="connsiteY4" fmla="*/ 1446213 h 1446213"/>
              <a:gd name="connsiteX5" fmla="*/ 722009 w 1446212"/>
              <a:gd name="connsiteY5" fmla="*/ 1446213 h 1446213"/>
              <a:gd name="connsiteX6" fmla="*/ 0 w 1446212"/>
              <a:gd name="connsiteY6" fmla="*/ 724204 h 1446213"/>
              <a:gd name="connsiteX7" fmla="*/ 0 w 1446212"/>
              <a:gd name="connsiteY7" fmla="*/ 722009 h 144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6212" h="1446213">
                <a:moveTo>
                  <a:pt x="722009" y="0"/>
                </a:moveTo>
                <a:lnTo>
                  <a:pt x="724204" y="0"/>
                </a:lnTo>
                <a:lnTo>
                  <a:pt x="1446212" y="722008"/>
                </a:lnTo>
                <a:lnTo>
                  <a:pt x="1446212" y="724205"/>
                </a:lnTo>
                <a:lnTo>
                  <a:pt x="724204" y="1446213"/>
                </a:lnTo>
                <a:lnTo>
                  <a:pt x="722009" y="1446213"/>
                </a:lnTo>
                <a:lnTo>
                  <a:pt x="0" y="724204"/>
                </a:lnTo>
                <a:lnTo>
                  <a:pt x="0" y="722009"/>
                </a:lnTo>
                <a:close/>
              </a:path>
            </a:pathLst>
          </a:custGeom>
        </p:spPr>
        <p:txBody>
          <a:bodyPr wrap="square">
            <a:noAutofit/>
          </a:bodyPr>
          <a:lstStyle/>
          <a:p>
            <a:endParaRPr lang="en-US"/>
          </a:p>
        </p:txBody>
      </p:sp>
      <p:sp>
        <p:nvSpPr>
          <p:cNvPr id="35" name="Text Placeholder 39"/>
          <p:cNvSpPr>
            <a:spLocks noGrp="1"/>
          </p:cNvSpPr>
          <p:nvPr>
            <p:ph type="body" sz="quarter" idx="48"/>
          </p:nvPr>
        </p:nvSpPr>
        <p:spPr>
          <a:xfrm>
            <a:off x="8955741" y="3605138"/>
            <a:ext cx="2392258" cy="1099928"/>
          </a:xfrm>
        </p:spPr>
        <p:txBody>
          <a:bodyPr lIns="0" tIns="0" rIns="0" bIns="0" anchor="ctr">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4" name="Text Placeholder 39"/>
          <p:cNvSpPr>
            <a:spLocks noGrp="1"/>
          </p:cNvSpPr>
          <p:nvPr>
            <p:ph type="body" sz="quarter" idx="47"/>
          </p:nvPr>
        </p:nvSpPr>
        <p:spPr>
          <a:xfrm>
            <a:off x="8955741" y="4772803"/>
            <a:ext cx="2386947" cy="1109791"/>
          </a:xfrm>
        </p:spPr>
        <p:txBody>
          <a:bodyPr lIns="0" tIns="0" rIns="0" bIns="0" anchor="t">
            <a:noAutofit/>
          </a:bodyPr>
          <a:lstStyle>
            <a:lvl1pPr marL="0" indent="0" algn="ctr">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4" name="Freeform 10"/>
          <p:cNvSpPr/>
          <p:nvPr userDrawn="1"/>
        </p:nvSpPr>
        <p:spPr>
          <a:xfrm>
            <a:off x="11292000" y="5958000"/>
            <a:ext cx="900000" cy="900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3" name="Freeform 10"/>
          <p:cNvSpPr/>
          <p:nvPr userDrawn="1"/>
        </p:nvSpPr>
        <p:spPr>
          <a:xfrm>
            <a:off x="0" y="0"/>
            <a:ext cx="900000" cy="900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8" name="Date Placeholder 7"/>
          <p:cNvSpPr>
            <a:spLocks noGrp="1"/>
          </p:cNvSpPr>
          <p:nvPr>
            <p:ph type="dt" sz="half" idx="49"/>
          </p:nvPr>
        </p:nvSpPr>
        <p:spPr/>
        <p:txBody>
          <a:bodyPr/>
          <a:lstStyle/>
          <a:p>
            <a:r>
              <a:rPr lang="en-US" altLang="zh-CN"/>
              <a:t>03/13/2025</a:t>
            </a:r>
          </a:p>
        </p:txBody>
      </p:sp>
      <p:sp>
        <p:nvSpPr>
          <p:cNvPr id="9" name="Footer Placeholder 8"/>
          <p:cNvSpPr>
            <a:spLocks noGrp="1"/>
          </p:cNvSpPr>
          <p:nvPr>
            <p:ph type="ftr" sz="quarter" idx="50"/>
          </p:nvPr>
        </p:nvSpPr>
        <p:spPr/>
        <p:txBody>
          <a:bodyPr/>
          <a:lstStyle/>
          <a:p>
            <a:r>
              <a:rPr lang="en-US" altLang="zh-CN"/>
              <a:t>Sample Footer Text</a:t>
            </a:r>
          </a:p>
        </p:txBody>
      </p:sp>
      <p:sp>
        <p:nvSpPr>
          <p:cNvPr id="10" name="Slide Number Placeholder 9"/>
          <p:cNvSpPr>
            <a:spLocks noGrp="1"/>
          </p:cNvSpPr>
          <p:nvPr>
            <p:ph type="sldNum" sz="half" idx="51"/>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3-item Lists, Photo ">
    <p:spTree>
      <p:nvGrpSpPr>
        <p:cNvPr id="1" name=""/>
        <p:cNvGrpSpPr/>
        <p:nvPr/>
      </p:nvGrpSpPr>
      <p:grpSpPr>
        <a:xfrm>
          <a:off x="0" y="0"/>
          <a:ext cx="0" cy="0"/>
          <a:chOff x="0" y="0"/>
          <a:chExt cx="0" cy="0"/>
        </a:xfrm>
      </p:grpSpPr>
      <p:sp>
        <p:nvSpPr>
          <p:cNvPr id="2" name="Title 1"/>
          <p:cNvSpPr>
            <a:spLocks noGrp="1"/>
          </p:cNvSpPr>
          <p:nvPr>
            <p:ph type="title"/>
          </p:nvPr>
        </p:nvSpPr>
        <p:spPr>
          <a:xfrm>
            <a:off x="844000" y="886783"/>
            <a:ext cx="10504000" cy="1132258"/>
          </a:xfrm>
        </p:spPr>
        <p:txBody>
          <a:bodyPr lIns="0" tIns="0" rIns="0" bIns="0" anchor="ctr">
            <a:noAutofit/>
          </a:bodyPr>
          <a:lstStyle>
            <a:lvl1pPr algn="ctr">
              <a:defRPr sz="3600" b="0" baseline="0"/>
            </a:lvl1pPr>
          </a:lstStyle>
          <a:p>
            <a:r>
              <a:rPr lang="en-US"/>
              <a:t>Click to edit Master title style</a:t>
            </a:r>
          </a:p>
        </p:txBody>
      </p:sp>
      <p:sp>
        <p:nvSpPr>
          <p:cNvPr id="18" name="Text Placeholder 39"/>
          <p:cNvSpPr>
            <a:spLocks noGrp="1"/>
          </p:cNvSpPr>
          <p:nvPr>
            <p:ph type="body" sz="quarter" idx="27"/>
          </p:nvPr>
        </p:nvSpPr>
        <p:spPr>
          <a:xfrm>
            <a:off x="1405952" y="2154648"/>
            <a:ext cx="3838002" cy="594981"/>
          </a:xfrm>
        </p:spPr>
        <p:txBody>
          <a:bodyPr lIns="0" tIns="0" rIns="0" bIns="0" anchor="b">
            <a:noAutofit/>
          </a:bodyPr>
          <a:lstStyle>
            <a:lvl1pPr marL="0" indent="0" algn="l">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9" name="Text Placeholder 39"/>
          <p:cNvSpPr>
            <a:spLocks noGrp="1"/>
          </p:cNvSpPr>
          <p:nvPr>
            <p:ph type="body" sz="quarter" idx="32"/>
          </p:nvPr>
        </p:nvSpPr>
        <p:spPr>
          <a:xfrm>
            <a:off x="1405954" y="2874105"/>
            <a:ext cx="3838000" cy="1313002"/>
          </a:xfrm>
        </p:spPr>
        <p:txBody>
          <a:bodyPr lIns="0" tIns="0" rIns="0" bIns="0" anchor="t">
            <a:noAutofit/>
          </a:bodyPr>
          <a:lstStyle>
            <a:lvl1pPr marL="0" indent="0" algn="l">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2" name="Text Placeholder 39"/>
          <p:cNvSpPr>
            <a:spLocks noGrp="1"/>
          </p:cNvSpPr>
          <p:nvPr>
            <p:ph type="body" sz="quarter" idx="35"/>
          </p:nvPr>
        </p:nvSpPr>
        <p:spPr>
          <a:xfrm>
            <a:off x="1405954" y="4326807"/>
            <a:ext cx="3838002" cy="594981"/>
          </a:xfrm>
        </p:spPr>
        <p:txBody>
          <a:bodyPr lIns="0" tIns="0" rIns="0" bIns="0" anchor="b">
            <a:noAutofit/>
          </a:bodyPr>
          <a:lstStyle>
            <a:lvl1pPr marL="0" indent="0" algn="l">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3" name="Text Placeholder 39"/>
          <p:cNvSpPr>
            <a:spLocks noGrp="1"/>
          </p:cNvSpPr>
          <p:nvPr>
            <p:ph type="body" sz="quarter" idx="36"/>
          </p:nvPr>
        </p:nvSpPr>
        <p:spPr>
          <a:xfrm>
            <a:off x="1405954" y="5046264"/>
            <a:ext cx="3838000" cy="1313002"/>
          </a:xfrm>
        </p:spPr>
        <p:txBody>
          <a:bodyPr lIns="0" tIns="0" rIns="0" bIns="0" anchor="t">
            <a:noAutofit/>
          </a:bodyPr>
          <a:lstStyle>
            <a:lvl1pPr marL="0" indent="0" algn="l">
              <a:lnSpc>
                <a:spcPct val="120000"/>
              </a:lnSpc>
              <a:spcBef>
                <a:spcPts val="0"/>
              </a:spcBef>
              <a:buNone/>
              <a:defRPr sz="1400" b="0" baseline="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0" name="Text Placeholder 39"/>
          <p:cNvSpPr>
            <a:spLocks noGrp="1"/>
          </p:cNvSpPr>
          <p:nvPr>
            <p:ph type="body" sz="quarter" idx="33"/>
          </p:nvPr>
        </p:nvSpPr>
        <p:spPr>
          <a:xfrm>
            <a:off x="6855395" y="2154648"/>
            <a:ext cx="3838002" cy="594981"/>
          </a:xfrm>
        </p:spPr>
        <p:txBody>
          <a:bodyPr lIns="0" tIns="0" rIns="0" bIns="0" anchor="b">
            <a:noAutofit/>
          </a:bodyPr>
          <a:lstStyle>
            <a:lvl1pPr marL="0" indent="0" algn="l">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1" name="Text Placeholder 39"/>
          <p:cNvSpPr>
            <a:spLocks noGrp="1"/>
          </p:cNvSpPr>
          <p:nvPr>
            <p:ph type="body" sz="quarter" idx="34"/>
          </p:nvPr>
        </p:nvSpPr>
        <p:spPr>
          <a:xfrm>
            <a:off x="6855395" y="2874105"/>
            <a:ext cx="3838000" cy="1313002"/>
          </a:xfrm>
        </p:spPr>
        <p:txBody>
          <a:bodyPr lIns="0" tIns="0" rIns="0" bIns="0" anchor="t">
            <a:noAutofit/>
          </a:bodyPr>
          <a:lstStyle>
            <a:lvl1pPr marL="0" indent="0" algn="l">
              <a:lnSpc>
                <a:spcPct val="120000"/>
              </a:lnSpc>
              <a:spcBef>
                <a:spcPts val="0"/>
              </a:spcBef>
              <a:buNone/>
              <a:defRPr sz="1400" b="0" baseline="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7" name="Picture Placeholder 26"/>
          <p:cNvSpPr>
            <a:spLocks noGrp="1"/>
          </p:cNvSpPr>
          <p:nvPr>
            <p:ph type="pic" sz="quarter" idx="37"/>
          </p:nvPr>
        </p:nvSpPr>
        <p:spPr>
          <a:xfrm>
            <a:off x="6855393" y="4443647"/>
            <a:ext cx="3930649" cy="1778549"/>
          </a:xfrm>
          <a:custGeom>
            <a:avLst/>
            <a:gdLst>
              <a:gd name="connsiteX0" fmla="*/ 0 w 3930649"/>
              <a:gd name="connsiteY0" fmla="*/ 0 h 1778549"/>
              <a:gd name="connsiteX1" fmla="*/ 3930649 w 3930649"/>
              <a:gd name="connsiteY1" fmla="*/ 0 h 1778549"/>
              <a:gd name="connsiteX2" fmla="*/ 3930649 w 3930649"/>
              <a:gd name="connsiteY2" fmla="*/ 1778549 h 1778549"/>
              <a:gd name="connsiteX3" fmla="*/ 0 w 3930649"/>
              <a:gd name="connsiteY3" fmla="*/ 1778549 h 1778549"/>
            </a:gdLst>
            <a:ahLst/>
            <a:cxnLst>
              <a:cxn ang="0">
                <a:pos x="connsiteX0" y="connsiteY0"/>
              </a:cxn>
              <a:cxn ang="0">
                <a:pos x="connsiteX1" y="connsiteY1"/>
              </a:cxn>
              <a:cxn ang="0">
                <a:pos x="connsiteX2" y="connsiteY2"/>
              </a:cxn>
              <a:cxn ang="0">
                <a:pos x="connsiteX3" y="connsiteY3"/>
              </a:cxn>
            </a:cxnLst>
            <a:rect l="l" t="t" r="r" b="b"/>
            <a:pathLst>
              <a:path w="3930649" h="1778549">
                <a:moveTo>
                  <a:pt x="0" y="0"/>
                </a:moveTo>
                <a:lnTo>
                  <a:pt x="3930649" y="0"/>
                </a:lnTo>
                <a:lnTo>
                  <a:pt x="3930649" y="1778549"/>
                </a:lnTo>
                <a:lnTo>
                  <a:pt x="0" y="1778549"/>
                </a:lnTo>
                <a:close/>
              </a:path>
            </a:pathLst>
          </a:custGeom>
        </p:spPr>
        <p:txBody>
          <a:bodyPr wrap="square">
            <a:noAutofit/>
          </a:bodyPr>
          <a:lstStyle/>
          <a:p>
            <a:endParaRPr lang="en-US"/>
          </a:p>
        </p:txBody>
      </p:sp>
      <p:sp>
        <p:nvSpPr>
          <p:cNvPr id="3" name="Freeform 10"/>
          <p:cNvSpPr/>
          <p:nvPr userDrawn="1"/>
        </p:nvSpPr>
        <p:spPr>
          <a:xfrm>
            <a:off x="0" y="5958000"/>
            <a:ext cx="900000" cy="900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4" name="Freeform 10"/>
          <p:cNvSpPr/>
          <p:nvPr userDrawn="1"/>
        </p:nvSpPr>
        <p:spPr>
          <a:xfrm>
            <a:off x="11292000" y="0"/>
            <a:ext cx="900000" cy="900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8" name="Date Placeholder 7"/>
          <p:cNvSpPr>
            <a:spLocks noGrp="1"/>
          </p:cNvSpPr>
          <p:nvPr>
            <p:ph type="dt" sz="half" idx="38"/>
          </p:nvPr>
        </p:nvSpPr>
        <p:spPr/>
        <p:txBody>
          <a:bodyPr/>
          <a:lstStyle/>
          <a:p>
            <a:r>
              <a:rPr lang="en-US" altLang="zh-CN"/>
              <a:t>03/13/2025</a:t>
            </a:r>
          </a:p>
        </p:txBody>
      </p:sp>
      <p:sp>
        <p:nvSpPr>
          <p:cNvPr id="9" name="Footer Placeholder 8"/>
          <p:cNvSpPr>
            <a:spLocks noGrp="1"/>
          </p:cNvSpPr>
          <p:nvPr>
            <p:ph type="ftr" sz="quarter" idx="39"/>
          </p:nvPr>
        </p:nvSpPr>
        <p:spPr/>
        <p:txBody>
          <a:bodyPr/>
          <a:lstStyle/>
          <a:p>
            <a:r>
              <a:rPr lang="en-US" altLang="zh-CN"/>
              <a:t>Sample Footer Text</a:t>
            </a:r>
          </a:p>
        </p:txBody>
      </p:sp>
      <p:sp>
        <p:nvSpPr>
          <p:cNvPr id="10" name="Slide Number Placeholder 9"/>
          <p:cNvSpPr>
            <a:spLocks noGrp="1"/>
          </p:cNvSpPr>
          <p:nvPr>
            <p:ph type="sldNum" sz="half" idx="40"/>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4-item Lists 6">
    <p:spTree>
      <p:nvGrpSpPr>
        <p:cNvPr id="1" name=""/>
        <p:cNvGrpSpPr/>
        <p:nvPr/>
      </p:nvGrpSpPr>
      <p:grpSpPr>
        <a:xfrm>
          <a:off x="0" y="0"/>
          <a:ext cx="0" cy="0"/>
          <a:chOff x="0" y="0"/>
          <a:chExt cx="0" cy="0"/>
        </a:xfrm>
      </p:grpSpPr>
      <p:sp>
        <p:nvSpPr>
          <p:cNvPr id="2" name="Title 1"/>
          <p:cNvSpPr>
            <a:spLocks noGrp="1"/>
          </p:cNvSpPr>
          <p:nvPr>
            <p:ph type="title"/>
          </p:nvPr>
        </p:nvSpPr>
        <p:spPr>
          <a:xfrm>
            <a:off x="844000" y="886783"/>
            <a:ext cx="10504000" cy="1132258"/>
          </a:xfrm>
        </p:spPr>
        <p:txBody>
          <a:bodyPr lIns="0" tIns="0" rIns="0" bIns="0" anchor="ctr">
            <a:noAutofit/>
          </a:bodyPr>
          <a:lstStyle>
            <a:lvl1pPr algn="l">
              <a:defRPr sz="3600" b="0" baseline="0"/>
            </a:lvl1pPr>
          </a:lstStyle>
          <a:p>
            <a:r>
              <a:rPr lang="en-US"/>
              <a:t>Click to edit Master title style</a:t>
            </a:r>
          </a:p>
        </p:txBody>
      </p:sp>
      <p:sp>
        <p:nvSpPr>
          <p:cNvPr id="6" name="Text Placeholder 39"/>
          <p:cNvSpPr>
            <a:spLocks noGrp="1"/>
          </p:cNvSpPr>
          <p:nvPr>
            <p:ph type="body" sz="quarter" idx="27"/>
          </p:nvPr>
        </p:nvSpPr>
        <p:spPr>
          <a:xfrm>
            <a:off x="844001" y="2064569"/>
            <a:ext cx="3241114" cy="776526"/>
          </a:xfrm>
        </p:spPr>
        <p:txBody>
          <a:bodyPr lIns="0" tIns="0" rIns="0" bIns="0" anchor="b">
            <a:noAutofit/>
          </a:bodyPr>
          <a:lstStyle>
            <a:lvl1pPr marL="0" indent="0" algn="l">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3" name="Text Placeholder 39"/>
          <p:cNvSpPr>
            <a:spLocks noGrp="1"/>
          </p:cNvSpPr>
          <p:nvPr>
            <p:ph type="body" sz="quarter" idx="32"/>
          </p:nvPr>
        </p:nvSpPr>
        <p:spPr>
          <a:xfrm>
            <a:off x="844001" y="2966508"/>
            <a:ext cx="3241113" cy="1110012"/>
          </a:xfrm>
        </p:spPr>
        <p:txBody>
          <a:bodyPr lIns="0" tIns="0" rIns="0" bIns="0" anchor="t">
            <a:noAutofit/>
          </a:bodyPr>
          <a:lstStyle>
            <a:lvl1pPr marL="0" indent="0" algn="l">
              <a:lnSpc>
                <a:spcPct val="120000"/>
              </a:lnSpc>
              <a:spcBef>
                <a:spcPts val="0"/>
              </a:spcBef>
              <a:buNone/>
              <a:defRPr sz="1400" b="0" baseline="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4" name="Text Placeholder 39"/>
          <p:cNvSpPr>
            <a:spLocks noGrp="1"/>
          </p:cNvSpPr>
          <p:nvPr>
            <p:ph type="body" sz="quarter" idx="28"/>
          </p:nvPr>
        </p:nvSpPr>
        <p:spPr>
          <a:xfrm>
            <a:off x="844000" y="4159453"/>
            <a:ext cx="3241114" cy="776526"/>
          </a:xfrm>
        </p:spPr>
        <p:txBody>
          <a:bodyPr lIns="0" tIns="0" rIns="0" bIns="0" anchor="b">
            <a:noAutofit/>
          </a:bodyPr>
          <a:lstStyle>
            <a:lvl1pPr marL="0" indent="0" algn="l">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5" name="Text Placeholder 39"/>
          <p:cNvSpPr>
            <a:spLocks noGrp="1"/>
          </p:cNvSpPr>
          <p:nvPr>
            <p:ph type="body" sz="quarter" idx="34"/>
          </p:nvPr>
        </p:nvSpPr>
        <p:spPr>
          <a:xfrm>
            <a:off x="844001" y="5061042"/>
            <a:ext cx="3241113" cy="1110012"/>
          </a:xfrm>
        </p:spPr>
        <p:txBody>
          <a:bodyPr lIns="0" tIns="0" rIns="0" bIns="0" anchor="t">
            <a:noAutofit/>
          </a:bodyPr>
          <a:lstStyle>
            <a:lvl1pPr marL="0" indent="0" algn="l">
              <a:lnSpc>
                <a:spcPct val="120000"/>
              </a:lnSpc>
              <a:spcBef>
                <a:spcPts val="0"/>
              </a:spcBef>
              <a:buNone/>
              <a:defRPr sz="1400" b="0" baseline="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6" name="Text Placeholder 39"/>
          <p:cNvSpPr>
            <a:spLocks noGrp="1"/>
          </p:cNvSpPr>
          <p:nvPr>
            <p:ph type="body" sz="quarter" idx="29"/>
          </p:nvPr>
        </p:nvSpPr>
        <p:spPr>
          <a:xfrm>
            <a:off x="4306882" y="2064569"/>
            <a:ext cx="3241114" cy="776526"/>
          </a:xfrm>
        </p:spPr>
        <p:txBody>
          <a:bodyPr lIns="0" tIns="0" rIns="0" bIns="0" anchor="b">
            <a:noAutofit/>
          </a:bodyPr>
          <a:lstStyle>
            <a:lvl1pPr marL="0" indent="0" algn="l">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7" name="Text Placeholder 39"/>
          <p:cNvSpPr>
            <a:spLocks noGrp="1"/>
          </p:cNvSpPr>
          <p:nvPr>
            <p:ph type="body" sz="quarter" idx="33"/>
          </p:nvPr>
        </p:nvSpPr>
        <p:spPr>
          <a:xfrm>
            <a:off x="4306883" y="2966508"/>
            <a:ext cx="3241113" cy="1110012"/>
          </a:xfrm>
        </p:spPr>
        <p:txBody>
          <a:bodyPr lIns="0" tIns="0" rIns="0" bIns="0" anchor="t">
            <a:noAutofit/>
          </a:bodyPr>
          <a:lstStyle>
            <a:lvl1pPr marL="0" indent="0" algn="l">
              <a:lnSpc>
                <a:spcPct val="120000"/>
              </a:lnSpc>
              <a:spcBef>
                <a:spcPts val="0"/>
              </a:spcBef>
              <a:buNone/>
              <a:defRPr sz="1400" b="0" baseline="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8" name="Text Placeholder 39"/>
          <p:cNvSpPr>
            <a:spLocks noGrp="1"/>
          </p:cNvSpPr>
          <p:nvPr>
            <p:ph type="body" sz="quarter" idx="30"/>
          </p:nvPr>
        </p:nvSpPr>
        <p:spPr>
          <a:xfrm>
            <a:off x="4306882" y="4159453"/>
            <a:ext cx="3241114" cy="776526"/>
          </a:xfrm>
        </p:spPr>
        <p:txBody>
          <a:bodyPr lIns="0" tIns="0" rIns="0" bIns="0" anchor="b">
            <a:noAutofit/>
          </a:bodyPr>
          <a:lstStyle>
            <a:lvl1pPr marL="0" indent="0" algn="l">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9" name="Text Placeholder 39"/>
          <p:cNvSpPr>
            <a:spLocks noGrp="1"/>
          </p:cNvSpPr>
          <p:nvPr>
            <p:ph type="body" sz="quarter" idx="35"/>
          </p:nvPr>
        </p:nvSpPr>
        <p:spPr>
          <a:xfrm>
            <a:off x="4306883" y="5061042"/>
            <a:ext cx="3241113" cy="1110012"/>
          </a:xfrm>
        </p:spPr>
        <p:txBody>
          <a:bodyPr lIns="0" tIns="0" rIns="0" bIns="0" anchor="t">
            <a:noAutofit/>
          </a:bodyPr>
          <a:lstStyle>
            <a:lvl1pPr marL="0" indent="0" algn="l">
              <a:lnSpc>
                <a:spcPct val="120000"/>
              </a:lnSpc>
              <a:spcBef>
                <a:spcPts val="0"/>
              </a:spcBef>
              <a:buNone/>
              <a:defRPr sz="1400" b="0" baseline="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0" name="Picture Placeholder 19"/>
          <p:cNvSpPr>
            <a:spLocks noGrp="1"/>
          </p:cNvSpPr>
          <p:nvPr>
            <p:ph type="pic" sz="quarter" idx="21"/>
          </p:nvPr>
        </p:nvSpPr>
        <p:spPr>
          <a:xfrm>
            <a:off x="8093484" y="2457906"/>
            <a:ext cx="3171870" cy="3713149"/>
          </a:xfrm>
          <a:custGeom>
            <a:avLst/>
            <a:gdLst>
              <a:gd name="connsiteX0" fmla="*/ 0 w 3171870"/>
              <a:gd name="connsiteY0" fmla="*/ 0 h 3713149"/>
              <a:gd name="connsiteX1" fmla="*/ 3171870 w 3171870"/>
              <a:gd name="connsiteY1" fmla="*/ 0 h 3713149"/>
              <a:gd name="connsiteX2" fmla="*/ 3171870 w 3171870"/>
              <a:gd name="connsiteY2" fmla="*/ 3713149 h 3713149"/>
              <a:gd name="connsiteX3" fmla="*/ 0 w 3171870"/>
              <a:gd name="connsiteY3" fmla="*/ 3713149 h 3713149"/>
            </a:gdLst>
            <a:ahLst/>
            <a:cxnLst>
              <a:cxn ang="0">
                <a:pos x="connsiteX0" y="connsiteY0"/>
              </a:cxn>
              <a:cxn ang="0">
                <a:pos x="connsiteX1" y="connsiteY1"/>
              </a:cxn>
              <a:cxn ang="0">
                <a:pos x="connsiteX2" y="connsiteY2"/>
              </a:cxn>
              <a:cxn ang="0">
                <a:pos x="connsiteX3" y="connsiteY3"/>
              </a:cxn>
            </a:cxnLst>
            <a:rect l="l" t="t" r="r" b="b"/>
            <a:pathLst>
              <a:path w="3171870" h="3713149">
                <a:moveTo>
                  <a:pt x="0" y="0"/>
                </a:moveTo>
                <a:lnTo>
                  <a:pt x="3171870" y="0"/>
                </a:lnTo>
                <a:lnTo>
                  <a:pt x="3171870" y="3713149"/>
                </a:lnTo>
                <a:lnTo>
                  <a:pt x="0" y="3713149"/>
                </a:lnTo>
                <a:close/>
              </a:path>
            </a:pathLst>
          </a:custGeom>
        </p:spPr>
        <p:txBody>
          <a:bodyPr wrap="square">
            <a:noAutofit/>
          </a:bodyPr>
          <a:lstStyle/>
          <a:p>
            <a:endParaRPr lang="en-US"/>
          </a:p>
        </p:txBody>
      </p:sp>
      <p:sp>
        <p:nvSpPr>
          <p:cNvPr id="7" name="Freeform 17"/>
          <p:cNvSpPr/>
          <p:nvPr userDrawn="1"/>
        </p:nvSpPr>
        <p:spPr>
          <a:xfrm flipV="1">
            <a:off x="7768799" y="6526800"/>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lumMod val="60000"/>
              <a:lumOff val="40000"/>
            </a:schemeClr>
          </a:solidFill>
        </p:spPr>
        <p:txBody>
          <a:bodyPr/>
          <a:lstStyle/>
          <a:p>
            <a:endParaRPr lang="zh-CN" altLang="en-US"/>
          </a:p>
        </p:txBody>
      </p:sp>
      <p:sp>
        <p:nvSpPr>
          <p:cNvPr id="11" name="Freeform: Shape 10"/>
          <p:cNvSpPr/>
          <p:nvPr userDrawn="1"/>
        </p:nvSpPr>
        <p:spPr>
          <a:xfrm>
            <a:off x="2" y="0"/>
            <a:ext cx="12191999" cy="331200"/>
          </a:xfrm>
          <a:custGeom>
            <a:avLst/>
            <a:gdLst>
              <a:gd name="connsiteX0" fmla="*/ 0 w 12191999"/>
              <a:gd name="connsiteY0" fmla="*/ 0 h 331200"/>
              <a:gd name="connsiteX1" fmla="*/ 12191999 w 12191999"/>
              <a:gd name="connsiteY1" fmla="*/ 0 h 331200"/>
              <a:gd name="connsiteX2" fmla="*/ 12191999 w 12191999"/>
              <a:gd name="connsiteY2" fmla="*/ 331200 h 331200"/>
              <a:gd name="connsiteX3" fmla="*/ 0 w 12191999"/>
              <a:gd name="connsiteY3" fmla="*/ 331200 h 331200"/>
            </a:gdLst>
            <a:ahLst/>
            <a:cxnLst>
              <a:cxn ang="0">
                <a:pos x="connsiteX0" y="connsiteY0"/>
              </a:cxn>
              <a:cxn ang="0">
                <a:pos x="connsiteX1" y="connsiteY1"/>
              </a:cxn>
              <a:cxn ang="0">
                <a:pos x="connsiteX2" y="connsiteY2"/>
              </a:cxn>
              <a:cxn ang="0">
                <a:pos x="connsiteX3" y="connsiteY3"/>
              </a:cxn>
            </a:cxnLst>
            <a:rect l="l" t="t" r="r" b="b"/>
            <a:pathLst>
              <a:path w="12191999" h="331200">
                <a:moveTo>
                  <a:pt x="0" y="0"/>
                </a:moveTo>
                <a:lnTo>
                  <a:pt x="12191999" y="0"/>
                </a:lnTo>
                <a:lnTo>
                  <a:pt x="12191999" y="331200"/>
                </a:lnTo>
                <a:lnTo>
                  <a:pt x="0" y="331200"/>
                </a:lnTo>
                <a:close/>
              </a:path>
            </a:pathLst>
          </a:custGeom>
          <a:solidFill>
            <a:schemeClr val="accent1"/>
          </a:solidFill>
        </p:spPr>
        <p:txBody>
          <a:bodyPr wrap="square">
            <a:noAutofit/>
          </a:bodyPr>
          <a:lstStyle/>
          <a:p>
            <a:endParaRPr lang="zh-CN" altLang="en-US"/>
          </a:p>
        </p:txBody>
      </p:sp>
      <p:sp>
        <p:nvSpPr>
          <p:cNvPr id="12" name="Freeform 17"/>
          <p:cNvSpPr/>
          <p:nvPr userDrawn="1"/>
        </p:nvSpPr>
        <p:spPr>
          <a:xfrm flipV="1">
            <a:off x="0" y="0"/>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lumMod val="60000"/>
              <a:lumOff val="40000"/>
            </a:schemeClr>
          </a:solidFill>
        </p:spPr>
        <p:txBody>
          <a:bodyPr/>
          <a:lstStyle/>
          <a:p>
            <a:endParaRPr lang="zh-CN" altLang="en-US"/>
          </a:p>
        </p:txBody>
      </p:sp>
      <p:sp>
        <p:nvSpPr>
          <p:cNvPr id="9" name="Date Placeholder 8"/>
          <p:cNvSpPr>
            <a:spLocks noGrp="1"/>
          </p:cNvSpPr>
          <p:nvPr>
            <p:ph type="dt" sz="half" idx="36"/>
          </p:nvPr>
        </p:nvSpPr>
        <p:spPr/>
        <p:txBody>
          <a:bodyPr/>
          <a:lstStyle/>
          <a:p>
            <a:r>
              <a:rPr lang="en-US" altLang="zh-CN"/>
              <a:t>03/13/2025</a:t>
            </a:r>
          </a:p>
        </p:txBody>
      </p:sp>
      <p:sp>
        <p:nvSpPr>
          <p:cNvPr id="10" name="Footer Placeholder 9"/>
          <p:cNvSpPr>
            <a:spLocks noGrp="1"/>
          </p:cNvSpPr>
          <p:nvPr>
            <p:ph type="ftr" sz="quarter" idx="37"/>
          </p:nvPr>
        </p:nvSpPr>
        <p:spPr/>
        <p:txBody>
          <a:bodyPr/>
          <a:lstStyle/>
          <a:p>
            <a:r>
              <a:rPr lang="en-US" altLang="zh-CN"/>
              <a:t>Sample Footer Text</a:t>
            </a:r>
          </a:p>
        </p:txBody>
      </p:sp>
      <p:sp>
        <p:nvSpPr>
          <p:cNvPr id="21" name="Slide Number Placeholder 20"/>
          <p:cNvSpPr>
            <a:spLocks noGrp="1"/>
          </p:cNvSpPr>
          <p:nvPr>
            <p:ph type="sldNum" sz="half" idx="38"/>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4-item Lists 7">
    <p:spTree>
      <p:nvGrpSpPr>
        <p:cNvPr id="1" name=""/>
        <p:cNvGrpSpPr/>
        <p:nvPr/>
      </p:nvGrpSpPr>
      <p:grpSpPr>
        <a:xfrm>
          <a:off x="0" y="0"/>
          <a:ext cx="0" cy="0"/>
          <a:chOff x="0" y="0"/>
          <a:chExt cx="0" cy="0"/>
        </a:xfrm>
      </p:grpSpPr>
      <p:sp>
        <p:nvSpPr>
          <p:cNvPr id="2" name="Title 1"/>
          <p:cNvSpPr>
            <a:spLocks noGrp="1"/>
          </p:cNvSpPr>
          <p:nvPr>
            <p:ph type="title"/>
          </p:nvPr>
        </p:nvSpPr>
        <p:spPr>
          <a:xfrm>
            <a:off x="844000" y="886783"/>
            <a:ext cx="10504000" cy="1132258"/>
          </a:xfrm>
        </p:spPr>
        <p:txBody>
          <a:bodyPr lIns="0" tIns="0" rIns="0" bIns="0" anchor="ctr">
            <a:noAutofit/>
          </a:bodyPr>
          <a:lstStyle>
            <a:lvl1pPr algn="ctr">
              <a:defRPr sz="3600" b="0" baseline="0"/>
            </a:lvl1pPr>
          </a:lstStyle>
          <a:p>
            <a:r>
              <a:rPr lang="en-US"/>
              <a:t>Click to edit Master title style</a:t>
            </a:r>
          </a:p>
        </p:txBody>
      </p:sp>
      <p:sp>
        <p:nvSpPr>
          <p:cNvPr id="11" name="Picture Placeholder 10"/>
          <p:cNvSpPr>
            <a:spLocks noGrp="1"/>
          </p:cNvSpPr>
          <p:nvPr>
            <p:ph type="pic" sz="quarter" idx="39"/>
          </p:nvPr>
        </p:nvSpPr>
        <p:spPr>
          <a:xfrm>
            <a:off x="1322334" y="2092306"/>
            <a:ext cx="1446212" cy="1446213"/>
          </a:xfrm>
          <a:custGeom>
            <a:avLst/>
            <a:gdLst>
              <a:gd name="connsiteX0" fmla="*/ 722009 w 1446212"/>
              <a:gd name="connsiteY0" fmla="*/ 0 h 1446213"/>
              <a:gd name="connsiteX1" fmla="*/ 724204 w 1446212"/>
              <a:gd name="connsiteY1" fmla="*/ 0 h 1446213"/>
              <a:gd name="connsiteX2" fmla="*/ 1446212 w 1446212"/>
              <a:gd name="connsiteY2" fmla="*/ 722008 h 1446213"/>
              <a:gd name="connsiteX3" fmla="*/ 1446212 w 1446212"/>
              <a:gd name="connsiteY3" fmla="*/ 724205 h 1446213"/>
              <a:gd name="connsiteX4" fmla="*/ 724204 w 1446212"/>
              <a:gd name="connsiteY4" fmla="*/ 1446213 h 1446213"/>
              <a:gd name="connsiteX5" fmla="*/ 722009 w 1446212"/>
              <a:gd name="connsiteY5" fmla="*/ 1446213 h 1446213"/>
              <a:gd name="connsiteX6" fmla="*/ 0 w 1446212"/>
              <a:gd name="connsiteY6" fmla="*/ 724204 h 1446213"/>
              <a:gd name="connsiteX7" fmla="*/ 0 w 1446212"/>
              <a:gd name="connsiteY7" fmla="*/ 722009 h 144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6212" h="1446213">
                <a:moveTo>
                  <a:pt x="722009" y="0"/>
                </a:moveTo>
                <a:lnTo>
                  <a:pt x="724204" y="0"/>
                </a:lnTo>
                <a:lnTo>
                  <a:pt x="1446212" y="722008"/>
                </a:lnTo>
                <a:lnTo>
                  <a:pt x="1446212" y="724205"/>
                </a:lnTo>
                <a:lnTo>
                  <a:pt x="724204" y="1446213"/>
                </a:lnTo>
                <a:lnTo>
                  <a:pt x="722009" y="1446213"/>
                </a:lnTo>
                <a:lnTo>
                  <a:pt x="0" y="724204"/>
                </a:lnTo>
                <a:lnTo>
                  <a:pt x="0" y="722009"/>
                </a:lnTo>
                <a:close/>
              </a:path>
            </a:pathLst>
          </a:custGeom>
        </p:spPr>
        <p:txBody>
          <a:bodyPr wrap="square">
            <a:noAutofit/>
          </a:bodyPr>
          <a:lstStyle/>
          <a:p>
            <a:endParaRPr lang="en-US"/>
          </a:p>
        </p:txBody>
      </p:sp>
      <p:sp>
        <p:nvSpPr>
          <p:cNvPr id="15" name="Text Placeholder 39"/>
          <p:cNvSpPr>
            <a:spLocks noGrp="1"/>
          </p:cNvSpPr>
          <p:nvPr>
            <p:ph type="body" sz="quarter" idx="27"/>
          </p:nvPr>
        </p:nvSpPr>
        <p:spPr>
          <a:xfrm>
            <a:off x="849311" y="3605138"/>
            <a:ext cx="2392258" cy="1099928"/>
          </a:xfrm>
        </p:spPr>
        <p:txBody>
          <a:bodyPr lIns="0" tIns="0" rIns="0" bIns="0" anchor="ctr">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6" name="Text Placeholder 39"/>
          <p:cNvSpPr>
            <a:spLocks noGrp="1"/>
          </p:cNvSpPr>
          <p:nvPr>
            <p:ph type="body" sz="quarter" idx="32"/>
          </p:nvPr>
        </p:nvSpPr>
        <p:spPr>
          <a:xfrm>
            <a:off x="844000" y="4772803"/>
            <a:ext cx="2386947" cy="1109791"/>
          </a:xfrm>
        </p:spPr>
        <p:txBody>
          <a:bodyPr lIns="0" tIns="0" rIns="0" bIns="0" anchor="t">
            <a:noAutofit/>
          </a:bodyPr>
          <a:lstStyle>
            <a:lvl1pPr marL="0" indent="0" algn="ctr">
              <a:lnSpc>
                <a:spcPct val="120000"/>
              </a:lnSpc>
              <a:spcBef>
                <a:spcPts val="0"/>
              </a:spcBef>
              <a:buNone/>
              <a:defRPr sz="1400" b="0" baseline="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2" name="Picture Placeholder 11"/>
          <p:cNvSpPr>
            <a:spLocks noGrp="1"/>
          </p:cNvSpPr>
          <p:nvPr>
            <p:ph type="pic" sz="quarter" idx="40"/>
          </p:nvPr>
        </p:nvSpPr>
        <p:spPr>
          <a:xfrm>
            <a:off x="4017396" y="2092306"/>
            <a:ext cx="1446212" cy="1446213"/>
          </a:xfrm>
          <a:custGeom>
            <a:avLst/>
            <a:gdLst>
              <a:gd name="connsiteX0" fmla="*/ 722009 w 1446212"/>
              <a:gd name="connsiteY0" fmla="*/ 0 h 1446213"/>
              <a:gd name="connsiteX1" fmla="*/ 724204 w 1446212"/>
              <a:gd name="connsiteY1" fmla="*/ 0 h 1446213"/>
              <a:gd name="connsiteX2" fmla="*/ 1446212 w 1446212"/>
              <a:gd name="connsiteY2" fmla="*/ 722008 h 1446213"/>
              <a:gd name="connsiteX3" fmla="*/ 1446212 w 1446212"/>
              <a:gd name="connsiteY3" fmla="*/ 724205 h 1446213"/>
              <a:gd name="connsiteX4" fmla="*/ 724204 w 1446212"/>
              <a:gd name="connsiteY4" fmla="*/ 1446213 h 1446213"/>
              <a:gd name="connsiteX5" fmla="*/ 722009 w 1446212"/>
              <a:gd name="connsiteY5" fmla="*/ 1446213 h 1446213"/>
              <a:gd name="connsiteX6" fmla="*/ 0 w 1446212"/>
              <a:gd name="connsiteY6" fmla="*/ 724204 h 1446213"/>
              <a:gd name="connsiteX7" fmla="*/ 0 w 1446212"/>
              <a:gd name="connsiteY7" fmla="*/ 722009 h 144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6212" h="1446213">
                <a:moveTo>
                  <a:pt x="722009" y="0"/>
                </a:moveTo>
                <a:lnTo>
                  <a:pt x="724204" y="0"/>
                </a:lnTo>
                <a:lnTo>
                  <a:pt x="1446212" y="722008"/>
                </a:lnTo>
                <a:lnTo>
                  <a:pt x="1446212" y="724205"/>
                </a:lnTo>
                <a:lnTo>
                  <a:pt x="724204" y="1446213"/>
                </a:lnTo>
                <a:lnTo>
                  <a:pt x="722009" y="1446213"/>
                </a:lnTo>
                <a:lnTo>
                  <a:pt x="0" y="724204"/>
                </a:lnTo>
                <a:lnTo>
                  <a:pt x="0" y="722009"/>
                </a:lnTo>
                <a:close/>
              </a:path>
            </a:pathLst>
          </a:custGeom>
        </p:spPr>
        <p:txBody>
          <a:bodyPr wrap="square">
            <a:noAutofit/>
          </a:bodyPr>
          <a:lstStyle/>
          <a:p>
            <a:endParaRPr lang="en-US"/>
          </a:p>
        </p:txBody>
      </p:sp>
      <p:sp>
        <p:nvSpPr>
          <p:cNvPr id="17" name="Text Placeholder 39"/>
          <p:cNvSpPr>
            <a:spLocks noGrp="1"/>
          </p:cNvSpPr>
          <p:nvPr>
            <p:ph type="body" sz="quarter" idx="43"/>
          </p:nvPr>
        </p:nvSpPr>
        <p:spPr>
          <a:xfrm>
            <a:off x="3544373" y="3605138"/>
            <a:ext cx="2392258" cy="1099928"/>
          </a:xfrm>
        </p:spPr>
        <p:txBody>
          <a:bodyPr lIns="0" tIns="0" rIns="0" bIns="0" anchor="ctr">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8" name="Text Placeholder 39"/>
          <p:cNvSpPr>
            <a:spLocks noGrp="1"/>
          </p:cNvSpPr>
          <p:nvPr>
            <p:ph type="body" sz="quarter" idx="44"/>
          </p:nvPr>
        </p:nvSpPr>
        <p:spPr>
          <a:xfrm>
            <a:off x="3544373" y="4772803"/>
            <a:ext cx="2386947" cy="1109791"/>
          </a:xfrm>
        </p:spPr>
        <p:txBody>
          <a:bodyPr lIns="0" tIns="0" rIns="0" bIns="0" anchor="t">
            <a:noAutofit/>
          </a:bodyPr>
          <a:lstStyle>
            <a:lvl1pPr marL="0" indent="0" algn="ctr">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3" name="Picture Placeholder 12"/>
          <p:cNvSpPr>
            <a:spLocks noGrp="1"/>
          </p:cNvSpPr>
          <p:nvPr>
            <p:ph type="pic" sz="quarter" idx="41"/>
          </p:nvPr>
        </p:nvSpPr>
        <p:spPr>
          <a:xfrm>
            <a:off x="6723080" y="2092306"/>
            <a:ext cx="1446212" cy="1446213"/>
          </a:xfrm>
          <a:custGeom>
            <a:avLst/>
            <a:gdLst>
              <a:gd name="connsiteX0" fmla="*/ 722009 w 1446212"/>
              <a:gd name="connsiteY0" fmla="*/ 0 h 1446213"/>
              <a:gd name="connsiteX1" fmla="*/ 724204 w 1446212"/>
              <a:gd name="connsiteY1" fmla="*/ 0 h 1446213"/>
              <a:gd name="connsiteX2" fmla="*/ 1446212 w 1446212"/>
              <a:gd name="connsiteY2" fmla="*/ 722008 h 1446213"/>
              <a:gd name="connsiteX3" fmla="*/ 1446212 w 1446212"/>
              <a:gd name="connsiteY3" fmla="*/ 724205 h 1446213"/>
              <a:gd name="connsiteX4" fmla="*/ 724204 w 1446212"/>
              <a:gd name="connsiteY4" fmla="*/ 1446213 h 1446213"/>
              <a:gd name="connsiteX5" fmla="*/ 722009 w 1446212"/>
              <a:gd name="connsiteY5" fmla="*/ 1446213 h 1446213"/>
              <a:gd name="connsiteX6" fmla="*/ 0 w 1446212"/>
              <a:gd name="connsiteY6" fmla="*/ 724204 h 1446213"/>
              <a:gd name="connsiteX7" fmla="*/ 0 w 1446212"/>
              <a:gd name="connsiteY7" fmla="*/ 722009 h 144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6212" h="1446213">
                <a:moveTo>
                  <a:pt x="722009" y="0"/>
                </a:moveTo>
                <a:lnTo>
                  <a:pt x="724204" y="0"/>
                </a:lnTo>
                <a:lnTo>
                  <a:pt x="1446212" y="722008"/>
                </a:lnTo>
                <a:lnTo>
                  <a:pt x="1446212" y="724205"/>
                </a:lnTo>
                <a:lnTo>
                  <a:pt x="724204" y="1446213"/>
                </a:lnTo>
                <a:lnTo>
                  <a:pt x="722009" y="1446213"/>
                </a:lnTo>
                <a:lnTo>
                  <a:pt x="0" y="724204"/>
                </a:lnTo>
                <a:lnTo>
                  <a:pt x="0" y="722009"/>
                </a:lnTo>
                <a:close/>
              </a:path>
            </a:pathLst>
          </a:custGeom>
        </p:spPr>
        <p:txBody>
          <a:bodyPr wrap="square">
            <a:noAutofit/>
          </a:bodyPr>
          <a:lstStyle/>
          <a:p>
            <a:endParaRPr lang="en-US"/>
          </a:p>
        </p:txBody>
      </p:sp>
      <p:sp>
        <p:nvSpPr>
          <p:cNvPr id="19" name="Text Placeholder 39"/>
          <p:cNvSpPr>
            <a:spLocks noGrp="1"/>
          </p:cNvSpPr>
          <p:nvPr>
            <p:ph type="body" sz="quarter" idx="45"/>
          </p:nvPr>
        </p:nvSpPr>
        <p:spPr>
          <a:xfrm>
            <a:off x="6250057" y="3605138"/>
            <a:ext cx="2392258" cy="1099928"/>
          </a:xfrm>
        </p:spPr>
        <p:txBody>
          <a:bodyPr lIns="0" tIns="0" rIns="0" bIns="0" anchor="ctr">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0" name="Text Placeholder 39"/>
          <p:cNvSpPr>
            <a:spLocks noGrp="1"/>
          </p:cNvSpPr>
          <p:nvPr>
            <p:ph type="body" sz="quarter" idx="46"/>
          </p:nvPr>
        </p:nvSpPr>
        <p:spPr>
          <a:xfrm>
            <a:off x="6250057" y="4772803"/>
            <a:ext cx="2386947" cy="1109791"/>
          </a:xfrm>
        </p:spPr>
        <p:txBody>
          <a:bodyPr lIns="0" tIns="0" rIns="0" bIns="0" anchor="t">
            <a:noAutofit/>
          </a:bodyPr>
          <a:lstStyle>
            <a:lvl1pPr marL="0" indent="0" algn="ctr">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4" name="Picture Placeholder 13"/>
          <p:cNvSpPr>
            <a:spLocks noGrp="1"/>
          </p:cNvSpPr>
          <p:nvPr>
            <p:ph type="pic" sz="quarter" idx="42"/>
          </p:nvPr>
        </p:nvSpPr>
        <p:spPr>
          <a:xfrm>
            <a:off x="9428764" y="2092306"/>
            <a:ext cx="1446212" cy="1446213"/>
          </a:xfrm>
          <a:custGeom>
            <a:avLst/>
            <a:gdLst>
              <a:gd name="connsiteX0" fmla="*/ 722009 w 1446212"/>
              <a:gd name="connsiteY0" fmla="*/ 0 h 1446213"/>
              <a:gd name="connsiteX1" fmla="*/ 724204 w 1446212"/>
              <a:gd name="connsiteY1" fmla="*/ 0 h 1446213"/>
              <a:gd name="connsiteX2" fmla="*/ 1446212 w 1446212"/>
              <a:gd name="connsiteY2" fmla="*/ 722008 h 1446213"/>
              <a:gd name="connsiteX3" fmla="*/ 1446212 w 1446212"/>
              <a:gd name="connsiteY3" fmla="*/ 724205 h 1446213"/>
              <a:gd name="connsiteX4" fmla="*/ 724204 w 1446212"/>
              <a:gd name="connsiteY4" fmla="*/ 1446213 h 1446213"/>
              <a:gd name="connsiteX5" fmla="*/ 722009 w 1446212"/>
              <a:gd name="connsiteY5" fmla="*/ 1446213 h 1446213"/>
              <a:gd name="connsiteX6" fmla="*/ 0 w 1446212"/>
              <a:gd name="connsiteY6" fmla="*/ 724204 h 1446213"/>
              <a:gd name="connsiteX7" fmla="*/ 0 w 1446212"/>
              <a:gd name="connsiteY7" fmla="*/ 722009 h 144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6212" h="1446213">
                <a:moveTo>
                  <a:pt x="722009" y="0"/>
                </a:moveTo>
                <a:lnTo>
                  <a:pt x="724204" y="0"/>
                </a:lnTo>
                <a:lnTo>
                  <a:pt x="1446212" y="722008"/>
                </a:lnTo>
                <a:lnTo>
                  <a:pt x="1446212" y="724205"/>
                </a:lnTo>
                <a:lnTo>
                  <a:pt x="724204" y="1446213"/>
                </a:lnTo>
                <a:lnTo>
                  <a:pt x="722009" y="1446213"/>
                </a:lnTo>
                <a:lnTo>
                  <a:pt x="0" y="724204"/>
                </a:lnTo>
                <a:lnTo>
                  <a:pt x="0" y="722009"/>
                </a:lnTo>
                <a:close/>
              </a:path>
            </a:pathLst>
          </a:custGeom>
        </p:spPr>
        <p:txBody>
          <a:bodyPr wrap="square">
            <a:noAutofit/>
          </a:bodyPr>
          <a:lstStyle/>
          <a:p>
            <a:endParaRPr lang="en-US"/>
          </a:p>
        </p:txBody>
      </p:sp>
      <p:sp>
        <p:nvSpPr>
          <p:cNvPr id="22" name="Text Placeholder 39"/>
          <p:cNvSpPr>
            <a:spLocks noGrp="1"/>
          </p:cNvSpPr>
          <p:nvPr>
            <p:ph type="body" sz="quarter" idx="48"/>
          </p:nvPr>
        </p:nvSpPr>
        <p:spPr>
          <a:xfrm>
            <a:off x="8955741" y="3605138"/>
            <a:ext cx="2392258" cy="1099928"/>
          </a:xfrm>
        </p:spPr>
        <p:txBody>
          <a:bodyPr lIns="0" tIns="0" rIns="0" bIns="0" anchor="ctr">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1" name="Text Placeholder 39"/>
          <p:cNvSpPr>
            <a:spLocks noGrp="1"/>
          </p:cNvSpPr>
          <p:nvPr>
            <p:ph type="body" sz="quarter" idx="47"/>
          </p:nvPr>
        </p:nvSpPr>
        <p:spPr>
          <a:xfrm>
            <a:off x="8955741" y="4772803"/>
            <a:ext cx="2386947" cy="1109791"/>
          </a:xfrm>
        </p:spPr>
        <p:txBody>
          <a:bodyPr lIns="0" tIns="0" rIns="0" bIns="0" anchor="t">
            <a:noAutofit/>
          </a:bodyPr>
          <a:lstStyle>
            <a:lvl1pPr marL="0" indent="0" algn="ctr">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5" name="Freeform 10"/>
          <p:cNvSpPr/>
          <p:nvPr userDrawn="1"/>
        </p:nvSpPr>
        <p:spPr>
          <a:xfrm>
            <a:off x="0" y="599400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8" name="Date Placeholder 7"/>
          <p:cNvSpPr>
            <a:spLocks noGrp="1"/>
          </p:cNvSpPr>
          <p:nvPr>
            <p:ph type="dt" sz="half" idx="49"/>
          </p:nvPr>
        </p:nvSpPr>
        <p:spPr/>
        <p:txBody>
          <a:bodyPr/>
          <a:lstStyle/>
          <a:p>
            <a:r>
              <a:rPr lang="en-US" altLang="zh-CN"/>
              <a:t>03/13/2025</a:t>
            </a:r>
          </a:p>
        </p:txBody>
      </p:sp>
      <p:sp>
        <p:nvSpPr>
          <p:cNvPr id="9" name="Footer Placeholder 8"/>
          <p:cNvSpPr>
            <a:spLocks noGrp="1"/>
          </p:cNvSpPr>
          <p:nvPr>
            <p:ph type="ftr" sz="quarter" idx="50"/>
          </p:nvPr>
        </p:nvSpPr>
        <p:spPr/>
        <p:txBody>
          <a:bodyPr/>
          <a:lstStyle/>
          <a:p>
            <a:r>
              <a:rPr lang="en-US" altLang="zh-CN"/>
              <a:t>Sample Footer Text</a:t>
            </a:r>
          </a:p>
        </p:txBody>
      </p:sp>
      <p:sp>
        <p:nvSpPr>
          <p:cNvPr id="10" name="Slide Number Placeholder 9"/>
          <p:cNvSpPr>
            <a:spLocks noGrp="1"/>
          </p:cNvSpPr>
          <p:nvPr>
            <p:ph type="sldNum" sz="half" idx="51"/>
          </p:nvPr>
        </p:nvSpPr>
        <p:spPr/>
        <p:txBody>
          <a:bodyPr/>
          <a:lstStyle/>
          <a:p>
            <a:fld id="{64D095EA-18D5-4754-B677-EAAE710458D2}" type="slidenum">
              <a:rPr lang="en-US" altLang="zh-CN" smtClean="0"/>
              <a:t>‹#›</a:t>
            </a:fld>
            <a:endParaRPr lang="en-US" altLang="zh-CN"/>
          </a:p>
        </p:txBody>
      </p:sp>
      <p:sp>
        <p:nvSpPr>
          <p:cNvPr id="6" name="Freeform 10"/>
          <p:cNvSpPr/>
          <p:nvPr userDrawn="1"/>
        </p:nvSpPr>
        <p:spPr>
          <a:xfrm>
            <a:off x="1132800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4-item Lists 8">
    <p:spTree>
      <p:nvGrpSpPr>
        <p:cNvPr id="1" name=""/>
        <p:cNvGrpSpPr/>
        <p:nvPr/>
      </p:nvGrpSpPr>
      <p:grpSpPr>
        <a:xfrm>
          <a:off x="0" y="0"/>
          <a:ext cx="0" cy="0"/>
          <a:chOff x="0" y="0"/>
          <a:chExt cx="0" cy="0"/>
        </a:xfrm>
      </p:grpSpPr>
      <p:sp>
        <p:nvSpPr>
          <p:cNvPr id="2" name="Title 1"/>
          <p:cNvSpPr>
            <a:spLocks noGrp="1"/>
          </p:cNvSpPr>
          <p:nvPr>
            <p:ph type="title"/>
          </p:nvPr>
        </p:nvSpPr>
        <p:spPr>
          <a:xfrm>
            <a:off x="844000" y="886783"/>
            <a:ext cx="10504000" cy="1132258"/>
          </a:xfrm>
        </p:spPr>
        <p:txBody>
          <a:bodyPr lIns="0" tIns="0" rIns="0" bIns="0" anchor="ctr">
            <a:noAutofit/>
          </a:bodyPr>
          <a:lstStyle>
            <a:lvl1pPr algn="ctr">
              <a:defRPr sz="3600" b="0" baseline="0"/>
            </a:lvl1pPr>
          </a:lstStyle>
          <a:p>
            <a:r>
              <a:rPr lang="en-US"/>
              <a:t>Click to edit Master title style</a:t>
            </a:r>
          </a:p>
        </p:txBody>
      </p:sp>
      <p:sp>
        <p:nvSpPr>
          <p:cNvPr id="22" name="Rectangle 21"/>
          <p:cNvSpPr/>
          <p:nvPr userDrawn="1"/>
        </p:nvSpPr>
        <p:spPr>
          <a:xfrm rot="2700000">
            <a:off x="1595440" y="2342604"/>
            <a:ext cx="900000" cy="900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Text Placeholder 22"/>
          <p:cNvSpPr>
            <a:spLocks noGrp="1"/>
          </p:cNvSpPr>
          <p:nvPr>
            <p:ph type="body" sz="quarter" idx="53" hasCustomPrompt="1"/>
          </p:nvPr>
        </p:nvSpPr>
        <p:spPr>
          <a:xfrm>
            <a:off x="1775855" y="2555875"/>
            <a:ext cx="538162" cy="471988"/>
          </a:xfrm>
        </p:spPr>
        <p:txBody>
          <a:bodyPr lIns="0" tIns="0" rIns="0" bIns="0" anchor="ctr">
            <a:noAutofit/>
          </a:bodyPr>
          <a:lstStyle>
            <a:lvl1pPr marL="0" indent="0" algn="ctr">
              <a:lnSpc>
                <a:spcPct val="100000"/>
              </a:lnSpc>
              <a:spcBef>
                <a:spcPts val="0"/>
              </a:spcBef>
              <a:buNone/>
              <a:defRPr sz="2000" b="1" baseline="0"/>
            </a:lvl1pPr>
          </a:lstStyle>
          <a:p>
            <a:pPr lvl="0"/>
            <a:r>
              <a:rPr lang="en-US"/>
              <a:t>01</a:t>
            </a:r>
          </a:p>
        </p:txBody>
      </p:sp>
      <p:sp>
        <p:nvSpPr>
          <p:cNvPr id="11" name="Text Placeholder 39"/>
          <p:cNvSpPr>
            <a:spLocks noGrp="1"/>
          </p:cNvSpPr>
          <p:nvPr>
            <p:ph type="body" sz="quarter" idx="27"/>
          </p:nvPr>
        </p:nvSpPr>
        <p:spPr>
          <a:xfrm>
            <a:off x="849311" y="3605138"/>
            <a:ext cx="2392258" cy="1099928"/>
          </a:xfrm>
        </p:spPr>
        <p:txBody>
          <a:bodyPr lIns="0" tIns="0" rIns="0" bIns="0" anchor="ctr">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2" name="Text Placeholder 39"/>
          <p:cNvSpPr>
            <a:spLocks noGrp="1"/>
          </p:cNvSpPr>
          <p:nvPr>
            <p:ph type="body" sz="quarter" idx="32"/>
          </p:nvPr>
        </p:nvSpPr>
        <p:spPr>
          <a:xfrm>
            <a:off x="844000" y="4772803"/>
            <a:ext cx="2386947" cy="1109791"/>
          </a:xfrm>
        </p:spPr>
        <p:txBody>
          <a:bodyPr lIns="0" tIns="0" rIns="0" bIns="0" anchor="t">
            <a:noAutofit/>
          </a:bodyPr>
          <a:lstStyle>
            <a:lvl1pPr marL="0" indent="0" algn="ctr">
              <a:lnSpc>
                <a:spcPct val="120000"/>
              </a:lnSpc>
              <a:spcBef>
                <a:spcPts val="0"/>
              </a:spcBef>
              <a:buNone/>
              <a:defRPr sz="1400" b="0" baseline="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1" name="Rectangle 20"/>
          <p:cNvSpPr/>
          <p:nvPr userDrawn="1"/>
        </p:nvSpPr>
        <p:spPr>
          <a:xfrm rot="2700000">
            <a:off x="4290502" y="2342604"/>
            <a:ext cx="900000" cy="900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22"/>
          <p:cNvSpPr>
            <a:spLocks noGrp="1"/>
          </p:cNvSpPr>
          <p:nvPr>
            <p:ph type="body" sz="quarter" idx="54" hasCustomPrompt="1"/>
          </p:nvPr>
        </p:nvSpPr>
        <p:spPr>
          <a:xfrm>
            <a:off x="4471925" y="2555875"/>
            <a:ext cx="538162" cy="471988"/>
          </a:xfrm>
        </p:spPr>
        <p:txBody>
          <a:bodyPr lIns="0" tIns="0" rIns="0" bIns="0" anchor="ctr">
            <a:noAutofit/>
          </a:bodyPr>
          <a:lstStyle>
            <a:lvl1pPr marL="0" indent="0" algn="ctr">
              <a:lnSpc>
                <a:spcPct val="100000"/>
              </a:lnSpc>
              <a:spcBef>
                <a:spcPts val="0"/>
              </a:spcBef>
              <a:buNone/>
              <a:defRPr sz="2000" b="1"/>
            </a:lvl1pPr>
          </a:lstStyle>
          <a:p>
            <a:pPr lvl="0"/>
            <a:r>
              <a:rPr lang="en-US"/>
              <a:t>02</a:t>
            </a:r>
          </a:p>
        </p:txBody>
      </p:sp>
      <p:sp>
        <p:nvSpPr>
          <p:cNvPr id="13" name="Text Placeholder 39"/>
          <p:cNvSpPr>
            <a:spLocks noGrp="1"/>
          </p:cNvSpPr>
          <p:nvPr>
            <p:ph type="body" sz="quarter" idx="43"/>
          </p:nvPr>
        </p:nvSpPr>
        <p:spPr>
          <a:xfrm>
            <a:off x="3544373" y="3605138"/>
            <a:ext cx="2392258" cy="1099928"/>
          </a:xfrm>
        </p:spPr>
        <p:txBody>
          <a:bodyPr lIns="0" tIns="0" rIns="0" bIns="0" anchor="ctr">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4" name="Text Placeholder 39"/>
          <p:cNvSpPr>
            <a:spLocks noGrp="1"/>
          </p:cNvSpPr>
          <p:nvPr>
            <p:ph type="body" sz="quarter" idx="44"/>
          </p:nvPr>
        </p:nvSpPr>
        <p:spPr>
          <a:xfrm>
            <a:off x="3544373" y="4772803"/>
            <a:ext cx="2386947" cy="1109791"/>
          </a:xfrm>
        </p:spPr>
        <p:txBody>
          <a:bodyPr lIns="0" tIns="0" rIns="0" bIns="0" anchor="t">
            <a:noAutofit/>
          </a:bodyPr>
          <a:lstStyle>
            <a:lvl1pPr marL="0" indent="0" algn="ctr">
              <a:lnSpc>
                <a:spcPct val="120000"/>
              </a:lnSpc>
              <a:spcBef>
                <a:spcPts val="0"/>
              </a:spcBef>
              <a:buNone/>
              <a:defRPr sz="1400" b="0" baseline="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9" name="Rectangle 18"/>
          <p:cNvSpPr/>
          <p:nvPr userDrawn="1"/>
        </p:nvSpPr>
        <p:spPr>
          <a:xfrm rot="2700000">
            <a:off x="6996186" y="2342604"/>
            <a:ext cx="900000" cy="900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2"/>
          <p:cNvSpPr>
            <a:spLocks noGrp="1"/>
          </p:cNvSpPr>
          <p:nvPr>
            <p:ph type="body" sz="quarter" idx="55" hasCustomPrompt="1"/>
          </p:nvPr>
        </p:nvSpPr>
        <p:spPr>
          <a:xfrm>
            <a:off x="7177609" y="2555875"/>
            <a:ext cx="538162" cy="471988"/>
          </a:xfrm>
        </p:spPr>
        <p:txBody>
          <a:bodyPr lIns="0" tIns="0" rIns="0" bIns="0" anchor="ctr">
            <a:noAutofit/>
          </a:bodyPr>
          <a:lstStyle>
            <a:lvl1pPr marL="0" indent="0" algn="ctr">
              <a:lnSpc>
                <a:spcPct val="100000"/>
              </a:lnSpc>
              <a:spcBef>
                <a:spcPts val="0"/>
              </a:spcBef>
              <a:buNone/>
              <a:defRPr sz="2000" b="1"/>
            </a:lvl1pPr>
          </a:lstStyle>
          <a:p>
            <a:pPr lvl="0"/>
            <a:r>
              <a:rPr lang="en-US"/>
              <a:t>03</a:t>
            </a:r>
          </a:p>
        </p:txBody>
      </p:sp>
      <p:sp>
        <p:nvSpPr>
          <p:cNvPr id="15" name="Text Placeholder 39"/>
          <p:cNvSpPr>
            <a:spLocks noGrp="1"/>
          </p:cNvSpPr>
          <p:nvPr>
            <p:ph type="body" sz="quarter" idx="45"/>
          </p:nvPr>
        </p:nvSpPr>
        <p:spPr>
          <a:xfrm>
            <a:off x="6250057" y="3605138"/>
            <a:ext cx="2392258" cy="1099928"/>
          </a:xfrm>
        </p:spPr>
        <p:txBody>
          <a:bodyPr lIns="0" tIns="0" rIns="0" bIns="0" anchor="ctr">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6" name="Text Placeholder 39"/>
          <p:cNvSpPr>
            <a:spLocks noGrp="1"/>
          </p:cNvSpPr>
          <p:nvPr>
            <p:ph type="body" sz="quarter" idx="46"/>
          </p:nvPr>
        </p:nvSpPr>
        <p:spPr>
          <a:xfrm>
            <a:off x="6250057" y="4772803"/>
            <a:ext cx="2386947" cy="1109791"/>
          </a:xfrm>
        </p:spPr>
        <p:txBody>
          <a:bodyPr lIns="0" tIns="0" rIns="0" bIns="0" anchor="t">
            <a:noAutofit/>
          </a:bodyPr>
          <a:lstStyle>
            <a:lvl1pPr marL="0" indent="0" algn="ctr">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0" name="Rectangle 19"/>
          <p:cNvSpPr/>
          <p:nvPr userDrawn="1"/>
        </p:nvSpPr>
        <p:spPr>
          <a:xfrm rot="2700000">
            <a:off x="9701870" y="2342604"/>
            <a:ext cx="900000" cy="900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22"/>
          <p:cNvSpPr>
            <a:spLocks noGrp="1"/>
          </p:cNvSpPr>
          <p:nvPr>
            <p:ph type="body" sz="quarter" idx="56" hasCustomPrompt="1"/>
          </p:nvPr>
        </p:nvSpPr>
        <p:spPr>
          <a:xfrm>
            <a:off x="9883293" y="2555875"/>
            <a:ext cx="538162" cy="471988"/>
          </a:xfrm>
        </p:spPr>
        <p:txBody>
          <a:bodyPr lIns="0" tIns="0" rIns="0" bIns="0" anchor="ctr">
            <a:noAutofit/>
          </a:bodyPr>
          <a:lstStyle>
            <a:lvl1pPr marL="0" indent="0" algn="ctr">
              <a:lnSpc>
                <a:spcPct val="100000"/>
              </a:lnSpc>
              <a:spcBef>
                <a:spcPts val="0"/>
              </a:spcBef>
              <a:buNone/>
              <a:defRPr sz="2000" b="1"/>
            </a:lvl1pPr>
          </a:lstStyle>
          <a:p>
            <a:pPr lvl="0"/>
            <a:r>
              <a:rPr lang="en-US"/>
              <a:t>04</a:t>
            </a:r>
          </a:p>
        </p:txBody>
      </p:sp>
      <p:sp>
        <p:nvSpPr>
          <p:cNvPr id="18" name="Text Placeholder 39"/>
          <p:cNvSpPr>
            <a:spLocks noGrp="1"/>
          </p:cNvSpPr>
          <p:nvPr>
            <p:ph type="body" sz="quarter" idx="48"/>
          </p:nvPr>
        </p:nvSpPr>
        <p:spPr>
          <a:xfrm>
            <a:off x="8955741" y="3605138"/>
            <a:ext cx="2392258" cy="1099928"/>
          </a:xfrm>
        </p:spPr>
        <p:txBody>
          <a:bodyPr lIns="0" tIns="0" rIns="0" bIns="0" anchor="ctr">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7" name="Text Placeholder 39"/>
          <p:cNvSpPr>
            <a:spLocks noGrp="1"/>
          </p:cNvSpPr>
          <p:nvPr>
            <p:ph type="body" sz="quarter" idx="47"/>
          </p:nvPr>
        </p:nvSpPr>
        <p:spPr>
          <a:xfrm>
            <a:off x="8955741" y="4772803"/>
            <a:ext cx="2386947" cy="1109791"/>
          </a:xfrm>
        </p:spPr>
        <p:txBody>
          <a:bodyPr lIns="0" tIns="0" rIns="0" bIns="0" anchor="t">
            <a:noAutofit/>
          </a:bodyPr>
          <a:lstStyle>
            <a:lvl1pPr marL="0" indent="0" algn="ctr">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4" name="Freeform 10"/>
          <p:cNvSpPr/>
          <p:nvPr userDrawn="1"/>
        </p:nvSpPr>
        <p:spPr>
          <a:xfrm>
            <a:off x="11328000" y="599400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3" name="Freeform 10"/>
          <p:cNvSpPr/>
          <p:nvPr userDrawn="1"/>
        </p:nvSpPr>
        <p:spPr>
          <a:xfrm>
            <a:off x="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8" name="Date Placeholder 7"/>
          <p:cNvSpPr>
            <a:spLocks noGrp="1"/>
          </p:cNvSpPr>
          <p:nvPr>
            <p:ph type="dt" sz="half" idx="57"/>
          </p:nvPr>
        </p:nvSpPr>
        <p:spPr/>
        <p:txBody>
          <a:bodyPr/>
          <a:lstStyle/>
          <a:p>
            <a:r>
              <a:rPr lang="en-US" altLang="zh-CN"/>
              <a:t>03/13/2025</a:t>
            </a:r>
          </a:p>
        </p:txBody>
      </p:sp>
      <p:sp>
        <p:nvSpPr>
          <p:cNvPr id="9" name="Footer Placeholder 8"/>
          <p:cNvSpPr>
            <a:spLocks noGrp="1"/>
          </p:cNvSpPr>
          <p:nvPr>
            <p:ph type="ftr" sz="quarter" idx="58"/>
          </p:nvPr>
        </p:nvSpPr>
        <p:spPr/>
        <p:txBody>
          <a:bodyPr/>
          <a:lstStyle/>
          <a:p>
            <a:r>
              <a:rPr lang="en-US" altLang="zh-CN"/>
              <a:t>Sample Footer Text</a:t>
            </a:r>
          </a:p>
        </p:txBody>
      </p:sp>
      <p:sp>
        <p:nvSpPr>
          <p:cNvPr id="10" name="Slide Number Placeholder 9"/>
          <p:cNvSpPr>
            <a:spLocks noGrp="1"/>
          </p:cNvSpPr>
          <p:nvPr>
            <p:ph type="sldNum" sz="half" idx="59"/>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Content 1 (Max)">
    <p:spTree>
      <p:nvGrpSpPr>
        <p:cNvPr id="1" name=""/>
        <p:cNvGrpSpPr/>
        <p:nvPr/>
      </p:nvGrpSpPr>
      <p:grpSpPr>
        <a:xfrm>
          <a:off x="0" y="0"/>
          <a:ext cx="0" cy="0"/>
          <a:chOff x="0" y="0"/>
          <a:chExt cx="0" cy="0"/>
        </a:xfrm>
      </p:grpSpPr>
      <p:sp>
        <p:nvSpPr>
          <p:cNvPr id="2" name="Title 1"/>
          <p:cNvSpPr>
            <a:spLocks noGrp="1"/>
          </p:cNvSpPr>
          <p:nvPr>
            <p:ph type="title"/>
          </p:nvPr>
        </p:nvSpPr>
        <p:spPr>
          <a:xfrm>
            <a:off x="844001" y="831919"/>
            <a:ext cx="10504000" cy="528186"/>
          </a:xfrm>
        </p:spPr>
        <p:txBody>
          <a:bodyPr lIns="0" tIns="0" rIns="0" bIns="0" anchor="ctr">
            <a:noAutofit/>
          </a:bodyPr>
          <a:lstStyle>
            <a:lvl1pPr>
              <a:defRPr sz="2400" b="0"/>
            </a:lvl1pPr>
          </a:lstStyle>
          <a:p>
            <a:r>
              <a:rPr lang="en-US"/>
              <a:t>Click to edit Master title style</a:t>
            </a:r>
          </a:p>
        </p:txBody>
      </p:sp>
      <p:sp>
        <p:nvSpPr>
          <p:cNvPr id="3" name="Content Placeholder 2"/>
          <p:cNvSpPr>
            <a:spLocks noGrp="1"/>
          </p:cNvSpPr>
          <p:nvPr>
            <p:ph idx="1"/>
          </p:nvPr>
        </p:nvSpPr>
        <p:spPr>
          <a:xfrm>
            <a:off x="844000" y="1474839"/>
            <a:ext cx="10504000" cy="4551241"/>
          </a:xfrm>
        </p:spPr>
        <p:txBody>
          <a:bodyPr lIns="0" tIns="0" rIns="0" bIns="0">
            <a:noAutofit/>
          </a:bodyPr>
          <a:lstStyle>
            <a:lvl1pPr marL="0" indent="0">
              <a:buFont typeface="Arial" panose="020B0604020202020204" pitchFamily="34" charse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10"/>
          <p:cNvSpPr/>
          <p:nvPr userDrawn="1"/>
        </p:nvSpPr>
        <p:spPr>
          <a:xfrm>
            <a:off x="10927775" y="6134100"/>
            <a:ext cx="1264225"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7" name="Freeform 10"/>
          <p:cNvSpPr/>
          <p:nvPr userDrawn="1"/>
        </p:nvSpPr>
        <p:spPr>
          <a:xfrm>
            <a:off x="0" y="-7294"/>
            <a:ext cx="2426216"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4" name="Date Placeholder 3"/>
          <p:cNvSpPr>
            <a:spLocks noGrp="1"/>
          </p:cNvSpPr>
          <p:nvPr>
            <p:ph type="dt" sz="half" idx="10"/>
          </p:nvPr>
        </p:nvSpPr>
        <p:spPr/>
        <p:txBody>
          <a:bodyPr/>
          <a:lstStyle/>
          <a:p>
            <a:r>
              <a:rPr lang="en-US" altLang="zh-CN"/>
              <a:t>03/13/2025</a:t>
            </a:r>
          </a:p>
        </p:txBody>
      </p:sp>
      <p:sp>
        <p:nvSpPr>
          <p:cNvPr id="5" name="Footer Placeholder 4"/>
          <p:cNvSpPr>
            <a:spLocks noGrp="1"/>
          </p:cNvSpPr>
          <p:nvPr>
            <p:ph type="ftr" sz="quarter" idx="11"/>
          </p:nvPr>
        </p:nvSpPr>
        <p:spPr/>
        <p:txBody>
          <a:bodyPr/>
          <a:lstStyle/>
          <a:p>
            <a:r>
              <a:rPr lang="en-US" altLang="zh-CN"/>
              <a:t>Sample Footer Text</a:t>
            </a:r>
          </a:p>
        </p:txBody>
      </p:sp>
      <p:sp>
        <p:nvSpPr>
          <p:cNvPr id="6" name="Slide Number Placeholder 5"/>
          <p:cNvSpPr>
            <a:spLocks noGrp="1"/>
          </p:cNvSpPr>
          <p:nvPr>
            <p:ph type="sldNum" sz="half" idx="12"/>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Content Only (Max)">
    <p:spTree>
      <p:nvGrpSpPr>
        <p:cNvPr id="1" name=""/>
        <p:cNvGrpSpPr/>
        <p:nvPr/>
      </p:nvGrpSpPr>
      <p:grpSpPr>
        <a:xfrm>
          <a:off x="0" y="0"/>
          <a:ext cx="0" cy="0"/>
          <a:chOff x="0" y="0"/>
          <a:chExt cx="0" cy="0"/>
        </a:xfrm>
      </p:grpSpPr>
      <p:sp>
        <p:nvSpPr>
          <p:cNvPr id="2" name="Title 1"/>
          <p:cNvSpPr>
            <a:spLocks noGrp="1"/>
          </p:cNvSpPr>
          <p:nvPr>
            <p:ph type="title"/>
          </p:nvPr>
        </p:nvSpPr>
        <p:spPr>
          <a:xfrm>
            <a:off x="841248" y="-1325880"/>
            <a:ext cx="10515600" cy="1325880"/>
          </a:xfrm>
        </p:spPr>
        <p:txBody>
          <a:bodyPr lIns="0" tIns="0" rIns="0" bIns="0" anchor="ctr">
            <a:normAutofit/>
          </a:bodyPr>
          <a:lstStyle>
            <a:lvl1pPr>
              <a:defRPr sz="2400" b="0"/>
            </a:lvl1pPr>
          </a:lstStyle>
          <a:p>
            <a:r>
              <a:rPr lang="en-US"/>
              <a:t>Click to edit Master title style</a:t>
            </a:r>
          </a:p>
        </p:txBody>
      </p:sp>
      <p:sp>
        <p:nvSpPr>
          <p:cNvPr id="3" name="Content Placeholder 2"/>
          <p:cNvSpPr>
            <a:spLocks noGrp="1"/>
          </p:cNvSpPr>
          <p:nvPr>
            <p:ph idx="1"/>
          </p:nvPr>
        </p:nvSpPr>
        <p:spPr>
          <a:xfrm>
            <a:off x="137159" y="367091"/>
            <a:ext cx="11924209" cy="6123818"/>
          </a:xfrm>
        </p:spPr>
        <p:txBody>
          <a:bodyPr lIns="0" tIns="0" rIns="0" bIns="0">
            <a:norm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ltLang="zh-CN"/>
              <a:t>03/13/2025</a:t>
            </a:r>
          </a:p>
        </p:txBody>
      </p:sp>
      <p:sp>
        <p:nvSpPr>
          <p:cNvPr id="5" name="Footer Placeholder 4"/>
          <p:cNvSpPr>
            <a:spLocks noGrp="1"/>
          </p:cNvSpPr>
          <p:nvPr>
            <p:ph type="ftr" sz="quarter" idx="11"/>
          </p:nvPr>
        </p:nvSpPr>
        <p:spPr/>
        <p:txBody>
          <a:bodyPr/>
          <a:lstStyle/>
          <a:p>
            <a:r>
              <a:rPr lang="en-US" altLang="zh-CN"/>
              <a:t>Sample Footer Text</a:t>
            </a:r>
          </a:p>
        </p:txBody>
      </p:sp>
      <p:sp>
        <p:nvSpPr>
          <p:cNvPr id="6" name="Slide Number Placeholder 5"/>
          <p:cNvSpPr>
            <a:spLocks noGrp="1"/>
          </p:cNvSpPr>
          <p:nvPr>
            <p:ph type="sldNum" sz="half" idx="12"/>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p:cNvSpPr>
            <a:spLocks noGrp="1"/>
          </p:cNvSpPr>
          <p:nvPr>
            <p:ph type="title"/>
          </p:nvPr>
        </p:nvSpPr>
        <p:spPr>
          <a:xfrm>
            <a:off x="844000" y="831918"/>
            <a:ext cx="10504000" cy="848979"/>
          </a:xfrm>
        </p:spPr>
        <p:txBody>
          <a:bodyPr lIns="0" tIns="0" rIns="0" bIns="0"/>
          <a:lstStyle/>
          <a:p>
            <a:r>
              <a:rPr lang="en-US"/>
              <a:t>Click to edit Master title style</a:t>
            </a:r>
          </a:p>
        </p:txBody>
      </p:sp>
      <p:sp>
        <p:nvSpPr>
          <p:cNvPr id="3" name="Content Placeholder 2"/>
          <p:cNvSpPr>
            <a:spLocks noGrp="1"/>
          </p:cNvSpPr>
          <p:nvPr>
            <p:ph idx="1"/>
          </p:nvPr>
        </p:nvSpPr>
        <p:spPr>
          <a:xfrm>
            <a:off x="844000" y="1945532"/>
            <a:ext cx="10504000" cy="4080548"/>
          </a:xfrm>
        </p:spPr>
        <p:txBody>
          <a:bodyPr lIns="0" tIns="0" rIns="0" bIns="0">
            <a:norm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Shape 6"/>
          <p:cNvSpPr/>
          <p:nvPr userDrawn="1"/>
        </p:nvSpPr>
        <p:spPr>
          <a:xfrm>
            <a:off x="2" y="6526800"/>
            <a:ext cx="12191999" cy="331200"/>
          </a:xfrm>
          <a:custGeom>
            <a:avLst/>
            <a:gdLst>
              <a:gd name="connsiteX0" fmla="*/ 0 w 12191999"/>
              <a:gd name="connsiteY0" fmla="*/ 0 h 331200"/>
              <a:gd name="connsiteX1" fmla="*/ 12191999 w 12191999"/>
              <a:gd name="connsiteY1" fmla="*/ 0 h 331200"/>
              <a:gd name="connsiteX2" fmla="*/ 12191999 w 12191999"/>
              <a:gd name="connsiteY2" fmla="*/ 331200 h 331200"/>
              <a:gd name="connsiteX3" fmla="*/ 0 w 12191999"/>
              <a:gd name="connsiteY3" fmla="*/ 331200 h 331200"/>
            </a:gdLst>
            <a:ahLst/>
            <a:cxnLst>
              <a:cxn ang="0">
                <a:pos x="connsiteX0" y="connsiteY0"/>
              </a:cxn>
              <a:cxn ang="0">
                <a:pos x="connsiteX1" y="connsiteY1"/>
              </a:cxn>
              <a:cxn ang="0">
                <a:pos x="connsiteX2" y="connsiteY2"/>
              </a:cxn>
              <a:cxn ang="0">
                <a:pos x="connsiteX3" y="connsiteY3"/>
              </a:cxn>
            </a:cxnLst>
            <a:rect l="l" t="t" r="r" b="b"/>
            <a:pathLst>
              <a:path w="12191999" h="331200">
                <a:moveTo>
                  <a:pt x="0" y="0"/>
                </a:moveTo>
                <a:lnTo>
                  <a:pt x="12191999" y="0"/>
                </a:lnTo>
                <a:lnTo>
                  <a:pt x="12191999" y="331200"/>
                </a:lnTo>
                <a:lnTo>
                  <a:pt x="0" y="331200"/>
                </a:lnTo>
                <a:close/>
              </a:path>
            </a:pathLst>
          </a:custGeom>
          <a:solidFill>
            <a:schemeClr val="accent1"/>
          </a:solidFill>
        </p:spPr>
        <p:txBody>
          <a:bodyPr wrap="square">
            <a:noAutofit/>
          </a:bodyPr>
          <a:lstStyle/>
          <a:p>
            <a:endParaRPr lang="zh-CN" altLang="en-US"/>
          </a:p>
        </p:txBody>
      </p:sp>
      <p:sp>
        <p:nvSpPr>
          <p:cNvPr id="8" name="Freeform 17"/>
          <p:cNvSpPr/>
          <p:nvPr userDrawn="1"/>
        </p:nvSpPr>
        <p:spPr>
          <a:xfrm flipV="1">
            <a:off x="0" y="6526800"/>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lumMod val="60000"/>
              <a:lumOff val="40000"/>
            </a:schemeClr>
          </a:solidFill>
        </p:spPr>
        <p:txBody>
          <a:bodyPr/>
          <a:lstStyle/>
          <a:p>
            <a:endParaRPr lang="zh-CN" altLang="en-US"/>
          </a:p>
        </p:txBody>
      </p:sp>
      <p:sp>
        <p:nvSpPr>
          <p:cNvPr id="4" name="Date Placeholder 3"/>
          <p:cNvSpPr>
            <a:spLocks noGrp="1"/>
          </p:cNvSpPr>
          <p:nvPr>
            <p:ph type="dt" sz="half" idx="10"/>
          </p:nvPr>
        </p:nvSpPr>
        <p:spPr/>
        <p:txBody>
          <a:bodyPr/>
          <a:lstStyle/>
          <a:p>
            <a:r>
              <a:rPr lang="en-US" altLang="zh-CN" dirty="0"/>
              <a:t>03/13/2025</a:t>
            </a:r>
            <a:fld id="{990E4242-8CA0-457D-B3B1-7D78B4164321}" type="datetime1">
              <a:rPr lang="en-US" smtClean="0"/>
              <a:t>4/28/2025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CC057153-B650-4DEB-B370-79DDCFDCE934}" type="slidenum">
              <a:rPr lang="en-US" smtClean="0"/>
              <a:t>‹#›</a:t>
            </a:fld>
            <a:endParaRPr lang="en-US"/>
          </a:p>
        </p:txBody>
      </p:sp>
      <p:sp>
        <p:nvSpPr>
          <p:cNvPr id="10" name="Freeform 10"/>
          <p:cNvSpPr/>
          <p:nvPr userDrawn="1"/>
        </p:nvSpPr>
        <p:spPr>
          <a:xfrm>
            <a:off x="10927775" y="0"/>
            <a:ext cx="1264225"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Content 2">
    <p:spTree>
      <p:nvGrpSpPr>
        <p:cNvPr id="1" name=""/>
        <p:cNvGrpSpPr/>
        <p:nvPr/>
      </p:nvGrpSpPr>
      <p:grpSpPr>
        <a:xfrm>
          <a:off x="0" y="0"/>
          <a:ext cx="0" cy="0"/>
          <a:chOff x="0" y="0"/>
          <a:chExt cx="0" cy="0"/>
        </a:xfrm>
      </p:grpSpPr>
      <p:sp>
        <p:nvSpPr>
          <p:cNvPr id="2" name="Title 1"/>
          <p:cNvSpPr>
            <a:spLocks noGrp="1"/>
          </p:cNvSpPr>
          <p:nvPr>
            <p:ph type="title"/>
          </p:nvPr>
        </p:nvSpPr>
        <p:spPr>
          <a:xfrm>
            <a:off x="1028347" y="2385975"/>
            <a:ext cx="4325112" cy="2454796"/>
          </a:xfrm>
        </p:spPr>
        <p:txBody>
          <a:bodyPr lIns="0" tIns="0" rIns="0" bIns="0" anchor="ctr">
            <a:noAutofit/>
          </a:bodyPr>
          <a:lstStyle>
            <a:lvl1pPr>
              <a:defRPr sz="4400" b="0"/>
            </a:lvl1pPr>
          </a:lstStyle>
          <a:p>
            <a:r>
              <a:rPr lang="en-US"/>
              <a:t>Click to edit Master title style</a:t>
            </a:r>
          </a:p>
        </p:txBody>
      </p:sp>
      <p:sp>
        <p:nvSpPr>
          <p:cNvPr id="8" name="Content Placeholder 7"/>
          <p:cNvSpPr>
            <a:spLocks noGrp="1"/>
          </p:cNvSpPr>
          <p:nvPr>
            <p:ph sz="quarter" idx="13"/>
          </p:nvPr>
        </p:nvSpPr>
        <p:spPr>
          <a:xfrm>
            <a:off x="6273800" y="2386584"/>
            <a:ext cx="4325112" cy="2459736"/>
          </a:xfrm>
        </p:spPr>
        <p:txBody>
          <a:bodyPr lIns="0" tIns="0" rIns="0" bIns="0" anchor="ctr">
            <a:noAutofit/>
          </a:bodyPr>
          <a:lstStyle>
            <a:lvl1pPr marL="0" indent="0">
              <a:buNone/>
              <a:defRPr sz="1400"/>
            </a:lvl1pPr>
            <a:lvl2pPr marL="228600" indent="0">
              <a:buNone/>
              <a:defRPr sz="1200"/>
            </a:lvl2pPr>
            <a:lvl3pPr marL="457200" indent="0">
              <a:buNone/>
              <a:defRPr sz="1100"/>
            </a:lvl3pPr>
            <a:lvl4pPr marL="685800" indent="0">
              <a:buNone/>
              <a:defRPr sz="105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10"/>
          <p:cNvSpPr/>
          <p:nvPr userDrawn="1"/>
        </p:nvSpPr>
        <p:spPr>
          <a:xfrm>
            <a:off x="0" y="4960385"/>
            <a:ext cx="2426216"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3" name="Freeform 10"/>
          <p:cNvSpPr/>
          <p:nvPr userDrawn="1"/>
        </p:nvSpPr>
        <p:spPr>
          <a:xfrm>
            <a:off x="10927775" y="0"/>
            <a:ext cx="1264225"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4" name="Date Placeholder 3"/>
          <p:cNvSpPr>
            <a:spLocks noGrp="1"/>
          </p:cNvSpPr>
          <p:nvPr>
            <p:ph type="dt" sz="half" idx="14"/>
          </p:nvPr>
        </p:nvSpPr>
        <p:spPr/>
        <p:txBody>
          <a:bodyPr/>
          <a:lstStyle/>
          <a:p>
            <a:r>
              <a:rPr lang="en-US" altLang="zh-CN"/>
              <a:t>03/13/2025</a:t>
            </a:r>
          </a:p>
        </p:txBody>
      </p:sp>
      <p:sp>
        <p:nvSpPr>
          <p:cNvPr id="5" name="Footer Placeholder 4"/>
          <p:cNvSpPr>
            <a:spLocks noGrp="1"/>
          </p:cNvSpPr>
          <p:nvPr>
            <p:ph type="ftr" sz="quarter" idx="15"/>
          </p:nvPr>
        </p:nvSpPr>
        <p:spPr/>
        <p:txBody>
          <a:bodyPr/>
          <a:lstStyle/>
          <a:p>
            <a:r>
              <a:rPr lang="en-US" altLang="zh-CN"/>
              <a:t>Sample Footer Text</a:t>
            </a:r>
          </a:p>
        </p:txBody>
      </p:sp>
      <p:sp>
        <p:nvSpPr>
          <p:cNvPr id="6" name="Slide Number Placeholder 5"/>
          <p:cNvSpPr>
            <a:spLocks noGrp="1"/>
          </p:cNvSpPr>
          <p:nvPr>
            <p:ph type="sldNum" sz="half" idx="16"/>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Content 3">
    <p:spTree>
      <p:nvGrpSpPr>
        <p:cNvPr id="1" name=""/>
        <p:cNvGrpSpPr/>
        <p:nvPr/>
      </p:nvGrpSpPr>
      <p:grpSpPr>
        <a:xfrm>
          <a:off x="0" y="0"/>
          <a:ext cx="0" cy="0"/>
          <a:chOff x="0" y="0"/>
          <a:chExt cx="0" cy="0"/>
        </a:xfrm>
      </p:grpSpPr>
      <p:sp>
        <p:nvSpPr>
          <p:cNvPr id="2" name="Title 1"/>
          <p:cNvSpPr>
            <a:spLocks noGrp="1"/>
          </p:cNvSpPr>
          <p:nvPr>
            <p:ph type="title"/>
          </p:nvPr>
        </p:nvSpPr>
        <p:spPr>
          <a:xfrm>
            <a:off x="1028347" y="2258568"/>
            <a:ext cx="3813048" cy="3557016"/>
          </a:xfrm>
        </p:spPr>
        <p:txBody>
          <a:bodyPr lIns="0" tIns="0" rIns="0" bIns="0">
            <a:noAutofit/>
          </a:bodyPr>
          <a:lstStyle>
            <a:lvl1pPr>
              <a:defRPr sz="3600" b="0"/>
            </a:lvl1pPr>
          </a:lstStyle>
          <a:p>
            <a:r>
              <a:rPr lang="en-US"/>
              <a:t>Click to edit Master title style</a:t>
            </a:r>
          </a:p>
        </p:txBody>
      </p:sp>
      <p:sp>
        <p:nvSpPr>
          <p:cNvPr id="8" name="Content Placeholder 7"/>
          <p:cNvSpPr>
            <a:spLocks noGrp="1"/>
          </p:cNvSpPr>
          <p:nvPr>
            <p:ph sz="quarter" idx="13"/>
          </p:nvPr>
        </p:nvSpPr>
        <p:spPr>
          <a:xfrm>
            <a:off x="5519738" y="2254250"/>
            <a:ext cx="4956175" cy="3556000"/>
          </a:xfrm>
        </p:spPr>
        <p:txBody>
          <a:bodyPr lIns="0" tIns="0" rIns="0" bIns="0">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reeform 10"/>
          <p:cNvSpPr/>
          <p:nvPr userDrawn="1"/>
        </p:nvSpPr>
        <p:spPr>
          <a:xfrm>
            <a:off x="0" y="0"/>
            <a:ext cx="12192000"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4" name="Date Placeholder 3"/>
          <p:cNvSpPr>
            <a:spLocks noGrp="1"/>
          </p:cNvSpPr>
          <p:nvPr>
            <p:ph type="dt" sz="half" idx="14"/>
          </p:nvPr>
        </p:nvSpPr>
        <p:spPr/>
        <p:txBody>
          <a:bodyPr/>
          <a:lstStyle/>
          <a:p>
            <a:r>
              <a:rPr lang="en-US" altLang="zh-CN"/>
              <a:t>03/13/2025</a:t>
            </a:r>
          </a:p>
        </p:txBody>
      </p:sp>
      <p:sp>
        <p:nvSpPr>
          <p:cNvPr id="5" name="Footer Placeholder 4"/>
          <p:cNvSpPr>
            <a:spLocks noGrp="1"/>
          </p:cNvSpPr>
          <p:nvPr>
            <p:ph type="ftr" sz="quarter" idx="15"/>
          </p:nvPr>
        </p:nvSpPr>
        <p:spPr/>
        <p:txBody>
          <a:bodyPr/>
          <a:lstStyle/>
          <a:p>
            <a:r>
              <a:rPr lang="en-US" altLang="zh-CN"/>
              <a:t>Sample Footer Text</a:t>
            </a:r>
          </a:p>
        </p:txBody>
      </p:sp>
      <p:sp>
        <p:nvSpPr>
          <p:cNvPr id="6" name="Slide Number Placeholder 5"/>
          <p:cNvSpPr>
            <a:spLocks noGrp="1"/>
          </p:cNvSpPr>
          <p:nvPr>
            <p:ph type="sldNum" sz="half" idx="16"/>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ontent 4">
    <p:spTree>
      <p:nvGrpSpPr>
        <p:cNvPr id="1" name=""/>
        <p:cNvGrpSpPr/>
        <p:nvPr/>
      </p:nvGrpSpPr>
      <p:grpSpPr>
        <a:xfrm>
          <a:off x="0" y="0"/>
          <a:ext cx="0" cy="0"/>
          <a:chOff x="0" y="0"/>
          <a:chExt cx="0" cy="0"/>
        </a:xfrm>
      </p:grpSpPr>
      <p:sp>
        <p:nvSpPr>
          <p:cNvPr id="2" name="Title 1"/>
          <p:cNvSpPr>
            <a:spLocks noGrp="1"/>
          </p:cNvSpPr>
          <p:nvPr>
            <p:ph type="title"/>
          </p:nvPr>
        </p:nvSpPr>
        <p:spPr>
          <a:xfrm>
            <a:off x="844000" y="1109587"/>
            <a:ext cx="4145582" cy="4638825"/>
          </a:xfrm>
        </p:spPr>
        <p:txBody>
          <a:bodyPr lIns="0" tIns="0" rIns="0" bIns="0">
            <a:noAutofit/>
          </a:bodyPr>
          <a:lstStyle>
            <a:lvl1pPr>
              <a:defRPr sz="3600" b="0"/>
            </a:lvl1pPr>
          </a:lstStyle>
          <a:p>
            <a:r>
              <a:rPr lang="en-US"/>
              <a:t>Click to edit Master title style</a:t>
            </a:r>
          </a:p>
        </p:txBody>
      </p:sp>
      <p:sp>
        <p:nvSpPr>
          <p:cNvPr id="8" name="Content Placeholder 7"/>
          <p:cNvSpPr>
            <a:spLocks noGrp="1"/>
          </p:cNvSpPr>
          <p:nvPr>
            <p:ph sz="quarter" idx="13"/>
          </p:nvPr>
        </p:nvSpPr>
        <p:spPr>
          <a:xfrm>
            <a:off x="5666338" y="1110022"/>
            <a:ext cx="5681662" cy="4818062"/>
          </a:xfrm>
        </p:spPr>
        <p:txBody>
          <a:bodyPr lIns="0" tIns="0" rIns="0" bIns="0">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10"/>
          <p:cNvSpPr/>
          <p:nvPr userDrawn="1"/>
        </p:nvSpPr>
        <p:spPr>
          <a:xfrm>
            <a:off x="10927775" y="6134100"/>
            <a:ext cx="1264225"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3" name="Freeform 10"/>
          <p:cNvSpPr/>
          <p:nvPr userDrawn="1"/>
        </p:nvSpPr>
        <p:spPr>
          <a:xfrm>
            <a:off x="0" y="0"/>
            <a:ext cx="2426216"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4" name="Date Placeholder 3"/>
          <p:cNvSpPr>
            <a:spLocks noGrp="1"/>
          </p:cNvSpPr>
          <p:nvPr>
            <p:ph type="dt" sz="half" idx="14"/>
          </p:nvPr>
        </p:nvSpPr>
        <p:spPr/>
        <p:txBody>
          <a:bodyPr/>
          <a:lstStyle/>
          <a:p>
            <a:r>
              <a:rPr lang="en-US" altLang="zh-CN"/>
              <a:t>03/13/2025</a:t>
            </a:r>
          </a:p>
        </p:txBody>
      </p:sp>
      <p:sp>
        <p:nvSpPr>
          <p:cNvPr id="5" name="Footer Placeholder 4"/>
          <p:cNvSpPr>
            <a:spLocks noGrp="1"/>
          </p:cNvSpPr>
          <p:nvPr>
            <p:ph type="ftr" sz="quarter" idx="15"/>
          </p:nvPr>
        </p:nvSpPr>
        <p:spPr/>
        <p:txBody>
          <a:bodyPr/>
          <a:lstStyle/>
          <a:p>
            <a:r>
              <a:rPr lang="en-US" altLang="zh-CN"/>
              <a:t>Sample Footer Text</a:t>
            </a:r>
          </a:p>
        </p:txBody>
      </p:sp>
      <p:sp>
        <p:nvSpPr>
          <p:cNvPr id="6" name="Slide Number Placeholder 5"/>
          <p:cNvSpPr>
            <a:spLocks noGrp="1"/>
          </p:cNvSpPr>
          <p:nvPr>
            <p:ph type="sldNum" sz="half" idx="16"/>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Content 5">
    <p:spTree>
      <p:nvGrpSpPr>
        <p:cNvPr id="1" name=""/>
        <p:cNvGrpSpPr/>
        <p:nvPr/>
      </p:nvGrpSpPr>
      <p:grpSpPr>
        <a:xfrm>
          <a:off x="0" y="0"/>
          <a:ext cx="0" cy="0"/>
          <a:chOff x="0" y="0"/>
          <a:chExt cx="0" cy="0"/>
        </a:xfrm>
      </p:grpSpPr>
      <p:sp>
        <p:nvSpPr>
          <p:cNvPr id="2" name="Title 1"/>
          <p:cNvSpPr>
            <a:spLocks noGrp="1"/>
          </p:cNvSpPr>
          <p:nvPr>
            <p:ph type="title"/>
          </p:nvPr>
        </p:nvSpPr>
        <p:spPr>
          <a:xfrm>
            <a:off x="844000" y="877456"/>
            <a:ext cx="4142232" cy="4940661"/>
          </a:xfrm>
        </p:spPr>
        <p:txBody>
          <a:bodyPr lIns="0" tIns="0" rIns="0" bIns="0">
            <a:noAutofit/>
          </a:bodyPr>
          <a:lstStyle>
            <a:lvl1pPr>
              <a:defRPr sz="3600" b="0"/>
            </a:lvl1pPr>
          </a:lstStyle>
          <a:p>
            <a:r>
              <a:rPr lang="en-US"/>
              <a:t>Click to edit Master title style</a:t>
            </a:r>
          </a:p>
        </p:txBody>
      </p:sp>
      <p:sp>
        <p:nvSpPr>
          <p:cNvPr id="8" name="Content Placeholder 7"/>
          <p:cNvSpPr>
            <a:spLocks noGrp="1"/>
          </p:cNvSpPr>
          <p:nvPr>
            <p:ph sz="quarter" idx="13"/>
          </p:nvPr>
        </p:nvSpPr>
        <p:spPr>
          <a:xfrm>
            <a:off x="5188500" y="848720"/>
            <a:ext cx="6159500" cy="5194161"/>
          </a:xfrm>
        </p:spPr>
        <p:txBody>
          <a:bodyPr lIns="0" tIns="0" rIns="0" bIns="0">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reeform 17"/>
          <p:cNvSpPr/>
          <p:nvPr userDrawn="1"/>
        </p:nvSpPr>
        <p:spPr>
          <a:xfrm>
            <a:off x="1" y="6526800"/>
            <a:ext cx="12192000" cy="331199"/>
          </a:xfrm>
          <a:custGeom>
            <a:avLst/>
            <a:gdLst/>
            <a:ahLst/>
            <a:cxnLst/>
            <a:rect l="l" t="t" r="r" b="b"/>
            <a:pathLst>
              <a:path w="5072131" h="573308">
                <a:moveTo>
                  <a:pt x="0" y="0"/>
                </a:moveTo>
                <a:lnTo>
                  <a:pt x="5072131" y="0"/>
                </a:lnTo>
                <a:lnTo>
                  <a:pt x="5072131" y="573308"/>
                </a:lnTo>
                <a:lnTo>
                  <a:pt x="0" y="573308"/>
                </a:lnTo>
                <a:close/>
              </a:path>
            </a:pathLst>
          </a:custGeom>
          <a:solidFill>
            <a:schemeClr val="accent1"/>
          </a:solidFill>
        </p:spPr>
        <p:txBody>
          <a:bodyPr/>
          <a:lstStyle/>
          <a:p>
            <a:endParaRPr lang="zh-CN" altLang="en-US"/>
          </a:p>
        </p:txBody>
      </p:sp>
      <p:sp>
        <p:nvSpPr>
          <p:cNvPr id="7" name="Freeform 17"/>
          <p:cNvSpPr/>
          <p:nvPr userDrawn="1"/>
        </p:nvSpPr>
        <p:spPr>
          <a:xfrm flipV="1">
            <a:off x="0" y="6526800"/>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lumMod val="60000"/>
              <a:lumOff val="40000"/>
            </a:schemeClr>
          </a:solidFill>
        </p:spPr>
        <p:txBody>
          <a:bodyPr/>
          <a:lstStyle/>
          <a:p>
            <a:endParaRPr lang="zh-CN" altLang="en-US"/>
          </a:p>
        </p:txBody>
      </p:sp>
      <p:sp>
        <p:nvSpPr>
          <p:cNvPr id="9" name="Freeform 17"/>
          <p:cNvSpPr/>
          <p:nvPr userDrawn="1"/>
        </p:nvSpPr>
        <p:spPr>
          <a:xfrm>
            <a:off x="1" y="-1"/>
            <a:ext cx="12192000" cy="331199"/>
          </a:xfrm>
          <a:custGeom>
            <a:avLst/>
            <a:gdLst/>
            <a:ahLst/>
            <a:cxnLst/>
            <a:rect l="l" t="t" r="r" b="b"/>
            <a:pathLst>
              <a:path w="5072131" h="573308">
                <a:moveTo>
                  <a:pt x="0" y="0"/>
                </a:moveTo>
                <a:lnTo>
                  <a:pt x="5072131" y="0"/>
                </a:lnTo>
                <a:lnTo>
                  <a:pt x="5072131" y="573308"/>
                </a:lnTo>
                <a:lnTo>
                  <a:pt x="0" y="573308"/>
                </a:lnTo>
                <a:close/>
              </a:path>
            </a:pathLst>
          </a:custGeom>
          <a:solidFill>
            <a:schemeClr val="accent1"/>
          </a:solidFill>
        </p:spPr>
        <p:txBody>
          <a:bodyPr/>
          <a:lstStyle/>
          <a:p>
            <a:endParaRPr lang="zh-CN" altLang="en-US"/>
          </a:p>
        </p:txBody>
      </p:sp>
      <p:sp>
        <p:nvSpPr>
          <p:cNvPr id="10" name="Freeform 17"/>
          <p:cNvSpPr/>
          <p:nvPr userDrawn="1"/>
        </p:nvSpPr>
        <p:spPr>
          <a:xfrm flipV="1">
            <a:off x="7768799" y="-1"/>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lumMod val="60000"/>
              <a:lumOff val="40000"/>
            </a:schemeClr>
          </a:solidFill>
        </p:spPr>
        <p:txBody>
          <a:bodyPr/>
          <a:lstStyle/>
          <a:p>
            <a:endParaRPr lang="zh-CN" altLang="en-US"/>
          </a:p>
        </p:txBody>
      </p:sp>
      <p:sp>
        <p:nvSpPr>
          <p:cNvPr id="4" name="Date Placeholder 3"/>
          <p:cNvSpPr>
            <a:spLocks noGrp="1"/>
          </p:cNvSpPr>
          <p:nvPr>
            <p:ph type="dt" sz="half" idx="14"/>
          </p:nvPr>
        </p:nvSpPr>
        <p:spPr/>
        <p:txBody>
          <a:bodyPr/>
          <a:lstStyle/>
          <a:p>
            <a:r>
              <a:rPr lang="en-US" altLang="zh-CN"/>
              <a:t>03/13/2025</a:t>
            </a:r>
          </a:p>
        </p:txBody>
      </p:sp>
      <p:sp>
        <p:nvSpPr>
          <p:cNvPr id="5" name="Footer Placeholder 4"/>
          <p:cNvSpPr>
            <a:spLocks noGrp="1"/>
          </p:cNvSpPr>
          <p:nvPr>
            <p:ph type="ftr" sz="quarter" idx="15"/>
          </p:nvPr>
        </p:nvSpPr>
        <p:spPr/>
        <p:txBody>
          <a:bodyPr/>
          <a:lstStyle/>
          <a:p>
            <a:r>
              <a:rPr lang="en-US" altLang="zh-CN"/>
              <a:t>Sample Footer Text</a:t>
            </a:r>
          </a:p>
        </p:txBody>
      </p:sp>
      <p:sp>
        <p:nvSpPr>
          <p:cNvPr id="6" name="Slide Number Placeholder 5"/>
          <p:cNvSpPr>
            <a:spLocks noGrp="1"/>
          </p:cNvSpPr>
          <p:nvPr>
            <p:ph type="sldNum" sz="half" idx="16"/>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Content 6">
    <p:spTree>
      <p:nvGrpSpPr>
        <p:cNvPr id="1" name=""/>
        <p:cNvGrpSpPr/>
        <p:nvPr/>
      </p:nvGrpSpPr>
      <p:grpSpPr>
        <a:xfrm>
          <a:off x="0" y="0"/>
          <a:ext cx="0" cy="0"/>
          <a:chOff x="0" y="0"/>
          <a:chExt cx="0" cy="0"/>
        </a:xfrm>
      </p:grpSpPr>
      <p:sp>
        <p:nvSpPr>
          <p:cNvPr id="2" name="Title 1"/>
          <p:cNvSpPr>
            <a:spLocks noGrp="1"/>
          </p:cNvSpPr>
          <p:nvPr>
            <p:ph type="title"/>
          </p:nvPr>
        </p:nvSpPr>
        <p:spPr>
          <a:xfrm>
            <a:off x="844000" y="831919"/>
            <a:ext cx="3494314" cy="5194161"/>
          </a:xfrm>
        </p:spPr>
        <p:txBody>
          <a:bodyPr lIns="0" tIns="0" rIns="0" bIns="0" anchor="ctr">
            <a:noAutofit/>
          </a:bodyPr>
          <a:lstStyle>
            <a:lvl1pPr>
              <a:defRPr sz="3600" b="0"/>
            </a:lvl1pPr>
          </a:lstStyle>
          <a:p>
            <a:r>
              <a:rPr lang="en-US"/>
              <a:t>Click to edit Master title style</a:t>
            </a:r>
          </a:p>
        </p:txBody>
      </p:sp>
      <p:sp>
        <p:nvSpPr>
          <p:cNvPr id="8" name="Content Placeholder 7"/>
          <p:cNvSpPr>
            <a:spLocks noGrp="1"/>
          </p:cNvSpPr>
          <p:nvPr>
            <p:ph sz="quarter" idx="13"/>
          </p:nvPr>
        </p:nvSpPr>
        <p:spPr>
          <a:xfrm>
            <a:off x="4504268" y="831918"/>
            <a:ext cx="6843732" cy="5194161"/>
          </a:xfrm>
        </p:spPr>
        <p:txBody>
          <a:bodyPr lIns="0" tIns="0" rIns="0" bIns="0" anchor="ctr">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10"/>
          <p:cNvSpPr/>
          <p:nvPr userDrawn="1"/>
        </p:nvSpPr>
        <p:spPr>
          <a:xfrm>
            <a:off x="11328000" y="599400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3" name="Freeform 10"/>
          <p:cNvSpPr/>
          <p:nvPr userDrawn="1"/>
        </p:nvSpPr>
        <p:spPr>
          <a:xfrm>
            <a:off x="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4" name="Date Placeholder 3"/>
          <p:cNvSpPr>
            <a:spLocks noGrp="1"/>
          </p:cNvSpPr>
          <p:nvPr>
            <p:ph type="dt" sz="half" idx="14"/>
          </p:nvPr>
        </p:nvSpPr>
        <p:spPr/>
        <p:txBody>
          <a:bodyPr/>
          <a:lstStyle/>
          <a:p>
            <a:r>
              <a:rPr lang="en-US" altLang="zh-CN"/>
              <a:t>03/13/2025</a:t>
            </a:r>
          </a:p>
        </p:txBody>
      </p:sp>
      <p:sp>
        <p:nvSpPr>
          <p:cNvPr id="5" name="Footer Placeholder 4"/>
          <p:cNvSpPr>
            <a:spLocks noGrp="1"/>
          </p:cNvSpPr>
          <p:nvPr>
            <p:ph type="ftr" sz="quarter" idx="15"/>
          </p:nvPr>
        </p:nvSpPr>
        <p:spPr/>
        <p:txBody>
          <a:bodyPr/>
          <a:lstStyle/>
          <a:p>
            <a:r>
              <a:rPr lang="en-US" altLang="zh-CN"/>
              <a:t>Sample Footer Text</a:t>
            </a:r>
          </a:p>
        </p:txBody>
      </p:sp>
      <p:sp>
        <p:nvSpPr>
          <p:cNvPr id="6" name="Slide Number Placeholder 5"/>
          <p:cNvSpPr>
            <a:spLocks noGrp="1"/>
          </p:cNvSpPr>
          <p:nvPr>
            <p:ph type="sldNum" sz="half" idx="16"/>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Photo 1">
    <p:spTree>
      <p:nvGrpSpPr>
        <p:cNvPr id="1" name=""/>
        <p:cNvGrpSpPr/>
        <p:nvPr/>
      </p:nvGrpSpPr>
      <p:grpSpPr>
        <a:xfrm>
          <a:off x="0" y="0"/>
          <a:ext cx="0" cy="0"/>
          <a:chOff x="0" y="0"/>
          <a:chExt cx="0" cy="0"/>
        </a:xfrm>
      </p:grpSpPr>
      <p:sp>
        <p:nvSpPr>
          <p:cNvPr id="2" name="Title 1"/>
          <p:cNvSpPr>
            <a:spLocks noGrp="1"/>
          </p:cNvSpPr>
          <p:nvPr>
            <p:ph type="title"/>
          </p:nvPr>
        </p:nvSpPr>
        <p:spPr>
          <a:xfrm>
            <a:off x="844000" y="831918"/>
            <a:ext cx="6241267" cy="1928214"/>
          </a:xfrm>
        </p:spPr>
        <p:txBody>
          <a:bodyPr lIns="0" tIns="0" rIns="0" bIns="0" anchor="b">
            <a:noAutofit/>
          </a:bodyPr>
          <a:lstStyle>
            <a:lvl1pPr>
              <a:defRPr sz="3600" b="0" baseline="0"/>
            </a:lvl1pPr>
          </a:lstStyle>
          <a:p>
            <a:r>
              <a:rPr lang="en-US"/>
              <a:t>Click to edit Master title style</a:t>
            </a:r>
          </a:p>
        </p:txBody>
      </p:sp>
      <p:sp>
        <p:nvSpPr>
          <p:cNvPr id="3" name="Content Placeholder 7"/>
          <p:cNvSpPr>
            <a:spLocks noGrp="1"/>
          </p:cNvSpPr>
          <p:nvPr>
            <p:ph sz="quarter" idx="18"/>
          </p:nvPr>
        </p:nvSpPr>
        <p:spPr>
          <a:xfrm>
            <a:off x="844000" y="2868150"/>
            <a:ext cx="6241267" cy="3157929"/>
          </a:xfrm>
        </p:spPr>
        <p:txBody>
          <a:bodyPr lIns="0" tIns="0" rIns="0" bIns="0" anchor="t">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p:cNvSpPr>
            <a:spLocks noGrp="1"/>
          </p:cNvSpPr>
          <p:nvPr>
            <p:ph type="pic" sz="quarter" idx="13"/>
          </p:nvPr>
        </p:nvSpPr>
        <p:spPr>
          <a:xfrm>
            <a:off x="7357442" y="831919"/>
            <a:ext cx="3949885" cy="5194161"/>
          </a:xfrm>
        </p:spPr>
        <p:txBody>
          <a:bodyPr/>
          <a:lstStyle/>
          <a:p>
            <a:endParaRPr lang="en-US"/>
          </a:p>
        </p:txBody>
      </p:sp>
      <p:sp>
        <p:nvSpPr>
          <p:cNvPr id="12" name="Freeform 10"/>
          <p:cNvSpPr/>
          <p:nvPr userDrawn="1"/>
        </p:nvSpPr>
        <p:spPr>
          <a:xfrm>
            <a:off x="11328000" y="599400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7" name="Freeform 10"/>
          <p:cNvSpPr/>
          <p:nvPr userDrawn="1"/>
        </p:nvSpPr>
        <p:spPr>
          <a:xfrm>
            <a:off x="0" y="0"/>
            <a:ext cx="2426216"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16" name="Freeform 10"/>
          <p:cNvSpPr/>
          <p:nvPr userDrawn="1"/>
        </p:nvSpPr>
        <p:spPr>
          <a:xfrm>
            <a:off x="1132800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4" name="Date Placeholder 3"/>
          <p:cNvSpPr>
            <a:spLocks noGrp="1"/>
          </p:cNvSpPr>
          <p:nvPr>
            <p:ph type="dt" sz="half" idx="15"/>
          </p:nvPr>
        </p:nvSpPr>
        <p:spPr/>
        <p:txBody>
          <a:bodyPr/>
          <a:lstStyle/>
          <a:p>
            <a:r>
              <a:rPr lang="en-US" altLang="zh-CN"/>
              <a:t>03/13/2025</a:t>
            </a:r>
          </a:p>
        </p:txBody>
      </p:sp>
      <p:sp>
        <p:nvSpPr>
          <p:cNvPr id="9" name="Footer Placeholder 8"/>
          <p:cNvSpPr>
            <a:spLocks noGrp="1"/>
          </p:cNvSpPr>
          <p:nvPr>
            <p:ph type="ftr" sz="quarter" idx="16"/>
          </p:nvPr>
        </p:nvSpPr>
        <p:spPr/>
        <p:txBody>
          <a:bodyPr/>
          <a:lstStyle/>
          <a:p>
            <a:r>
              <a:rPr lang="en-US" altLang="zh-CN"/>
              <a:t>Sample Footer Text</a:t>
            </a:r>
          </a:p>
        </p:txBody>
      </p:sp>
      <p:sp>
        <p:nvSpPr>
          <p:cNvPr id="10" name="Slide Number Placeholder 9"/>
          <p:cNvSpPr>
            <a:spLocks noGrp="1"/>
          </p:cNvSpPr>
          <p:nvPr>
            <p:ph type="sldNum" sz="half" idx="17"/>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Photo 2">
    <p:spTree>
      <p:nvGrpSpPr>
        <p:cNvPr id="1" name=""/>
        <p:cNvGrpSpPr/>
        <p:nvPr/>
      </p:nvGrpSpPr>
      <p:grpSpPr>
        <a:xfrm>
          <a:off x="0" y="0"/>
          <a:ext cx="0" cy="0"/>
          <a:chOff x="0" y="0"/>
          <a:chExt cx="0" cy="0"/>
        </a:xfrm>
      </p:grpSpPr>
      <p:sp>
        <p:nvSpPr>
          <p:cNvPr id="2" name="Title 1"/>
          <p:cNvSpPr>
            <a:spLocks noGrp="1"/>
          </p:cNvSpPr>
          <p:nvPr>
            <p:ph type="title"/>
          </p:nvPr>
        </p:nvSpPr>
        <p:spPr>
          <a:xfrm>
            <a:off x="844000" y="831918"/>
            <a:ext cx="6135624" cy="1928791"/>
          </a:xfrm>
        </p:spPr>
        <p:txBody>
          <a:bodyPr lIns="0" tIns="0" rIns="0" bIns="0" anchor="b">
            <a:noAutofit/>
          </a:bodyPr>
          <a:lstStyle>
            <a:lvl1pPr>
              <a:defRPr sz="3600" b="0" baseline="0"/>
            </a:lvl1pPr>
          </a:lstStyle>
          <a:p>
            <a:r>
              <a:rPr lang="en-US"/>
              <a:t>Click to edit Master title style</a:t>
            </a:r>
          </a:p>
        </p:txBody>
      </p:sp>
      <p:sp>
        <p:nvSpPr>
          <p:cNvPr id="3" name="Content Placeholder 7"/>
          <p:cNvSpPr>
            <a:spLocks noGrp="1"/>
          </p:cNvSpPr>
          <p:nvPr>
            <p:ph sz="quarter" idx="18"/>
          </p:nvPr>
        </p:nvSpPr>
        <p:spPr>
          <a:xfrm>
            <a:off x="844000" y="2868150"/>
            <a:ext cx="6241267" cy="3157929"/>
          </a:xfrm>
        </p:spPr>
        <p:txBody>
          <a:bodyPr lIns="0" tIns="0" rIns="0" bIns="0" anchor="t">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p:cNvSpPr>
            <a:spLocks noGrp="1"/>
          </p:cNvSpPr>
          <p:nvPr>
            <p:ph type="pic" sz="quarter" idx="13"/>
          </p:nvPr>
        </p:nvSpPr>
        <p:spPr>
          <a:xfrm>
            <a:off x="7300452" y="831918"/>
            <a:ext cx="4006875" cy="5194161"/>
          </a:xfrm>
        </p:spPr>
        <p:txBody>
          <a:bodyPr/>
          <a:lstStyle/>
          <a:p>
            <a:endParaRPr lang="en-US"/>
          </a:p>
        </p:txBody>
      </p:sp>
      <p:sp>
        <p:nvSpPr>
          <p:cNvPr id="6" name="Freeform 10"/>
          <p:cNvSpPr/>
          <p:nvPr userDrawn="1"/>
        </p:nvSpPr>
        <p:spPr>
          <a:xfrm>
            <a:off x="11328000" y="599400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15" name="Freeform 10"/>
          <p:cNvSpPr/>
          <p:nvPr userDrawn="1"/>
        </p:nvSpPr>
        <p:spPr>
          <a:xfrm>
            <a:off x="0" y="6134100"/>
            <a:ext cx="2426216"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4" name="Freeform 10"/>
          <p:cNvSpPr/>
          <p:nvPr userDrawn="1"/>
        </p:nvSpPr>
        <p:spPr>
          <a:xfrm>
            <a:off x="1132800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9" name="Date Placeholder 8"/>
          <p:cNvSpPr>
            <a:spLocks noGrp="1"/>
          </p:cNvSpPr>
          <p:nvPr>
            <p:ph type="dt" sz="half" idx="15"/>
          </p:nvPr>
        </p:nvSpPr>
        <p:spPr/>
        <p:txBody>
          <a:bodyPr/>
          <a:lstStyle/>
          <a:p>
            <a:r>
              <a:rPr lang="en-US" altLang="zh-CN"/>
              <a:t>03/13/2025</a:t>
            </a:r>
          </a:p>
        </p:txBody>
      </p:sp>
      <p:sp>
        <p:nvSpPr>
          <p:cNvPr id="10" name="Footer Placeholder 9"/>
          <p:cNvSpPr>
            <a:spLocks noGrp="1"/>
          </p:cNvSpPr>
          <p:nvPr>
            <p:ph type="ftr" sz="quarter" idx="16"/>
          </p:nvPr>
        </p:nvSpPr>
        <p:spPr/>
        <p:txBody>
          <a:bodyPr/>
          <a:lstStyle/>
          <a:p>
            <a:r>
              <a:rPr lang="en-US" altLang="zh-CN"/>
              <a:t>Sample Footer Text</a:t>
            </a:r>
          </a:p>
        </p:txBody>
      </p:sp>
      <p:sp>
        <p:nvSpPr>
          <p:cNvPr id="12" name="Slide Number Placeholder 11"/>
          <p:cNvSpPr>
            <a:spLocks noGrp="1"/>
          </p:cNvSpPr>
          <p:nvPr>
            <p:ph type="sldNum" sz="half" idx="17"/>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Photo 3">
    <p:spTree>
      <p:nvGrpSpPr>
        <p:cNvPr id="1" name=""/>
        <p:cNvGrpSpPr/>
        <p:nvPr/>
      </p:nvGrpSpPr>
      <p:grpSpPr>
        <a:xfrm>
          <a:off x="0" y="0"/>
          <a:ext cx="0" cy="0"/>
          <a:chOff x="0" y="0"/>
          <a:chExt cx="0" cy="0"/>
        </a:xfrm>
      </p:grpSpPr>
      <p:sp>
        <p:nvSpPr>
          <p:cNvPr id="2" name="Title 1"/>
          <p:cNvSpPr>
            <a:spLocks noGrp="1"/>
          </p:cNvSpPr>
          <p:nvPr>
            <p:ph type="title"/>
          </p:nvPr>
        </p:nvSpPr>
        <p:spPr>
          <a:xfrm>
            <a:off x="844000" y="831918"/>
            <a:ext cx="6135624" cy="1928791"/>
          </a:xfrm>
        </p:spPr>
        <p:txBody>
          <a:bodyPr lIns="0" tIns="0" rIns="0" bIns="0" anchor="b">
            <a:noAutofit/>
          </a:bodyPr>
          <a:lstStyle>
            <a:lvl1pPr algn="l">
              <a:defRPr sz="3600" b="0" baseline="0"/>
            </a:lvl1pPr>
          </a:lstStyle>
          <a:p>
            <a:r>
              <a:rPr lang="en-US"/>
              <a:t>Click to edit Master title style</a:t>
            </a:r>
          </a:p>
        </p:txBody>
      </p:sp>
      <p:sp>
        <p:nvSpPr>
          <p:cNvPr id="11" name="Picture Placeholder 10"/>
          <p:cNvSpPr>
            <a:spLocks noGrp="1"/>
          </p:cNvSpPr>
          <p:nvPr>
            <p:ph type="pic" sz="quarter" idx="13"/>
          </p:nvPr>
        </p:nvSpPr>
        <p:spPr>
          <a:xfrm>
            <a:off x="7300452" y="831918"/>
            <a:ext cx="4006875" cy="5194161"/>
          </a:xfrm>
        </p:spPr>
        <p:txBody>
          <a:bodyPr/>
          <a:lstStyle/>
          <a:p>
            <a:endParaRPr lang="en-US"/>
          </a:p>
        </p:txBody>
      </p:sp>
      <p:sp>
        <p:nvSpPr>
          <p:cNvPr id="26" name="Freeform 17"/>
          <p:cNvSpPr/>
          <p:nvPr userDrawn="1"/>
        </p:nvSpPr>
        <p:spPr>
          <a:xfrm>
            <a:off x="1" y="6526801"/>
            <a:ext cx="12192000" cy="331199"/>
          </a:xfrm>
          <a:custGeom>
            <a:avLst/>
            <a:gdLst/>
            <a:ahLst/>
            <a:cxnLst/>
            <a:rect l="l" t="t" r="r" b="b"/>
            <a:pathLst>
              <a:path w="5072131" h="573308">
                <a:moveTo>
                  <a:pt x="0" y="0"/>
                </a:moveTo>
                <a:lnTo>
                  <a:pt x="5072131" y="0"/>
                </a:lnTo>
                <a:lnTo>
                  <a:pt x="5072131" y="573308"/>
                </a:lnTo>
                <a:lnTo>
                  <a:pt x="0" y="573308"/>
                </a:lnTo>
                <a:close/>
              </a:path>
            </a:pathLst>
          </a:custGeom>
          <a:solidFill>
            <a:schemeClr val="accent1"/>
          </a:solidFill>
        </p:spPr>
        <p:txBody>
          <a:bodyPr/>
          <a:lstStyle/>
          <a:p>
            <a:endParaRPr lang="zh-CN" altLang="en-US"/>
          </a:p>
        </p:txBody>
      </p:sp>
      <p:sp>
        <p:nvSpPr>
          <p:cNvPr id="27" name="Freeform 17"/>
          <p:cNvSpPr/>
          <p:nvPr userDrawn="1"/>
        </p:nvSpPr>
        <p:spPr>
          <a:xfrm flipV="1">
            <a:off x="7768799" y="6526800"/>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lumMod val="60000"/>
              <a:lumOff val="40000"/>
            </a:schemeClr>
          </a:solidFill>
        </p:spPr>
        <p:txBody>
          <a:bodyPr/>
          <a:lstStyle/>
          <a:p>
            <a:endParaRPr lang="zh-CN" altLang="en-US"/>
          </a:p>
        </p:txBody>
      </p:sp>
      <p:sp>
        <p:nvSpPr>
          <p:cNvPr id="30" name="Freeform 10"/>
          <p:cNvSpPr/>
          <p:nvPr userDrawn="1"/>
        </p:nvSpPr>
        <p:spPr>
          <a:xfrm>
            <a:off x="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3" name="Date Placeholder 2"/>
          <p:cNvSpPr>
            <a:spLocks noGrp="1"/>
          </p:cNvSpPr>
          <p:nvPr>
            <p:ph type="dt" sz="half" idx="15"/>
          </p:nvPr>
        </p:nvSpPr>
        <p:spPr/>
        <p:txBody>
          <a:bodyPr/>
          <a:lstStyle/>
          <a:p>
            <a:r>
              <a:rPr lang="en-US" altLang="zh-CN"/>
              <a:t>03/13/2025</a:t>
            </a:r>
          </a:p>
        </p:txBody>
      </p:sp>
      <p:sp>
        <p:nvSpPr>
          <p:cNvPr id="4" name="Footer Placeholder 3"/>
          <p:cNvSpPr>
            <a:spLocks noGrp="1"/>
          </p:cNvSpPr>
          <p:nvPr>
            <p:ph type="ftr" sz="quarter" idx="16"/>
          </p:nvPr>
        </p:nvSpPr>
        <p:spPr/>
        <p:txBody>
          <a:bodyPr/>
          <a:lstStyle/>
          <a:p>
            <a:r>
              <a:rPr lang="en-US" altLang="zh-CN"/>
              <a:t>Sample Footer Text</a:t>
            </a:r>
          </a:p>
        </p:txBody>
      </p:sp>
      <p:sp>
        <p:nvSpPr>
          <p:cNvPr id="9" name="Slide Number Placeholder 8"/>
          <p:cNvSpPr>
            <a:spLocks noGrp="1"/>
          </p:cNvSpPr>
          <p:nvPr>
            <p:ph type="sldNum" sz="half" idx="17"/>
          </p:nvPr>
        </p:nvSpPr>
        <p:spPr/>
        <p:txBody>
          <a:bodyPr/>
          <a:lstStyle/>
          <a:p>
            <a:fld id="{64D095EA-18D5-4754-B677-EAAE710458D2}" type="slidenum">
              <a:rPr lang="en-US" altLang="zh-CN" smtClean="0"/>
              <a:t>‹#›</a:t>
            </a:fld>
            <a:endParaRPr lang="en-US" altLang="zh-CN"/>
          </a:p>
        </p:txBody>
      </p:sp>
      <p:sp>
        <p:nvSpPr>
          <p:cNvPr id="5" name="Content Placeholder 7"/>
          <p:cNvSpPr>
            <a:spLocks noGrp="1"/>
          </p:cNvSpPr>
          <p:nvPr>
            <p:ph sz="quarter" idx="18"/>
          </p:nvPr>
        </p:nvSpPr>
        <p:spPr>
          <a:xfrm>
            <a:off x="844000" y="2868150"/>
            <a:ext cx="6241267" cy="3157929"/>
          </a:xfrm>
        </p:spPr>
        <p:txBody>
          <a:bodyPr lIns="0" tIns="0" rIns="0" bIns="0" anchor="t">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Photo 4">
    <p:spTree>
      <p:nvGrpSpPr>
        <p:cNvPr id="1" name=""/>
        <p:cNvGrpSpPr/>
        <p:nvPr/>
      </p:nvGrpSpPr>
      <p:grpSpPr>
        <a:xfrm>
          <a:off x="0" y="0"/>
          <a:ext cx="0" cy="0"/>
          <a:chOff x="0" y="0"/>
          <a:chExt cx="0" cy="0"/>
        </a:xfrm>
      </p:grpSpPr>
      <p:sp>
        <p:nvSpPr>
          <p:cNvPr id="5" name="Title 1"/>
          <p:cNvSpPr>
            <a:spLocks noGrp="1"/>
          </p:cNvSpPr>
          <p:nvPr>
            <p:ph type="title"/>
          </p:nvPr>
        </p:nvSpPr>
        <p:spPr>
          <a:xfrm>
            <a:off x="844000" y="825622"/>
            <a:ext cx="5906997" cy="1928790"/>
          </a:xfrm>
        </p:spPr>
        <p:txBody>
          <a:bodyPr lIns="0" tIns="0" rIns="0" bIns="0" anchor="b">
            <a:noAutofit/>
          </a:bodyPr>
          <a:lstStyle>
            <a:lvl1pPr>
              <a:defRPr sz="3600" b="0" baseline="0"/>
            </a:lvl1pPr>
          </a:lstStyle>
          <a:p>
            <a:r>
              <a:rPr lang="en-US"/>
              <a:t>Click to edit Master title style</a:t>
            </a:r>
          </a:p>
        </p:txBody>
      </p:sp>
      <p:sp>
        <p:nvSpPr>
          <p:cNvPr id="2" name="Content Placeholder 7"/>
          <p:cNvSpPr>
            <a:spLocks noGrp="1"/>
          </p:cNvSpPr>
          <p:nvPr>
            <p:ph sz="quarter" idx="22"/>
          </p:nvPr>
        </p:nvSpPr>
        <p:spPr>
          <a:xfrm>
            <a:off x="844001" y="2868150"/>
            <a:ext cx="5906996" cy="3157929"/>
          </a:xfrm>
        </p:spPr>
        <p:txBody>
          <a:bodyPr lIns="0" tIns="0" rIns="0" bIns="0" anchor="t">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10"/>
          <p:cNvSpPr>
            <a:spLocks noGrp="1"/>
          </p:cNvSpPr>
          <p:nvPr>
            <p:ph type="pic" sz="quarter" idx="18"/>
          </p:nvPr>
        </p:nvSpPr>
        <p:spPr>
          <a:xfrm>
            <a:off x="7300452" y="831918"/>
            <a:ext cx="4006875" cy="5194161"/>
          </a:xfrm>
        </p:spPr>
        <p:txBody>
          <a:bodyPr/>
          <a:lstStyle/>
          <a:p>
            <a:endParaRPr lang="en-US"/>
          </a:p>
        </p:txBody>
      </p:sp>
      <p:sp>
        <p:nvSpPr>
          <p:cNvPr id="13" name="Freeform 17"/>
          <p:cNvSpPr/>
          <p:nvPr userDrawn="1"/>
        </p:nvSpPr>
        <p:spPr>
          <a:xfrm>
            <a:off x="1" y="6526801"/>
            <a:ext cx="12192000" cy="331199"/>
          </a:xfrm>
          <a:custGeom>
            <a:avLst/>
            <a:gdLst/>
            <a:ahLst/>
            <a:cxnLst/>
            <a:rect l="l" t="t" r="r" b="b"/>
            <a:pathLst>
              <a:path w="5072131" h="573308">
                <a:moveTo>
                  <a:pt x="0" y="0"/>
                </a:moveTo>
                <a:lnTo>
                  <a:pt x="5072131" y="0"/>
                </a:lnTo>
                <a:lnTo>
                  <a:pt x="5072131" y="573308"/>
                </a:lnTo>
                <a:lnTo>
                  <a:pt x="0" y="573308"/>
                </a:lnTo>
                <a:close/>
              </a:path>
            </a:pathLst>
          </a:custGeom>
          <a:solidFill>
            <a:schemeClr val="accent1"/>
          </a:solidFill>
        </p:spPr>
        <p:txBody>
          <a:bodyPr/>
          <a:lstStyle/>
          <a:p>
            <a:endParaRPr lang="zh-CN" altLang="en-US"/>
          </a:p>
        </p:txBody>
      </p:sp>
      <p:sp>
        <p:nvSpPr>
          <p:cNvPr id="14" name="Freeform 17"/>
          <p:cNvSpPr/>
          <p:nvPr userDrawn="1"/>
        </p:nvSpPr>
        <p:spPr>
          <a:xfrm flipV="1">
            <a:off x="7768799" y="6526800"/>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lumMod val="60000"/>
              <a:lumOff val="40000"/>
            </a:schemeClr>
          </a:solidFill>
        </p:spPr>
        <p:txBody>
          <a:bodyPr/>
          <a:lstStyle/>
          <a:p>
            <a:endParaRPr lang="zh-CN" altLang="en-US"/>
          </a:p>
        </p:txBody>
      </p:sp>
      <p:sp>
        <p:nvSpPr>
          <p:cNvPr id="15" name="Freeform 10"/>
          <p:cNvSpPr/>
          <p:nvPr userDrawn="1"/>
        </p:nvSpPr>
        <p:spPr>
          <a:xfrm>
            <a:off x="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4" name="Date Placeholder 3"/>
          <p:cNvSpPr>
            <a:spLocks noGrp="1"/>
          </p:cNvSpPr>
          <p:nvPr>
            <p:ph type="dt" sz="half" idx="19"/>
          </p:nvPr>
        </p:nvSpPr>
        <p:spPr/>
        <p:txBody>
          <a:bodyPr/>
          <a:lstStyle/>
          <a:p>
            <a:r>
              <a:rPr lang="en-US" altLang="zh-CN"/>
              <a:t>03/13/2025</a:t>
            </a:r>
          </a:p>
        </p:txBody>
      </p:sp>
      <p:sp>
        <p:nvSpPr>
          <p:cNvPr id="9" name="Footer Placeholder 8"/>
          <p:cNvSpPr>
            <a:spLocks noGrp="1"/>
          </p:cNvSpPr>
          <p:nvPr>
            <p:ph type="ftr" sz="quarter" idx="20"/>
          </p:nvPr>
        </p:nvSpPr>
        <p:spPr/>
        <p:txBody>
          <a:bodyPr/>
          <a:lstStyle/>
          <a:p>
            <a:r>
              <a:rPr lang="en-US" altLang="zh-CN"/>
              <a:t>Sample Footer Text</a:t>
            </a:r>
          </a:p>
        </p:txBody>
      </p:sp>
      <p:sp>
        <p:nvSpPr>
          <p:cNvPr id="10" name="Slide Number Placeholder 9"/>
          <p:cNvSpPr>
            <a:spLocks noGrp="1"/>
          </p:cNvSpPr>
          <p:nvPr>
            <p:ph type="sldNum" sz="half" idx="21"/>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Photo 5">
    <p:spTree>
      <p:nvGrpSpPr>
        <p:cNvPr id="1" name=""/>
        <p:cNvGrpSpPr/>
        <p:nvPr/>
      </p:nvGrpSpPr>
      <p:grpSpPr>
        <a:xfrm>
          <a:off x="0" y="0"/>
          <a:ext cx="0" cy="0"/>
          <a:chOff x="0" y="0"/>
          <a:chExt cx="0" cy="0"/>
        </a:xfrm>
      </p:grpSpPr>
      <p:sp>
        <p:nvSpPr>
          <p:cNvPr id="2" name="Title 1"/>
          <p:cNvSpPr>
            <a:spLocks noGrp="1"/>
          </p:cNvSpPr>
          <p:nvPr>
            <p:ph type="title"/>
          </p:nvPr>
        </p:nvSpPr>
        <p:spPr>
          <a:xfrm>
            <a:off x="844000" y="831918"/>
            <a:ext cx="6135623" cy="1922494"/>
          </a:xfrm>
        </p:spPr>
        <p:txBody>
          <a:bodyPr lIns="0" tIns="0" rIns="0" bIns="0" anchor="b">
            <a:noAutofit/>
          </a:bodyPr>
          <a:lstStyle>
            <a:lvl1pPr>
              <a:defRPr sz="3600" b="0" baseline="0"/>
            </a:lvl1pPr>
          </a:lstStyle>
          <a:p>
            <a:r>
              <a:rPr lang="en-US"/>
              <a:t>Click to edit Master title style</a:t>
            </a:r>
          </a:p>
        </p:txBody>
      </p:sp>
      <p:sp>
        <p:nvSpPr>
          <p:cNvPr id="11" name="Picture Placeholder 10"/>
          <p:cNvSpPr>
            <a:spLocks noGrp="1"/>
          </p:cNvSpPr>
          <p:nvPr>
            <p:ph type="pic" sz="quarter" idx="13"/>
          </p:nvPr>
        </p:nvSpPr>
        <p:spPr>
          <a:xfrm>
            <a:off x="7300453" y="831918"/>
            <a:ext cx="4006874" cy="5194161"/>
          </a:xfrm>
        </p:spPr>
        <p:txBody>
          <a:bodyPr/>
          <a:lstStyle/>
          <a:p>
            <a:endParaRPr lang="en-US"/>
          </a:p>
        </p:txBody>
      </p:sp>
      <p:sp>
        <p:nvSpPr>
          <p:cNvPr id="13" name="Freeform: Shape 12"/>
          <p:cNvSpPr/>
          <p:nvPr userDrawn="1"/>
        </p:nvSpPr>
        <p:spPr>
          <a:xfrm>
            <a:off x="2" y="6526800"/>
            <a:ext cx="12191999" cy="331200"/>
          </a:xfrm>
          <a:custGeom>
            <a:avLst/>
            <a:gdLst>
              <a:gd name="connsiteX0" fmla="*/ 0 w 12191999"/>
              <a:gd name="connsiteY0" fmla="*/ 0 h 331200"/>
              <a:gd name="connsiteX1" fmla="*/ 12191999 w 12191999"/>
              <a:gd name="connsiteY1" fmla="*/ 0 h 331200"/>
              <a:gd name="connsiteX2" fmla="*/ 12191999 w 12191999"/>
              <a:gd name="connsiteY2" fmla="*/ 331200 h 331200"/>
              <a:gd name="connsiteX3" fmla="*/ 0 w 12191999"/>
              <a:gd name="connsiteY3" fmla="*/ 331200 h 331200"/>
            </a:gdLst>
            <a:ahLst/>
            <a:cxnLst>
              <a:cxn ang="0">
                <a:pos x="connsiteX0" y="connsiteY0"/>
              </a:cxn>
              <a:cxn ang="0">
                <a:pos x="connsiteX1" y="connsiteY1"/>
              </a:cxn>
              <a:cxn ang="0">
                <a:pos x="connsiteX2" y="connsiteY2"/>
              </a:cxn>
              <a:cxn ang="0">
                <a:pos x="connsiteX3" y="connsiteY3"/>
              </a:cxn>
            </a:cxnLst>
            <a:rect l="l" t="t" r="r" b="b"/>
            <a:pathLst>
              <a:path w="12191999" h="331200">
                <a:moveTo>
                  <a:pt x="0" y="0"/>
                </a:moveTo>
                <a:lnTo>
                  <a:pt x="12191999" y="0"/>
                </a:lnTo>
                <a:lnTo>
                  <a:pt x="12191999" y="331200"/>
                </a:lnTo>
                <a:lnTo>
                  <a:pt x="0" y="331200"/>
                </a:lnTo>
                <a:close/>
              </a:path>
            </a:pathLst>
          </a:custGeom>
          <a:solidFill>
            <a:schemeClr val="accent1"/>
          </a:solidFill>
        </p:spPr>
        <p:txBody>
          <a:bodyPr wrap="square">
            <a:noAutofit/>
          </a:bodyPr>
          <a:lstStyle/>
          <a:p>
            <a:endParaRPr lang="zh-CN" altLang="en-US"/>
          </a:p>
        </p:txBody>
      </p:sp>
      <p:sp>
        <p:nvSpPr>
          <p:cNvPr id="10" name="Freeform 17"/>
          <p:cNvSpPr/>
          <p:nvPr userDrawn="1"/>
        </p:nvSpPr>
        <p:spPr>
          <a:xfrm flipV="1">
            <a:off x="0" y="6526800"/>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lumMod val="60000"/>
              <a:lumOff val="40000"/>
            </a:schemeClr>
          </a:solidFill>
        </p:spPr>
        <p:txBody>
          <a:bodyPr/>
          <a:lstStyle/>
          <a:p>
            <a:endParaRPr lang="zh-CN" altLang="en-US"/>
          </a:p>
        </p:txBody>
      </p:sp>
      <p:sp>
        <p:nvSpPr>
          <p:cNvPr id="15" name="Freeform 10"/>
          <p:cNvSpPr/>
          <p:nvPr userDrawn="1"/>
        </p:nvSpPr>
        <p:spPr>
          <a:xfrm>
            <a:off x="1132800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5" name="Date Placeholder 4"/>
          <p:cNvSpPr>
            <a:spLocks noGrp="1"/>
          </p:cNvSpPr>
          <p:nvPr>
            <p:ph type="dt" sz="half" idx="15"/>
          </p:nvPr>
        </p:nvSpPr>
        <p:spPr/>
        <p:txBody>
          <a:bodyPr/>
          <a:lstStyle/>
          <a:p>
            <a:r>
              <a:rPr lang="en-US" altLang="zh-CN"/>
              <a:t>03/13/2025</a:t>
            </a:r>
          </a:p>
        </p:txBody>
      </p:sp>
      <p:sp>
        <p:nvSpPr>
          <p:cNvPr id="6" name="Footer Placeholder 5"/>
          <p:cNvSpPr>
            <a:spLocks noGrp="1"/>
          </p:cNvSpPr>
          <p:nvPr>
            <p:ph type="ftr" sz="quarter" idx="16"/>
          </p:nvPr>
        </p:nvSpPr>
        <p:spPr/>
        <p:txBody>
          <a:bodyPr/>
          <a:lstStyle/>
          <a:p>
            <a:r>
              <a:rPr lang="en-US" altLang="zh-CN"/>
              <a:t>Sample Footer Text</a:t>
            </a:r>
          </a:p>
        </p:txBody>
      </p:sp>
      <p:sp>
        <p:nvSpPr>
          <p:cNvPr id="7" name="Slide Number Placeholder 6"/>
          <p:cNvSpPr>
            <a:spLocks noGrp="1"/>
          </p:cNvSpPr>
          <p:nvPr>
            <p:ph type="sldNum" sz="half" idx="17"/>
          </p:nvPr>
        </p:nvSpPr>
        <p:spPr/>
        <p:txBody>
          <a:bodyPr/>
          <a:lstStyle/>
          <a:p>
            <a:fld id="{64D095EA-18D5-4754-B677-EAAE710458D2}" type="slidenum">
              <a:rPr lang="en-US" altLang="zh-CN" smtClean="0"/>
              <a:t>‹#›</a:t>
            </a:fld>
            <a:endParaRPr lang="en-US" altLang="zh-CN"/>
          </a:p>
        </p:txBody>
      </p:sp>
      <p:sp>
        <p:nvSpPr>
          <p:cNvPr id="3" name="Content Placeholder 7"/>
          <p:cNvSpPr>
            <a:spLocks noGrp="1"/>
          </p:cNvSpPr>
          <p:nvPr>
            <p:ph sz="quarter" idx="18"/>
          </p:nvPr>
        </p:nvSpPr>
        <p:spPr>
          <a:xfrm>
            <a:off x="844000" y="2868150"/>
            <a:ext cx="6241267" cy="3157929"/>
          </a:xfrm>
        </p:spPr>
        <p:txBody>
          <a:bodyPr lIns="0" tIns="0" rIns="0" bIns="0" anchor="t">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Photo 6">
    <p:spTree>
      <p:nvGrpSpPr>
        <p:cNvPr id="1" name=""/>
        <p:cNvGrpSpPr/>
        <p:nvPr/>
      </p:nvGrpSpPr>
      <p:grpSpPr>
        <a:xfrm>
          <a:off x="0" y="0"/>
          <a:ext cx="0" cy="0"/>
          <a:chOff x="0" y="0"/>
          <a:chExt cx="0" cy="0"/>
        </a:xfrm>
      </p:grpSpPr>
      <p:sp>
        <p:nvSpPr>
          <p:cNvPr id="12" name="Title 1"/>
          <p:cNvSpPr>
            <a:spLocks noGrp="1"/>
          </p:cNvSpPr>
          <p:nvPr>
            <p:ph type="title"/>
          </p:nvPr>
        </p:nvSpPr>
        <p:spPr>
          <a:xfrm>
            <a:off x="844063" y="831918"/>
            <a:ext cx="4361688" cy="1527048"/>
          </a:xfrm>
        </p:spPr>
        <p:txBody>
          <a:bodyPr lIns="0" tIns="0" rIns="0" bIns="0" anchor="b">
            <a:noAutofit/>
          </a:bodyPr>
          <a:lstStyle>
            <a:lvl1pPr>
              <a:defRPr b="0"/>
            </a:lvl1pPr>
          </a:lstStyle>
          <a:p>
            <a:r>
              <a:rPr lang="en-US"/>
              <a:t>Click to edit Master title style</a:t>
            </a:r>
          </a:p>
        </p:txBody>
      </p:sp>
      <p:sp>
        <p:nvSpPr>
          <p:cNvPr id="13" name="Picture Placeholder 10"/>
          <p:cNvSpPr>
            <a:spLocks noGrp="1"/>
          </p:cNvSpPr>
          <p:nvPr>
            <p:ph type="pic" sz="quarter" idx="13"/>
          </p:nvPr>
        </p:nvSpPr>
        <p:spPr>
          <a:xfrm>
            <a:off x="5580428" y="831918"/>
            <a:ext cx="5767509" cy="5194161"/>
          </a:xfrm>
        </p:spPr>
        <p:txBody>
          <a:bodyPr/>
          <a:lstStyle/>
          <a:p>
            <a:endParaRPr lang="en-US"/>
          </a:p>
        </p:txBody>
      </p:sp>
      <p:sp>
        <p:nvSpPr>
          <p:cNvPr id="4" name="Freeform 10"/>
          <p:cNvSpPr/>
          <p:nvPr userDrawn="1"/>
        </p:nvSpPr>
        <p:spPr>
          <a:xfrm>
            <a:off x="10927775" y="6134100"/>
            <a:ext cx="1264225"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3" name="Freeform 10"/>
          <p:cNvSpPr/>
          <p:nvPr userDrawn="1"/>
        </p:nvSpPr>
        <p:spPr>
          <a:xfrm>
            <a:off x="0" y="-7294"/>
            <a:ext cx="2426216"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10" name="Date Placeholder 9"/>
          <p:cNvSpPr>
            <a:spLocks noGrp="1"/>
          </p:cNvSpPr>
          <p:nvPr>
            <p:ph type="dt" sz="half" idx="15"/>
          </p:nvPr>
        </p:nvSpPr>
        <p:spPr/>
        <p:txBody>
          <a:bodyPr/>
          <a:lstStyle/>
          <a:p>
            <a:r>
              <a:rPr lang="en-US" altLang="zh-CN"/>
              <a:t>03/13/2025</a:t>
            </a:r>
          </a:p>
        </p:txBody>
      </p:sp>
      <p:sp>
        <p:nvSpPr>
          <p:cNvPr id="11" name="Footer Placeholder 10"/>
          <p:cNvSpPr>
            <a:spLocks noGrp="1"/>
          </p:cNvSpPr>
          <p:nvPr>
            <p:ph type="ftr" sz="quarter" idx="16"/>
          </p:nvPr>
        </p:nvSpPr>
        <p:spPr/>
        <p:txBody>
          <a:bodyPr/>
          <a:lstStyle/>
          <a:p>
            <a:r>
              <a:rPr lang="en-US" altLang="zh-CN"/>
              <a:t>Sample Footer Text</a:t>
            </a:r>
          </a:p>
        </p:txBody>
      </p:sp>
      <p:sp>
        <p:nvSpPr>
          <p:cNvPr id="15" name="Slide Number Placeholder 14"/>
          <p:cNvSpPr>
            <a:spLocks noGrp="1"/>
          </p:cNvSpPr>
          <p:nvPr>
            <p:ph type="sldNum" sz="half" idx="17"/>
          </p:nvPr>
        </p:nvSpPr>
        <p:spPr/>
        <p:txBody>
          <a:bodyPr/>
          <a:lstStyle/>
          <a:p>
            <a:fld id="{64D095EA-18D5-4754-B677-EAAE710458D2}" type="slidenum">
              <a:rPr lang="en-US" altLang="zh-CN" smtClean="0"/>
              <a:t>‹#›</a:t>
            </a:fld>
            <a:endParaRPr lang="en-US" altLang="zh-CN"/>
          </a:p>
        </p:txBody>
      </p:sp>
      <p:sp>
        <p:nvSpPr>
          <p:cNvPr id="2" name="Content Placeholder 7"/>
          <p:cNvSpPr>
            <a:spLocks noGrp="1"/>
          </p:cNvSpPr>
          <p:nvPr>
            <p:ph sz="quarter" idx="18"/>
          </p:nvPr>
        </p:nvSpPr>
        <p:spPr>
          <a:xfrm>
            <a:off x="844000" y="2548648"/>
            <a:ext cx="4361689" cy="3477432"/>
          </a:xfrm>
        </p:spPr>
        <p:txBody>
          <a:bodyPr lIns="0" tIns="0" rIns="0" bIns="0" anchor="t">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Photo 7">
    <p:spTree>
      <p:nvGrpSpPr>
        <p:cNvPr id="1" name=""/>
        <p:cNvGrpSpPr/>
        <p:nvPr/>
      </p:nvGrpSpPr>
      <p:grpSpPr>
        <a:xfrm>
          <a:off x="0" y="0"/>
          <a:ext cx="0" cy="0"/>
          <a:chOff x="0" y="0"/>
          <a:chExt cx="0" cy="0"/>
        </a:xfrm>
      </p:grpSpPr>
      <p:sp>
        <p:nvSpPr>
          <p:cNvPr id="2" name="Title 1"/>
          <p:cNvSpPr>
            <a:spLocks noGrp="1"/>
          </p:cNvSpPr>
          <p:nvPr>
            <p:ph type="title"/>
          </p:nvPr>
        </p:nvSpPr>
        <p:spPr>
          <a:xfrm>
            <a:off x="6825064" y="825622"/>
            <a:ext cx="4522936" cy="932688"/>
          </a:xfrm>
        </p:spPr>
        <p:txBody>
          <a:bodyPr lIns="0" tIns="0" rIns="0" bIns="0" anchor="b">
            <a:noAutofit/>
          </a:bodyPr>
          <a:lstStyle>
            <a:lvl1pPr>
              <a:defRPr sz="3200" b="0"/>
            </a:lvl1pPr>
          </a:lstStyle>
          <a:p>
            <a:r>
              <a:rPr lang="en-US"/>
              <a:t>Click to edit Master title style</a:t>
            </a:r>
          </a:p>
        </p:txBody>
      </p:sp>
      <p:sp>
        <p:nvSpPr>
          <p:cNvPr id="8" name="Content Placeholder 7"/>
          <p:cNvSpPr>
            <a:spLocks noGrp="1"/>
          </p:cNvSpPr>
          <p:nvPr>
            <p:ph sz="quarter" idx="14"/>
          </p:nvPr>
        </p:nvSpPr>
        <p:spPr>
          <a:xfrm>
            <a:off x="6830231" y="1970468"/>
            <a:ext cx="4512601" cy="4055611"/>
          </a:xfrm>
        </p:spPr>
        <p:txBody>
          <a:bodyPr lIns="0" tIns="0" rIns="0" bIns="0">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p:cNvSpPr>
            <a:spLocks noGrp="1"/>
          </p:cNvSpPr>
          <p:nvPr>
            <p:ph type="pic" sz="quarter" idx="13"/>
          </p:nvPr>
        </p:nvSpPr>
        <p:spPr>
          <a:xfrm>
            <a:off x="843999" y="831918"/>
            <a:ext cx="5648242" cy="5194161"/>
          </a:xfrm>
        </p:spPr>
        <p:txBody>
          <a:bodyPr/>
          <a:lstStyle/>
          <a:p>
            <a:endParaRPr lang="en-US"/>
          </a:p>
        </p:txBody>
      </p:sp>
      <p:sp>
        <p:nvSpPr>
          <p:cNvPr id="3" name="Freeform 10"/>
          <p:cNvSpPr/>
          <p:nvPr userDrawn="1"/>
        </p:nvSpPr>
        <p:spPr>
          <a:xfrm>
            <a:off x="0" y="6134100"/>
            <a:ext cx="2426216"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4" name="Freeform 10"/>
          <p:cNvSpPr/>
          <p:nvPr userDrawn="1"/>
        </p:nvSpPr>
        <p:spPr>
          <a:xfrm>
            <a:off x="10927775" y="0"/>
            <a:ext cx="1264225"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5" name="Date Placeholder 4"/>
          <p:cNvSpPr>
            <a:spLocks noGrp="1"/>
          </p:cNvSpPr>
          <p:nvPr>
            <p:ph type="dt" sz="half" idx="15"/>
          </p:nvPr>
        </p:nvSpPr>
        <p:spPr/>
        <p:txBody>
          <a:bodyPr/>
          <a:lstStyle/>
          <a:p>
            <a:r>
              <a:rPr lang="en-US" altLang="zh-CN"/>
              <a:t>03/13/2025</a:t>
            </a:r>
          </a:p>
        </p:txBody>
      </p:sp>
      <p:sp>
        <p:nvSpPr>
          <p:cNvPr id="6" name="Footer Placeholder 5"/>
          <p:cNvSpPr>
            <a:spLocks noGrp="1"/>
          </p:cNvSpPr>
          <p:nvPr>
            <p:ph type="ftr" sz="quarter" idx="16"/>
          </p:nvPr>
        </p:nvSpPr>
        <p:spPr/>
        <p:txBody>
          <a:bodyPr/>
          <a:lstStyle/>
          <a:p>
            <a:r>
              <a:rPr lang="en-US" altLang="zh-CN"/>
              <a:t>Sample Footer Text</a:t>
            </a:r>
          </a:p>
        </p:txBody>
      </p:sp>
      <p:sp>
        <p:nvSpPr>
          <p:cNvPr id="7" name="Slide Number Placeholder 6"/>
          <p:cNvSpPr>
            <a:spLocks noGrp="1"/>
          </p:cNvSpPr>
          <p:nvPr>
            <p:ph type="sldNum" sz="half" idx="17"/>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Photo 8">
    <p:spTree>
      <p:nvGrpSpPr>
        <p:cNvPr id="1" name=""/>
        <p:cNvGrpSpPr/>
        <p:nvPr/>
      </p:nvGrpSpPr>
      <p:grpSpPr>
        <a:xfrm>
          <a:off x="0" y="0"/>
          <a:ext cx="0" cy="0"/>
          <a:chOff x="0" y="0"/>
          <a:chExt cx="0" cy="0"/>
        </a:xfrm>
      </p:grpSpPr>
      <p:sp>
        <p:nvSpPr>
          <p:cNvPr id="2" name="Title 1"/>
          <p:cNvSpPr>
            <a:spLocks noGrp="1"/>
          </p:cNvSpPr>
          <p:nvPr>
            <p:ph type="title"/>
          </p:nvPr>
        </p:nvSpPr>
        <p:spPr>
          <a:xfrm>
            <a:off x="873490" y="831919"/>
            <a:ext cx="4572000" cy="932688"/>
          </a:xfrm>
        </p:spPr>
        <p:txBody>
          <a:bodyPr lIns="0" tIns="0" rIns="0" bIns="0" anchor="b">
            <a:noAutofit/>
          </a:bodyPr>
          <a:lstStyle>
            <a:lvl1pPr>
              <a:defRPr sz="3200" b="0"/>
            </a:lvl1pPr>
          </a:lstStyle>
          <a:p>
            <a:r>
              <a:rPr lang="en-US"/>
              <a:t>Click to edit Master title style</a:t>
            </a:r>
          </a:p>
        </p:txBody>
      </p:sp>
      <p:sp>
        <p:nvSpPr>
          <p:cNvPr id="8" name="Content Placeholder 7"/>
          <p:cNvSpPr>
            <a:spLocks noGrp="1"/>
          </p:cNvSpPr>
          <p:nvPr>
            <p:ph sz="quarter" idx="14"/>
          </p:nvPr>
        </p:nvSpPr>
        <p:spPr>
          <a:xfrm>
            <a:off x="873616" y="1892623"/>
            <a:ext cx="4572000" cy="4133457"/>
          </a:xfrm>
        </p:spPr>
        <p:txBody>
          <a:bodyPr lIns="0" tIns="0" rIns="0" bIns="0">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p:cNvSpPr>
            <a:spLocks noGrp="1"/>
          </p:cNvSpPr>
          <p:nvPr>
            <p:ph type="pic" sz="quarter" idx="13"/>
          </p:nvPr>
        </p:nvSpPr>
        <p:spPr>
          <a:xfrm>
            <a:off x="5917721" y="831919"/>
            <a:ext cx="5430280" cy="5194162"/>
          </a:xfrm>
        </p:spPr>
        <p:txBody>
          <a:bodyPr/>
          <a:lstStyle/>
          <a:p>
            <a:endParaRPr lang="en-US"/>
          </a:p>
        </p:txBody>
      </p:sp>
      <p:sp>
        <p:nvSpPr>
          <p:cNvPr id="12" name="Freeform 17"/>
          <p:cNvSpPr/>
          <p:nvPr userDrawn="1"/>
        </p:nvSpPr>
        <p:spPr>
          <a:xfrm>
            <a:off x="1" y="6526801"/>
            <a:ext cx="12192000" cy="331199"/>
          </a:xfrm>
          <a:custGeom>
            <a:avLst/>
            <a:gdLst/>
            <a:ahLst/>
            <a:cxnLst/>
            <a:rect l="l" t="t" r="r" b="b"/>
            <a:pathLst>
              <a:path w="5072131" h="573308">
                <a:moveTo>
                  <a:pt x="0" y="0"/>
                </a:moveTo>
                <a:lnTo>
                  <a:pt x="5072131" y="0"/>
                </a:lnTo>
                <a:lnTo>
                  <a:pt x="5072131" y="573308"/>
                </a:lnTo>
                <a:lnTo>
                  <a:pt x="0" y="573308"/>
                </a:lnTo>
                <a:close/>
              </a:path>
            </a:pathLst>
          </a:custGeom>
          <a:solidFill>
            <a:schemeClr val="accent1"/>
          </a:solidFill>
        </p:spPr>
        <p:txBody>
          <a:bodyPr/>
          <a:lstStyle/>
          <a:p>
            <a:endParaRPr lang="zh-CN" altLang="en-US"/>
          </a:p>
        </p:txBody>
      </p:sp>
      <p:sp>
        <p:nvSpPr>
          <p:cNvPr id="13" name="Freeform 17"/>
          <p:cNvSpPr/>
          <p:nvPr userDrawn="1"/>
        </p:nvSpPr>
        <p:spPr>
          <a:xfrm flipV="1">
            <a:off x="7768799" y="6526800"/>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lumMod val="60000"/>
              <a:lumOff val="40000"/>
            </a:schemeClr>
          </a:solidFill>
        </p:spPr>
        <p:txBody>
          <a:bodyPr/>
          <a:lstStyle/>
          <a:p>
            <a:endParaRPr lang="zh-CN" altLang="en-US"/>
          </a:p>
        </p:txBody>
      </p:sp>
      <p:sp>
        <p:nvSpPr>
          <p:cNvPr id="3" name="Freeform 17"/>
          <p:cNvSpPr/>
          <p:nvPr userDrawn="1"/>
        </p:nvSpPr>
        <p:spPr>
          <a:xfrm>
            <a:off x="1" y="0"/>
            <a:ext cx="12192000" cy="331199"/>
          </a:xfrm>
          <a:custGeom>
            <a:avLst/>
            <a:gdLst/>
            <a:ahLst/>
            <a:cxnLst/>
            <a:rect l="l" t="t" r="r" b="b"/>
            <a:pathLst>
              <a:path w="5072131" h="573308">
                <a:moveTo>
                  <a:pt x="0" y="0"/>
                </a:moveTo>
                <a:lnTo>
                  <a:pt x="5072131" y="0"/>
                </a:lnTo>
                <a:lnTo>
                  <a:pt x="5072131" y="573308"/>
                </a:lnTo>
                <a:lnTo>
                  <a:pt x="0" y="573308"/>
                </a:lnTo>
                <a:close/>
              </a:path>
            </a:pathLst>
          </a:custGeom>
          <a:solidFill>
            <a:schemeClr val="accent1"/>
          </a:solidFill>
        </p:spPr>
        <p:txBody>
          <a:bodyPr/>
          <a:lstStyle/>
          <a:p>
            <a:endParaRPr lang="zh-CN" altLang="en-US"/>
          </a:p>
        </p:txBody>
      </p:sp>
      <p:sp>
        <p:nvSpPr>
          <p:cNvPr id="4" name="Freeform 17"/>
          <p:cNvSpPr/>
          <p:nvPr userDrawn="1"/>
        </p:nvSpPr>
        <p:spPr>
          <a:xfrm flipV="1">
            <a:off x="0" y="0"/>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lumMod val="60000"/>
              <a:lumOff val="40000"/>
            </a:schemeClr>
          </a:solidFill>
        </p:spPr>
        <p:txBody>
          <a:bodyPr/>
          <a:lstStyle/>
          <a:p>
            <a:endParaRPr lang="zh-CN" altLang="en-US"/>
          </a:p>
        </p:txBody>
      </p:sp>
      <p:sp>
        <p:nvSpPr>
          <p:cNvPr id="5" name="Date Placeholder 4"/>
          <p:cNvSpPr>
            <a:spLocks noGrp="1"/>
          </p:cNvSpPr>
          <p:nvPr>
            <p:ph type="dt" sz="half" idx="15"/>
          </p:nvPr>
        </p:nvSpPr>
        <p:spPr/>
        <p:txBody>
          <a:bodyPr/>
          <a:lstStyle/>
          <a:p>
            <a:r>
              <a:rPr lang="en-US" altLang="zh-CN"/>
              <a:t>03/13/2025</a:t>
            </a:r>
          </a:p>
        </p:txBody>
      </p:sp>
      <p:sp>
        <p:nvSpPr>
          <p:cNvPr id="6" name="Footer Placeholder 5"/>
          <p:cNvSpPr>
            <a:spLocks noGrp="1"/>
          </p:cNvSpPr>
          <p:nvPr>
            <p:ph type="ftr" sz="quarter" idx="16"/>
          </p:nvPr>
        </p:nvSpPr>
        <p:spPr/>
        <p:txBody>
          <a:bodyPr/>
          <a:lstStyle/>
          <a:p>
            <a:r>
              <a:rPr lang="en-US" altLang="zh-CN"/>
              <a:t>Sample Footer Text</a:t>
            </a:r>
          </a:p>
        </p:txBody>
      </p:sp>
      <p:sp>
        <p:nvSpPr>
          <p:cNvPr id="7" name="Slide Number Placeholder 6"/>
          <p:cNvSpPr>
            <a:spLocks noGrp="1"/>
          </p:cNvSpPr>
          <p:nvPr>
            <p:ph type="sldNum" sz="half" idx="17"/>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Photo 9">
    <p:spTree>
      <p:nvGrpSpPr>
        <p:cNvPr id="1" name=""/>
        <p:cNvGrpSpPr/>
        <p:nvPr/>
      </p:nvGrpSpPr>
      <p:grpSpPr>
        <a:xfrm>
          <a:off x="0" y="0"/>
          <a:ext cx="0" cy="0"/>
          <a:chOff x="0" y="0"/>
          <a:chExt cx="0" cy="0"/>
        </a:xfrm>
      </p:grpSpPr>
      <p:sp>
        <p:nvSpPr>
          <p:cNvPr id="2" name="Title 1"/>
          <p:cNvSpPr>
            <a:spLocks noGrp="1"/>
          </p:cNvSpPr>
          <p:nvPr>
            <p:ph type="title"/>
          </p:nvPr>
        </p:nvSpPr>
        <p:spPr>
          <a:xfrm>
            <a:off x="7946432" y="831918"/>
            <a:ext cx="3401568" cy="1527048"/>
          </a:xfrm>
        </p:spPr>
        <p:txBody>
          <a:bodyPr lIns="0" tIns="0" rIns="0" bIns="0" anchor="b">
            <a:noAutofit/>
          </a:bodyPr>
          <a:lstStyle>
            <a:lvl1pPr>
              <a:defRPr sz="3200" b="0"/>
            </a:lvl1pPr>
          </a:lstStyle>
          <a:p>
            <a:r>
              <a:rPr lang="en-US"/>
              <a:t>Click to edit Master title style</a:t>
            </a:r>
          </a:p>
        </p:txBody>
      </p:sp>
      <p:sp>
        <p:nvSpPr>
          <p:cNvPr id="8" name="Content Placeholder 7"/>
          <p:cNvSpPr>
            <a:spLocks noGrp="1"/>
          </p:cNvSpPr>
          <p:nvPr>
            <p:ph sz="quarter" idx="14"/>
          </p:nvPr>
        </p:nvSpPr>
        <p:spPr>
          <a:xfrm>
            <a:off x="7946432" y="2539814"/>
            <a:ext cx="3401568" cy="3486265"/>
          </a:xfrm>
        </p:spPr>
        <p:txBody>
          <a:bodyPr lIns="0" tIns="0" rIns="0" bIns="0">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p:cNvSpPr>
            <a:spLocks noGrp="1"/>
          </p:cNvSpPr>
          <p:nvPr>
            <p:ph type="pic" sz="quarter" idx="13"/>
          </p:nvPr>
        </p:nvSpPr>
        <p:spPr>
          <a:xfrm>
            <a:off x="844000" y="831918"/>
            <a:ext cx="6740144" cy="5194161"/>
          </a:xfrm>
        </p:spPr>
        <p:txBody>
          <a:bodyPr/>
          <a:lstStyle/>
          <a:p>
            <a:endParaRPr lang="en-US"/>
          </a:p>
        </p:txBody>
      </p:sp>
      <p:sp>
        <p:nvSpPr>
          <p:cNvPr id="7" name="Freeform 17"/>
          <p:cNvSpPr/>
          <p:nvPr userDrawn="1"/>
        </p:nvSpPr>
        <p:spPr>
          <a:xfrm>
            <a:off x="1" y="6526801"/>
            <a:ext cx="12192000" cy="331199"/>
          </a:xfrm>
          <a:custGeom>
            <a:avLst/>
            <a:gdLst/>
            <a:ahLst/>
            <a:cxnLst/>
            <a:rect l="l" t="t" r="r" b="b"/>
            <a:pathLst>
              <a:path w="5072131" h="573308">
                <a:moveTo>
                  <a:pt x="0" y="0"/>
                </a:moveTo>
                <a:lnTo>
                  <a:pt x="5072131" y="0"/>
                </a:lnTo>
                <a:lnTo>
                  <a:pt x="5072131" y="573308"/>
                </a:lnTo>
                <a:lnTo>
                  <a:pt x="0" y="573308"/>
                </a:lnTo>
                <a:close/>
              </a:path>
            </a:pathLst>
          </a:custGeom>
          <a:solidFill>
            <a:schemeClr val="accent1"/>
          </a:solidFill>
        </p:spPr>
        <p:txBody>
          <a:bodyPr/>
          <a:lstStyle/>
          <a:p>
            <a:endParaRPr lang="zh-CN" altLang="en-US"/>
          </a:p>
        </p:txBody>
      </p:sp>
      <p:sp>
        <p:nvSpPr>
          <p:cNvPr id="12" name="Freeform 17"/>
          <p:cNvSpPr/>
          <p:nvPr userDrawn="1"/>
        </p:nvSpPr>
        <p:spPr>
          <a:xfrm flipV="1">
            <a:off x="7768799" y="6526800"/>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lumMod val="60000"/>
              <a:lumOff val="40000"/>
            </a:schemeClr>
          </a:solidFill>
        </p:spPr>
        <p:txBody>
          <a:bodyPr/>
          <a:lstStyle/>
          <a:p>
            <a:endParaRPr lang="zh-CN" altLang="en-US"/>
          </a:p>
        </p:txBody>
      </p:sp>
      <p:sp>
        <p:nvSpPr>
          <p:cNvPr id="3" name="Freeform 10"/>
          <p:cNvSpPr/>
          <p:nvPr userDrawn="1"/>
        </p:nvSpPr>
        <p:spPr>
          <a:xfrm>
            <a:off x="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4" name="Date Placeholder 3"/>
          <p:cNvSpPr>
            <a:spLocks noGrp="1"/>
          </p:cNvSpPr>
          <p:nvPr>
            <p:ph type="dt" sz="half" idx="15"/>
          </p:nvPr>
        </p:nvSpPr>
        <p:spPr/>
        <p:txBody>
          <a:bodyPr/>
          <a:lstStyle/>
          <a:p>
            <a:r>
              <a:rPr lang="en-US" altLang="zh-CN"/>
              <a:t>03/13/2025</a:t>
            </a:r>
          </a:p>
        </p:txBody>
      </p:sp>
      <p:sp>
        <p:nvSpPr>
          <p:cNvPr id="9" name="Footer Placeholder 8"/>
          <p:cNvSpPr>
            <a:spLocks noGrp="1"/>
          </p:cNvSpPr>
          <p:nvPr>
            <p:ph type="ftr" sz="quarter" idx="16"/>
          </p:nvPr>
        </p:nvSpPr>
        <p:spPr/>
        <p:txBody>
          <a:bodyPr/>
          <a:lstStyle/>
          <a:p>
            <a:r>
              <a:rPr lang="en-US" altLang="zh-CN"/>
              <a:t>Sample Footer Text</a:t>
            </a:r>
          </a:p>
        </p:txBody>
      </p:sp>
      <p:sp>
        <p:nvSpPr>
          <p:cNvPr id="10" name="Slide Number Placeholder 9"/>
          <p:cNvSpPr>
            <a:spLocks noGrp="1"/>
          </p:cNvSpPr>
          <p:nvPr>
            <p:ph type="sldNum" sz="half" idx="17"/>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Photo 10">
    <p:spTree>
      <p:nvGrpSpPr>
        <p:cNvPr id="1" name=""/>
        <p:cNvGrpSpPr/>
        <p:nvPr/>
      </p:nvGrpSpPr>
      <p:grpSpPr>
        <a:xfrm>
          <a:off x="0" y="0"/>
          <a:ext cx="0" cy="0"/>
          <a:chOff x="0" y="0"/>
          <a:chExt cx="0" cy="0"/>
        </a:xfrm>
      </p:grpSpPr>
      <p:sp>
        <p:nvSpPr>
          <p:cNvPr id="2" name="Title 1"/>
          <p:cNvSpPr>
            <a:spLocks noGrp="1"/>
          </p:cNvSpPr>
          <p:nvPr>
            <p:ph type="title"/>
          </p:nvPr>
        </p:nvSpPr>
        <p:spPr>
          <a:xfrm>
            <a:off x="844000" y="831919"/>
            <a:ext cx="3401568" cy="1527048"/>
          </a:xfrm>
        </p:spPr>
        <p:txBody>
          <a:bodyPr lIns="0" tIns="0" rIns="0" bIns="0" anchor="b">
            <a:noAutofit/>
          </a:bodyPr>
          <a:lstStyle>
            <a:lvl1pPr>
              <a:defRPr sz="3200" b="0"/>
            </a:lvl1pPr>
          </a:lstStyle>
          <a:p>
            <a:r>
              <a:rPr lang="en-US"/>
              <a:t>Click to edit Master title style</a:t>
            </a:r>
          </a:p>
        </p:txBody>
      </p:sp>
      <p:sp>
        <p:nvSpPr>
          <p:cNvPr id="8" name="Content Placeholder 7"/>
          <p:cNvSpPr>
            <a:spLocks noGrp="1"/>
          </p:cNvSpPr>
          <p:nvPr>
            <p:ph sz="quarter" idx="14"/>
          </p:nvPr>
        </p:nvSpPr>
        <p:spPr>
          <a:xfrm>
            <a:off x="844000" y="2538248"/>
            <a:ext cx="3401568" cy="3487832"/>
          </a:xfrm>
        </p:spPr>
        <p:txBody>
          <a:bodyPr lIns="0" tIns="0" rIns="0" bIns="0">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p:cNvSpPr>
            <a:spLocks noGrp="1"/>
          </p:cNvSpPr>
          <p:nvPr>
            <p:ph type="pic" sz="quarter" idx="13"/>
          </p:nvPr>
        </p:nvSpPr>
        <p:spPr>
          <a:xfrm>
            <a:off x="4761781" y="831919"/>
            <a:ext cx="6586220" cy="5194162"/>
          </a:xfrm>
        </p:spPr>
        <p:txBody>
          <a:bodyPr/>
          <a:lstStyle/>
          <a:p>
            <a:endParaRPr lang="en-US"/>
          </a:p>
        </p:txBody>
      </p:sp>
      <p:sp>
        <p:nvSpPr>
          <p:cNvPr id="9" name="Freeform 17"/>
          <p:cNvSpPr/>
          <p:nvPr userDrawn="1"/>
        </p:nvSpPr>
        <p:spPr>
          <a:xfrm>
            <a:off x="1" y="6526801"/>
            <a:ext cx="12192000" cy="331199"/>
          </a:xfrm>
          <a:custGeom>
            <a:avLst/>
            <a:gdLst/>
            <a:ahLst/>
            <a:cxnLst/>
            <a:rect l="l" t="t" r="r" b="b"/>
            <a:pathLst>
              <a:path w="5072131" h="573308">
                <a:moveTo>
                  <a:pt x="0" y="0"/>
                </a:moveTo>
                <a:lnTo>
                  <a:pt x="5072131" y="0"/>
                </a:lnTo>
                <a:lnTo>
                  <a:pt x="5072131" y="573308"/>
                </a:lnTo>
                <a:lnTo>
                  <a:pt x="0" y="573308"/>
                </a:lnTo>
                <a:close/>
              </a:path>
            </a:pathLst>
          </a:custGeom>
          <a:solidFill>
            <a:schemeClr val="accent1"/>
          </a:solidFill>
        </p:spPr>
        <p:txBody>
          <a:bodyPr/>
          <a:lstStyle/>
          <a:p>
            <a:endParaRPr lang="zh-CN" altLang="en-US"/>
          </a:p>
        </p:txBody>
      </p:sp>
      <p:sp>
        <p:nvSpPr>
          <p:cNvPr id="10" name="Freeform 17"/>
          <p:cNvSpPr/>
          <p:nvPr userDrawn="1"/>
        </p:nvSpPr>
        <p:spPr>
          <a:xfrm flipV="1">
            <a:off x="0" y="6526800"/>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lumMod val="60000"/>
              <a:lumOff val="40000"/>
            </a:schemeClr>
          </a:solidFill>
        </p:spPr>
        <p:txBody>
          <a:bodyPr/>
          <a:lstStyle/>
          <a:p>
            <a:endParaRPr lang="zh-CN" altLang="en-US"/>
          </a:p>
        </p:txBody>
      </p:sp>
      <p:sp>
        <p:nvSpPr>
          <p:cNvPr id="4" name="Freeform 10"/>
          <p:cNvSpPr/>
          <p:nvPr userDrawn="1"/>
        </p:nvSpPr>
        <p:spPr>
          <a:xfrm>
            <a:off x="1132800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5" name="Date Placeholder 4"/>
          <p:cNvSpPr>
            <a:spLocks noGrp="1"/>
          </p:cNvSpPr>
          <p:nvPr>
            <p:ph type="dt" sz="half" idx="15"/>
          </p:nvPr>
        </p:nvSpPr>
        <p:spPr/>
        <p:txBody>
          <a:bodyPr/>
          <a:lstStyle/>
          <a:p>
            <a:r>
              <a:rPr lang="en-US" altLang="zh-CN"/>
              <a:t>03/13/2025</a:t>
            </a:r>
          </a:p>
        </p:txBody>
      </p:sp>
      <p:sp>
        <p:nvSpPr>
          <p:cNvPr id="6" name="Footer Placeholder 5"/>
          <p:cNvSpPr>
            <a:spLocks noGrp="1"/>
          </p:cNvSpPr>
          <p:nvPr>
            <p:ph type="ftr" sz="quarter" idx="16"/>
          </p:nvPr>
        </p:nvSpPr>
        <p:spPr/>
        <p:txBody>
          <a:bodyPr/>
          <a:lstStyle/>
          <a:p>
            <a:r>
              <a:rPr lang="en-US" altLang="zh-CN"/>
              <a:t>Sample Footer Text</a:t>
            </a:r>
          </a:p>
        </p:txBody>
      </p:sp>
      <p:sp>
        <p:nvSpPr>
          <p:cNvPr id="7" name="Slide Number Placeholder 6"/>
          <p:cNvSpPr>
            <a:spLocks noGrp="1"/>
          </p:cNvSpPr>
          <p:nvPr>
            <p:ph type="sldNum" sz="half" idx="17"/>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Photo 11">
    <p:spTree>
      <p:nvGrpSpPr>
        <p:cNvPr id="1" name=""/>
        <p:cNvGrpSpPr/>
        <p:nvPr/>
      </p:nvGrpSpPr>
      <p:grpSpPr>
        <a:xfrm>
          <a:off x="0" y="0"/>
          <a:ext cx="0" cy="0"/>
          <a:chOff x="0" y="0"/>
          <a:chExt cx="0" cy="0"/>
        </a:xfrm>
      </p:grpSpPr>
      <p:sp>
        <p:nvSpPr>
          <p:cNvPr id="2" name="Title 1"/>
          <p:cNvSpPr>
            <a:spLocks noGrp="1"/>
          </p:cNvSpPr>
          <p:nvPr>
            <p:ph type="title"/>
          </p:nvPr>
        </p:nvSpPr>
        <p:spPr>
          <a:xfrm>
            <a:off x="8073454" y="831919"/>
            <a:ext cx="3273552" cy="2035696"/>
          </a:xfrm>
        </p:spPr>
        <p:txBody>
          <a:bodyPr lIns="0" tIns="0" rIns="0" bIns="0" anchor="b">
            <a:noAutofit/>
          </a:bodyPr>
          <a:lstStyle>
            <a:lvl1pPr>
              <a:defRPr b="0"/>
            </a:lvl1pPr>
          </a:lstStyle>
          <a:p>
            <a:r>
              <a:rPr lang="en-US"/>
              <a:t>Click to edit Master title style</a:t>
            </a:r>
          </a:p>
        </p:txBody>
      </p:sp>
      <p:sp>
        <p:nvSpPr>
          <p:cNvPr id="8" name="Content Placeholder 7"/>
          <p:cNvSpPr>
            <a:spLocks noGrp="1"/>
          </p:cNvSpPr>
          <p:nvPr>
            <p:ph sz="quarter" idx="14"/>
          </p:nvPr>
        </p:nvSpPr>
        <p:spPr>
          <a:xfrm>
            <a:off x="8074448" y="2970092"/>
            <a:ext cx="3273552" cy="2953512"/>
          </a:xfrm>
        </p:spPr>
        <p:txBody>
          <a:bodyPr lIns="0" tIns="0" rIns="0" bIns="0">
            <a:noAutofit/>
          </a:bodyPr>
          <a:lstStyle>
            <a:lvl1pPr marL="0" indent="0">
              <a:buNone/>
              <a:defRPr sz="1400"/>
            </a:lvl1pPr>
            <a:lvl2pPr marL="228600" indent="0">
              <a:buNone/>
              <a:defRPr sz="1200"/>
            </a:lvl2pPr>
            <a:lvl3pPr marL="457200" indent="0">
              <a:buNone/>
              <a:defRPr sz="1100"/>
            </a:lvl3pPr>
            <a:lvl4pPr marL="685800" indent="0">
              <a:buNone/>
              <a:defRPr sz="1050"/>
            </a:lvl4pPr>
            <a:lvl5pPr marL="914400" indent="0">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p:cNvSpPr>
            <a:spLocks noGrp="1"/>
          </p:cNvSpPr>
          <p:nvPr>
            <p:ph type="pic" sz="quarter" idx="13"/>
          </p:nvPr>
        </p:nvSpPr>
        <p:spPr>
          <a:xfrm>
            <a:off x="844000" y="831919"/>
            <a:ext cx="6937365" cy="5091685"/>
          </a:xfrm>
        </p:spPr>
        <p:txBody>
          <a:bodyPr/>
          <a:lstStyle/>
          <a:p>
            <a:endParaRPr lang="en-US"/>
          </a:p>
        </p:txBody>
      </p:sp>
      <p:sp>
        <p:nvSpPr>
          <p:cNvPr id="4" name="Freeform 10"/>
          <p:cNvSpPr/>
          <p:nvPr userDrawn="1"/>
        </p:nvSpPr>
        <p:spPr>
          <a:xfrm>
            <a:off x="0" y="599400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9" name="Freeform 17"/>
          <p:cNvSpPr/>
          <p:nvPr userDrawn="1"/>
        </p:nvSpPr>
        <p:spPr>
          <a:xfrm flipV="1">
            <a:off x="7768799" y="0"/>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solidFill>
        </p:spPr>
        <p:txBody>
          <a:bodyPr/>
          <a:lstStyle/>
          <a:p>
            <a:endParaRPr lang="zh-CN" altLang="en-US"/>
          </a:p>
        </p:txBody>
      </p:sp>
      <p:sp>
        <p:nvSpPr>
          <p:cNvPr id="5" name="Date Placeholder 4"/>
          <p:cNvSpPr>
            <a:spLocks noGrp="1"/>
          </p:cNvSpPr>
          <p:nvPr>
            <p:ph type="dt" sz="half" idx="15"/>
          </p:nvPr>
        </p:nvSpPr>
        <p:spPr/>
        <p:txBody>
          <a:bodyPr/>
          <a:lstStyle/>
          <a:p>
            <a:r>
              <a:rPr lang="en-US" altLang="zh-CN"/>
              <a:t>03/13/2025</a:t>
            </a:r>
          </a:p>
        </p:txBody>
      </p:sp>
      <p:sp>
        <p:nvSpPr>
          <p:cNvPr id="6" name="Footer Placeholder 5"/>
          <p:cNvSpPr>
            <a:spLocks noGrp="1"/>
          </p:cNvSpPr>
          <p:nvPr>
            <p:ph type="ftr" sz="quarter" idx="16"/>
          </p:nvPr>
        </p:nvSpPr>
        <p:spPr/>
        <p:txBody>
          <a:bodyPr/>
          <a:lstStyle/>
          <a:p>
            <a:r>
              <a:rPr lang="en-US" altLang="zh-CN"/>
              <a:t>Sample Footer Text</a:t>
            </a:r>
          </a:p>
        </p:txBody>
      </p:sp>
      <p:sp>
        <p:nvSpPr>
          <p:cNvPr id="7" name="Slide Number Placeholder 6"/>
          <p:cNvSpPr>
            <a:spLocks noGrp="1"/>
          </p:cNvSpPr>
          <p:nvPr>
            <p:ph type="sldNum" sz="half" idx="17"/>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Photo 12">
    <p:spTree>
      <p:nvGrpSpPr>
        <p:cNvPr id="1" name=""/>
        <p:cNvGrpSpPr/>
        <p:nvPr/>
      </p:nvGrpSpPr>
      <p:grpSpPr>
        <a:xfrm>
          <a:off x="0" y="0"/>
          <a:ext cx="0" cy="0"/>
          <a:chOff x="0" y="0"/>
          <a:chExt cx="0" cy="0"/>
        </a:xfrm>
      </p:grpSpPr>
      <p:sp>
        <p:nvSpPr>
          <p:cNvPr id="2" name="Title 1"/>
          <p:cNvSpPr>
            <a:spLocks noGrp="1"/>
          </p:cNvSpPr>
          <p:nvPr>
            <p:ph type="title"/>
          </p:nvPr>
        </p:nvSpPr>
        <p:spPr>
          <a:xfrm>
            <a:off x="843998" y="4509559"/>
            <a:ext cx="4579339" cy="1516522"/>
          </a:xfrm>
        </p:spPr>
        <p:txBody>
          <a:bodyPr lIns="0" tIns="0" rIns="0" bIns="0" anchor="t">
            <a:normAutofit/>
          </a:bodyPr>
          <a:lstStyle>
            <a:lvl1pPr>
              <a:defRPr sz="3200" b="0"/>
            </a:lvl1pPr>
          </a:lstStyle>
          <a:p>
            <a:r>
              <a:rPr lang="en-US"/>
              <a:t>Click to edit Master title style</a:t>
            </a:r>
          </a:p>
        </p:txBody>
      </p:sp>
      <p:sp>
        <p:nvSpPr>
          <p:cNvPr id="8" name="Content Placeholder 7"/>
          <p:cNvSpPr>
            <a:spLocks noGrp="1"/>
          </p:cNvSpPr>
          <p:nvPr>
            <p:ph sz="quarter" idx="14"/>
          </p:nvPr>
        </p:nvSpPr>
        <p:spPr>
          <a:xfrm>
            <a:off x="5691351" y="4508939"/>
            <a:ext cx="5651393" cy="1516522"/>
          </a:xfrm>
        </p:spPr>
        <p:txBody>
          <a:bodyPr lIns="0" tIns="0" rIns="0" bIns="0">
            <a:noAutofit/>
          </a:bodyPr>
          <a:lstStyle>
            <a:lvl1pPr marL="0" indent="0">
              <a:buFont typeface="Arial" panose="020B0604020202020204" pitchFamily="34" charset="0"/>
              <a:buNone/>
              <a:defRPr sz="1400"/>
            </a:lvl1pPr>
            <a:lvl2pPr marL="228600" indent="0">
              <a:buFont typeface="Arial" panose="020B0604020202020204" pitchFamily="34" charset="0"/>
              <a:buNone/>
              <a:defRPr sz="1200"/>
            </a:lvl2pPr>
            <a:lvl3pPr marL="457200" indent="0">
              <a:buFont typeface="Arial" panose="020B0604020202020204" pitchFamily="34" charset="0"/>
              <a:buNone/>
              <a:defRPr sz="1100"/>
            </a:lvl3pPr>
            <a:lvl4pPr marL="685800" indent="0">
              <a:buFont typeface="Arial" panose="020B0604020202020204" pitchFamily="34" charset="0"/>
              <a:buNone/>
              <a:defRPr sz="1050"/>
            </a:lvl4pPr>
            <a:lvl5pPr marL="914400" indent="0">
              <a:buFont typeface="Arial" panose="020B0604020202020204" pitchFamily="34" charset="0"/>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p:cNvSpPr>
            <a:spLocks noGrp="1"/>
          </p:cNvSpPr>
          <p:nvPr>
            <p:ph type="pic" sz="quarter" idx="13"/>
          </p:nvPr>
        </p:nvSpPr>
        <p:spPr>
          <a:xfrm>
            <a:off x="843999" y="831919"/>
            <a:ext cx="10504001" cy="3472067"/>
          </a:xfrm>
        </p:spPr>
        <p:txBody>
          <a:bodyPr/>
          <a:lstStyle/>
          <a:p>
            <a:endParaRPr lang="en-US"/>
          </a:p>
        </p:txBody>
      </p:sp>
      <p:sp>
        <p:nvSpPr>
          <p:cNvPr id="9" name="Freeform 17"/>
          <p:cNvSpPr/>
          <p:nvPr userDrawn="1"/>
        </p:nvSpPr>
        <p:spPr>
          <a:xfrm flipV="1">
            <a:off x="7768799" y="6526800"/>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solidFill>
        </p:spPr>
        <p:txBody>
          <a:bodyPr/>
          <a:lstStyle/>
          <a:p>
            <a:endParaRPr lang="zh-CN" altLang="en-US"/>
          </a:p>
        </p:txBody>
      </p:sp>
      <p:sp>
        <p:nvSpPr>
          <p:cNvPr id="4" name="Freeform 10"/>
          <p:cNvSpPr/>
          <p:nvPr userDrawn="1"/>
        </p:nvSpPr>
        <p:spPr>
          <a:xfrm>
            <a:off x="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6" name="Date Placeholder 5"/>
          <p:cNvSpPr>
            <a:spLocks noGrp="1"/>
          </p:cNvSpPr>
          <p:nvPr>
            <p:ph type="dt" sz="half" idx="15"/>
          </p:nvPr>
        </p:nvSpPr>
        <p:spPr/>
        <p:txBody>
          <a:bodyPr/>
          <a:lstStyle/>
          <a:p>
            <a:r>
              <a:rPr lang="en-US" altLang="zh-CN"/>
              <a:t>03/13/2025</a:t>
            </a:r>
          </a:p>
        </p:txBody>
      </p:sp>
      <p:sp>
        <p:nvSpPr>
          <p:cNvPr id="7" name="Footer Placeholder 6"/>
          <p:cNvSpPr>
            <a:spLocks noGrp="1"/>
          </p:cNvSpPr>
          <p:nvPr>
            <p:ph type="ftr" sz="quarter" idx="16"/>
          </p:nvPr>
        </p:nvSpPr>
        <p:spPr/>
        <p:txBody>
          <a:bodyPr/>
          <a:lstStyle/>
          <a:p>
            <a:r>
              <a:rPr lang="en-US" altLang="zh-CN"/>
              <a:t>Sample Footer Text</a:t>
            </a:r>
          </a:p>
        </p:txBody>
      </p:sp>
      <p:sp>
        <p:nvSpPr>
          <p:cNvPr id="13" name="Slide Number Placeholder 12"/>
          <p:cNvSpPr>
            <a:spLocks noGrp="1"/>
          </p:cNvSpPr>
          <p:nvPr>
            <p:ph type="sldNum" sz="half" idx="17"/>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Photo 13">
    <p:spTree>
      <p:nvGrpSpPr>
        <p:cNvPr id="1" name=""/>
        <p:cNvGrpSpPr/>
        <p:nvPr/>
      </p:nvGrpSpPr>
      <p:grpSpPr>
        <a:xfrm>
          <a:off x="0" y="0"/>
          <a:ext cx="0" cy="0"/>
          <a:chOff x="0" y="0"/>
          <a:chExt cx="0" cy="0"/>
        </a:xfrm>
      </p:grpSpPr>
      <p:sp>
        <p:nvSpPr>
          <p:cNvPr id="2" name="Title 1"/>
          <p:cNvSpPr>
            <a:spLocks noGrp="1"/>
          </p:cNvSpPr>
          <p:nvPr>
            <p:ph type="title"/>
          </p:nvPr>
        </p:nvSpPr>
        <p:spPr>
          <a:xfrm>
            <a:off x="843999" y="3785800"/>
            <a:ext cx="2953618" cy="2240280"/>
          </a:xfrm>
        </p:spPr>
        <p:txBody>
          <a:bodyPr lIns="0" tIns="0" rIns="0" bIns="0" anchor="t">
            <a:normAutofit/>
          </a:bodyPr>
          <a:lstStyle>
            <a:lvl1pPr>
              <a:defRPr sz="3200" b="0"/>
            </a:lvl1pPr>
          </a:lstStyle>
          <a:p>
            <a:r>
              <a:rPr lang="en-US"/>
              <a:t>Click to edit Master title style</a:t>
            </a:r>
          </a:p>
        </p:txBody>
      </p:sp>
      <p:sp>
        <p:nvSpPr>
          <p:cNvPr id="8" name="Content Placeholder 7"/>
          <p:cNvSpPr>
            <a:spLocks noGrp="1"/>
          </p:cNvSpPr>
          <p:nvPr>
            <p:ph sz="quarter" idx="14"/>
          </p:nvPr>
        </p:nvSpPr>
        <p:spPr>
          <a:xfrm>
            <a:off x="3972910" y="3785800"/>
            <a:ext cx="7366186" cy="2240280"/>
          </a:xfrm>
        </p:spPr>
        <p:txBody>
          <a:bodyPr lIns="0" tIns="0" rIns="0" bIns="0">
            <a:noAutofit/>
          </a:bodyPr>
          <a:lstStyle>
            <a:lvl1pPr marL="0" indent="0">
              <a:buFont typeface="Arial" panose="020B0604020202020204" pitchFamily="34" charset="0"/>
              <a:buNone/>
              <a:defRPr sz="1400"/>
            </a:lvl1pPr>
            <a:lvl2pPr marL="228600" indent="0">
              <a:buFont typeface="Arial" panose="020B0604020202020204" pitchFamily="34" charset="0"/>
              <a:buNone/>
              <a:defRPr sz="1200"/>
            </a:lvl2pPr>
            <a:lvl3pPr marL="457200" indent="0">
              <a:buFont typeface="Arial" panose="020B0604020202020204" pitchFamily="34" charset="0"/>
              <a:buNone/>
              <a:defRPr sz="1100"/>
            </a:lvl3pPr>
            <a:lvl4pPr marL="685800" indent="0">
              <a:buFont typeface="Arial" panose="020B0604020202020204" pitchFamily="34" charset="0"/>
              <a:buNone/>
              <a:defRPr sz="1050"/>
            </a:lvl4pPr>
            <a:lvl5pPr marL="914400" indent="0">
              <a:buFont typeface="Arial" panose="020B0604020202020204" pitchFamily="34" charset="0"/>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p:cNvSpPr>
            <a:spLocks noGrp="1"/>
          </p:cNvSpPr>
          <p:nvPr>
            <p:ph type="pic" sz="quarter" idx="13"/>
          </p:nvPr>
        </p:nvSpPr>
        <p:spPr>
          <a:xfrm>
            <a:off x="843999" y="865938"/>
            <a:ext cx="10504001" cy="2556004"/>
          </a:xfrm>
        </p:spPr>
        <p:txBody>
          <a:bodyPr/>
          <a:lstStyle/>
          <a:p>
            <a:endParaRPr lang="en-US"/>
          </a:p>
        </p:txBody>
      </p:sp>
      <p:sp>
        <p:nvSpPr>
          <p:cNvPr id="4" name="Freeform 10"/>
          <p:cNvSpPr/>
          <p:nvPr userDrawn="1"/>
        </p:nvSpPr>
        <p:spPr>
          <a:xfrm>
            <a:off x="0" y="599400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3" name="Freeform 10"/>
          <p:cNvSpPr/>
          <p:nvPr userDrawn="1"/>
        </p:nvSpPr>
        <p:spPr>
          <a:xfrm>
            <a:off x="1132800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5" name="Date Placeholder 4"/>
          <p:cNvSpPr>
            <a:spLocks noGrp="1"/>
          </p:cNvSpPr>
          <p:nvPr>
            <p:ph type="dt" sz="half" idx="15"/>
          </p:nvPr>
        </p:nvSpPr>
        <p:spPr/>
        <p:txBody>
          <a:bodyPr/>
          <a:lstStyle/>
          <a:p>
            <a:r>
              <a:rPr lang="en-US" altLang="zh-CN"/>
              <a:t>03/13/2025</a:t>
            </a:r>
          </a:p>
        </p:txBody>
      </p:sp>
      <p:sp>
        <p:nvSpPr>
          <p:cNvPr id="6" name="Footer Placeholder 5"/>
          <p:cNvSpPr>
            <a:spLocks noGrp="1"/>
          </p:cNvSpPr>
          <p:nvPr>
            <p:ph type="ftr" sz="quarter" idx="16"/>
          </p:nvPr>
        </p:nvSpPr>
        <p:spPr/>
        <p:txBody>
          <a:bodyPr/>
          <a:lstStyle/>
          <a:p>
            <a:r>
              <a:rPr lang="en-US" altLang="zh-CN"/>
              <a:t>Sample Footer Text</a:t>
            </a:r>
          </a:p>
        </p:txBody>
      </p:sp>
      <p:sp>
        <p:nvSpPr>
          <p:cNvPr id="7" name="Slide Number Placeholder 6"/>
          <p:cNvSpPr>
            <a:spLocks noGrp="1"/>
          </p:cNvSpPr>
          <p:nvPr>
            <p:ph type="sldNum" sz="half" idx="17"/>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Photo 14">
    <p:spTree>
      <p:nvGrpSpPr>
        <p:cNvPr id="1" name=""/>
        <p:cNvGrpSpPr/>
        <p:nvPr/>
      </p:nvGrpSpPr>
      <p:grpSpPr>
        <a:xfrm>
          <a:off x="0" y="0"/>
          <a:ext cx="0" cy="0"/>
          <a:chOff x="0" y="0"/>
          <a:chExt cx="0" cy="0"/>
        </a:xfrm>
      </p:grpSpPr>
      <p:sp>
        <p:nvSpPr>
          <p:cNvPr id="2" name="Title 1"/>
          <p:cNvSpPr>
            <a:spLocks noGrp="1"/>
          </p:cNvSpPr>
          <p:nvPr>
            <p:ph type="title"/>
          </p:nvPr>
        </p:nvSpPr>
        <p:spPr>
          <a:xfrm>
            <a:off x="844000" y="831918"/>
            <a:ext cx="2953618" cy="2240279"/>
          </a:xfrm>
        </p:spPr>
        <p:txBody>
          <a:bodyPr lIns="0" tIns="0" rIns="0" bIns="0" anchor="t">
            <a:normAutofit/>
          </a:bodyPr>
          <a:lstStyle>
            <a:lvl1pPr>
              <a:defRPr sz="3200" b="0"/>
            </a:lvl1pPr>
          </a:lstStyle>
          <a:p>
            <a:r>
              <a:rPr lang="en-US"/>
              <a:t>Click to edit Master title style</a:t>
            </a:r>
          </a:p>
        </p:txBody>
      </p:sp>
      <p:sp>
        <p:nvSpPr>
          <p:cNvPr id="8" name="Content Placeholder 7"/>
          <p:cNvSpPr>
            <a:spLocks noGrp="1"/>
          </p:cNvSpPr>
          <p:nvPr>
            <p:ph sz="quarter" idx="14"/>
          </p:nvPr>
        </p:nvSpPr>
        <p:spPr>
          <a:xfrm>
            <a:off x="4035972" y="839450"/>
            <a:ext cx="7312028" cy="2240280"/>
          </a:xfrm>
        </p:spPr>
        <p:txBody>
          <a:bodyPr lIns="0" tIns="0" rIns="0" bIns="0">
            <a:noAutofit/>
          </a:bodyPr>
          <a:lstStyle>
            <a:lvl1pPr marL="0" indent="0">
              <a:buFont typeface="Arial" panose="020B0604020202020204" pitchFamily="34" charset="0"/>
              <a:buNone/>
              <a:defRPr sz="1400"/>
            </a:lvl1pPr>
            <a:lvl2pPr marL="228600" indent="0">
              <a:buFont typeface="Arial" panose="020B0604020202020204" pitchFamily="34" charset="0"/>
              <a:buNone/>
              <a:defRPr sz="1200"/>
            </a:lvl2pPr>
            <a:lvl3pPr marL="457200" indent="0">
              <a:buFont typeface="Arial" panose="020B0604020202020204" pitchFamily="34" charset="0"/>
              <a:buNone/>
              <a:defRPr sz="1100"/>
            </a:lvl3pPr>
            <a:lvl4pPr marL="685800" indent="0">
              <a:buFont typeface="Arial" panose="020B0604020202020204" pitchFamily="34" charset="0"/>
              <a:buNone/>
              <a:defRPr sz="1050"/>
            </a:lvl4pPr>
            <a:lvl5pPr marL="914400" indent="0">
              <a:buFont typeface="Arial" panose="020B0604020202020204" pitchFamily="34" charset="0"/>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p:cNvSpPr>
            <a:spLocks noGrp="1"/>
          </p:cNvSpPr>
          <p:nvPr>
            <p:ph type="pic" sz="quarter" idx="13"/>
          </p:nvPr>
        </p:nvSpPr>
        <p:spPr>
          <a:xfrm>
            <a:off x="843999" y="3310759"/>
            <a:ext cx="10504001" cy="2722852"/>
          </a:xfrm>
        </p:spPr>
        <p:txBody>
          <a:bodyPr/>
          <a:lstStyle/>
          <a:p>
            <a:endParaRPr lang="en-US"/>
          </a:p>
        </p:txBody>
      </p:sp>
      <p:sp>
        <p:nvSpPr>
          <p:cNvPr id="4" name="Freeform 10"/>
          <p:cNvSpPr/>
          <p:nvPr userDrawn="1"/>
        </p:nvSpPr>
        <p:spPr>
          <a:xfrm>
            <a:off x="11328000" y="599400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3" name="Freeform 10"/>
          <p:cNvSpPr/>
          <p:nvPr userDrawn="1"/>
        </p:nvSpPr>
        <p:spPr>
          <a:xfrm>
            <a:off x="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5" name="Date Placeholder 4"/>
          <p:cNvSpPr>
            <a:spLocks noGrp="1"/>
          </p:cNvSpPr>
          <p:nvPr>
            <p:ph type="dt" sz="half" idx="15"/>
          </p:nvPr>
        </p:nvSpPr>
        <p:spPr/>
        <p:txBody>
          <a:bodyPr/>
          <a:lstStyle/>
          <a:p>
            <a:r>
              <a:rPr lang="en-US" altLang="zh-CN"/>
              <a:t>03/13/2025</a:t>
            </a:r>
          </a:p>
        </p:txBody>
      </p:sp>
      <p:sp>
        <p:nvSpPr>
          <p:cNvPr id="6" name="Footer Placeholder 5"/>
          <p:cNvSpPr>
            <a:spLocks noGrp="1"/>
          </p:cNvSpPr>
          <p:nvPr>
            <p:ph type="ftr" sz="quarter" idx="16"/>
          </p:nvPr>
        </p:nvSpPr>
        <p:spPr/>
        <p:txBody>
          <a:bodyPr/>
          <a:lstStyle/>
          <a:p>
            <a:r>
              <a:rPr lang="en-US" altLang="zh-CN"/>
              <a:t>Sample Footer Text</a:t>
            </a:r>
          </a:p>
        </p:txBody>
      </p:sp>
      <p:sp>
        <p:nvSpPr>
          <p:cNvPr id="7" name="Slide Number Placeholder 6"/>
          <p:cNvSpPr>
            <a:spLocks noGrp="1"/>
          </p:cNvSpPr>
          <p:nvPr>
            <p:ph type="sldNum" sz="half" idx="17"/>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Photo 15">
    <p:spTree>
      <p:nvGrpSpPr>
        <p:cNvPr id="1" name=""/>
        <p:cNvGrpSpPr/>
        <p:nvPr/>
      </p:nvGrpSpPr>
      <p:grpSpPr>
        <a:xfrm>
          <a:off x="0" y="0"/>
          <a:ext cx="0" cy="0"/>
          <a:chOff x="0" y="0"/>
          <a:chExt cx="0" cy="0"/>
        </a:xfrm>
      </p:grpSpPr>
      <p:sp>
        <p:nvSpPr>
          <p:cNvPr id="2" name="Title 1"/>
          <p:cNvSpPr>
            <a:spLocks noGrp="1"/>
          </p:cNvSpPr>
          <p:nvPr>
            <p:ph type="title"/>
          </p:nvPr>
        </p:nvSpPr>
        <p:spPr>
          <a:xfrm>
            <a:off x="873963" y="858337"/>
            <a:ext cx="10504000" cy="970463"/>
          </a:xfrm>
        </p:spPr>
        <p:txBody>
          <a:bodyPr lIns="0" tIns="0" rIns="0" bIns="0" anchor="ctr">
            <a:noAutofit/>
          </a:bodyPr>
          <a:lstStyle>
            <a:lvl1pPr>
              <a:defRPr b="0"/>
            </a:lvl1pPr>
          </a:lstStyle>
          <a:p>
            <a:r>
              <a:rPr lang="en-US"/>
              <a:t>Click to edit Master title style</a:t>
            </a:r>
          </a:p>
        </p:txBody>
      </p:sp>
      <p:sp>
        <p:nvSpPr>
          <p:cNvPr id="11" name="Picture Placeholder 10"/>
          <p:cNvSpPr>
            <a:spLocks noGrp="1"/>
          </p:cNvSpPr>
          <p:nvPr>
            <p:ph type="pic" sz="quarter" idx="13"/>
          </p:nvPr>
        </p:nvSpPr>
        <p:spPr>
          <a:xfrm>
            <a:off x="873963" y="2081048"/>
            <a:ext cx="6157458" cy="3945032"/>
          </a:xfrm>
        </p:spPr>
        <p:txBody>
          <a:bodyPr/>
          <a:lstStyle/>
          <a:p>
            <a:endParaRPr lang="en-US"/>
          </a:p>
        </p:txBody>
      </p:sp>
      <p:sp>
        <p:nvSpPr>
          <p:cNvPr id="8" name="Content Placeholder 7"/>
          <p:cNvSpPr>
            <a:spLocks noGrp="1"/>
          </p:cNvSpPr>
          <p:nvPr>
            <p:ph sz="quarter" idx="14"/>
          </p:nvPr>
        </p:nvSpPr>
        <p:spPr>
          <a:xfrm>
            <a:off x="7290520" y="2081048"/>
            <a:ext cx="4023360" cy="3918615"/>
          </a:xfrm>
        </p:spPr>
        <p:txBody>
          <a:bodyPr lIns="0" tIns="0" rIns="0" bIns="0">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10"/>
          <p:cNvSpPr/>
          <p:nvPr userDrawn="1"/>
        </p:nvSpPr>
        <p:spPr>
          <a:xfrm>
            <a:off x="0" y="599400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9" name="Freeform 10"/>
          <p:cNvSpPr/>
          <p:nvPr userDrawn="1"/>
        </p:nvSpPr>
        <p:spPr>
          <a:xfrm>
            <a:off x="11328000" y="2081048"/>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5" name="Date Placeholder 4"/>
          <p:cNvSpPr>
            <a:spLocks noGrp="1"/>
          </p:cNvSpPr>
          <p:nvPr>
            <p:ph type="dt" sz="half" idx="15"/>
          </p:nvPr>
        </p:nvSpPr>
        <p:spPr/>
        <p:txBody>
          <a:bodyPr/>
          <a:lstStyle/>
          <a:p>
            <a:r>
              <a:rPr lang="en-US" altLang="zh-CN"/>
              <a:t>03/13/2025</a:t>
            </a:r>
          </a:p>
        </p:txBody>
      </p:sp>
      <p:sp>
        <p:nvSpPr>
          <p:cNvPr id="6" name="Footer Placeholder 5"/>
          <p:cNvSpPr>
            <a:spLocks noGrp="1"/>
          </p:cNvSpPr>
          <p:nvPr>
            <p:ph type="ftr" sz="quarter" idx="16"/>
          </p:nvPr>
        </p:nvSpPr>
        <p:spPr/>
        <p:txBody>
          <a:bodyPr/>
          <a:lstStyle/>
          <a:p>
            <a:r>
              <a:rPr lang="en-US" altLang="zh-CN"/>
              <a:t>Sample Footer Text</a:t>
            </a:r>
          </a:p>
        </p:txBody>
      </p:sp>
      <p:sp>
        <p:nvSpPr>
          <p:cNvPr id="7" name="Slide Number Placeholder 6"/>
          <p:cNvSpPr>
            <a:spLocks noGrp="1"/>
          </p:cNvSpPr>
          <p:nvPr>
            <p:ph type="sldNum" sz="half" idx="17"/>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Photo 16">
    <p:spTree>
      <p:nvGrpSpPr>
        <p:cNvPr id="1" name=""/>
        <p:cNvGrpSpPr/>
        <p:nvPr/>
      </p:nvGrpSpPr>
      <p:grpSpPr>
        <a:xfrm>
          <a:off x="0" y="0"/>
          <a:ext cx="0" cy="0"/>
          <a:chOff x="0" y="0"/>
          <a:chExt cx="0" cy="0"/>
        </a:xfrm>
      </p:grpSpPr>
      <p:sp>
        <p:nvSpPr>
          <p:cNvPr id="2" name="Title 1"/>
          <p:cNvSpPr>
            <a:spLocks noGrp="1"/>
          </p:cNvSpPr>
          <p:nvPr>
            <p:ph type="title"/>
          </p:nvPr>
        </p:nvSpPr>
        <p:spPr>
          <a:xfrm>
            <a:off x="844000" y="852884"/>
            <a:ext cx="4672584" cy="1453896"/>
          </a:xfrm>
        </p:spPr>
        <p:txBody>
          <a:bodyPr lIns="0" tIns="0" rIns="0" bIns="0">
            <a:noAutofit/>
          </a:bodyPr>
          <a:lstStyle>
            <a:lvl1pPr>
              <a:defRPr sz="3600" b="0"/>
            </a:lvl1pPr>
          </a:lstStyle>
          <a:p>
            <a:r>
              <a:rPr lang="en-US"/>
              <a:t>Click to edit Master title style</a:t>
            </a:r>
          </a:p>
        </p:txBody>
      </p:sp>
      <p:sp>
        <p:nvSpPr>
          <p:cNvPr id="11" name="Picture Placeholder 10"/>
          <p:cNvSpPr>
            <a:spLocks noGrp="1"/>
          </p:cNvSpPr>
          <p:nvPr>
            <p:ph type="pic" sz="quarter" idx="13"/>
          </p:nvPr>
        </p:nvSpPr>
        <p:spPr>
          <a:xfrm>
            <a:off x="844000" y="2459420"/>
            <a:ext cx="4672584" cy="3545695"/>
          </a:xfrm>
        </p:spPr>
        <p:txBody>
          <a:bodyPr/>
          <a:lstStyle/>
          <a:p>
            <a:endParaRPr lang="en-US"/>
          </a:p>
        </p:txBody>
      </p:sp>
      <p:sp>
        <p:nvSpPr>
          <p:cNvPr id="8" name="Content Placeholder 7"/>
          <p:cNvSpPr>
            <a:spLocks noGrp="1"/>
          </p:cNvSpPr>
          <p:nvPr>
            <p:ph sz="quarter" idx="14"/>
          </p:nvPr>
        </p:nvSpPr>
        <p:spPr>
          <a:xfrm>
            <a:off x="5738648" y="831919"/>
            <a:ext cx="5609353" cy="5194161"/>
          </a:xfrm>
        </p:spPr>
        <p:txBody>
          <a:bodyPr lIns="0" tIns="0" rIns="0" bIns="0">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reeform 17"/>
          <p:cNvSpPr/>
          <p:nvPr userDrawn="1"/>
        </p:nvSpPr>
        <p:spPr>
          <a:xfrm flipV="1">
            <a:off x="0" y="6526800"/>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lumMod val="60000"/>
              <a:lumOff val="40000"/>
            </a:schemeClr>
          </a:solidFill>
        </p:spPr>
        <p:txBody>
          <a:bodyPr/>
          <a:lstStyle/>
          <a:p>
            <a:endParaRPr lang="zh-CN" altLang="en-US"/>
          </a:p>
        </p:txBody>
      </p:sp>
      <p:sp>
        <p:nvSpPr>
          <p:cNvPr id="3" name="Freeform 10"/>
          <p:cNvSpPr/>
          <p:nvPr userDrawn="1"/>
        </p:nvSpPr>
        <p:spPr>
          <a:xfrm>
            <a:off x="11328000" y="599400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4" name="Freeform 10"/>
          <p:cNvSpPr/>
          <p:nvPr userDrawn="1"/>
        </p:nvSpPr>
        <p:spPr>
          <a:xfrm>
            <a:off x="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5" name="Date Placeholder 4"/>
          <p:cNvSpPr>
            <a:spLocks noGrp="1"/>
          </p:cNvSpPr>
          <p:nvPr>
            <p:ph type="dt" sz="half" idx="15"/>
          </p:nvPr>
        </p:nvSpPr>
        <p:spPr/>
        <p:txBody>
          <a:bodyPr/>
          <a:lstStyle/>
          <a:p>
            <a:r>
              <a:rPr lang="en-US" altLang="zh-CN"/>
              <a:t>03/13/2025</a:t>
            </a:r>
          </a:p>
        </p:txBody>
      </p:sp>
      <p:sp>
        <p:nvSpPr>
          <p:cNvPr id="6" name="Footer Placeholder 5"/>
          <p:cNvSpPr>
            <a:spLocks noGrp="1"/>
          </p:cNvSpPr>
          <p:nvPr>
            <p:ph type="ftr" sz="quarter" idx="16"/>
          </p:nvPr>
        </p:nvSpPr>
        <p:spPr/>
        <p:txBody>
          <a:bodyPr/>
          <a:lstStyle/>
          <a:p>
            <a:r>
              <a:rPr lang="en-US" altLang="zh-CN"/>
              <a:t>Sample Footer Text</a:t>
            </a:r>
          </a:p>
        </p:txBody>
      </p:sp>
      <p:sp>
        <p:nvSpPr>
          <p:cNvPr id="7" name="Slide Number Placeholder 6"/>
          <p:cNvSpPr>
            <a:spLocks noGrp="1"/>
          </p:cNvSpPr>
          <p:nvPr>
            <p:ph type="sldNum" sz="half" idx="17"/>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Photo 17">
    <p:spTree>
      <p:nvGrpSpPr>
        <p:cNvPr id="1" name=""/>
        <p:cNvGrpSpPr/>
        <p:nvPr/>
      </p:nvGrpSpPr>
      <p:grpSpPr>
        <a:xfrm>
          <a:off x="0" y="0"/>
          <a:ext cx="0" cy="0"/>
          <a:chOff x="0" y="0"/>
          <a:chExt cx="0" cy="0"/>
        </a:xfrm>
      </p:grpSpPr>
      <p:sp>
        <p:nvSpPr>
          <p:cNvPr id="2" name="Title 1"/>
          <p:cNvSpPr>
            <a:spLocks noGrp="1"/>
          </p:cNvSpPr>
          <p:nvPr>
            <p:ph type="title"/>
          </p:nvPr>
        </p:nvSpPr>
        <p:spPr>
          <a:xfrm>
            <a:off x="844000" y="873725"/>
            <a:ext cx="3657603" cy="1453896"/>
          </a:xfrm>
        </p:spPr>
        <p:txBody>
          <a:bodyPr lIns="0" tIns="0" rIns="0" bIns="0" anchor="t">
            <a:noAutofit/>
          </a:bodyPr>
          <a:lstStyle>
            <a:lvl1pPr>
              <a:defRPr sz="3200" b="0">
                <a:solidFill>
                  <a:schemeClr val="tx1"/>
                </a:solidFill>
              </a:defRPr>
            </a:lvl1pPr>
          </a:lstStyle>
          <a:p>
            <a:r>
              <a:rPr lang="en-US"/>
              <a:t>Click to edit Master title style</a:t>
            </a:r>
          </a:p>
        </p:txBody>
      </p:sp>
      <p:sp>
        <p:nvSpPr>
          <p:cNvPr id="11" name="Picture Placeholder 10"/>
          <p:cNvSpPr>
            <a:spLocks noGrp="1"/>
          </p:cNvSpPr>
          <p:nvPr>
            <p:ph type="pic" sz="quarter" idx="13"/>
          </p:nvPr>
        </p:nvSpPr>
        <p:spPr>
          <a:xfrm>
            <a:off x="843999" y="2490951"/>
            <a:ext cx="3657603" cy="3493323"/>
          </a:xfrm>
        </p:spPr>
        <p:txBody>
          <a:bodyPr/>
          <a:lstStyle/>
          <a:p>
            <a:endParaRPr lang="en-US"/>
          </a:p>
        </p:txBody>
      </p:sp>
      <p:sp>
        <p:nvSpPr>
          <p:cNvPr id="8" name="Content Placeholder 7"/>
          <p:cNvSpPr>
            <a:spLocks noGrp="1"/>
          </p:cNvSpPr>
          <p:nvPr>
            <p:ph sz="quarter" idx="14"/>
          </p:nvPr>
        </p:nvSpPr>
        <p:spPr>
          <a:xfrm>
            <a:off x="4761186" y="831919"/>
            <a:ext cx="6586814" cy="5152355"/>
          </a:xfrm>
        </p:spPr>
        <p:txBody>
          <a:bodyPr lIns="0" tIns="0" rIns="0" bIns="0">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reeform 17"/>
          <p:cNvSpPr/>
          <p:nvPr userDrawn="1"/>
        </p:nvSpPr>
        <p:spPr>
          <a:xfrm>
            <a:off x="1" y="6526800"/>
            <a:ext cx="12192000" cy="331199"/>
          </a:xfrm>
          <a:custGeom>
            <a:avLst/>
            <a:gdLst/>
            <a:ahLst/>
            <a:cxnLst/>
            <a:rect l="l" t="t" r="r" b="b"/>
            <a:pathLst>
              <a:path w="5072131" h="573308">
                <a:moveTo>
                  <a:pt x="0" y="0"/>
                </a:moveTo>
                <a:lnTo>
                  <a:pt x="5072131" y="0"/>
                </a:lnTo>
                <a:lnTo>
                  <a:pt x="5072131" y="573308"/>
                </a:lnTo>
                <a:lnTo>
                  <a:pt x="0" y="573308"/>
                </a:lnTo>
                <a:close/>
              </a:path>
            </a:pathLst>
          </a:custGeom>
          <a:solidFill>
            <a:schemeClr val="accent1"/>
          </a:solidFill>
        </p:spPr>
        <p:txBody>
          <a:bodyPr/>
          <a:lstStyle/>
          <a:p>
            <a:endParaRPr lang="zh-CN" altLang="en-US"/>
          </a:p>
        </p:txBody>
      </p:sp>
      <p:sp>
        <p:nvSpPr>
          <p:cNvPr id="9" name="Freeform 17"/>
          <p:cNvSpPr/>
          <p:nvPr userDrawn="1"/>
        </p:nvSpPr>
        <p:spPr>
          <a:xfrm flipV="1">
            <a:off x="0" y="6526800"/>
            <a:ext cx="4423201"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lumMod val="60000"/>
              <a:lumOff val="40000"/>
            </a:schemeClr>
          </a:solidFill>
        </p:spPr>
        <p:txBody>
          <a:bodyPr/>
          <a:lstStyle/>
          <a:p>
            <a:endParaRPr lang="zh-CN" altLang="en-US"/>
          </a:p>
        </p:txBody>
      </p:sp>
      <p:sp>
        <p:nvSpPr>
          <p:cNvPr id="4" name="Freeform 10"/>
          <p:cNvSpPr/>
          <p:nvPr userDrawn="1"/>
        </p:nvSpPr>
        <p:spPr>
          <a:xfrm>
            <a:off x="1132800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5" name="Date Placeholder 4"/>
          <p:cNvSpPr>
            <a:spLocks noGrp="1"/>
          </p:cNvSpPr>
          <p:nvPr>
            <p:ph type="dt" sz="half" idx="15"/>
          </p:nvPr>
        </p:nvSpPr>
        <p:spPr/>
        <p:txBody>
          <a:bodyPr/>
          <a:lstStyle/>
          <a:p>
            <a:r>
              <a:rPr lang="en-US" altLang="zh-CN"/>
              <a:t>03/13/2025</a:t>
            </a:r>
          </a:p>
        </p:txBody>
      </p:sp>
      <p:sp>
        <p:nvSpPr>
          <p:cNvPr id="6" name="Footer Placeholder 5"/>
          <p:cNvSpPr>
            <a:spLocks noGrp="1"/>
          </p:cNvSpPr>
          <p:nvPr>
            <p:ph type="ftr" sz="quarter" idx="16"/>
          </p:nvPr>
        </p:nvSpPr>
        <p:spPr/>
        <p:txBody>
          <a:bodyPr/>
          <a:lstStyle/>
          <a:p>
            <a:r>
              <a:rPr lang="en-US" altLang="zh-CN"/>
              <a:t>Sample Footer Text</a:t>
            </a:r>
          </a:p>
        </p:txBody>
      </p:sp>
      <p:sp>
        <p:nvSpPr>
          <p:cNvPr id="7" name="Slide Number Placeholder 6"/>
          <p:cNvSpPr>
            <a:spLocks noGrp="1"/>
          </p:cNvSpPr>
          <p:nvPr>
            <p:ph type="sldNum" sz="half" idx="17"/>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Big Number 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44000" y="831918"/>
            <a:ext cx="10521992" cy="4069265"/>
          </a:xfrm>
        </p:spPr>
        <p:txBody>
          <a:bodyPr lIns="0" tIns="0" rIns="0" bIns="0" anchor="b">
            <a:noAutofit/>
          </a:bodyPr>
          <a:lstStyle>
            <a:lvl1pPr algn="l">
              <a:defRPr sz="23200">
                <a:solidFill>
                  <a:schemeClr val="tx1"/>
                </a:solidFill>
              </a:defRPr>
            </a:lvl1pPr>
          </a:lstStyle>
          <a:p>
            <a:r>
              <a:rPr lang="en-US"/>
              <a:t>##%</a:t>
            </a:r>
          </a:p>
        </p:txBody>
      </p:sp>
      <p:sp>
        <p:nvSpPr>
          <p:cNvPr id="3" name="Subtitle 2"/>
          <p:cNvSpPr>
            <a:spLocks noGrp="1"/>
          </p:cNvSpPr>
          <p:nvPr>
            <p:ph type="subTitle" idx="1"/>
          </p:nvPr>
        </p:nvSpPr>
        <p:spPr>
          <a:xfrm>
            <a:off x="843999" y="5076496"/>
            <a:ext cx="7559021" cy="949583"/>
          </a:xfrm>
        </p:spPr>
        <p:txBody>
          <a:bodyPr lIns="0" tIns="0" rIns="0" bIns="0" anchor="t">
            <a:noAutofit/>
          </a:bodyPr>
          <a:lstStyle>
            <a:lvl1pPr marL="0" indent="0" algn="l">
              <a:buNone/>
              <a:defRPr sz="2800" cap="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Freeform 10"/>
          <p:cNvSpPr/>
          <p:nvPr userDrawn="1"/>
        </p:nvSpPr>
        <p:spPr>
          <a:xfrm>
            <a:off x="0" y="599400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7" name="Freeform 10"/>
          <p:cNvSpPr/>
          <p:nvPr userDrawn="1"/>
        </p:nvSpPr>
        <p:spPr>
          <a:xfrm>
            <a:off x="1132800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4" name="Date Placeholder 3"/>
          <p:cNvSpPr>
            <a:spLocks noGrp="1"/>
          </p:cNvSpPr>
          <p:nvPr>
            <p:ph type="dt" sz="half" idx="10"/>
          </p:nvPr>
        </p:nvSpPr>
        <p:spPr/>
        <p:txBody>
          <a:bodyPr/>
          <a:lstStyle/>
          <a:p>
            <a:r>
              <a:rPr lang="en-US" altLang="zh-CN"/>
              <a:t>03/13/2025</a:t>
            </a:r>
          </a:p>
        </p:txBody>
      </p:sp>
      <p:sp>
        <p:nvSpPr>
          <p:cNvPr id="5" name="Footer Placeholder 4"/>
          <p:cNvSpPr>
            <a:spLocks noGrp="1"/>
          </p:cNvSpPr>
          <p:nvPr>
            <p:ph type="ftr" sz="quarter" idx="11"/>
          </p:nvPr>
        </p:nvSpPr>
        <p:spPr/>
        <p:txBody>
          <a:bodyPr/>
          <a:lstStyle/>
          <a:p>
            <a:r>
              <a:rPr lang="en-US" altLang="zh-CN"/>
              <a:t>Sample Footer Text</a:t>
            </a:r>
          </a:p>
        </p:txBody>
      </p:sp>
      <p:sp>
        <p:nvSpPr>
          <p:cNvPr id="6" name="Slide Number Placeholder 5"/>
          <p:cNvSpPr>
            <a:spLocks noGrp="1"/>
          </p:cNvSpPr>
          <p:nvPr>
            <p:ph type="sldNum" sz="half" idx="12"/>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Big Number 2">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61992" y="831918"/>
            <a:ext cx="10486008" cy="3977825"/>
          </a:xfrm>
        </p:spPr>
        <p:txBody>
          <a:bodyPr lIns="0" tIns="0" rIns="0" bIns="0" anchor="b">
            <a:noAutofit/>
          </a:bodyPr>
          <a:lstStyle>
            <a:lvl1pPr algn="ctr">
              <a:defRPr sz="23200">
                <a:solidFill>
                  <a:schemeClr val="tx1"/>
                </a:solidFill>
              </a:defRPr>
            </a:lvl1pPr>
          </a:lstStyle>
          <a:p>
            <a:r>
              <a:rPr lang="en-US"/>
              <a:t>##%</a:t>
            </a:r>
          </a:p>
        </p:txBody>
      </p:sp>
      <p:sp>
        <p:nvSpPr>
          <p:cNvPr id="3" name="Subtitle 2"/>
          <p:cNvSpPr>
            <a:spLocks noGrp="1"/>
          </p:cNvSpPr>
          <p:nvPr>
            <p:ph type="subTitle" idx="1"/>
          </p:nvPr>
        </p:nvSpPr>
        <p:spPr>
          <a:xfrm>
            <a:off x="2377440" y="4997668"/>
            <a:ext cx="7525512" cy="1028411"/>
          </a:xfrm>
        </p:spPr>
        <p:txBody>
          <a:bodyPr lIns="0" tIns="0" rIns="0" bIns="0" anchor="t">
            <a:noAutofit/>
          </a:bodyPr>
          <a:lstStyle>
            <a:lvl1pPr marL="0" indent="0" algn="ctr">
              <a:buNone/>
              <a:defRPr sz="2800" cap="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Freeform 10"/>
          <p:cNvSpPr/>
          <p:nvPr userDrawn="1"/>
        </p:nvSpPr>
        <p:spPr>
          <a:xfrm>
            <a:off x="11328000" y="599400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7" name="Freeform 10"/>
          <p:cNvSpPr/>
          <p:nvPr userDrawn="1"/>
        </p:nvSpPr>
        <p:spPr>
          <a:xfrm>
            <a:off x="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4" name="Date Placeholder 3"/>
          <p:cNvSpPr>
            <a:spLocks noGrp="1"/>
          </p:cNvSpPr>
          <p:nvPr>
            <p:ph type="dt" sz="half" idx="10"/>
          </p:nvPr>
        </p:nvSpPr>
        <p:spPr/>
        <p:txBody>
          <a:bodyPr/>
          <a:lstStyle/>
          <a:p>
            <a:r>
              <a:rPr lang="en-US" altLang="zh-CN"/>
              <a:t>03/13/2025</a:t>
            </a:r>
          </a:p>
        </p:txBody>
      </p:sp>
      <p:sp>
        <p:nvSpPr>
          <p:cNvPr id="5" name="Footer Placeholder 4"/>
          <p:cNvSpPr>
            <a:spLocks noGrp="1"/>
          </p:cNvSpPr>
          <p:nvPr>
            <p:ph type="ftr" sz="quarter" idx="11"/>
          </p:nvPr>
        </p:nvSpPr>
        <p:spPr/>
        <p:txBody>
          <a:bodyPr/>
          <a:lstStyle/>
          <a:p>
            <a:r>
              <a:rPr lang="en-US" altLang="zh-CN"/>
              <a:t>Sample Footer Text</a:t>
            </a:r>
          </a:p>
        </p:txBody>
      </p:sp>
      <p:sp>
        <p:nvSpPr>
          <p:cNvPr id="6" name="Slide Number Placeholder 5"/>
          <p:cNvSpPr>
            <a:spLocks noGrp="1"/>
          </p:cNvSpPr>
          <p:nvPr>
            <p:ph type="sldNum" sz="half" idx="12"/>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ig Number 3">
    <p:bg>
      <p:bgRef idx="1001">
        <a:schemeClr val="bg2"/>
      </p:bgRef>
    </p:bg>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ctrTitle" hasCustomPrompt="1"/>
          </p:nvPr>
        </p:nvSpPr>
        <p:spPr>
          <a:xfrm>
            <a:off x="861992" y="831918"/>
            <a:ext cx="10486008" cy="3977825"/>
          </a:xfrm>
        </p:spPr>
        <p:txBody>
          <a:bodyPr lIns="0" tIns="0" rIns="0" bIns="0" anchor="b">
            <a:noAutofit/>
          </a:bodyPr>
          <a:lstStyle>
            <a:lvl1pPr algn="ctr">
              <a:defRPr sz="23200">
                <a:solidFill>
                  <a:schemeClr val="bg2"/>
                </a:solidFill>
              </a:defRPr>
            </a:lvl1pPr>
          </a:lstStyle>
          <a:p>
            <a:r>
              <a:rPr lang="en-US"/>
              <a:t>##%</a:t>
            </a:r>
          </a:p>
        </p:txBody>
      </p:sp>
      <p:sp>
        <p:nvSpPr>
          <p:cNvPr id="10" name="Subtitle 2"/>
          <p:cNvSpPr>
            <a:spLocks noGrp="1"/>
          </p:cNvSpPr>
          <p:nvPr>
            <p:ph type="subTitle" idx="1"/>
          </p:nvPr>
        </p:nvSpPr>
        <p:spPr>
          <a:xfrm>
            <a:off x="2377440" y="4997668"/>
            <a:ext cx="7525512" cy="1028411"/>
          </a:xfrm>
        </p:spPr>
        <p:txBody>
          <a:bodyPr lIns="0" tIns="0" rIns="0" bIns="0" anchor="t">
            <a:noAutofit/>
          </a:bodyPr>
          <a:lstStyle>
            <a:lvl1pPr marL="0" indent="0" algn="ctr">
              <a:buNone/>
              <a:defRPr sz="2800" cap="none"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10"/>
          <p:cNvSpPr>
            <a:spLocks noGrp="1"/>
          </p:cNvSpPr>
          <p:nvPr>
            <p:ph type="dt" sz="half" idx="10"/>
          </p:nvPr>
        </p:nvSpPr>
        <p:spPr/>
        <p:txBody>
          <a:bodyPr/>
          <a:lstStyle>
            <a:lvl1pPr>
              <a:defRPr>
                <a:solidFill>
                  <a:schemeClr val="bg1"/>
                </a:solidFill>
              </a:defRPr>
            </a:lvl1pPr>
          </a:lstStyle>
          <a:p>
            <a:r>
              <a:rPr lang="en-US" altLang="zh-CN"/>
              <a:t>03/13/2025</a:t>
            </a:r>
          </a:p>
        </p:txBody>
      </p:sp>
      <p:sp>
        <p:nvSpPr>
          <p:cNvPr id="12" name="Footer Placeholder 11"/>
          <p:cNvSpPr>
            <a:spLocks noGrp="1"/>
          </p:cNvSpPr>
          <p:nvPr>
            <p:ph type="ftr" sz="quarter" idx="11"/>
          </p:nvPr>
        </p:nvSpPr>
        <p:spPr/>
        <p:txBody>
          <a:bodyPr/>
          <a:lstStyle>
            <a:lvl1pPr>
              <a:defRPr>
                <a:solidFill>
                  <a:schemeClr val="bg1"/>
                </a:solidFill>
              </a:defRPr>
            </a:lvl1pPr>
          </a:lstStyle>
          <a:p>
            <a:r>
              <a:rPr lang="en-US" altLang="zh-CN"/>
              <a:t>Sample Footer Text</a:t>
            </a:r>
          </a:p>
        </p:txBody>
      </p:sp>
      <p:sp>
        <p:nvSpPr>
          <p:cNvPr id="13" name="Slide Number Placeholder 12"/>
          <p:cNvSpPr>
            <a:spLocks noGrp="1"/>
          </p:cNvSpPr>
          <p:nvPr>
            <p:ph type="sldNum" sz="half" idx="12"/>
          </p:nvPr>
        </p:nvSpPr>
        <p:spPr/>
        <p:txBody>
          <a:bodyPr/>
          <a:lstStyle>
            <a:lvl1pPr>
              <a:defRPr>
                <a:solidFill>
                  <a:schemeClr val="bg1"/>
                </a:solidFill>
              </a:defRPr>
            </a:lvl1pPr>
          </a:lstStyle>
          <a:p>
            <a:fld id="{64D095EA-18D5-4754-B677-EAAE710458D2}" type="slidenum">
              <a:rPr lang="en-US" altLang="zh-CN" smtClean="0"/>
              <a:t>‹#›</a:t>
            </a:fld>
            <a:endParaRPr lang="en-US" altLang="zh-CN"/>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tatem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133856"/>
            <a:ext cx="10652760" cy="1133856"/>
          </a:xfrm>
        </p:spPr>
        <p:txBody>
          <a:bodyPr/>
          <a:lstStyle>
            <a:lvl1pPr>
              <a:defRPr b="0"/>
            </a:lvl1pPr>
          </a:lstStyle>
          <a:p>
            <a:r>
              <a:rPr lang="en-US"/>
              <a:t>Click to edit Master title style</a:t>
            </a:r>
          </a:p>
        </p:txBody>
      </p:sp>
      <p:sp>
        <p:nvSpPr>
          <p:cNvPr id="7" name="Content Placeholder 6"/>
          <p:cNvSpPr>
            <a:spLocks noGrp="1"/>
          </p:cNvSpPr>
          <p:nvPr>
            <p:ph sz="quarter" idx="13" hasCustomPrompt="1"/>
          </p:nvPr>
        </p:nvSpPr>
        <p:spPr>
          <a:xfrm>
            <a:off x="612648" y="630936"/>
            <a:ext cx="8266176" cy="5605272"/>
          </a:xfrm>
        </p:spPr>
        <p:txBody>
          <a:bodyPr anchor="ctr">
            <a:no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6" name="Freeform 10"/>
          <p:cNvSpPr/>
          <p:nvPr userDrawn="1"/>
        </p:nvSpPr>
        <p:spPr>
          <a:xfrm>
            <a:off x="11328000" y="599400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9" name="Freeform 10"/>
          <p:cNvSpPr/>
          <p:nvPr userDrawn="1"/>
        </p:nvSpPr>
        <p:spPr>
          <a:xfrm>
            <a:off x="1132800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3" name="Date Placeholder 2"/>
          <p:cNvSpPr>
            <a:spLocks noGrp="1"/>
          </p:cNvSpPr>
          <p:nvPr>
            <p:ph type="dt" sz="half" idx="14"/>
          </p:nvPr>
        </p:nvSpPr>
        <p:spPr/>
        <p:txBody>
          <a:bodyPr/>
          <a:lstStyle/>
          <a:p>
            <a:r>
              <a:rPr lang="en-US" altLang="zh-CN"/>
              <a:t>03/13/2025</a:t>
            </a:r>
          </a:p>
        </p:txBody>
      </p:sp>
      <p:sp>
        <p:nvSpPr>
          <p:cNvPr id="4" name="Footer Placeholder 3"/>
          <p:cNvSpPr>
            <a:spLocks noGrp="1"/>
          </p:cNvSpPr>
          <p:nvPr>
            <p:ph type="ftr" sz="quarter" idx="15"/>
          </p:nvPr>
        </p:nvSpPr>
        <p:spPr/>
        <p:txBody>
          <a:bodyPr/>
          <a:lstStyle/>
          <a:p>
            <a:r>
              <a:rPr lang="en-US" altLang="zh-CN"/>
              <a:t>Sample Footer Text</a:t>
            </a:r>
          </a:p>
        </p:txBody>
      </p:sp>
      <p:sp>
        <p:nvSpPr>
          <p:cNvPr id="5" name="Slide Number Placeholder 4"/>
          <p:cNvSpPr>
            <a:spLocks noGrp="1"/>
          </p:cNvSpPr>
          <p:nvPr>
            <p:ph type="sldNum" sz="half" idx="16"/>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tatement 2">
    <p:spTree>
      <p:nvGrpSpPr>
        <p:cNvPr id="1" name=""/>
        <p:cNvGrpSpPr/>
        <p:nvPr/>
      </p:nvGrpSpPr>
      <p:grpSpPr>
        <a:xfrm>
          <a:off x="0" y="0"/>
          <a:ext cx="0" cy="0"/>
          <a:chOff x="0" y="0"/>
          <a:chExt cx="0" cy="0"/>
        </a:xfrm>
      </p:grpSpPr>
      <p:sp>
        <p:nvSpPr>
          <p:cNvPr id="2" name="Title 1"/>
          <p:cNvSpPr>
            <a:spLocks noGrp="1"/>
          </p:cNvSpPr>
          <p:nvPr>
            <p:ph type="title"/>
          </p:nvPr>
        </p:nvSpPr>
        <p:spPr>
          <a:xfrm>
            <a:off x="612648" y="-1133856"/>
            <a:ext cx="10652760" cy="1133856"/>
          </a:xfrm>
        </p:spPr>
        <p:txBody>
          <a:bodyPr/>
          <a:lstStyle>
            <a:lvl1pPr>
              <a:defRPr b="0"/>
            </a:lvl1pPr>
          </a:lstStyle>
          <a:p>
            <a:r>
              <a:rPr lang="en-US"/>
              <a:t>Click to edit Master title style</a:t>
            </a:r>
          </a:p>
        </p:txBody>
      </p:sp>
      <p:sp>
        <p:nvSpPr>
          <p:cNvPr id="7" name="Content Placeholder 6"/>
          <p:cNvSpPr>
            <a:spLocks noGrp="1"/>
          </p:cNvSpPr>
          <p:nvPr>
            <p:ph sz="quarter" idx="13" hasCustomPrompt="1"/>
          </p:nvPr>
        </p:nvSpPr>
        <p:spPr>
          <a:xfrm>
            <a:off x="612648" y="1929384"/>
            <a:ext cx="8266176" cy="4142232"/>
          </a:xfrm>
        </p:spPr>
        <p:txBody>
          <a:bodyPr anchor="b">
            <a:no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8" name="Freeform 10"/>
          <p:cNvSpPr/>
          <p:nvPr userDrawn="1"/>
        </p:nvSpPr>
        <p:spPr>
          <a:xfrm>
            <a:off x="1" y="6134100"/>
            <a:ext cx="1853986"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6" name="Freeform 10"/>
          <p:cNvSpPr/>
          <p:nvPr userDrawn="1"/>
        </p:nvSpPr>
        <p:spPr>
          <a:xfrm rot="5400000">
            <a:off x="10616942" y="3638550"/>
            <a:ext cx="2426216"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3" name="Date Placeholder 2"/>
          <p:cNvSpPr>
            <a:spLocks noGrp="1"/>
          </p:cNvSpPr>
          <p:nvPr>
            <p:ph type="dt" sz="half" idx="14"/>
          </p:nvPr>
        </p:nvSpPr>
        <p:spPr/>
        <p:txBody>
          <a:bodyPr/>
          <a:lstStyle/>
          <a:p>
            <a:r>
              <a:rPr lang="en-US" altLang="zh-CN"/>
              <a:t>03/13/2025</a:t>
            </a:r>
          </a:p>
        </p:txBody>
      </p:sp>
      <p:sp>
        <p:nvSpPr>
          <p:cNvPr id="4" name="Footer Placeholder 3"/>
          <p:cNvSpPr>
            <a:spLocks noGrp="1"/>
          </p:cNvSpPr>
          <p:nvPr>
            <p:ph type="ftr" sz="quarter" idx="15"/>
          </p:nvPr>
        </p:nvSpPr>
        <p:spPr/>
        <p:txBody>
          <a:bodyPr/>
          <a:lstStyle/>
          <a:p>
            <a:r>
              <a:rPr lang="en-US" altLang="zh-CN"/>
              <a:t>Sample Footer Text</a:t>
            </a:r>
          </a:p>
        </p:txBody>
      </p:sp>
      <p:sp>
        <p:nvSpPr>
          <p:cNvPr id="5" name="Slide Number Placeholder 4"/>
          <p:cNvSpPr>
            <a:spLocks noGrp="1"/>
          </p:cNvSpPr>
          <p:nvPr>
            <p:ph type="sldNum" sz="half" idx="16"/>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tatement 3">
    <p:spTree>
      <p:nvGrpSpPr>
        <p:cNvPr id="1" name=""/>
        <p:cNvGrpSpPr/>
        <p:nvPr/>
      </p:nvGrpSpPr>
      <p:grpSpPr>
        <a:xfrm>
          <a:off x="0" y="0"/>
          <a:ext cx="0" cy="0"/>
          <a:chOff x="0" y="0"/>
          <a:chExt cx="0" cy="0"/>
        </a:xfrm>
      </p:grpSpPr>
      <p:sp>
        <p:nvSpPr>
          <p:cNvPr id="2" name="Title 1"/>
          <p:cNvSpPr>
            <a:spLocks noGrp="1"/>
          </p:cNvSpPr>
          <p:nvPr>
            <p:ph type="title"/>
          </p:nvPr>
        </p:nvSpPr>
        <p:spPr>
          <a:xfrm>
            <a:off x="612648" y="-1133856"/>
            <a:ext cx="10652760" cy="1133856"/>
          </a:xfrm>
        </p:spPr>
        <p:txBody>
          <a:bodyPr lIns="0" tIns="0" rIns="0" bIns="0">
            <a:noAutofit/>
          </a:bodyPr>
          <a:lstStyle>
            <a:lvl1pPr>
              <a:defRPr b="0"/>
            </a:lvl1pPr>
          </a:lstStyle>
          <a:p>
            <a:r>
              <a:rPr lang="en-US"/>
              <a:t>Click to edit Master title style</a:t>
            </a:r>
          </a:p>
        </p:txBody>
      </p:sp>
      <p:sp>
        <p:nvSpPr>
          <p:cNvPr id="7" name="Content Placeholder 6"/>
          <p:cNvSpPr>
            <a:spLocks noGrp="1"/>
          </p:cNvSpPr>
          <p:nvPr>
            <p:ph sz="quarter" idx="13" hasCustomPrompt="1"/>
          </p:nvPr>
        </p:nvSpPr>
        <p:spPr>
          <a:xfrm>
            <a:off x="612648" y="548640"/>
            <a:ext cx="8266176" cy="5605272"/>
          </a:xfrm>
        </p:spPr>
        <p:txBody>
          <a:bodyPr lIns="0" tIns="0" rIns="0" bIns="0" anchor="t">
            <a:no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6" name="Freeform 10"/>
          <p:cNvSpPr/>
          <p:nvPr userDrawn="1"/>
        </p:nvSpPr>
        <p:spPr>
          <a:xfrm rot="5400000">
            <a:off x="10616942" y="1399798"/>
            <a:ext cx="2426216"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8" name="Freeform 10"/>
          <p:cNvSpPr/>
          <p:nvPr userDrawn="1"/>
        </p:nvSpPr>
        <p:spPr>
          <a:xfrm>
            <a:off x="10937497" y="5430012"/>
            <a:ext cx="1254503"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3" name="Date Placeholder 2"/>
          <p:cNvSpPr>
            <a:spLocks noGrp="1"/>
          </p:cNvSpPr>
          <p:nvPr>
            <p:ph type="dt" sz="half" idx="14"/>
          </p:nvPr>
        </p:nvSpPr>
        <p:spPr/>
        <p:txBody>
          <a:bodyPr/>
          <a:lstStyle/>
          <a:p>
            <a:r>
              <a:rPr lang="en-US" altLang="zh-CN"/>
              <a:t>03/13/2025</a:t>
            </a:r>
          </a:p>
        </p:txBody>
      </p:sp>
      <p:sp>
        <p:nvSpPr>
          <p:cNvPr id="4" name="Footer Placeholder 3"/>
          <p:cNvSpPr>
            <a:spLocks noGrp="1"/>
          </p:cNvSpPr>
          <p:nvPr>
            <p:ph type="ftr" sz="quarter" idx="15"/>
          </p:nvPr>
        </p:nvSpPr>
        <p:spPr/>
        <p:txBody>
          <a:bodyPr/>
          <a:lstStyle/>
          <a:p>
            <a:r>
              <a:rPr lang="en-US" altLang="zh-CN"/>
              <a:t>Sample Footer Text</a:t>
            </a:r>
          </a:p>
        </p:txBody>
      </p:sp>
      <p:sp>
        <p:nvSpPr>
          <p:cNvPr id="5" name="Slide Number Placeholder 4"/>
          <p:cNvSpPr>
            <a:spLocks noGrp="1"/>
          </p:cNvSpPr>
          <p:nvPr>
            <p:ph type="sldNum" sz="half" idx="16"/>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Quote 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99616" y="1188720"/>
            <a:ext cx="9198864" cy="3657600"/>
          </a:xfrm>
        </p:spPr>
        <p:txBody>
          <a:bodyPr lIns="0" tIns="0" rIns="0" bIns="0" anchor="ctr">
            <a:noAutofit/>
          </a:bodyPr>
          <a:lstStyle>
            <a:lvl1pPr algn="l">
              <a:lnSpc>
                <a:spcPct val="100000"/>
              </a:lnSpc>
              <a:defRPr sz="4000" b="0"/>
            </a:lvl1pPr>
          </a:lstStyle>
          <a:p>
            <a:r>
              <a:rPr lang="en-US"/>
              <a:t>Click to edit Quote</a:t>
            </a:r>
          </a:p>
        </p:txBody>
      </p:sp>
      <p:sp>
        <p:nvSpPr>
          <p:cNvPr id="3" name="Subtitle 2"/>
          <p:cNvSpPr>
            <a:spLocks noGrp="1"/>
          </p:cNvSpPr>
          <p:nvPr>
            <p:ph type="subTitle" idx="1" hasCustomPrompt="1"/>
          </p:nvPr>
        </p:nvSpPr>
        <p:spPr>
          <a:xfrm>
            <a:off x="1499616" y="5428752"/>
            <a:ext cx="9198864" cy="466344"/>
          </a:xfrm>
        </p:spPr>
        <p:txBody>
          <a:bodyPr lIns="0" tIns="0" rIns="0" bIns="0" anchor="ctr">
            <a:noAutofit/>
          </a:bodyPr>
          <a:lstStyle>
            <a:lvl1pPr marL="0" indent="0" algn="l">
              <a:buNone/>
              <a:defRPr sz="22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Quote Author</a:t>
            </a:r>
          </a:p>
        </p:txBody>
      </p:sp>
      <p:sp>
        <p:nvSpPr>
          <p:cNvPr id="9" name="Freeform 10"/>
          <p:cNvSpPr/>
          <p:nvPr userDrawn="1"/>
        </p:nvSpPr>
        <p:spPr>
          <a:xfrm rot="16200000">
            <a:off x="-851158" y="2655570"/>
            <a:ext cx="2426216"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10" name="Freeform 10"/>
          <p:cNvSpPr/>
          <p:nvPr userDrawn="1"/>
        </p:nvSpPr>
        <p:spPr>
          <a:xfrm>
            <a:off x="10937497" y="5299974"/>
            <a:ext cx="1254503"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7" name="Date Placeholder 6"/>
          <p:cNvSpPr>
            <a:spLocks noGrp="1"/>
          </p:cNvSpPr>
          <p:nvPr>
            <p:ph type="dt" sz="half" idx="10"/>
          </p:nvPr>
        </p:nvSpPr>
        <p:spPr/>
        <p:txBody>
          <a:bodyPr/>
          <a:lstStyle/>
          <a:p>
            <a:r>
              <a:rPr lang="en-US" altLang="zh-CN"/>
              <a:t>03/13/2025</a:t>
            </a:r>
          </a:p>
        </p:txBody>
      </p:sp>
      <p:sp>
        <p:nvSpPr>
          <p:cNvPr id="8" name="Footer Placeholder 7"/>
          <p:cNvSpPr>
            <a:spLocks noGrp="1"/>
          </p:cNvSpPr>
          <p:nvPr>
            <p:ph type="ftr" sz="quarter" idx="11"/>
          </p:nvPr>
        </p:nvSpPr>
        <p:spPr/>
        <p:txBody>
          <a:bodyPr/>
          <a:lstStyle/>
          <a:p>
            <a:r>
              <a:rPr lang="en-US" altLang="zh-CN"/>
              <a:t>Sample Footer Text</a:t>
            </a:r>
          </a:p>
        </p:txBody>
      </p:sp>
      <p:sp>
        <p:nvSpPr>
          <p:cNvPr id="11" name="Slide Number Placeholder 10"/>
          <p:cNvSpPr>
            <a:spLocks noGrp="1"/>
          </p:cNvSpPr>
          <p:nvPr>
            <p:ph type="sldNum" sz="half" idx="12"/>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Quote 2">
    <p:bg>
      <p:bgPr>
        <a:solidFill>
          <a:schemeClr val="tx1"/>
        </a:solidFill>
        <a:effectLst/>
      </p:bgPr>
    </p:bg>
    <p:spTree>
      <p:nvGrpSpPr>
        <p:cNvPr id="1" name=""/>
        <p:cNvGrpSpPr/>
        <p:nvPr/>
      </p:nvGrpSpPr>
      <p:grpSpPr>
        <a:xfrm>
          <a:off x="0" y="0"/>
          <a:ext cx="0" cy="0"/>
          <a:chOff x="0" y="0"/>
          <a:chExt cx="0" cy="0"/>
        </a:xfrm>
      </p:grpSpPr>
      <p:sp>
        <p:nvSpPr>
          <p:cNvPr id="8" name="Rectangle 6"/>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499616" y="1344168"/>
            <a:ext cx="9198864" cy="3291840"/>
          </a:xfrm>
        </p:spPr>
        <p:txBody>
          <a:bodyPr lIns="0" tIns="0" rIns="0" bIns="0" anchor="ctr">
            <a:noAutofit/>
          </a:bodyPr>
          <a:lstStyle>
            <a:lvl1pPr algn="l">
              <a:lnSpc>
                <a:spcPct val="100000"/>
              </a:lnSpc>
              <a:defRPr sz="4000" b="0">
                <a:solidFill>
                  <a:schemeClr val="bg2"/>
                </a:solidFill>
              </a:defRPr>
            </a:lvl1pPr>
          </a:lstStyle>
          <a:p>
            <a:r>
              <a:rPr lang="en-US"/>
              <a:t>Click to edit Quote</a:t>
            </a:r>
          </a:p>
        </p:txBody>
      </p:sp>
      <p:sp>
        <p:nvSpPr>
          <p:cNvPr id="3" name="Subtitle 2"/>
          <p:cNvSpPr>
            <a:spLocks noGrp="1"/>
          </p:cNvSpPr>
          <p:nvPr>
            <p:ph type="subTitle" idx="1" hasCustomPrompt="1"/>
          </p:nvPr>
        </p:nvSpPr>
        <p:spPr>
          <a:xfrm>
            <a:off x="1499616" y="5349240"/>
            <a:ext cx="9198864" cy="466344"/>
          </a:xfrm>
        </p:spPr>
        <p:txBody>
          <a:bodyPr lIns="0" tIns="0" rIns="0" bIns="0" anchor="ctr">
            <a:noAutofit/>
          </a:bodyPr>
          <a:lstStyle>
            <a:lvl1pPr marL="0" indent="0" algn="l">
              <a:buNone/>
              <a:defRPr sz="2200" b="1">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Quote Author</a:t>
            </a:r>
          </a:p>
        </p:txBody>
      </p:sp>
      <p:sp>
        <p:nvSpPr>
          <p:cNvPr id="4" name="Date Placeholder 3"/>
          <p:cNvSpPr>
            <a:spLocks noGrp="1"/>
          </p:cNvSpPr>
          <p:nvPr>
            <p:ph type="dt" sz="half" idx="10"/>
          </p:nvPr>
        </p:nvSpPr>
        <p:spPr/>
        <p:txBody>
          <a:bodyPr/>
          <a:lstStyle>
            <a:lvl1pPr>
              <a:defRPr>
                <a:solidFill>
                  <a:schemeClr val="bg1"/>
                </a:solidFill>
              </a:defRPr>
            </a:lvl1pPr>
          </a:lstStyle>
          <a:p>
            <a:r>
              <a:rPr lang="en-US" altLang="zh-CN"/>
              <a:t>03/13/2025</a:t>
            </a: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ltLang="zh-CN"/>
              <a:t>Sample Footer Text</a:t>
            </a:r>
          </a:p>
        </p:txBody>
      </p:sp>
      <p:sp>
        <p:nvSpPr>
          <p:cNvPr id="6" name="Slide Number Placeholder 5"/>
          <p:cNvSpPr>
            <a:spLocks noGrp="1"/>
          </p:cNvSpPr>
          <p:nvPr>
            <p:ph type="sldNum" sz="half" idx="12"/>
          </p:nvPr>
        </p:nvSpPr>
        <p:spPr/>
        <p:txBody>
          <a:bodyPr/>
          <a:lstStyle>
            <a:lvl1pPr>
              <a:defRPr>
                <a:solidFill>
                  <a:schemeClr val="bg1"/>
                </a:solidFill>
              </a:defRPr>
            </a:lvl1pPr>
          </a:lstStyle>
          <a:p>
            <a:fld id="{64D095EA-18D5-4754-B677-EAAE710458D2}" type="slidenum">
              <a:rPr lang="en-US" altLang="zh-CN" smtClean="0"/>
              <a:t>‹#›</a:t>
            </a:fld>
            <a:endParaRPr lang="en-US" altLang="zh-CN"/>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Quote 3">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44000" y="1234440"/>
            <a:ext cx="8961120" cy="3169920"/>
          </a:xfrm>
        </p:spPr>
        <p:txBody>
          <a:bodyPr lIns="0" tIns="0" rIns="0" bIns="0" anchor="ctr">
            <a:noAutofit/>
          </a:bodyPr>
          <a:lstStyle>
            <a:lvl1pPr algn="l">
              <a:lnSpc>
                <a:spcPct val="100000"/>
              </a:lnSpc>
              <a:defRPr sz="4400" b="0"/>
            </a:lvl1pPr>
          </a:lstStyle>
          <a:p>
            <a:r>
              <a:rPr lang="en-US"/>
              <a:t>Click to edit Quote</a:t>
            </a:r>
          </a:p>
        </p:txBody>
      </p:sp>
      <p:sp>
        <p:nvSpPr>
          <p:cNvPr id="3" name="Subtitle 2"/>
          <p:cNvSpPr>
            <a:spLocks noGrp="1"/>
          </p:cNvSpPr>
          <p:nvPr>
            <p:ph type="subTitle" idx="1" hasCustomPrompt="1"/>
          </p:nvPr>
        </p:nvSpPr>
        <p:spPr>
          <a:xfrm>
            <a:off x="841793" y="5540026"/>
            <a:ext cx="8961120" cy="466344"/>
          </a:xfrm>
        </p:spPr>
        <p:txBody>
          <a:bodyPr lIns="0" tIns="0" rIns="0" bIns="0" anchor="ctr">
            <a:noAutofit/>
          </a:bodyPr>
          <a:lstStyle>
            <a:lvl1pPr marL="0" indent="0" algn="l">
              <a:buNone/>
              <a:defRPr sz="22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Quote Author</a:t>
            </a:r>
          </a:p>
        </p:txBody>
      </p:sp>
      <p:sp>
        <p:nvSpPr>
          <p:cNvPr id="13" name="Freeform 17"/>
          <p:cNvSpPr/>
          <p:nvPr userDrawn="1"/>
        </p:nvSpPr>
        <p:spPr>
          <a:xfrm rot="16200000">
            <a:off x="9704644" y="2904067"/>
            <a:ext cx="3924846" cy="1049867"/>
          </a:xfrm>
          <a:custGeom>
            <a:avLst/>
            <a:gdLst/>
            <a:ahLst/>
            <a:cxnLst/>
            <a:rect l="l" t="t" r="r" b="b"/>
            <a:pathLst>
              <a:path w="5072131" h="573308">
                <a:moveTo>
                  <a:pt x="0" y="0"/>
                </a:moveTo>
                <a:lnTo>
                  <a:pt x="5072131" y="0"/>
                </a:lnTo>
                <a:lnTo>
                  <a:pt x="5072131" y="573308"/>
                </a:lnTo>
                <a:lnTo>
                  <a:pt x="0" y="573308"/>
                </a:lnTo>
                <a:close/>
              </a:path>
            </a:pathLst>
          </a:custGeom>
          <a:solidFill>
            <a:schemeClr val="accent1"/>
          </a:solidFill>
        </p:spPr>
        <p:txBody>
          <a:bodyPr/>
          <a:lstStyle/>
          <a:p>
            <a:endParaRPr lang="zh-CN" altLang="en-US"/>
          </a:p>
        </p:txBody>
      </p:sp>
      <p:sp>
        <p:nvSpPr>
          <p:cNvPr id="7" name="Date Placeholder 6"/>
          <p:cNvSpPr>
            <a:spLocks noGrp="1"/>
          </p:cNvSpPr>
          <p:nvPr>
            <p:ph type="dt" sz="half" idx="10"/>
          </p:nvPr>
        </p:nvSpPr>
        <p:spPr/>
        <p:txBody>
          <a:bodyPr/>
          <a:lstStyle/>
          <a:p>
            <a:r>
              <a:rPr lang="en-US" altLang="zh-CN"/>
              <a:t>03/13/2025</a:t>
            </a:r>
          </a:p>
        </p:txBody>
      </p:sp>
      <p:sp>
        <p:nvSpPr>
          <p:cNvPr id="8" name="Footer Placeholder 7"/>
          <p:cNvSpPr>
            <a:spLocks noGrp="1"/>
          </p:cNvSpPr>
          <p:nvPr>
            <p:ph type="ftr" sz="quarter" idx="11"/>
          </p:nvPr>
        </p:nvSpPr>
        <p:spPr/>
        <p:txBody>
          <a:bodyPr/>
          <a:lstStyle/>
          <a:p>
            <a:r>
              <a:rPr lang="en-US" altLang="zh-CN"/>
              <a:t>Sample Footer Text</a:t>
            </a:r>
          </a:p>
        </p:txBody>
      </p:sp>
      <p:sp>
        <p:nvSpPr>
          <p:cNvPr id="9" name="Slide Number Placeholder 8"/>
          <p:cNvSpPr>
            <a:spLocks noGrp="1"/>
          </p:cNvSpPr>
          <p:nvPr>
            <p:ph type="sldNum" sz="half" idx="12"/>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831919"/>
            <a:ext cx="10515600" cy="1132258"/>
          </a:xfrm>
        </p:spPr>
        <p:txBody>
          <a:bodyPr lIns="0" tIns="0" rIns="0" bIns="0">
            <a:noAutofit/>
          </a:bodyPr>
          <a:lstStyle>
            <a:lvl1pPr>
              <a:defRPr b="0"/>
            </a:lvl1pPr>
          </a:lstStyle>
          <a:p>
            <a:r>
              <a:rPr lang="en-US"/>
              <a:t>Click to edit Master title style</a:t>
            </a:r>
          </a:p>
        </p:txBody>
      </p:sp>
      <p:sp>
        <p:nvSpPr>
          <p:cNvPr id="9" name="Text Placeholder 8"/>
          <p:cNvSpPr>
            <a:spLocks noGrp="1"/>
          </p:cNvSpPr>
          <p:nvPr>
            <p:ph type="body" sz="quarter" idx="13"/>
          </p:nvPr>
        </p:nvSpPr>
        <p:spPr>
          <a:xfrm>
            <a:off x="838200" y="2147455"/>
            <a:ext cx="5181600" cy="3878625"/>
          </a:xfrm>
        </p:spPr>
        <p:txBody>
          <a:bodyPr lIns="0" tIns="0" rIns="0" bIns="0">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p:cNvSpPr>
            <a:spLocks noGrp="1"/>
          </p:cNvSpPr>
          <p:nvPr>
            <p:ph type="body" sz="quarter" idx="14"/>
          </p:nvPr>
        </p:nvSpPr>
        <p:spPr>
          <a:xfrm>
            <a:off x="6172200" y="2147455"/>
            <a:ext cx="5181600" cy="3878625"/>
          </a:xfrm>
        </p:spPr>
        <p:txBody>
          <a:bodyPr lIns="0" tIns="0" rIns="0" bIns="0">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reeform 10"/>
          <p:cNvSpPr/>
          <p:nvPr userDrawn="1"/>
        </p:nvSpPr>
        <p:spPr>
          <a:xfrm rot="5400000">
            <a:off x="10616942" y="4451022"/>
            <a:ext cx="2426216"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4" name="Freeform 10"/>
          <p:cNvSpPr/>
          <p:nvPr userDrawn="1"/>
        </p:nvSpPr>
        <p:spPr>
          <a:xfrm rot="16200000">
            <a:off x="-265301" y="1097222"/>
            <a:ext cx="1254503"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8" name="Date Placeholder 7"/>
          <p:cNvSpPr>
            <a:spLocks noGrp="1"/>
          </p:cNvSpPr>
          <p:nvPr>
            <p:ph type="dt" sz="half" idx="15"/>
          </p:nvPr>
        </p:nvSpPr>
        <p:spPr/>
        <p:txBody>
          <a:bodyPr/>
          <a:lstStyle/>
          <a:p>
            <a:r>
              <a:rPr lang="en-US" altLang="zh-CN"/>
              <a:t>03/13/2025</a:t>
            </a:r>
          </a:p>
        </p:txBody>
      </p:sp>
      <p:sp>
        <p:nvSpPr>
          <p:cNvPr id="10" name="Footer Placeholder 9"/>
          <p:cNvSpPr>
            <a:spLocks noGrp="1"/>
          </p:cNvSpPr>
          <p:nvPr>
            <p:ph type="ftr" sz="quarter" idx="16"/>
          </p:nvPr>
        </p:nvSpPr>
        <p:spPr/>
        <p:txBody>
          <a:bodyPr/>
          <a:lstStyle/>
          <a:p>
            <a:r>
              <a:rPr lang="en-US" altLang="zh-CN"/>
              <a:t>Sample Footer Text</a:t>
            </a:r>
          </a:p>
        </p:txBody>
      </p:sp>
      <p:sp>
        <p:nvSpPr>
          <p:cNvPr id="12" name="Slide Number Placeholder 11"/>
          <p:cNvSpPr>
            <a:spLocks noGrp="1"/>
          </p:cNvSpPr>
          <p:nvPr>
            <p:ph type="sldNum" sz="half" idx="17"/>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86374" y="838988"/>
            <a:ext cx="10461626" cy="1143292"/>
          </a:xfrm>
        </p:spPr>
        <p:txBody>
          <a:bodyPr lIns="0" tIns="0" rIns="0" bIns="0">
            <a:noAutofit/>
          </a:bodyPr>
          <a:lstStyle>
            <a:lvl1pPr>
              <a:defRPr b="0"/>
            </a:lvl1pPr>
          </a:lstStyle>
          <a:p>
            <a:r>
              <a:rPr lang="en-US"/>
              <a:t>Click to edit Master title style</a:t>
            </a:r>
          </a:p>
        </p:txBody>
      </p:sp>
      <p:sp>
        <p:nvSpPr>
          <p:cNvPr id="3" name="Text Placeholder 2"/>
          <p:cNvSpPr>
            <a:spLocks noGrp="1"/>
          </p:cNvSpPr>
          <p:nvPr>
            <p:ph type="body" idx="1"/>
          </p:nvPr>
        </p:nvSpPr>
        <p:spPr>
          <a:xfrm>
            <a:off x="844000" y="2142935"/>
            <a:ext cx="5157787" cy="559834"/>
          </a:xfrm>
        </p:spPr>
        <p:txBody>
          <a:bodyPr lIns="0" tIns="0" rIns="0" bIns="0" anchor="b">
            <a:no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p:cNvSpPr>
            <a:spLocks noGrp="1"/>
          </p:cNvSpPr>
          <p:nvPr>
            <p:ph type="body" sz="quarter" idx="13"/>
          </p:nvPr>
        </p:nvSpPr>
        <p:spPr>
          <a:xfrm>
            <a:off x="844000" y="2844801"/>
            <a:ext cx="5157788" cy="3174212"/>
          </a:xfrm>
        </p:spPr>
        <p:txBody>
          <a:bodyPr lIns="0" tIns="0" rIns="0" bIns="0">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64812" y="2142935"/>
            <a:ext cx="5183188" cy="559834"/>
          </a:xfrm>
        </p:spPr>
        <p:txBody>
          <a:bodyPr lIns="0" tIns="0" rIns="0" bIns="0" anchor="b">
            <a:no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p:cNvSpPr>
            <a:spLocks noGrp="1"/>
          </p:cNvSpPr>
          <p:nvPr>
            <p:ph type="body" sz="quarter" idx="14"/>
          </p:nvPr>
        </p:nvSpPr>
        <p:spPr>
          <a:xfrm>
            <a:off x="6164812" y="2844801"/>
            <a:ext cx="5183188" cy="3174212"/>
          </a:xfrm>
        </p:spPr>
        <p:txBody>
          <a:bodyPr lIns="0" tIns="0" rIns="0" bIns="0">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17"/>
          <p:cNvSpPr/>
          <p:nvPr userDrawn="1"/>
        </p:nvSpPr>
        <p:spPr>
          <a:xfrm>
            <a:off x="1" y="6298167"/>
            <a:ext cx="12192000" cy="559834"/>
          </a:xfrm>
          <a:custGeom>
            <a:avLst/>
            <a:gdLst/>
            <a:ahLst/>
            <a:cxnLst/>
            <a:rect l="l" t="t" r="r" b="b"/>
            <a:pathLst>
              <a:path w="5072131" h="573308">
                <a:moveTo>
                  <a:pt x="0" y="0"/>
                </a:moveTo>
                <a:lnTo>
                  <a:pt x="5072131" y="0"/>
                </a:lnTo>
                <a:lnTo>
                  <a:pt x="5072131" y="573308"/>
                </a:lnTo>
                <a:lnTo>
                  <a:pt x="0" y="573308"/>
                </a:lnTo>
                <a:close/>
              </a:path>
            </a:pathLst>
          </a:custGeom>
          <a:solidFill>
            <a:schemeClr val="accent1"/>
          </a:solidFill>
        </p:spPr>
        <p:txBody>
          <a:bodyPr/>
          <a:lstStyle/>
          <a:p>
            <a:endParaRPr lang="zh-CN" altLang="en-US"/>
          </a:p>
        </p:txBody>
      </p:sp>
      <p:sp>
        <p:nvSpPr>
          <p:cNvPr id="6" name="Freeform 17"/>
          <p:cNvSpPr/>
          <p:nvPr userDrawn="1"/>
        </p:nvSpPr>
        <p:spPr>
          <a:xfrm flipV="1">
            <a:off x="7768799" y="6298164"/>
            <a:ext cx="4423201" cy="559836"/>
          </a:xfrm>
          <a:custGeom>
            <a:avLst/>
            <a:gdLst/>
            <a:ahLst/>
            <a:cxnLst/>
            <a:rect l="l" t="t" r="r" b="b"/>
            <a:pathLst>
              <a:path w="5072131" h="573308">
                <a:moveTo>
                  <a:pt x="0" y="0"/>
                </a:moveTo>
                <a:lnTo>
                  <a:pt x="5072131" y="0"/>
                </a:lnTo>
                <a:lnTo>
                  <a:pt x="5072131" y="573308"/>
                </a:lnTo>
                <a:lnTo>
                  <a:pt x="0" y="573308"/>
                </a:lnTo>
                <a:close/>
              </a:path>
            </a:pathLst>
          </a:custGeom>
          <a:solidFill>
            <a:schemeClr val="accent1">
              <a:lumMod val="60000"/>
              <a:lumOff val="40000"/>
            </a:schemeClr>
          </a:solidFill>
        </p:spPr>
        <p:txBody>
          <a:bodyPr/>
          <a:lstStyle/>
          <a:p>
            <a:endParaRPr lang="zh-CN" altLang="en-US"/>
          </a:p>
        </p:txBody>
      </p:sp>
      <p:sp>
        <p:nvSpPr>
          <p:cNvPr id="10" name="Date Placeholder 9"/>
          <p:cNvSpPr>
            <a:spLocks noGrp="1"/>
          </p:cNvSpPr>
          <p:nvPr>
            <p:ph type="dt" sz="half" idx="15"/>
          </p:nvPr>
        </p:nvSpPr>
        <p:spPr/>
        <p:txBody>
          <a:bodyPr/>
          <a:lstStyle/>
          <a:p>
            <a:r>
              <a:rPr lang="en-US" altLang="zh-CN"/>
              <a:t>03/13/2025</a:t>
            </a:r>
          </a:p>
        </p:txBody>
      </p:sp>
      <p:sp>
        <p:nvSpPr>
          <p:cNvPr id="12" name="Footer Placeholder 11"/>
          <p:cNvSpPr>
            <a:spLocks noGrp="1"/>
          </p:cNvSpPr>
          <p:nvPr>
            <p:ph type="ftr" sz="quarter" idx="16"/>
          </p:nvPr>
        </p:nvSpPr>
        <p:spPr/>
        <p:txBody>
          <a:bodyPr/>
          <a:lstStyle/>
          <a:p>
            <a:r>
              <a:rPr lang="en-US" altLang="zh-CN"/>
              <a:t>Sample Footer Text</a:t>
            </a:r>
          </a:p>
        </p:txBody>
      </p:sp>
      <p:sp>
        <p:nvSpPr>
          <p:cNvPr id="14" name="Slide Number Placeholder 13"/>
          <p:cNvSpPr>
            <a:spLocks noGrp="1"/>
          </p:cNvSpPr>
          <p:nvPr>
            <p:ph type="sldNum" sz="half" idx="17"/>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
    <p:spTree>
      <p:nvGrpSpPr>
        <p:cNvPr id="1" name=""/>
        <p:cNvGrpSpPr/>
        <p:nvPr/>
      </p:nvGrpSpPr>
      <p:grpSpPr>
        <a:xfrm>
          <a:off x="0" y="0"/>
          <a:ext cx="0" cy="0"/>
          <a:chOff x="0" y="0"/>
          <a:chExt cx="0" cy="0"/>
        </a:xfrm>
      </p:grpSpPr>
      <p:sp>
        <p:nvSpPr>
          <p:cNvPr id="2" name="Title 1"/>
          <p:cNvSpPr>
            <a:spLocks noGrp="1"/>
          </p:cNvSpPr>
          <p:nvPr>
            <p:ph type="title"/>
          </p:nvPr>
        </p:nvSpPr>
        <p:spPr>
          <a:xfrm>
            <a:off x="844000" y="886783"/>
            <a:ext cx="10504000" cy="1132258"/>
          </a:xfrm>
        </p:spPr>
        <p:txBody>
          <a:bodyPr lIns="0" tIns="0" rIns="0" bIns="0" anchor="ctr">
            <a:noAutofit/>
          </a:bodyPr>
          <a:lstStyle>
            <a:lvl1pPr algn="ctr">
              <a:defRPr sz="3600" b="0"/>
            </a:lvl1pPr>
          </a:lstStyle>
          <a:p>
            <a:r>
              <a:rPr lang="en-US"/>
              <a:t>Click to edit Master title style</a:t>
            </a:r>
          </a:p>
        </p:txBody>
      </p:sp>
      <p:sp>
        <p:nvSpPr>
          <p:cNvPr id="4" name="Freeform 10"/>
          <p:cNvSpPr/>
          <p:nvPr userDrawn="1"/>
        </p:nvSpPr>
        <p:spPr>
          <a:xfrm>
            <a:off x="11328000" y="599400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3" name="Freeform 10"/>
          <p:cNvSpPr/>
          <p:nvPr userDrawn="1"/>
        </p:nvSpPr>
        <p:spPr>
          <a:xfrm>
            <a:off x="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8" name="Date Placeholder 7"/>
          <p:cNvSpPr>
            <a:spLocks noGrp="1"/>
          </p:cNvSpPr>
          <p:nvPr>
            <p:ph type="dt" sz="half" idx="10"/>
          </p:nvPr>
        </p:nvSpPr>
        <p:spPr/>
        <p:txBody>
          <a:bodyPr/>
          <a:lstStyle/>
          <a:p>
            <a:r>
              <a:rPr lang="en-US" altLang="zh-CN"/>
              <a:t>03/13/2025</a:t>
            </a:r>
          </a:p>
        </p:txBody>
      </p:sp>
      <p:sp>
        <p:nvSpPr>
          <p:cNvPr id="9" name="Footer Placeholder 8"/>
          <p:cNvSpPr>
            <a:spLocks noGrp="1"/>
          </p:cNvSpPr>
          <p:nvPr>
            <p:ph type="ftr" sz="quarter" idx="11"/>
          </p:nvPr>
        </p:nvSpPr>
        <p:spPr/>
        <p:txBody>
          <a:bodyPr/>
          <a:lstStyle/>
          <a:p>
            <a:r>
              <a:rPr lang="en-US" altLang="zh-CN"/>
              <a:t>Sample Footer Text</a:t>
            </a:r>
          </a:p>
        </p:txBody>
      </p:sp>
      <p:sp>
        <p:nvSpPr>
          <p:cNvPr id="10" name="Slide Number Placeholder 9"/>
          <p:cNvSpPr>
            <a:spLocks noGrp="1"/>
          </p:cNvSpPr>
          <p:nvPr>
            <p:ph type="sldNum" sz="half" idx="12"/>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altLang="zh-CN"/>
              <a:t>03/13/2025</a:t>
            </a:r>
          </a:p>
        </p:txBody>
      </p:sp>
      <p:sp>
        <p:nvSpPr>
          <p:cNvPr id="6" name="Footer Placeholder 5"/>
          <p:cNvSpPr>
            <a:spLocks noGrp="1"/>
          </p:cNvSpPr>
          <p:nvPr>
            <p:ph type="ftr" sz="quarter" idx="11"/>
          </p:nvPr>
        </p:nvSpPr>
        <p:spPr/>
        <p:txBody>
          <a:bodyPr/>
          <a:lstStyle/>
          <a:p>
            <a:r>
              <a:rPr lang="en-US" altLang="zh-CN"/>
              <a:t>Sample Footer Text</a:t>
            </a:r>
          </a:p>
        </p:txBody>
      </p:sp>
      <p:sp>
        <p:nvSpPr>
          <p:cNvPr id="7" name="Slide Number Placeholder 6"/>
          <p:cNvSpPr>
            <a:spLocks noGrp="1"/>
          </p:cNvSpPr>
          <p:nvPr>
            <p:ph type="sldNum" sz="half" idx="12"/>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4000" y="831919"/>
            <a:ext cx="3595634" cy="1757505"/>
          </a:xfrm>
        </p:spPr>
        <p:txBody>
          <a:bodyPr lIns="0" tIns="0" rIns="0" bIns="0" anchor="t">
            <a:noAutofit/>
          </a:bodyPr>
          <a:lstStyle>
            <a:lvl1pPr>
              <a:defRPr sz="2800" b="0"/>
            </a:lvl1pPr>
          </a:lstStyle>
          <a:p>
            <a:r>
              <a:rPr lang="en-US"/>
              <a:t>Click to edit Master title style</a:t>
            </a:r>
          </a:p>
        </p:txBody>
      </p:sp>
      <p:sp>
        <p:nvSpPr>
          <p:cNvPr id="4" name="Text Placeholder 3"/>
          <p:cNvSpPr>
            <a:spLocks noGrp="1"/>
          </p:cNvSpPr>
          <p:nvPr>
            <p:ph type="body" sz="half" idx="2"/>
          </p:nvPr>
        </p:nvSpPr>
        <p:spPr>
          <a:xfrm>
            <a:off x="844000" y="2724912"/>
            <a:ext cx="3595634" cy="3301168"/>
          </a:xfrm>
        </p:spPr>
        <p:txBody>
          <a:bodyPr lIns="0" tIns="0" rIns="0" bIns="0" anchor="t">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4907742" y="831919"/>
            <a:ext cx="6440258" cy="5194161"/>
          </a:xfrm>
        </p:spPr>
        <p:txBody>
          <a:bodyPr lIns="0" tIns="0" rIns="0" bIns="0">
            <a:no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10"/>
          <p:cNvSpPr/>
          <p:nvPr userDrawn="1"/>
        </p:nvSpPr>
        <p:spPr>
          <a:xfrm rot="5400000">
            <a:off x="-265301" y="1097220"/>
            <a:ext cx="1254503"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8" name="Freeform 10"/>
          <p:cNvSpPr/>
          <p:nvPr userDrawn="1"/>
        </p:nvSpPr>
        <p:spPr>
          <a:xfrm rot="5400000">
            <a:off x="10616942" y="4451022"/>
            <a:ext cx="2426216"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10" name="Date Placeholder 9"/>
          <p:cNvSpPr>
            <a:spLocks noGrp="1"/>
          </p:cNvSpPr>
          <p:nvPr>
            <p:ph type="dt" sz="half" idx="10"/>
          </p:nvPr>
        </p:nvSpPr>
        <p:spPr/>
        <p:txBody>
          <a:bodyPr/>
          <a:lstStyle/>
          <a:p>
            <a:r>
              <a:rPr lang="en-US" altLang="zh-CN"/>
              <a:t>03/13/2025</a:t>
            </a:r>
          </a:p>
        </p:txBody>
      </p:sp>
      <p:sp>
        <p:nvSpPr>
          <p:cNvPr id="11" name="Footer Placeholder 10"/>
          <p:cNvSpPr>
            <a:spLocks noGrp="1"/>
          </p:cNvSpPr>
          <p:nvPr>
            <p:ph type="ftr" sz="quarter" idx="11"/>
          </p:nvPr>
        </p:nvSpPr>
        <p:spPr/>
        <p:txBody>
          <a:bodyPr/>
          <a:lstStyle/>
          <a:p>
            <a:r>
              <a:rPr lang="en-US" altLang="zh-CN"/>
              <a:t>Sample Footer Text</a:t>
            </a:r>
          </a:p>
        </p:txBody>
      </p:sp>
      <p:sp>
        <p:nvSpPr>
          <p:cNvPr id="12" name="Slide Number Placeholder 11"/>
          <p:cNvSpPr>
            <a:spLocks noGrp="1"/>
          </p:cNvSpPr>
          <p:nvPr>
            <p:ph type="sldNum" sz="half" idx="12"/>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4000" y="831919"/>
            <a:ext cx="3595634" cy="2212313"/>
          </a:xfrm>
        </p:spPr>
        <p:txBody>
          <a:bodyPr lIns="0" tIns="0" rIns="0" bIns="0" anchor="t">
            <a:noAutofit/>
          </a:bodyPr>
          <a:lstStyle>
            <a:lvl1pPr>
              <a:defRPr sz="2800" b="0"/>
            </a:lvl1pPr>
          </a:lstStyle>
          <a:p>
            <a:r>
              <a:rPr lang="en-US"/>
              <a:t>Click to edit Master title style</a:t>
            </a:r>
          </a:p>
        </p:txBody>
      </p:sp>
      <p:sp>
        <p:nvSpPr>
          <p:cNvPr id="4" name="Text Placeholder 3"/>
          <p:cNvSpPr>
            <a:spLocks noGrp="1"/>
          </p:cNvSpPr>
          <p:nvPr>
            <p:ph type="body" sz="half" idx="2"/>
          </p:nvPr>
        </p:nvSpPr>
        <p:spPr>
          <a:xfrm>
            <a:off x="849024" y="3260034"/>
            <a:ext cx="3585586" cy="2766045"/>
          </a:xfrm>
        </p:spPr>
        <p:txBody>
          <a:bodyPr lIns="0" tIns="0" rIns="0" bIns="0" anchor="b">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p:cNvSpPr>
            <a:spLocks noGrp="1"/>
          </p:cNvSpPr>
          <p:nvPr>
            <p:ph type="pic" idx="1"/>
          </p:nvPr>
        </p:nvSpPr>
        <p:spPr>
          <a:xfrm>
            <a:off x="5063319" y="831919"/>
            <a:ext cx="6284681" cy="5194161"/>
          </a:xfrm>
        </p:spPr>
        <p:txBody>
          <a:bodyPr lIns="0" tIns="0" rIns="0" bIns="0">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Freeform 10"/>
          <p:cNvSpPr/>
          <p:nvPr userDrawn="1"/>
        </p:nvSpPr>
        <p:spPr>
          <a:xfrm rot="5400000">
            <a:off x="-265302" y="5036877"/>
            <a:ext cx="1254503"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9" name="Freeform 10"/>
          <p:cNvSpPr/>
          <p:nvPr userDrawn="1"/>
        </p:nvSpPr>
        <p:spPr>
          <a:xfrm rot="16200000">
            <a:off x="10616942" y="851158"/>
            <a:ext cx="2426216"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10" name="Date Placeholder 9"/>
          <p:cNvSpPr>
            <a:spLocks noGrp="1"/>
          </p:cNvSpPr>
          <p:nvPr>
            <p:ph type="dt" sz="half" idx="10"/>
          </p:nvPr>
        </p:nvSpPr>
        <p:spPr/>
        <p:txBody>
          <a:bodyPr/>
          <a:lstStyle/>
          <a:p>
            <a:r>
              <a:rPr lang="en-US" altLang="zh-CN"/>
              <a:t>03/13/2025</a:t>
            </a:r>
          </a:p>
        </p:txBody>
      </p:sp>
      <p:sp>
        <p:nvSpPr>
          <p:cNvPr id="11" name="Footer Placeholder 10"/>
          <p:cNvSpPr>
            <a:spLocks noGrp="1"/>
          </p:cNvSpPr>
          <p:nvPr>
            <p:ph type="ftr" sz="quarter" idx="11"/>
          </p:nvPr>
        </p:nvSpPr>
        <p:spPr/>
        <p:txBody>
          <a:bodyPr/>
          <a:lstStyle/>
          <a:p>
            <a:r>
              <a:rPr lang="en-US" altLang="zh-CN"/>
              <a:t>Sample Footer Text</a:t>
            </a:r>
          </a:p>
        </p:txBody>
      </p:sp>
      <p:sp>
        <p:nvSpPr>
          <p:cNvPr id="12" name="Slide Number Placeholder 11"/>
          <p:cNvSpPr>
            <a:spLocks noGrp="1"/>
          </p:cNvSpPr>
          <p:nvPr>
            <p:ph type="sldNum" sz="half" idx="12"/>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47175" y="831919"/>
            <a:ext cx="7342307" cy="1791217"/>
          </a:xfrm>
        </p:spPr>
        <p:txBody>
          <a:bodyPr lIns="0" tIns="0" rIns="0" bIns="0" anchor="b">
            <a:noAutofit/>
          </a:bodyPr>
          <a:lstStyle>
            <a:lvl1pPr>
              <a:defRPr sz="6000" b="0"/>
            </a:lvl1pPr>
          </a:lstStyle>
          <a:p>
            <a:r>
              <a:rPr lang="en-US"/>
              <a:t>Click to edit Master title style</a:t>
            </a:r>
          </a:p>
        </p:txBody>
      </p:sp>
      <p:sp>
        <p:nvSpPr>
          <p:cNvPr id="8" name="Content Placeholder 7"/>
          <p:cNvSpPr>
            <a:spLocks noGrp="1"/>
          </p:cNvSpPr>
          <p:nvPr>
            <p:ph sz="quarter" idx="13"/>
          </p:nvPr>
        </p:nvSpPr>
        <p:spPr>
          <a:xfrm>
            <a:off x="860427" y="3280496"/>
            <a:ext cx="10504000" cy="2743200"/>
          </a:xfrm>
        </p:spPr>
        <p:txBody>
          <a:bodyPr lIns="0" tIns="0" rIns="0" bIns="0">
            <a:normAutofit/>
          </a:bodyPr>
          <a:lstStyle>
            <a:lvl1pPr marL="0" indent="0">
              <a:buNone/>
              <a:defRPr sz="1400"/>
            </a:lvl1pPr>
            <a:lvl2pPr marL="228600" indent="0">
              <a:buNone/>
              <a:defRPr sz="1200"/>
            </a:lvl2pPr>
            <a:lvl3pPr marL="457200" indent="0">
              <a:buNone/>
              <a:defRPr sz="1100"/>
            </a:lvl3pPr>
            <a:lvl4pPr marL="685800" indent="0">
              <a:buNone/>
              <a:defRPr sz="105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10"/>
          <p:cNvSpPr/>
          <p:nvPr userDrawn="1"/>
        </p:nvSpPr>
        <p:spPr>
          <a:xfrm rot="5400000">
            <a:off x="-533660" y="1365579"/>
            <a:ext cx="1791219"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5" name="Freeform 10"/>
          <p:cNvSpPr/>
          <p:nvPr userDrawn="1"/>
        </p:nvSpPr>
        <p:spPr>
          <a:xfrm rot="16200000">
            <a:off x="10458450" y="4290146"/>
            <a:ext cx="2743200"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3" name="Date Placeholder 2"/>
          <p:cNvSpPr>
            <a:spLocks noGrp="1"/>
          </p:cNvSpPr>
          <p:nvPr>
            <p:ph type="dt" sz="half" idx="14"/>
          </p:nvPr>
        </p:nvSpPr>
        <p:spPr/>
        <p:txBody>
          <a:bodyPr/>
          <a:lstStyle/>
          <a:p>
            <a:r>
              <a:rPr lang="en-US" altLang="zh-CN"/>
              <a:t>03/13/2025</a:t>
            </a:r>
          </a:p>
        </p:txBody>
      </p:sp>
      <p:sp>
        <p:nvSpPr>
          <p:cNvPr id="7" name="Footer Placeholder 6"/>
          <p:cNvSpPr>
            <a:spLocks noGrp="1"/>
          </p:cNvSpPr>
          <p:nvPr>
            <p:ph type="ftr" sz="quarter" idx="15"/>
          </p:nvPr>
        </p:nvSpPr>
        <p:spPr/>
        <p:txBody>
          <a:bodyPr/>
          <a:lstStyle/>
          <a:p>
            <a:r>
              <a:rPr lang="en-US" altLang="zh-CN"/>
              <a:t>Sample Footer Text</a:t>
            </a:r>
          </a:p>
        </p:txBody>
      </p:sp>
      <p:sp>
        <p:nvSpPr>
          <p:cNvPr id="9" name="Slide Number Placeholder 8"/>
          <p:cNvSpPr>
            <a:spLocks noGrp="1"/>
          </p:cNvSpPr>
          <p:nvPr>
            <p:ph type="sldNum" sz="half" idx="16"/>
          </p:nvPr>
        </p:nvSpPr>
        <p:spPr/>
        <p:txBody>
          <a:bodyPr/>
          <a:lstStyle/>
          <a:p>
            <a:fld id="{64D095EA-18D5-4754-B677-EAAE710458D2}" type="slidenum">
              <a:rPr lang="en-US" altLang="zh-CN" smtClean="0"/>
              <a:t>‹#›</a:t>
            </a:fld>
            <a:endParaRPr lang="en-US" altLang="zh-CN"/>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44000" y="1627318"/>
            <a:ext cx="8430767" cy="1842020"/>
          </a:xfrm>
        </p:spPr>
        <p:txBody>
          <a:bodyPr lIns="0" tIns="0" rIns="0" bIns="0" anchor="b">
            <a:noAutofit/>
          </a:bodyPr>
          <a:lstStyle>
            <a:lvl1pPr>
              <a:defRPr sz="6000" b="0"/>
            </a:lvl1pPr>
          </a:lstStyle>
          <a:p>
            <a:r>
              <a:rPr lang="en-US"/>
              <a:t>Click to edit Master title style</a:t>
            </a:r>
          </a:p>
        </p:txBody>
      </p:sp>
      <p:sp>
        <p:nvSpPr>
          <p:cNvPr id="7" name="Content Placeholder 6"/>
          <p:cNvSpPr>
            <a:spLocks noGrp="1"/>
          </p:cNvSpPr>
          <p:nvPr>
            <p:ph sz="quarter" idx="14"/>
          </p:nvPr>
        </p:nvSpPr>
        <p:spPr>
          <a:xfrm>
            <a:off x="844128" y="3622674"/>
            <a:ext cx="8430639" cy="1279615"/>
          </a:xfrm>
        </p:spPr>
        <p:txBody>
          <a:bodyPr lIns="0" tIns="0" rIns="0" bIns="0">
            <a:noAutofit/>
          </a:bodyPr>
          <a:lstStyle>
            <a:lvl1pPr marL="0" indent="0">
              <a:buNone/>
              <a:defRPr sz="1400"/>
            </a:lvl1pPr>
            <a:lvl2pPr marL="228600" indent="0">
              <a:buNone/>
              <a:defRPr sz="1200"/>
            </a:lvl2pPr>
            <a:lvl3pPr marL="457200" indent="0">
              <a:buNone/>
              <a:defRPr sz="1100"/>
            </a:lvl3pPr>
            <a:lvl4pPr marL="685800" indent="0">
              <a:buNone/>
              <a:defRPr sz="1050"/>
            </a:lvl4pPr>
            <a:lvl5pPr marL="914400" indent="0">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10"/>
          <p:cNvSpPr/>
          <p:nvPr userDrawn="1"/>
        </p:nvSpPr>
        <p:spPr>
          <a:xfrm rot="16200000">
            <a:off x="9751085" y="2789766"/>
            <a:ext cx="3603364" cy="1278467"/>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3" name="Date Placeholder 2"/>
          <p:cNvSpPr>
            <a:spLocks noGrp="1"/>
          </p:cNvSpPr>
          <p:nvPr>
            <p:ph type="dt" sz="half" idx="15"/>
          </p:nvPr>
        </p:nvSpPr>
        <p:spPr/>
        <p:txBody>
          <a:bodyPr/>
          <a:lstStyle/>
          <a:p>
            <a:r>
              <a:rPr lang="en-US" altLang="zh-CN"/>
              <a:t>03/13/2025</a:t>
            </a:r>
          </a:p>
        </p:txBody>
      </p:sp>
      <p:sp>
        <p:nvSpPr>
          <p:cNvPr id="8" name="Footer Placeholder 7"/>
          <p:cNvSpPr>
            <a:spLocks noGrp="1"/>
          </p:cNvSpPr>
          <p:nvPr>
            <p:ph type="ftr" sz="quarter" idx="16"/>
          </p:nvPr>
        </p:nvSpPr>
        <p:spPr/>
        <p:txBody>
          <a:bodyPr/>
          <a:lstStyle/>
          <a:p>
            <a:r>
              <a:rPr lang="en-US" altLang="zh-CN"/>
              <a:t>Sample Footer Text</a:t>
            </a:r>
          </a:p>
        </p:txBody>
      </p:sp>
      <p:sp>
        <p:nvSpPr>
          <p:cNvPr id="9" name="Slide Number Placeholder 8"/>
          <p:cNvSpPr>
            <a:spLocks noGrp="1"/>
          </p:cNvSpPr>
          <p:nvPr>
            <p:ph type="sldNum" sz="half" idx="17"/>
          </p:nvPr>
        </p:nvSpPr>
        <p:spPr/>
        <p:txBody>
          <a:bodyPr/>
          <a:lstStyle/>
          <a:p>
            <a:fld id="{64D095EA-18D5-4754-B677-EAAE710458D2}" type="slidenum">
              <a:rPr lang="en-US" altLang="zh-CN" smtClean="0"/>
              <a:t>‹#›</a:t>
            </a:fld>
            <a:endParaRPr lang="en-US" altLang="zh-CN"/>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Cosing">
    <p:bg>
      <p:bgPr>
        <a:solidFill>
          <a:schemeClr val="bg1"/>
        </a:solidFill>
        <a:effectLst/>
      </p:bgPr>
    </p:bg>
    <p:spTree>
      <p:nvGrpSpPr>
        <p:cNvPr id="1" name=""/>
        <p:cNvGrpSpPr/>
        <p:nvPr/>
      </p:nvGrpSpPr>
      <p:grpSpPr>
        <a:xfrm>
          <a:off x="0" y="0"/>
          <a:ext cx="0" cy="0"/>
          <a:chOff x="0" y="0"/>
          <a:chExt cx="0" cy="0"/>
        </a:xfrm>
      </p:grpSpPr>
      <p:sp>
        <p:nvSpPr>
          <p:cNvPr id="14" name="Rectangle 13"/>
          <p:cNvSpPr/>
          <p:nvPr userDrawn="1"/>
        </p:nvSpPr>
        <p:spPr>
          <a:xfrm rot="5400000">
            <a:off x="845820" y="5270500"/>
            <a:ext cx="741680" cy="24333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0" y="1706880"/>
            <a:ext cx="782320" cy="2001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0"/>
          <p:cNvSpPr/>
          <p:nvPr userDrawn="1"/>
        </p:nvSpPr>
        <p:spPr>
          <a:xfrm>
            <a:off x="5003800" y="0"/>
            <a:ext cx="7188200" cy="6858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28" name="Title 27"/>
          <p:cNvSpPr>
            <a:spLocks noGrp="1"/>
          </p:cNvSpPr>
          <p:nvPr>
            <p:ph type="ctrTitle" hasCustomPrompt="1"/>
          </p:nvPr>
        </p:nvSpPr>
        <p:spPr>
          <a:xfrm>
            <a:off x="6331476" y="1153634"/>
            <a:ext cx="5184248" cy="4550732"/>
          </a:xfrm>
          <a:prstGeom prst="rect">
            <a:avLst/>
          </a:prstGeom>
        </p:spPr>
        <p:txBody>
          <a:bodyPr lIns="0" tIns="0" rIns="0" bIns="0" anchor="ctr">
            <a:noAutofit/>
          </a:bodyPr>
          <a:lstStyle>
            <a:lvl1pPr algn="ctr">
              <a:lnSpc>
                <a:spcPct val="100000"/>
              </a:lnSpc>
              <a:defRPr sz="6000" b="0" baseline="0">
                <a:solidFill>
                  <a:schemeClr val="tx1"/>
                </a:solidFill>
              </a:defRPr>
            </a:lvl1pPr>
          </a:lstStyle>
          <a:p>
            <a:r>
              <a:rPr lang="en-US" altLang="zh-CN" sz="7200"/>
              <a:t>CLICK TO EDIT MASTER TITLE STYLE</a:t>
            </a:r>
            <a:endParaRPr lang="zh-CN" altLang="en-US"/>
          </a:p>
        </p:txBody>
      </p:sp>
      <p:sp>
        <p:nvSpPr>
          <p:cNvPr id="13" name="Picture Placeholder 12"/>
          <p:cNvSpPr>
            <a:spLocks noGrp="1"/>
          </p:cNvSpPr>
          <p:nvPr>
            <p:ph type="pic" sz="quarter" idx="18"/>
          </p:nvPr>
        </p:nvSpPr>
        <p:spPr>
          <a:xfrm>
            <a:off x="0" y="0"/>
            <a:ext cx="6256866" cy="6858000"/>
          </a:xfrm>
          <a:custGeom>
            <a:avLst/>
            <a:gdLst>
              <a:gd name="connsiteX0" fmla="*/ 0 w 6256866"/>
              <a:gd name="connsiteY0" fmla="*/ 0 h 6858000"/>
              <a:gd name="connsiteX1" fmla="*/ 5130265 w 6256866"/>
              <a:gd name="connsiteY1" fmla="*/ 0 h 6858000"/>
              <a:gd name="connsiteX2" fmla="*/ 5130265 w 6256866"/>
              <a:gd name="connsiteY2" fmla="*/ 3276600 h 6858000"/>
              <a:gd name="connsiteX3" fmla="*/ 6256866 w 6256866"/>
              <a:gd name="connsiteY3" fmla="*/ 3276600 h 6858000"/>
              <a:gd name="connsiteX4" fmla="*/ 6256866 w 6256866"/>
              <a:gd name="connsiteY4" fmla="*/ 4139648 h 6858000"/>
              <a:gd name="connsiteX5" fmla="*/ 5130265 w 6256866"/>
              <a:gd name="connsiteY5" fmla="*/ 4139648 h 6858000"/>
              <a:gd name="connsiteX6" fmla="*/ 5130265 w 6256866"/>
              <a:gd name="connsiteY6" fmla="*/ 6858000 h 6858000"/>
              <a:gd name="connsiteX7" fmla="*/ 2433320 w 6256866"/>
              <a:gd name="connsiteY7" fmla="*/ 6858000 h 6858000"/>
              <a:gd name="connsiteX8" fmla="*/ 2433320 w 6256866"/>
              <a:gd name="connsiteY8" fmla="*/ 6116320 h 6858000"/>
              <a:gd name="connsiteX9" fmla="*/ 0 w 6256866"/>
              <a:gd name="connsiteY9" fmla="*/ 6116320 h 6858000"/>
              <a:gd name="connsiteX10" fmla="*/ 0 w 6256866"/>
              <a:gd name="connsiteY10" fmla="*/ 3708400 h 6858000"/>
              <a:gd name="connsiteX11" fmla="*/ 782320 w 6256866"/>
              <a:gd name="connsiteY11" fmla="*/ 3708400 h 6858000"/>
              <a:gd name="connsiteX12" fmla="*/ 782320 w 6256866"/>
              <a:gd name="connsiteY12" fmla="*/ 1706880 h 6858000"/>
              <a:gd name="connsiteX13" fmla="*/ 0 w 6256866"/>
              <a:gd name="connsiteY13" fmla="*/ 1706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56866" h="6858000">
                <a:moveTo>
                  <a:pt x="0" y="0"/>
                </a:moveTo>
                <a:lnTo>
                  <a:pt x="5130265" y="0"/>
                </a:lnTo>
                <a:lnTo>
                  <a:pt x="5130265" y="3276600"/>
                </a:lnTo>
                <a:lnTo>
                  <a:pt x="6256866" y="3276600"/>
                </a:lnTo>
                <a:lnTo>
                  <a:pt x="6256866" y="4139648"/>
                </a:lnTo>
                <a:lnTo>
                  <a:pt x="5130265" y="4139648"/>
                </a:lnTo>
                <a:lnTo>
                  <a:pt x="5130265" y="6858000"/>
                </a:lnTo>
                <a:lnTo>
                  <a:pt x="2433320" y="6858000"/>
                </a:lnTo>
                <a:lnTo>
                  <a:pt x="2433320" y="6116320"/>
                </a:lnTo>
                <a:lnTo>
                  <a:pt x="0" y="6116320"/>
                </a:lnTo>
                <a:lnTo>
                  <a:pt x="0" y="3708400"/>
                </a:lnTo>
                <a:lnTo>
                  <a:pt x="782320" y="3708400"/>
                </a:lnTo>
                <a:lnTo>
                  <a:pt x="782320" y="1706880"/>
                </a:lnTo>
                <a:lnTo>
                  <a:pt x="0" y="1706880"/>
                </a:lnTo>
                <a:close/>
              </a:path>
            </a:pathLst>
          </a:custGeom>
          <a:noFill/>
        </p:spPr>
        <p:txBody>
          <a:bodyPr wrap="square">
            <a:noAutofit/>
          </a:bodyPr>
          <a:lstStyle/>
          <a:p>
            <a:endParaRPr lang="en-US"/>
          </a:p>
        </p:txBody>
      </p:sp>
      <p:sp>
        <p:nvSpPr>
          <p:cNvPr id="5" name="Date Placeholder 4"/>
          <p:cNvSpPr>
            <a:spLocks noGrp="1"/>
          </p:cNvSpPr>
          <p:nvPr>
            <p:ph type="dt" sz="half" idx="19"/>
          </p:nvPr>
        </p:nvSpPr>
        <p:spPr/>
        <p:txBody>
          <a:bodyPr/>
          <a:lstStyle/>
          <a:p>
            <a:r>
              <a:rPr lang="en-US" altLang="zh-CN"/>
              <a:t>03/13/2025</a:t>
            </a:r>
          </a:p>
        </p:txBody>
      </p:sp>
      <p:sp>
        <p:nvSpPr>
          <p:cNvPr id="6" name="Footer Placeholder 5"/>
          <p:cNvSpPr>
            <a:spLocks noGrp="1"/>
          </p:cNvSpPr>
          <p:nvPr>
            <p:ph type="ftr" sz="quarter" idx="20"/>
          </p:nvPr>
        </p:nvSpPr>
        <p:spPr/>
        <p:txBody>
          <a:bodyPr/>
          <a:lstStyle/>
          <a:p>
            <a:r>
              <a:rPr lang="en-US" altLang="zh-CN"/>
              <a:t>Sample Footer Text</a:t>
            </a:r>
          </a:p>
        </p:txBody>
      </p:sp>
      <p:sp>
        <p:nvSpPr>
          <p:cNvPr id="7" name="Slide Number Placeholder 6"/>
          <p:cNvSpPr>
            <a:spLocks noGrp="1"/>
          </p:cNvSpPr>
          <p:nvPr>
            <p:ph type="sldNum" sz="half" idx="21"/>
          </p:nvPr>
        </p:nvSpPr>
        <p:spPr/>
        <p:txBody>
          <a:bodyPr/>
          <a:lstStyle/>
          <a:p>
            <a:fld id="{64D095EA-18D5-4754-B677-EAAE710458D2}" type="slidenum">
              <a:rPr lang="en-US" altLang="zh-CN" smtClean="0"/>
              <a:t>‹#›</a:t>
            </a:fld>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0400" y="128587"/>
            <a:ext cx="10858500" cy="900112"/>
          </a:xfrm>
          <a:prstGeom prst="rect">
            <a:avLst/>
          </a:prstGeom>
        </p:spPr>
        <p:txBody>
          <a:bodyPr vert="horz" lIns="91440" tIns="45720" rIns="91440" bIns="45720" rtlCol="0" anchor="b">
            <a:normAutofit/>
          </a:bodyPr>
          <a:lstStyle/>
          <a:p>
            <a:r>
              <a:rPr lang="en-US" sz="1470"/>
              <a:t>Click to edit Master title style</a:t>
            </a:r>
          </a:p>
        </p:txBody>
      </p:sp>
      <p:sp>
        <p:nvSpPr>
          <p:cNvPr id="3" name="Text Placeholder 2"/>
          <p:cNvSpPr>
            <a:spLocks noGrp="1"/>
          </p:cNvSpPr>
          <p:nvPr>
            <p:ph type="body" idx="1"/>
          </p:nvPr>
        </p:nvSpPr>
        <p:spPr>
          <a:xfrm>
            <a:off x="660400" y="1130300"/>
            <a:ext cx="10858500" cy="5003800"/>
          </a:xfrm>
          <a:prstGeom prst="rect">
            <a:avLst/>
          </a:prstGeom>
        </p:spPr>
        <p:txBody>
          <a:bodyPr vert="horz" lIns="91440" tIns="45720" rIns="91440" bIns="45720" rtlCol="0">
            <a:normAutofit/>
          </a:bodyPr>
          <a:lstStyle/>
          <a:p>
            <a:pPr lvl="0"/>
            <a:r>
              <a:rPr lang="en-US" sz="1470"/>
              <a:t>Click to edit Master text styles</a:t>
            </a:r>
            <a:endParaRPr lang="en-US"/>
          </a:p>
          <a:p>
            <a:pPr lvl="1"/>
            <a:r>
              <a:rPr lang="en-US" sz="1470"/>
              <a:t>Second level</a:t>
            </a:r>
          </a:p>
          <a:p>
            <a:pPr lvl="2"/>
            <a:r>
              <a:rPr lang="en-US" sz="1470"/>
              <a:t>Third level</a:t>
            </a:r>
          </a:p>
          <a:p>
            <a:pPr lvl="3"/>
            <a:r>
              <a:rPr lang="en-US" sz="1470"/>
              <a:t>Fourth level</a:t>
            </a:r>
          </a:p>
          <a:p>
            <a:pPr lvl="4"/>
            <a:r>
              <a:rPr lang="en-US" sz="1470"/>
              <a:t>Fifth level</a:t>
            </a:r>
          </a:p>
        </p:txBody>
      </p:sp>
      <p:sp>
        <p:nvSpPr>
          <p:cNvPr id="8" name="Date Placeholder 7"/>
          <p:cNvSpPr>
            <a:spLocks noGrp="1"/>
          </p:cNvSpPr>
          <p:nvPr>
            <p:ph type="dt" sz="half" hasCustomPrompt="1"/>
          </p:nvPr>
        </p:nvSpPr>
        <p:spPr>
          <a:xfrm>
            <a:off x="657225" y="6527800"/>
            <a:ext cx="2743200" cy="266700"/>
          </a:xfrm>
        </p:spPr>
        <p:txBody>
          <a:bodyPr lIns="0" tIns="0" rIns="0" bIns="0"/>
          <a:lstStyle>
            <a:lvl1pPr algn="l">
              <a:defRPr sz="1200">
                <a:solidFill>
                  <a:schemeClr val="tx1"/>
                </a:solidFill>
              </a:defRPr>
            </a:lvl1pPr>
          </a:lstStyle>
          <a:p>
            <a:r>
              <a:rPr lang="en-US" altLang="zh-CN"/>
              <a:t>3/5/2025</a:t>
            </a:r>
          </a:p>
        </p:txBody>
      </p:sp>
      <p:sp>
        <p:nvSpPr>
          <p:cNvPr id="9" name="Footer Placeholder 8"/>
          <p:cNvSpPr>
            <a:spLocks noGrp="1"/>
          </p:cNvSpPr>
          <p:nvPr>
            <p:ph type="ftr" sz="quarter" hasCustomPrompt="1"/>
          </p:nvPr>
        </p:nvSpPr>
        <p:spPr>
          <a:xfrm>
            <a:off x="4267200" y="6527800"/>
            <a:ext cx="3657600" cy="266700"/>
          </a:xfrm>
        </p:spPr>
        <p:txBody>
          <a:bodyPr lIns="0" tIns="0" rIns="0" bIns="0"/>
          <a:lstStyle>
            <a:lvl1pPr algn="ctr">
              <a:defRPr sz="1200">
                <a:solidFill>
                  <a:schemeClr val="tx1"/>
                </a:solidFill>
              </a:defRPr>
            </a:lvl1pPr>
          </a:lstStyle>
          <a:p>
            <a:r>
              <a:rPr lang="en-US" altLang="zh-CN"/>
              <a:t>Sample Footer Text</a:t>
            </a:r>
          </a:p>
        </p:txBody>
      </p:sp>
      <p:sp>
        <p:nvSpPr>
          <p:cNvPr id="7" name="Slide Number Placeholder 6"/>
          <p:cNvSpPr>
            <a:spLocks noGrp="1"/>
          </p:cNvSpPr>
          <p:nvPr>
            <p:ph type="sldNum" sz="half" hasCustomPrompt="1"/>
          </p:nvPr>
        </p:nvSpPr>
        <p:spPr>
          <a:xfrm>
            <a:off x="9378949" y="6527800"/>
            <a:ext cx="2136775" cy="266700"/>
          </a:xfrm>
        </p:spPr>
        <p:txBody>
          <a:bodyPr lIns="0" tIns="0" rIns="0" bIns="0"/>
          <a:lstStyle>
            <a:lvl1pPr algn="r">
              <a:defRPr sz="1200">
                <a:solidFill>
                  <a:schemeClr val="tx1"/>
                </a:solidFill>
              </a:defRPr>
            </a:lvl1pPr>
          </a:lstStyle>
          <a:p>
            <a:fld id="{64D095EA-18D5-4754-B677-EAAE710458D2}" type="slidenum">
              <a:rPr lang="en-US" altLang="zh-CN" smtClean="0"/>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 id="2147483709" r:id="rId61"/>
    <p:sldLayoutId id="2147483710" r:id="rId62"/>
    <p:sldLayoutId id="2147483711" r:id="rId63"/>
    <p:sldLayoutId id="2147483712" r:id="rId64"/>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dt="0"/>
  <p:txStyles>
    <p:titleStyle>
      <a:lvl1pPr algn="l" defTabSz="914400" rtl="0" eaLnBrk="1" latinLnBrk="0" hangingPunct="1">
        <a:lnSpc>
          <a:spcPct val="10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jpeg"/><Relationship Id="rId3" Type="http://schemas.openxmlformats.org/officeDocument/2006/relationships/image" Target="../media/image8.png"/><Relationship Id="rId7" Type="http://schemas.openxmlformats.org/officeDocument/2006/relationships/image" Target="../media/image12.jpeg"/><Relationship Id="rId12"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1.png"/><Relationship Id="rId11" Type="http://schemas.openxmlformats.org/officeDocument/2006/relationships/image" Target="../media/image16.jpeg"/><Relationship Id="rId5" Type="http://schemas.openxmlformats.org/officeDocument/2006/relationships/image" Target="../media/image10.png"/><Relationship Id="rId10" Type="http://schemas.openxmlformats.org/officeDocument/2006/relationships/image" Target="../media/image15.jpeg"/><Relationship Id="rId4" Type="http://schemas.openxmlformats.org/officeDocument/2006/relationships/image" Target="../media/image9.png"/><Relationship Id="rId9" Type="http://schemas.openxmlformats.org/officeDocument/2006/relationships/image" Target="../media/image14.jpeg"/><Relationship Id="rId14" Type="http://schemas.openxmlformats.org/officeDocument/2006/relationships/image" Target="../media/image19.jpeg"/></Relationships>
</file>

<file path=ppt/slides/_rels/slide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1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1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19.jpeg"/></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3" Type="http://schemas.openxmlformats.org/officeDocument/2006/relationships/image" Target="../media/image21.png"/><Relationship Id="rId7" Type="http://schemas.openxmlformats.org/officeDocument/2006/relationships/image" Target="../media/image13.jpeg"/><Relationship Id="rId12" Type="http://schemas.openxmlformats.org/officeDocument/2006/relationships/image" Target="../media/image18.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23.jpeg"/><Relationship Id="rId10" Type="http://schemas.openxmlformats.org/officeDocument/2006/relationships/image" Target="../media/image16.jpeg"/><Relationship Id="rId4" Type="http://schemas.openxmlformats.org/officeDocument/2006/relationships/image" Target="../media/image22.jpeg"/><Relationship Id="rId9"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15.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1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059658" y="285071"/>
            <a:ext cx="6470926" cy="3606209"/>
          </a:xfrm>
        </p:spPr>
        <p:txBody>
          <a:bodyPr/>
          <a:lstStyle/>
          <a:p>
            <a:r>
              <a:rPr lang="ar-DZ" dirty="0"/>
              <a:t>عرض تقديمي</a:t>
            </a:r>
            <a:br>
              <a:rPr lang="fr-FR" dirty="0"/>
            </a:br>
            <a:r>
              <a:rPr lang="ar-DZ" dirty="0"/>
              <a:t> لشركة</a:t>
            </a:r>
            <a:br>
              <a:rPr lang="fr-FR" dirty="0"/>
            </a:br>
            <a:r>
              <a:rPr lang="ar-DZ" dirty="0"/>
              <a:t> مايكروسوفت</a:t>
            </a:r>
            <a:endParaRPr lang="en-US" dirty="0"/>
          </a:p>
        </p:txBody>
      </p:sp>
      <p:sp>
        <p:nvSpPr>
          <p:cNvPr id="4" name="Subtitle 3"/>
          <p:cNvSpPr>
            <a:spLocks noGrp="1"/>
          </p:cNvSpPr>
          <p:nvPr>
            <p:ph type="subTitle" idx="1"/>
          </p:nvPr>
        </p:nvSpPr>
        <p:spPr>
          <a:xfrm>
            <a:off x="4990832" y="4865657"/>
            <a:ext cx="6470926" cy="1493520"/>
          </a:xfrm>
        </p:spPr>
        <p:txBody>
          <a:bodyPr/>
          <a:lstStyle/>
          <a:p>
            <a:r>
              <a:rPr lang="en-US" altLang="zh-CN" b="1" u="sng" dirty="0">
                <a:ln>
                  <a:solidFill>
                    <a:schemeClr val="tx1"/>
                  </a:solidFill>
                </a:ln>
                <a:solidFill>
                  <a:srgbClr val="FFCA08"/>
                </a:solidFill>
              </a:rPr>
              <a:t>ANIMATED BY :</a:t>
            </a:r>
          </a:p>
          <a:p>
            <a:endParaRPr lang="en-US" altLang="zh-CN" b="1" u="sng" dirty="0">
              <a:ln>
                <a:solidFill>
                  <a:schemeClr val="tx1"/>
                </a:solidFill>
              </a:ln>
              <a:solidFill>
                <a:srgbClr val="FFCA08"/>
              </a:solidFill>
            </a:endParaRPr>
          </a:p>
          <a:p>
            <a:pPr marL="342900" indent="-342900">
              <a:buFontTx/>
              <a:buChar char="-"/>
            </a:pPr>
            <a:r>
              <a:rPr lang="en-US" altLang="zh-CN" b="1" dirty="0">
                <a:ln>
                  <a:solidFill>
                    <a:schemeClr val="tx1"/>
                  </a:solidFill>
                </a:ln>
                <a:solidFill>
                  <a:srgbClr val="FFCA08"/>
                </a:solidFill>
              </a:rPr>
              <a:t>LEKBIR THAMER</a:t>
            </a:r>
          </a:p>
          <a:p>
            <a:pPr marL="342900" indent="-342900">
              <a:buFontTx/>
              <a:buChar char="-"/>
            </a:pPr>
            <a:r>
              <a:rPr lang="en-US" altLang="zh-CN" b="1" dirty="0">
                <a:ln>
                  <a:solidFill>
                    <a:schemeClr val="tx1"/>
                  </a:solidFill>
                </a:ln>
                <a:solidFill>
                  <a:srgbClr val="FFCA08"/>
                </a:solidFill>
              </a:rPr>
              <a:t>ILYES GUIDADO</a:t>
            </a:r>
            <a:endParaRPr lang="zh-CN" altLang="en-US" b="1" dirty="0">
              <a:ln>
                <a:solidFill>
                  <a:schemeClr val="tx1"/>
                </a:solidFill>
              </a:ln>
              <a:solidFill>
                <a:srgbClr val="FFCA08"/>
              </a:solidFill>
            </a:endParaRPr>
          </a:p>
        </p:txBody>
      </p:sp>
      <p:pic>
        <p:nvPicPr>
          <p:cNvPr id="8" name="Picture Placeholder 7" descr="One tall building modern style black and white."/>
          <p:cNvPicPr>
            <a:picLocks noGrp="1" noChangeAspect="1"/>
          </p:cNvPicPr>
          <p:nvPr>
            <p:ph type="pic" sz="quarter" idx="17"/>
          </p:nvPr>
        </p:nvPicPr>
        <p:blipFill>
          <a:blip r:embed="rId2" cstate="screen"/>
          <a:srcRect t="27" b="27"/>
          <a:stretch>
            <a:fillRect/>
          </a:stretch>
        </p:blipFill>
        <p:spPr>
          <a:xfrm>
            <a:off x="0" y="2"/>
            <a:ext cx="4671295" cy="6857999"/>
          </a:xfrm>
        </p:spPr>
      </p:pic>
      <p:pic>
        <p:nvPicPr>
          <p:cNvPr id="2" name="Picture Placeholder 7" descr="AI-generated image of a tall building modern style black and white."/>
          <p:cNvPicPr>
            <a:picLocks noChangeAspect="1"/>
          </p:cNvPicPr>
          <p:nvPr/>
        </p:nvPicPr>
        <p:blipFill>
          <a:blip r:embed="rId2" cstate="screen"/>
          <a:srcRect t="27" b="27"/>
          <a:stretch>
            <a:fillRect/>
          </a:stretch>
        </p:blipFill>
        <p:spPr>
          <a:xfrm>
            <a:off x="0" y="1"/>
            <a:ext cx="4671295" cy="6857999"/>
          </a:xfrm>
          <a:custGeom>
            <a:avLst/>
            <a:gdLst>
              <a:gd name="connsiteX0" fmla="*/ 0 w 4671295"/>
              <a:gd name="connsiteY0" fmla="*/ 6134100 h 6857999"/>
              <a:gd name="connsiteX1" fmla="*/ 574 w 4671295"/>
              <a:gd name="connsiteY1" fmla="*/ 6134100 h 6857999"/>
              <a:gd name="connsiteX2" fmla="*/ 574 w 4671295"/>
              <a:gd name="connsiteY2" fmla="*/ 6857999 h 6857999"/>
              <a:gd name="connsiteX3" fmla="*/ 0 w 4671295"/>
              <a:gd name="connsiteY3" fmla="*/ 6857999 h 6857999"/>
              <a:gd name="connsiteX4" fmla="*/ 575 w 4671295"/>
              <a:gd name="connsiteY4" fmla="*/ 1729318 h 6857999"/>
              <a:gd name="connsiteX5" fmla="*/ 575 w 4671295"/>
              <a:gd name="connsiteY5" fmla="*/ 3676654 h 6857999"/>
              <a:gd name="connsiteX6" fmla="*/ 767337 w 4671295"/>
              <a:gd name="connsiteY6" fmla="*/ 3676654 h 6857999"/>
              <a:gd name="connsiteX7" fmla="*/ 767337 w 4671295"/>
              <a:gd name="connsiteY7" fmla="*/ 1729318 h 6857999"/>
              <a:gd name="connsiteX8" fmla="*/ 574 w 4671295"/>
              <a:gd name="connsiteY8" fmla="*/ 0 h 6857999"/>
              <a:gd name="connsiteX9" fmla="*/ 4671295 w 4671295"/>
              <a:gd name="connsiteY9" fmla="*/ 0 h 6857999"/>
              <a:gd name="connsiteX10" fmla="*/ 4671295 w 4671295"/>
              <a:gd name="connsiteY10" fmla="*/ 6857999 h 6857999"/>
              <a:gd name="connsiteX11" fmla="*/ 2426216 w 4671295"/>
              <a:gd name="connsiteY11" fmla="*/ 6857999 h 6857999"/>
              <a:gd name="connsiteX12" fmla="*/ 2426216 w 4671295"/>
              <a:gd name="connsiteY12" fmla="*/ 6134100 h 6857999"/>
              <a:gd name="connsiteX13" fmla="*/ 574 w 4671295"/>
              <a:gd name="connsiteY13" fmla="*/ 613410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71295" h="6857999">
                <a:moveTo>
                  <a:pt x="0" y="6134100"/>
                </a:moveTo>
                <a:lnTo>
                  <a:pt x="574" y="6134100"/>
                </a:lnTo>
                <a:lnTo>
                  <a:pt x="574" y="6857999"/>
                </a:lnTo>
                <a:lnTo>
                  <a:pt x="0" y="6857999"/>
                </a:lnTo>
                <a:close/>
                <a:moveTo>
                  <a:pt x="575" y="1729318"/>
                </a:moveTo>
                <a:lnTo>
                  <a:pt x="575" y="3676654"/>
                </a:lnTo>
                <a:lnTo>
                  <a:pt x="767337" y="3676654"/>
                </a:lnTo>
                <a:lnTo>
                  <a:pt x="767337" y="1729318"/>
                </a:lnTo>
                <a:close/>
                <a:moveTo>
                  <a:pt x="574" y="0"/>
                </a:moveTo>
                <a:lnTo>
                  <a:pt x="4671295" y="0"/>
                </a:lnTo>
                <a:lnTo>
                  <a:pt x="4671295" y="6857999"/>
                </a:lnTo>
                <a:lnTo>
                  <a:pt x="2426216" y="6857999"/>
                </a:lnTo>
                <a:lnTo>
                  <a:pt x="2426216" y="6134100"/>
                </a:lnTo>
                <a:lnTo>
                  <a:pt x="574" y="6134100"/>
                </a:lnTo>
                <a:close/>
              </a:path>
            </a:pathLst>
          </a:custGeom>
          <a:noFill/>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4000" y="831919"/>
            <a:ext cx="10504000" cy="1554480"/>
          </a:xfrm>
        </p:spPr>
        <p:txBody>
          <a:bodyPr/>
          <a:lstStyle/>
          <a:p>
            <a:r>
              <a:rPr lang="en-US"/>
              <a:t>TABLE OF CONTENT :</a:t>
            </a:r>
          </a:p>
        </p:txBody>
      </p:sp>
      <p:sp>
        <p:nvSpPr>
          <p:cNvPr id="3" name="Text Placeholder 2"/>
          <p:cNvSpPr>
            <a:spLocks noGrp="1"/>
          </p:cNvSpPr>
          <p:nvPr>
            <p:ph type="body" sz="quarter" idx="27"/>
          </p:nvPr>
        </p:nvSpPr>
        <p:spPr>
          <a:xfrm>
            <a:off x="1281113" y="2814135"/>
            <a:ext cx="4143375" cy="541840"/>
          </a:xfrm>
        </p:spPr>
        <p:txBody>
          <a:bodyPr/>
          <a:lstStyle/>
          <a:p>
            <a:pPr algn="l"/>
            <a:r>
              <a:rPr lang="ar-DZ" altLang="zh-CN" dirty="0"/>
              <a:t>تاريخ الشركة</a:t>
            </a:r>
            <a:endParaRPr lang="en-US" altLang="zh-CN" dirty="0"/>
          </a:p>
        </p:txBody>
      </p:sp>
      <p:sp>
        <p:nvSpPr>
          <p:cNvPr id="4" name="Text Placeholder 3"/>
          <p:cNvSpPr>
            <a:spLocks noGrp="1"/>
          </p:cNvSpPr>
          <p:nvPr>
            <p:ph type="body" sz="quarter" idx="29"/>
          </p:nvPr>
        </p:nvSpPr>
        <p:spPr>
          <a:xfrm>
            <a:off x="1281113" y="3639663"/>
            <a:ext cx="4143375" cy="541840"/>
          </a:xfrm>
        </p:spPr>
        <p:txBody>
          <a:bodyPr/>
          <a:lstStyle/>
          <a:p>
            <a:r>
              <a:rPr lang="ar-DZ" altLang="zh-CN" dirty="0"/>
              <a:t>المزيج التسويقي</a:t>
            </a:r>
            <a:endParaRPr lang="en-US" altLang="zh-CN" dirty="0"/>
          </a:p>
        </p:txBody>
      </p:sp>
      <p:sp>
        <p:nvSpPr>
          <p:cNvPr id="5" name="Text Placeholder 4"/>
          <p:cNvSpPr>
            <a:spLocks noGrp="1"/>
          </p:cNvSpPr>
          <p:nvPr>
            <p:ph type="body" sz="quarter" idx="30"/>
          </p:nvPr>
        </p:nvSpPr>
        <p:spPr>
          <a:xfrm>
            <a:off x="1281113" y="4435367"/>
            <a:ext cx="4143375" cy="541840"/>
          </a:xfrm>
        </p:spPr>
        <p:txBody>
          <a:bodyPr/>
          <a:lstStyle/>
          <a:p>
            <a:r>
              <a:rPr lang="ar-DZ" altLang="zh-CN" dirty="0"/>
              <a:t>قائمة المنتجات</a:t>
            </a:r>
            <a:endParaRPr lang="en-US" altLang="zh-CN" dirty="0"/>
          </a:p>
        </p:txBody>
      </p:sp>
      <p:sp>
        <p:nvSpPr>
          <p:cNvPr id="6" name="Text Placeholder 5"/>
          <p:cNvSpPr>
            <a:spLocks noGrp="1"/>
          </p:cNvSpPr>
          <p:nvPr>
            <p:ph type="body" sz="quarter" idx="31"/>
          </p:nvPr>
        </p:nvSpPr>
        <p:spPr>
          <a:xfrm>
            <a:off x="1281113" y="5256629"/>
            <a:ext cx="4143375" cy="541840"/>
          </a:xfrm>
        </p:spPr>
        <p:txBody>
          <a:bodyPr/>
          <a:lstStyle/>
          <a:p>
            <a:r>
              <a:rPr lang="ar-DZ" altLang="zh-CN" dirty="0"/>
              <a:t>المنافسين</a:t>
            </a:r>
            <a:endParaRPr lang="en-US" altLang="zh-CN" dirty="0"/>
          </a:p>
        </p:txBody>
      </p:sp>
      <p:sp>
        <p:nvSpPr>
          <p:cNvPr id="7" name="Text Placeholder 6"/>
          <p:cNvSpPr>
            <a:spLocks noGrp="1"/>
          </p:cNvSpPr>
          <p:nvPr>
            <p:ph type="body" sz="quarter" idx="28"/>
          </p:nvPr>
        </p:nvSpPr>
        <p:spPr>
          <a:xfrm>
            <a:off x="6913666" y="2814135"/>
            <a:ext cx="4143375" cy="541840"/>
          </a:xfrm>
        </p:spPr>
        <p:txBody>
          <a:bodyPr/>
          <a:lstStyle/>
          <a:p>
            <a:r>
              <a:rPr lang="fr-FR" altLang="zh-CN" dirty="0"/>
              <a:t>SWOT</a:t>
            </a:r>
            <a:r>
              <a:rPr lang="ar-DZ" altLang="zh-CN" dirty="0"/>
              <a:t>تحليل </a:t>
            </a:r>
            <a:endParaRPr lang="en-US" altLang="zh-CN" dirty="0"/>
          </a:p>
        </p:txBody>
      </p:sp>
      <p:sp>
        <p:nvSpPr>
          <p:cNvPr id="8" name="Text Placeholder 7"/>
          <p:cNvSpPr>
            <a:spLocks noGrp="1"/>
          </p:cNvSpPr>
          <p:nvPr>
            <p:ph type="body" sz="quarter" idx="32"/>
          </p:nvPr>
        </p:nvSpPr>
        <p:spPr>
          <a:xfrm>
            <a:off x="6913666" y="3639663"/>
            <a:ext cx="4143375" cy="541840"/>
          </a:xfrm>
        </p:spPr>
        <p:txBody>
          <a:bodyPr/>
          <a:lstStyle/>
          <a:p>
            <a:r>
              <a:rPr lang="en-US" altLang="zh-CN" dirty="0"/>
              <a:t>PESTEL </a:t>
            </a:r>
            <a:r>
              <a:rPr lang="ar-DZ" altLang="zh-CN" dirty="0"/>
              <a:t>تحليل</a:t>
            </a:r>
            <a:endParaRPr lang="en-US" altLang="zh-CN" dirty="0"/>
          </a:p>
        </p:txBody>
      </p:sp>
      <p:sp>
        <p:nvSpPr>
          <p:cNvPr id="9" name="Text Placeholder 8"/>
          <p:cNvSpPr>
            <a:spLocks noGrp="1"/>
          </p:cNvSpPr>
          <p:nvPr>
            <p:ph type="body" sz="quarter" idx="33"/>
          </p:nvPr>
        </p:nvSpPr>
        <p:spPr>
          <a:xfrm>
            <a:off x="6913666" y="4435367"/>
            <a:ext cx="4143375" cy="541840"/>
          </a:xfrm>
        </p:spPr>
        <p:txBody>
          <a:bodyPr/>
          <a:lstStyle/>
          <a:p>
            <a:r>
              <a:rPr lang="ar-DZ" altLang="zh-CN" dirty="0"/>
              <a:t>اشكل دخول الاسواق</a:t>
            </a:r>
            <a:endParaRPr lang="en-US" altLang="zh-CN"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6" y="436418"/>
            <a:ext cx="5896338" cy="4512397"/>
          </a:xfrm>
        </p:spPr>
        <p:txBody>
          <a:bodyPr/>
          <a:lstStyle/>
          <a:p>
            <a:pPr algn="r" rtl="1"/>
            <a:r>
              <a:rPr lang="ar-DZ" dirty="0"/>
              <a:t>تاريخ</a:t>
            </a:r>
            <a:r>
              <a:rPr lang="fr-FR" dirty="0"/>
              <a:t> </a:t>
            </a:r>
            <a:r>
              <a:rPr lang="ar-DZ" dirty="0"/>
              <a:t>الشركة</a:t>
            </a:r>
            <a:endParaRPr lang="en-US" altLang="zh-CN" noProof="0" dirty="0"/>
          </a:p>
        </p:txBody>
      </p:sp>
      <p:sp>
        <p:nvSpPr>
          <p:cNvPr id="3" name="Text Placeholder 2"/>
          <p:cNvSpPr>
            <a:spLocks noGrp="1"/>
          </p:cNvSpPr>
          <p:nvPr>
            <p:ph type="body" sz="quarter" idx="17"/>
          </p:nvPr>
        </p:nvSpPr>
        <p:spPr>
          <a:xfrm>
            <a:off x="657225" y="5152864"/>
            <a:ext cx="5889827" cy="1268718"/>
          </a:xfrm>
        </p:spPr>
        <p:txBody>
          <a:bodyPr/>
          <a:lstStyle/>
          <a:p>
            <a:r>
              <a:rPr lang="en-US" altLang="zh-CN" dirty="0"/>
              <a:t>About us: company history ; story </a:t>
            </a:r>
          </a:p>
        </p:txBody>
      </p:sp>
      <p:pic>
        <p:nvPicPr>
          <p:cNvPr id="22" name="Picture Placeholder 3"/>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tretch>
            <a:fillRect/>
          </a:stretch>
        </p:blipFill>
        <p:spPr>
          <a:xfrm>
            <a:off x="6883862" y="1157321"/>
            <a:ext cx="3902491" cy="2926868"/>
          </a:xfrm>
          <a:blipFill dpi="0" rotWithShape="0">
            <a:blip r:embed="rId3" cstate="screen"/>
            <a:srcRect/>
            <a:stretch>
              <a:fillRect/>
            </a:stretch>
          </a:blipFill>
        </p:spPr>
      </p:pic>
      <p:pic>
        <p:nvPicPr>
          <p:cNvPr id="23" name="Picture Placeholder 7" descr="Man in apron sitting by door"/>
          <p:cNvPicPr>
            <a:picLocks noGrp="1" noChangeAspect="1"/>
          </p:cNvPicPr>
          <p:nvPr>
            <p:ph type="pic" sz="quarter" idx="19"/>
          </p:nvPr>
        </p:nvPicPr>
        <p:blipFill>
          <a:blip r:embed="rId4" cstate="screen"/>
          <a:srcRect l="2" r="2"/>
          <a:stretch>
            <a:fillRect/>
          </a:stretch>
        </p:blipFill>
        <p:spPr>
          <a:xfrm>
            <a:off x="9052312" y="2833425"/>
            <a:ext cx="3139688" cy="3872174"/>
          </a:xfrm>
          <a:blipFill dpi="0" rotWithShape="0">
            <a:blip r:embed="rId5" cstate="screen"/>
            <a:srcRect/>
            <a:stretch>
              <a:fillRect/>
            </a:stretch>
          </a:blipFill>
        </p:spPr>
      </p:pic>
      <p:sp>
        <p:nvSpPr>
          <p:cNvPr id="6" name="!!sdf"/>
          <p:cNvSpPr/>
          <p:nvPr/>
        </p:nvSpPr>
        <p:spPr>
          <a:xfrm rot="20941234">
            <a:off x="-4742781" y="289857"/>
            <a:ext cx="4347985" cy="5092511"/>
          </a:xfrm>
          <a:prstGeom prst="ellipse">
            <a:avLst/>
          </a:prstGeom>
          <a:solidFill>
            <a:srgbClr val="FDCE04"/>
          </a:solidFill>
          <a:ln w="501650">
            <a:solidFill>
              <a:srgbClr val="FDCE04">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pic>
        <p:nvPicPr>
          <p:cNvPr id="7" name="Picture Placeholder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932987">
            <a:off x="14187017" y="330122"/>
            <a:ext cx="4339711" cy="6509567"/>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863300" y="355600"/>
            <a:ext cx="6241267" cy="546100"/>
          </a:xfrm>
        </p:spPr>
        <p:txBody>
          <a:bodyPr/>
          <a:lstStyle/>
          <a:p>
            <a:r>
              <a:rPr lang="en-US" dirty="0"/>
              <a:t>Foundation :</a:t>
            </a:r>
          </a:p>
        </p:txBody>
      </p:sp>
      <p:pic>
        <p:nvPicPr>
          <p:cNvPr id="16" name="Picture Placeholder 15"/>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tretch>
            <a:fillRect/>
          </a:stretch>
        </p:blipFill>
        <p:spPr>
          <a:xfrm>
            <a:off x="7600997" y="831919"/>
            <a:ext cx="3462774" cy="5194161"/>
          </a:xfrm>
        </p:spPr>
      </p:pic>
      <p:sp>
        <p:nvSpPr>
          <p:cNvPr id="5" name="!!sdf"/>
          <p:cNvSpPr/>
          <p:nvPr/>
        </p:nvSpPr>
        <p:spPr>
          <a:xfrm rot="20941234">
            <a:off x="7393503" y="814109"/>
            <a:ext cx="780738" cy="780738"/>
          </a:xfrm>
          <a:prstGeom prst="ellipse">
            <a:avLst/>
          </a:prstGeom>
          <a:solidFill>
            <a:srgbClr val="FDCE04"/>
          </a:solidFill>
          <a:ln w="501650">
            <a:solidFill>
              <a:srgbClr val="FDCE04">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3" name="Rectangle 1"/>
          <p:cNvSpPr>
            <a:spLocks noGrp="1" noChangeArrowheads="1"/>
          </p:cNvSpPr>
          <p:nvPr>
            <p:ph sz="quarter" idx="18"/>
          </p:nvPr>
        </p:nvSpPr>
        <p:spPr bwMode="auto">
          <a:xfrm>
            <a:off x="82550" y="1620303"/>
            <a:ext cx="7258050" cy="4739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r" defTabSz="914400" rtl="1" eaLnBrk="0" fontAlgn="base" latinLnBrk="0" hangingPunct="0">
              <a:lnSpc>
                <a:spcPct val="100000"/>
              </a:lnSpc>
              <a:spcBef>
                <a:spcPct val="0"/>
              </a:spcBef>
              <a:spcAft>
                <a:spcPct val="0"/>
              </a:spcAft>
              <a:buClrTx/>
              <a:buSzTx/>
              <a:buFontTx/>
              <a:buNone/>
            </a:pPr>
            <a:r>
              <a:rPr lang="ar-DZ" sz="2000" dirty="0"/>
              <a:t>شركة مايكروسوفت هي شركة تكنولوجيا أمريكية متعددة الجنسيات يقع مقرها الرئيسي في ريدموند، واشنطن. تتخصص في تطوير البرمجيات، وتصنيع الإلكترونيات، وتقديم خدمات الحوسبة السحابية. تُعرف عالميًا بأنظمتها التشغيلية ويندوز، وحزمة برامج الإنتاجية مايكروسوفت أوفيس، وخدمات الحوسبة السحابية أزور، ومنصات ألعاب إكس بوكس. تعد مايكروسوفت واحدة من أكبر شركات التكنولوجيا في العالم إلى جانب جوجل وآبل وأمازون، وتمتلك حصة قوية في العديد من قطاعات التكنولوجيا. تأسست الشركة عام 1975 على يد بيل غيتس وبول ألين، وهما صديقان منذ الطفولة يشتركان في شغف بالبرمجة. جاءت فكرة تأسيس مايكروسوفت عندما </a:t>
            </a:r>
            <a:r>
              <a:rPr lang="ar-DZ" sz="2000" dirty="0" err="1"/>
              <a:t>قرأا</a:t>
            </a:r>
            <a:r>
              <a:rPr lang="ar-DZ" sz="2000" dirty="0"/>
              <a:t> عن كمبيوتر </a:t>
            </a:r>
            <a:r>
              <a:rPr lang="ar-DZ" sz="2000" dirty="0" err="1"/>
              <a:t>ألتير</a:t>
            </a:r>
            <a:r>
              <a:rPr lang="ar-DZ" sz="2000" dirty="0"/>
              <a:t> 8800 في إحدى المجلات وقررا تطوير مترجم لغة </a:t>
            </a:r>
            <a:r>
              <a:rPr lang="fr-FR" sz="2000" dirty="0"/>
              <a:t>BASIC </a:t>
            </a:r>
            <a:r>
              <a:rPr lang="ar-DZ" sz="2000" dirty="0"/>
              <a:t>له. انتقلا إلى </a:t>
            </a:r>
            <a:r>
              <a:rPr lang="ar-DZ" sz="2000" dirty="0" err="1"/>
              <a:t>ألبوكيركي</a:t>
            </a:r>
            <a:r>
              <a:rPr lang="ar-DZ" sz="2000" dirty="0"/>
              <a:t>، نيو مكسيكو، حيث كانت شركة </a:t>
            </a:r>
            <a:r>
              <a:rPr lang="fr-FR" sz="2000" dirty="0"/>
              <a:t>MITS (</a:t>
            </a:r>
            <a:r>
              <a:rPr lang="ar-DZ" sz="2000" dirty="0"/>
              <a:t>الشركة المصنعة </a:t>
            </a:r>
            <a:r>
              <a:rPr lang="ar-DZ" sz="2000" dirty="0" err="1"/>
              <a:t>للألتير</a:t>
            </a:r>
            <a:r>
              <a:rPr lang="ar-DZ" sz="2000" dirty="0"/>
              <a:t>) مقرها هناك، وأسسوا شركتهم تحت اسم "مايكرو-سوفت". وسرعان ما حققوا نجاحًا سريعًا. وفي عام 1979، نقلت مايكروسوفت مقرها إلى ريدموند، واشنطن، حيث واصلت توسعها وهيمنتها على صناعة البرمجيات، خاصة مع تطوير نظام التشغيل </a:t>
            </a:r>
            <a:r>
              <a:rPr lang="fr-FR" sz="2000" dirty="0"/>
              <a:t>MS-DOS، </a:t>
            </a:r>
            <a:r>
              <a:rPr lang="ar-DZ" sz="2000" dirty="0"/>
              <a:t>الذي شكل حجر الأساس لنجاح الشركة في العقود التالية</a:t>
            </a:r>
            <a:r>
              <a:rPr lang="ar-DZ" sz="2400" dirty="0"/>
              <a:t>.</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3416" y="82296"/>
            <a:ext cx="10504000" cy="611050"/>
          </a:xfrm>
        </p:spPr>
        <p:txBody>
          <a:bodyPr/>
          <a:lstStyle/>
          <a:p>
            <a:pPr rtl="1"/>
            <a:r>
              <a:rPr lang="ar-DZ" dirty="0">
                <a:ln>
                  <a:solidFill>
                    <a:schemeClr val="tx1"/>
                  </a:solidFill>
                </a:ln>
                <a:solidFill>
                  <a:srgbClr val="FFCA08"/>
                </a:solidFill>
              </a:rPr>
              <a:t>المزيج التسويقي</a:t>
            </a:r>
            <a:r>
              <a:rPr lang="en-US" dirty="0">
                <a:ln>
                  <a:solidFill>
                    <a:schemeClr val="tx1"/>
                  </a:solidFill>
                </a:ln>
                <a:solidFill>
                  <a:srgbClr val="FFCA08"/>
                </a:solidFill>
              </a:rPr>
              <a:t> :</a:t>
            </a:r>
          </a:p>
        </p:txBody>
      </p:sp>
      <p:pic>
        <p:nvPicPr>
          <p:cNvPr id="16" name="Picture Placeholder 15" descr="A smiling women is clapping."/>
          <p:cNvPicPr>
            <a:picLocks noGrp="1" noChangeAspect="1"/>
          </p:cNvPicPr>
          <p:nvPr>
            <p:ph type="pic" sz="quarter" idx="39"/>
          </p:nvPr>
        </p:nvPicPr>
        <p:blipFill>
          <a:blip r:embed="rId3" cstate="screen"/>
          <a:srcRect/>
          <a:stretch>
            <a:fillRect/>
          </a:stretch>
        </p:blipFill>
        <p:spPr>
          <a:xfrm>
            <a:off x="519241" y="1000832"/>
            <a:ext cx="1446212" cy="1446213"/>
          </a:xfrm>
        </p:spPr>
      </p:pic>
      <p:sp>
        <p:nvSpPr>
          <p:cNvPr id="4" name="Text Placeholder 3"/>
          <p:cNvSpPr>
            <a:spLocks noGrp="1"/>
          </p:cNvSpPr>
          <p:nvPr>
            <p:ph type="body" sz="quarter" idx="27"/>
          </p:nvPr>
        </p:nvSpPr>
        <p:spPr>
          <a:xfrm>
            <a:off x="2089593" y="747350"/>
            <a:ext cx="3663194" cy="607321"/>
          </a:xfrm>
        </p:spPr>
        <p:txBody>
          <a:bodyPr/>
          <a:lstStyle/>
          <a:p>
            <a:r>
              <a:rPr lang="en-US" altLang="zh-CN"/>
              <a:t>PROUDUCT :</a:t>
            </a:r>
            <a:endParaRPr lang="zh-CN" altLang="en-US"/>
          </a:p>
        </p:txBody>
      </p:sp>
      <p:sp>
        <p:nvSpPr>
          <p:cNvPr id="5" name="Text Placeholder 4"/>
          <p:cNvSpPr>
            <a:spLocks noGrp="1"/>
          </p:cNvSpPr>
          <p:nvPr>
            <p:ph type="body" sz="quarter" idx="32"/>
          </p:nvPr>
        </p:nvSpPr>
        <p:spPr>
          <a:xfrm>
            <a:off x="2098738" y="1771395"/>
            <a:ext cx="3663194" cy="894123"/>
          </a:xfrm>
        </p:spPr>
        <p:txBody>
          <a:bodyPr/>
          <a:lstStyle/>
          <a:p>
            <a:pPr algn="r" rtl="1"/>
            <a:r>
              <a:rPr lang="en-US" dirty="0"/>
              <a:t>.</a:t>
            </a:r>
            <a:r>
              <a:rPr lang="ar-DZ" dirty="0"/>
              <a:t> أنظمة التشغيل (ويندوز)، حزمة برامج مايكروسوفت أوفيس، خدمات الحوسبة السحابية أزور، أجهزة سيرفس، وأجهزة الألعاب إكس بوكس</a:t>
            </a:r>
            <a:endParaRPr lang="zh-CN" altLang="en-US" dirty="0"/>
          </a:p>
        </p:txBody>
      </p:sp>
      <p:pic>
        <p:nvPicPr>
          <p:cNvPr id="20" name="Picture Placeholder 19" descr="Two people reviewing and discussing sticky notes on a wall."/>
          <p:cNvPicPr>
            <a:picLocks noGrp="1" noChangeAspect="1"/>
          </p:cNvPicPr>
          <p:nvPr>
            <p:ph type="pic" sz="quarter" idx="41"/>
          </p:nvPr>
        </p:nvPicPr>
        <p:blipFill>
          <a:blip r:embed="rId4" cstate="screen"/>
          <a:srcRect/>
          <a:stretch>
            <a:fillRect/>
          </a:stretch>
        </p:blipFill>
        <p:spPr>
          <a:xfrm>
            <a:off x="620968" y="3981726"/>
            <a:ext cx="1446212" cy="1446213"/>
          </a:xfrm>
        </p:spPr>
      </p:pic>
      <p:sp>
        <p:nvSpPr>
          <p:cNvPr id="6" name="Text Placeholder 5"/>
          <p:cNvSpPr>
            <a:spLocks noGrp="1"/>
          </p:cNvSpPr>
          <p:nvPr>
            <p:ph type="body" sz="quarter" idx="33"/>
          </p:nvPr>
        </p:nvSpPr>
        <p:spPr>
          <a:xfrm>
            <a:off x="2290761" y="3830353"/>
            <a:ext cx="3663194" cy="607321"/>
          </a:xfrm>
        </p:spPr>
        <p:txBody>
          <a:bodyPr/>
          <a:lstStyle/>
          <a:p>
            <a:r>
              <a:rPr lang="en-US" altLang="zh-CN"/>
              <a:t>PRICE :</a:t>
            </a:r>
            <a:endParaRPr lang="zh-CN" altLang="en-US"/>
          </a:p>
        </p:txBody>
      </p:sp>
      <p:sp>
        <p:nvSpPr>
          <p:cNvPr id="7" name="Text Placeholder 6"/>
          <p:cNvSpPr>
            <a:spLocks noGrp="1"/>
          </p:cNvSpPr>
          <p:nvPr>
            <p:ph type="body" sz="quarter" idx="34"/>
          </p:nvPr>
        </p:nvSpPr>
        <p:spPr>
          <a:xfrm>
            <a:off x="2290762" y="4533817"/>
            <a:ext cx="3663194" cy="894123"/>
          </a:xfrm>
        </p:spPr>
        <p:txBody>
          <a:bodyPr/>
          <a:lstStyle/>
          <a:p>
            <a:endParaRPr lang="en-US" altLang="zh-CN" dirty="0"/>
          </a:p>
          <a:p>
            <a:pPr algn="r" rtl="1"/>
            <a:r>
              <a:rPr lang="ar-DZ" dirty="0"/>
              <a:t>استراتيجيات تسعير متنوعة، بما في ذلك التسعير القائم على القيمة (مثل </a:t>
            </a:r>
            <a:r>
              <a:rPr lang="fr-FR" dirty="0"/>
              <a:t>Office 365)، </a:t>
            </a:r>
            <a:r>
              <a:rPr lang="ar-DZ" dirty="0"/>
              <a:t>والتسعير </a:t>
            </a:r>
            <a:r>
              <a:rPr lang="ar-DZ" dirty="0" err="1"/>
              <a:t>الاختراقي</a:t>
            </a:r>
            <a:r>
              <a:rPr lang="ar-DZ" dirty="0"/>
              <a:t> (للمنتجات الجديدة)، والتسعير القائم على الاشتراك (مثل </a:t>
            </a:r>
            <a:r>
              <a:rPr lang="fr-FR" dirty="0"/>
              <a:t>Azure </a:t>
            </a:r>
            <a:r>
              <a:rPr lang="ar-DZ" dirty="0"/>
              <a:t>و</a:t>
            </a:r>
            <a:r>
              <a:rPr lang="fr-FR" dirty="0"/>
              <a:t>Game </a:t>
            </a:r>
            <a:r>
              <a:rPr lang="fr-FR" dirty="0" err="1"/>
              <a:t>Pass</a:t>
            </a:r>
            <a:r>
              <a:rPr lang="fr-FR" dirty="0"/>
              <a:t>).</a:t>
            </a:r>
            <a:endParaRPr lang="en-US" dirty="0"/>
          </a:p>
        </p:txBody>
      </p:sp>
      <p:pic>
        <p:nvPicPr>
          <p:cNvPr id="18" name="Picture Placeholder 17" descr="People collaborating and working in an office."/>
          <p:cNvPicPr>
            <a:picLocks noGrp="1" noChangeAspect="1"/>
          </p:cNvPicPr>
          <p:nvPr>
            <p:ph type="pic" sz="quarter" idx="40"/>
          </p:nvPr>
        </p:nvPicPr>
        <p:blipFill>
          <a:blip r:embed="rId5" cstate="screen"/>
          <a:srcRect/>
          <a:stretch>
            <a:fillRect/>
          </a:stretch>
        </p:blipFill>
        <p:spPr>
          <a:xfrm>
            <a:off x="6057751" y="1000705"/>
            <a:ext cx="1446212" cy="1446213"/>
          </a:xfrm>
        </p:spPr>
      </p:pic>
      <p:sp>
        <p:nvSpPr>
          <p:cNvPr id="8" name="Text Placeholder 7"/>
          <p:cNvSpPr>
            <a:spLocks noGrp="1"/>
          </p:cNvSpPr>
          <p:nvPr>
            <p:ph type="body" sz="quarter" idx="35"/>
          </p:nvPr>
        </p:nvSpPr>
        <p:spPr>
          <a:xfrm>
            <a:off x="7799487" y="729062"/>
            <a:ext cx="3663194" cy="607321"/>
          </a:xfrm>
        </p:spPr>
        <p:txBody>
          <a:bodyPr/>
          <a:lstStyle/>
          <a:p>
            <a:r>
              <a:rPr lang="en-US" altLang="zh-CN"/>
              <a:t>PLACE :</a:t>
            </a:r>
            <a:endParaRPr lang="zh-CN" altLang="en-US"/>
          </a:p>
        </p:txBody>
      </p:sp>
      <p:sp>
        <p:nvSpPr>
          <p:cNvPr id="9" name="Text Placeholder 8"/>
          <p:cNvSpPr>
            <a:spLocks noGrp="1"/>
          </p:cNvSpPr>
          <p:nvPr>
            <p:ph type="body" sz="quarter" idx="36"/>
          </p:nvPr>
        </p:nvSpPr>
        <p:spPr>
          <a:xfrm>
            <a:off x="7872639" y="1652523"/>
            <a:ext cx="3663194" cy="894123"/>
          </a:xfrm>
        </p:spPr>
        <p:txBody>
          <a:bodyPr/>
          <a:lstStyle/>
          <a:p>
            <a:pPr algn="r" rtl="1"/>
            <a:r>
              <a:rPr lang="ar-DZ" dirty="0"/>
              <a:t>المبيعات تتم من خلال الموقع الرسمي، والمتاجر التجزئة، والأسواق الإلكترونية مثل أمازون، ومتجر مايكروسوفت (سواء الفعلي أو الرقمي).</a:t>
            </a:r>
            <a:endParaRPr lang="en-US" altLang="zh-CN" dirty="0"/>
          </a:p>
        </p:txBody>
      </p:sp>
      <p:pic>
        <p:nvPicPr>
          <p:cNvPr id="22" name="Picture Placeholder 21" descr="A smiling man is typing on the computer."/>
          <p:cNvPicPr>
            <a:picLocks noGrp="1" noChangeAspect="1"/>
          </p:cNvPicPr>
          <p:nvPr>
            <p:ph type="pic" sz="quarter" idx="42"/>
          </p:nvPr>
        </p:nvPicPr>
        <p:blipFill>
          <a:blip r:embed="rId6" cstate="screen"/>
          <a:srcRect/>
          <a:stretch>
            <a:fillRect/>
          </a:stretch>
        </p:blipFill>
        <p:spPr>
          <a:xfrm>
            <a:off x="6177258" y="3981726"/>
            <a:ext cx="1446212" cy="1446213"/>
          </a:xfrm>
        </p:spPr>
      </p:pic>
      <p:sp>
        <p:nvSpPr>
          <p:cNvPr id="10" name="Text Placeholder 9"/>
          <p:cNvSpPr>
            <a:spLocks noGrp="1"/>
          </p:cNvSpPr>
          <p:nvPr>
            <p:ph type="body" sz="quarter" idx="37"/>
          </p:nvPr>
        </p:nvSpPr>
        <p:spPr>
          <a:xfrm>
            <a:off x="7872639" y="3830353"/>
            <a:ext cx="3663194" cy="607321"/>
          </a:xfrm>
        </p:spPr>
        <p:txBody>
          <a:bodyPr/>
          <a:lstStyle/>
          <a:p>
            <a:r>
              <a:rPr lang="en-US" altLang="zh-CN"/>
              <a:t>PROMOTION :</a:t>
            </a:r>
            <a:endParaRPr lang="zh-CN" altLang="en-US"/>
          </a:p>
        </p:txBody>
      </p:sp>
      <p:sp>
        <p:nvSpPr>
          <p:cNvPr id="11" name="Text Placeholder 10"/>
          <p:cNvSpPr>
            <a:spLocks noGrp="1"/>
          </p:cNvSpPr>
          <p:nvPr>
            <p:ph type="body" sz="quarter" idx="38"/>
          </p:nvPr>
        </p:nvSpPr>
        <p:spPr>
          <a:xfrm>
            <a:off x="7872639" y="4533817"/>
            <a:ext cx="3663194" cy="894123"/>
          </a:xfrm>
        </p:spPr>
        <p:txBody>
          <a:bodyPr/>
          <a:lstStyle/>
          <a:p>
            <a:pPr algn="r" rtl="1"/>
            <a:r>
              <a:rPr lang="en-US" dirty="0"/>
              <a:t>.</a:t>
            </a:r>
            <a:r>
              <a:rPr lang="ar-DZ" dirty="0"/>
              <a:t> حملات إعلانية واسعة النطاق، شراكات مع شركات كبرى، مؤتمرات مثل </a:t>
            </a:r>
            <a:r>
              <a:rPr lang="fr-FR" dirty="0"/>
              <a:t>Microsoft </a:t>
            </a:r>
            <a:r>
              <a:rPr lang="fr-FR" dirty="0" err="1"/>
              <a:t>Build</a:t>
            </a:r>
            <a:r>
              <a:rPr lang="fr-FR" dirty="0"/>
              <a:t>، </a:t>
            </a:r>
            <a:r>
              <a:rPr lang="ar-DZ" dirty="0"/>
              <a:t>التسويق عبر الإنترنت، وعروض الاشتراكات والتجارب المجانية</a:t>
            </a:r>
            <a:endParaRPr lang="en-US" altLang="zh-CN" dirty="0"/>
          </a:p>
        </p:txBody>
      </p:sp>
      <p:pic>
        <p:nvPicPr>
          <p:cNvPr id="15" name="Imagen 30" descr="C:/Users/POWER/Downloads/mohammad-rahmani-8qEB0fTe9Vw-unsplash.jpgmohammad-rahmani-8qEB0fTe9Vw-unsplash"/>
          <p:cNvPicPr>
            <a:picLocks noChangeAspect="1"/>
          </p:cNvPicPr>
          <p:nvPr/>
        </p:nvPicPr>
        <p:blipFill>
          <a:blip r:embed="rId7"/>
          <a:srcRect l="28115" r="28115"/>
          <a:stretch>
            <a:fillRect/>
          </a:stretch>
        </p:blipFill>
        <p:spPr>
          <a:xfrm>
            <a:off x="8986415" y="12635353"/>
            <a:ext cx="2119288" cy="3226432"/>
          </a:xfrm>
          <a:prstGeom prst="rect">
            <a:avLst/>
          </a:prstGeom>
        </p:spPr>
      </p:pic>
      <p:pic>
        <p:nvPicPr>
          <p:cNvPr id="17" name="Picture 22" descr="C:/Users/POWER/Downloads/minh-pham-HI6gy-p-WBI-unsplash.jpgminh-pham-HI6gy-p-WBI-unsplash"/>
          <p:cNvPicPr>
            <a:picLocks noChangeAspect="1" noChangeArrowheads="1"/>
          </p:cNvPicPr>
          <p:nvPr/>
        </p:nvPicPr>
        <p:blipFill>
          <a:blip r:embed="rId8"/>
          <a:srcRect l="15873" r="15873"/>
          <a:stretch>
            <a:fillRect/>
          </a:stretch>
        </p:blipFill>
        <p:spPr bwMode="auto">
          <a:xfrm>
            <a:off x="9000824" y="19651166"/>
            <a:ext cx="2080329" cy="306181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4" descr="C:/Users/POWER/Downloads/surface-gNlvxxs4ehQ-unsplash.jpgsurface-gNlvxxs4ehQ-unsplash"/>
          <p:cNvPicPr>
            <a:picLocks noChangeAspect="1" noChangeArrowheads="1"/>
          </p:cNvPicPr>
          <p:nvPr/>
        </p:nvPicPr>
        <p:blipFill>
          <a:blip r:embed="rId9"/>
          <a:srcRect t="218" b="218"/>
          <a:stretch>
            <a:fillRect/>
          </a:stretch>
        </p:blipFill>
        <p:spPr bwMode="auto">
          <a:xfrm>
            <a:off x="8973956" y="16074132"/>
            <a:ext cx="2151244" cy="321279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39" descr="C:/Users/POWER/Downloads/sunrise-king-IN30NrknBxo-unsplash.jpgsunrise-king-IN30NrknBxo-unsplash"/>
          <p:cNvPicPr>
            <a:picLocks noChangeAspect="1"/>
          </p:cNvPicPr>
          <p:nvPr/>
        </p:nvPicPr>
        <p:blipFill>
          <a:blip r:embed="rId10"/>
          <a:srcRect l="25646" r="25646"/>
          <a:stretch>
            <a:fillRect/>
          </a:stretch>
        </p:blipFill>
        <p:spPr>
          <a:xfrm>
            <a:off x="6666850" y="14755183"/>
            <a:ext cx="2167890" cy="3196590"/>
          </a:xfrm>
          <a:prstGeom prst="rect">
            <a:avLst/>
          </a:prstGeom>
        </p:spPr>
      </p:pic>
      <p:pic>
        <p:nvPicPr>
          <p:cNvPr id="24" name="Image 23" descr="C:/Users/POWER/Downloads/dimitris-chapsoulas-cQid5BJTOHE-unsplash.jpgdimitris-chapsoulas-cQid5BJTOHE-unsplash"/>
          <p:cNvPicPr>
            <a:picLocks noChangeAspect="1"/>
          </p:cNvPicPr>
          <p:nvPr/>
        </p:nvPicPr>
        <p:blipFill>
          <a:blip r:embed="rId11"/>
          <a:srcRect l="3612" r="3612"/>
          <a:stretch>
            <a:fillRect/>
          </a:stretch>
        </p:blipFill>
        <p:spPr>
          <a:xfrm>
            <a:off x="8949576" y="9315639"/>
            <a:ext cx="2165684" cy="3112168"/>
          </a:xfrm>
          <a:prstGeom prst="rect">
            <a:avLst/>
          </a:prstGeom>
        </p:spPr>
      </p:pic>
      <p:pic>
        <p:nvPicPr>
          <p:cNvPr id="25" name="Image 24" descr="C:/Users/POWER/Downloads/sharad-bhat-nSDVWqkIAJM-unsplash.jpgsharad-bhat-nSDVWqkIAJM-unsplash"/>
          <p:cNvPicPr>
            <a:picLocks noChangeAspect="1"/>
          </p:cNvPicPr>
          <p:nvPr/>
        </p:nvPicPr>
        <p:blipFill>
          <a:blip r:embed="rId12"/>
          <a:srcRect l="24822" r="24822"/>
          <a:stretch>
            <a:fillRect/>
          </a:stretch>
        </p:blipFill>
        <p:spPr>
          <a:xfrm>
            <a:off x="6656038" y="11200176"/>
            <a:ext cx="2165683" cy="3224464"/>
          </a:xfrm>
          <a:prstGeom prst="rect">
            <a:avLst/>
          </a:prstGeom>
        </p:spPr>
      </p:pic>
      <p:pic>
        <p:nvPicPr>
          <p:cNvPr id="26" name="Image 25" descr="C:/Users/POWER/Downloads/appshunter-io-cZnFKK30D8M-unsplash.jpgappshunter-io-cZnFKK30D8M-unsplash"/>
          <p:cNvPicPr>
            <a:picLocks noChangeAspect="1"/>
          </p:cNvPicPr>
          <p:nvPr/>
        </p:nvPicPr>
        <p:blipFill>
          <a:blip r:embed="rId13"/>
          <a:srcRect l="27335" r="27335"/>
          <a:stretch>
            <a:fillRect/>
          </a:stretch>
        </p:blipFill>
        <p:spPr>
          <a:xfrm>
            <a:off x="6656070" y="18282920"/>
            <a:ext cx="2149475" cy="3456940"/>
          </a:xfrm>
          <a:prstGeom prst="rect">
            <a:avLst/>
          </a:prstGeom>
        </p:spPr>
      </p:pic>
      <p:pic>
        <p:nvPicPr>
          <p:cNvPr id="3" name="Picture 2"/>
          <p:cNvPicPr/>
          <p:nvPr/>
        </p:nvPicPr>
        <p:blipFill>
          <a:blip r:embed="rId14"/>
          <a:stretch>
            <a:fillRect/>
          </a:stretch>
        </p:blipFill>
        <p:spPr>
          <a:xfrm>
            <a:off x="6694170" y="7684135"/>
            <a:ext cx="2127250" cy="318516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111"/>
            <a:ext cx="3206792" cy="612833"/>
          </a:xfrm>
        </p:spPr>
        <p:txBody>
          <a:bodyPr/>
          <a:lstStyle/>
          <a:p>
            <a:pPr rtl="1"/>
            <a:r>
              <a:rPr lang="ar-DZ" sz="2800" dirty="0">
                <a:solidFill>
                  <a:srgbClr val="FFCA08"/>
                </a:solidFill>
              </a:rPr>
              <a:t>منتجات الشركة   </a:t>
            </a:r>
            <a:r>
              <a:rPr lang="en-US" sz="2800" dirty="0">
                <a:solidFill>
                  <a:srgbClr val="FFCA08"/>
                </a:solidFill>
              </a:rPr>
              <a:t>:</a:t>
            </a:r>
          </a:p>
        </p:txBody>
      </p:sp>
      <p:sp>
        <p:nvSpPr>
          <p:cNvPr id="4" name="Text Placeholder 3"/>
          <p:cNvSpPr>
            <a:spLocks noGrp="1"/>
          </p:cNvSpPr>
          <p:nvPr>
            <p:ph type="body" sz="quarter" idx="32"/>
          </p:nvPr>
        </p:nvSpPr>
        <p:spPr>
          <a:xfrm>
            <a:off x="170180" y="1064260"/>
            <a:ext cx="6889115" cy="6156325"/>
          </a:xfrm>
        </p:spPr>
        <p:txBody>
          <a:bodyPr/>
          <a:lstStyle/>
          <a:p>
            <a:pPr rtl="1"/>
            <a:r>
              <a:rPr lang="en-US" altLang="en-GB" sz="1600" dirty="0"/>
              <a:t>.</a:t>
            </a:r>
            <a:r>
              <a:rPr lang="en-US" altLang="zh-CN" dirty="0"/>
              <a:t>.</a:t>
            </a:r>
            <a:r>
              <a:rPr lang="ar-DZ" b="1" dirty="0"/>
              <a:t> 1. أنظمة التشغيل:</a:t>
            </a:r>
            <a:endParaRPr lang="ar-DZ" dirty="0"/>
          </a:p>
          <a:p>
            <a:pPr rtl="1">
              <a:buFont typeface="Arial" panose="020B0604020202020204" pitchFamily="34" charset="0"/>
              <a:buChar char="•"/>
            </a:pPr>
            <a:r>
              <a:rPr lang="ar-DZ" b="1" dirty="0"/>
              <a:t>ويندوز:</a:t>
            </a:r>
            <a:r>
              <a:rPr lang="ar-DZ" dirty="0"/>
              <a:t> نظام التشغيل الأكثر شهرة لأجهزة الحاسوب، معروف بواجهته السهلة ودعمه الواسع للتطبيقات. أحدث إصدار هو ويندوز 11.</a:t>
            </a:r>
          </a:p>
          <a:p>
            <a:pPr rtl="1"/>
            <a:r>
              <a:rPr lang="ar-DZ" b="1" dirty="0"/>
              <a:t>2. برامج الإنتاجية وخدمات الحوسبة السحابية:</a:t>
            </a:r>
            <a:endParaRPr lang="ar-DZ" dirty="0"/>
          </a:p>
          <a:p>
            <a:pPr rtl="1">
              <a:buFont typeface="Arial" panose="020B0604020202020204" pitchFamily="34" charset="0"/>
              <a:buChar char="•"/>
            </a:pPr>
            <a:r>
              <a:rPr lang="ar-DZ" b="1" dirty="0"/>
              <a:t>مايكروسوفت أوفيس:</a:t>
            </a:r>
            <a:r>
              <a:rPr lang="ar-DZ" dirty="0"/>
              <a:t> حزمة تطبيقات مكتبية تشمل وورد، إكسل، باوربوينت، أوتلوك، وغيرها، وتُستخدم على نطاق واسع في الأعمال والتعليم.</a:t>
            </a:r>
          </a:p>
          <a:p>
            <a:pPr rtl="1">
              <a:buFont typeface="Arial" panose="020B0604020202020204" pitchFamily="34" charset="0"/>
              <a:buChar char="•"/>
            </a:pPr>
            <a:r>
              <a:rPr lang="ar-DZ" b="1" dirty="0"/>
              <a:t>مايكروسوفت 365:</a:t>
            </a:r>
            <a:r>
              <a:rPr lang="ar-DZ" dirty="0"/>
              <a:t> نسخة سحابية من أوفيس تتيح التعاون المشترك والتخزين </a:t>
            </a:r>
            <a:r>
              <a:rPr lang="ar-DZ" dirty="0" err="1"/>
              <a:t>السحابي</a:t>
            </a:r>
            <a:r>
              <a:rPr lang="ar-DZ" dirty="0"/>
              <a:t> عبر </a:t>
            </a:r>
            <a:r>
              <a:rPr lang="fr-FR" dirty="0"/>
              <a:t>OneDrive.</a:t>
            </a:r>
          </a:p>
          <a:p>
            <a:pPr rtl="1">
              <a:buFont typeface="Arial" panose="020B0604020202020204" pitchFamily="34" charset="0"/>
              <a:buChar char="•"/>
            </a:pPr>
            <a:r>
              <a:rPr lang="ar-DZ" b="1" dirty="0"/>
              <a:t>مايكروسوفت أزور:</a:t>
            </a:r>
            <a:r>
              <a:rPr lang="ar-DZ" dirty="0"/>
              <a:t> منصة سحابية تقدم خدمات استضافة، وقواعد بيانات، وخدمات الذكاء الاصطناعي، وحلول إنترنت الأشياء (</a:t>
            </a:r>
            <a:r>
              <a:rPr lang="fr-FR" dirty="0"/>
              <a:t>IoT).</a:t>
            </a:r>
          </a:p>
          <a:p>
            <a:pPr rtl="1"/>
            <a:r>
              <a:rPr lang="fr-FR" b="1" dirty="0"/>
              <a:t>3. </a:t>
            </a:r>
            <a:r>
              <a:rPr lang="ar-DZ" b="1" dirty="0"/>
              <a:t>الحواسيب والأجهزة المحمولة:</a:t>
            </a:r>
            <a:endParaRPr lang="ar-DZ" dirty="0"/>
          </a:p>
          <a:p>
            <a:pPr rtl="1">
              <a:buFont typeface="Arial" panose="020B0604020202020204" pitchFamily="34" charset="0"/>
              <a:buChar char="•"/>
            </a:pPr>
            <a:r>
              <a:rPr lang="ar-DZ" b="1" dirty="0"/>
              <a:t>سيرفس:</a:t>
            </a:r>
            <a:r>
              <a:rPr lang="ar-DZ" dirty="0"/>
              <a:t> سلسلة من الحواسيب المحمولة والأجهزة اللوحية عالية الأداء، بما في ذلك سيرفس </a:t>
            </a:r>
            <a:r>
              <a:rPr lang="ar-DZ" dirty="0" err="1"/>
              <a:t>برو</a:t>
            </a:r>
            <a:r>
              <a:rPr lang="ar-DZ" dirty="0"/>
              <a:t>، سيرفس لابتوب، وسيرفس ستوديو، مصممة للاستخدام المهني.</a:t>
            </a:r>
          </a:p>
          <a:p>
            <a:pPr rtl="1"/>
            <a:r>
              <a:rPr lang="ar-DZ" b="1" dirty="0"/>
              <a:t>4. منصات الألعاب:</a:t>
            </a:r>
            <a:endParaRPr lang="ar-DZ" dirty="0"/>
          </a:p>
          <a:p>
            <a:pPr rtl="1">
              <a:buFont typeface="Arial" panose="020B0604020202020204" pitchFamily="34" charset="0"/>
              <a:buChar char="•"/>
            </a:pPr>
            <a:r>
              <a:rPr lang="ar-DZ" b="1" dirty="0"/>
              <a:t>إكس بوكس:</a:t>
            </a:r>
            <a:r>
              <a:rPr lang="ar-DZ" dirty="0"/>
              <a:t> علامة تجارية للألعاب تتضمن أجهزة </a:t>
            </a:r>
            <a:r>
              <a:rPr lang="fr-FR" dirty="0"/>
              <a:t>Xbox </a:t>
            </a:r>
            <a:r>
              <a:rPr lang="fr-FR" dirty="0" err="1"/>
              <a:t>Series</a:t>
            </a:r>
            <a:r>
              <a:rPr lang="fr-FR" dirty="0"/>
              <a:t> X </a:t>
            </a:r>
            <a:r>
              <a:rPr lang="ar-DZ" dirty="0"/>
              <a:t>و</a:t>
            </a:r>
            <a:r>
              <a:rPr lang="fr-FR" dirty="0"/>
              <a:t>Xbox </a:t>
            </a:r>
            <a:r>
              <a:rPr lang="fr-FR" dirty="0" err="1"/>
              <a:t>Series</a:t>
            </a:r>
            <a:r>
              <a:rPr lang="fr-FR" dirty="0"/>
              <a:t> S، </a:t>
            </a:r>
            <a:r>
              <a:rPr lang="ar-DZ" dirty="0"/>
              <a:t>بالإضافة إلى خدمات مثل </a:t>
            </a:r>
            <a:r>
              <a:rPr lang="fr-FR" dirty="0"/>
              <a:t>Xbox Game </a:t>
            </a:r>
            <a:r>
              <a:rPr lang="fr-FR" dirty="0" err="1"/>
              <a:t>Pass</a:t>
            </a:r>
            <a:endParaRPr lang="fr-FR" dirty="0"/>
          </a:p>
          <a:p>
            <a:pPr algn="l"/>
            <a:endParaRPr lang="en-US" altLang="zh-CN" dirty="0"/>
          </a:p>
        </p:txBody>
      </p:sp>
      <p:pic>
        <p:nvPicPr>
          <p:cNvPr id="9" name="Imagen 30" descr="C:/Users/POWER/Downloads/mohammad-rahmani-8qEB0fTe9Vw-unsplash.jpgmohammad-rahmani-8qEB0fTe9Vw-unsplash"/>
          <p:cNvPicPr>
            <a:picLocks noChangeAspect="1"/>
          </p:cNvPicPr>
          <p:nvPr/>
        </p:nvPicPr>
        <p:blipFill>
          <a:blip r:embed="rId2"/>
          <a:srcRect l="28115" r="28115"/>
          <a:stretch>
            <a:fillRect/>
          </a:stretch>
        </p:blipFill>
        <p:spPr>
          <a:xfrm>
            <a:off x="9350905" y="4162548"/>
            <a:ext cx="2119288" cy="3226432"/>
          </a:xfrm>
          <a:prstGeom prst="rect">
            <a:avLst/>
          </a:prstGeom>
        </p:spPr>
      </p:pic>
      <p:pic>
        <p:nvPicPr>
          <p:cNvPr id="10" name="Picture 22" descr="C:/Users/POWER/Downloads/minh-pham-HI6gy-p-WBI-unsplash.jpgminh-pham-HI6gy-p-WBI-unsplash"/>
          <p:cNvPicPr>
            <a:picLocks noChangeAspect="1" noChangeArrowheads="1"/>
          </p:cNvPicPr>
          <p:nvPr/>
        </p:nvPicPr>
        <p:blipFill>
          <a:blip r:embed="rId3"/>
          <a:srcRect l="15873" r="15873"/>
          <a:stretch>
            <a:fillRect/>
          </a:stretch>
        </p:blipFill>
        <p:spPr bwMode="auto">
          <a:xfrm>
            <a:off x="9365314" y="11178361"/>
            <a:ext cx="2080329" cy="306181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4" descr="C:/Users/POWER/Downloads/surface-gNlvxxs4ehQ-unsplash.jpgsurface-gNlvxxs4ehQ-unsplash"/>
          <p:cNvPicPr>
            <a:picLocks noChangeAspect="1" noChangeArrowheads="1"/>
          </p:cNvPicPr>
          <p:nvPr/>
        </p:nvPicPr>
        <p:blipFill>
          <a:blip r:embed="rId4"/>
          <a:srcRect t="218" b="218"/>
          <a:stretch>
            <a:fillRect/>
          </a:stretch>
        </p:blipFill>
        <p:spPr bwMode="auto">
          <a:xfrm>
            <a:off x="9338446" y="7601327"/>
            <a:ext cx="2151244" cy="321279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9" descr="C:/Users/POWER/Downloads/sunrise-king-IN30NrknBxo-unsplash.jpgsunrise-king-IN30NrknBxo-unsplash"/>
          <p:cNvPicPr>
            <a:picLocks noChangeAspect="1"/>
          </p:cNvPicPr>
          <p:nvPr/>
        </p:nvPicPr>
        <p:blipFill>
          <a:blip r:embed="rId5"/>
          <a:srcRect l="25646" r="25646"/>
          <a:stretch>
            <a:fillRect/>
          </a:stretch>
        </p:blipFill>
        <p:spPr>
          <a:xfrm>
            <a:off x="7031340" y="6282378"/>
            <a:ext cx="2167890" cy="3196590"/>
          </a:xfrm>
          <a:prstGeom prst="rect">
            <a:avLst/>
          </a:prstGeom>
        </p:spPr>
      </p:pic>
      <p:pic>
        <p:nvPicPr>
          <p:cNvPr id="14" name="Image 23" descr="C:/Users/POWER/Downloads/dimitris-chapsoulas-cQid5BJTOHE-unsplash.jpgdimitris-chapsoulas-cQid5BJTOHE-unsplash"/>
          <p:cNvPicPr>
            <a:picLocks noChangeAspect="1"/>
          </p:cNvPicPr>
          <p:nvPr/>
        </p:nvPicPr>
        <p:blipFill>
          <a:blip r:embed="rId6"/>
          <a:srcRect l="3612" r="3612"/>
          <a:stretch>
            <a:fillRect/>
          </a:stretch>
        </p:blipFill>
        <p:spPr>
          <a:xfrm>
            <a:off x="9314066" y="842834"/>
            <a:ext cx="2165684" cy="3112168"/>
          </a:xfrm>
          <a:prstGeom prst="rect">
            <a:avLst/>
          </a:prstGeom>
        </p:spPr>
      </p:pic>
      <p:pic>
        <p:nvPicPr>
          <p:cNvPr id="16" name="Image 24" descr="C:/Users/POWER/Downloads/sharad-bhat-nSDVWqkIAJM-unsplash.jpgsharad-bhat-nSDVWqkIAJM-unsplash"/>
          <p:cNvPicPr>
            <a:picLocks noChangeAspect="1"/>
          </p:cNvPicPr>
          <p:nvPr/>
        </p:nvPicPr>
        <p:blipFill>
          <a:blip r:embed="rId7"/>
          <a:srcRect l="24822" r="24822"/>
          <a:stretch>
            <a:fillRect/>
          </a:stretch>
        </p:blipFill>
        <p:spPr>
          <a:xfrm>
            <a:off x="7020528" y="2727371"/>
            <a:ext cx="2165683" cy="3224464"/>
          </a:xfrm>
          <a:prstGeom prst="rect">
            <a:avLst/>
          </a:prstGeom>
        </p:spPr>
      </p:pic>
      <p:pic>
        <p:nvPicPr>
          <p:cNvPr id="18" name="Image 25" descr="C:/Users/POWER/Downloads/appshunter-io-cZnFKK30D8M-unsplash.jpgappshunter-io-cZnFKK30D8M-unsplash"/>
          <p:cNvPicPr>
            <a:picLocks noChangeAspect="1"/>
          </p:cNvPicPr>
          <p:nvPr/>
        </p:nvPicPr>
        <p:blipFill>
          <a:blip r:embed="rId8"/>
          <a:srcRect l="27335" r="27335"/>
          <a:stretch>
            <a:fillRect/>
          </a:stretch>
        </p:blipFill>
        <p:spPr>
          <a:xfrm>
            <a:off x="7020560" y="9810115"/>
            <a:ext cx="2149475" cy="3456940"/>
          </a:xfrm>
          <a:prstGeom prst="rect">
            <a:avLst/>
          </a:prstGeom>
        </p:spPr>
      </p:pic>
      <p:pic>
        <p:nvPicPr>
          <p:cNvPr id="20" name="Picture 19"/>
          <p:cNvPicPr/>
          <p:nvPr/>
        </p:nvPicPr>
        <p:blipFill>
          <a:blip r:embed="rId9"/>
          <a:stretch>
            <a:fillRect/>
          </a:stretch>
        </p:blipFill>
        <p:spPr>
          <a:xfrm>
            <a:off x="7058660" y="-788670"/>
            <a:ext cx="2127250" cy="318516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111"/>
            <a:ext cx="3206792" cy="612833"/>
          </a:xfrm>
        </p:spPr>
        <p:txBody>
          <a:bodyPr/>
          <a:lstStyle/>
          <a:p>
            <a:pPr rtl="1"/>
            <a:r>
              <a:rPr lang="ar-DZ" sz="2800" dirty="0">
                <a:solidFill>
                  <a:srgbClr val="FFCA08"/>
                </a:solidFill>
              </a:rPr>
              <a:t>منتجات الشركة     </a:t>
            </a:r>
            <a:r>
              <a:rPr lang="en-US" sz="2800" dirty="0">
                <a:solidFill>
                  <a:srgbClr val="FFCA08"/>
                </a:solidFill>
              </a:rPr>
              <a:t>:</a:t>
            </a:r>
          </a:p>
        </p:txBody>
      </p:sp>
      <p:sp>
        <p:nvSpPr>
          <p:cNvPr id="4" name="Text Placeholder 3"/>
          <p:cNvSpPr>
            <a:spLocks noGrp="1"/>
          </p:cNvSpPr>
          <p:nvPr>
            <p:ph type="body" sz="quarter" idx="32"/>
          </p:nvPr>
        </p:nvSpPr>
        <p:spPr>
          <a:xfrm>
            <a:off x="84455" y="876300"/>
            <a:ext cx="6636385" cy="5981700"/>
          </a:xfrm>
        </p:spPr>
        <p:txBody>
          <a:bodyPr/>
          <a:lstStyle/>
          <a:p>
            <a:pPr rtl="1"/>
            <a:r>
              <a:rPr lang="ar-DZ" b="1" dirty="0"/>
              <a:t>5. محركات البحث ومتصفحات الإنترنت:</a:t>
            </a:r>
            <a:endParaRPr lang="ar-DZ" dirty="0"/>
          </a:p>
          <a:p>
            <a:pPr rtl="1">
              <a:buFont typeface="Arial" panose="020B0604020202020204" pitchFamily="34" charset="0"/>
              <a:buChar char="•"/>
            </a:pPr>
            <a:r>
              <a:rPr lang="ar-DZ" b="1" dirty="0"/>
              <a:t>بينغ (</a:t>
            </a:r>
            <a:r>
              <a:rPr lang="fr-FR" b="1" dirty="0"/>
              <a:t>Bing):</a:t>
            </a:r>
            <a:r>
              <a:rPr lang="fr-FR" dirty="0"/>
              <a:t> </a:t>
            </a:r>
            <a:r>
              <a:rPr lang="ar-DZ" dirty="0"/>
              <a:t>محرك بحث ينافس جوجل، ويقدم نتائج بحث وصور وخدمات ترجمة.</a:t>
            </a:r>
          </a:p>
          <a:p>
            <a:pPr rtl="1">
              <a:buFont typeface="Arial" panose="020B0604020202020204" pitchFamily="34" charset="0"/>
              <a:buChar char="•"/>
            </a:pPr>
            <a:r>
              <a:rPr lang="ar-DZ" b="1" dirty="0"/>
              <a:t>مايكروسوفت </a:t>
            </a:r>
            <a:r>
              <a:rPr lang="ar-DZ" b="1" dirty="0" err="1"/>
              <a:t>إيدج</a:t>
            </a:r>
            <a:r>
              <a:rPr lang="ar-DZ" b="1" dirty="0"/>
              <a:t> (</a:t>
            </a:r>
            <a:r>
              <a:rPr lang="fr-FR" b="1" dirty="0"/>
              <a:t>Microsoft Edge):</a:t>
            </a:r>
            <a:r>
              <a:rPr lang="fr-FR" dirty="0"/>
              <a:t> </a:t>
            </a:r>
            <a:r>
              <a:rPr lang="ar-DZ" dirty="0"/>
              <a:t>متصفح ويب سريع وآمن مبني على تقنية كروميوم.</a:t>
            </a:r>
          </a:p>
          <a:p>
            <a:pPr rtl="1"/>
            <a:r>
              <a:rPr lang="ar-DZ" b="1" dirty="0"/>
              <a:t>6. الذكاء الاصطناعي والخدمات الذكية:</a:t>
            </a:r>
            <a:endParaRPr lang="ar-DZ" dirty="0"/>
          </a:p>
          <a:p>
            <a:pPr rtl="1">
              <a:buFont typeface="Arial" panose="020B0604020202020204" pitchFamily="34" charset="0"/>
              <a:buChar char="•"/>
            </a:pPr>
            <a:r>
              <a:rPr lang="ar-DZ" b="1" dirty="0" err="1"/>
              <a:t>كوبايلوت</a:t>
            </a:r>
            <a:r>
              <a:rPr lang="ar-DZ" b="1" dirty="0"/>
              <a:t> (</a:t>
            </a:r>
            <a:r>
              <a:rPr lang="fr-FR" b="1" dirty="0" err="1"/>
              <a:t>Copilot</a:t>
            </a:r>
            <a:r>
              <a:rPr lang="fr-FR" b="1" dirty="0"/>
              <a:t>):</a:t>
            </a:r>
            <a:r>
              <a:rPr lang="fr-FR" dirty="0"/>
              <a:t> </a:t>
            </a:r>
            <a:r>
              <a:rPr lang="ar-DZ" dirty="0"/>
              <a:t>مساعد ذكي يعمل بالذكاء الاصطناعي ومُدمج في منتجات مايكروسوفت لمساعدة المستخدمين على إكمال المهام بكفاءة.</a:t>
            </a:r>
          </a:p>
          <a:p>
            <a:pPr rtl="1">
              <a:buFont typeface="Arial" panose="020B0604020202020204" pitchFamily="34" charset="0"/>
              <a:buChar char="•"/>
            </a:pPr>
            <a:r>
              <a:rPr lang="ar-DZ" b="1" dirty="0"/>
              <a:t>كورتانا (</a:t>
            </a:r>
            <a:r>
              <a:rPr lang="fr-FR" b="1" dirty="0"/>
              <a:t>Cortana):</a:t>
            </a:r>
            <a:r>
              <a:rPr lang="fr-FR" dirty="0"/>
              <a:t> </a:t>
            </a:r>
            <a:r>
              <a:rPr lang="ar-DZ" dirty="0"/>
              <a:t>مساعد صوتي كان مدمجًا سابقًا في ويندوز، وتم الاستغناء عنه لصالح </a:t>
            </a:r>
            <a:r>
              <a:rPr lang="ar-DZ" dirty="0" err="1"/>
              <a:t>كوبايلوت</a:t>
            </a:r>
            <a:r>
              <a:rPr lang="ar-DZ" dirty="0"/>
              <a:t>.</a:t>
            </a:r>
          </a:p>
          <a:p>
            <a:pPr rtl="1"/>
            <a:r>
              <a:rPr lang="ar-DZ" b="1" dirty="0"/>
              <a:t>7. أدوات التطوير والبرمجة:</a:t>
            </a:r>
            <a:endParaRPr lang="ar-DZ" dirty="0"/>
          </a:p>
          <a:p>
            <a:pPr rtl="1">
              <a:buFont typeface="Arial" panose="020B0604020202020204" pitchFamily="34" charset="0"/>
              <a:buChar char="•"/>
            </a:pPr>
            <a:r>
              <a:rPr lang="ar-DZ" b="1" dirty="0"/>
              <a:t>فيجوال ستوديو (</a:t>
            </a:r>
            <a:r>
              <a:rPr lang="fr-FR" b="1" dirty="0"/>
              <a:t>Visual Studio):</a:t>
            </a:r>
            <a:r>
              <a:rPr lang="fr-FR" dirty="0"/>
              <a:t> </a:t>
            </a:r>
            <a:r>
              <a:rPr lang="ar-DZ" dirty="0"/>
              <a:t>بيئة تطوير متكاملة (</a:t>
            </a:r>
            <a:r>
              <a:rPr lang="fr-FR" dirty="0"/>
              <a:t>IDE) </a:t>
            </a:r>
            <a:r>
              <a:rPr lang="ar-DZ" dirty="0"/>
              <a:t>لبناء تطبيقات متنوعة.</a:t>
            </a:r>
          </a:p>
          <a:p>
            <a:pPr rtl="1">
              <a:buFont typeface="Arial" panose="020B0604020202020204" pitchFamily="34" charset="0"/>
              <a:buChar char="•"/>
            </a:pPr>
            <a:r>
              <a:rPr lang="ar-DZ" b="1" dirty="0"/>
              <a:t>جيت هب (</a:t>
            </a:r>
            <a:r>
              <a:rPr lang="fr-FR" b="1" dirty="0"/>
              <a:t>GitHub):</a:t>
            </a:r>
            <a:r>
              <a:rPr lang="fr-FR" dirty="0"/>
              <a:t> </a:t>
            </a:r>
            <a:r>
              <a:rPr lang="ar-DZ" dirty="0"/>
              <a:t>منصة استضافة أكواد لمشاريع المصادر المفتوحة، استحوذت عليها مايكروسوفت في عام 2018.</a:t>
            </a:r>
          </a:p>
          <a:p>
            <a:pPr rtl="1"/>
            <a:r>
              <a:rPr lang="ar-DZ" b="1" dirty="0"/>
              <a:t>8. الأمن السيبراني والحماية:</a:t>
            </a:r>
            <a:endParaRPr lang="ar-DZ" dirty="0"/>
          </a:p>
          <a:p>
            <a:pPr rtl="1">
              <a:buFont typeface="Arial" panose="020B0604020202020204" pitchFamily="34" charset="0"/>
              <a:buChar char="•"/>
            </a:pPr>
            <a:r>
              <a:rPr lang="ar-DZ" b="1" dirty="0"/>
              <a:t>مايكروسوفت </a:t>
            </a:r>
            <a:r>
              <a:rPr lang="ar-DZ" b="1" dirty="0" err="1"/>
              <a:t>ديفيندر</a:t>
            </a:r>
            <a:r>
              <a:rPr lang="ar-DZ" b="1" dirty="0"/>
              <a:t> (</a:t>
            </a:r>
            <a:r>
              <a:rPr lang="fr-FR" b="1" dirty="0"/>
              <a:t>Microsoft Defender):</a:t>
            </a:r>
            <a:r>
              <a:rPr lang="fr-FR" dirty="0"/>
              <a:t> </a:t>
            </a:r>
            <a:r>
              <a:rPr lang="ar-DZ" dirty="0"/>
              <a:t>حل أمني مدمج في ويندوز يوفر حماية ضد الفيروسات والبرمجيات الخبيثة</a:t>
            </a:r>
          </a:p>
          <a:p>
            <a:pPr algn="l"/>
            <a:endParaRPr lang="en-US" altLang="en-GB" dirty="0"/>
          </a:p>
        </p:txBody>
      </p:sp>
      <p:pic>
        <p:nvPicPr>
          <p:cNvPr id="21" name="Imagen 30" descr="C:/Users/POWER/Downloads/mohammad-rahmani-8qEB0fTe9Vw-unsplash.jpgmohammad-rahmani-8qEB0fTe9Vw-unsplash"/>
          <p:cNvPicPr>
            <a:picLocks noChangeAspect="1"/>
          </p:cNvPicPr>
          <p:nvPr/>
        </p:nvPicPr>
        <p:blipFill>
          <a:blip r:embed="rId2"/>
          <a:srcRect l="28115" r="28115"/>
          <a:stretch>
            <a:fillRect/>
          </a:stretch>
        </p:blipFill>
        <p:spPr>
          <a:xfrm>
            <a:off x="9317885" y="-2736092"/>
            <a:ext cx="2119288" cy="3226432"/>
          </a:xfrm>
          <a:prstGeom prst="rect">
            <a:avLst/>
          </a:prstGeom>
        </p:spPr>
      </p:pic>
      <p:pic>
        <p:nvPicPr>
          <p:cNvPr id="30" name="Picture 22" descr="C:/Users/POWER/Downloads/minh-pham-HI6gy-p-WBI-unsplash.jpgminh-pham-HI6gy-p-WBI-unsplash"/>
          <p:cNvPicPr>
            <a:picLocks noChangeAspect="1" noChangeArrowheads="1"/>
          </p:cNvPicPr>
          <p:nvPr/>
        </p:nvPicPr>
        <p:blipFill>
          <a:blip r:embed="rId3"/>
          <a:srcRect l="15873" r="15873"/>
          <a:stretch>
            <a:fillRect/>
          </a:stretch>
        </p:blipFill>
        <p:spPr bwMode="auto">
          <a:xfrm>
            <a:off x="9332294" y="4279721"/>
            <a:ext cx="2080329" cy="306181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4" descr="C:/Users/POWER/Downloads/surface-gNlvxxs4ehQ-unsplash.jpgsurface-gNlvxxs4ehQ-unsplash"/>
          <p:cNvPicPr>
            <a:picLocks noChangeAspect="1" noChangeArrowheads="1"/>
          </p:cNvPicPr>
          <p:nvPr/>
        </p:nvPicPr>
        <p:blipFill>
          <a:blip r:embed="rId4"/>
          <a:srcRect t="218" b="218"/>
          <a:stretch>
            <a:fillRect/>
          </a:stretch>
        </p:blipFill>
        <p:spPr bwMode="auto">
          <a:xfrm>
            <a:off x="9305426" y="702687"/>
            <a:ext cx="2151244" cy="321279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9" descr="C:/Users/POWER/Downloads/sunrise-king-IN30NrknBxo-unsplash.jpgsunrise-king-IN30NrknBxo-unsplash"/>
          <p:cNvPicPr>
            <a:picLocks noChangeAspect="1"/>
          </p:cNvPicPr>
          <p:nvPr/>
        </p:nvPicPr>
        <p:blipFill>
          <a:blip r:embed="rId5"/>
          <a:srcRect l="25646" r="25646"/>
          <a:stretch>
            <a:fillRect/>
          </a:stretch>
        </p:blipFill>
        <p:spPr>
          <a:xfrm>
            <a:off x="6998320" y="-616262"/>
            <a:ext cx="2167890" cy="3196590"/>
          </a:xfrm>
          <a:prstGeom prst="rect">
            <a:avLst/>
          </a:prstGeom>
        </p:spPr>
      </p:pic>
      <p:pic>
        <p:nvPicPr>
          <p:cNvPr id="33" name="Image 23" descr="C:/Users/POWER/Downloads/dimitris-chapsoulas-cQid5BJTOHE-unsplash.jpgdimitris-chapsoulas-cQid5BJTOHE-unsplash"/>
          <p:cNvPicPr>
            <a:picLocks noChangeAspect="1"/>
          </p:cNvPicPr>
          <p:nvPr/>
        </p:nvPicPr>
        <p:blipFill>
          <a:blip r:embed="rId6"/>
          <a:srcRect l="3612" r="3612"/>
          <a:stretch>
            <a:fillRect/>
          </a:stretch>
        </p:blipFill>
        <p:spPr>
          <a:xfrm>
            <a:off x="9281046" y="-6055806"/>
            <a:ext cx="2165684" cy="3112168"/>
          </a:xfrm>
          <a:prstGeom prst="rect">
            <a:avLst/>
          </a:prstGeom>
        </p:spPr>
      </p:pic>
      <p:pic>
        <p:nvPicPr>
          <p:cNvPr id="34" name="Image 24" descr="C:/Users/POWER/Downloads/sharad-bhat-nSDVWqkIAJM-unsplash.jpgsharad-bhat-nSDVWqkIAJM-unsplash"/>
          <p:cNvPicPr>
            <a:picLocks noChangeAspect="1"/>
          </p:cNvPicPr>
          <p:nvPr/>
        </p:nvPicPr>
        <p:blipFill>
          <a:blip r:embed="rId7"/>
          <a:srcRect l="24822" r="24822"/>
          <a:stretch>
            <a:fillRect/>
          </a:stretch>
        </p:blipFill>
        <p:spPr>
          <a:xfrm>
            <a:off x="6987508" y="-4171269"/>
            <a:ext cx="2165683" cy="3224464"/>
          </a:xfrm>
          <a:prstGeom prst="rect">
            <a:avLst/>
          </a:prstGeom>
        </p:spPr>
      </p:pic>
      <p:pic>
        <p:nvPicPr>
          <p:cNvPr id="35" name="Image 25" descr="C:/Users/POWER/Downloads/appshunter-io-cZnFKK30D8M-unsplash.jpgappshunter-io-cZnFKK30D8M-unsplash"/>
          <p:cNvPicPr>
            <a:picLocks noChangeAspect="1"/>
          </p:cNvPicPr>
          <p:nvPr/>
        </p:nvPicPr>
        <p:blipFill>
          <a:blip r:embed="rId8"/>
          <a:srcRect l="27335" r="27335"/>
          <a:stretch>
            <a:fillRect/>
          </a:stretch>
        </p:blipFill>
        <p:spPr>
          <a:xfrm>
            <a:off x="6987540" y="2911475"/>
            <a:ext cx="2149475" cy="3456940"/>
          </a:xfrm>
          <a:prstGeom prst="rect">
            <a:avLst/>
          </a:prstGeom>
        </p:spPr>
      </p:pic>
      <p:pic>
        <p:nvPicPr>
          <p:cNvPr id="36" name="Picture 35"/>
          <p:cNvPicPr/>
          <p:nvPr/>
        </p:nvPicPr>
        <p:blipFill>
          <a:blip r:embed="rId9"/>
          <a:stretch>
            <a:fillRect/>
          </a:stretch>
        </p:blipFill>
        <p:spPr>
          <a:xfrm>
            <a:off x="7025640" y="-7687310"/>
            <a:ext cx="2127250" cy="318516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57226" y="436418"/>
            <a:ext cx="5896338" cy="4512397"/>
          </a:xfrm>
        </p:spPr>
        <p:txBody>
          <a:bodyPr vert="horz" lIns="0" tIns="0" rIns="0" bIns="0" rtlCol="0" anchor="b">
            <a:noAutofit/>
          </a:bodyPr>
          <a:lstStyle/>
          <a:p>
            <a:r>
              <a:rPr lang="en-US" dirty="0"/>
              <a:t>COMPETITORS</a:t>
            </a:r>
          </a:p>
        </p:txBody>
      </p:sp>
      <p:pic>
        <p:nvPicPr>
          <p:cNvPr id="4" name="Picture Placeholder 3" descr="High-five in a workspace."/>
          <p:cNvPicPr>
            <a:picLocks noGrp="1" noChangeAspect="1"/>
          </p:cNvPicPr>
          <p:nvPr>
            <p:ph type="pic" sz="quarter" idx="18"/>
          </p:nvPr>
        </p:nvPicPr>
        <p:blipFill>
          <a:blip r:embed="rId2" cstate="screen"/>
          <a:srcRect t="20" b="20"/>
          <a:stretch>
            <a:fillRect/>
          </a:stretch>
        </p:blipFill>
        <p:spPr>
          <a:xfrm>
            <a:off x="6883862" y="669510"/>
            <a:ext cx="3902491" cy="3902491"/>
          </a:xfrm>
          <a:blipFill dpi="0" rotWithShape="0">
            <a:blip r:embed="rId3" cstate="screen"/>
            <a:srcRect/>
            <a:stretch>
              <a:fillRect/>
            </a:stretch>
          </a:blipFill>
        </p:spPr>
      </p:pic>
      <p:pic>
        <p:nvPicPr>
          <p:cNvPr id="9" name="Picture Placeholder 8" descr="Woman with crossed arms."/>
          <p:cNvPicPr>
            <a:picLocks noGrp="1" noChangeAspect="1"/>
          </p:cNvPicPr>
          <p:nvPr>
            <p:ph type="pic" sz="quarter" idx="19"/>
          </p:nvPr>
        </p:nvPicPr>
        <p:blipFill>
          <a:blip r:embed="rId4" cstate="screen"/>
          <a:srcRect l="2" r="2"/>
          <a:stretch>
            <a:fillRect/>
          </a:stretch>
        </p:blipFill>
        <p:spPr>
          <a:xfrm>
            <a:off x="9052312" y="2833425"/>
            <a:ext cx="3139688" cy="3872174"/>
          </a:xfrm>
          <a:blipFill dpi="0" rotWithShape="0">
            <a:blip r:embed="rId5" cstate="screen"/>
            <a:srcRect/>
            <a:stretch>
              <a:fillRect/>
            </a:stretch>
          </a:blipFill>
        </p:spPr>
      </p:pic>
      <p:pic>
        <p:nvPicPr>
          <p:cNvPr id="3" name="Imagen 30" descr="C:/Users/POWER/Downloads/mohammad-rahmani-8qEB0fTe9Vw-unsplash.jpgmohammad-rahmani-8qEB0fTe9Vw-unsplash"/>
          <p:cNvPicPr>
            <a:picLocks noChangeAspect="1"/>
          </p:cNvPicPr>
          <p:nvPr/>
        </p:nvPicPr>
        <p:blipFill>
          <a:blip r:embed="rId6"/>
          <a:srcRect l="28115" r="28115"/>
          <a:stretch>
            <a:fillRect/>
          </a:stretch>
        </p:blipFill>
        <p:spPr>
          <a:xfrm>
            <a:off x="9233430" y="-11386697"/>
            <a:ext cx="2119288" cy="3226432"/>
          </a:xfrm>
          <a:prstGeom prst="rect">
            <a:avLst/>
          </a:prstGeom>
        </p:spPr>
      </p:pic>
      <p:pic>
        <p:nvPicPr>
          <p:cNvPr id="10" name="Picture 22" descr="C:/Users/POWER/Downloads/minh-pham-HI6gy-p-WBI-unsplash.jpgminh-pham-HI6gy-p-WBI-unsplash"/>
          <p:cNvPicPr>
            <a:picLocks noChangeAspect="1" noChangeArrowheads="1"/>
          </p:cNvPicPr>
          <p:nvPr/>
        </p:nvPicPr>
        <p:blipFill>
          <a:blip r:embed="rId7"/>
          <a:srcRect l="15873" r="15873"/>
          <a:stretch>
            <a:fillRect/>
          </a:stretch>
        </p:blipFill>
        <p:spPr bwMode="auto">
          <a:xfrm>
            <a:off x="9247839" y="-4370884"/>
            <a:ext cx="2080329" cy="306181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4" descr="C:/Users/POWER/Downloads/surface-gNlvxxs4ehQ-unsplash.jpgsurface-gNlvxxs4ehQ-unsplash"/>
          <p:cNvPicPr>
            <a:picLocks noChangeAspect="1" noChangeArrowheads="1"/>
          </p:cNvPicPr>
          <p:nvPr/>
        </p:nvPicPr>
        <p:blipFill>
          <a:blip r:embed="rId8"/>
          <a:srcRect t="218" b="218"/>
          <a:stretch>
            <a:fillRect/>
          </a:stretch>
        </p:blipFill>
        <p:spPr bwMode="auto">
          <a:xfrm>
            <a:off x="9220971" y="-7947918"/>
            <a:ext cx="2151244" cy="321279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9" descr="C:/Users/POWER/Downloads/sunrise-king-IN30NrknBxo-unsplash.jpgsunrise-king-IN30NrknBxo-unsplash"/>
          <p:cNvPicPr>
            <a:picLocks noChangeAspect="1"/>
          </p:cNvPicPr>
          <p:nvPr/>
        </p:nvPicPr>
        <p:blipFill>
          <a:blip r:embed="rId9"/>
          <a:srcRect l="25646" r="25646"/>
          <a:stretch>
            <a:fillRect/>
          </a:stretch>
        </p:blipFill>
        <p:spPr>
          <a:xfrm>
            <a:off x="6913865" y="-9266867"/>
            <a:ext cx="2167890" cy="3196590"/>
          </a:xfrm>
          <a:prstGeom prst="rect">
            <a:avLst/>
          </a:prstGeom>
        </p:spPr>
      </p:pic>
      <p:pic>
        <p:nvPicPr>
          <p:cNvPr id="14" name="Image 23" descr="C:/Users/POWER/Downloads/dimitris-chapsoulas-cQid5BJTOHE-unsplash.jpgdimitris-chapsoulas-cQid5BJTOHE-unsplash"/>
          <p:cNvPicPr>
            <a:picLocks noChangeAspect="1"/>
          </p:cNvPicPr>
          <p:nvPr/>
        </p:nvPicPr>
        <p:blipFill>
          <a:blip r:embed="rId10"/>
          <a:srcRect l="3612" r="3612"/>
          <a:stretch>
            <a:fillRect/>
          </a:stretch>
        </p:blipFill>
        <p:spPr>
          <a:xfrm>
            <a:off x="9196591" y="-14706411"/>
            <a:ext cx="2165684" cy="3112168"/>
          </a:xfrm>
          <a:prstGeom prst="rect">
            <a:avLst/>
          </a:prstGeom>
        </p:spPr>
      </p:pic>
      <p:pic>
        <p:nvPicPr>
          <p:cNvPr id="16" name="Image 24" descr="C:/Users/POWER/Downloads/sharad-bhat-nSDVWqkIAJM-unsplash.jpgsharad-bhat-nSDVWqkIAJM-unsplash"/>
          <p:cNvPicPr>
            <a:picLocks noChangeAspect="1"/>
          </p:cNvPicPr>
          <p:nvPr/>
        </p:nvPicPr>
        <p:blipFill>
          <a:blip r:embed="rId11"/>
          <a:srcRect l="24822" r="24822"/>
          <a:stretch>
            <a:fillRect/>
          </a:stretch>
        </p:blipFill>
        <p:spPr>
          <a:xfrm>
            <a:off x="6903053" y="-12821874"/>
            <a:ext cx="2165683" cy="3224464"/>
          </a:xfrm>
          <a:prstGeom prst="rect">
            <a:avLst/>
          </a:prstGeom>
        </p:spPr>
      </p:pic>
      <p:pic>
        <p:nvPicPr>
          <p:cNvPr id="18" name="Image 25" descr="C:/Users/POWER/Downloads/appshunter-io-cZnFKK30D8M-unsplash.jpgappshunter-io-cZnFKK30D8M-unsplash"/>
          <p:cNvPicPr>
            <a:picLocks noChangeAspect="1"/>
          </p:cNvPicPr>
          <p:nvPr/>
        </p:nvPicPr>
        <p:blipFill>
          <a:blip r:embed="rId12"/>
          <a:srcRect l="27335" r="27335"/>
          <a:stretch>
            <a:fillRect/>
          </a:stretch>
        </p:blipFill>
        <p:spPr>
          <a:xfrm>
            <a:off x="6903085" y="-5739130"/>
            <a:ext cx="2149475" cy="3456940"/>
          </a:xfrm>
          <a:prstGeom prst="rect">
            <a:avLst/>
          </a:prstGeom>
        </p:spPr>
      </p:pic>
      <p:pic>
        <p:nvPicPr>
          <p:cNvPr id="20" name="Picture 19"/>
          <p:cNvPicPr/>
          <p:nvPr/>
        </p:nvPicPr>
        <p:blipFill>
          <a:blip r:embed="rId13"/>
          <a:stretch>
            <a:fillRect/>
          </a:stretch>
        </p:blipFill>
        <p:spPr>
          <a:xfrm>
            <a:off x="6941185" y="-16337915"/>
            <a:ext cx="2127250" cy="318516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2715" y="109220"/>
            <a:ext cx="3456305" cy="722630"/>
          </a:xfrm>
        </p:spPr>
        <p:txBody>
          <a:bodyPr/>
          <a:lstStyle/>
          <a:p>
            <a:pPr algn="r" rtl="1"/>
            <a:r>
              <a:rPr lang="ar-DZ" dirty="0"/>
              <a:t>المنافسين</a:t>
            </a:r>
            <a:r>
              <a:rPr lang="en-US" dirty="0"/>
              <a:t>:</a:t>
            </a:r>
          </a:p>
        </p:txBody>
      </p:sp>
      <p:sp>
        <p:nvSpPr>
          <p:cNvPr id="4" name="Content Placeholder 3"/>
          <p:cNvSpPr>
            <a:spLocks noGrp="1"/>
          </p:cNvSpPr>
          <p:nvPr>
            <p:ph sz="quarter" idx="18"/>
          </p:nvPr>
        </p:nvSpPr>
        <p:spPr>
          <a:xfrm>
            <a:off x="133350" y="996315"/>
            <a:ext cx="6685280" cy="4707255"/>
          </a:xfrm>
        </p:spPr>
        <p:txBody>
          <a:bodyPr lIns="0" tIns="0" rIns="0" bIns="0">
            <a:noAutofit/>
          </a:bodyPr>
          <a:lstStyle/>
          <a:p>
            <a:pPr algn="r" rtl="1"/>
            <a:r>
              <a:rPr lang="fr-FR" sz="1600" b="1" dirty="0"/>
              <a:t>:Google (Alphabet Inc.) </a:t>
            </a:r>
            <a:r>
              <a:rPr lang="fr-FR" b="1" dirty="0"/>
              <a:t>– </a:t>
            </a:r>
            <a:r>
              <a:rPr lang="ar-DZ" dirty="0"/>
              <a:t>تنافس </a:t>
            </a:r>
            <a:r>
              <a:rPr lang="fr-FR" dirty="0"/>
              <a:t>Microsoft </a:t>
            </a:r>
            <a:r>
              <a:rPr lang="ar-DZ" dirty="0"/>
              <a:t>في محركات البحث (</a:t>
            </a:r>
            <a:r>
              <a:rPr lang="fr-FR" dirty="0"/>
              <a:t>Google </a:t>
            </a:r>
            <a:r>
              <a:rPr lang="fr-FR" dirty="0" err="1"/>
              <a:t>Search</a:t>
            </a:r>
            <a:r>
              <a:rPr lang="fr-FR" dirty="0"/>
              <a:t> </a:t>
            </a:r>
            <a:r>
              <a:rPr lang="ar-DZ" dirty="0"/>
              <a:t>ضد </a:t>
            </a:r>
            <a:r>
              <a:rPr lang="fr-FR" dirty="0"/>
              <a:t>Bing)، </a:t>
            </a:r>
            <a:r>
              <a:rPr lang="ar-DZ" dirty="0"/>
              <a:t>وأنظمة التشغيل (</a:t>
            </a:r>
            <a:r>
              <a:rPr lang="fr-FR" dirty="0"/>
              <a:t>Chrome OS </a:t>
            </a:r>
            <a:r>
              <a:rPr lang="ar-DZ" dirty="0"/>
              <a:t>ضد </a:t>
            </a:r>
            <a:r>
              <a:rPr lang="fr-FR" dirty="0"/>
              <a:t>Windows)، </a:t>
            </a:r>
            <a:r>
              <a:rPr lang="ar-DZ" dirty="0"/>
              <a:t>والخدمات السحابية (</a:t>
            </a:r>
            <a:r>
              <a:rPr lang="fr-FR" dirty="0"/>
              <a:t>Google Cloud </a:t>
            </a:r>
            <a:r>
              <a:rPr lang="ar-DZ" dirty="0"/>
              <a:t>ضد </a:t>
            </a:r>
            <a:r>
              <a:rPr lang="fr-FR" dirty="0"/>
              <a:t>Azure).</a:t>
            </a:r>
          </a:p>
          <a:p>
            <a:pPr algn="r" rtl="1"/>
            <a:r>
              <a:rPr lang="fr-FR" sz="1600" b="1" dirty="0"/>
              <a:t>:Apple</a:t>
            </a:r>
            <a:r>
              <a:rPr lang="fr-FR" b="1" dirty="0"/>
              <a:t> – </a:t>
            </a:r>
            <a:r>
              <a:rPr lang="ar-DZ" dirty="0"/>
              <a:t>تنافس في أنظمة التشغيل (</a:t>
            </a:r>
            <a:r>
              <a:rPr lang="fr-FR" dirty="0" err="1"/>
              <a:t>macOS</a:t>
            </a:r>
            <a:r>
              <a:rPr lang="fr-FR" dirty="0"/>
              <a:t> </a:t>
            </a:r>
            <a:r>
              <a:rPr lang="ar-DZ" dirty="0"/>
              <a:t>ضد </a:t>
            </a:r>
            <a:r>
              <a:rPr lang="fr-FR" dirty="0"/>
              <a:t>Windows)، </a:t>
            </a:r>
            <a:r>
              <a:rPr lang="ar-DZ" dirty="0"/>
              <a:t>والحواسيب (</a:t>
            </a:r>
            <a:r>
              <a:rPr lang="fr-FR" dirty="0" err="1"/>
              <a:t>MacBooks</a:t>
            </a:r>
            <a:r>
              <a:rPr lang="fr-FR" dirty="0"/>
              <a:t> </a:t>
            </a:r>
            <a:r>
              <a:rPr lang="ar-DZ" dirty="0"/>
              <a:t>ضد </a:t>
            </a:r>
            <a:r>
              <a:rPr lang="fr-FR" dirty="0"/>
              <a:t>Surface)، </a:t>
            </a:r>
            <a:r>
              <a:rPr lang="ar-DZ" dirty="0"/>
              <a:t>وأدوات الإنتاجية (</a:t>
            </a:r>
            <a:r>
              <a:rPr lang="fr-FR" dirty="0" err="1"/>
              <a:t>iWork</a:t>
            </a:r>
            <a:r>
              <a:rPr lang="fr-FR" dirty="0"/>
              <a:t> </a:t>
            </a:r>
            <a:r>
              <a:rPr lang="ar-DZ" dirty="0"/>
              <a:t>ضد </a:t>
            </a:r>
            <a:r>
              <a:rPr lang="fr-FR" dirty="0"/>
              <a:t>Microsoft Office).</a:t>
            </a:r>
          </a:p>
          <a:p>
            <a:pPr algn="r" rtl="1"/>
            <a:r>
              <a:rPr lang="fr-FR" sz="1600" b="1" dirty="0"/>
              <a:t>:Amazon (AWS) </a:t>
            </a:r>
            <a:r>
              <a:rPr lang="fr-FR" b="1" dirty="0"/>
              <a:t>– </a:t>
            </a:r>
            <a:r>
              <a:rPr lang="ar-DZ" dirty="0"/>
              <a:t>أكبر منافس في الحوسبة السحابية، حيث تنافس </a:t>
            </a:r>
            <a:r>
              <a:rPr lang="fr-FR" dirty="0"/>
              <a:t>Amazon Web Services (AWS) Azure.</a:t>
            </a:r>
          </a:p>
          <a:p>
            <a:pPr algn="r" rtl="1"/>
            <a:r>
              <a:rPr lang="fr-FR" sz="1600" b="1" dirty="0"/>
              <a:t>:Sony </a:t>
            </a:r>
            <a:r>
              <a:rPr lang="fr-FR" b="1" dirty="0"/>
              <a:t>– </a:t>
            </a:r>
            <a:r>
              <a:rPr lang="ar-DZ" dirty="0"/>
              <a:t>منافس رئيسي في صناعة الألعاب، حيث تنافس </a:t>
            </a:r>
            <a:r>
              <a:rPr lang="fr-FR" dirty="0"/>
              <a:t>PlayStation </a:t>
            </a:r>
            <a:r>
              <a:rPr lang="ar-DZ" dirty="0"/>
              <a:t>ضد </a:t>
            </a:r>
            <a:r>
              <a:rPr lang="fr-FR" dirty="0"/>
              <a:t>Xbox، </a:t>
            </a:r>
            <a:r>
              <a:rPr lang="ar-DZ" dirty="0"/>
              <a:t>بما في ذلك الخدمات مثل </a:t>
            </a:r>
            <a:r>
              <a:rPr lang="fr-FR" dirty="0"/>
              <a:t>Game </a:t>
            </a:r>
            <a:r>
              <a:rPr lang="fr-FR" dirty="0" err="1"/>
              <a:t>Pass</a:t>
            </a:r>
            <a:r>
              <a:rPr lang="fr-FR" dirty="0"/>
              <a:t> </a:t>
            </a:r>
            <a:r>
              <a:rPr lang="ar-DZ" dirty="0"/>
              <a:t>ضد </a:t>
            </a:r>
            <a:r>
              <a:rPr lang="fr-FR" dirty="0"/>
              <a:t>PlayStation Plus</a:t>
            </a:r>
            <a:r>
              <a:rPr lang="fr-FR" b="1" dirty="0"/>
              <a:t>.</a:t>
            </a:r>
            <a:endParaRPr lang="fr-FR" dirty="0"/>
          </a:p>
          <a:p>
            <a:pPr algn="r" rtl="1"/>
            <a:r>
              <a:rPr lang="fr-FR" sz="1600" b="1" dirty="0"/>
              <a:t>:IBM </a:t>
            </a:r>
            <a:r>
              <a:rPr lang="fr-FR" b="1" dirty="0"/>
              <a:t>– </a:t>
            </a:r>
            <a:r>
              <a:rPr lang="ar-DZ" dirty="0"/>
              <a:t>تنافس في حلول المؤسسات، الذكاء الاصطناعي، والخدمات السحابية</a:t>
            </a:r>
            <a:r>
              <a:rPr lang="ar-DZ" b="1" dirty="0"/>
              <a:t>.</a:t>
            </a:r>
            <a:endParaRPr lang="ar-DZ" dirty="0"/>
          </a:p>
          <a:p>
            <a:pPr algn="r" rtl="1"/>
            <a:r>
              <a:rPr lang="fr-FR" sz="1600" b="1" dirty="0"/>
              <a:t>:Oracle </a:t>
            </a:r>
            <a:r>
              <a:rPr lang="fr-FR" b="1" dirty="0"/>
              <a:t>– </a:t>
            </a:r>
            <a:r>
              <a:rPr lang="ar-DZ" dirty="0"/>
              <a:t>تنافس </a:t>
            </a:r>
            <a:r>
              <a:rPr lang="fr-FR" dirty="0"/>
              <a:t>Microsoft </a:t>
            </a:r>
            <a:r>
              <a:rPr lang="ar-DZ" dirty="0"/>
              <a:t>في إدارة قواعد البيانات والحلول السحابية، حيث تنافس </a:t>
            </a:r>
            <a:r>
              <a:rPr lang="fr-FR" dirty="0"/>
              <a:t>Oracle Cloud </a:t>
            </a:r>
            <a:r>
              <a:rPr lang="ar-DZ" dirty="0"/>
              <a:t>ضد </a:t>
            </a:r>
            <a:r>
              <a:rPr lang="fr-FR" dirty="0"/>
              <a:t>Azure.</a:t>
            </a:r>
          </a:p>
          <a:p>
            <a:pPr algn="r" rtl="1"/>
            <a:r>
              <a:rPr lang="fr-FR" sz="1600" b="1" dirty="0"/>
              <a:t>:Salesforce </a:t>
            </a:r>
            <a:r>
              <a:rPr lang="fr-FR" b="1" dirty="0"/>
              <a:t>– </a:t>
            </a:r>
            <a:r>
              <a:rPr lang="ar-DZ" dirty="0"/>
              <a:t>منافس قوي في إدارة علاقات العملاء (</a:t>
            </a:r>
            <a:r>
              <a:rPr lang="fr-FR" dirty="0"/>
              <a:t>CRM)، </a:t>
            </a:r>
            <a:r>
              <a:rPr lang="ar-DZ" dirty="0"/>
              <a:t>حيث تتحدى </a:t>
            </a:r>
            <a:r>
              <a:rPr lang="fr-FR" dirty="0"/>
              <a:t>Microsoft Dynamics 365</a:t>
            </a:r>
          </a:p>
          <a:p>
            <a:endParaRPr lang="en-US" altLang="en-GB" sz="1600" dirty="0"/>
          </a:p>
        </p:txBody>
      </p:sp>
      <p:pic>
        <p:nvPicPr>
          <p:cNvPr id="14" name="Picture Placeholder 13" descr="C:/Users/POWER/Downloads/matthew-manuel-BhLSBX-0rnM-unsplash.jpgmatthew-manuel-BhLSBX-0rnM-unsplash"/>
          <p:cNvPicPr>
            <a:picLocks noGrp="1" noChangeAspect="1"/>
          </p:cNvPicPr>
          <p:nvPr>
            <p:ph type="pic" sz="quarter" idx="13"/>
          </p:nvPr>
        </p:nvPicPr>
        <p:blipFill>
          <a:blip r:embed="rId2"/>
          <a:srcRect l="24388" r="24388"/>
          <a:stretch>
            <a:fillRect/>
          </a:stretch>
        </p:blipFill>
        <p:spPr>
          <a:xfrm>
            <a:off x="7300452" y="831918"/>
            <a:ext cx="4006875" cy="5194161"/>
          </a:xfr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57225" y="3001645"/>
            <a:ext cx="5896610" cy="1946910"/>
          </a:xfrm>
        </p:spPr>
        <p:txBody>
          <a:bodyPr vert="horz" lIns="0" tIns="0" rIns="0" bIns="0" rtlCol="0" anchor="b">
            <a:noAutofit/>
          </a:bodyPr>
          <a:lstStyle/>
          <a:p>
            <a:r>
              <a:rPr lang="en-US"/>
              <a:t>SWOT </a:t>
            </a:r>
            <a:br>
              <a:rPr lang="en-US"/>
            </a:br>
            <a:r>
              <a:rPr lang="en-US"/>
              <a:t>        ANALYSE</a:t>
            </a:r>
          </a:p>
        </p:txBody>
      </p:sp>
      <p:pic>
        <p:nvPicPr>
          <p:cNvPr id="4" name="Picture Placeholder 3" descr="Person using tablet"/>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rcRect/>
          <a:stretch>
            <a:fillRect/>
          </a:stretch>
        </p:blipFill>
        <p:spPr>
          <a:xfrm>
            <a:off x="6883862" y="669510"/>
            <a:ext cx="3902491" cy="3902491"/>
          </a:xfrm>
          <a:blipFill dpi="0" rotWithShape="0">
            <a:blip r:embed="rId3" cstate="screen"/>
            <a:srcRect/>
            <a:stretch>
              <a:fillRect t="344"/>
            </a:stretch>
          </a:blipFill>
        </p:spPr>
      </p:pic>
      <p:pic>
        <p:nvPicPr>
          <p:cNvPr id="9" name="Picture Placeholder 8" descr="Man reading from iPad"/>
          <p:cNvPicPr>
            <a:picLocks noGrp="1" noChangeAspect="1"/>
          </p:cNvPicPr>
          <p:nvPr>
            <p:ph type="pic" sz="quarter" idx="19"/>
          </p:nvPr>
        </p:nvPicPr>
        <p:blipFill>
          <a:blip r:embed="rId4" cstate="print">
            <a:extLst>
              <a:ext uri="{28A0092B-C50C-407E-A947-70E740481C1C}">
                <a14:useLocalDpi xmlns:a14="http://schemas.microsoft.com/office/drawing/2010/main" val="0"/>
              </a:ext>
            </a:extLst>
          </a:blip>
          <a:srcRect/>
          <a:stretch>
            <a:fillRect/>
          </a:stretch>
        </p:blipFill>
        <p:spPr>
          <a:xfrm>
            <a:off x="9052312" y="2833425"/>
            <a:ext cx="3139688" cy="3872174"/>
          </a:xfrm>
          <a:blipFill dpi="0" rotWithShape="0">
            <a:blip r:embed="rId5" cstate="screen"/>
            <a:srcRect/>
            <a:stretch>
              <a:fillRect/>
            </a:stretch>
          </a:blipFill>
        </p:spPr>
      </p:pic>
      <p:sp>
        <p:nvSpPr>
          <p:cNvPr id="3" name="Rectangles 2"/>
          <p:cNvSpPr/>
          <p:nvPr/>
        </p:nvSpPr>
        <p:spPr>
          <a:xfrm>
            <a:off x="-527050" y="-120650"/>
            <a:ext cx="1676400" cy="17907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GB"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900" y="200983"/>
            <a:ext cx="10504000" cy="1132258"/>
          </a:xfrm>
        </p:spPr>
        <p:txBody>
          <a:bodyPr/>
          <a:lstStyle/>
          <a:p>
            <a:r>
              <a:rPr lang="en-US" dirty="0"/>
              <a:t>Vision Statement</a:t>
            </a:r>
          </a:p>
        </p:txBody>
      </p:sp>
      <p:sp>
        <p:nvSpPr>
          <p:cNvPr id="5" name="Text Placeholder 4"/>
          <p:cNvSpPr>
            <a:spLocks noGrp="1"/>
          </p:cNvSpPr>
          <p:nvPr>
            <p:ph type="body" sz="quarter" idx="30"/>
          </p:nvPr>
        </p:nvSpPr>
        <p:spPr>
          <a:xfrm>
            <a:off x="750146" y="1140405"/>
            <a:ext cx="3914265" cy="515847"/>
          </a:xfrm>
        </p:spPr>
        <p:txBody>
          <a:bodyPr/>
          <a:lstStyle/>
          <a:p>
            <a:r>
              <a:rPr lang="ar-DZ" altLang="zh-CN" dirty="0"/>
              <a:t>ا</a:t>
            </a:r>
            <a:r>
              <a:rPr lang="en-US" altLang="zh-CN" dirty="0"/>
              <a:t>STRENGTH </a:t>
            </a:r>
            <a:r>
              <a:rPr lang="ar-DZ" altLang="zh-CN" dirty="0"/>
              <a:t>القوة</a:t>
            </a:r>
            <a:r>
              <a:rPr lang="en-US" altLang="zh-CN" dirty="0"/>
              <a:t>:</a:t>
            </a:r>
          </a:p>
        </p:txBody>
      </p:sp>
      <p:sp>
        <p:nvSpPr>
          <p:cNvPr id="43" name="对象2"/>
          <p:cNvSpPr/>
          <p:nvPr>
            <p:custDataLst>
              <p:tags r:id="rId1"/>
            </p:custDataLst>
          </p:nvPr>
        </p:nvSpPr>
        <p:spPr>
          <a:xfrm>
            <a:off x="6627495" y="4189095"/>
            <a:ext cx="5753735" cy="2051050"/>
          </a:xfrm>
          <a:custGeom>
            <a:avLst/>
            <a:gdLst>
              <a:gd name="connsiteX0" fmla="*/ 2345 w 7584"/>
              <a:gd name="connsiteY0" fmla="*/ 20 h 2439"/>
              <a:gd name="connsiteX1" fmla="*/ 2273 w 7584"/>
              <a:gd name="connsiteY1" fmla="*/ 49 h 2439"/>
              <a:gd name="connsiteX2" fmla="*/ 2259 w 7584"/>
              <a:gd name="connsiteY2" fmla="*/ 63 h 2439"/>
              <a:gd name="connsiteX3" fmla="*/ 27 w 7584"/>
              <a:gd name="connsiteY3" fmla="*/ 2310 h 2439"/>
              <a:gd name="connsiteX4" fmla="*/ 84 w 7584"/>
              <a:gd name="connsiteY4" fmla="*/ 2439 h 2439"/>
              <a:gd name="connsiteX5" fmla="*/ 7474 w 7584"/>
              <a:gd name="connsiteY5" fmla="*/ 2422 h 2439"/>
              <a:gd name="connsiteX6" fmla="*/ 7565 w 7584"/>
              <a:gd name="connsiteY6" fmla="*/ 2404 h 2439"/>
              <a:gd name="connsiteX7" fmla="*/ 7584 w 7584"/>
              <a:gd name="connsiteY7" fmla="*/ 40 h 2439"/>
              <a:gd name="connsiteX8" fmla="*/ 7474 w 7584"/>
              <a:gd name="connsiteY8" fmla="*/ 3 h 2439"/>
              <a:gd name="connsiteX9" fmla="*/ 2345 w 7584"/>
              <a:gd name="connsiteY9" fmla="*/ 20 h 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84" h="2439">
                <a:moveTo>
                  <a:pt x="2345" y="20"/>
                </a:moveTo>
                <a:cubicBezTo>
                  <a:pt x="2316" y="20"/>
                  <a:pt x="2288" y="34"/>
                  <a:pt x="2273" y="49"/>
                </a:cubicBezTo>
                <a:cubicBezTo>
                  <a:pt x="2273" y="49"/>
                  <a:pt x="2273" y="63"/>
                  <a:pt x="2259" y="63"/>
                </a:cubicBezTo>
                <a:lnTo>
                  <a:pt x="27" y="2310"/>
                </a:lnTo>
                <a:cubicBezTo>
                  <a:pt x="-31" y="2353"/>
                  <a:pt x="12" y="2439"/>
                  <a:pt x="84" y="2439"/>
                </a:cubicBezTo>
                <a:lnTo>
                  <a:pt x="7474" y="2422"/>
                </a:lnTo>
                <a:cubicBezTo>
                  <a:pt x="7518" y="2422"/>
                  <a:pt x="7565" y="2447"/>
                  <a:pt x="7565" y="2404"/>
                </a:cubicBezTo>
                <a:lnTo>
                  <a:pt x="7584" y="40"/>
                </a:lnTo>
                <a:cubicBezTo>
                  <a:pt x="7584" y="-17"/>
                  <a:pt x="7518" y="3"/>
                  <a:pt x="7474" y="3"/>
                </a:cubicBezTo>
                <a:lnTo>
                  <a:pt x="2345" y="20"/>
                </a:lnTo>
              </a:path>
            </a:pathLst>
          </a:custGeom>
          <a:noFill/>
          <a:ln w="12700">
            <a:gradFill>
              <a:gsLst>
                <a:gs pos="100000">
                  <a:schemeClr val="accent2">
                    <a:lumMod val="20000"/>
                    <a:lumOff val="80000"/>
                    <a:alpha val="0"/>
                  </a:schemeClr>
                </a:gs>
                <a:gs pos="2000">
                  <a:schemeClr val="accent1"/>
                </a:gs>
              </a:gsLst>
              <a:lin ang="0" scaled="0"/>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1296000" tIns="0" rIns="0" bIns="0" numCol="1" spcCol="0" rtlCol="0" fromWordArt="0" anchor="ctr" anchorCtr="0" forceAA="0" compatLnSpc="1">
            <a:normAutofit/>
          </a:bodyPr>
          <a:lstStyle/>
          <a:p>
            <a:pPr marL="285750" indent="-285750" algn="r" rtl="1">
              <a:lnSpc>
                <a:spcPct val="150000"/>
              </a:lnSpc>
              <a:spcBef>
                <a:spcPct val="0"/>
              </a:spcBef>
              <a:spcAft>
                <a:spcPct val="0"/>
              </a:spcAft>
              <a:buFont typeface="Arial" panose="020B0604020202020204" pitchFamily="34" charset="0"/>
              <a:buChar char="•"/>
            </a:pPr>
            <a:r>
              <a:rPr lang="en-US" altLang="en-GB" sz="1400" dirty="0">
                <a:solidFill>
                  <a:schemeClr val="tx1">
                    <a:lumMod val="85000"/>
                    <a:lumOff val="15000"/>
                  </a:schemeClr>
                </a:solidFill>
                <a:latin typeface="+mn-lt"/>
                <a:sym typeface="+mn-ea"/>
              </a:rPr>
              <a:t>.</a:t>
            </a:r>
            <a:r>
              <a:rPr lang="ar-DZ" altLang="en-GB" sz="1400" dirty="0">
                <a:solidFill>
                  <a:schemeClr val="tx1">
                    <a:lumMod val="85000"/>
                    <a:lumOff val="15000"/>
                  </a:schemeClr>
                </a:solidFill>
                <a:latin typeface="+mn-lt"/>
                <a:sym typeface="+mn-ea"/>
              </a:rPr>
              <a:t>منافسة شديدة من </a:t>
            </a:r>
            <a:r>
              <a:rPr lang="fr-FR" altLang="en-GB" sz="1400" dirty="0">
                <a:solidFill>
                  <a:schemeClr val="tx1">
                    <a:lumMod val="85000"/>
                    <a:lumOff val="15000"/>
                  </a:schemeClr>
                </a:solidFill>
                <a:latin typeface="+mn-lt"/>
                <a:sym typeface="+mn-ea"/>
              </a:rPr>
              <a:t>google ;</a:t>
            </a:r>
            <a:r>
              <a:rPr lang="fr-FR" altLang="en-GB" sz="1400" dirty="0" err="1">
                <a:solidFill>
                  <a:schemeClr val="tx1">
                    <a:lumMod val="85000"/>
                    <a:lumOff val="15000"/>
                  </a:schemeClr>
                </a:solidFill>
                <a:latin typeface="+mn-lt"/>
                <a:sym typeface="+mn-ea"/>
              </a:rPr>
              <a:t>apple</a:t>
            </a:r>
            <a:r>
              <a:rPr lang="fr-FR" altLang="en-GB" sz="1400" dirty="0" err="1">
                <a:solidFill>
                  <a:schemeClr val="tx1">
                    <a:lumMod val="85000"/>
                    <a:lumOff val="15000"/>
                  </a:schemeClr>
                </a:solidFill>
                <a:sym typeface="+mn-ea"/>
              </a:rPr>
              <a:t>;amazon</a:t>
            </a:r>
            <a:endParaRPr lang="fr-FR" altLang="en-GB" sz="1400" dirty="0">
              <a:solidFill>
                <a:schemeClr val="tx1">
                  <a:lumMod val="85000"/>
                  <a:lumOff val="15000"/>
                </a:schemeClr>
              </a:solidFill>
              <a:sym typeface="+mn-ea"/>
            </a:endParaRPr>
          </a:p>
          <a:p>
            <a:pPr marL="285750" indent="-285750" algn="r" rtl="1">
              <a:lnSpc>
                <a:spcPct val="150000"/>
              </a:lnSpc>
              <a:spcBef>
                <a:spcPct val="0"/>
              </a:spcBef>
              <a:spcAft>
                <a:spcPct val="0"/>
              </a:spcAft>
              <a:buFont typeface="Arial" panose="020B0604020202020204" pitchFamily="34" charset="0"/>
              <a:buChar char="•"/>
            </a:pPr>
            <a:r>
              <a:rPr lang="ar-DZ" altLang="en-GB" sz="1400" dirty="0">
                <a:solidFill>
                  <a:schemeClr val="tx1">
                    <a:lumMod val="85000"/>
                    <a:lumOff val="15000"/>
                  </a:schemeClr>
                </a:solidFill>
                <a:latin typeface="+mn-lt"/>
                <a:sym typeface="+mn-ea"/>
              </a:rPr>
              <a:t>تهديدات في مجال الامن </a:t>
            </a:r>
            <a:r>
              <a:rPr lang="ar-DZ" altLang="en-GB" sz="1400" dirty="0" err="1">
                <a:solidFill>
                  <a:schemeClr val="tx1">
                    <a:lumMod val="85000"/>
                    <a:lumOff val="15000"/>
                  </a:schemeClr>
                </a:solidFill>
                <a:latin typeface="+mn-lt"/>
                <a:sym typeface="+mn-ea"/>
              </a:rPr>
              <a:t>السيبيراني</a:t>
            </a:r>
            <a:r>
              <a:rPr lang="ar-DZ" altLang="en-GB" sz="1400" dirty="0">
                <a:solidFill>
                  <a:schemeClr val="tx1">
                    <a:lumMod val="85000"/>
                    <a:lumOff val="15000"/>
                  </a:schemeClr>
                </a:solidFill>
                <a:latin typeface="+mn-lt"/>
                <a:sym typeface="+mn-ea"/>
              </a:rPr>
              <a:t> و</a:t>
            </a:r>
            <a:r>
              <a:rPr lang="ar-DZ" altLang="en-GB" sz="1400" dirty="0">
                <a:solidFill>
                  <a:schemeClr val="tx1">
                    <a:lumMod val="85000"/>
                    <a:lumOff val="15000"/>
                  </a:schemeClr>
                </a:solidFill>
                <a:sym typeface="+mn-ea"/>
              </a:rPr>
              <a:t>تسريب البيانات</a:t>
            </a:r>
          </a:p>
          <a:p>
            <a:pPr marL="285750" indent="-285750" algn="r" rtl="1">
              <a:lnSpc>
                <a:spcPct val="150000"/>
              </a:lnSpc>
              <a:spcBef>
                <a:spcPct val="0"/>
              </a:spcBef>
              <a:spcAft>
                <a:spcPct val="0"/>
              </a:spcAft>
              <a:buFont typeface="Arial" panose="020B0604020202020204" pitchFamily="34" charset="0"/>
              <a:buChar char="•"/>
            </a:pPr>
            <a:r>
              <a:rPr lang="ar-DZ" altLang="en-GB" sz="1400" dirty="0">
                <a:solidFill>
                  <a:schemeClr val="tx1">
                    <a:lumMod val="85000"/>
                    <a:lumOff val="15000"/>
                  </a:schemeClr>
                </a:solidFill>
                <a:latin typeface="+mn-lt"/>
                <a:sym typeface="+mn-ea"/>
              </a:rPr>
              <a:t>تغيرات تنظيمية قد توثر على العمليات</a:t>
            </a:r>
            <a:endParaRPr lang="en-US" altLang="en-GB" sz="1400" dirty="0">
              <a:solidFill>
                <a:schemeClr val="tx1">
                  <a:lumMod val="85000"/>
                  <a:lumOff val="15000"/>
                </a:schemeClr>
              </a:solidFill>
              <a:latin typeface="+mn-lt"/>
              <a:sym typeface="+mn-ea"/>
            </a:endParaRPr>
          </a:p>
        </p:txBody>
      </p:sp>
      <p:sp>
        <p:nvSpPr>
          <p:cNvPr id="26" name="对象7"/>
          <p:cNvSpPr/>
          <p:nvPr>
            <p:custDataLst>
              <p:tags r:id="rId2"/>
            </p:custDataLst>
          </p:nvPr>
        </p:nvSpPr>
        <p:spPr>
          <a:xfrm>
            <a:off x="6849745" y="1706880"/>
            <a:ext cx="5213350" cy="1783080"/>
          </a:xfrm>
          <a:custGeom>
            <a:avLst/>
            <a:gdLst>
              <a:gd name="connsiteX0" fmla="*/ 2345 w 7603"/>
              <a:gd name="connsiteY0" fmla="*/ 2419 h 2430"/>
              <a:gd name="connsiteX1" fmla="*/ 2273 w 7603"/>
              <a:gd name="connsiteY1" fmla="*/ 2390 h 2430"/>
              <a:gd name="connsiteX2" fmla="*/ 2259 w 7603"/>
              <a:gd name="connsiteY2" fmla="*/ 2376 h 2430"/>
              <a:gd name="connsiteX3" fmla="*/ 27 w 7603"/>
              <a:gd name="connsiteY3" fmla="*/ 130 h 2430"/>
              <a:gd name="connsiteX4" fmla="*/ 84 w 7603"/>
              <a:gd name="connsiteY4" fmla="*/ 0 h 2430"/>
              <a:gd name="connsiteX5" fmla="*/ 7457 w 7603"/>
              <a:gd name="connsiteY5" fmla="*/ 11 h 2430"/>
              <a:gd name="connsiteX6" fmla="*/ 7567 w 7603"/>
              <a:gd name="connsiteY6" fmla="*/ 85 h 2430"/>
              <a:gd name="connsiteX7" fmla="*/ 7603 w 7603"/>
              <a:gd name="connsiteY7" fmla="*/ 2338 h 2430"/>
              <a:gd name="connsiteX8" fmla="*/ 7512 w 7603"/>
              <a:gd name="connsiteY8" fmla="*/ 2430 h 2430"/>
              <a:gd name="connsiteX9" fmla="*/ 2345 w 7603"/>
              <a:gd name="connsiteY9" fmla="*/ 2419 h 2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03" h="2430">
                <a:moveTo>
                  <a:pt x="2345" y="2419"/>
                </a:moveTo>
                <a:cubicBezTo>
                  <a:pt x="2316" y="2419"/>
                  <a:pt x="2288" y="2405"/>
                  <a:pt x="2273" y="2390"/>
                </a:cubicBezTo>
                <a:cubicBezTo>
                  <a:pt x="2273" y="2390"/>
                  <a:pt x="2273" y="2376"/>
                  <a:pt x="2259" y="2376"/>
                </a:cubicBezTo>
                <a:lnTo>
                  <a:pt x="27" y="130"/>
                </a:lnTo>
                <a:cubicBezTo>
                  <a:pt x="-31" y="86"/>
                  <a:pt x="12" y="0"/>
                  <a:pt x="84" y="0"/>
                </a:cubicBezTo>
                <a:lnTo>
                  <a:pt x="7457" y="11"/>
                </a:lnTo>
                <a:cubicBezTo>
                  <a:pt x="7501" y="11"/>
                  <a:pt x="7567" y="28"/>
                  <a:pt x="7567" y="85"/>
                </a:cubicBezTo>
                <a:lnTo>
                  <a:pt x="7603" y="2338"/>
                </a:lnTo>
                <a:cubicBezTo>
                  <a:pt x="7603" y="2381"/>
                  <a:pt x="7556" y="2430"/>
                  <a:pt x="7512" y="2430"/>
                </a:cubicBezTo>
                <a:lnTo>
                  <a:pt x="2345" y="2419"/>
                </a:lnTo>
              </a:path>
            </a:pathLst>
          </a:custGeom>
          <a:noFill/>
          <a:ln w="12700">
            <a:gradFill>
              <a:gsLst>
                <a:gs pos="100000">
                  <a:schemeClr val="accent2">
                    <a:lumMod val="20000"/>
                    <a:lumOff val="80000"/>
                    <a:alpha val="0"/>
                  </a:schemeClr>
                </a:gs>
                <a:gs pos="2000">
                  <a:schemeClr val="accent1"/>
                </a:gs>
              </a:gsLst>
              <a:lin ang="0" scaled="0"/>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1296000" tIns="0" rIns="0" bIns="0" numCol="1" spcCol="0" rtlCol="0" fromWordArt="0" anchor="ctr" anchorCtr="0" forceAA="0" compatLnSpc="1">
            <a:normAutofit/>
          </a:bodyPr>
          <a:lstStyle/>
          <a:p>
            <a:pPr marL="285750" indent="-285750" algn="r" rtl="1">
              <a:lnSpc>
                <a:spcPct val="150000"/>
              </a:lnSpc>
              <a:spcBef>
                <a:spcPct val="0"/>
              </a:spcBef>
              <a:spcAft>
                <a:spcPct val="0"/>
              </a:spcAft>
              <a:buFont typeface="Arial" panose="020B0604020202020204" pitchFamily="34" charset="0"/>
              <a:buChar char="•"/>
            </a:pPr>
            <a:r>
              <a:rPr lang="ar-DZ" altLang="en-GB" sz="1400" dirty="0">
                <a:solidFill>
                  <a:schemeClr val="tx1">
                    <a:lumMod val="85000"/>
                    <a:lumOff val="15000"/>
                  </a:schemeClr>
                </a:solidFill>
                <a:latin typeface="+mn-lt"/>
                <a:sym typeface="+mn-ea"/>
              </a:rPr>
              <a:t>الاعتماد الكبير على ويندوز اوفيس كمصدر رئيسي للإيرادات</a:t>
            </a:r>
          </a:p>
          <a:p>
            <a:pPr marL="285750" indent="-285750" algn="r" rtl="1">
              <a:lnSpc>
                <a:spcPct val="150000"/>
              </a:lnSpc>
              <a:spcBef>
                <a:spcPct val="0"/>
              </a:spcBef>
              <a:spcAft>
                <a:spcPct val="0"/>
              </a:spcAft>
              <a:buFont typeface="Arial" panose="020B0604020202020204" pitchFamily="34" charset="0"/>
              <a:buChar char="•"/>
            </a:pPr>
            <a:r>
              <a:rPr lang="ar-DZ" altLang="en-GB" sz="1400" dirty="0">
                <a:solidFill>
                  <a:schemeClr val="tx1">
                    <a:lumMod val="85000"/>
                    <a:lumOff val="15000"/>
                  </a:schemeClr>
                </a:solidFill>
                <a:sym typeface="+mn-ea"/>
              </a:rPr>
              <a:t>فشل بعض المنتجات والخدمات في تلبية التوقعات مثل هاتف ويندوز</a:t>
            </a:r>
          </a:p>
          <a:p>
            <a:pPr marL="285750" indent="-285750" algn="r" rtl="1">
              <a:lnSpc>
                <a:spcPct val="150000"/>
              </a:lnSpc>
              <a:spcBef>
                <a:spcPct val="0"/>
              </a:spcBef>
              <a:spcAft>
                <a:spcPct val="0"/>
              </a:spcAft>
              <a:buFont typeface="Arial" panose="020B0604020202020204" pitchFamily="34" charset="0"/>
              <a:buChar char="•"/>
            </a:pPr>
            <a:r>
              <a:rPr lang="ar-DZ" altLang="en-GB" sz="1400" dirty="0">
                <a:solidFill>
                  <a:schemeClr val="tx1">
                    <a:lumMod val="85000"/>
                    <a:lumOff val="15000"/>
                  </a:schemeClr>
                </a:solidFill>
                <a:latin typeface="+mn-lt"/>
                <a:sym typeface="+mn-ea"/>
              </a:rPr>
              <a:t>تحديات قانونية ومخاوف تتعلق بمكافحة الاحتكار</a:t>
            </a:r>
          </a:p>
          <a:p>
            <a:pPr marL="285750" indent="-285750" algn="r" rtl="1">
              <a:lnSpc>
                <a:spcPct val="150000"/>
              </a:lnSpc>
              <a:spcBef>
                <a:spcPct val="0"/>
              </a:spcBef>
              <a:spcAft>
                <a:spcPct val="0"/>
              </a:spcAft>
              <a:buFont typeface="Arial" panose="020B0604020202020204" pitchFamily="34" charset="0"/>
              <a:buChar char="•"/>
            </a:pPr>
            <a:endParaRPr lang="en-US" altLang="en-GB" sz="1400" dirty="0">
              <a:solidFill>
                <a:schemeClr val="tx1">
                  <a:lumMod val="85000"/>
                  <a:lumOff val="15000"/>
                </a:schemeClr>
              </a:solidFill>
              <a:latin typeface="+mn-lt"/>
              <a:sym typeface="+mn-ea"/>
            </a:endParaRPr>
          </a:p>
        </p:txBody>
      </p:sp>
      <p:sp>
        <p:nvSpPr>
          <p:cNvPr id="27" name="对象8"/>
          <p:cNvSpPr/>
          <p:nvPr>
            <p:custDataLst>
              <p:tags r:id="rId3"/>
            </p:custDataLst>
          </p:nvPr>
        </p:nvSpPr>
        <p:spPr>
          <a:xfrm>
            <a:off x="6809810" y="1335480"/>
            <a:ext cx="803233" cy="803233"/>
          </a:xfrm>
          <a:custGeom>
            <a:avLst/>
            <a:gdLst/>
            <a:ahLst/>
            <a:cxnLst/>
            <a:rect l="l" t="t" r="r" b="b"/>
            <a:pathLst>
              <a:path w="731520" h="731520">
                <a:moveTo>
                  <a:pt x="27432" y="292608"/>
                </a:moveTo>
                <a:cubicBezTo>
                  <a:pt x="-9144" y="329184"/>
                  <a:pt x="-9144" y="393192"/>
                  <a:pt x="27432" y="438912"/>
                </a:cubicBezTo>
                <a:lnTo>
                  <a:pt x="292608" y="694944"/>
                </a:lnTo>
                <a:cubicBezTo>
                  <a:pt x="329184" y="740664"/>
                  <a:pt x="393192" y="740664"/>
                  <a:pt x="438912" y="694944"/>
                </a:cubicBezTo>
                <a:lnTo>
                  <a:pt x="694944" y="438912"/>
                </a:lnTo>
                <a:cubicBezTo>
                  <a:pt x="740664" y="393192"/>
                  <a:pt x="740664" y="329184"/>
                  <a:pt x="694944" y="292608"/>
                </a:cubicBezTo>
                <a:lnTo>
                  <a:pt x="438912" y="27432"/>
                </a:lnTo>
                <a:cubicBezTo>
                  <a:pt x="393192" y="-9144"/>
                  <a:pt x="329184" y="-9144"/>
                  <a:pt x="292608" y="27432"/>
                </a:cubicBezTo>
                <a:lnTo>
                  <a:pt x="27432" y="292608"/>
                </a:lnTo>
              </a:path>
            </a:pathLst>
          </a:custGeom>
          <a:solidFill>
            <a:schemeClr val="accent1"/>
          </a:solidFill>
          <a:ln w="254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anchor="ctr">
            <a:noAutofit/>
          </a:bodyPr>
          <a:lstStyle/>
          <a:p>
            <a:pPr algn="ctr">
              <a:spcBef>
                <a:spcPct val="0"/>
              </a:spcBef>
              <a:spcAft>
                <a:spcPct val="0"/>
              </a:spcAft>
            </a:pPr>
            <a:r>
              <a:rPr lang="en-US" sz="2400" b="1">
                <a:latin typeface="+mn-lt"/>
                <a:sym typeface="+mn-lt"/>
              </a:rPr>
              <a:t>03</a:t>
            </a:r>
            <a:endParaRPr lang="en-US" sz="2400" b="1">
              <a:latin typeface="+mn-ea"/>
              <a:sym typeface="+mn-ea"/>
            </a:endParaRPr>
          </a:p>
        </p:txBody>
      </p:sp>
      <p:sp>
        <p:nvSpPr>
          <p:cNvPr id="40" name="对象9"/>
          <p:cNvSpPr/>
          <p:nvPr>
            <p:custDataLst>
              <p:tags r:id="rId4"/>
            </p:custDataLst>
          </p:nvPr>
        </p:nvSpPr>
        <p:spPr>
          <a:xfrm>
            <a:off x="6853039" y="5436710"/>
            <a:ext cx="803233" cy="803233"/>
          </a:xfrm>
          <a:custGeom>
            <a:avLst/>
            <a:gdLst/>
            <a:ahLst/>
            <a:cxnLst/>
            <a:rect l="l" t="t" r="r" b="b"/>
            <a:pathLst>
              <a:path w="731520" h="731520">
                <a:moveTo>
                  <a:pt x="27432" y="292608"/>
                </a:moveTo>
                <a:cubicBezTo>
                  <a:pt x="-9144" y="329184"/>
                  <a:pt x="-9144" y="393192"/>
                  <a:pt x="27432" y="438912"/>
                </a:cubicBezTo>
                <a:lnTo>
                  <a:pt x="292608" y="694944"/>
                </a:lnTo>
                <a:cubicBezTo>
                  <a:pt x="329184" y="740664"/>
                  <a:pt x="393192" y="740664"/>
                  <a:pt x="438912" y="694944"/>
                </a:cubicBezTo>
                <a:lnTo>
                  <a:pt x="694944" y="438912"/>
                </a:lnTo>
                <a:cubicBezTo>
                  <a:pt x="740664" y="393192"/>
                  <a:pt x="740664" y="329184"/>
                  <a:pt x="694944" y="292608"/>
                </a:cubicBezTo>
                <a:lnTo>
                  <a:pt x="438912" y="27432"/>
                </a:lnTo>
                <a:cubicBezTo>
                  <a:pt x="393192" y="-9144"/>
                  <a:pt x="329184" y="-9144"/>
                  <a:pt x="292608" y="27432"/>
                </a:cubicBezTo>
                <a:lnTo>
                  <a:pt x="27432" y="292608"/>
                </a:lnTo>
              </a:path>
            </a:pathLst>
          </a:custGeom>
          <a:solidFill>
            <a:schemeClr val="accent1"/>
          </a:solidFill>
          <a:ln w="254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anchor="ctr">
            <a:noAutofit/>
          </a:bodyPr>
          <a:lstStyle/>
          <a:p>
            <a:pPr algn="ctr">
              <a:spcBef>
                <a:spcPct val="0"/>
              </a:spcBef>
              <a:spcAft>
                <a:spcPct val="0"/>
              </a:spcAft>
            </a:pPr>
            <a:r>
              <a:rPr lang="en-US" sz="2400" b="1">
                <a:latin typeface="+mn-lt"/>
                <a:sym typeface="+mn-lt"/>
              </a:rPr>
              <a:t>04</a:t>
            </a:r>
            <a:endParaRPr lang="en-US" sz="2400" b="1">
              <a:latin typeface="+mn-ea"/>
              <a:sym typeface="+mn-ea"/>
            </a:endParaRPr>
          </a:p>
        </p:txBody>
      </p:sp>
      <p:sp>
        <p:nvSpPr>
          <p:cNvPr id="41" name="对象10"/>
          <p:cNvSpPr/>
          <p:nvPr>
            <p:custDataLst>
              <p:tags r:id="rId5"/>
            </p:custDataLst>
          </p:nvPr>
        </p:nvSpPr>
        <p:spPr>
          <a:xfrm flipH="1">
            <a:off x="171450" y="4190365"/>
            <a:ext cx="5277485" cy="2291080"/>
          </a:xfrm>
          <a:custGeom>
            <a:avLst/>
            <a:gdLst>
              <a:gd name="connsiteX0" fmla="*/ 2345 w 7584"/>
              <a:gd name="connsiteY0" fmla="*/ 20 h 2439"/>
              <a:gd name="connsiteX1" fmla="*/ 2273 w 7584"/>
              <a:gd name="connsiteY1" fmla="*/ 49 h 2439"/>
              <a:gd name="connsiteX2" fmla="*/ 2259 w 7584"/>
              <a:gd name="connsiteY2" fmla="*/ 63 h 2439"/>
              <a:gd name="connsiteX3" fmla="*/ 27 w 7584"/>
              <a:gd name="connsiteY3" fmla="*/ 2310 h 2439"/>
              <a:gd name="connsiteX4" fmla="*/ 84 w 7584"/>
              <a:gd name="connsiteY4" fmla="*/ 2439 h 2439"/>
              <a:gd name="connsiteX5" fmla="*/ 7474 w 7584"/>
              <a:gd name="connsiteY5" fmla="*/ 2422 h 2439"/>
              <a:gd name="connsiteX6" fmla="*/ 7565 w 7584"/>
              <a:gd name="connsiteY6" fmla="*/ 2404 h 2439"/>
              <a:gd name="connsiteX7" fmla="*/ 7584 w 7584"/>
              <a:gd name="connsiteY7" fmla="*/ 40 h 2439"/>
              <a:gd name="connsiteX8" fmla="*/ 7474 w 7584"/>
              <a:gd name="connsiteY8" fmla="*/ 3 h 2439"/>
              <a:gd name="connsiteX9" fmla="*/ 2345 w 7584"/>
              <a:gd name="connsiteY9" fmla="*/ 20 h 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84" h="2439">
                <a:moveTo>
                  <a:pt x="2345" y="20"/>
                </a:moveTo>
                <a:cubicBezTo>
                  <a:pt x="2316" y="20"/>
                  <a:pt x="2288" y="34"/>
                  <a:pt x="2273" y="49"/>
                </a:cubicBezTo>
                <a:cubicBezTo>
                  <a:pt x="2273" y="49"/>
                  <a:pt x="2273" y="63"/>
                  <a:pt x="2259" y="63"/>
                </a:cubicBezTo>
                <a:lnTo>
                  <a:pt x="27" y="2310"/>
                </a:lnTo>
                <a:cubicBezTo>
                  <a:pt x="-31" y="2353"/>
                  <a:pt x="12" y="2439"/>
                  <a:pt x="84" y="2439"/>
                </a:cubicBezTo>
                <a:lnTo>
                  <a:pt x="7474" y="2422"/>
                </a:lnTo>
                <a:cubicBezTo>
                  <a:pt x="7518" y="2422"/>
                  <a:pt x="7565" y="2447"/>
                  <a:pt x="7565" y="2404"/>
                </a:cubicBezTo>
                <a:lnTo>
                  <a:pt x="7584" y="40"/>
                </a:lnTo>
                <a:cubicBezTo>
                  <a:pt x="7584" y="-17"/>
                  <a:pt x="7518" y="3"/>
                  <a:pt x="7474" y="3"/>
                </a:cubicBezTo>
                <a:lnTo>
                  <a:pt x="2345" y="20"/>
                </a:lnTo>
              </a:path>
            </a:pathLst>
          </a:custGeom>
          <a:noFill/>
          <a:ln w="12700">
            <a:gradFill>
              <a:gsLst>
                <a:gs pos="100000">
                  <a:schemeClr val="accent2">
                    <a:lumMod val="20000"/>
                    <a:lumOff val="80000"/>
                    <a:alpha val="0"/>
                  </a:schemeClr>
                </a:gs>
                <a:gs pos="2000">
                  <a:schemeClr val="accent1"/>
                </a:gs>
              </a:gsLst>
              <a:lin ang="0" scaled="0"/>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1296000" bIns="0" numCol="1" spcCol="0" rtlCol="0" fromWordArt="0" anchor="ctr" anchorCtr="0" forceAA="0" compatLnSpc="1">
            <a:normAutofit/>
          </a:bodyPr>
          <a:lstStyle/>
          <a:p>
            <a:pPr marL="285750" lvl="0" indent="-285750" algn="r" rtl="1">
              <a:lnSpc>
                <a:spcPct val="150000"/>
              </a:lnSpc>
              <a:spcBef>
                <a:spcPct val="0"/>
              </a:spcBef>
              <a:spcAft>
                <a:spcPct val="0"/>
              </a:spcAft>
              <a:buClrTx/>
              <a:buSzTx/>
              <a:buFont typeface="Arial" panose="020B0604020202020204" pitchFamily="34" charset="0"/>
              <a:buChar char="•"/>
            </a:pPr>
            <a:r>
              <a:rPr lang="ar-DZ" altLang="en-GB" sz="1400" dirty="0">
                <a:solidFill>
                  <a:schemeClr val="tx1">
                    <a:lumMod val="85000"/>
                    <a:lumOff val="15000"/>
                  </a:schemeClr>
                </a:solidFill>
                <a:sym typeface="+mn-ea"/>
              </a:rPr>
              <a:t>التوسع في مجال الذكاء الاصطناعي وتعلم الالة</a:t>
            </a:r>
          </a:p>
          <a:p>
            <a:pPr marL="285750" lvl="0" indent="-285750" algn="r" rtl="1">
              <a:lnSpc>
                <a:spcPct val="150000"/>
              </a:lnSpc>
              <a:spcBef>
                <a:spcPct val="0"/>
              </a:spcBef>
              <a:spcAft>
                <a:spcPct val="0"/>
              </a:spcAft>
              <a:buClrTx/>
              <a:buSzTx/>
              <a:buFont typeface="Arial" panose="020B0604020202020204" pitchFamily="34" charset="0"/>
              <a:buChar char="•"/>
            </a:pPr>
            <a:r>
              <a:rPr lang="ar-DZ" altLang="en-GB" sz="1400" dirty="0">
                <a:solidFill>
                  <a:schemeClr val="tx1">
                    <a:lumMod val="85000"/>
                    <a:lumOff val="15000"/>
                  </a:schemeClr>
                </a:solidFill>
                <a:sym typeface="+mn-ea"/>
              </a:rPr>
              <a:t>نمو الحوسبة السحابية</a:t>
            </a:r>
          </a:p>
          <a:p>
            <a:pPr marL="285750" lvl="0" indent="-285750" algn="r" rtl="1">
              <a:lnSpc>
                <a:spcPct val="150000"/>
              </a:lnSpc>
              <a:spcBef>
                <a:spcPct val="0"/>
              </a:spcBef>
              <a:spcAft>
                <a:spcPct val="0"/>
              </a:spcAft>
              <a:buClrTx/>
              <a:buSzTx/>
              <a:buFont typeface="Arial" panose="020B0604020202020204" pitchFamily="34" charset="0"/>
              <a:buChar char="•"/>
            </a:pPr>
            <a:r>
              <a:rPr lang="ar-DZ" altLang="en-GB" sz="1400" dirty="0">
                <a:solidFill>
                  <a:schemeClr val="tx1">
                    <a:lumMod val="85000"/>
                    <a:lumOff val="15000"/>
                  </a:schemeClr>
                </a:solidFill>
                <a:sym typeface="+mn-ea"/>
              </a:rPr>
              <a:t>عمليات استحواذ استراتيجية لتعزيز الابتكار</a:t>
            </a:r>
          </a:p>
        </p:txBody>
      </p:sp>
      <p:sp>
        <p:nvSpPr>
          <p:cNvPr id="42" name="对象11"/>
          <p:cNvSpPr/>
          <p:nvPr>
            <p:custDataLst>
              <p:tags r:id="rId6"/>
            </p:custDataLst>
          </p:nvPr>
        </p:nvSpPr>
        <p:spPr>
          <a:xfrm flipH="1">
            <a:off x="88900" y="1718945"/>
            <a:ext cx="5671820" cy="1891665"/>
          </a:xfrm>
          <a:custGeom>
            <a:avLst/>
            <a:gdLst>
              <a:gd name="connsiteX0" fmla="*/ 2345 w 7603"/>
              <a:gd name="connsiteY0" fmla="*/ 2419 h 2430"/>
              <a:gd name="connsiteX1" fmla="*/ 2273 w 7603"/>
              <a:gd name="connsiteY1" fmla="*/ 2390 h 2430"/>
              <a:gd name="connsiteX2" fmla="*/ 2259 w 7603"/>
              <a:gd name="connsiteY2" fmla="*/ 2376 h 2430"/>
              <a:gd name="connsiteX3" fmla="*/ 27 w 7603"/>
              <a:gd name="connsiteY3" fmla="*/ 130 h 2430"/>
              <a:gd name="connsiteX4" fmla="*/ 84 w 7603"/>
              <a:gd name="connsiteY4" fmla="*/ 0 h 2430"/>
              <a:gd name="connsiteX5" fmla="*/ 7457 w 7603"/>
              <a:gd name="connsiteY5" fmla="*/ 11 h 2430"/>
              <a:gd name="connsiteX6" fmla="*/ 7567 w 7603"/>
              <a:gd name="connsiteY6" fmla="*/ 85 h 2430"/>
              <a:gd name="connsiteX7" fmla="*/ 7603 w 7603"/>
              <a:gd name="connsiteY7" fmla="*/ 2338 h 2430"/>
              <a:gd name="connsiteX8" fmla="*/ 7512 w 7603"/>
              <a:gd name="connsiteY8" fmla="*/ 2430 h 2430"/>
              <a:gd name="connsiteX9" fmla="*/ 2345 w 7603"/>
              <a:gd name="connsiteY9" fmla="*/ 2419 h 2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03" h="2430">
                <a:moveTo>
                  <a:pt x="2345" y="2419"/>
                </a:moveTo>
                <a:cubicBezTo>
                  <a:pt x="2316" y="2419"/>
                  <a:pt x="2288" y="2405"/>
                  <a:pt x="2273" y="2390"/>
                </a:cubicBezTo>
                <a:cubicBezTo>
                  <a:pt x="2273" y="2390"/>
                  <a:pt x="2273" y="2376"/>
                  <a:pt x="2259" y="2376"/>
                </a:cubicBezTo>
                <a:lnTo>
                  <a:pt x="27" y="130"/>
                </a:lnTo>
                <a:cubicBezTo>
                  <a:pt x="-31" y="86"/>
                  <a:pt x="12" y="0"/>
                  <a:pt x="84" y="0"/>
                </a:cubicBezTo>
                <a:lnTo>
                  <a:pt x="7457" y="11"/>
                </a:lnTo>
                <a:cubicBezTo>
                  <a:pt x="7501" y="11"/>
                  <a:pt x="7567" y="28"/>
                  <a:pt x="7567" y="85"/>
                </a:cubicBezTo>
                <a:lnTo>
                  <a:pt x="7603" y="2338"/>
                </a:lnTo>
                <a:cubicBezTo>
                  <a:pt x="7603" y="2381"/>
                  <a:pt x="7556" y="2430"/>
                  <a:pt x="7512" y="2430"/>
                </a:cubicBezTo>
                <a:lnTo>
                  <a:pt x="2345" y="2419"/>
                </a:lnTo>
              </a:path>
            </a:pathLst>
          </a:custGeom>
          <a:noFill/>
          <a:ln w="12700">
            <a:gradFill>
              <a:gsLst>
                <a:gs pos="100000">
                  <a:schemeClr val="accent2">
                    <a:lumMod val="20000"/>
                    <a:lumOff val="80000"/>
                    <a:alpha val="0"/>
                  </a:schemeClr>
                </a:gs>
                <a:gs pos="2000">
                  <a:schemeClr val="accent1"/>
                </a:gs>
              </a:gsLst>
              <a:lin ang="0" scaled="0"/>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1296000" bIns="0" numCol="1" spcCol="0" rtlCol="0" fromWordArt="0" anchor="ctr" anchorCtr="0" forceAA="0" compatLnSpc="1">
            <a:normAutofit fontScale="97500"/>
          </a:bodyPr>
          <a:lstStyle/>
          <a:p>
            <a:pPr marL="285750" indent="-285750" algn="r" rtl="1">
              <a:lnSpc>
                <a:spcPct val="150000"/>
              </a:lnSpc>
              <a:spcBef>
                <a:spcPct val="0"/>
              </a:spcBef>
              <a:spcAft>
                <a:spcPct val="0"/>
              </a:spcAft>
              <a:buFont typeface="Arial" panose="020B0604020202020204" pitchFamily="34" charset="0"/>
              <a:buChar char="•"/>
            </a:pPr>
            <a:r>
              <a:rPr lang="ar-DZ" altLang="en-GB" sz="1400" dirty="0">
                <a:solidFill>
                  <a:schemeClr val="tx1">
                    <a:lumMod val="85000"/>
                    <a:lumOff val="15000"/>
                  </a:schemeClr>
                </a:solidFill>
                <a:sym typeface="+mn-ea"/>
              </a:rPr>
              <a:t>علامة تجارية قوية وسمعة عالمية</a:t>
            </a:r>
          </a:p>
          <a:p>
            <a:pPr marL="285750" indent="-285750" algn="r" rtl="1">
              <a:lnSpc>
                <a:spcPct val="150000"/>
              </a:lnSpc>
              <a:spcBef>
                <a:spcPct val="0"/>
              </a:spcBef>
              <a:spcAft>
                <a:spcPct val="0"/>
              </a:spcAft>
              <a:buFont typeface="Arial" panose="020B0604020202020204" pitchFamily="34" charset="0"/>
              <a:buChar char="•"/>
            </a:pPr>
            <a:r>
              <a:rPr lang="ar-DZ" altLang="en-GB" sz="1400" dirty="0" err="1">
                <a:solidFill>
                  <a:schemeClr val="tx1">
                    <a:lumMod val="85000"/>
                    <a:lumOff val="15000"/>
                  </a:schemeClr>
                </a:solidFill>
                <a:latin typeface="+mn-lt"/>
                <a:sym typeface="+mn-ea"/>
              </a:rPr>
              <a:t>محفضة</a:t>
            </a:r>
            <a:r>
              <a:rPr lang="ar-DZ" altLang="en-GB" sz="1400" dirty="0">
                <a:solidFill>
                  <a:schemeClr val="tx1">
                    <a:lumMod val="85000"/>
                    <a:lumOff val="15000"/>
                  </a:schemeClr>
                </a:solidFill>
                <a:latin typeface="+mn-lt"/>
                <a:sym typeface="+mn-ea"/>
              </a:rPr>
              <a:t> منتجات متنوعة</a:t>
            </a:r>
          </a:p>
          <a:p>
            <a:pPr marL="285750" indent="-285750" algn="r" rtl="1">
              <a:lnSpc>
                <a:spcPct val="150000"/>
              </a:lnSpc>
              <a:spcBef>
                <a:spcPct val="0"/>
              </a:spcBef>
              <a:spcAft>
                <a:spcPct val="0"/>
              </a:spcAft>
              <a:buFont typeface="Arial" panose="020B0604020202020204" pitchFamily="34" charset="0"/>
              <a:buChar char="•"/>
            </a:pPr>
            <a:r>
              <a:rPr lang="ar-DZ" altLang="en-GB" sz="1400" dirty="0">
                <a:solidFill>
                  <a:schemeClr val="tx1">
                    <a:lumMod val="85000"/>
                    <a:lumOff val="15000"/>
                  </a:schemeClr>
                </a:solidFill>
                <a:sym typeface="+mn-ea"/>
              </a:rPr>
              <a:t>هيمنة على </a:t>
            </a:r>
            <a:r>
              <a:rPr lang="ar-DZ" altLang="en-GB" sz="1400" dirty="0" err="1">
                <a:solidFill>
                  <a:schemeClr val="tx1">
                    <a:lumMod val="85000"/>
                    <a:lumOff val="15000"/>
                  </a:schemeClr>
                </a:solidFill>
                <a:sym typeface="+mn-ea"/>
              </a:rPr>
              <a:t>انضمة</a:t>
            </a:r>
            <a:r>
              <a:rPr lang="ar-DZ" altLang="en-GB" sz="1400" dirty="0">
                <a:solidFill>
                  <a:schemeClr val="tx1">
                    <a:lumMod val="85000"/>
                    <a:lumOff val="15000"/>
                  </a:schemeClr>
                </a:solidFill>
                <a:sym typeface="+mn-ea"/>
              </a:rPr>
              <a:t> التشغيل</a:t>
            </a:r>
          </a:p>
          <a:p>
            <a:pPr marL="285750" indent="-285750" algn="r" rtl="1">
              <a:lnSpc>
                <a:spcPct val="150000"/>
              </a:lnSpc>
              <a:spcBef>
                <a:spcPct val="0"/>
              </a:spcBef>
              <a:spcAft>
                <a:spcPct val="0"/>
              </a:spcAft>
              <a:buFont typeface="Arial" panose="020B0604020202020204" pitchFamily="34" charset="0"/>
              <a:buChar char="•"/>
            </a:pPr>
            <a:r>
              <a:rPr lang="ar-DZ" altLang="en-GB" sz="1400" dirty="0">
                <a:solidFill>
                  <a:schemeClr val="tx1">
                    <a:lumMod val="85000"/>
                    <a:lumOff val="15000"/>
                  </a:schemeClr>
                </a:solidFill>
                <a:latin typeface="+mn-lt"/>
                <a:sym typeface="+mn-ea"/>
              </a:rPr>
              <a:t>استثمار ضخم في مجال ال</a:t>
            </a:r>
            <a:r>
              <a:rPr lang="ar-DZ" altLang="en-GB" sz="1400" dirty="0">
                <a:solidFill>
                  <a:schemeClr val="tx1">
                    <a:lumMod val="85000"/>
                    <a:lumOff val="15000"/>
                  </a:schemeClr>
                </a:solidFill>
                <a:sym typeface="+mn-ea"/>
              </a:rPr>
              <a:t>ذكاء الاصطناعي والحوسبة السحابية</a:t>
            </a:r>
            <a:endParaRPr lang="en-US" altLang="en-GB" sz="1400" dirty="0">
              <a:solidFill>
                <a:schemeClr val="tx1">
                  <a:lumMod val="85000"/>
                  <a:lumOff val="15000"/>
                </a:schemeClr>
              </a:solidFill>
              <a:latin typeface="+mn-lt"/>
              <a:sym typeface="+mn-ea"/>
            </a:endParaRPr>
          </a:p>
        </p:txBody>
      </p:sp>
      <p:sp>
        <p:nvSpPr>
          <p:cNvPr id="15" name="对象12"/>
          <p:cNvSpPr/>
          <p:nvPr>
            <p:custDataLst>
              <p:tags r:id="rId7"/>
            </p:custDataLst>
          </p:nvPr>
        </p:nvSpPr>
        <p:spPr>
          <a:xfrm>
            <a:off x="4645543" y="1401021"/>
            <a:ext cx="803233" cy="803233"/>
          </a:xfrm>
          <a:custGeom>
            <a:avLst/>
            <a:gdLst/>
            <a:ahLst/>
            <a:cxnLst/>
            <a:rect l="l" t="t" r="r" b="b"/>
            <a:pathLst>
              <a:path w="731520" h="731520">
                <a:moveTo>
                  <a:pt x="27432" y="292608"/>
                </a:moveTo>
                <a:cubicBezTo>
                  <a:pt x="-9144" y="329184"/>
                  <a:pt x="-9144" y="393192"/>
                  <a:pt x="27432" y="438912"/>
                </a:cubicBezTo>
                <a:lnTo>
                  <a:pt x="292608" y="694944"/>
                </a:lnTo>
                <a:cubicBezTo>
                  <a:pt x="329184" y="740664"/>
                  <a:pt x="393192" y="740664"/>
                  <a:pt x="438912" y="694944"/>
                </a:cubicBezTo>
                <a:lnTo>
                  <a:pt x="694944" y="438912"/>
                </a:lnTo>
                <a:cubicBezTo>
                  <a:pt x="740664" y="393192"/>
                  <a:pt x="740664" y="329184"/>
                  <a:pt x="694944" y="292608"/>
                </a:cubicBezTo>
                <a:lnTo>
                  <a:pt x="438912" y="27432"/>
                </a:lnTo>
                <a:cubicBezTo>
                  <a:pt x="393192" y="-9144"/>
                  <a:pt x="329184" y="-9144"/>
                  <a:pt x="292608" y="27432"/>
                </a:cubicBezTo>
                <a:lnTo>
                  <a:pt x="27432" y="292608"/>
                </a:lnTo>
              </a:path>
            </a:pathLst>
          </a:custGeom>
          <a:solidFill>
            <a:schemeClr val="accent1"/>
          </a:solidFill>
          <a:ln w="254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anchor="ctr">
            <a:noAutofit/>
          </a:bodyPr>
          <a:lstStyle/>
          <a:p>
            <a:pPr algn="ctr">
              <a:spcBef>
                <a:spcPct val="0"/>
              </a:spcBef>
              <a:spcAft>
                <a:spcPct val="0"/>
              </a:spcAft>
            </a:pPr>
            <a:r>
              <a:rPr lang="en-US" sz="2400" b="1">
                <a:latin typeface="+mn-lt"/>
                <a:sym typeface="+mn-lt"/>
              </a:rPr>
              <a:t>01</a:t>
            </a:r>
            <a:endParaRPr lang="en-US" sz="2400" b="1">
              <a:latin typeface="+mn-ea"/>
              <a:sym typeface="+mn-ea"/>
            </a:endParaRPr>
          </a:p>
        </p:txBody>
      </p:sp>
      <p:sp>
        <p:nvSpPr>
          <p:cNvPr id="16" name="对象13"/>
          <p:cNvSpPr/>
          <p:nvPr>
            <p:custDataLst>
              <p:tags r:id="rId8"/>
            </p:custDataLst>
          </p:nvPr>
        </p:nvSpPr>
        <p:spPr>
          <a:xfrm>
            <a:off x="4645543" y="5436710"/>
            <a:ext cx="803233" cy="803233"/>
          </a:xfrm>
          <a:custGeom>
            <a:avLst/>
            <a:gdLst/>
            <a:ahLst/>
            <a:cxnLst/>
            <a:rect l="l" t="t" r="r" b="b"/>
            <a:pathLst>
              <a:path w="731520" h="731520">
                <a:moveTo>
                  <a:pt x="27432" y="292608"/>
                </a:moveTo>
                <a:cubicBezTo>
                  <a:pt x="-9144" y="329184"/>
                  <a:pt x="-9144" y="393192"/>
                  <a:pt x="27432" y="438912"/>
                </a:cubicBezTo>
                <a:lnTo>
                  <a:pt x="292608" y="694944"/>
                </a:lnTo>
                <a:cubicBezTo>
                  <a:pt x="329184" y="740664"/>
                  <a:pt x="393192" y="740664"/>
                  <a:pt x="438912" y="694944"/>
                </a:cubicBezTo>
                <a:lnTo>
                  <a:pt x="694944" y="438912"/>
                </a:lnTo>
                <a:cubicBezTo>
                  <a:pt x="740664" y="393192"/>
                  <a:pt x="740664" y="329184"/>
                  <a:pt x="694944" y="292608"/>
                </a:cubicBezTo>
                <a:lnTo>
                  <a:pt x="438912" y="27432"/>
                </a:lnTo>
                <a:cubicBezTo>
                  <a:pt x="393192" y="-9144"/>
                  <a:pt x="329184" y="-9144"/>
                  <a:pt x="292608" y="27432"/>
                </a:cubicBezTo>
                <a:lnTo>
                  <a:pt x="27432" y="292608"/>
                </a:lnTo>
              </a:path>
            </a:pathLst>
          </a:custGeom>
          <a:solidFill>
            <a:schemeClr val="accent1"/>
          </a:solidFill>
          <a:ln w="254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anchor="ctr">
            <a:noAutofit/>
          </a:bodyPr>
          <a:lstStyle/>
          <a:p>
            <a:pPr algn="ctr">
              <a:spcBef>
                <a:spcPct val="0"/>
              </a:spcBef>
              <a:spcAft>
                <a:spcPct val="0"/>
              </a:spcAft>
            </a:pPr>
            <a:r>
              <a:rPr lang="en-US" sz="2400" b="1">
                <a:latin typeface="+mn-lt"/>
                <a:sym typeface="+mn-lt"/>
              </a:rPr>
              <a:t>02</a:t>
            </a:r>
            <a:endParaRPr lang="en-US" sz="2400" b="1">
              <a:latin typeface="+mn-ea"/>
              <a:sym typeface="+mn-ea"/>
            </a:endParaRPr>
          </a:p>
        </p:txBody>
      </p:sp>
      <p:sp>
        <p:nvSpPr>
          <p:cNvPr id="17" name="对象6"/>
          <p:cNvSpPr/>
          <p:nvPr>
            <p:custDataLst>
              <p:tags r:id="rId9"/>
            </p:custDataLst>
          </p:nvPr>
        </p:nvSpPr>
        <p:spPr>
          <a:xfrm>
            <a:off x="4105172" y="1790784"/>
            <a:ext cx="4077014" cy="4039857"/>
          </a:xfrm>
          <a:custGeom>
            <a:avLst/>
            <a:gdLst/>
            <a:ahLst/>
            <a:cxnLst/>
            <a:rect l="l" t="t" r="r" b="b"/>
            <a:pathLst>
              <a:path w="4059936" h="4059936">
                <a:moveTo>
                  <a:pt x="137160" y="2359152"/>
                </a:moveTo>
                <a:cubicBezTo>
                  <a:pt x="-45720" y="2176272"/>
                  <a:pt x="-45720" y="1883664"/>
                  <a:pt x="137160" y="1700784"/>
                </a:cubicBezTo>
                <a:lnTo>
                  <a:pt x="1700784" y="137160"/>
                </a:lnTo>
                <a:cubicBezTo>
                  <a:pt x="1883664" y="-45720"/>
                  <a:pt x="2176272" y="-45720"/>
                  <a:pt x="2359152" y="137160"/>
                </a:cubicBezTo>
                <a:lnTo>
                  <a:pt x="3931920" y="1700784"/>
                </a:lnTo>
                <a:cubicBezTo>
                  <a:pt x="4105656" y="1883664"/>
                  <a:pt x="4105656" y="2176272"/>
                  <a:pt x="3931920" y="2359152"/>
                </a:cubicBezTo>
                <a:lnTo>
                  <a:pt x="2359152" y="3931920"/>
                </a:lnTo>
                <a:cubicBezTo>
                  <a:pt x="2176272" y="4105656"/>
                  <a:pt x="1883664" y="4105656"/>
                  <a:pt x="1700784" y="3931920"/>
                </a:cubicBezTo>
                <a:lnTo>
                  <a:pt x="137160" y="2359152"/>
                </a:lnTo>
              </a:path>
            </a:pathLst>
          </a:custGeom>
          <a:solidFill>
            <a:schemeClr val="accent1">
              <a:lumMod val="30000"/>
              <a:lumOff val="70000"/>
              <a:alpha val="30000"/>
            </a:schemeClr>
          </a:solidFill>
        </p:spPr>
        <p:txBody>
          <a:bodyPr>
            <a:noAutofit/>
          </a:bodyPr>
          <a:lstStyle/>
          <a:p>
            <a:endParaRPr lang="en-US" dirty="0">
              <a:latin typeface="+mn-lt"/>
            </a:endParaRPr>
          </a:p>
        </p:txBody>
      </p:sp>
      <p:sp>
        <p:nvSpPr>
          <p:cNvPr id="18" name="对象12"/>
          <p:cNvSpPr>
            <a:spLocks noChangeAspect="1"/>
          </p:cNvSpPr>
          <p:nvPr>
            <p:custDataLst>
              <p:tags r:id="rId10"/>
            </p:custDataLst>
          </p:nvPr>
        </p:nvSpPr>
        <p:spPr>
          <a:xfrm>
            <a:off x="4552807" y="2248181"/>
            <a:ext cx="3181366" cy="3125698"/>
          </a:xfrm>
          <a:custGeom>
            <a:avLst/>
            <a:gdLst/>
            <a:ahLst/>
            <a:cxnLst/>
            <a:rect l="l" t="t" r="r" b="b"/>
            <a:pathLst>
              <a:path w="2340864" h="2340864">
                <a:moveTo>
                  <a:pt x="987552" y="73152"/>
                </a:moveTo>
                <a:lnTo>
                  <a:pt x="73152" y="987552"/>
                </a:lnTo>
                <a:cubicBezTo>
                  <a:pt x="-27432" y="1088136"/>
                  <a:pt x="-27432" y="1252728"/>
                  <a:pt x="73152" y="1353312"/>
                </a:cubicBezTo>
                <a:lnTo>
                  <a:pt x="987552" y="2267712"/>
                </a:lnTo>
                <a:cubicBezTo>
                  <a:pt x="1088136" y="2368296"/>
                  <a:pt x="1252728" y="2368296"/>
                  <a:pt x="1353312" y="2267712"/>
                </a:cubicBezTo>
                <a:lnTo>
                  <a:pt x="2267712" y="1353312"/>
                </a:lnTo>
                <a:cubicBezTo>
                  <a:pt x="2368296" y="1252728"/>
                  <a:pt x="2368296" y="1088136"/>
                  <a:pt x="2267712" y="987552"/>
                </a:cubicBezTo>
                <a:lnTo>
                  <a:pt x="1353312" y="73152"/>
                </a:lnTo>
                <a:cubicBezTo>
                  <a:pt x="1252728" y="-27432"/>
                  <a:pt x="1088136" y="-27432"/>
                  <a:pt x="987552" y="73152"/>
                </a:cubicBezTo>
              </a:path>
            </a:pathLst>
          </a:custGeom>
          <a:noFill/>
          <a:ln w="53975">
            <a:solidFill>
              <a:schemeClr val="accent1"/>
            </a:solidFill>
          </a:ln>
        </p:spPr>
        <p:txBody>
          <a:bodyPr wrap="square" lIns="360000" tIns="0" rIns="360000" bIns="0" anchor="ctr" anchorCtr="0">
            <a:normAutofit/>
          </a:bodyPr>
          <a:lstStyle/>
          <a:p>
            <a:pPr algn="ctr">
              <a:spcBef>
                <a:spcPct val="0"/>
              </a:spcBef>
              <a:spcAft>
                <a:spcPct val="0"/>
              </a:spcAft>
            </a:pPr>
            <a:r>
              <a:rPr lang="en-US" sz="2700" b="1">
                <a:solidFill>
                  <a:schemeClr val="accent1"/>
                </a:solidFill>
                <a:latin typeface="+mj-lt"/>
                <a:sym typeface="+mn-ea"/>
              </a:rPr>
              <a:t>SWOT</a:t>
            </a:r>
          </a:p>
          <a:p>
            <a:pPr algn="ctr">
              <a:spcBef>
                <a:spcPct val="0"/>
              </a:spcBef>
              <a:spcAft>
                <a:spcPct val="0"/>
              </a:spcAft>
            </a:pPr>
            <a:r>
              <a:rPr lang="en-US" sz="2700" b="1">
                <a:solidFill>
                  <a:schemeClr val="accent1"/>
                </a:solidFill>
                <a:latin typeface="+mj-lt"/>
                <a:sym typeface="+mn-ea"/>
              </a:rPr>
              <a:t>ANALYZE</a:t>
            </a:r>
          </a:p>
        </p:txBody>
      </p:sp>
      <p:sp>
        <p:nvSpPr>
          <p:cNvPr id="19" name="Text Placeholder 4"/>
          <p:cNvSpPr>
            <a:spLocks noGrp="1"/>
          </p:cNvSpPr>
          <p:nvPr/>
        </p:nvSpPr>
        <p:spPr>
          <a:xfrm>
            <a:off x="6849956" y="1153105"/>
            <a:ext cx="3914265" cy="515847"/>
          </a:xfrm>
          <a:prstGeom prst="rect">
            <a:avLst/>
          </a:prstGeom>
        </p:spPr>
        <p:txBody>
          <a:bodyPr vert="horz" lIns="0" tIns="0" rIns="0" bIns="0" rtlCol="0" anchor="b">
            <a:noAutofit/>
          </a:bodyPr>
          <a:lstStyle>
            <a:lvl1pPr marL="0" indent="0" algn="ctr" defTabSz="914400" rtl="0" eaLnBrk="1" latinLnBrk="0" hangingPunct="1">
              <a:lnSpc>
                <a:spcPct val="100000"/>
              </a:lnSpc>
              <a:spcBef>
                <a:spcPts val="0"/>
              </a:spcBef>
              <a:buFont typeface="Arial" panose="020B0604020202020204" pitchFamily="34" charset="0"/>
              <a:buNone/>
              <a:defRPr sz="1800" b="0" kern="1200" baseline="0">
                <a:solidFill>
                  <a:schemeClr val="tx1"/>
                </a:solidFill>
                <a:latin typeface="+mj-lt"/>
                <a:ea typeface="+mj-ea"/>
                <a:cs typeface="+mn-cs"/>
              </a:defRPr>
            </a:lvl1pPr>
            <a:lvl2pPr marL="0" indent="0" algn="l" defTabSz="914400" rtl="0" eaLnBrk="1" latinLnBrk="0" hangingPunct="1">
              <a:lnSpc>
                <a:spcPct val="100000"/>
              </a:lnSpc>
              <a:spcBef>
                <a:spcPts val="0"/>
              </a:spcBef>
              <a:buFont typeface="Arial" panose="020B0604020202020204" pitchFamily="34" charset="0"/>
              <a:buChar char="•"/>
              <a:defRPr sz="1800" b="1" kern="1200">
                <a:solidFill>
                  <a:schemeClr val="tx1"/>
                </a:solidFill>
                <a:latin typeface="+mn-lt"/>
                <a:ea typeface="+mn-ea"/>
                <a:cs typeface="+mn-cs"/>
              </a:defRPr>
            </a:lvl2pPr>
            <a:lvl3pPr marL="0" indent="0" algn="l" defTabSz="914400" rtl="0" eaLnBrk="1" latinLnBrk="0" hangingPunct="1">
              <a:lnSpc>
                <a:spcPct val="100000"/>
              </a:lnSpc>
              <a:spcBef>
                <a:spcPts val="0"/>
              </a:spcBef>
              <a:buFont typeface="Arial" panose="020B0604020202020204" pitchFamily="34" charset="0"/>
              <a:buChar char="•"/>
              <a:defRPr sz="1800" b="1" kern="1200">
                <a:solidFill>
                  <a:schemeClr val="tx1"/>
                </a:solidFill>
                <a:latin typeface="+mn-lt"/>
                <a:ea typeface="+mn-ea"/>
                <a:cs typeface="+mn-cs"/>
              </a:defRPr>
            </a:lvl3pPr>
            <a:lvl4pPr marL="0" indent="0" algn="l" defTabSz="914400" rtl="0" eaLnBrk="1" latinLnBrk="0" hangingPunct="1">
              <a:lnSpc>
                <a:spcPct val="100000"/>
              </a:lnSpc>
              <a:spcBef>
                <a:spcPts val="0"/>
              </a:spcBef>
              <a:buFont typeface="Arial" panose="020B0604020202020204" pitchFamily="34" charset="0"/>
              <a:buChar char="•"/>
              <a:defRPr sz="1800" b="1" kern="1200">
                <a:solidFill>
                  <a:schemeClr val="tx1"/>
                </a:solidFill>
                <a:latin typeface="+mn-lt"/>
                <a:ea typeface="+mn-ea"/>
                <a:cs typeface="+mn-cs"/>
              </a:defRPr>
            </a:lvl4pPr>
            <a:lvl5pPr marL="0" indent="0" algn="l" defTabSz="914400" rtl="0" eaLnBrk="1" latinLnBrk="0" hangingPunct="1">
              <a:lnSpc>
                <a:spcPct val="100000"/>
              </a:lnSpc>
              <a:spcBef>
                <a:spcPts val="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WEAKNEASES</a:t>
            </a:r>
            <a:r>
              <a:rPr lang="ar-DZ" altLang="zh-CN" dirty="0"/>
              <a:t>الضعف</a:t>
            </a:r>
            <a:r>
              <a:rPr lang="en-US" altLang="zh-CN" dirty="0"/>
              <a:t> :</a:t>
            </a:r>
          </a:p>
        </p:txBody>
      </p:sp>
      <p:sp>
        <p:nvSpPr>
          <p:cNvPr id="20" name="Text Placeholder 4"/>
          <p:cNvSpPr>
            <a:spLocks noGrp="1"/>
          </p:cNvSpPr>
          <p:nvPr/>
        </p:nvSpPr>
        <p:spPr>
          <a:xfrm>
            <a:off x="619971" y="3484190"/>
            <a:ext cx="3914265" cy="515847"/>
          </a:xfrm>
          <a:prstGeom prst="rect">
            <a:avLst/>
          </a:prstGeom>
        </p:spPr>
        <p:txBody>
          <a:bodyPr vert="horz" lIns="0" tIns="0" rIns="0" bIns="0" rtlCol="0" anchor="b">
            <a:noAutofit/>
          </a:bodyPr>
          <a:lstStyle>
            <a:lvl1pPr marL="0" indent="0" algn="ctr" defTabSz="914400" rtl="0" eaLnBrk="1" latinLnBrk="0" hangingPunct="1">
              <a:lnSpc>
                <a:spcPct val="100000"/>
              </a:lnSpc>
              <a:spcBef>
                <a:spcPts val="0"/>
              </a:spcBef>
              <a:buFont typeface="Arial" panose="020B0604020202020204" pitchFamily="34" charset="0"/>
              <a:buNone/>
              <a:defRPr sz="1800" b="0" kern="1200" baseline="0">
                <a:solidFill>
                  <a:schemeClr val="tx1"/>
                </a:solidFill>
                <a:latin typeface="+mj-lt"/>
                <a:ea typeface="+mj-ea"/>
                <a:cs typeface="+mn-cs"/>
              </a:defRPr>
            </a:lvl1pPr>
            <a:lvl2pPr marL="0" indent="0" algn="l" defTabSz="914400" rtl="0" eaLnBrk="1" latinLnBrk="0" hangingPunct="1">
              <a:lnSpc>
                <a:spcPct val="100000"/>
              </a:lnSpc>
              <a:spcBef>
                <a:spcPts val="0"/>
              </a:spcBef>
              <a:buFont typeface="Arial" panose="020B0604020202020204" pitchFamily="34" charset="0"/>
              <a:buChar char="•"/>
              <a:defRPr sz="1800" b="1" kern="1200">
                <a:solidFill>
                  <a:schemeClr val="tx1"/>
                </a:solidFill>
                <a:latin typeface="+mn-lt"/>
                <a:ea typeface="+mn-ea"/>
                <a:cs typeface="+mn-cs"/>
              </a:defRPr>
            </a:lvl2pPr>
            <a:lvl3pPr marL="0" indent="0" algn="l" defTabSz="914400" rtl="0" eaLnBrk="1" latinLnBrk="0" hangingPunct="1">
              <a:lnSpc>
                <a:spcPct val="100000"/>
              </a:lnSpc>
              <a:spcBef>
                <a:spcPts val="0"/>
              </a:spcBef>
              <a:buFont typeface="Arial" panose="020B0604020202020204" pitchFamily="34" charset="0"/>
              <a:buChar char="•"/>
              <a:defRPr sz="1800" b="1" kern="1200">
                <a:solidFill>
                  <a:schemeClr val="tx1"/>
                </a:solidFill>
                <a:latin typeface="+mn-lt"/>
                <a:ea typeface="+mn-ea"/>
                <a:cs typeface="+mn-cs"/>
              </a:defRPr>
            </a:lvl3pPr>
            <a:lvl4pPr marL="0" indent="0" algn="l" defTabSz="914400" rtl="0" eaLnBrk="1" latinLnBrk="0" hangingPunct="1">
              <a:lnSpc>
                <a:spcPct val="100000"/>
              </a:lnSpc>
              <a:spcBef>
                <a:spcPts val="0"/>
              </a:spcBef>
              <a:buFont typeface="Arial" panose="020B0604020202020204" pitchFamily="34" charset="0"/>
              <a:buChar char="•"/>
              <a:defRPr sz="1800" b="1" kern="1200">
                <a:solidFill>
                  <a:schemeClr val="tx1"/>
                </a:solidFill>
                <a:latin typeface="+mn-lt"/>
                <a:ea typeface="+mn-ea"/>
                <a:cs typeface="+mn-cs"/>
              </a:defRPr>
            </a:lvl4pPr>
            <a:lvl5pPr marL="0" indent="0" algn="l" defTabSz="914400" rtl="0" eaLnBrk="1" latinLnBrk="0" hangingPunct="1">
              <a:lnSpc>
                <a:spcPct val="100000"/>
              </a:lnSpc>
              <a:spcBef>
                <a:spcPts val="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OPPORTUNITIES </a:t>
            </a:r>
            <a:r>
              <a:rPr lang="ar-DZ" altLang="zh-CN" dirty="0"/>
              <a:t>الفرص</a:t>
            </a:r>
            <a:r>
              <a:rPr lang="en-US" altLang="zh-CN" dirty="0"/>
              <a:t>:</a:t>
            </a:r>
          </a:p>
        </p:txBody>
      </p:sp>
      <p:sp>
        <p:nvSpPr>
          <p:cNvPr id="21" name="Text Placeholder 4"/>
          <p:cNvSpPr>
            <a:spLocks noGrp="1"/>
          </p:cNvSpPr>
          <p:nvPr/>
        </p:nvSpPr>
        <p:spPr>
          <a:xfrm>
            <a:off x="7167456" y="3674055"/>
            <a:ext cx="3914265" cy="515847"/>
          </a:xfrm>
          <a:prstGeom prst="rect">
            <a:avLst/>
          </a:prstGeom>
        </p:spPr>
        <p:txBody>
          <a:bodyPr vert="horz" lIns="0" tIns="0" rIns="0" bIns="0" rtlCol="0" anchor="b">
            <a:noAutofit/>
          </a:bodyPr>
          <a:lstStyle>
            <a:lvl1pPr marL="0" indent="0" algn="ctr" defTabSz="914400" rtl="0" eaLnBrk="1" latinLnBrk="0" hangingPunct="1">
              <a:lnSpc>
                <a:spcPct val="100000"/>
              </a:lnSpc>
              <a:spcBef>
                <a:spcPts val="0"/>
              </a:spcBef>
              <a:buFont typeface="Arial" panose="020B0604020202020204" pitchFamily="34" charset="0"/>
              <a:buNone/>
              <a:defRPr sz="1800" b="0" kern="1200" baseline="0">
                <a:solidFill>
                  <a:schemeClr val="tx1"/>
                </a:solidFill>
                <a:latin typeface="+mj-lt"/>
                <a:ea typeface="+mj-ea"/>
                <a:cs typeface="+mn-cs"/>
              </a:defRPr>
            </a:lvl1pPr>
            <a:lvl2pPr marL="0" indent="0" algn="l" defTabSz="914400" rtl="0" eaLnBrk="1" latinLnBrk="0" hangingPunct="1">
              <a:lnSpc>
                <a:spcPct val="100000"/>
              </a:lnSpc>
              <a:spcBef>
                <a:spcPts val="0"/>
              </a:spcBef>
              <a:buFont typeface="Arial" panose="020B0604020202020204" pitchFamily="34" charset="0"/>
              <a:buChar char="•"/>
              <a:defRPr sz="1800" b="1" kern="1200">
                <a:solidFill>
                  <a:schemeClr val="tx1"/>
                </a:solidFill>
                <a:latin typeface="+mn-lt"/>
                <a:ea typeface="+mn-ea"/>
                <a:cs typeface="+mn-cs"/>
              </a:defRPr>
            </a:lvl2pPr>
            <a:lvl3pPr marL="0" indent="0" algn="l" defTabSz="914400" rtl="0" eaLnBrk="1" latinLnBrk="0" hangingPunct="1">
              <a:lnSpc>
                <a:spcPct val="100000"/>
              </a:lnSpc>
              <a:spcBef>
                <a:spcPts val="0"/>
              </a:spcBef>
              <a:buFont typeface="Arial" panose="020B0604020202020204" pitchFamily="34" charset="0"/>
              <a:buChar char="•"/>
              <a:defRPr sz="1800" b="1" kern="1200">
                <a:solidFill>
                  <a:schemeClr val="tx1"/>
                </a:solidFill>
                <a:latin typeface="+mn-lt"/>
                <a:ea typeface="+mn-ea"/>
                <a:cs typeface="+mn-cs"/>
              </a:defRPr>
            </a:lvl3pPr>
            <a:lvl4pPr marL="0" indent="0" algn="l" defTabSz="914400" rtl="0" eaLnBrk="1" latinLnBrk="0" hangingPunct="1">
              <a:lnSpc>
                <a:spcPct val="100000"/>
              </a:lnSpc>
              <a:spcBef>
                <a:spcPts val="0"/>
              </a:spcBef>
              <a:buFont typeface="Arial" panose="020B0604020202020204" pitchFamily="34" charset="0"/>
              <a:buChar char="•"/>
              <a:defRPr sz="1800" b="1" kern="1200">
                <a:solidFill>
                  <a:schemeClr val="tx1"/>
                </a:solidFill>
                <a:latin typeface="+mn-lt"/>
                <a:ea typeface="+mn-ea"/>
                <a:cs typeface="+mn-cs"/>
              </a:defRPr>
            </a:lvl4pPr>
            <a:lvl5pPr marL="0" indent="0" algn="l" defTabSz="914400" rtl="0" eaLnBrk="1" latinLnBrk="0" hangingPunct="1">
              <a:lnSpc>
                <a:spcPct val="100000"/>
              </a:lnSpc>
              <a:spcBef>
                <a:spcPts val="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THREATS </a:t>
            </a:r>
            <a:r>
              <a:rPr lang="ar-DZ" altLang="zh-CN" dirty="0"/>
              <a:t>التهديدات</a:t>
            </a:r>
            <a:r>
              <a:rPr lang="en-US" altLang="zh-CN" dirty="0"/>
              <a: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755650" y="3352800"/>
            <a:ext cx="5753100" cy="2042795"/>
          </a:xfrm>
        </p:spPr>
        <p:txBody>
          <a:bodyPr vert="horz" lIns="0" tIns="0" rIns="0" bIns="0" rtlCol="0" anchor="b">
            <a:noAutofit/>
          </a:bodyPr>
          <a:lstStyle/>
          <a:p>
            <a:pPr algn="l"/>
            <a:r>
              <a:rPr lang="en-US"/>
              <a:t>          PESTEL</a:t>
            </a:r>
            <a:br>
              <a:rPr lang="en-US"/>
            </a:br>
            <a:r>
              <a:rPr lang="en-US"/>
              <a:t>ANALYSE</a:t>
            </a:r>
          </a:p>
        </p:txBody>
      </p:sp>
      <p:pic>
        <p:nvPicPr>
          <p:cNvPr id="4" name="Picture 3" descr="johnyvino-R54V69BN0MI-unsplash"/>
          <p:cNvPicPr>
            <a:picLocks noChangeAspect="1"/>
          </p:cNvPicPr>
          <p:nvPr/>
        </p:nvPicPr>
        <p:blipFill>
          <a:blip r:embed="rId2"/>
          <a:stretch>
            <a:fillRect/>
          </a:stretch>
        </p:blipFill>
        <p:spPr>
          <a:xfrm>
            <a:off x="8547735" y="913765"/>
            <a:ext cx="3644265" cy="4140835"/>
          </a:xfrm>
          <a:prstGeom prst="rect">
            <a:avLst/>
          </a:prstGeom>
        </p:spPr>
      </p:pic>
      <p:sp>
        <p:nvSpPr>
          <p:cNvPr id="6" name="Right Triangle 5"/>
          <p:cNvSpPr/>
          <p:nvPr/>
        </p:nvSpPr>
        <p:spPr>
          <a:xfrm rot="16200000">
            <a:off x="9846310" y="3239135"/>
            <a:ext cx="2232660" cy="2459355"/>
          </a:xfrm>
          <a:prstGeom prst="rtTriangle">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GB" altLang="en-US">
              <a:ln>
                <a:noFill/>
              </a:ln>
              <a:no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0925" y="5349240"/>
            <a:ext cx="7505065" cy="1132205"/>
          </a:xfrm>
        </p:spPr>
        <p:txBody>
          <a:bodyPr/>
          <a:lstStyle/>
          <a:p>
            <a:r>
              <a:rPr lang="en-US" sz="2800"/>
              <a:t>TECHNOLOGICAL</a:t>
            </a:r>
          </a:p>
        </p:txBody>
      </p:sp>
      <p:pic>
        <p:nvPicPr>
          <p:cNvPr id="11" name="Picture Placeholder 10" descr="Hands typing on a laptop keyboard."/>
          <p:cNvPicPr>
            <a:picLocks noGrp="1" noChangeAspect="1"/>
          </p:cNvPicPr>
          <p:nvPr>
            <p:ph type="pic" sz="quarter" idx="37"/>
          </p:nvPr>
        </p:nvPicPr>
        <p:blipFill>
          <a:blip r:embed="rId2" cstate="screen">
            <a:alphaModFix amt="40000"/>
          </a:blip>
          <a:srcRect t="41" b="41"/>
          <a:stretch>
            <a:fillRect/>
          </a:stretch>
        </p:blipFill>
        <p:spPr>
          <a:xfrm>
            <a:off x="635" y="635"/>
            <a:ext cx="12192000" cy="6885305"/>
          </a:xfrm>
        </p:spPr>
      </p:pic>
      <p:sp>
        <p:nvSpPr>
          <p:cNvPr id="16" name="Rectangles 15"/>
          <p:cNvSpPr/>
          <p:nvPr/>
        </p:nvSpPr>
        <p:spPr>
          <a:xfrm rot="2700000">
            <a:off x="404495" y="1534795"/>
            <a:ext cx="988060" cy="97599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GB" altLang="en-US"/>
          </a:p>
        </p:txBody>
      </p:sp>
      <p:sp>
        <p:nvSpPr>
          <p:cNvPr id="17" name="Rectangles 16"/>
          <p:cNvSpPr/>
          <p:nvPr/>
        </p:nvSpPr>
        <p:spPr>
          <a:xfrm rot="2700000">
            <a:off x="9994265" y="4404995"/>
            <a:ext cx="988060" cy="97599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GB" altLang="en-US"/>
          </a:p>
        </p:txBody>
      </p:sp>
      <p:sp>
        <p:nvSpPr>
          <p:cNvPr id="18" name="Rectangles 17"/>
          <p:cNvSpPr/>
          <p:nvPr/>
        </p:nvSpPr>
        <p:spPr>
          <a:xfrm rot="2700000">
            <a:off x="5003800" y="4404995"/>
            <a:ext cx="988060" cy="97599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GB" altLang="en-US"/>
          </a:p>
        </p:txBody>
      </p:sp>
      <p:sp>
        <p:nvSpPr>
          <p:cNvPr id="19" name="Rectangles 18"/>
          <p:cNvSpPr/>
          <p:nvPr/>
        </p:nvSpPr>
        <p:spPr>
          <a:xfrm rot="2700000">
            <a:off x="406400" y="4404995"/>
            <a:ext cx="988060" cy="97599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GB" altLang="en-US"/>
          </a:p>
        </p:txBody>
      </p:sp>
      <p:sp>
        <p:nvSpPr>
          <p:cNvPr id="20" name="Rectangles 19"/>
          <p:cNvSpPr/>
          <p:nvPr/>
        </p:nvSpPr>
        <p:spPr>
          <a:xfrm rot="2700000">
            <a:off x="9992995" y="1534795"/>
            <a:ext cx="988060" cy="97599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GB" altLang="en-US"/>
          </a:p>
        </p:txBody>
      </p:sp>
      <p:sp>
        <p:nvSpPr>
          <p:cNvPr id="21" name="Rectangles 20"/>
          <p:cNvSpPr/>
          <p:nvPr/>
        </p:nvSpPr>
        <p:spPr>
          <a:xfrm rot="2700000">
            <a:off x="5001895" y="1445895"/>
            <a:ext cx="988060" cy="97599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GB" altLang="en-US"/>
          </a:p>
        </p:txBody>
      </p:sp>
      <p:sp>
        <p:nvSpPr>
          <p:cNvPr id="22" name="Text Box 21"/>
          <p:cNvSpPr txBox="1"/>
          <p:nvPr/>
        </p:nvSpPr>
        <p:spPr>
          <a:xfrm>
            <a:off x="-846455" y="1598295"/>
            <a:ext cx="3492500" cy="1307465"/>
          </a:xfrm>
          <a:prstGeom prst="rect">
            <a:avLst/>
          </a:prstGeom>
          <a:noFill/>
        </p:spPr>
        <p:txBody>
          <a:bodyPr wrap="square" rtlCol="0">
            <a:noAutofit/>
          </a:bodyPr>
          <a:lstStyle/>
          <a:p>
            <a:pPr algn="ctr"/>
            <a:r>
              <a:rPr lang="en-US" altLang="en-GB" sz="4400">
                <a:latin typeface="+mj-lt"/>
                <a:cs typeface="+mj-lt"/>
              </a:rPr>
              <a:t>1</a:t>
            </a:r>
          </a:p>
        </p:txBody>
      </p:sp>
      <p:sp>
        <p:nvSpPr>
          <p:cNvPr id="23" name="Text Box 22"/>
          <p:cNvSpPr txBox="1"/>
          <p:nvPr/>
        </p:nvSpPr>
        <p:spPr>
          <a:xfrm>
            <a:off x="8743315" y="4426585"/>
            <a:ext cx="3492500" cy="1160780"/>
          </a:xfrm>
          <a:prstGeom prst="rect">
            <a:avLst/>
          </a:prstGeom>
          <a:noFill/>
        </p:spPr>
        <p:txBody>
          <a:bodyPr wrap="square" rtlCol="0">
            <a:noAutofit/>
          </a:bodyPr>
          <a:lstStyle/>
          <a:p>
            <a:pPr algn="ctr"/>
            <a:r>
              <a:rPr lang="en-US" altLang="en-GB" sz="4400">
                <a:latin typeface="+mj-lt"/>
                <a:cs typeface="+mj-lt"/>
              </a:rPr>
              <a:t>6</a:t>
            </a:r>
          </a:p>
        </p:txBody>
      </p:sp>
      <p:sp>
        <p:nvSpPr>
          <p:cNvPr id="24" name="Text Box 23"/>
          <p:cNvSpPr txBox="1"/>
          <p:nvPr/>
        </p:nvSpPr>
        <p:spPr>
          <a:xfrm>
            <a:off x="3960495" y="4495165"/>
            <a:ext cx="3066415" cy="943610"/>
          </a:xfrm>
          <a:prstGeom prst="rect">
            <a:avLst/>
          </a:prstGeom>
          <a:noFill/>
        </p:spPr>
        <p:txBody>
          <a:bodyPr wrap="square" rtlCol="0">
            <a:noAutofit/>
          </a:bodyPr>
          <a:lstStyle/>
          <a:p>
            <a:pPr algn="ctr"/>
            <a:r>
              <a:rPr lang="en-US" altLang="en-GB" sz="4400">
                <a:latin typeface="+mj-lt"/>
                <a:cs typeface="+mj-lt"/>
              </a:rPr>
              <a:t>5</a:t>
            </a:r>
          </a:p>
        </p:txBody>
      </p:sp>
      <p:sp>
        <p:nvSpPr>
          <p:cNvPr id="25" name="Text Box 24"/>
          <p:cNvSpPr txBox="1"/>
          <p:nvPr/>
        </p:nvSpPr>
        <p:spPr>
          <a:xfrm>
            <a:off x="8787765" y="1598295"/>
            <a:ext cx="3404235" cy="1219200"/>
          </a:xfrm>
          <a:prstGeom prst="rect">
            <a:avLst/>
          </a:prstGeom>
          <a:noFill/>
        </p:spPr>
        <p:txBody>
          <a:bodyPr wrap="square" rtlCol="0">
            <a:noAutofit/>
          </a:bodyPr>
          <a:lstStyle/>
          <a:p>
            <a:pPr algn="ctr"/>
            <a:r>
              <a:rPr lang="en-US" altLang="en-GB" sz="4400">
                <a:latin typeface="+mj-lt"/>
                <a:cs typeface="+mj-lt"/>
              </a:rPr>
              <a:t>3</a:t>
            </a:r>
          </a:p>
        </p:txBody>
      </p:sp>
      <p:sp>
        <p:nvSpPr>
          <p:cNvPr id="26" name="Text Box 25"/>
          <p:cNvSpPr txBox="1"/>
          <p:nvPr/>
        </p:nvSpPr>
        <p:spPr>
          <a:xfrm>
            <a:off x="-465455" y="4495800"/>
            <a:ext cx="2717800" cy="1270000"/>
          </a:xfrm>
          <a:prstGeom prst="rect">
            <a:avLst/>
          </a:prstGeom>
          <a:noFill/>
        </p:spPr>
        <p:txBody>
          <a:bodyPr wrap="square" rtlCol="0">
            <a:noAutofit/>
          </a:bodyPr>
          <a:lstStyle/>
          <a:p>
            <a:pPr algn="ctr"/>
            <a:r>
              <a:rPr lang="en-US" altLang="en-GB" sz="4400">
                <a:latin typeface="+mj-lt"/>
                <a:cs typeface="+mj-lt"/>
              </a:rPr>
              <a:t>4</a:t>
            </a:r>
          </a:p>
        </p:txBody>
      </p:sp>
      <p:sp>
        <p:nvSpPr>
          <p:cNvPr id="27" name="Text Box 26"/>
          <p:cNvSpPr txBox="1"/>
          <p:nvPr/>
        </p:nvSpPr>
        <p:spPr>
          <a:xfrm>
            <a:off x="3749675" y="1510030"/>
            <a:ext cx="3492500" cy="1036955"/>
          </a:xfrm>
          <a:prstGeom prst="rect">
            <a:avLst/>
          </a:prstGeom>
          <a:noFill/>
        </p:spPr>
        <p:txBody>
          <a:bodyPr wrap="square" rtlCol="0">
            <a:noAutofit/>
          </a:bodyPr>
          <a:lstStyle/>
          <a:p>
            <a:pPr algn="ctr"/>
            <a:r>
              <a:rPr lang="en-US" altLang="en-GB" sz="4400">
                <a:latin typeface="+mj-lt"/>
                <a:cs typeface="+mj-lt"/>
              </a:rPr>
              <a:t>2</a:t>
            </a:r>
          </a:p>
        </p:txBody>
      </p:sp>
      <p:sp>
        <p:nvSpPr>
          <p:cNvPr id="30" name="Title 1"/>
          <p:cNvSpPr>
            <a:spLocks noGrp="1"/>
          </p:cNvSpPr>
          <p:nvPr/>
        </p:nvSpPr>
        <p:spPr>
          <a:xfrm>
            <a:off x="-2701925" y="2546985"/>
            <a:ext cx="7505065" cy="1132205"/>
          </a:xfrm>
          <a:prstGeom prst="rect">
            <a:avLst/>
          </a:prstGeom>
        </p:spPr>
        <p:txBody>
          <a:bodyPr vert="horz" lIns="0" tIns="0" rIns="0" bIns="0" rtlCol="0" anchor="ctr">
            <a:noAutofit/>
          </a:bodyPr>
          <a:lstStyle>
            <a:lvl1pPr algn="ctr" defTabSz="914400" rtl="0" eaLnBrk="1" latinLnBrk="0" hangingPunct="1">
              <a:lnSpc>
                <a:spcPct val="100000"/>
              </a:lnSpc>
              <a:spcBef>
                <a:spcPct val="0"/>
              </a:spcBef>
              <a:buNone/>
              <a:defRPr sz="3600" b="0" kern="1200" baseline="0">
                <a:solidFill>
                  <a:schemeClr val="tx1"/>
                </a:solidFill>
                <a:latin typeface="+mj-lt"/>
                <a:ea typeface="+mj-ea"/>
                <a:cs typeface="+mj-cs"/>
              </a:defRPr>
            </a:lvl1pPr>
          </a:lstStyle>
          <a:p>
            <a:r>
              <a:rPr lang="en-US" sz="2800"/>
              <a:t>POLITICAL</a:t>
            </a:r>
          </a:p>
        </p:txBody>
      </p:sp>
      <p:sp>
        <p:nvSpPr>
          <p:cNvPr id="31" name="Title 1"/>
          <p:cNvSpPr>
            <a:spLocks noGrp="1"/>
          </p:cNvSpPr>
          <p:nvPr/>
        </p:nvSpPr>
        <p:spPr>
          <a:xfrm>
            <a:off x="6734175" y="5349240"/>
            <a:ext cx="7505065" cy="1132205"/>
          </a:xfrm>
          <a:prstGeom prst="rect">
            <a:avLst/>
          </a:prstGeom>
        </p:spPr>
        <p:txBody>
          <a:bodyPr vert="horz" lIns="0" tIns="0" rIns="0" bIns="0" rtlCol="0" anchor="ctr">
            <a:noAutofit/>
          </a:bodyPr>
          <a:lstStyle>
            <a:lvl1pPr algn="ctr" defTabSz="914400" rtl="0" eaLnBrk="1" latinLnBrk="0" hangingPunct="1">
              <a:lnSpc>
                <a:spcPct val="100000"/>
              </a:lnSpc>
              <a:spcBef>
                <a:spcPct val="0"/>
              </a:spcBef>
              <a:buNone/>
              <a:defRPr sz="3600" b="0" kern="1200" baseline="0">
                <a:solidFill>
                  <a:schemeClr val="tx1"/>
                </a:solidFill>
                <a:latin typeface="+mj-lt"/>
                <a:ea typeface="+mj-ea"/>
                <a:cs typeface="+mj-cs"/>
              </a:defRPr>
            </a:lvl1pPr>
          </a:lstStyle>
          <a:p>
            <a:r>
              <a:rPr lang="en-US" sz="2800"/>
              <a:t>LEGAL</a:t>
            </a:r>
          </a:p>
        </p:txBody>
      </p:sp>
      <p:sp>
        <p:nvSpPr>
          <p:cNvPr id="32" name="Title 1"/>
          <p:cNvSpPr>
            <a:spLocks noGrp="1"/>
          </p:cNvSpPr>
          <p:nvPr/>
        </p:nvSpPr>
        <p:spPr>
          <a:xfrm>
            <a:off x="1745615" y="5349240"/>
            <a:ext cx="7505065" cy="1132205"/>
          </a:xfrm>
          <a:prstGeom prst="rect">
            <a:avLst/>
          </a:prstGeom>
        </p:spPr>
        <p:txBody>
          <a:bodyPr vert="horz" lIns="0" tIns="0" rIns="0" bIns="0" rtlCol="0" anchor="ctr">
            <a:noAutofit/>
          </a:bodyPr>
          <a:lstStyle>
            <a:lvl1pPr algn="ctr" defTabSz="914400" rtl="0" eaLnBrk="1" latinLnBrk="0" hangingPunct="1">
              <a:lnSpc>
                <a:spcPct val="100000"/>
              </a:lnSpc>
              <a:spcBef>
                <a:spcPct val="0"/>
              </a:spcBef>
              <a:buNone/>
              <a:defRPr sz="3600" b="0" kern="1200" baseline="0">
                <a:solidFill>
                  <a:schemeClr val="tx1"/>
                </a:solidFill>
                <a:latin typeface="+mj-lt"/>
                <a:ea typeface="+mj-ea"/>
                <a:cs typeface="+mj-cs"/>
              </a:defRPr>
            </a:lvl1pPr>
          </a:lstStyle>
          <a:p>
            <a:r>
              <a:rPr lang="en-US" sz="2800"/>
              <a:t>ENVIRONMENTAL</a:t>
            </a:r>
          </a:p>
        </p:txBody>
      </p:sp>
      <p:sp>
        <p:nvSpPr>
          <p:cNvPr id="33" name="Title 1"/>
          <p:cNvSpPr>
            <a:spLocks noGrp="1"/>
          </p:cNvSpPr>
          <p:nvPr/>
        </p:nvSpPr>
        <p:spPr>
          <a:xfrm>
            <a:off x="6734175" y="2542540"/>
            <a:ext cx="7505065" cy="1132205"/>
          </a:xfrm>
          <a:prstGeom prst="rect">
            <a:avLst/>
          </a:prstGeom>
        </p:spPr>
        <p:txBody>
          <a:bodyPr vert="horz" lIns="0" tIns="0" rIns="0" bIns="0" rtlCol="0" anchor="ctr">
            <a:noAutofit/>
          </a:bodyPr>
          <a:lstStyle>
            <a:lvl1pPr algn="ctr" defTabSz="914400" rtl="0" eaLnBrk="1" latinLnBrk="0" hangingPunct="1">
              <a:lnSpc>
                <a:spcPct val="100000"/>
              </a:lnSpc>
              <a:spcBef>
                <a:spcPct val="0"/>
              </a:spcBef>
              <a:buNone/>
              <a:defRPr sz="3600" b="0" kern="1200" baseline="0">
                <a:solidFill>
                  <a:schemeClr val="tx1"/>
                </a:solidFill>
                <a:latin typeface="+mj-lt"/>
                <a:ea typeface="+mj-ea"/>
                <a:cs typeface="+mj-cs"/>
              </a:defRPr>
            </a:lvl1pPr>
          </a:lstStyle>
          <a:p>
            <a:r>
              <a:rPr lang="en-US" sz="2800"/>
              <a:t>SOCIAL</a:t>
            </a:r>
          </a:p>
        </p:txBody>
      </p:sp>
      <p:sp>
        <p:nvSpPr>
          <p:cNvPr id="34" name="Title 1"/>
          <p:cNvSpPr>
            <a:spLocks noGrp="1"/>
          </p:cNvSpPr>
          <p:nvPr/>
        </p:nvSpPr>
        <p:spPr>
          <a:xfrm>
            <a:off x="1882775" y="2546985"/>
            <a:ext cx="7505065" cy="1132205"/>
          </a:xfrm>
          <a:prstGeom prst="rect">
            <a:avLst/>
          </a:prstGeom>
        </p:spPr>
        <p:txBody>
          <a:bodyPr vert="horz" lIns="0" tIns="0" rIns="0" bIns="0" rtlCol="0" anchor="ctr">
            <a:noAutofit/>
          </a:bodyPr>
          <a:lstStyle>
            <a:lvl1pPr algn="ctr" defTabSz="914400" rtl="0" eaLnBrk="1" latinLnBrk="0" hangingPunct="1">
              <a:lnSpc>
                <a:spcPct val="100000"/>
              </a:lnSpc>
              <a:spcBef>
                <a:spcPct val="0"/>
              </a:spcBef>
              <a:buNone/>
              <a:defRPr sz="3600" b="0" kern="1200" baseline="0">
                <a:solidFill>
                  <a:schemeClr val="tx1"/>
                </a:solidFill>
                <a:latin typeface="+mj-lt"/>
                <a:ea typeface="+mj-ea"/>
                <a:cs typeface="+mj-cs"/>
              </a:defRPr>
            </a:lvl1pPr>
          </a:lstStyle>
          <a:p>
            <a:r>
              <a:rPr lang="en-US" sz="2800"/>
              <a:t>ECONOMIC</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68325" y="2035175"/>
            <a:ext cx="5896610" cy="2989580"/>
          </a:xfrm>
        </p:spPr>
        <p:txBody>
          <a:bodyPr vert="horz" lIns="0" tIns="0" rIns="0" bIns="0" rtlCol="0" anchor="b">
            <a:noAutofit/>
          </a:bodyPr>
          <a:lstStyle/>
          <a:p>
            <a:r>
              <a:rPr lang="en-US"/>
              <a:t>FORMS </a:t>
            </a:r>
            <a:br>
              <a:rPr lang="en-US"/>
            </a:br>
            <a:r>
              <a:rPr lang="en-US"/>
              <a:t>             OF</a:t>
            </a:r>
            <a:br>
              <a:rPr lang="en-US"/>
            </a:br>
            <a:r>
              <a:rPr lang="en-US"/>
              <a:t>                  ENTRY</a:t>
            </a:r>
          </a:p>
        </p:txBody>
      </p:sp>
      <p:sp>
        <p:nvSpPr>
          <p:cNvPr id="2" name="Text Placeholder 1"/>
          <p:cNvSpPr>
            <a:spLocks noGrp="1"/>
          </p:cNvSpPr>
          <p:nvPr>
            <p:ph type="body" sz="quarter" idx="17"/>
          </p:nvPr>
        </p:nvSpPr>
        <p:spPr>
          <a:xfrm>
            <a:off x="657225" y="5153025"/>
            <a:ext cx="5889625" cy="1268413"/>
          </a:xfrm>
        </p:spPr>
        <p:txBody>
          <a:bodyPr vert="horz" lIns="0" tIns="0" rIns="0" bIns="0" rtlCol="0" anchor="t">
            <a:noAutofit/>
          </a:bodyPr>
          <a:lstStyle/>
          <a:p>
            <a:r>
              <a:rPr lang="en-US" altLang="zh-CN"/>
              <a:t>Industry Standing of the Company</a:t>
            </a:r>
          </a:p>
        </p:txBody>
      </p:sp>
      <p:pic>
        <p:nvPicPr>
          <p:cNvPr id="4" name="Picture Placeholder 3" descr="Colleagues looking at computer"/>
          <p:cNvPicPr>
            <a:picLocks noGrp="1" noChangeAspect="1"/>
          </p:cNvPicPr>
          <p:nvPr>
            <p:ph type="pic" sz="quarter" idx="18"/>
          </p:nvPr>
        </p:nvPicPr>
        <p:blipFill>
          <a:blip r:embed="rId2" cstate="screen"/>
          <a:srcRect t="20" b="20"/>
          <a:stretch>
            <a:fillRect/>
          </a:stretch>
        </p:blipFill>
        <p:spPr>
          <a:xfrm>
            <a:off x="6883862" y="669510"/>
            <a:ext cx="3902491" cy="3902491"/>
          </a:xfrm>
          <a:blipFill rotWithShape="0">
            <a:blip r:embed="rId3" cstate="screen"/>
            <a:srcRect/>
            <a:stretch>
              <a:fillRect/>
            </a:stretch>
          </a:blipFill>
        </p:spPr>
      </p:pic>
      <p:pic>
        <p:nvPicPr>
          <p:cNvPr id="9" name="Picture Placeholder 8" descr="Office worker in video conference"/>
          <p:cNvPicPr>
            <a:picLocks noGrp="1" noChangeAspect="1"/>
          </p:cNvPicPr>
          <p:nvPr>
            <p:ph type="pic" sz="quarter" idx="19"/>
          </p:nvPr>
        </p:nvPicPr>
        <p:blipFill>
          <a:blip r:embed="rId4" cstate="screen"/>
          <a:srcRect l="2" r="2"/>
          <a:stretch>
            <a:fillRect/>
          </a:stretch>
        </p:blipFill>
        <p:spPr>
          <a:xfrm>
            <a:off x="9052312" y="2833425"/>
            <a:ext cx="3139688" cy="3872174"/>
          </a:xfrm>
          <a:blipFill rotWithShape="0">
            <a:blip r:embed="rId5" cstate="screen"/>
            <a:srcRect/>
            <a:stretch>
              <a:fillRect/>
            </a:stretch>
          </a:blipFill>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900" y="111833"/>
            <a:ext cx="10504000" cy="1135871"/>
          </a:xfrm>
        </p:spPr>
        <p:txBody>
          <a:bodyPr anchor="ctr"/>
          <a:lstStyle/>
          <a:p>
            <a:pPr rtl="1"/>
            <a:r>
              <a:rPr lang="ar-DZ" dirty="0"/>
              <a:t>اشكال دخول السوق</a:t>
            </a:r>
            <a:r>
              <a:rPr lang="en-US" dirty="0"/>
              <a:t>:</a:t>
            </a:r>
          </a:p>
        </p:txBody>
      </p:sp>
      <p:sp>
        <p:nvSpPr>
          <p:cNvPr id="4" name="Content Placeholder 3"/>
          <p:cNvSpPr>
            <a:spLocks noGrp="1"/>
          </p:cNvSpPr>
          <p:nvPr>
            <p:ph sz="quarter" idx="37"/>
          </p:nvPr>
        </p:nvSpPr>
        <p:spPr>
          <a:xfrm>
            <a:off x="250190" y="873125"/>
            <a:ext cx="11941810" cy="8649335"/>
          </a:xfrm>
        </p:spPr>
        <p:txBody>
          <a:bodyPr>
            <a:normAutofit/>
          </a:bodyPr>
          <a:lstStyle/>
          <a:p>
            <a:pPr algn="r" rtl="1"/>
            <a:r>
              <a:rPr lang="ar-DZ" sz="2000" b="1" dirty="0"/>
              <a:t>التراخيص الدولية (الامتياز والترخيص التجاري):</a:t>
            </a:r>
            <a:br>
              <a:rPr lang="ar-DZ" sz="2000" dirty="0"/>
            </a:br>
            <a:r>
              <a:rPr lang="ar-DZ" sz="2000" dirty="0"/>
              <a:t>تعتمد </a:t>
            </a:r>
            <a:r>
              <a:rPr lang="fr-FR" sz="2000" dirty="0"/>
              <a:t>Microsoft </a:t>
            </a:r>
            <a:r>
              <a:rPr lang="ar-DZ" sz="2000" dirty="0"/>
              <a:t>بشكل كبير على الترخيص التجاري، حيث تمنح الشركات الأخرى الحق في استخدام برامجها ومنتجاتها مثل </a:t>
            </a:r>
            <a:r>
              <a:rPr lang="fr-FR" sz="2000" dirty="0"/>
              <a:t>Windows </a:t>
            </a:r>
            <a:r>
              <a:rPr lang="ar-DZ" sz="2000" dirty="0"/>
              <a:t>و</a:t>
            </a:r>
            <a:r>
              <a:rPr lang="fr-FR" sz="2000" dirty="0"/>
              <a:t>Microsoft Office. </a:t>
            </a:r>
            <a:r>
              <a:rPr lang="ar-DZ" sz="2000" dirty="0"/>
              <a:t>يتيح ذلك لها دخول أسواق جديدة دون استثمار مباشر كبير.</a:t>
            </a:r>
          </a:p>
          <a:p>
            <a:pPr algn="r" rtl="1"/>
            <a:r>
              <a:rPr lang="ar-DZ" sz="2000" b="1" dirty="0"/>
              <a:t>عقود الإدارة:</a:t>
            </a:r>
            <a:br>
              <a:rPr lang="ar-DZ" sz="2000" dirty="0"/>
            </a:br>
            <a:r>
              <a:rPr lang="ar-DZ" sz="2000" dirty="0"/>
              <a:t>لا تعتمد </a:t>
            </a:r>
            <a:r>
              <a:rPr lang="fr-FR" sz="2000" dirty="0"/>
              <a:t>Microsoft </a:t>
            </a:r>
            <a:r>
              <a:rPr lang="ar-DZ" sz="2000" dirty="0"/>
              <a:t>بشكل كبير على هذا النهج، حيث أن نموذج أعمالها يركز على البرمجيات والخدمات الرقمية بدلاً من إدارة المشاريع أو الشركات الخارجية.</a:t>
            </a:r>
          </a:p>
          <a:p>
            <a:pPr algn="r" rtl="1"/>
            <a:r>
              <a:rPr lang="ar-DZ" sz="2000" b="1" dirty="0"/>
              <a:t>عقود تسليم المفتاح:</a:t>
            </a:r>
            <a:br>
              <a:rPr lang="ar-DZ" sz="2000" dirty="0"/>
            </a:br>
            <a:r>
              <a:rPr lang="ar-DZ" sz="2000" dirty="0"/>
              <a:t>في بعض المشاريع الحكومية والمشروعات المؤسسية، تقدم </a:t>
            </a:r>
            <a:r>
              <a:rPr lang="fr-FR" sz="2000" dirty="0"/>
              <a:t>Microsoft </a:t>
            </a:r>
            <a:r>
              <a:rPr lang="ar-DZ" sz="2000" dirty="0"/>
              <a:t>حلول برمجية شاملة (حلول تسليم المفتاح)، مثل مبادرات التحول الرقمي باستخدام </a:t>
            </a:r>
            <a:r>
              <a:rPr lang="fr-FR" sz="2000" dirty="0"/>
              <a:t>Azure </a:t>
            </a:r>
            <a:r>
              <a:rPr lang="ar-DZ" sz="2000" dirty="0"/>
              <a:t>و</a:t>
            </a:r>
            <a:r>
              <a:rPr lang="fr-FR" sz="2000" dirty="0"/>
              <a:t>Microsoft 365.</a:t>
            </a:r>
          </a:p>
          <a:p>
            <a:pPr algn="r" rtl="1"/>
            <a:r>
              <a:rPr lang="ar-DZ" sz="2000" b="1" dirty="0"/>
              <a:t>التحالفات والمشاريع المشتركة:</a:t>
            </a:r>
            <a:br>
              <a:rPr lang="ar-DZ" sz="2000" dirty="0"/>
            </a:br>
            <a:r>
              <a:rPr lang="ar-DZ" sz="2000" dirty="0"/>
              <a:t>تشارك </a:t>
            </a:r>
            <a:r>
              <a:rPr lang="fr-FR" sz="2000" dirty="0"/>
              <a:t>Microsoft </a:t>
            </a:r>
            <a:r>
              <a:rPr lang="ar-DZ" sz="2000" dirty="0"/>
              <a:t>في تحالفات استراتيجية، مثل شراكاتها مع </a:t>
            </a:r>
            <a:r>
              <a:rPr lang="fr-FR" sz="2000" dirty="0"/>
              <a:t>Samsung </a:t>
            </a:r>
            <a:r>
              <a:rPr lang="ar-DZ" sz="2000" dirty="0"/>
              <a:t>و</a:t>
            </a:r>
            <a:r>
              <a:rPr lang="fr-FR" sz="2000" dirty="0"/>
              <a:t>HP، </a:t>
            </a:r>
            <a:r>
              <a:rPr lang="ar-DZ" sz="2000" dirty="0"/>
              <a:t>حيث يتم دمج </a:t>
            </a:r>
            <a:r>
              <a:rPr lang="fr-FR" sz="2000" dirty="0"/>
              <a:t>Windows </a:t>
            </a:r>
            <a:r>
              <a:rPr lang="ar-DZ" sz="2000" dirty="0"/>
              <a:t>في أجهزتهم. بالإضافة إلى ذلك، يعزز تعاونها مع </a:t>
            </a:r>
            <a:r>
              <a:rPr lang="fr-FR" sz="2000" dirty="0" err="1"/>
              <a:t>OpenAI</a:t>
            </a:r>
            <a:r>
              <a:rPr lang="fr-FR" sz="2000" dirty="0"/>
              <a:t> </a:t>
            </a:r>
            <a:r>
              <a:rPr lang="ar-DZ" sz="2000" dirty="0"/>
              <a:t>منتجاتها المعتمدة على الذكاء الاصطناعي.</a:t>
            </a:r>
          </a:p>
          <a:p>
            <a:endParaRPr lang="en-US" altLang="en-GB" sz="2000" dirty="0"/>
          </a:p>
          <a:p>
            <a:endParaRPr lang="en-US" altLang="en-GB" sz="20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331476" y="1153634"/>
            <a:ext cx="5184248" cy="4550732"/>
          </a:xfrm>
        </p:spPr>
        <p:txBody>
          <a:bodyPr/>
          <a:lstStyle/>
          <a:p>
            <a:r>
              <a:rPr lang="en-US" altLang="zh-CN"/>
              <a:t>Thank you</a:t>
            </a:r>
            <a:endParaRPr lang="en-US"/>
          </a:p>
        </p:txBody>
      </p:sp>
      <p:pic>
        <p:nvPicPr>
          <p:cNvPr id="5" name="Picture Placeholder 4" descr="Modern glass building in black and white."/>
          <p:cNvPicPr>
            <a:picLocks noGrp="1" noChangeAspect="1"/>
          </p:cNvPicPr>
          <p:nvPr>
            <p:ph type="pic" sz="quarter" idx="18"/>
          </p:nvPr>
        </p:nvPicPr>
        <p:blipFill>
          <a:blip r:embed="rId2" cstate="screen"/>
          <a:srcRect l="30" r="30"/>
          <a:stretch>
            <a:fillRect/>
          </a:stretch>
        </p:blipFill>
        <p:spPr>
          <a:xfrm>
            <a:off x="0" y="0"/>
            <a:ext cx="6256866" cy="6858000"/>
          </a:xfr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OFFICEPLUS.THEME" val="template.pptx"/>
  <p:tag name="RESOURCE_RECORD_KEY" val="{&quot;70&quot;:[3321404]}"/>
</p:tagLst>
</file>

<file path=ppt/tags/tag2.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453.71240875003843,&quot;left&quot;:0,&quot;top&quot;:85.77503937007873,&quot;width&quot;:993.9}"/>
  <p:tag name="KSO_WM_DIAGRAM_COLOR_MATCH_VALUE" val="{&quot;shape&quot;:{&quot;fill&quot;:{&quot;type&quot;:0},&quot;glow&quot;:{&quot;colorType&quot;:0},&quot;line&quot;:{&quot;gradient&quot;:[{&quot;brightness&quot;:0.800000011920929,&quot;colorType&quot;:1,&quot;foreColorIndex&quot;:6,&quot;pos&quot;:1,&quot;transparency&quot;:1},{&quot;brightness&quot;:0,&quot;colorType&quot;:1,&quot;foreColorIndex&quot;:5,&quot;pos&quot;:0.019999999552965164,&quot;transparency&quot;:0}],&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VERSION" val="3"/>
  <p:tag name="KSO_WM_DIAGRAM_COLOR_TRICK" val="1"/>
  <p:tag name="KSO_WM_DIAGRAM_COLOR_TEXT_CAN_REMOVE" val="n"/>
  <p:tag name="KSO_WM_UNIT_SUBTYPE" val="a"/>
  <p:tag name="KSO_WM_UNIT_NOCLEAR" val="0"/>
  <p:tag name="KSO_WM_UNIT_VALUE" val="102"/>
  <p:tag name="KSO_WM_UNIT_HIGHLIGHT" val="0"/>
  <p:tag name="KSO_WM_UNIT_COMPATIBLE" val="0"/>
  <p:tag name="KSO_WM_UNIT_DIAGRAM_ISNUMVISUAL" val="0"/>
  <p:tag name="KSO_WM_UNIT_DIAGRAM_ISREFERUNIT" val="0"/>
  <p:tag name="KSO_WM_DIAGRAM_GROUP_CODE" val="n1-1"/>
  <p:tag name="KSO_WM_UNIT_TYPE" val="n_h_h_f"/>
  <p:tag name="KSO_WM_UNIT_INDEX" val="1_2_4_1"/>
  <p:tag name="KSO_WM_UNIT_ID" val="diagram20238223_3*n_h_h_f*1_2_4_1"/>
  <p:tag name="KSO_WM_TEMPLATE_CATEGORY" val="diagram"/>
  <p:tag name="KSO_WM_TEMPLATE_INDEX" val="20238223"/>
  <p:tag name="KSO_WM_UNIT_LAYERLEVEL" val="1_1_1_1"/>
  <p:tag name="KSO_WM_TAG_VERSION" val="3.0"/>
  <p:tag name="KSO_WM_BEAUTIFY_FLAG" val="#wm#"/>
  <p:tag name="KSO_WM_UNIT_PRESET_TEXT" val="Click here to add text"/>
  <p:tag name="KSO_WM_UNIT_TEXT_FILL_FORE_SCHEMECOLOR_INDEX" val="1"/>
  <p:tag name="KSO_WM_UNIT_TEXT_FILL_TYPE" val="1"/>
  <p:tag name="KSO_WM_DIAGRAM_USE_COLOR_VALUE" val="{&quot;color_scheme&quot;:1,&quot;color_type&quot;:1,&quot;theme_color_indexes&quot;:[]}"/>
</p:tagLst>
</file>

<file path=ppt/tags/tag3.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453.71240875003843,&quot;left&quot;:0,&quot;top&quot;:85.77503937007873,&quot;width&quot;:993.9}"/>
  <p:tag name="KSO_WM_DIAGRAM_COLOR_MATCH_VALUE" val="{&quot;shape&quot;:{&quot;fill&quot;:{&quot;type&quot;:0},&quot;glow&quot;:{&quot;colorType&quot;:0},&quot;line&quot;:{&quot;gradient&quot;:[{&quot;brightness&quot;:0.800000011920929,&quot;colorType&quot;:1,&quot;foreColorIndex&quot;:6,&quot;pos&quot;:1,&quot;transparency&quot;:1},{&quot;brightness&quot;:0,&quot;colorType&quot;:1,&quot;foreColorIndex&quot;:5,&quot;pos&quot;:0.019999999552965164,&quot;transparency&quot;:0}],&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VERSION" val="3"/>
  <p:tag name="KSO_WM_DIAGRAM_COLOR_TRICK" val="1"/>
  <p:tag name="KSO_WM_DIAGRAM_COLOR_TEXT_CAN_REMOVE" val="n"/>
  <p:tag name="KSO_WM_UNIT_SUBTYPE" val="a"/>
  <p:tag name="KSO_WM_UNIT_NOCLEAR" val="0"/>
  <p:tag name="KSO_WM_UNIT_VALUE" val="108"/>
  <p:tag name="KSO_WM_UNIT_HIGHLIGHT" val="0"/>
  <p:tag name="KSO_WM_UNIT_COMPATIBLE" val="0"/>
  <p:tag name="KSO_WM_UNIT_DIAGRAM_ISNUMVISUAL" val="0"/>
  <p:tag name="KSO_WM_UNIT_DIAGRAM_ISREFERUNIT" val="0"/>
  <p:tag name="KSO_WM_DIAGRAM_GROUP_CODE" val="n1-1"/>
  <p:tag name="KSO_WM_UNIT_TYPE" val="n_h_h_f"/>
  <p:tag name="KSO_WM_UNIT_INDEX" val="1_2_3_1"/>
  <p:tag name="KSO_WM_UNIT_ID" val="diagram20238223_3*n_h_h_f*1_2_3_1"/>
  <p:tag name="KSO_WM_TEMPLATE_CATEGORY" val="diagram"/>
  <p:tag name="KSO_WM_TEMPLATE_INDEX" val="20238223"/>
  <p:tag name="KSO_WM_UNIT_LAYERLEVEL" val="1_1_1_1"/>
  <p:tag name="KSO_WM_TAG_VERSION" val="3.0"/>
  <p:tag name="KSO_WM_BEAUTIFY_FLAG" val="#wm#"/>
  <p:tag name="KSO_WM_UNIT_PRESET_TEXT" val="Click here to add text"/>
  <p:tag name="KSO_WM_UNIT_TEXT_FILL_FORE_SCHEMECOLOR_INDEX" val="1"/>
  <p:tag name="KSO_WM_UNIT_TEXT_FILL_TYPE" val="1"/>
  <p:tag name="KSO_WM_DIAGRAM_USE_COLOR_VALUE" val="{&quot;color_scheme&quot;:1,&quot;color_type&quot;:1,&quot;theme_color_indexes&quot;:[]}"/>
</p:tagLst>
</file>

<file path=ppt/tags/tag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DIAGRAM_MAX_ITEMCNT" val="6"/>
  <p:tag name="KSO_WM_DIAGRAM_MIN_ITEMCNT" val="2"/>
  <p:tag name="KSO_WM_DIAGRAM_VIRTUALLY_FRAME" val="{&quot;height&quot;:453.71240875003843,&quot;left&quot;:0,&quot;top&quot;:85.77503937007873,&quot;width&quot;:993.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SUBTYPE" val="d"/>
  <p:tag name="KSO_WM_UNIT_TYPE" val="n_h_h_i"/>
  <p:tag name="KSO_WM_UNIT_INDEX" val="1_2_3_2"/>
  <p:tag name="KSO_WM_UNIT_ID" val="diagram20238223_3*n_h_h_i*1_2_3_2"/>
  <p:tag name="KSO_WM_TEMPLATE_CATEGORY" val="diagram"/>
  <p:tag name="KSO_WM_TEMPLATE_INDEX" val="20238223"/>
  <p:tag name="KSO_WM_UNIT_LAYERLEVEL" val="1_1_1_1"/>
  <p:tag name="KSO_WM_TAG_VERSION" val="3.0"/>
  <p:tag name="KSO_WM_BEAUTIFY_FLAG" val="#wm#"/>
  <p:tag name="KSO_WM_UNIT_PRESET_TEXT" val="03"/>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USE_COLOR_VALUE" val="{&quot;color_scheme&quot;:1,&quot;color_type&quot;:1,&quot;theme_color_indexes&quot;:[]}"/>
</p:tagLst>
</file>

<file path=ppt/tags/tag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DIAGRAM_MAX_ITEMCNT" val="6"/>
  <p:tag name="KSO_WM_DIAGRAM_MIN_ITEMCNT" val="2"/>
  <p:tag name="KSO_WM_DIAGRAM_VIRTUALLY_FRAME" val="{&quot;height&quot;:453.71240875003843,&quot;left&quot;:0,&quot;top&quot;:85.77503937007873,&quot;width&quot;:993.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SUBTYPE" val="d"/>
  <p:tag name="KSO_WM_UNIT_TYPE" val="n_h_h_i"/>
  <p:tag name="KSO_WM_UNIT_INDEX" val="1_2_4_2"/>
  <p:tag name="KSO_WM_UNIT_ID" val="diagram20238223_3*n_h_h_i*1_2_4_2"/>
  <p:tag name="KSO_WM_TEMPLATE_CATEGORY" val="diagram"/>
  <p:tag name="KSO_WM_TEMPLATE_INDEX" val="20238223"/>
  <p:tag name="KSO_WM_UNIT_LAYERLEVEL" val="1_1_1_1"/>
  <p:tag name="KSO_WM_TAG_VERSION" val="3.0"/>
  <p:tag name="KSO_WM_BEAUTIFY_FLAG" val="#wm#"/>
  <p:tag name="KSO_WM_UNIT_PRESET_TEXT" val="04"/>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USE_COLOR_VALUE" val="{&quot;color_scheme&quot;:1,&quot;color_type&quot;:1,&quot;theme_color_indexes&quot;:[]}"/>
</p:tagLst>
</file>

<file path=ppt/tags/tag6.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453.71240875003843,&quot;left&quot;:0,&quot;top&quot;:85.77503937007873,&quot;width&quot;:993.9}"/>
  <p:tag name="KSO_WM_DIAGRAM_COLOR_MATCH_VALUE" val="{&quot;shape&quot;:{&quot;fill&quot;:{&quot;type&quot;:0},&quot;glow&quot;:{&quot;colorType&quot;:0},&quot;line&quot;:{&quot;gradient&quot;:[{&quot;brightness&quot;:0.800000011920929,&quot;colorType&quot;:1,&quot;foreColorIndex&quot;:6,&quot;pos&quot;:1,&quot;transparency&quot;:1},{&quot;brightness&quot;:0,&quot;colorType&quot;:1,&quot;foreColorIndex&quot;:5,&quot;pos&quot;:0.019999999552965164,&quot;transparency&quot;:0}],&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VERSION" val="3"/>
  <p:tag name="KSO_WM_DIAGRAM_COLOR_TRICK" val="1"/>
  <p:tag name="KSO_WM_DIAGRAM_COLOR_TEXT_CAN_REMOVE" val="n"/>
  <p:tag name="KSO_WM_UNIT_SUBTYPE" val="a"/>
  <p:tag name="KSO_WM_UNIT_NOCLEAR" val="0"/>
  <p:tag name="KSO_WM_UNIT_VALUE" val="102"/>
  <p:tag name="KSO_WM_UNIT_HIGHLIGHT" val="0"/>
  <p:tag name="KSO_WM_UNIT_COMPATIBLE" val="0"/>
  <p:tag name="KSO_WM_UNIT_DIAGRAM_ISNUMVISUAL" val="0"/>
  <p:tag name="KSO_WM_UNIT_DIAGRAM_ISREFERUNIT" val="0"/>
  <p:tag name="KSO_WM_DIAGRAM_GROUP_CODE" val="n1-1"/>
  <p:tag name="KSO_WM_UNIT_TYPE" val="n_h_h_f"/>
  <p:tag name="KSO_WM_UNIT_INDEX" val="1_2_2_1"/>
  <p:tag name="KSO_WM_UNIT_ID" val="diagram20238223_3*n_h_h_f*1_2_2_1"/>
  <p:tag name="KSO_WM_TEMPLATE_CATEGORY" val="diagram"/>
  <p:tag name="KSO_WM_TEMPLATE_INDEX" val="20238223"/>
  <p:tag name="KSO_WM_UNIT_LAYERLEVEL" val="1_1_1_1"/>
  <p:tag name="KSO_WM_TAG_VERSION" val="3.0"/>
  <p:tag name="KSO_WM_BEAUTIFY_FLAG" val="#wm#"/>
  <p:tag name="KSO_WM_UNIT_PRESET_TEXT" val="Click here to add text"/>
  <p:tag name="KSO_WM_UNIT_TEXT_FILL_FORE_SCHEMECOLOR_INDEX" val="1"/>
  <p:tag name="KSO_WM_UNIT_TEXT_FILL_TYPE" val="1"/>
  <p:tag name="KSO_WM_DIAGRAM_USE_COLOR_VALUE" val="{&quot;color_scheme&quot;:1,&quot;color_type&quot;:1,&quot;theme_color_indexes&quot;:[]}"/>
</p:tagLst>
</file>

<file path=ppt/tags/tag7.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453.71240875003843,&quot;left&quot;:0,&quot;top&quot;:85.77503937007873,&quot;width&quot;:993.9}"/>
  <p:tag name="KSO_WM_DIAGRAM_COLOR_MATCH_VALUE" val="{&quot;shape&quot;:{&quot;fill&quot;:{&quot;type&quot;:0},&quot;glow&quot;:{&quot;colorType&quot;:0},&quot;line&quot;:{&quot;gradient&quot;:[{&quot;brightness&quot;:0.800000011920929,&quot;colorType&quot;:1,&quot;foreColorIndex&quot;:6,&quot;pos&quot;:1,&quot;transparency&quot;:1},{&quot;brightness&quot;:0,&quot;colorType&quot;:1,&quot;foreColorIndex&quot;:5,&quot;pos&quot;:0.019999999552965164,&quot;transparency&quot;:0}],&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VERSION" val="3"/>
  <p:tag name="KSO_WM_DIAGRAM_COLOR_TRICK" val="1"/>
  <p:tag name="KSO_WM_DIAGRAM_COLOR_TEXT_CAN_REMOVE" val="n"/>
  <p:tag name="KSO_WM_UNIT_SUBTYPE" val="a"/>
  <p:tag name="KSO_WM_UNIT_NOCLEAR" val="0"/>
  <p:tag name="KSO_WM_UNIT_VALUE" val="108"/>
  <p:tag name="KSO_WM_UNIT_HIGHLIGHT" val="0"/>
  <p:tag name="KSO_WM_UNIT_COMPATIBLE" val="0"/>
  <p:tag name="KSO_WM_UNIT_DIAGRAM_ISNUMVISUAL" val="0"/>
  <p:tag name="KSO_WM_UNIT_DIAGRAM_ISREFERUNIT" val="0"/>
  <p:tag name="KSO_WM_DIAGRAM_GROUP_CODE" val="n1-1"/>
  <p:tag name="KSO_WM_UNIT_TYPE" val="n_h_h_f"/>
  <p:tag name="KSO_WM_UNIT_INDEX" val="1_2_1_1"/>
  <p:tag name="KSO_WM_UNIT_ID" val="diagram20238223_3*n_h_h_f*1_2_1_1"/>
  <p:tag name="KSO_WM_TEMPLATE_CATEGORY" val="diagram"/>
  <p:tag name="KSO_WM_TEMPLATE_INDEX" val="20238223"/>
  <p:tag name="KSO_WM_UNIT_LAYERLEVEL" val="1_1_1_1"/>
  <p:tag name="KSO_WM_TAG_VERSION" val="3.0"/>
  <p:tag name="KSO_WM_BEAUTIFY_FLAG" val="#wm#"/>
  <p:tag name="KSO_WM_UNIT_PRESET_TEXT" val="Click here to add text"/>
  <p:tag name="KSO_WM_UNIT_TEXT_FILL_FORE_SCHEMECOLOR_INDEX" val="1"/>
  <p:tag name="KSO_WM_UNIT_TEXT_FILL_TYPE" val="1"/>
  <p:tag name="KSO_WM_DIAGRAM_USE_COLOR_VALUE" val="{&quot;color_scheme&quot;:1,&quot;color_type&quot;:1,&quot;theme_color_indexes&quot;:[]}"/>
</p:tagLst>
</file>

<file path=ppt/tags/tag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DIAGRAM_MAX_ITEMCNT" val="6"/>
  <p:tag name="KSO_WM_DIAGRAM_MIN_ITEMCNT" val="2"/>
  <p:tag name="KSO_WM_DIAGRAM_VIRTUALLY_FRAME" val="{&quot;height&quot;:453.71240875003843,&quot;left&quot;:0,&quot;top&quot;:85.77503937007873,&quot;width&quot;:993.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SUBTYPE" val="d"/>
  <p:tag name="KSO_WM_UNIT_TYPE" val="n_h_h_i"/>
  <p:tag name="KSO_WM_UNIT_INDEX" val="1_2_1_2"/>
  <p:tag name="KSO_WM_UNIT_ID" val="diagram20238223_3*n_h_h_i*1_2_1_2"/>
  <p:tag name="KSO_WM_TEMPLATE_CATEGORY" val="diagram"/>
  <p:tag name="KSO_WM_TEMPLATE_INDEX" val="20238223"/>
  <p:tag name="KSO_WM_UNIT_LAYERLEVEL" val="1_1_1_1"/>
  <p:tag name="KSO_WM_TAG_VERSION" val="3.0"/>
  <p:tag name="KSO_WM_BEAUTIFY_FLAG" val="#wm#"/>
  <p:tag name="KSO_WM_UNIT_PRESET_TEXT" val="01"/>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USE_COLOR_VALUE" val="{&quot;color_scheme&quot;:1,&quot;color_type&quot;:1,&quot;theme_color_indexes&quot;:[]}"/>
</p:tagLst>
</file>

<file path=ppt/tags/tag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DIAGRAM_MAX_ITEMCNT" val="6"/>
  <p:tag name="KSO_WM_DIAGRAM_MIN_ITEMCNT" val="2"/>
  <p:tag name="KSO_WM_DIAGRAM_VIRTUALLY_FRAME" val="{&quot;height&quot;:453.71240875003843,&quot;left&quot;:0,&quot;top&quot;:85.77503937007873,&quot;width&quot;:993.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SUBTYPE" val="d"/>
  <p:tag name="KSO_WM_UNIT_TYPE" val="n_h_h_i"/>
  <p:tag name="KSO_WM_UNIT_INDEX" val="1_2_2_2"/>
  <p:tag name="KSO_WM_UNIT_ID" val="diagram20238223_3*n_h_h_i*1_2_2_2"/>
  <p:tag name="KSO_WM_TEMPLATE_CATEGORY" val="diagram"/>
  <p:tag name="KSO_WM_TEMPLATE_INDEX" val="20238223"/>
  <p:tag name="KSO_WM_UNIT_LAYERLEVEL" val="1_1_1_1"/>
  <p:tag name="KSO_WM_TAG_VERSION" val="3.0"/>
  <p:tag name="KSO_WM_BEAUTIFY_FLAG" val="#wm#"/>
  <p:tag name="KSO_WM_UNIT_PRESET_TEXT" val="02"/>
  <p:tag name="KSO_WM_UNIT_FILL_TYPE" val="1"/>
  <p:tag name="KSO_WM_UNIT_FILL_FORE_SCHEMECOLOR_INDEX" val="5"/>
  <p:tag name="KSO_WM_UNIT_FILL_FORE_SCHEMECOLOR_INDEX_BRIGHTNESS" val="0"/>
  <p:tag name="KSO_WM_UNIT_TEXT_FILL_FORE_SCHEMECOLOR_INDEX" val="1"/>
  <p:tag name="KSO_WM_UNIT_TEXT_FILL_TYPE" val="1"/>
  <p:tag name="KSO_WM_DIAGRAM_USE_COLOR_VALUE" val="{&quot;color_scheme&quot;:1,&quot;color_type&quot;:1,&quot;theme_color_indexes&quot;:[]}"/>
</p:tagLst>
</file>

<file path=ppt/tags/tag10.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453.71240875003843,&quot;left&quot;:0,&quot;top&quot;:85.77503937007873,&quot;width&quot;:993.9}"/>
  <p:tag name="KSO_WM_DIAGRAM_COLOR_MATCH_VALUE" val="{&quot;shape&quot;:{&quot;fill&quot;:{&quot;solid&quot;:{&quot;brightness&quot;:0.699999988079071,&quot;colorType&quot;:1,&quot;foreColorIndex&quot;:5,&quot;transparency&quot;:0.69999998807907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i"/>
  <p:tag name="KSO_WM_UNIT_INDEX" val="1_1_3"/>
  <p:tag name="KSO_WM_UNIT_ID" val="diagram20238223_3*n_h_i*1_1_3"/>
  <p:tag name="KSO_WM_TEMPLATE_CATEGORY" val="diagram"/>
  <p:tag name="KSO_WM_TEMPLATE_INDEX" val="20238223"/>
  <p:tag name="KSO_WM_UNIT_LAYERLEVEL" val="1_1_1"/>
  <p:tag name="KSO_WM_TAG_VERSION" val="3.0"/>
  <p:tag name="KSO_WM_BEAUTIFY_FLAG" val="#wm#"/>
  <p:tag name="KSO_WM_UNIT_FILL_TYPE" val="1"/>
  <p:tag name="KSO_WM_UNIT_FILL_FORE_SCHEMECOLOR_INDEX" val="5"/>
  <p:tag name="KSO_WM_UNIT_FILL_FORE_SCHEMECOLOR_INDEX_BRIGHTNESS" val="0.7"/>
  <p:tag name="KSO_WM_DIAGRAM_USE_COLOR_VALUE" val="{&quot;color_scheme&quot;:1,&quot;color_type&quot;:1,&quot;theme_color_indexes&quot;:[]}"/>
</p:tagLst>
</file>

<file path=ppt/tags/tag11.xml><?xml version="1.0" encoding="utf-8"?>
<p:tagLst xmlns:a="http://schemas.openxmlformats.org/drawingml/2006/main" xmlns:r="http://schemas.openxmlformats.org/officeDocument/2006/relationships" xmlns:p="http://schemas.openxmlformats.org/presentationml/2006/main">
  <p:tag name="KSO_WM_DIAGRAM_MAX_ITEMCNT" val="6"/>
  <p:tag name="KSO_WM_DIAGRAM_MIN_ITEMCNT" val="2"/>
  <p:tag name="KSO_WM_DIAGRAM_VIRTUALLY_FRAME" val="{&quot;height&quot;:453.71240875003843,&quot;left&quot;:0,&quot;top&quot;:85.77503937007873,&quot;width&quot;:993.9}"/>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ISCONTENTSTITLE" val="0"/>
  <p:tag name="KSO_WM_UNIT_ISNUMDGMTITLE" val="0"/>
  <p:tag name="KSO_WM_UNIT_NOCLEAR" val="0"/>
  <p:tag name="KSO_WM_UNIT_VALUE" val="63"/>
  <p:tag name="KSO_WM_UNIT_HIGHLIGHT" val="0"/>
  <p:tag name="KSO_WM_UNIT_COMPATIBLE" val="0"/>
  <p:tag name="KSO_WM_UNIT_DIAGRAM_ISNUMVISUAL" val="0"/>
  <p:tag name="KSO_WM_UNIT_DIAGRAM_ISREFERUNIT" val="0"/>
  <p:tag name="KSO_WM_DIAGRAM_GROUP_CODE" val="n1-1"/>
  <p:tag name="KSO_WM_UNIT_TYPE" val="n_h_a"/>
  <p:tag name="KSO_WM_UNIT_INDEX" val="1_1_1"/>
  <p:tag name="KSO_WM_UNIT_ID" val="diagram20238223_3*n_h_a*1_1_1"/>
  <p:tag name="KSO_WM_TEMPLATE_CATEGORY" val="diagram"/>
  <p:tag name="KSO_WM_TEMPLATE_INDEX" val="20238223"/>
  <p:tag name="KSO_WM_UNIT_LAYERLEVEL" val="1_1_1"/>
  <p:tag name="KSO_WM_TAG_VERSION" val="3.0"/>
  <p:tag name="KSO_WM_BEAUTIFY_FLAG" val="#wm#"/>
  <p:tag name="KSO_WM_UNIT_PRESET_TEXT" val="Your title here"/>
  <p:tag name="KSO_WM_UNIT_LINE_FORE_SCHEMECOLOR_INDEX" val="5"/>
  <p:tag name="KSO_WM_UNIT_TEXT_FILL_FORE_SCHEMECOLOR_INDEX" val="1"/>
  <p:tag name="KSO_WM_UNIT_TEXT_FILL_TYPE" val="1"/>
  <p:tag name="KSO_WM_DIAGRAM_USE_COLOR_VALUE" val="{&quot;color_scheme&quot;:1,&quot;color_type&quot;:1,&quot;theme_color_indexes&quot;:[]}"/>
</p:tagLst>
</file>

<file path=ppt/theme/theme1.xml><?xml version="1.0" encoding="utf-8"?>
<a:theme xmlns:a="http://schemas.openxmlformats.org/drawingml/2006/main" name="Custom">
  <a:themeElements>
    <a:clrScheme name="黄色">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company overview001">
      <a:majorFont>
        <a:latin typeface="Franklin Gothic Heavy"/>
        <a:ea typeface=""/>
        <a:cs typeface=""/>
      </a:majorFont>
      <a:minorFont>
        <a:latin typeface="Arial"/>
        <a:ea typeface=""/>
        <a:cs typeface=""/>
      </a:minorFont>
    </a:fontScheme>
    <a:fmtScheme name="OfficePLUS">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38de0ec0-4312-429b-9ba4-a6f7899b86f2" xsi:nil="true"/>
    <_ip_UnifiedCompliancePolicyProperties xmlns="http://schemas.microsoft.com/sharepoint/v3" xsi:nil="true"/>
    <lcf76f155ced4ddcb4097134ff3c332f xmlns="21705155-b4ce-4c69-95dc-4fd6cb8c557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867FBBEFD40724CA20725D6B3094130" ma:contentTypeVersion="14" ma:contentTypeDescription="Create a new document." ma:contentTypeScope="" ma:versionID="b563ecc397a77cd5d82b22a852f9d63c">
  <xsd:schema xmlns:xsd="http://www.w3.org/2001/XMLSchema" xmlns:xs="http://www.w3.org/2001/XMLSchema" xmlns:p="http://schemas.microsoft.com/office/2006/metadata/properties" xmlns:ns1="http://schemas.microsoft.com/sharepoint/v3" xmlns:ns2="21705155-b4ce-4c69-95dc-4fd6cb8c5571" xmlns:ns3="38de0ec0-4312-429b-9ba4-a6f7899b86f2" targetNamespace="http://schemas.microsoft.com/office/2006/metadata/properties" ma:root="true" ma:fieldsID="514fef1a96c1431b584933149cb0dc9f" ns1:_="" ns2:_="" ns3:_="">
    <xsd:import namespace="http://schemas.microsoft.com/sharepoint/v3"/>
    <xsd:import namespace="21705155-b4ce-4c69-95dc-4fd6cb8c5571"/>
    <xsd:import namespace="38de0ec0-4312-429b-9ba4-a6f7899b86f2"/>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1705155-b4ce-4c69-95dc-4fd6cb8c5571"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8de0ec0-4312-429b-9ba4-a6f7899b86f2"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61ef2866-7176-4fd6-ae15-58358271bbbc}" ma:internalName="TaxCatchAll" ma:showField="CatchAllData" ma:web="38de0ec0-4312-429b-9ba4-a6f7899b86f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104F9B3-91A5-4375-A792-D38A13F21997}">
  <ds:schemaRefs/>
</ds:datastoreItem>
</file>

<file path=customXml/itemProps2.xml><?xml version="1.0" encoding="utf-8"?>
<ds:datastoreItem xmlns:ds="http://schemas.openxmlformats.org/officeDocument/2006/customXml" ds:itemID="{CD44FAE9-C7DC-48CA-9BFD-B49E0265CE9F}">
  <ds:schemaRefs/>
</ds:datastoreItem>
</file>

<file path=customXml/itemProps3.xml><?xml version="1.0" encoding="utf-8"?>
<ds:datastoreItem xmlns:ds="http://schemas.openxmlformats.org/officeDocument/2006/customXml" ds:itemID="{48D92EA7-0D9D-4DD7-ACED-749A5B292D4A}">
  <ds:schemaRefs/>
</ds:datastoreItem>
</file>

<file path=docProps/app.xml><?xml version="1.0" encoding="utf-8"?>
<Properties xmlns="http://schemas.openxmlformats.org/officeDocument/2006/extended-properties" xmlns:vt="http://schemas.openxmlformats.org/officeDocument/2006/docPropsVTypes">
  <TotalTime>132</TotalTime>
  <Words>1100</Words>
  <Application>Microsoft Office PowerPoint</Application>
  <PresentationFormat>شاشة عريضة</PresentationFormat>
  <Paragraphs>106</Paragraphs>
  <Slides>16</Slides>
  <Notes>2</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16</vt:i4>
      </vt:variant>
    </vt:vector>
  </HeadingPairs>
  <TitlesOfParts>
    <vt:vector size="20" baseType="lpstr">
      <vt:lpstr>Aptos</vt:lpstr>
      <vt:lpstr>Arial</vt:lpstr>
      <vt:lpstr>Franklin Gothic Heavy</vt:lpstr>
      <vt:lpstr>Custom</vt:lpstr>
      <vt:lpstr>عرض تقديمي  لشركة  مايكروسوفت</vt:lpstr>
      <vt:lpstr>TABLE OF CONTENT :</vt:lpstr>
      <vt:lpstr>تاريخ الشركة</vt:lpstr>
      <vt:lpstr>Foundation :</vt:lpstr>
      <vt:lpstr>المزيج التسويقي :</vt:lpstr>
      <vt:lpstr>منتجات الشركة   :</vt:lpstr>
      <vt:lpstr>منتجات الشركة     :</vt:lpstr>
      <vt:lpstr>COMPETITORS</vt:lpstr>
      <vt:lpstr>المنافسين:</vt:lpstr>
      <vt:lpstr>SWOT          ANALYSE</vt:lpstr>
      <vt:lpstr>Vision Statement</vt:lpstr>
      <vt:lpstr>          PESTEL ANALYSE</vt:lpstr>
      <vt:lpstr>TECHNOLOGICAL</vt:lpstr>
      <vt:lpstr>FORMS               OF                   ENTRY</vt:lpstr>
      <vt:lpstr>اشكال دخول السوق:</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COMPONY PRESENTATION</dc:title>
  <dc:creator/>
  <cp:lastModifiedBy>Ilyes GG</cp:lastModifiedBy>
  <cp:revision>14</cp:revision>
  <dcterms:created xsi:type="dcterms:W3CDTF">2025-03-19T02:30:24Z</dcterms:created>
  <dcterms:modified xsi:type="dcterms:W3CDTF">2025-04-28T19:26:24Z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0x0101001867FBBEFD40724CA20725D6B3094130</vt:lpwstr>
  </property>
  <property fmtid="{D5CDD505-2E9C-101B-9397-08002B2CF9AE}" pid="3" name="ICV">
    <vt:lpwstr>F72FEB870E7E402789F4D77DB0F8D241_12</vt:lpwstr>
  </property>
  <property fmtid="{D5CDD505-2E9C-101B-9397-08002B2CF9AE}" pid="4" name="KSOProductBuildVer">
    <vt:lpwstr>2057-12.2.0.20326</vt:lpwstr>
  </property>
</Properties>
</file>