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942FE-A532-7164-6D04-A6F0884EC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A10511-C7CE-F21B-98B6-319850C29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87EE12-DEAA-92B7-A8DB-D4A9B288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CACF4C-1F90-122E-138D-F62D2F35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BE283D-AAA4-2C60-7943-DC7FCECE0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37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92D387-9D2A-5D21-FE0D-4C118F97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42AF9C-057C-962A-927D-6822459B5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6EA7E6-4316-2BB8-05B2-3B8FB065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3D1746-FC05-9AA3-2A36-0D3FD7C6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4ED89F-C25D-5298-538E-421BE549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25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DA9622-123F-88F1-F48F-4CEA8F84C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5D844D-3BF1-8A3A-5711-8D5C78D1B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5A18DF-1169-74F6-EF00-EB1DE09CC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EA3045-D915-32DC-37EF-2A2783633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726CA5-40DC-CED6-3159-456F59D7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72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FAA790-FF2C-17D0-B5F8-8DEFA302B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0923EE-828B-C415-C413-BD77A93E1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569610-FF84-7540-408B-5EA58660E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C64CF7-4F04-004D-D368-5478E19A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EDC9D5-E6FA-E90F-927C-0150F5668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61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7C4EE8-BE01-CDA5-6D24-54AD5506E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39F8C9-1BA3-3E1D-63AD-8F754E747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D7A9DB-A546-4E9D-50E4-231BAB383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7452B2-42F0-ACD9-0680-CEB3D5C63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2DB0B9-D2A0-AD86-9099-0720E75F1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56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B1CB94-DF07-3279-EF71-96DD5F51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89925-F419-E31F-E1CB-5B3430CDFA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27A18B-BE1D-2CF5-55D2-F7659207B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E50B17-BC46-D827-1D43-3DD7E9DED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C4F3C-F1FA-A51A-E282-C8CD269A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57D233-C3FC-8F39-C47B-948A557CD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70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6FCAA-248E-BB6C-56F8-228C49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7C912-8E25-C54B-E2D3-0A84281B0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547220-BB83-F47D-6AA8-CAEB3152E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6B3F9E1-F1C5-E4B2-F0E7-CAF78E47C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9C5E3EA-FA2A-BE12-196D-A87585E0A3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BD89E56-E441-5CDC-BB60-D9CD7234E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0935BE1-78CF-6AFC-0CC4-81A51B1D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13BE74-8E24-B004-8B40-739ADDB78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48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226CF-F18B-EF3D-B3A3-C436B3AEC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E13D9F7-7EF0-C0F8-1F88-3FC1EDA3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88816E-0222-E60D-5923-2DA1840E8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EB5FC96-A6E6-F8F1-4409-D16E33B1D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91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ED053F-C1DB-09B9-0749-131EA2DF5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A02530-BC2D-7507-C75A-CE798B53B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1EFE86-DD5C-68C1-005A-95B6C5CC9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96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C5519B-BF5A-BD17-C65D-F101A482D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EF80A6-DBE0-1ADA-F24B-B953A584E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46F706A-C696-B9AD-E6BB-EE3587926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5BBCFB-4456-EAF3-BEC8-8FB0FF054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96DA11-0537-9B80-2D7B-465001BA5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AA01A1-B5FD-C4B8-6263-0A2446001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044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A88A0C-8F2C-CEDB-38C2-194ACC6B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9618A2-D341-DFCB-B60A-6377987DC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E93500-5F1D-75EE-FEC8-6C68725AA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2A0FF5-56EC-FFC2-8EB1-9BDBF92CC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25F195-FBAB-4082-B694-F7A6449F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6922B1-8786-3069-4EC9-03B75B003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9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BE31D93-32A3-4EA7-BE01-8459BD2A4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1B557A-E7CE-7210-AC9B-F4375FBC0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6F9376-3FAA-DFA2-1984-9E4D2E935C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8A9EB-A28D-45E6-B173-5FAC082EA100}" type="datetimeFigureOut">
              <a:rPr lang="fr-FR" smtClean="0"/>
              <a:t>05/01/2025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189E85-7957-8B82-01CA-CEF9F9DAA2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F3596C-4E3C-BCDE-DC95-E85437A3C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9233B-ACB2-44C5-844E-DBFF455FD0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730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FAF0D-1DFE-D380-03BE-CE8D5C86BF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/>
              <a:t>المحاضرة 8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531B82-14DF-6BAE-1401-DBE1C4746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/>
              <a:t>الاستاذة حميدة جرو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042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46604D-FC4A-84B1-F4A9-E9900339B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8000" dirty="0">
                <a:solidFill>
                  <a:srgbClr val="FF0000"/>
                </a:solidFill>
              </a:rPr>
              <a:t>الأسئلة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4547E1-08A9-6492-F8C4-50F3830C7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 algn="r" rtl="1">
              <a:buFont typeface="+mj-lt"/>
              <a:buAutoNum type="arabicPeriod"/>
            </a:pPr>
            <a:r>
              <a:rPr lang="ar-DZ" sz="4000" b="1" dirty="0">
                <a:solidFill>
                  <a:srgbClr val="FF0000"/>
                </a:solidFill>
              </a:rPr>
              <a:t>ما هو دور فلسفة التربية في تعليم القيم الاجتماعية؟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DZ" sz="4000" b="1" dirty="0">
                <a:solidFill>
                  <a:srgbClr val="FF0000"/>
                </a:solidFill>
              </a:rPr>
              <a:t>	كيف يؤثر النظام التعليمي على الهوية الاجتماعية للطلاب؟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DZ" sz="4000" b="1" dirty="0">
                <a:solidFill>
                  <a:srgbClr val="FF0000"/>
                </a:solidFill>
              </a:rPr>
              <a:t>	تحليل العلاقة بين الطبقة الاجتماعية و فرص التعليم.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DZ" sz="4000" b="1" dirty="0">
                <a:solidFill>
                  <a:srgbClr val="FF0000"/>
                </a:solidFill>
              </a:rPr>
              <a:t>	تأثير التكنولوجيا الحديثة على فلسفة التربية وسوسيولوجيا التربية.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61296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46</Words>
  <Application>Microsoft Office PowerPoint</Application>
  <PresentationFormat>Grand écran</PresentationFormat>
  <Paragraphs>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المحاضرة 8</vt:lpstr>
      <vt:lpstr>الأسئلة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client</dc:creator>
  <cp:lastModifiedBy>client</cp:lastModifiedBy>
  <cp:revision>3</cp:revision>
  <dcterms:created xsi:type="dcterms:W3CDTF">2024-12-02T15:43:48Z</dcterms:created>
  <dcterms:modified xsi:type="dcterms:W3CDTF">2025-01-05T14:50:30Z</dcterms:modified>
</cp:coreProperties>
</file>