
<file path=[Content_Types].xml><?xml version="1.0" encoding="utf-8"?>
<Types xmlns="http://schemas.openxmlformats.org/package/2006/content-types">
  <Override PartName="/ppt/slides/slide5.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autoAdjust="0"/>
    <p:restoredTop sz="94706" autoAdjust="0"/>
  </p:normalViewPr>
  <p:slideViewPr>
    <p:cSldViewPr>
      <p:cViewPr varScale="1">
        <p:scale>
          <a:sx n="63" d="100"/>
          <a:sy n="63" d="100"/>
        </p:scale>
        <p:origin x="-1374" y="-9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bg>
      <p:bgRef idx="1003">
        <a:schemeClr val="bg1"/>
      </p:bgRef>
    </p:bg>
    <p:spTree>
      <p:nvGrpSpPr>
        <p:cNvPr id="1" name=""/>
        <p:cNvGrpSpPr/>
        <p:nvPr/>
      </p:nvGrpSpPr>
      <p:grpSpPr>
        <a:xfrm>
          <a:off x="0" y="0"/>
          <a:ext cx="0" cy="0"/>
          <a:chOff x="0" y="0"/>
          <a:chExt cx="0" cy="0"/>
        </a:xfrm>
      </p:grpSpPr>
      <p:sp>
        <p:nvSpPr>
          <p:cNvPr id="12" name="Rectangle 11"/>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3" name="Rectangle à coins arrondis 12"/>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9" name="Sous-titre 8"/>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Cliquez pour modifier le style des sous-titres du masque</a:t>
            </a:r>
            <a:endParaRPr kumimoji="0" lang="en-US"/>
          </a:p>
        </p:txBody>
      </p:sp>
      <p:sp>
        <p:nvSpPr>
          <p:cNvPr id="28" name="Espace réservé de la date 27"/>
          <p:cNvSpPr>
            <a:spLocks noGrp="1"/>
          </p:cNvSpPr>
          <p:nvPr>
            <p:ph type="dt" sz="half" idx="10"/>
          </p:nvPr>
        </p:nvSpPr>
        <p:spPr/>
        <p:txBody>
          <a:bodyPr/>
          <a:lstStyle/>
          <a:p>
            <a:fld id="{47CD3BF0-DE9A-4868-A984-41217FC8BB2E}" type="datetimeFigureOut">
              <a:rPr lang="fr-FR" smtClean="0"/>
              <a:t>15/10/2024</a:t>
            </a:fld>
            <a:endParaRPr lang="fr-FR"/>
          </a:p>
        </p:txBody>
      </p:sp>
      <p:sp>
        <p:nvSpPr>
          <p:cNvPr id="17" name="Espace réservé du pied de page 16"/>
          <p:cNvSpPr>
            <a:spLocks noGrp="1"/>
          </p:cNvSpPr>
          <p:nvPr>
            <p:ph type="ftr" sz="quarter" idx="11"/>
          </p:nvPr>
        </p:nvSpPr>
        <p:spPr/>
        <p:txBody>
          <a:bodyPr/>
          <a:lstStyle/>
          <a:p>
            <a:endParaRPr lang="fr-FR"/>
          </a:p>
        </p:txBody>
      </p:sp>
      <p:sp>
        <p:nvSpPr>
          <p:cNvPr id="29" name="Espace réservé du numéro de diapositive 28"/>
          <p:cNvSpPr>
            <a:spLocks noGrp="1"/>
          </p:cNvSpPr>
          <p:nvPr>
            <p:ph type="sldNum" sz="quarter" idx="12"/>
          </p:nvPr>
        </p:nvSpPr>
        <p:spPr/>
        <p:txBody>
          <a:bodyPr lIns="0" tIns="0" rIns="0" bIns="0">
            <a:noAutofit/>
          </a:bodyPr>
          <a:lstStyle>
            <a:lvl1pPr>
              <a:defRPr sz="1400">
                <a:solidFill>
                  <a:srgbClr val="FFFFFF"/>
                </a:solidFill>
              </a:defRPr>
            </a:lvl1pPr>
          </a:lstStyle>
          <a:p>
            <a:fld id="{1DD59E99-3910-4270-965E-E5571899D5B9}" type="slidenum">
              <a:rPr lang="fr-FR" smtClean="0"/>
              <a:t>‹N°›</a:t>
            </a:fld>
            <a:endParaRPr lang="fr-FR"/>
          </a:p>
        </p:txBody>
      </p:sp>
      <p:sp>
        <p:nvSpPr>
          <p:cNvPr id="7" name="Rectangle 6"/>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re 7"/>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fr-FR" smtClean="0"/>
              <a:t>Cliquez pour modifier le style du titre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47CD3BF0-DE9A-4868-A984-41217FC8BB2E}" type="datetimeFigureOut">
              <a:rPr lang="fr-FR" smtClean="0"/>
              <a:t>15/10/2024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1DD59E99-3910-4270-965E-E5571899D5B9}" type="slidenum">
              <a:rPr lang="fr-FR" smtClean="0"/>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41"/>
            <a:ext cx="2011680" cy="5851525"/>
          </a:xfrm>
        </p:spPr>
        <p:txBody>
          <a:bodyPr vert="eaVer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914400" y="274640"/>
            <a:ext cx="5562600" cy="5851525"/>
          </a:xfrm>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47CD3BF0-DE9A-4868-A984-41217FC8BB2E}" type="datetimeFigureOut">
              <a:rPr lang="fr-FR" smtClean="0"/>
              <a:t>15/10/2024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1DD59E99-3910-4270-965E-E5571899D5B9}" type="slidenum">
              <a:rPr lang="fr-FR" smtClean="0"/>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4" name="Espace réservé de la date 3"/>
          <p:cNvSpPr>
            <a:spLocks noGrp="1"/>
          </p:cNvSpPr>
          <p:nvPr>
            <p:ph type="dt" sz="half" idx="10"/>
          </p:nvPr>
        </p:nvSpPr>
        <p:spPr/>
        <p:txBody>
          <a:bodyPr/>
          <a:lstStyle/>
          <a:p>
            <a:fld id="{47CD3BF0-DE9A-4868-A984-41217FC8BB2E}" type="datetimeFigureOut">
              <a:rPr lang="fr-FR" smtClean="0"/>
              <a:t>15/10/2024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1DD59E99-3910-4270-965E-E5571899D5B9}" type="slidenum">
              <a:rPr lang="fr-FR" smtClean="0"/>
              <a:t>‹N°›</a:t>
            </a:fld>
            <a:endParaRPr lang="fr-FR"/>
          </a:p>
        </p:txBody>
      </p:sp>
      <p:sp>
        <p:nvSpPr>
          <p:cNvPr id="8" name="Espace réservé du contenu 7"/>
          <p:cNvSpPr>
            <a:spLocks noGrp="1"/>
          </p:cNvSpPr>
          <p:nvPr>
            <p:ph sz="quarter" idx="1"/>
          </p:nvPr>
        </p:nvSpPr>
        <p:spPr>
          <a:xfrm>
            <a:off x="914400" y="1447800"/>
            <a:ext cx="7772400" cy="4572000"/>
          </a:xfrm>
        </p:spPr>
        <p:txBody>
          <a:bodyPr vert="horz"/>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bg>
      <p:bgRef idx="1003">
        <a:schemeClr val="bg1"/>
      </p:bgRef>
    </p:bg>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Rectangle à coins arrondis 9"/>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re 1"/>
          <p:cNvSpPr>
            <a:spLocks noGrp="1"/>
          </p:cNvSpPr>
          <p:nvPr>
            <p:ph type="title"/>
          </p:nvPr>
        </p:nvSpPr>
        <p:spPr>
          <a:xfrm>
            <a:off x="722313" y="952500"/>
            <a:ext cx="7772400" cy="1362075"/>
          </a:xfrm>
        </p:spPr>
        <p:txBody>
          <a:bodyPr anchor="b" anchorCtr="0"/>
          <a:lstStyle>
            <a:lvl1pPr algn="l">
              <a:buNone/>
              <a:defRPr sz="4000" b="0" cap="none"/>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Cliquez pour modifier les styles du texte du masque</a:t>
            </a:r>
          </a:p>
        </p:txBody>
      </p:sp>
      <p:sp>
        <p:nvSpPr>
          <p:cNvPr id="4" name="Espace réservé de la date 3"/>
          <p:cNvSpPr>
            <a:spLocks noGrp="1"/>
          </p:cNvSpPr>
          <p:nvPr>
            <p:ph type="dt" sz="half" idx="10"/>
          </p:nvPr>
        </p:nvSpPr>
        <p:spPr/>
        <p:txBody>
          <a:bodyPr/>
          <a:lstStyle/>
          <a:p>
            <a:fld id="{47CD3BF0-DE9A-4868-A984-41217FC8BB2E}" type="datetimeFigureOut">
              <a:rPr lang="fr-FR" smtClean="0"/>
              <a:t>15/10/2024</a:t>
            </a:fld>
            <a:endParaRPr lang="fr-FR"/>
          </a:p>
        </p:txBody>
      </p:sp>
      <p:sp>
        <p:nvSpPr>
          <p:cNvPr id="5" name="Espace réservé du pied de page 4"/>
          <p:cNvSpPr>
            <a:spLocks noGrp="1"/>
          </p:cNvSpPr>
          <p:nvPr>
            <p:ph type="ftr" sz="quarter" idx="11"/>
          </p:nvPr>
        </p:nvSpPr>
        <p:spPr>
          <a:xfrm>
            <a:off x="800100" y="6172200"/>
            <a:ext cx="4000500" cy="457200"/>
          </a:xfrm>
        </p:spPr>
        <p:txBody>
          <a:bodyPr/>
          <a:lstStyle/>
          <a:p>
            <a:endParaRPr lang="fr-FR"/>
          </a:p>
        </p:txBody>
      </p:sp>
      <p:sp>
        <p:nvSpPr>
          <p:cNvPr id="7" name="Rectangle 6"/>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Espace réservé du numéro de diapositive 5"/>
          <p:cNvSpPr>
            <a:spLocks noGrp="1"/>
          </p:cNvSpPr>
          <p:nvPr>
            <p:ph type="sldNum" sz="quarter" idx="12"/>
          </p:nvPr>
        </p:nvSpPr>
        <p:spPr>
          <a:xfrm>
            <a:off x="146304" y="6208776"/>
            <a:ext cx="457200" cy="457200"/>
          </a:xfrm>
        </p:spPr>
        <p:txBody>
          <a:bodyPr/>
          <a:lstStyle/>
          <a:p>
            <a:fld id="{1DD59E99-3910-4270-965E-E5571899D5B9}" type="slidenum">
              <a:rPr lang="fr-FR" smtClean="0"/>
              <a:t>‹N°›</a:t>
            </a:fld>
            <a:endParaRPr lang="fr-FR"/>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5" name="Espace réservé de la date 4"/>
          <p:cNvSpPr>
            <a:spLocks noGrp="1"/>
          </p:cNvSpPr>
          <p:nvPr>
            <p:ph type="dt" sz="half" idx="10"/>
          </p:nvPr>
        </p:nvSpPr>
        <p:spPr/>
        <p:txBody>
          <a:bodyPr/>
          <a:lstStyle/>
          <a:p>
            <a:fld id="{47CD3BF0-DE9A-4868-A984-41217FC8BB2E}" type="datetimeFigureOut">
              <a:rPr lang="fr-FR" smtClean="0"/>
              <a:t>15/10/2024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1DD59E99-3910-4270-965E-E5571899D5B9}" type="slidenum">
              <a:rPr lang="fr-FR" smtClean="0"/>
              <a:t>‹N°›</a:t>
            </a:fld>
            <a:endParaRPr lang="fr-FR"/>
          </a:p>
        </p:txBody>
      </p:sp>
      <p:sp>
        <p:nvSpPr>
          <p:cNvPr id="9" name="Espace réservé du contenu 8"/>
          <p:cNvSpPr>
            <a:spLocks noGrp="1"/>
          </p:cNvSpPr>
          <p:nvPr>
            <p:ph sz="quarter" idx="1"/>
          </p:nvPr>
        </p:nvSpPr>
        <p:spPr>
          <a:xfrm>
            <a:off x="914400" y="1447800"/>
            <a:ext cx="3749040" cy="4572000"/>
          </a:xfrm>
        </p:spPr>
        <p:txBody>
          <a:bodyPr vert="horz"/>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1" name="Espace réservé du contenu 10"/>
          <p:cNvSpPr>
            <a:spLocks noGrp="1"/>
          </p:cNvSpPr>
          <p:nvPr>
            <p:ph sz="quarter" idx="2"/>
          </p:nvPr>
        </p:nvSpPr>
        <p:spPr>
          <a:xfrm>
            <a:off x="4933950" y="1447800"/>
            <a:ext cx="3749040" cy="4572000"/>
          </a:xfrm>
        </p:spPr>
        <p:txBody>
          <a:bodyPr vert="horz"/>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914400" y="273050"/>
            <a:ext cx="7772400" cy="1143000"/>
          </a:xfrm>
        </p:spPr>
        <p:txBody>
          <a:bodyPr anchor="b" anchorCtr="0"/>
          <a:lstStyle>
            <a:lvl1pPr>
              <a:defRPr/>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4" name="Espace réservé du texte 3"/>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7" name="Espace réservé de la date 6"/>
          <p:cNvSpPr>
            <a:spLocks noGrp="1"/>
          </p:cNvSpPr>
          <p:nvPr>
            <p:ph type="dt" sz="half" idx="10"/>
          </p:nvPr>
        </p:nvSpPr>
        <p:spPr/>
        <p:txBody>
          <a:bodyPr/>
          <a:lstStyle/>
          <a:p>
            <a:fld id="{47CD3BF0-DE9A-4868-A984-41217FC8BB2E}" type="datetimeFigureOut">
              <a:rPr lang="fr-FR" smtClean="0"/>
              <a:t>15/10/2024</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1DD59E99-3910-4270-965E-E5571899D5B9}" type="slidenum">
              <a:rPr lang="fr-FR" smtClean="0"/>
              <a:t>‹N°›</a:t>
            </a:fld>
            <a:endParaRPr lang="fr-FR"/>
          </a:p>
        </p:txBody>
      </p:sp>
      <p:sp>
        <p:nvSpPr>
          <p:cNvPr id="11" name="Espace réservé du contenu 10"/>
          <p:cNvSpPr>
            <a:spLocks noGrp="1"/>
          </p:cNvSpPr>
          <p:nvPr>
            <p:ph sz="half" idx="2"/>
          </p:nvPr>
        </p:nvSpPr>
        <p:spPr>
          <a:xfrm>
            <a:off x="914400" y="2247900"/>
            <a:ext cx="3733800" cy="3886200"/>
          </a:xfrm>
        </p:spPr>
        <p:txBody>
          <a:bodyPr vert="horz"/>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3" name="Espace réservé du contenu 12"/>
          <p:cNvSpPr>
            <a:spLocks noGrp="1"/>
          </p:cNvSpPr>
          <p:nvPr>
            <p:ph sz="half" idx="4"/>
          </p:nvPr>
        </p:nvSpPr>
        <p:spPr>
          <a:xfrm>
            <a:off x="4953000" y="2247900"/>
            <a:ext cx="3733800" cy="3886200"/>
          </a:xfrm>
        </p:spPr>
        <p:txBody>
          <a:bodyPr vert="horz"/>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e la date 2"/>
          <p:cNvSpPr>
            <a:spLocks noGrp="1"/>
          </p:cNvSpPr>
          <p:nvPr>
            <p:ph type="dt" sz="half" idx="10"/>
          </p:nvPr>
        </p:nvSpPr>
        <p:spPr/>
        <p:txBody>
          <a:bodyPr/>
          <a:lstStyle/>
          <a:p>
            <a:fld id="{47CD3BF0-DE9A-4868-A984-41217FC8BB2E}" type="datetimeFigureOut">
              <a:rPr lang="fr-FR" smtClean="0"/>
              <a:t>15/10/2024</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1DD59E99-3910-4270-965E-E5571899D5B9}" type="slidenum">
              <a:rPr lang="fr-FR" smtClean="0"/>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47CD3BF0-DE9A-4868-A984-41217FC8BB2E}" type="datetimeFigureOut">
              <a:rPr lang="fr-FR" smtClean="0"/>
              <a:t>15/10/2024</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1DD59E99-3910-4270-965E-E5571899D5B9}" type="slidenum">
              <a:rPr lang="fr-FR" smtClean="0"/>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Rectangle à coins arrondis 8"/>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re 1"/>
          <p:cNvSpPr>
            <a:spLocks noGrp="1"/>
          </p:cNvSpPr>
          <p:nvPr>
            <p:ph type="title"/>
          </p:nvPr>
        </p:nvSpPr>
        <p:spPr>
          <a:xfrm>
            <a:off x="914400" y="273050"/>
            <a:ext cx="7772400" cy="1143000"/>
          </a:xfrm>
        </p:spPr>
        <p:txBody>
          <a:bodyPr anchor="b" anchorCtr="0"/>
          <a:lstStyle>
            <a:lvl1pPr algn="l">
              <a:buNone/>
              <a:defRPr sz="4000" b="0"/>
            </a:lvl1pPr>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fr-FR" smtClean="0"/>
              <a:t>Cliquez pour modifier les styles du texte du masque</a:t>
            </a:r>
          </a:p>
        </p:txBody>
      </p:sp>
      <p:sp>
        <p:nvSpPr>
          <p:cNvPr id="5" name="Espace réservé de la date 4"/>
          <p:cNvSpPr>
            <a:spLocks noGrp="1"/>
          </p:cNvSpPr>
          <p:nvPr>
            <p:ph type="dt" sz="half" idx="10"/>
          </p:nvPr>
        </p:nvSpPr>
        <p:spPr/>
        <p:txBody>
          <a:bodyPr/>
          <a:lstStyle/>
          <a:p>
            <a:fld id="{47CD3BF0-DE9A-4868-A984-41217FC8BB2E}" type="datetimeFigureOut">
              <a:rPr lang="fr-FR" smtClean="0"/>
              <a:t>15/10/2024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1DD59E99-3910-4270-965E-E5571899D5B9}" type="slidenum">
              <a:rPr lang="fr-FR" smtClean="0"/>
              <a:t>‹N°›</a:t>
            </a:fld>
            <a:endParaRPr lang="fr-FR"/>
          </a:p>
        </p:txBody>
      </p:sp>
      <p:sp>
        <p:nvSpPr>
          <p:cNvPr id="11" name="Espace réservé du contenu 10"/>
          <p:cNvSpPr>
            <a:spLocks noGrp="1"/>
          </p:cNvSpPr>
          <p:nvPr>
            <p:ph sz="quarter" idx="1"/>
          </p:nvPr>
        </p:nvSpPr>
        <p:spPr>
          <a:xfrm>
            <a:off x="2971800" y="1600200"/>
            <a:ext cx="5715000" cy="4495800"/>
          </a:xfrm>
        </p:spPr>
        <p:txBody>
          <a:bodyPr vert="horz"/>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914400" y="4900550"/>
            <a:ext cx="7315200" cy="522288"/>
          </a:xfrm>
        </p:spPr>
        <p:txBody>
          <a:bodyPr anchor="ctr">
            <a:noAutofit/>
          </a:bodyPr>
          <a:lstStyle>
            <a:lvl1pPr algn="l">
              <a:buNone/>
              <a:defRPr sz="2800" b="0"/>
            </a:lvl1pPr>
          </a:lstStyle>
          <a:p>
            <a:r>
              <a:rPr kumimoji="0" lang="fr-FR" smtClean="0"/>
              <a:t>Cliquez pour modifier le style du titre</a:t>
            </a:r>
            <a:endParaRPr kumimoji="0" lang="en-US"/>
          </a:p>
        </p:txBody>
      </p:sp>
      <p:sp>
        <p:nvSpPr>
          <p:cNvPr id="4" name="Espace réservé du texte 3"/>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fr-FR" smtClean="0"/>
              <a:t>Cliquez pour modifier les styles du texte du masque</a:t>
            </a:r>
          </a:p>
        </p:txBody>
      </p:sp>
      <p:sp>
        <p:nvSpPr>
          <p:cNvPr id="5" name="Espace réservé de la date 4"/>
          <p:cNvSpPr>
            <a:spLocks noGrp="1"/>
          </p:cNvSpPr>
          <p:nvPr>
            <p:ph type="dt" sz="half" idx="10"/>
          </p:nvPr>
        </p:nvSpPr>
        <p:spPr/>
        <p:txBody>
          <a:bodyPr/>
          <a:lstStyle/>
          <a:p>
            <a:fld id="{47CD3BF0-DE9A-4868-A984-41217FC8BB2E}" type="datetimeFigureOut">
              <a:rPr lang="fr-FR" smtClean="0"/>
              <a:t>15/10/2024</a:t>
            </a:fld>
            <a:endParaRPr lang="fr-FR"/>
          </a:p>
        </p:txBody>
      </p:sp>
      <p:sp>
        <p:nvSpPr>
          <p:cNvPr id="6" name="Espace réservé du pied de page 5"/>
          <p:cNvSpPr>
            <a:spLocks noGrp="1"/>
          </p:cNvSpPr>
          <p:nvPr>
            <p:ph type="ftr" sz="quarter" idx="11"/>
          </p:nvPr>
        </p:nvSpPr>
        <p:spPr>
          <a:xfrm>
            <a:off x="914400" y="6172200"/>
            <a:ext cx="3886200" cy="457200"/>
          </a:xfrm>
        </p:spPr>
        <p:txBody>
          <a:bodyPr/>
          <a:lstStyle/>
          <a:p>
            <a:endParaRPr lang="fr-FR"/>
          </a:p>
        </p:txBody>
      </p:sp>
      <p:sp>
        <p:nvSpPr>
          <p:cNvPr id="7" name="Espace réservé du numéro de diapositive 6"/>
          <p:cNvSpPr>
            <a:spLocks noGrp="1"/>
          </p:cNvSpPr>
          <p:nvPr>
            <p:ph type="sldNum" sz="quarter" idx="12"/>
          </p:nvPr>
        </p:nvSpPr>
        <p:spPr>
          <a:xfrm>
            <a:off x="146304" y="6208776"/>
            <a:ext cx="457200" cy="457200"/>
          </a:xfrm>
        </p:spPr>
        <p:txBody>
          <a:bodyPr/>
          <a:lstStyle/>
          <a:p>
            <a:fld id="{1DD59E99-3910-4270-965E-E5571899D5B9}" type="slidenum">
              <a:rPr lang="fr-FR" smtClean="0"/>
              <a:t>‹N°›</a:t>
            </a:fld>
            <a:endParaRPr lang="fr-FR"/>
          </a:p>
        </p:txBody>
      </p:sp>
      <p:sp>
        <p:nvSpPr>
          <p:cNvPr id="11" name="Rectangle 10"/>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Espace réservé pour une image  2"/>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fr-FR" smtClean="0"/>
              <a:t>Cliquez sur l'icône pour ajouter une image</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Rectangle à coins arrondis 7"/>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2" name="Espace réservé du titre 21"/>
          <p:cNvSpPr>
            <a:spLocks noGrp="1"/>
          </p:cNvSpPr>
          <p:nvPr>
            <p:ph type="title"/>
          </p:nvPr>
        </p:nvSpPr>
        <p:spPr>
          <a:xfrm>
            <a:off x="914400" y="274638"/>
            <a:ext cx="7772400" cy="1143000"/>
          </a:xfrm>
          <a:prstGeom prst="rect">
            <a:avLst/>
          </a:prstGeom>
        </p:spPr>
        <p:txBody>
          <a:bodyPr bIns="91440" anchor="b" anchorCtr="0">
            <a:normAutofit/>
          </a:bodyPr>
          <a:lstStyle/>
          <a:p>
            <a:r>
              <a:rPr kumimoji="0" lang="fr-FR" smtClean="0"/>
              <a:t>Cliquez pour modifier le style du titre</a:t>
            </a:r>
            <a:endParaRPr kumimoji="0" lang="en-US"/>
          </a:p>
        </p:txBody>
      </p:sp>
      <p:sp>
        <p:nvSpPr>
          <p:cNvPr id="13" name="Espace réservé du texte 12"/>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4" name="Espace réservé de la date 13"/>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fld id="{47CD3BF0-DE9A-4868-A984-41217FC8BB2E}" type="datetimeFigureOut">
              <a:rPr lang="fr-FR" smtClean="0"/>
              <a:t>15/10/2024</a:t>
            </a:fld>
            <a:endParaRPr lang="fr-FR"/>
          </a:p>
        </p:txBody>
      </p:sp>
      <p:sp>
        <p:nvSpPr>
          <p:cNvPr id="3" name="Espace réservé du pied de page 2"/>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endParaRPr lang="fr-FR"/>
          </a:p>
        </p:txBody>
      </p:sp>
      <p:sp>
        <p:nvSpPr>
          <p:cNvPr id="23" name="Espace réservé du numéro de diapositive 22"/>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1DD59E99-3910-4270-965E-E5571899D5B9}" type="slidenum">
              <a:rPr lang="fr-FR" smtClean="0"/>
              <a:t>‹N°›</a:t>
            </a:fld>
            <a:endParaRPr lang="fr-F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p:txBody>
          <a:bodyPr/>
          <a:lstStyle/>
          <a:p>
            <a:r>
              <a:rPr lang="fr-FR" dirty="0" smtClean="0"/>
              <a:t>Dr. </a:t>
            </a:r>
            <a:r>
              <a:rPr lang="fr-FR" dirty="0" err="1" smtClean="0"/>
              <a:t>Benloucif</a:t>
            </a:r>
            <a:r>
              <a:rPr lang="fr-FR" dirty="0" smtClean="0"/>
              <a:t> </a:t>
            </a:r>
            <a:r>
              <a:rPr lang="fr-FR" dirty="0" err="1" smtClean="0"/>
              <a:t>Nousseiba</a:t>
            </a:r>
            <a:endParaRPr lang="fr-FR" dirty="0"/>
          </a:p>
        </p:txBody>
      </p:sp>
      <p:sp>
        <p:nvSpPr>
          <p:cNvPr id="2" name="Titre 1"/>
          <p:cNvSpPr>
            <a:spLocks noGrp="1"/>
          </p:cNvSpPr>
          <p:nvPr>
            <p:ph type="ctrTitle"/>
          </p:nvPr>
        </p:nvSpPr>
        <p:spPr/>
        <p:txBody>
          <a:bodyPr/>
          <a:lstStyle/>
          <a:p>
            <a:r>
              <a:rPr smtClean="0"/>
              <a:t>English </a:t>
            </a:r>
            <a:r>
              <a:rPr smtClean="0"/>
              <a:t>in </a:t>
            </a:r>
            <a:r>
              <a:rPr smtClean="0"/>
              <a:t>clinical psychology</a:t>
            </a:r>
            <a:endParaRPr lang="fr-F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en-US" dirty="0" smtClean="0"/>
              <a:t>English is studied in clinical psychology to </a:t>
            </a:r>
            <a:endParaRPr lang="fr-FR" dirty="0"/>
          </a:p>
        </p:txBody>
      </p:sp>
      <p:sp>
        <p:nvSpPr>
          <p:cNvPr id="3" name="Espace réservé du contenu 2"/>
          <p:cNvSpPr>
            <a:spLocks noGrp="1"/>
          </p:cNvSpPr>
          <p:nvPr>
            <p:ph sz="quarter" idx="1"/>
          </p:nvPr>
        </p:nvSpPr>
        <p:spPr/>
        <p:txBody>
          <a:bodyPr/>
          <a:lstStyle/>
          <a:p>
            <a:r>
              <a:rPr lang="en-US" dirty="0" smtClean="0"/>
              <a:t>access </a:t>
            </a:r>
            <a:r>
              <a:rPr lang="en-US" dirty="0" smtClean="0"/>
              <a:t>global research, </a:t>
            </a:r>
            <a:endParaRPr lang="en-US" dirty="0" smtClean="0"/>
          </a:p>
          <a:p>
            <a:r>
              <a:rPr lang="en-US" dirty="0" smtClean="0"/>
              <a:t>stay </a:t>
            </a:r>
            <a:r>
              <a:rPr lang="en-US" dirty="0" smtClean="0"/>
              <a:t>updated on international developments, </a:t>
            </a:r>
            <a:endParaRPr lang="en-US" dirty="0" smtClean="0"/>
          </a:p>
          <a:p>
            <a:r>
              <a:rPr lang="en-US" dirty="0" smtClean="0"/>
              <a:t>and </a:t>
            </a:r>
            <a:r>
              <a:rPr lang="en-US" dirty="0" smtClean="0"/>
              <a:t>engage with a broader academic community. </a:t>
            </a:r>
            <a:endParaRPr lang="en-US" dirty="0" smtClean="0"/>
          </a:p>
          <a:p>
            <a:r>
              <a:rPr lang="en-US" dirty="0" smtClean="0"/>
              <a:t>Since </a:t>
            </a:r>
            <a:r>
              <a:rPr lang="en-US" dirty="0" smtClean="0"/>
              <a:t>much of the latest psychological research and scientific literature is published in English, proficiency in the language is essential for keeping up with advancements and enhancing professional skills</a:t>
            </a:r>
            <a:r>
              <a:rPr lang="en-US" dirty="0" smtClean="0"/>
              <a:t>.</a:t>
            </a:r>
          </a:p>
          <a:p>
            <a:r>
              <a:rPr lang="en-US" dirty="0" err="1" smtClean="0"/>
              <a:t>Clutral</a:t>
            </a:r>
            <a:r>
              <a:rPr lang="en-US" dirty="0" smtClean="0"/>
              <a:t> reasons</a:t>
            </a:r>
            <a:endParaRPr lang="fr-F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en-US" dirty="0" smtClean="0"/>
              <a:t>how does context help in translating texts</a:t>
            </a:r>
            <a:endParaRPr lang="fr-FR" dirty="0"/>
          </a:p>
        </p:txBody>
      </p:sp>
      <p:sp>
        <p:nvSpPr>
          <p:cNvPr id="3" name="Espace réservé du contenu 2"/>
          <p:cNvSpPr>
            <a:spLocks noGrp="1"/>
          </p:cNvSpPr>
          <p:nvPr>
            <p:ph sz="quarter" idx="1"/>
          </p:nvPr>
        </p:nvSpPr>
        <p:spPr/>
        <p:txBody>
          <a:bodyPr>
            <a:normAutofit/>
          </a:bodyPr>
          <a:lstStyle/>
          <a:p>
            <a:r>
              <a:rPr lang="en-US" sz="2800" dirty="0" smtClean="0"/>
              <a:t>Context helps in translating texts by providing meaning beyond individual words, allowing the translator to capture the correct nuances, tone, and intent of the original message. It ensures accuracy and clarity, especially in idiomatic expressions or culturally specific references.</a:t>
            </a:r>
            <a:endParaRPr lang="fr-FR" sz="28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28662" y="785794"/>
            <a:ext cx="7772400" cy="1143000"/>
          </a:xfrm>
        </p:spPr>
        <p:txBody>
          <a:bodyPr>
            <a:normAutofit fontScale="90000"/>
          </a:bodyPr>
          <a:lstStyle/>
          <a:p>
            <a:r>
              <a:rPr lang="en-US" dirty="0" smtClean="0"/>
              <a:t>what is the value of keywords and context in understanding </a:t>
            </a:r>
            <a:r>
              <a:rPr lang="en-US" dirty="0" err="1" smtClean="0"/>
              <a:t>english</a:t>
            </a:r>
            <a:r>
              <a:rPr lang="en-US" dirty="0" smtClean="0"/>
              <a:t> </a:t>
            </a:r>
            <a:br>
              <a:rPr lang="en-US" dirty="0" smtClean="0"/>
            </a:br>
            <a:endParaRPr lang="fr-FR" dirty="0"/>
          </a:p>
        </p:txBody>
      </p:sp>
      <p:sp>
        <p:nvSpPr>
          <p:cNvPr id="3" name="Espace réservé du contenu 2"/>
          <p:cNvSpPr>
            <a:spLocks noGrp="1"/>
          </p:cNvSpPr>
          <p:nvPr>
            <p:ph sz="quarter" idx="1"/>
          </p:nvPr>
        </p:nvSpPr>
        <p:spPr/>
        <p:txBody>
          <a:bodyPr/>
          <a:lstStyle/>
          <a:p>
            <a:endParaRPr lang="en-US" dirty="0" smtClean="0"/>
          </a:p>
          <a:p>
            <a:endParaRPr lang="en-US" dirty="0" smtClean="0"/>
          </a:p>
          <a:p>
            <a:r>
              <a:rPr lang="en-US" dirty="0" smtClean="0"/>
              <a:t>Keywords help identify the main ideas in a text, while context provides surrounding information that clarifies meaning. Together, they enhance comprehension by allowing you to focus on essential points and interpret the message accurately.</a:t>
            </a:r>
            <a:endParaRPr lang="fr-F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Links to use to </a:t>
            </a:r>
            <a:r>
              <a:rPr lang="fr-FR" dirty="0" err="1" smtClean="0"/>
              <a:t>easily</a:t>
            </a:r>
            <a:r>
              <a:rPr lang="fr-FR" dirty="0" smtClean="0"/>
              <a:t> translate </a:t>
            </a:r>
            <a:r>
              <a:rPr lang="fr-FR" dirty="0" err="1" smtClean="0"/>
              <a:t>using</a:t>
            </a:r>
            <a:r>
              <a:rPr lang="fr-FR" dirty="0" smtClean="0"/>
              <a:t> the right </a:t>
            </a:r>
            <a:r>
              <a:rPr lang="fr-FR" dirty="0" err="1" smtClean="0"/>
              <a:t>context</a:t>
            </a:r>
            <a:endParaRPr lang="fr-FR" dirty="0"/>
          </a:p>
        </p:txBody>
      </p:sp>
      <p:sp>
        <p:nvSpPr>
          <p:cNvPr id="3" name="Espace réservé du contenu 2"/>
          <p:cNvSpPr>
            <a:spLocks noGrp="1"/>
          </p:cNvSpPr>
          <p:nvPr>
            <p:ph sz="quarter" idx="1"/>
          </p:nvPr>
        </p:nvSpPr>
        <p:spPr/>
        <p:txBody>
          <a:bodyPr/>
          <a:lstStyle/>
          <a:p>
            <a:r>
              <a:rPr lang="fr-FR" dirty="0" smtClean="0"/>
              <a:t>https://context.reverso.net/traduction/anglais-arabe/addiction</a:t>
            </a:r>
            <a:endParaRPr lang="fr-FR"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apitaux">
  <a:themeElements>
    <a:clrScheme name="Capitaux">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Capitaux">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Capitaux">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Equity</Template>
  <TotalTime>20</TotalTime>
  <Words>180</Words>
  <Application>Microsoft Office PowerPoint</Application>
  <PresentationFormat>Affichage à l'écran (4:3)</PresentationFormat>
  <Paragraphs>16</Paragraphs>
  <Slides>5</Slides>
  <Notes>0</Notes>
  <HiddenSlides>0</HiddenSlides>
  <MMClips>0</MMClips>
  <ScaleCrop>false</ScaleCrop>
  <HeadingPairs>
    <vt:vector size="4" baseType="variant">
      <vt:variant>
        <vt:lpstr>Thème</vt:lpstr>
      </vt:variant>
      <vt:variant>
        <vt:i4>1</vt:i4>
      </vt:variant>
      <vt:variant>
        <vt:lpstr>Titres des diapositives</vt:lpstr>
      </vt:variant>
      <vt:variant>
        <vt:i4>5</vt:i4>
      </vt:variant>
    </vt:vector>
  </HeadingPairs>
  <TitlesOfParts>
    <vt:vector size="6" baseType="lpstr">
      <vt:lpstr>Capitaux</vt:lpstr>
      <vt:lpstr>English in clinical psychology</vt:lpstr>
      <vt:lpstr>English is studied in clinical psychology to </vt:lpstr>
      <vt:lpstr>how does context help in translating texts</vt:lpstr>
      <vt:lpstr>what is the value of keywords and context in understanding english  </vt:lpstr>
      <vt:lpstr>Links to use to easily translate using the right context</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English in clinical psychology</dc:title>
  <dc:creator>pc</dc:creator>
  <cp:lastModifiedBy>pc</cp:lastModifiedBy>
  <cp:revision>1</cp:revision>
  <dcterms:created xsi:type="dcterms:W3CDTF">2024-10-15T15:24:31Z</dcterms:created>
  <dcterms:modified xsi:type="dcterms:W3CDTF">2024-10-15T15:45:22Z</dcterms:modified>
</cp:coreProperties>
</file>