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61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27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08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1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66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97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70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22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03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97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76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9FC3-4331-46BE-ABE2-F117BE1E69BA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18874-E0D2-4FFE-8660-F401E9A5B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02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Réseaux de Neurones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79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91890"/>
            <a:ext cx="9867900" cy="82736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940943" y="1619250"/>
            <a:ext cx="10306050" cy="201334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1024638" y="3771900"/>
            <a:ext cx="10138661" cy="226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2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476250" y="628650"/>
            <a:ext cx="11201400" cy="55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9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371600" y="647700"/>
            <a:ext cx="9391649" cy="36004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238251" y="4248150"/>
            <a:ext cx="9524998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9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066800" y="653316"/>
            <a:ext cx="10172700" cy="132703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066801" y="1710825"/>
            <a:ext cx="10172699" cy="26362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1066800" y="4347075"/>
            <a:ext cx="9753600" cy="238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58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495300" y="554597"/>
            <a:ext cx="11258550" cy="95296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704850" y="1496343"/>
            <a:ext cx="11049000" cy="503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4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5001"/>
            <a:ext cx="5511262" cy="361950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Reference : 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462" y="1809711"/>
            <a:ext cx="4023709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582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</Words>
  <Application>Microsoft Office PowerPoint</Application>
  <PresentationFormat>Grand écran</PresentationFormat>
  <Paragraphs>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Réseaux de Neurones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Reference 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Réseaux de Neurones</dc:title>
  <dc:creator>user</dc:creator>
  <cp:lastModifiedBy>user</cp:lastModifiedBy>
  <cp:revision>4</cp:revision>
  <dcterms:created xsi:type="dcterms:W3CDTF">2024-05-05T19:42:46Z</dcterms:created>
  <dcterms:modified xsi:type="dcterms:W3CDTF">2024-05-05T20:40:50Z</dcterms:modified>
</cp:coreProperties>
</file>